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wav" ContentType="audio/x-wav"/>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notesSlides/notesSlide7.xml" ContentType="application/vnd.openxmlformats-officedocument.presentationml.notesSlide+xml"/>
  <Override PartName="/ppt/tags/tag10.xml" ContentType="application/vnd.openxmlformats-officedocument.presentationml.tags+xml"/>
  <Override PartName="/ppt/notesSlides/notesSlide8.xml" ContentType="application/vnd.openxmlformats-officedocument.presentationml.notesSlide+xml"/>
  <Override PartName="/ppt/tags/tag11.xml" ContentType="application/vnd.openxmlformats-officedocument.presentationml.tags+xml"/>
  <Override PartName="/ppt/notesSlides/notesSlide9.xml" ContentType="application/vnd.openxmlformats-officedocument.presentationml.notesSlide+xml"/>
  <Override PartName="/ppt/tags/tag12.xml" ContentType="application/vnd.openxmlformats-officedocument.presentationml.tags+xml"/>
  <Override PartName="/ppt/notesSlides/notesSlide10.xml" ContentType="application/vnd.openxmlformats-officedocument.presentationml.notesSlide+xml"/>
  <Override PartName="/ppt/tags/tag13.xml" ContentType="application/vnd.openxmlformats-officedocument.presentationml.tags+xml"/>
  <Override PartName="/ppt/notesSlides/notesSlide11.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notesSlides/notesSlide12.xml" ContentType="application/vnd.openxmlformats-officedocument.presentationml.notesSlide+xml"/>
  <Override PartName="/ppt/tags/tag16.xml" ContentType="application/vnd.openxmlformats-officedocument.presentationml.tags+xml"/>
  <Override PartName="/ppt/notesSlides/notesSlide13.xml" ContentType="application/vnd.openxmlformats-officedocument.presentationml.notesSlide+xml"/>
  <Override PartName="/ppt/tags/tag17.xml" ContentType="application/vnd.openxmlformats-officedocument.presentationml.tags+xml"/>
  <Override PartName="/ppt/notesSlides/notesSlide14.xml" ContentType="application/vnd.openxmlformats-officedocument.presentationml.notesSlide+xml"/>
  <Override PartName="/ppt/tags/tag18.xml" ContentType="application/vnd.openxmlformats-officedocument.presentationml.tags+xml"/>
  <Override PartName="/ppt/notesSlides/notesSlide15.xml" ContentType="application/vnd.openxmlformats-officedocument.presentationml.notesSlide+xml"/>
  <Override PartName="/ppt/tags/tag19.xml" ContentType="application/vnd.openxmlformats-officedocument.presentationml.tags+xml"/>
  <Override PartName="/ppt/notesSlides/notesSlide16.xml" ContentType="application/vnd.openxmlformats-officedocument.presentationml.notesSlide+xml"/>
  <Override PartName="/ppt/tags/tag20.xml" ContentType="application/vnd.openxmlformats-officedocument.presentationml.tags+xml"/>
  <Override PartName="/ppt/notesSlides/notesSlide17.xml" ContentType="application/vnd.openxmlformats-officedocument.presentationml.notesSlide+xml"/>
  <Override PartName="/ppt/tags/tag21.xml" ContentType="application/vnd.openxmlformats-officedocument.presentationml.tags+xml"/>
  <Override PartName="/ppt/notesSlides/notesSlide18.xml" ContentType="application/vnd.openxmlformats-officedocument.presentationml.notesSlide+xml"/>
  <Override PartName="/ppt/tags/tag22.xml" ContentType="application/vnd.openxmlformats-officedocument.presentationml.tags+xml"/>
  <Override PartName="/ppt/notesSlides/notesSlide19.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20.xml" ContentType="application/vnd.openxmlformats-officedocument.presentationml.notesSlide+xml"/>
  <Override PartName="/ppt/ink/ink22.xml" ContentType="application/inkml+xml"/>
  <Override PartName="/ppt/ink/ink23.xml" ContentType="application/inkml+xml"/>
  <Override PartName="/ppt/tags/tag26.xml" ContentType="application/vnd.openxmlformats-officedocument.presentationml.tags+xml"/>
  <Override PartName="/ppt/notesSlides/notesSlide21.xml" ContentType="application/vnd.openxmlformats-officedocument.presentationml.notesSlide+xml"/>
  <Override PartName="/ppt/tags/tag27.xml" ContentType="application/vnd.openxmlformats-officedocument.presentationml.tags+xml"/>
  <Override PartName="/ppt/notesSlides/notesSlide22.xml" ContentType="application/vnd.openxmlformats-officedocument.presentationml.notesSlide+xml"/>
  <Override PartName="/ppt/tags/tag28.xml" ContentType="application/vnd.openxmlformats-officedocument.presentationml.tags+xml"/>
  <Override PartName="/ppt/notesSlides/notesSlide23.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notesSlides/notesSlide24.xml" ContentType="application/vnd.openxmlformats-officedocument.presentationml.notesSlide+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tags/tag31.xml" ContentType="application/vnd.openxmlformats-officedocument.presentationml.tags+xml"/>
  <Override PartName="/ppt/notesSlides/notesSlide25.xml" ContentType="application/vnd.openxmlformats-officedocument.presentationml.notesSlide+xml"/>
  <Override PartName="/ppt/tags/tag32.xml" ContentType="application/vnd.openxmlformats-officedocument.presentationml.tags+xml"/>
  <Override PartName="/ppt/notesSlides/notesSlide26.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notesSlides/notesSlide27.xml" ContentType="application/vnd.openxmlformats-officedocument.presentationml.notesSlide+xml"/>
  <Override PartName="/ppt/tags/tag35.xml" ContentType="application/vnd.openxmlformats-officedocument.presentationml.tags+xml"/>
  <Override PartName="/ppt/notesSlides/notesSlide28.xml" ContentType="application/vnd.openxmlformats-officedocument.presentationml.notesSlide+xml"/>
  <Override PartName="/ppt/tags/tag36.xml" ContentType="application/vnd.openxmlformats-officedocument.presentationml.tags+xml"/>
  <Override PartName="/ppt/notesSlides/notesSlide29.xml" ContentType="application/vnd.openxmlformats-officedocument.presentationml.notesSlide+xml"/>
  <Override PartName="/ppt/tags/tag37.xml" ContentType="application/vnd.openxmlformats-officedocument.presentationml.tags+xml"/>
  <Override PartName="/ppt/notesSlides/notesSlide30.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notesSlides/notesSlide31.xml" ContentType="application/vnd.openxmlformats-officedocument.presentationml.notesSlide+xml"/>
  <Override PartName="/ppt/tags/tag40.xml" ContentType="application/vnd.openxmlformats-officedocument.presentationml.tags+xml"/>
  <Override PartName="/ppt/notesSlides/notesSlide32.xml" ContentType="application/vnd.openxmlformats-officedocument.presentationml.notesSlide+xml"/>
  <Override PartName="/ppt/ink/ink29.xml" ContentType="application/inkml+xml"/>
  <Override PartName="/ppt/ink/ink30.xml" ContentType="application/inkml+xml"/>
  <Override PartName="/ppt/tags/tag41.xml" ContentType="application/vnd.openxmlformats-officedocument.presentationml.tags+xml"/>
  <Override PartName="/ppt/notesSlides/notesSlide33.xml" ContentType="application/vnd.openxmlformats-officedocument.presentationml.notesSlide+xml"/>
  <Override PartName="/ppt/tags/tag42.xml" ContentType="application/vnd.openxmlformats-officedocument.presentationml.tags+xml"/>
  <Override PartName="/ppt/notesSlides/notesSlide34.xml" ContentType="application/vnd.openxmlformats-officedocument.presentationml.notesSlide+xml"/>
  <Override PartName="/ppt/ink/ink31.xml" ContentType="application/inkml+xml"/>
  <Override PartName="/ppt/ink/ink32.xml" ContentType="application/inkml+xml"/>
  <Override PartName="/ppt/ink/ink33.xml" ContentType="application/inkml+xml"/>
  <Override PartName="/ppt/ink/ink34.xml" ContentType="application/inkml+xml"/>
  <Override PartName="/ppt/tags/tag43.xml" ContentType="application/vnd.openxmlformats-officedocument.presentationml.tags+xml"/>
  <Override PartName="/ppt/notesSlides/notesSlide35.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notesSlides/notesSlide36.xml" ContentType="application/vnd.openxmlformats-officedocument.presentationml.notesSlide+xml"/>
  <Override PartName="/ppt/tags/tag46.xml" ContentType="application/vnd.openxmlformats-officedocument.presentationml.tags+xml"/>
  <Override PartName="/ppt/notesSlides/notesSlide37.xml" ContentType="application/vnd.openxmlformats-officedocument.presentationml.notesSlide+xml"/>
  <Override PartName="/ppt/tags/tag47.xml" ContentType="application/vnd.openxmlformats-officedocument.presentationml.tags+xml"/>
  <Override PartName="/ppt/notesSlides/notesSlide38.xml" ContentType="application/vnd.openxmlformats-officedocument.presentationml.notesSlide+xml"/>
  <Override PartName="/ppt/tags/tag48.xml" ContentType="application/vnd.openxmlformats-officedocument.presentationml.tags+xml"/>
  <Override PartName="/ppt/notesSlides/notesSlide39.xml" ContentType="application/vnd.openxmlformats-officedocument.presentationml.notesSlide+xml"/>
  <Override PartName="/ppt/tags/tag49.xml" ContentType="application/vnd.openxmlformats-officedocument.presentationml.tags+xml"/>
  <Override PartName="/ppt/notesSlides/notesSlide40.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notesSlides/notesSlide41.xml" ContentType="application/vnd.openxmlformats-officedocument.presentationml.notesSlide+xml"/>
  <Override PartName="/ppt/tags/tag52.xml" ContentType="application/vnd.openxmlformats-officedocument.presentationml.tags+xml"/>
  <Override PartName="/ppt/notesSlides/notesSlide42.xml" ContentType="application/vnd.openxmlformats-officedocument.presentationml.notesSlide+xml"/>
  <Override PartName="/ppt/ink/ink35.xml" ContentType="application/inkml+xml"/>
  <Override PartName="/ppt/tags/tag53.xml" ContentType="application/vnd.openxmlformats-officedocument.presentationml.tags+xml"/>
  <Override PartName="/ppt/notesSlides/notesSlide43.xml" ContentType="application/vnd.openxmlformats-officedocument.presentationml.notesSlide+xml"/>
  <Override PartName="/ppt/tags/tag54.xml" ContentType="application/vnd.openxmlformats-officedocument.presentationml.tags+xml"/>
  <Override PartName="/ppt/notesSlides/notesSlide44.xml" ContentType="application/vnd.openxmlformats-officedocument.presentationml.notesSlide+xml"/>
  <Override PartName="/ppt/tags/tag55.xml" ContentType="application/vnd.openxmlformats-officedocument.presentationml.tags+xml"/>
  <Override PartName="/ppt/notesSlides/notesSlide45.xml" ContentType="application/vnd.openxmlformats-officedocument.presentationml.notesSlide+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tags/tag56.xml" ContentType="application/vnd.openxmlformats-officedocument.presentationml.tags+xml"/>
  <Override PartName="/ppt/notesSlides/notesSlide46.xml" ContentType="application/vnd.openxmlformats-officedocument.presentationml.notesSlide+xml"/>
  <Override PartName="/ppt/tags/tag57.xml" ContentType="application/vnd.openxmlformats-officedocument.presentationml.tags+xml"/>
  <Override PartName="/ppt/notesSlides/notesSlide47.xml" ContentType="application/vnd.openxmlformats-officedocument.presentationml.notesSlide+xml"/>
  <Override PartName="/ppt/tags/tag58.xml" ContentType="application/vnd.openxmlformats-officedocument.presentationml.tags+xml"/>
  <Override PartName="/ppt/tags/tag59.xml" ContentType="application/vnd.openxmlformats-officedocument.presentationml.tags+xml"/>
  <Override PartName="/ppt/notesSlides/notesSlide48.xml" ContentType="application/vnd.openxmlformats-officedocument.presentationml.notesSlide+xml"/>
  <Override PartName="/ppt/tags/tag60.xml" ContentType="application/vnd.openxmlformats-officedocument.presentationml.tags+xml"/>
  <Override PartName="/ppt/notesSlides/notesSlide49.xml" ContentType="application/vnd.openxmlformats-officedocument.presentationml.notesSlide+xml"/>
  <Override PartName="/ppt/ink/ink41.xml" ContentType="application/inkml+xml"/>
  <Override PartName="/ppt/ink/ink42.xml" ContentType="application/inkml+xml"/>
  <Override PartName="/ppt/ink/ink43.xml" ContentType="application/inkml+xml"/>
  <Override PartName="/ppt/tags/tag61.xml" ContentType="application/vnd.openxmlformats-officedocument.presentationml.tags+xml"/>
  <Override PartName="/ppt/notesSlides/notesSlide50.xml" ContentType="application/vnd.openxmlformats-officedocument.presentationml.notesSlide+xml"/>
  <Override PartName="/ppt/tags/tag62.xml" ContentType="application/vnd.openxmlformats-officedocument.presentationml.tags+xml"/>
  <Override PartName="/ppt/notesSlides/notesSlide51.xml" ContentType="application/vnd.openxmlformats-officedocument.presentationml.notesSlide+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tags/tag63.xml" ContentType="application/vnd.openxmlformats-officedocument.presentationml.tags+xml"/>
  <Override PartName="/ppt/notesSlides/notesSlide52.xml" ContentType="application/vnd.openxmlformats-officedocument.presentationml.notesSlide+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tags/tag64.xml" ContentType="application/vnd.openxmlformats-officedocument.presentationml.tags+xml"/>
  <Override PartName="/ppt/notesSlides/notesSlide53.xml" ContentType="application/vnd.openxmlformats-officedocument.presentationml.notesSlide+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notesSlides/notesSlide54.xml" ContentType="application/vnd.openxmlformats-officedocument.presentationml.notesSlide+xml"/>
  <Override PartName="/ppt/tags/tag68.xml" ContentType="application/vnd.openxmlformats-officedocument.presentationml.tags+xml"/>
  <Override PartName="/ppt/notesSlides/notesSlide55.xml" ContentType="application/vnd.openxmlformats-officedocument.presentationml.notesSlide+xml"/>
  <Override PartName="/ppt/tags/tag69.xml" ContentType="application/vnd.openxmlformats-officedocument.presentationml.tags+xml"/>
  <Override PartName="/ppt/notesSlides/notesSlide56.xml" ContentType="application/vnd.openxmlformats-officedocument.presentationml.notesSlide+xml"/>
  <Override PartName="/ppt/ink/ink90.xml" ContentType="application/inkml+xml"/>
  <Override PartName="/ppt/ink/ink91.xml" ContentType="application/inkml+xml"/>
  <Override PartName="/ppt/ink/ink92.xml" ContentType="application/inkml+xml"/>
  <Override PartName="/ppt/tags/tag70.xml" ContentType="application/vnd.openxmlformats-officedocument.presentationml.tags+xml"/>
  <Override PartName="/ppt/notesSlides/notesSlide57.xml" ContentType="application/vnd.openxmlformats-officedocument.presentationml.notesSlide+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tags/tag71.xml" ContentType="application/vnd.openxmlformats-officedocument.presentationml.tags+xml"/>
  <Override PartName="/ppt/notesSlides/notesSlide58.xml" ContentType="application/vnd.openxmlformats-officedocument.presentationml.notesSlide+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tags/tag72.xml" ContentType="application/vnd.openxmlformats-officedocument.presentationml.tags+xml"/>
  <Override PartName="/ppt/tags/tag73.xml" ContentType="application/vnd.openxmlformats-officedocument.presentationml.tags+xml"/>
  <Override PartName="/ppt/notesSlides/notesSlide59.xml" ContentType="application/vnd.openxmlformats-officedocument.presentationml.notesSlide+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tags/tag74.xml" ContentType="application/vnd.openxmlformats-officedocument.presentationml.tags+xml"/>
  <Override PartName="/ppt/notesSlides/notesSlide60.xml" ContentType="application/vnd.openxmlformats-officedocument.presentationml.notesSlide+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tags/tag75.xml" ContentType="application/vnd.openxmlformats-officedocument.presentationml.tags+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4"/>
  </p:sldMasterIdLst>
  <p:notesMasterIdLst>
    <p:notesMasterId r:id="rId80"/>
  </p:notesMasterIdLst>
  <p:handoutMasterIdLst>
    <p:handoutMasterId r:id="rId81"/>
  </p:handoutMasterIdLst>
  <p:sldIdLst>
    <p:sldId id="515" r:id="rId5"/>
    <p:sldId id="347" r:id="rId6"/>
    <p:sldId id="348" r:id="rId7"/>
    <p:sldId id="349" r:id="rId8"/>
    <p:sldId id="350" r:id="rId9"/>
    <p:sldId id="351" r:id="rId10"/>
    <p:sldId id="464" r:id="rId11"/>
    <p:sldId id="352" r:id="rId12"/>
    <p:sldId id="360" r:id="rId13"/>
    <p:sldId id="353" r:id="rId14"/>
    <p:sldId id="356" r:id="rId15"/>
    <p:sldId id="467" r:id="rId16"/>
    <p:sldId id="498" r:id="rId17"/>
    <p:sldId id="362" r:id="rId18"/>
    <p:sldId id="364" r:id="rId19"/>
    <p:sldId id="365" r:id="rId20"/>
    <p:sldId id="491" r:id="rId21"/>
    <p:sldId id="367" r:id="rId22"/>
    <p:sldId id="368" r:id="rId23"/>
    <p:sldId id="374" r:id="rId24"/>
    <p:sldId id="501" r:id="rId25"/>
    <p:sldId id="492" r:id="rId26"/>
    <p:sldId id="507" r:id="rId27"/>
    <p:sldId id="377" r:id="rId28"/>
    <p:sldId id="378" r:id="rId29"/>
    <p:sldId id="380" r:id="rId30"/>
    <p:sldId id="381" r:id="rId31"/>
    <p:sldId id="509" r:id="rId32"/>
    <p:sldId id="382" r:id="rId33"/>
    <p:sldId id="383" r:id="rId34"/>
    <p:sldId id="384" r:id="rId35"/>
    <p:sldId id="511" r:id="rId36"/>
    <p:sldId id="385" r:id="rId37"/>
    <p:sldId id="386" r:id="rId38"/>
    <p:sldId id="387" r:id="rId39"/>
    <p:sldId id="437" r:id="rId40"/>
    <p:sldId id="513" r:id="rId41"/>
    <p:sldId id="389" r:id="rId42"/>
    <p:sldId id="480" r:id="rId43"/>
    <p:sldId id="390" r:id="rId44"/>
    <p:sldId id="392" r:id="rId45"/>
    <p:sldId id="446" r:id="rId46"/>
    <p:sldId id="516" r:id="rId47"/>
    <p:sldId id="447" r:id="rId48"/>
    <p:sldId id="448" r:id="rId49"/>
    <p:sldId id="533" r:id="rId50"/>
    <p:sldId id="535" r:id="rId51"/>
    <p:sldId id="534" r:id="rId52"/>
    <p:sldId id="530" r:id="rId53"/>
    <p:sldId id="537" r:id="rId54"/>
    <p:sldId id="472" r:id="rId55"/>
    <p:sldId id="474" r:id="rId56"/>
    <p:sldId id="473" r:id="rId57"/>
    <p:sldId id="475" r:id="rId58"/>
    <p:sldId id="538" r:id="rId59"/>
    <p:sldId id="407" r:id="rId60"/>
    <p:sldId id="518" r:id="rId61"/>
    <p:sldId id="476" r:id="rId62"/>
    <p:sldId id="478" r:id="rId63"/>
    <p:sldId id="411" r:id="rId64"/>
    <p:sldId id="408" r:id="rId65"/>
    <p:sldId id="409" r:id="rId66"/>
    <p:sldId id="410" r:id="rId67"/>
    <p:sldId id="504" r:id="rId68"/>
    <p:sldId id="520" r:id="rId69"/>
    <p:sldId id="430" r:id="rId70"/>
    <p:sldId id="495" r:id="rId71"/>
    <p:sldId id="496" r:id="rId72"/>
    <p:sldId id="372" r:id="rId73"/>
    <p:sldId id="431" r:id="rId74"/>
    <p:sldId id="432" r:id="rId75"/>
    <p:sldId id="522" r:id="rId76"/>
    <p:sldId id="483" r:id="rId77"/>
    <p:sldId id="497" r:id="rId78"/>
    <p:sldId id="503" r:id="rId79"/>
  </p:sldIdLst>
  <p:sldSz cx="9144000" cy="6858000" type="screen4x3"/>
  <p:notesSz cx="7010400" cy="9296400"/>
  <p:custDataLst>
    <p:tags r:id="rId82"/>
  </p:custDataLst>
  <p:defaultTextStyle>
    <a:defPPr>
      <a:defRPr lang="en-US"/>
    </a:defPPr>
    <a:lvl1pPr algn="l" rtl="0" eaLnBrk="0" fontAlgn="base" hangingPunct="0">
      <a:spcBef>
        <a:spcPct val="0"/>
      </a:spcBef>
      <a:spcAft>
        <a:spcPct val="0"/>
      </a:spcAft>
      <a:defRPr sz="1200" b="1" kern="1200">
        <a:solidFill>
          <a:srgbClr val="008000"/>
        </a:solidFill>
        <a:latin typeface="Courier New" panose="02070309020205020404" pitchFamily="49" charset="0"/>
        <a:ea typeface="+mn-ea"/>
        <a:cs typeface="Courier New" panose="02070309020205020404" pitchFamily="49" charset="0"/>
      </a:defRPr>
    </a:lvl1pPr>
    <a:lvl2pPr marL="457200" algn="l" rtl="0" eaLnBrk="0" fontAlgn="base" hangingPunct="0">
      <a:spcBef>
        <a:spcPct val="0"/>
      </a:spcBef>
      <a:spcAft>
        <a:spcPct val="0"/>
      </a:spcAft>
      <a:defRPr sz="1200" b="1" kern="1200">
        <a:solidFill>
          <a:srgbClr val="008000"/>
        </a:solidFill>
        <a:latin typeface="Courier New" panose="02070309020205020404" pitchFamily="49" charset="0"/>
        <a:ea typeface="+mn-ea"/>
        <a:cs typeface="Courier New" panose="02070309020205020404" pitchFamily="49" charset="0"/>
      </a:defRPr>
    </a:lvl2pPr>
    <a:lvl3pPr marL="914400" algn="l" rtl="0" eaLnBrk="0" fontAlgn="base" hangingPunct="0">
      <a:spcBef>
        <a:spcPct val="0"/>
      </a:spcBef>
      <a:spcAft>
        <a:spcPct val="0"/>
      </a:spcAft>
      <a:defRPr sz="1200" b="1" kern="1200">
        <a:solidFill>
          <a:srgbClr val="008000"/>
        </a:solidFill>
        <a:latin typeface="Courier New" panose="02070309020205020404" pitchFamily="49" charset="0"/>
        <a:ea typeface="+mn-ea"/>
        <a:cs typeface="Courier New" panose="02070309020205020404" pitchFamily="49" charset="0"/>
      </a:defRPr>
    </a:lvl3pPr>
    <a:lvl4pPr marL="1371600" algn="l" rtl="0" eaLnBrk="0" fontAlgn="base" hangingPunct="0">
      <a:spcBef>
        <a:spcPct val="0"/>
      </a:spcBef>
      <a:spcAft>
        <a:spcPct val="0"/>
      </a:spcAft>
      <a:defRPr sz="1200" b="1" kern="1200">
        <a:solidFill>
          <a:srgbClr val="008000"/>
        </a:solidFill>
        <a:latin typeface="Courier New" panose="02070309020205020404" pitchFamily="49" charset="0"/>
        <a:ea typeface="+mn-ea"/>
        <a:cs typeface="Courier New" panose="02070309020205020404" pitchFamily="49" charset="0"/>
      </a:defRPr>
    </a:lvl4pPr>
    <a:lvl5pPr marL="1828800" algn="l" rtl="0" eaLnBrk="0" fontAlgn="base" hangingPunct="0">
      <a:spcBef>
        <a:spcPct val="0"/>
      </a:spcBef>
      <a:spcAft>
        <a:spcPct val="0"/>
      </a:spcAft>
      <a:defRPr sz="1200" b="1" kern="1200">
        <a:solidFill>
          <a:srgbClr val="008000"/>
        </a:solidFill>
        <a:latin typeface="Courier New" panose="02070309020205020404" pitchFamily="49" charset="0"/>
        <a:ea typeface="+mn-ea"/>
        <a:cs typeface="Courier New" panose="02070309020205020404" pitchFamily="49" charset="0"/>
      </a:defRPr>
    </a:lvl5pPr>
    <a:lvl6pPr marL="2286000" algn="l" defTabSz="914400" rtl="0" eaLnBrk="1" latinLnBrk="0" hangingPunct="1">
      <a:defRPr sz="1200" b="1" kern="1200">
        <a:solidFill>
          <a:srgbClr val="008000"/>
        </a:solidFill>
        <a:latin typeface="Courier New" panose="02070309020205020404" pitchFamily="49" charset="0"/>
        <a:ea typeface="+mn-ea"/>
        <a:cs typeface="Courier New" panose="02070309020205020404" pitchFamily="49" charset="0"/>
      </a:defRPr>
    </a:lvl6pPr>
    <a:lvl7pPr marL="2743200" algn="l" defTabSz="914400" rtl="0" eaLnBrk="1" latinLnBrk="0" hangingPunct="1">
      <a:defRPr sz="1200" b="1" kern="1200">
        <a:solidFill>
          <a:srgbClr val="008000"/>
        </a:solidFill>
        <a:latin typeface="Courier New" panose="02070309020205020404" pitchFamily="49" charset="0"/>
        <a:ea typeface="+mn-ea"/>
        <a:cs typeface="Courier New" panose="02070309020205020404" pitchFamily="49" charset="0"/>
      </a:defRPr>
    </a:lvl7pPr>
    <a:lvl8pPr marL="3200400" algn="l" defTabSz="914400" rtl="0" eaLnBrk="1" latinLnBrk="0" hangingPunct="1">
      <a:defRPr sz="1200" b="1" kern="1200">
        <a:solidFill>
          <a:srgbClr val="008000"/>
        </a:solidFill>
        <a:latin typeface="Courier New" panose="02070309020205020404" pitchFamily="49" charset="0"/>
        <a:ea typeface="+mn-ea"/>
        <a:cs typeface="Courier New" panose="02070309020205020404" pitchFamily="49" charset="0"/>
      </a:defRPr>
    </a:lvl8pPr>
    <a:lvl9pPr marL="3657600" algn="l" defTabSz="914400" rtl="0" eaLnBrk="1" latinLnBrk="0" hangingPunct="1">
      <a:defRPr sz="1200" b="1" kern="1200">
        <a:solidFill>
          <a:srgbClr val="008000"/>
        </a:solidFill>
        <a:latin typeface="Courier New" panose="02070309020205020404" pitchFamily="49" charset="0"/>
        <a:ea typeface="+mn-ea"/>
        <a:cs typeface="Courier New" panose="02070309020205020404" pitchFamily="49" charset="0"/>
      </a:defRPr>
    </a:lvl9pPr>
  </p:defaultTextStyle>
  <p:modifyVerifier cryptProviderType="rsaAES" cryptAlgorithmClass="hash" cryptAlgorithmType="typeAny" cryptAlgorithmSid="14" spinCount="100000" saltData="OgXiGFgtOXc31ncl8Xeb/A==" hashData="gq/4xZ3AAXYE9jarkT3mLX0ilprgfLgg9cHN7RvIPhnwiIDh3ecsbbdYASnr6n/nJyiQSVpQAJ7n5Ge/wOm6Mw=="/>
  <p:extLst>
    <p:ext uri="{521415D9-36F7-43E2-AB2F-B90AF26B5E84}">
      <p14:sectionLst xmlns:p14="http://schemas.microsoft.com/office/powerpoint/2010/main">
        <p14:section name="Default Section" id="{F0024B17-BADB-40D0-9501-B7CC9937BDDF}">
          <p14:sldIdLst>
            <p14:sldId id="515"/>
          </p14:sldIdLst>
        </p14:section>
        <p14:section name="Introduction" id="{5D3281EE-6E1F-4723-B1FE-D2776B540CD5}">
          <p14:sldIdLst>
            <p14:sldId id="347"/>
            <p14:sldId id="348"/>
          </p14:sldIdLst>
        </p14:section>
        <p14:section name="HOP 2.1" id="{C56D9D50-74FE-4832-B393-963095D777B9}">
          <p14:sldIdLst>
            <p14:sldId id="349"/>
            <p14:sldId id="350"/>
            <p14:sldId id="351"/>
            <p14:sldId id="464"/>
            <p14:sldId id="352"/>
            <p14:sldId id="360"/>
            <p14:sldId id="353"/>
            <p14:sldId id="356"/>
            <p14:sldId id="467"/>
            <p14:sldId id="498"/>
            <p14:sldId id="362"/>
            <p14:sldId id="364"/>
            <p14:sldId id="365"/>
            <p14:sldId id="491"/>
            <p14:sldId id="367"/>
            <p14:sldId id="368"/>
            <p14:sldId id="374"/>
            <p14:sldId id="501"/>
            <p14:sldId id="492"/>
            <p14:sldId id="507"/>
            <p14:sldId id="377"/>
            <p14:sldId id="378"/>
            <p14:sldId id="380"/>
            <p14:sldId id="381"/>
          </p14:sldIdLst>
        </p14:section>
        <p14:section name="HOP 2.2" id="{2AFA0FB7-2733-4E65-9111-11501C6BB0EA}">
          <p14:sldIdLst>
            <p14:sldId id="509"/>
            <p14:sldId id="382"/>
            <p14:sldId id="383"/>
            <p14:sldId id="384"/>
          </p14:sldIdLst>
        </p14:section>
        <p14:section name="HOP 2.3" id="{2E0908C4-81F0-4470-82D2-DB8F68D43183}">
          <p14:sldIdLst>
            <p14:sldId id="511"/>
            <p14:sldId id="385"/>
            <p14:sldId id="386"/>
            <p14:sldId id="387"/>
            <p14:sldId id="437"/>
          </p14:sldIdLst>
        </p14:section>
        <p14:section name="HOP 2.4" id="{BDEDE8AA-4CED-4AEC-986E-C01B24687AF9}">
          <p14:sldIdLst>
            <p14:sldId id="513"/>
            <p14:sldId id="389"/>
            <p14:sldId id="480"/>
            <p14:sldId id="390"/>
            <p14:sldId id="392"/>
            <p14:sldId id="446"/>
          </p14:sldIdLst>
        </p14:section>
        <p14:section name="HOP 2.5" id="{54901151-9C45-46EE-8F4A-8D82A213935F}">
          <p14:sldIdLst>
            <p14:sldId id="516"/>
            <p14:sldId id="447"/>
            <p14:sldId id="448"/>
            <p14:sldId id="533"/>
            <p14:sldId id="535"/>
            <p14:sldId id="534"/>
          </p14:sldIdLst>
        </p14:section>
        <p14:section name="HOP 2.6-2.7" id="{A59D444A-CF85-47D1-A910-282865C51435}">
          <p14:sldIdLst>
            <p14:sldId id="530"/>
            <p14:sldId id="537"/>
            <p14:sldId id="472"/>
            <p14:sldId id="474"/>
            <p14:sldId id="473"/>
            <p14:sldId id="475"/>
            <p14:sldId id="538"/>
            <p14:sldId id="407"/>
          </p14:sldIdLst>
        </p14:section>
        <p14:section name="HOP 2.8" id="{4EF2B863-EFFC-4B07-A247-A19C9B2D6E77}">
          <p14:sldIdLst>
            <p14:sldId id="518"/>
            <p14:sldId id="476"/>
            <p14:sldId id="478"/>
            <p14:sldId id="411"/>
            <p14:sldId id="408"/>
            <p14:sldId id="409"/>
            <p14:sldId id="410"/>
            <p14:sldId id="504"/>
          </p14:sldIdLst>
        </p14:section>
        <p14:section name="HOP 2.9" id="{985425D8-A9B1-4DE3-8F0A-DA6E3BD34FC1}">
          <p14:sldIdLst>
            <p14:sldId id="520"/>
            <p14:sldId id="430"/>
            <p14:sldId id="495"/>
            <p14:sldId id="496"/>
            <p14:sldId id="372"/>
            <p14:sldId id="431"/>
            <p14:sldId id="432"/>
          </p14:sldIdLst>
        </p14:section>
        <p14:section name="HOP 2.10 &amp; 2.11" id="{FE094E63-7224-4B54-A2AA-AE12EEB3E629}">
          <p14:sldIdLst>
            <p14:sldId id="522"/>
            <p14:sldId id="483"/>
            <p14:sldId id="497"/>
            <p14:sldId id="503"/>
          </p14:sldIdLst>
        </p14:section>
        <p14:section name="HOP 2.12" id="{EFBF7A7A-7191-4ACA-8E8A-870C802B3420}">
          <p14:sldIdLst/>
        </p14:section>
        <p14:section name="HOP 2.13" id="{2BB826FE-4A62-4FF4-8013-2BC3642627DB}">
          <p14:sldIdLst/>
        </p14:section>
        <p14:section name="HOP 2.14" id="{B5545C3A-3476-4D64-9A8E-9BD37742EB56}">
          <p14:sldIdLst/>
        </p14:section>
        <p14:section name="HOP 2.15" id="{EC53B3AC-611A-4F94-8893-A9A3AF40B47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FF"/>
    <a:srgbClr val="00CC66"/>
    <a:srgbClr val="FF00FF"/>
    <a:srgbClr val="00CC00"/>
    <a:srgbClr val="008000"/>
    <a:srgbClr val="00FF00"/>
    <a:srgbClr val="FF6600"/>
    <a:srgbClr val="339966"/>
    <a:srgbClr val="CC0099"/>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761" autoAdjust="0"/>
    <p:restoredTop sz="94957" autoAdjust="0"/>
  </p:normalViewPr>
  <p:slideViewPr>
    <p:cSldViewPr>
      <p:cViewPr>
        <p:scale>
          <a:sx n="112" d="100"/>
          <a:sy n="112" d="100"/>
        </p:scale>
        <p:origin x="398" y="559"/>
      </p:cViewPr>
      <p:guideLst>
        <p:guide orient="horz" pos="2160"/>
        <p:guide pos="2880"/>
      </p:guideLst>
    </p:cSldViewPr>
  </p:slideViewPr>
  <p:outlineViewPr>
    <p:cViewPr>
      <p:scale>
        <a:sx n="33" d="100"/>
        <a:sy n="33" d="100"/>
      </p:scale>
      <p:origin x="0" y="-2167"/>
    </p:cViewPr>
  </p:outlineViewPr>
  <p:notesTextViewPr>
    <p:cViewPr>
      <p:scale>
        <a:sx n="100" d="100"/>
        <a:sy n="100" d="100"/>
      </p:scale>
      <p:origin x="0" y="0"/>
    </p:cViewPr>
  </p:notesTextViewPr>
  <p:sorterViewPr>
    <p:cViewPr>
      <p:scale>
        <a:sx n="66" d="100"/>
        <a:sy n="66" d="100"/>
      </p:scale>
      <p:origin x="0" y="-13207"/>
    </p:cViewPr>
  </p:sorterViewPr>
  <p:notesViewPr>
    <p:cSldViewPr>
      <p:cViewPr varScale="1">
        <p:scale>
          <a:sx n="96" d="100"/>
          <a:sy n="96" d="100"/>
        </p:scale>
        <p:origin x="2150" y="69"/>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viewProps" Target="viewProp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tags" Target="tags/tag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notesMaster" Target="notesMasters/notesMaster1.xml"/><Relationship Id="rId85"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handoutMaster" Target="handoutMasters/handoutMaster1.xml"/><Relationship Id="rId86"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5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3038475" cy="463550"/>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lvl1pPr defTabSz="931887" eaLnBrk="0" hangingPunct="0">
              <a:spcBef>
                <a:spcPct val="50000"/>
              </a:spcBef>
              <a:defRPr sz="1300" b="0">
                <a:solidFill>
                  <a:schemeClr val="tx1"/>
                </a:solidFill>
                <a:latin typeface="Times New Roman" pitchFamily="18" charset="0"/>
                <a:cs typeface="Times New Roman" pitchFamily="18" charset="0"/>
              </a:defRPr>
            </a:lvl1pPr>
          </a:lstStyle>
          <a:p>
            <a:pPr>
              <a:defRPr/>
            </a:pPr>
            <a:endParaRPr lang="en-US"/>
          </a:p>
        </p:txBody>
      </p:sp>
      <p:sp>
        <p:nvSpPr>
          <p:cNvPr id="28675" name="Rectangle 3"/>
          <p:cNvSpPr>
            <a:spLocks noGrp="1" noChangeArrowheads="1"/>
          </p:cNvSpPr>
          <p:nvPr>
            <p:ph type="dt" sz="quarter" idx="1"/>
          </p:nvPr>
        </p:nvSpPr>
        <p:spPr bwMode="auto">
          <a:xfrm>
            <a:off x="3971925" y="0"/>
            <a:ext cx="3038475" cy="463550"/>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lvl1pPr algn="r" defTabSz="931887" eaLnBrk="0" hangingPunct="0">
              <a:spcBef>
                <a:spcPct val="50000"/>
              </a:spcBef>
              <a:defRPr sz="1300" b="0">
                <a:solidFill>
                  <a:schemeClr val="tx1"/>
                </a:solidFill>
                <a:latin typeface="Times New Roman" pitchFamily="18" charset="0"/>
                <a:cs typeface="Times New Roman" pitchFamily="18" charset="0"/>
              </a:defRPr>
            </a:lvl1pPr>
          </a:lstStyle>
          <a:p>
            <a:pPr>
              <a:defRPr/>
            </a:pPr>
            <a:endParaRPr lang="en-US"/>
          </a:p>
        </p:txBody>
      </p:sp>
      <p:sp>
        <p:nvSpPr>
          <p:cNvPr id="28676" name="Rectangle 4"/>
          <p:cNvSpPr>
            <a:spLocks noGrp="1" noChangeArrowheads="1"/>
          </p:cNvSpPr>
          <p:nvPr>
            <p:ph type="ftr" sz="quarter" idx="2"/>
          </p:nvPr>
        </p:nvSpPr>
        <p:spPr bwMode="auto">
          <a:xfrm>
            <a:off x="0" y="8832850"/>
            <a:ext cx="3038475" cy="463550"/>
          </a:xfrm>
          <a:prstGeom prst="rect">
            <a:avLst/>
          </a:prstGeom>
          <a:noFill/>
          <a:ln w="9525">
            <a:noFill/>
            <a:miter lim="800000"/>
            <a:headEnd/>
            <a:tailEnd/>
          </a:ln>
          <a:effectLst/>
        </p:spPr>
        <p:txBody>
          <a:bodyPr vert="horz" wrap="square" lIns="93172" tIns="46586" rIns="93172" bIns="46586" numCol="1" anchor="b" anchorCtr="0" compatLnSpc="1">
            <a:prstTxWarp prst="textNoShape">
              <a:avLst/>
            </a:prstTxWarp>
          </a:bodyPr>
          <a:lstStyle>
            <a:lvl1pPr defTabSz="931887" eaLnBrk="0" hangingPunct="0">
              <a:spcBef>
                <a:spcPct val="50000"/>
              </a:spcBef>
              <a:defRPr sz="1300" b="0">
                <a:solidFill>
                  <a:schemeClr val="tx1"/>
                </a:solidFill>
                <a:latin typeface="Times New Roman" pitchFamily="18" charset="0"/>
                <a:cs typeface="Times New Roman" pitchFamily="18" charset="0"/>
              </a:defRPr>
            </a:lvl1pPr>
          </a:lstStyle>
          <a:p>
            <a:pPr>
              <a:defRPr/>
            </a:pPr>
            <a:endParaRPr lang="en-US"/>
          </a:p>
        </p:txBody>
      </p:sp>
      <p:sp>
        <p:nvSpPr>
          <p:cNvPr id="28677" name="Rectangle 5"/>
          <p:cNvSpPr>
            <a:spLocks noGrp="1" noChangeArrowheads="1"/>
          </p:cNvSpPr>
          <p:nvPr>
            <p:ph type="sldNum" sz="quarter" idx="3"/>
          </p:nvPr>
        </p:nvSpPr>
        <p:spPr bwMode="auto">
          <a:xfrm>
            <a:off x="3971925" y="8832850"/>
            <a:ext cx="3038475" cy="463550"/>
          </a:xfrm>
          <a:prstGeom prst="rect">
            <a:avLst/>
          </a:prstGeom>
          <a:noFill/>
          <a:ln w="9525">
            <a:noFill/>
            <a:miter lim="800000"/>
            <a:headEnd/>
            <a:tailEnd/>
          </a:ln>
          <a:effectLst/>
        </p:spPr>
        <p:txBody>
          <a:bodyPr vert="horz" wrap="square" lIns="93172" tIns="46586" rIns="93172" bIns="46586" numCol="1" anchor="b" anchorCtr="0" compatLnSpc="1">
            <a:prstTxWarp prst="textNoShape">
              <a:avLst/>
            </a:prstTxWarp>
          </a:bodyPr>
          <a:lstStyle>
            <a:lvl1pPr algn="r" defTabSz="931863" eaLnBrk="0" hangingPunct="0">
              <a:spcBef>
                <a:spcPct val="50000"/>
              </a:spcBef>
              <a:defRPr sz="1300" b="0">
                <a:solidFill>
                  <a:schemeClr val="tx1"/>
                </a:solidFill>
                <a:latin typeface="Times New Roman" panose="02020603050405020304" pitchFamily="18" charset="0"/>
                <a:cs typeface="Times New Roman" panose="02020603050405020304" pitchFamily="18" charset="0"/>
              </a:defRPr>
            </a:lvl1pPr>
          </a:lstStyle>
          <a:p>
            <a:pPr>
              <a:defRPr/>
            </a:pPr>
            <a:fld id="{E06921FF-5B79-4A52-AA18-6305D00E60E2}" type="slidenum">
              <a:rPr lang="en-US" altLang="en-US"/>
              <a:pPr>
                <a:defRPr/>
              </a:pPr>
              <a:t>‹#›</a:t>
            </a:fld>
            <a:endParaRPr lang="en-US" altLang="en-US"/>
          </a:p>
        </p:txBody>
      </p:sp>
    </p:spTree>
    <p:extLst>
      <p:ext uri="{BB962C8B-B14F-4D97-AF65-F5344CB8AC3E}">
        <p14:creationId xmlns:p14="http://schemas.microsoft.com/office/powerpoint/2010/main" val="282695385"/>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1.71429" units="1/cm"/>
          <inkml:channelProperty channel="T" name="resolution" value="1" units="1/dev"/>
        </inkml:channelProperties>
      </inkml:inkSource>
      <inkml:timestamp xml:id="ts0" timeString="2016-06-16T03:12:48.734"/>
    </inkml:context>
    <inkml:brush xml:id="br0">
      <inkml:brushProperty name="width" value="0.08333" units="cm"/>
      <inkml:brushProperty name="height" value="0.08333" units="cm"/>
      <inkml:brushProperty name="color" value="#ED1C24"/>
      <inkml:brushProperty name="fitToCurve" value="1"/>
    </inkml:brush>
  </inkml:definitions>
  <inkml:trace contextRef="#ctx0" brushRef="#br0">1575-447 0,'-47'0'94,"24"0"-63,-1 0-31,1 0 16,-1 0-1,1 0-15,-1 0 31,1 0-15,-1 0 0,0 0 31,1 0-32,-1 0 1,1 0-1,-1 0 1,1 0 0,-1 0-1,1 0 17,-1 0-17,1 0 1,-1 0-1,1 0 17,-1 0 15,1 0 15,-1 0-31,1 0 1,-1 0 14,1 0 1,-1 0 31,1 0-46,-1 0-1,1 0 31,-1 0 423,1 0-485,-24 0 15,23 0-15,0 0 16,1 0 0,-1 0-16,1 0 15,-1 0 1,1-24 0,-24 24-1,23 0 1,1 0-1,-1 0 17,1 0-32,-1 0 15,-23 0 1,24 0-16,-1 0 16,1 0-1,-1 0-15,24-23 16,-23 23-1,-1 0-15,1 0 16,-1 0 0,1 0-16,-1 0 15,1 0 1,-1 0 31,0 0-32,1 0 1,-1 0 0,1 0 15,-1 0 0,1 0 0,-1 0-15,1 0 15,-1 0 422,1 0-453,-24 0 16,0 0 0,23 0-16,-23 0 15,24 0 1,-1 0 0,-23 0-1,24 0 1,-24 0-16,23 0 15,1 0 1,-1 0 0,0 0-1,1 0 1,-1 0 0,1 0-16,-24 0 15,23 0 1,1 0-1,-1 0 1,1 0 15,-1 0-15,1 0 0,-1 0-1,1 0 1,-1 0 15,1 0 0,-1 0-15,1 0 0,-1 0-1,1 0 16,-1 0 16,1 0-15,-1 0-17,1 0 48,-1 0 265,1 0-313,-1 0 1,0 0-16,1 0 16,-1 0-1,1 0-15,-24 0 16,23 0 0,1 0-16,-1 0 31,1 0-31,-1 0 15,1 23 17,-1-23-1,1 0 0,-1 0 219,1 24 110,23-1-345,0 1 16,0-1-15,0 1 78,0-1-63,-24 1 16,24-1 47,0 1-16,0-1-63,0 1 1,0-1 0,0 1-1,0-1 1,0 1 0,0 0-1,0-1 1,0 1-1,0-1 1,0 1 0,0-1-1,0 1 17,0-1-17,24 1 1,-24-1-1,0 1 17,0-1-1,0 1 0,0-1 0,0 1 1,0-1-1</inkml:trace>
</inkml:ink>
</file>

<file path=ppt/ink/ink10.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1.71429" units="1/cm"/>
          <inkml:channelProperty channel="T" name="resolution" value="1" units="1/dev"/>
        </inkml:channelProperties>
      </inkml:inkSource>
      <inkml:timestamp xml:id="ts0" timeString="2016-06-16T03:15:08.795"/>
    </inkml:context>
    <inkml:brush xml:id="br0">
      <inkml:brushProperty name="width" value="0.08333" units="cm"/>
      <inkml:brushProperty name="height" value="0.08333" units="cm"/>
      <inkml:brushProperty name="color" value="#ED1C24"/>
      <inkml:brushProperty name="fitToCurve" value="1"/>
    </inkml:brush>
  </inkml:definitions>
  <inkml:trace contextRef="#ctx0" brushRef="#br0">0 48 0,'24'0'203,"-1"0"-140,1 0-1,-1 0-31,1 0 16,-1 0 0,1 0 47,-24-23 0,23 23-79,1 0 79,-1 0 0,-23-24 249,24 24-249,-1 0-63</inkml:trace>
</inkml:ink>
</file>

<file path=ppt/ink/ink100.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1.71429" units="1/cm"/>
          <inkml:channelProperty channel="T" name="resolution" value="1" units="1/dev"/>
        </inkml:channelProperties>
      </inkml:inkSource>
      <inkml:timestamp xml:id="ts0" timeString="2017-09-07T19:19:27.200"/>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0 0 0,'24'0'94,"-1"0"-94,0 0 16,0 0 15,1 0-15,-1 0-16,24 0 15,-1 0 1,-22 0-16,-1 0 16,0 0-1,0 0-15,24 0 16,-24 24-16,1-24 15,-1 0 1,24 0-16,-24 0 16,0 0-1,24 0-15,-24 0 16,0 0 0,1 0-1,-1 0 1,0 0-16,1 23 15,-1-23 1,0 0-16,0 0 16,1 0-1,-1 23 17,0-23-17,1 0 1,-1 0-16,0 0 15,1 0-15,-1 0 32,0 0-17,1 0 1,-1 24-16,0-24 31,0 0-31,1 0 16,-1 0-1,0 23 1,1-23 0,-1 0-1,0 0 1,1 0 359,22 0-359,-23 0-1,24 0-15,0 0 16,-24 0-1,0 0-15,24 0 16,-1 0 0,-22 0-16,22 0 15,-22-23 1,-1 23-16,0 0 16,1 0-1,22 0-15,-22 0 16,-1 0-1,0 0-15,0 0 16,1 0 0,-1 0-1,0 0 1,1 0 0,-1 0-1,0 0 1,1 0-1,-1 0 1,0 0 0,0 0-1,1 0 17,-1 0-32,0-24 31,1 24 0,-1 0-15,0 0-1,1 0-15,-1 0 32,0 0-17,-23-23 63,23 23 204,24 0-267,0 0-15,-1 0 16,1 0-16,46 0 15,-46 0 1,-1 0-16,1 0 16,23 0-1,0 0-15,-24 0 16,1-23 0,-24 23-16,24 0 15,-1 0-15,-22 0 16,22 0-1,-22 0-15,-1 0 16,0 0 0,24 0-16,-24 0 15,24 0 1,-24 0-16,0 0 31,1 0 16,-1 0 16,0 0-32,1 0 16,-1 0-32,-23 23-15,23-23 16,24 0 312,-24 0-312,0 0-16,24 0 15,-24 0 1,24 0-16,0 0 16,-24 0-1,0 0-15,0 0 16,1 0-1</inkml:trace>
</inkml:ink>
</file>

<file path=ppt/ink/ink10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1.71429" units="1/cm"/>
          <inkml:channelProperty channel="T" name="resolution" value="1" units="1/dev"/>
        </inkml:channelProperties>
      </inkml:inkSource>
      <inkml:timestamp xml:id="ts0" timeString="2017-09-07T19:22:16.776"/>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2563 6176 0,'0'23'219,"-23"-23"-204,23 23 32,0 0-16,-23 1 1,23-1 77,0 0-46,-23-23-32,23 24-16,0-1 110,0 0 0,0 1-62,-24-24-1,24 23-30,0 0 15,0 0-1,0 1 1,0-1 16,0 0-32,0 1 0,0-1 1,0 0 14,24-23-46,-24 24 16,0-1 0,0 0-1,23 0 1,0 1 15,-23-1 0,23-23 1,-23 23-17,0 1 1,0-1 15,0 0 0,0 1 1,24-1-1,-1-23 266,0 0-282,1 0 1,-1 0 0,0 0-16,1 0 15,-1 0 1,24 0-16,-24 0 31,0 0-31,0 0 31,1 0-31,-1-23 16,0 23 0,-23-24-1,24 24 1,-1 0 125,-23-23-141,23 23 109,1-23 32</inkml:trace>
  <inkml:trace contextRef="#ctx0" brushRef="#br0" timeOffset="3406.314">2610 6152 0,'70'0'188,"-47"0"-172,1 0-1,-1 0 16,0 0-31,1 0 16,-1 0 0,0 0-1,0 0 17,1 0-1,-1 0-16,0 0 1,1 0 0,-1 0 46,0 0-31,1 0 1,-1 0 30,-23 24 329,23-24-376,-23 23 1,23-23 0,-23 23-1,0 0 110,24-23-93,-24 24-17,0-1 110,0 0-31,0 1-47,0-1-32,0 0 345,0 1-345,0-1 1,0 0-16,0 0 16,0 1-1,0-1-15,0 0 32,0 1-17,0-1 1,0 0-1,0 1 17,0-1 15,-24-23 15</inkml:trace>
  <inkml:trace contextRef="#ctx0" brushRef="#br0" timeOffset="3765.674">3099 6665 0,'0'23'63,"0"0"-32,0 1 32</inkml:trace>
  <inkml:trace contextRef="#ctx0" brushRef="#br0" timeOffset="-32811.515">1305 6548 0,'23'0'78,"1"0"-63,-1 0 1,0 0-16,1 0 16,-24 24-1,23-24-15,-23 23 16,23-23-1,1 23 17,-24 1 61,-24-1-46,-22 0 0,-164 94 156,187-94-187</inkml:trace>
  <inkml:trace contextRef="#ctx0" brushRef="#br0" timeOffset="-34139.657">653 6642 0,'23'0'125,"0"0"-125,1 0 16,-1 0-16,0 0 16,0 0-1,1 0-15,22 0 16,1 0-1,-24 0-15,1 0 16,-1 0 0,0 0-16,1 0 15,-1 0 1,0 0-16,0 0 31,1 0-15,-1 0-1,0 0 1,1 0 15,-1 0-15,0 0 0,1 0-1,-1 0 1,0 0 15,0 0 282,1 0-298,-1 0 1</inkml:trace>
  <inkml:trace contextRef="#ctx0" brushRef="#br0" timeOffset="-66257.79">-3705 4381 0,'23'0'328,"1"0"-313,-1 0 1,24 0 0,-24 0-1,0 0 1,0 0-16,1 0 16,-1 0-1,24 0-15,-24 0 16,24 0-16,-24 0 15,0 0 1,1 0-16,-1 0 31,0 0-31,0 0 16,1 0 0,-1 0-16,0 0 15,1 0 1,-1 0 15,0 0-15,1 0-1,-1 0 17,-23-23 46,0 93-47,0-117-31,0 24 125,0 46-109,23-23 77,0 0-93,1 0 16,22 0 0,-22 0-16,-1 0 15,0 0 1,1 0-16,22 0 15,1 0 1,-24 0-16,0 0 16,24 24-1,0-24-15,22 0 16,-22 0 0,-24 0-16,24 0 15,-24 0 1,24 0-16,-24 0 15,24 0 1,-24 0-16,0 0 16,1 0-1,22 0 1,-22 0 0,-1 0-16,24 0 31,-24 0-31,0 0 15,0 0 1,1 0 0,-1 0-16,0 0 31,1 0-31,-1 0 16,0 0-1,1 0-15,-1 0 31,0 0 1,0 0-1,1 0 0,-1 0 0,0 0 1,1 0-1,-1 0 16</inkml:trace>
  <inkml:trace contextRef="#ctx0" brushRef="#br0" timeOffset="-51143.561">-606 3938 0,'24'0'94,"-1"0"-63,0 0-15,1 0 15,-1 0-31,0 0 32,0 0-17,1 0 1,-1 24 15,0-24-15,1 0-16,-1 0 31,0 0 0,1 0 0,-1 0-15,0 0 15,-23 23-15,23-23 0,1 0 15,-1 0 16,-23 23-47,23-23 31,1 24-15,-1-24 15,-23 23-16,23-23 1,1 23 15,-1-23-31,0 24 32,0-24-32,1 0 15,-1 0 1,0 0 15,1 0 235,-1 0-251,0 23 1,24-23-16,-24 23 16,24 24-1,-24-24-15,24 0 16,-1 1-1,1-1-15,-24-23 16,24 23-16,-24 1 31,0-1-31,1 0 16,22 1 0,-22-1-16,22 23 15,-22-22 1,22-1-16,-23 0 15,1-23 1,-1 24-16,0-1 16,1-23-1,-1 47-15,0-47 16,1 23 0,-1 23-16,0 1 15,1-24 1,-1 1-16,0-1 15,0 0 1,1-23-16,-24 47 16,23-1-1,0 1-15,-23 0 16,24-24 0,-24 0 249,0 1-249,0-1-16,0 0 15,0 24 1,0-1-16,0-22 16,0-1-1,0 0-15,0 1 16,0-1 0,-24 24-16,1-24 15,23 0 1,-23 0-1,-1 1 1,1-24 15,23 23-31,-23-23 16,23 23 0,-23 1-16,-1-1 15,24 0 1,-23-23-16,0 24 15,-1-1 1,1-23 15,0 23-15,-1-23 0,1 0 30,0 0-14,-1 0-1,1 0-15,0 0-1,0 0-15,-1 0 16,1 0-1,0 0 1,-1 0 0,1 0-16,-24 0 15,24 0 1,0 0 0,0 0-1,-1 0-15,-22 0 16,22 0 15,1 0-31,0 0 31,-1 0-15,-22 0 0,23 0-16,-1 0 15,1 0 1,0 0-16,23-23 15,-24 23 1,1 0 15</inkml:trace>
  <inkml:trace contextRef="#ctx0" brushRef="#br0" timeOffset="-56612.325">-722 4940 0,'23'0'78,"0"0"-63,24 0 1,-24 0-16,24 0 16,0 0-1,22 0-15,-22 0 16,-24 0-16,1 0 16,-1 0-1,0 0-15,24 0 16,-24 0-1,0 0-15,1 0 16,-1 0 0,0 0-1,1 0 1,-1 0 0,0 0 15,1 24 0,-1-24-15,0 0 93</inkml:trace>
  <inkml:trace contextRef="#ctx0" brushRef="#br0" timeOffset="-43857.807">2097 4451 0,'-69'0'141,"45"0"-126,1 0 32,0 0-15,-1 0-17,1 0 16,0 0 1,-1 0-1,1 0 0,0 0 0,0 0 1,-1 0-1,1 0 0,0 0 16,-1 0 31,24 23-31,0 1 187,-23-1-202,23 0-32,0 1 31,0-1 0,-23-23-31,23 23 31,0 1-15,0-1 0,0 0-1,0 0 1,0 1 15,0-1-15,0 0-1,0 1-15,0 22 16,0-22-16,0-1 31,0 0 1,0 0-17,0 1 1,0-1-16,0 0 31,0 1-31,0-1 31,0 24-15,0-24 0,0 0-16,0 1 15,0-1 1,0 0-16,0 0 31,0 1-31,0-1 16,0 24-1,0-24-15,0 0 16,0 1 0,0-1 280,0 0-280,0 0-16,0 1 16,0 46-1,0-24-15,0-22 16,0-1 0,0 0-16,23 24 15,-23-24 1,0 0-16,23 1 15,-23-1 1,24-23 15,-1 0 1,0 0-1,1 0-16,-1 0 1,0 0 0,24 0-16,-24 0 15,0 0 1,1 0 0,-1 0-1,0 0 1,1 0-1,-1 0-15,0 0 16,0 0 0,1 0-1,-1 0 1,0 0-16,1 0 31,-1-23-31,0 23 31,1 0-31,-1 0 16,0 0 0,0 0 15</inkml:trace>
  <inkml:trace contextRef="#ctx0" brushRef="#br0" timeOffset="-48984.379">1142 5080 0,'23'0'125,"1"-23"-94,-1 23-15,-23-23-16,23 23 31,-23-24-31,24 1 31,-1 23 0,0 0 1,-23-23-32,23 23 31,1 0 110,-24-24 109,23 24-235,0-23 16,1 0-31,-1 23 16,-23-23 0,23 23-16,-23-24 15,24 24 1,-1-23 31</inkml:trace>
  <inkml:trace contextRef="#ctx0" brushRef="#br0" timeOffset="-47279.722">1445 4754 0,'23'0'140,"1"0"-124,-1 0 15,-23 23 16,23-23-31,-23 94 249,0-71-233,-23 0 46,23 0-47,0 1 0,-23-24 16,23 23-31</inkml:trace>
  <inkml:trace contextRef="#ctx0" brushRef="#br0" timeOffset="-39276.621">-140 6059 0,'24'0'94,"-1"0"-78,0 0-1,1 0 1,22 0-1,-23 0-15,24 0 16,-24 0 0,1 0-16,-1 0 15,24 0 1,23 0-16,-47 0 16,23 0-1,-22 0-15,22-23 16,1 23-1,0 0-15,-24 0 16,0 0 0,0 0-16,1 0 15,-1 0 1,24 0-16,-24 0 16,0 0-1,1 0 1,-1 0-16,0 0 31,0 0 16,-23 23-31,24-23-16,-24 23 15,23 1 1,-23-1 15,23 0-15,-23 1 15,24-1-15,-24 0 15,0 0-31,0 1 15,0-1 1,0 0 15,0 1-15,0-1 0,0 0-1,-24 1 1,24-1-1,0 0-15,-23-23 16,23 23 0,-23 24-1,23-24 1,-24-23 0,24 24-1,-23-1 1,0 0-1,23 1 1,-23-24 0,23 23-1,-24-23-15,1 23 32,23 0-32,-23 1 15,23-1 1,0 0-16,-24-23 15,1 24 1,23-1-16,-23 0 16,23 1-1,0-1 17,-24-23-32,24 23 15,-23 1 1,0-24-1,23 23-15,-23 0 16,-1-23 0,1 0-16,23 23 15,-23-23 1,-1 24-16,1-1 16,0-23-1,-24 0-15,1 23 16,22-23-1,1 0-15,-47 24 16,23-24 0,-23 0-16,47 23 15,0-23 1,-24 23-16,24-23 16,-24 0-16,47 24 15,-23-24 1,0 0-16,-1 23 15,1-23 1,0 23-16,-24-23 16,1 0-1,22-23-15,-22 116 16,22-70 0,1-23-16,0 0 15,0 24 1,-1-24-16,1 0 15,-24-47 1,1 140-16,22-93 16,24 24-1,-23-24-15,23 23 32,0 0 14,0-46 298,-23 23-328,0 0-16,-24-23 15,0 23 1,24 0-16,-24 0 16,24 0-1,0-24-15,-24 24 16,24 0 0,0 0-16,-1 0 15,1 0 1,23-23-16,-23 23 15,-1 0 1,1 0-16,0 0 16,-1 0-1,-22 0-15,23 0 32,-1 0-32,1-23 15,0 23-15,-1 0 16,1 0-1,0 0-15,-1 0 16,1 0 0,0 0-1,0 0 1,-1 0 0,1 0-1,0 0 391,-1 0-390,-22-24-16,-1 24 16,-23 0-1,0 0-15,47 0 16,-24 0-16,1 0 16,-1 0-1,1 0-15,22 0 16,1 0-1,0 0-15,-24 0 16,24 0 0,-24 0-16,24-23 15,0 23 1,-1 0 0,1 0-1,23-23 1,-23 23-1,-1 0 1,1 0 0,0 0-1,-1 0 1,1 0 31</inkml:trace>
  <inkml:trace contextRef="#ctx0" brushRef="#br0" timeOffset="-36760.967">-163 6082 0,'-23'0'78,"-1"0"-62,1 0-16,0 0 16,0 0-16,-1 0 31,1 0-15,0 0-1,-1 0-15,1 0 0,0 0 16,-1 0-1,1 0-15,0 0 16,0 0 0,-24 0-16,24 0 15,-1 0 1,1 0-16,0 0 16,-1 0-1,-22 0-15,23 0 16,-24 0-1,24 0-15,-1 0 16,1 0 0,-24 0-1,24 0 1,0 0-16,-1 0 16,1 0-1,0 0-15,0 0 31,-1 0-15,1 0 0,0 0-1,-1 0-15,1 0 16,0 0 0,-1 0 30,1 0-30</inkml:trace>
  <inkml:trace contextRef="#ctx0" brushRef="#br0" timeOffset="6125.07">2517 6968 0,'-23'0'62,"-1"0"-46,1 0-1,0 23 1,23 0 0,-24-23-16,24 24 15,-23-1 1,23 0-16,-23-23 16,23 24-1,0-48 141,23 1-140,0 0 15,1 23-31,22-24 0,-22 24 16,-1-23 0,-23 0-16,23 0 15,0-1 1,-23 1-16,24 23 15,-24-23 1,23 23 156,-23 23-78,0 0-79,23 24 1,-23-24 0,0 24-16,0-24 15,0 0 1,0 24-1,0-24 1,0 1 0,0-1-1,0 0 1,0 0 31,24-23-47,-24 24 15,0-1 64,0 0-48</inkml:trace>
</inkml:ink>
</file>

<file path=ppt/ink/ink102.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1.71429" units="1/cm"/>
          <inkml:channelProperty channel="T" name="resolution" value="1" units="1/dev"/>
        </inkml:channelProperties>
      </inkml:inkSource>
      <inkml:timestamp xml:id="ts0" timeString="2017-09-07T19:20:02.112"/>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0 0 0,'186'23'219,"-163"-23"-203,1 0-1,-1 24 1,0-24-16,1 0 0,-1 0 31,0 0-31,1 0 16,-1 23-1,0-23 1,0 0 0,1 0 15,-1 0-31,0 0 31,-23 23-31,24-23 16,-1 0-1,0 0 1,1 0 0,-1 0-16,0 0 15,0 0 1,1 0 0,-1 0-1,0 24 1,1-24 15,22 0-31,-22 0 16,-1 0-1,0 0 17,1 0-1,-1 0 266,47 0-282,23 0 1,-46 0-16,-1 0 16,24 0-1,23 0-15,-46 23 16,-1-23-1,24 23-15,24-23 16,-25 23 0,-45 1-16,22-1 15,24 0 1,0 1-16,-23-24 16,-1 0-16,1 23 15,23-23 1,-23 0-16,-1 0 15,-23 23 1,1-23-16,-1 0 16,24 24-1,-24-24-15,47 23 16,-24-23 0,1 23-16,0-23 15,-1 0-15,-22 23 16,22-23-1,-22 0-15,-1 0 16,47 24 312,0-1-312,-47 0-16,47 24 15,0-47 1,23 23-16,-70 1 16,24-1-1,-1 0-15,1 1 16,0 22 0,-1 1-16,-22-1 15,22-22 1,-22 22-16,22-22 15,1-1 1,-1 23-16,1 24 16,0 0-1,-24-23-15,0-1 16,24 1 0,-24 0-16,0 23 15,1-47-15,-24 0 16,46 24 296,-22 23-296,45 46 0,-22 1-16,-24-71 15,1 1 1,22 46-16,-22 24 15,22-71 1,-23 1-16,1 0 16,-1-1-1,0 1-15,1-24 16,-1 0 0,-23 1-16,23-1 15,-23 0 1,0 1-16,0-1 15,24-23 1,-24 23-16,23 24 297,24-24-281,-24 0-1,23 1-15,1-1 16,0 24-16,-1-1 15,1-23 1,-24 24-16,0-24 16,24 1-1,0-1-15,23 0 16,-24-23 0,-23 0-16,24 24 15,-24-24 1,47 23-16,-23 0 15,23-23 1,-47 47-16,24-47 16,-24 23-1,24-23-15,-24 0 16,-23-23 0,47 23 312,22 0-313,-22 0-15,0 0 16,-24 0 0,47 0-16,0 0 15,-24 0 1,-22 0-16,22 0 15,1 0 1,0 0-16,-1 0 16,1 0-1,-24 0-15,0 0 16,24 0 0,-24 0-16,24 0 15,-24 0 1,24 0-16,-24 0 15,0 0-15,1 0 16,-1 0 0,0 0-16,1 23 15,22-23 1,-23 0-16,1 0 16,-1 0-1,0 0 345,24 23-360,23 1 15,23-24 1,-46 23-16,23-23 15,0 0 1,-24 0-16,1 0 16,-24 23-1,24-23-15,-1 0 16,1 0-16,23 0 16,0 0-1,-47 0-15,24 0 16,-1 0-1,1 0-15,-1 0 16,1 0 0,0 0-16,-24 0 15,0 0 1,1 0-16,-1-23 31,0 23 297,24-23-328,-1 23 16,24 0 0,-23 0-16,-1 0 15,24 0 1,0 0-16,0 0 15,-47 0 1,47 0-16,-23 0 16,23 0-16,-23 0 15,-1 0 1,24-24-16,-23 24 16,-1 0-1,24 0-15,-23 0 16,-24 0-1,24 0-15,-24 0 16,0-23 0,1 23-16,-1 0 31,23 0 313,24 0-329,47 0-15,-47 0 16,-24 0 0,24 0-16,0 0 15,0 0 1,-47 0-16,47 0 15,0 0 1,0 0-16,-23 0 16,-24 0-16,24 0 15,-24 0 1,-23-23-16,47 23 312,22 0-296,-45 0-16,22 0 16,1 0-1,0 0-15,-1 0 16,-22 0 0,-1 0-16,0 0 15,0-24 1,1 24 265,-1 0-265,0 0-16,1 0 31,-1 0-31,0 0 31,1 0-31,22 0 16,-46 24-1,47-24 1,-24 0 0,0 0-1,1 0-15,-1 0 32,-23-24 327,0 1-328,0 0 0,0 0 1,0-1 15,0 1-16,0 0-16,0-1 1,0 1 78,0 0-32,0-1-30,0 1 108,0 0-77,0 0 265,23 23-313,-23-24 1,0 1 15</inkml:trace>
</inkml:ink>
</file>

<file path=ppt/ink/ink103.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1.71429" units="1/cm"/>
          <inkml:channelProperty channel="T" name="resolution" value="1" units="1/dev"/>
        </inkml:channelProperties>
      </inkml:inkSource>
      <inkml:timestamp xml:id="ts0" timeString="2017-09-07T19:19:45.101"/>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0 0 0,'23'0'94,"1"0"-79,-1 0 1,0 0 0,1 0 15,-24 23-16,23-23 1,0 0 0,1 0 15,-1 0-31,0 0 16,0 24-1,1-24 1,-1 0-1,0 0 1,1 0 0,-1 0-1,0 0-15,1 23 16,-1-23 0,0 0-1,-23 23 266,23-23-265,-23 24 0,24-1-1,-24 0 1,0 24-16,23-24 31,-23 1-31,0-1 31,0 0-15,0 0 0,23 1-1,-23-1 1,0 0 0,0 1-1,0-1 16,0 0 1,0 1 15,0-1 46,-23-23-93,0 0 63,23 23-48,-24-23-15,1 0 32,23 23-17,-23-23 1,23 24 0,-23-24-1,-1 0 1,1 23-1,0-23 17,-1 0-17,24 23 1,-23-23 0,0 0 30,-1 24-30,1-24 0,0 0-1,0 0 48,23 23-32,-24-23-15,1 0-1,0 0 17,-1 0-17,1 0 16,0 0 16,-1 0-31,1 0 31</inkml:trace>
</inkml:ink>
</file>

<file path=ppt/ink/ink104.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1.71429" units="1/cm"/>
          <inkml:channelProperty channel="T" name="resolution" value="1" units="1/dev"/>
        </inkml:channelProperties>
      </inkml:inkSource>
      <inkml:timestamp xml:id="ts0" timeString="2017-09-07T19:20:18.910"/>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-3752 140 0,'24'70'266,"-24"-47"-219,0 1-32,23-24 1,-23 23 31,0 0-16,0 0 31,0 1 251,23 22-297,-23 1-1,0-24-15,24 24 16,-24-24-1,0 0-15,0 1 16,23 22 0,-23-22-16,0-1 15,0 0 1</inkml:trace>
  <inkml:trace contextRef="#ctx0" brushRef="#br0" timeOffset="1656.239">-3845-93 0,'0'-23'140,"0"-1"-140,-23 24 32,0-23-17,23 0 1,-24-24-16,24 24 31,-23 0-31,23-1 16,-23 1 15,23 0-15,-24 23-1,1-24 16,23 1-31,-23 0 32</inkml:trace>
  <inkml:trace contextRef="#ctx0" brushRef="#br0" timeOffset="4802.09">-3938-70 0,'0'-23'282,"23"23"-126,-23 23-125,24-23-31,-1 0 250,-23-23-47,23 23-187,-23-23-1,0-1 17,0 1-1,0 0-15,0-1-1,0 1 32,23 23-47,-23-23 234,0 46 63,0 0-281,0 1 0,0-1 15,0 0 31,-23-23 1,0 0-1,0 0-30,-1 0 14,1 0 1,0 0 16,-1 0 15,24-23-31</inkml:trace>
  <inkml:trace contextRef="#ctx0" brushRef="#br0" timeOffset="-14792.286">-2680 629 0,'-23'0'94,"23"24"-63,0-1 16,-23 0-16,23 1-15,-24-24-1,24 23 17,-23-23-1,46 0 328,1 0-327,-1 0-1,-23-23 63,23 23-32,1 0-15,-1 23 125,-23 0-141,23-23-15,-23 23 15,23-23 0,1 0-15,-1 0 31,0 0 0</inkml:trace>
  <inkml:trace contextRef="#ctx0" brushRef="#br0" timeOffset="-12457.816">-2610 0 0,'-23'0'203,"0"0"-156,-1 0 47,1 0-47,0 0 47,23 23 31,-24-23-94,24 24 31,0-1 1,0 0-32,-23-23-15,23 24 187,0-1-16,-23-23-171</inkml:trace>
  <inkml:trace contextRef="#ctx0" brushRef="#br0" timeOffset="-10270.336">-2610 23 0,'23'0'109,"-23"24"-93,0-1 0,0 0 31,0 1 31,24-24-78,-24 23 62,0 0 16,23 1-31,-23-1 63,0 0 218</inkml:trace>
  <inkml:trace contextRef="#ctx0" brushRef="#br0" timeOffset="-8407.715">-2796 187 0</inkml:trace>
  <inkml:trace contextRef="#ctx0" brushRef="#br0" timeOffset="-2000.031">-3845 0 0,'-23'0'94,"23"23"31,-23-23-125,-1 24 125,1-1-47,0-23 16,23 23-78,0 1 140,-24-1 125,24 0-265,0 1-1,-23-1 1,23 0-16,0 1 78,-23-24-31,23 23-47,0 0 47,0 0 15,0 1-30,0-1 30,0 0-31,0 1-15,-24-24 0,24 23-16,0 0 46,0 1-30,0-1 0,0 0-1,0 0 1,0 1 0,24-1 265,-1 0-266,0 1 1,-23-1-16,24-23 16,-1 0-1,-23 23 1,23-23 0,1 0-1,-1 0 1,0 0-16,0 0 31,1 0-15,-1 0 31,0 0-16,1 0 31,-1 0-30,-23-23 155,0 0-124,23 23-48,-23-24 32</inkml:trace>
</inkml:ink>
</file>

<file path=ppt/ink/ink105.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1.71429" units="1/cm"/>
          <inkml:channelProperty channel="T" name="resolution" value="1" units="1/dev"/>
        </inkml:channelProperties>
      </inkml:inkSource>
      <inkml:timestamp xml:id="ts0" timeString="2017-09-07T19:20:31.877"/>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6502 3868 0,'0'-23'156,"0"-1"-125,-24 1 16,1 0-15,0 0-17,-1-1-15,1-22 16,0 22-1,0 1-15,23 0 16,-24 23 0,24-24-16,-23 1 15,0 0-15,-1 23 47,1 0 328,0 0-359,-1 0 15,1 0-15,0 0-16,0-24 15,-24 24 1,24-23-16,-24 23 16,47-23-1,-47 23-15,24 0 16,0 0-1,0 0-15,-1 0 16,1 0-16,0 0 16,-1 0-1,1 0 1,-24 0 0,24 0-16,0 0 15,0 0 1,-1 0-16,1-23 15,-24 23 1,-23 0-16,47 0 16,-24 0-1,24 0-15,0 0 32,0 0-32,-24 0 328,0 0-313,1 0-15,-1 0 16,-23 0 0,24 0-16,-1 0 15,0 0 1,1 0-16,-1 0 15,-23 0 1,47 0-16,-24 0 16,24 0-1,-24 0-15,24-24 16,0 24 0,-24 0-16,24 0 15,0 0-15,-1 0 16,1 0-1,-24 0-15,24 0 16,0 0 0,0 0-16,-1 0 15,1 0 360,0 0-359,-1 0 0,1 0 15,0 0-16,-1 0 1,1 0 0,0 0-1,0 0 1,-1 0 15,1 0-31,0 0 31,-1 0 1,1 0-17,0 0 32,-1 0 359,1 0-406,-24 0 16,1-23 0,-1 23-16,24-23 15,-24-1 1,-23 1-16,24 23 16,23-23-1,-1-1-15,1 24 16,0-23-1,-1 23-15,1 0 16,0-23 0,-1 23-16,1-23 15,0 23 1,0-24-16,23 1 31,-24 23-31,24-23 16,-23 23-16,0 0 390,-1-24-358,24 1-32,-23 0 15,0-24 1,23 24-16,-24 0 16,1-1-1,0 1-15,23-47 16,-23 23-1,-1 1-15,1 22 16,23 1 0,-23 23-16,-1-23 15,1-24-15,23 1 16,-23 22 0,23-22-16,0 22 15,0-22 345,0-1-345,0-23-15,0-46 16,0-1-1,0 71-15,0-47 16,0-47 0,0 70-16,0 23 15,-24-23 1,24-46-16,0 46 16,0 47-1,0-24 329,-46-70-344,46 48 16,-24 22-1,24-46-15,0-1 16,-23 48-1,23-24-15,0-70 16,-23 24 0,-24 46-16,24 0 15,-24-23 1,24 23-16,0 23 16,-1 24-1,24-1 1,-46 24 312,-1 0-312,24-23-16,-24 23 15,24-23 1,0 0-16,-24 23 15,-23-47 1,-23 24-16,46-1 16,-23 1-1,1 23-15,-1 0 16,23 0-16,0 0 16,1 0-1,-24 0-15,23 23 16,24 1-1,23-1-15,0 0 16,0 24 0,-47-47 249,24 0-265,-23 0 16,-24 0 0,0 23-16,0 0 15,23 1 1,-23-1-16,0 0 15,24 1 1,-1-1-16,24 24 16,-47-1-1,-23 1-15,46-24 16,24 0 0,0-23-16,23 24 15,-24-24 1,24 23-16,-23-23 15,23 23-15,0 1 16,0-1 250,-47 24-251,-23-1-15,-23 24 16,23-23 0,24-1-16,-1-22 15,-23-24 1,47 23-16,0-23 15,-1 23 1,1 0-16,0 1 16,23 22-1,-24-22-15,1-1 16,0 0 0,-1 1-16,1-24 15,0 23 1,0-23-16,-1 23 31,24 1 16</inkml:trace>
  <inkml:trace contextRef="#ctx0" brushRef="#br0" timeOffset="3282.008">24 1025 0,'0'23'109,"0"1"-77,0-1-1,-24-23-16,24 23-15,0 1 16,-23-24 0,23 23-16,0 0 15,-23-23 1,23 24-16,0-1 172,0 0-110,23-23 141,0 0-156,1 0-31,-1 0 15,-23-23-31,23 23 16,0 0 31,1 0 0,-24-23-32,23 23 1</inkml:trace>
</inkml:ink>
</file>

<file path=ppt/ink/ink106.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1.71429" units="1/cm"/>
          <inkml:channelProperty channel="T" name="resolution" value="1" units="1/dev"/>
        </inkml:channelProperties>
      </inkml:inkSource>
      <inkml:timestamp xml:id="ts0" timeString="2017-09-07T19:20:49.867"/>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27 452 0,'0'-23'125,"-23"23"-78,23-24-16,0 1-15,0 0 0,0-1-1,0 1 1,0 0 15,0-1 0,0 1-31,0 0 16,0 0 15,0-1 16,0 1-16,0 0 32,0-1 15,23 24-47,1 0 1,-1 0-1,-23-23 16,23 23-32,1 0 17,-1 0-1,0 0 0,0 0 16,1 0-16,-1 0 0,0 0 1,-23-23-1,24 23-15,-1 0 15,0 0 16,1 0-32,-1 0 17,0 0 14,1 0 1,-1 0-31,0 0 15,0 0 0,1 0-15,-1 0 0,0 0-1,1 0 17,-1 0-1,24 0-16,-24 0 1,0 0 0,0 0 15,1 0 0,-1 0 235,0 0-235,1 0-31,22 0 16,-22 0-1,-1 0 1,23 0 0,1 0-16,-24 0 15,1 0 1,-1 0 15,0 0-31,1 0 16,-1 0-1,0 0 1,0 0 15,1 0 0,-1 0 1,0 0-17,1 0 1,-1 0 0,0 0 15,1 0 16,-1 0 265,0 0-296,24 0-16,-1 0 15,1 0 1,-24 0-16,24 0 16,0 0-1,-1 0-15,-23 0 16,1 0-16,-1 0 16,0 0-1,1 0-15,22 0 16,-22 0-1,-1 0 1,0 0 0,0 0 15,1 0 0,-1 0-15,-23-24-1,23 24 282,1 0-281,-1 0 0,0 0-16,1 0 15,-1 0 1,0 0-16,1 0 15,22 0-15,-23 0 32,1 0-32,-1 0 15,0 0 1,1 0-16,-1 0 16,0 0-1,1 0-15,-1 0 31,0 0-15,0 0 0,1 0-1,-1 0 1,0 0 15,1 0 313,-1 0-328,0 0-16,1 0 15,-1 0 1,0 0-1,0 0 1,1 0 0,-1 0-16,0 0 15,1-23 1,-1 23 15,0 0-31,1 0 31,-1 0 1,0 0-17,1 0 313,-1 0-328,0 0 16,0 0 0,1 0-16,22 0 15,-22 0 1,22 0-16,-22 0 16,-1 0-1,0 0 1,0 0-16,1 0 31,-1 0 297,0 0-297,1 0-31,-1 0 32,0 0-32,1 0 15,-1 0 1,0 0 15,0 0-31,1 0 328,-1 0-312,0 0 15,1 0-31,-1 23 31,0-23-31,1 0 32,-1 0-1,0 0 0,0 0-31,1 0 31,-1 24 1,0-24 311,1 0-343,-1 0 32,0 0 15,1 0-32,-1 0 16,0 0 48,1 0-33,-1 0 1,0 0-31,0 0 15,1 0-15,-24 23 249,23-23-265,0 0 32,-23 23-32,24-23 31,-24 24 0,23-24-15,0 0-1,1 0 32,-24 23-31,23-23 0,0 0-1,0 0 1,1 0 15,-1 0 0,0 23-31,1-23 32,-1 0-17,0 0 16,1 24-15,-1-24 15,0 0-15,-23 23 0,23-23-1,-23 23 1,24-23-1,-24 23 1,23-23-16,-23 24 31,23-24-31,-23 23 47,0 0-16,0 1 1,0-1-1,-23-23 31,-24 0-46,24 0 0,0 23-1,0-23 1,-1 0 0,1 0-1,0 0 1,-1 0-1,1 0 1,0 0 0,-1 0-1,1 0-15,0 0 16,0 0 0,-1 0-1,1 0 1,0 0-1,-1 0 1,1 0-16,0 0 16,-1 0-1,1 0 17,0 0-32,0 0 31,-1 0 31,24 24-46</inkml:trace>
</inkml:ink>
</file>

<file path=ppt/ink/ink107.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1.71429" units="1/cm"/>
          <inkml:channelProperty channel="T" name="resolution" value="1" units="1/dev"/>
        </inkml:channelProperties>
      </inkml:inkSource>
      <inkml:timestamp xml:id="ts0" timeString="2017-09-07T19:21:14.914"/>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0 68 0,'24'0'141,"-1"0"-126,0 0 16,0 0-31,1 0 16,-1 0-16,24 0 16,-1 0-1,-22 0-15,22 0 16,-22 0 0,22 0-16,1 0 15,-24 0 1,0-23-16,24 23 15,-24 0 1,1 0-16,22 0 16,-23 0-1,1 0-15,-1 0 16,0 0 0,1 0-1,-1 0 1,0 0-1,1 0 1,-1 0 0,0 0-1,0 0 17,1 0-1,-1 0-16,0 0 17,1 0-17,-1 0 298,24 0-298,-1 0 1,-23 0-16,24 0 16,0 0-1,23 0-15,-47 0 16,24 0 0,-1 0-16,1 0 15,-1 0 1,1 0-16,0 0 15,-24 0 1,0 0-16,24 0 16,23 0-16,-24 0 15,-22 0 1,-1 0-16,0 0 31,0 0-31,1 0 16,-1 0-1,0 0-15,1 0 16,-1 0 0,0 0-16,1 0 15,-1 0 32,0 0 0,1 0-31,-1 0 15,0 0 0,0 0-15,1 0-1,-1 0 1,0 0 0,1 0-1,-1 0 1,0 0 0,1 0-1,-1 0 1,0 0 31,0 0 0,1 0-16</inkml:trace>
</inkml:ink>
</file>

<file path=ppt/ink/ink108.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1.71429" units="1/cm"/>
          <inkml:channelProperty channel="T" name="resolution" value="1" units="1/dev"/>
        </inkml:channelProperties>
      </inkml:inkSource>
      <inkml:timestamp xml:id="ts0" timeString="2017-09-07T19:21:17.258"/>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0 6 0,'23'0'78,"0"0"-46,0 0-32,24 0 31,-24 0-31,24 0 16,0 0-1,-24 0-15,23 0 16,-22 0-1,22 0-15,1 0 16,-24 0 0,1 0-16,-1 23 15,0-23 1,24 0-16,-24 0 16,0 0-1,1 0-15,-1 0 16,0 0 15,1 0 32</inkml:trace>
</inkml:ink>
</file>

<file path=ppt/ink/ink109.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1.71429" units="1/cm"/>
          <inkml:channelProperty channel="T" name="resolution" value="1" units="1/dev"/>
        </inkml:channelProperties>
      </inkml:inkSource>
      <inkml:timestamp xml:id="ts0" timeString="2017-09-07T19:21:47.887"/>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0 0 0</inkml:trace>
</inkml:ink>
</file>

<file path=ppt/ink/ink1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1.71429" units="1/cm"/>
          <inkml:channelProperty channel="T" name="resolution" value="1" units="1/dev"/>
        </inkml:channelProperties>
      </inkml:inkSource>
      <inkml:timestamp xml:id="ts0" timeString="2016-06-16T03:15:10.795"/>
    </inkml:context>
    <inkml:brush xml:id="br0">
      <inkml:brushProperty name="width" value="0.08333" units="cm"/>
      <inkml:brushProperty name="height" value="0.08333" units="cm"/>
      <inkml:brushProperty name="color" value="#ED1C24"/>
      <inkml:brushProperty name="fitToCurve" value="1"/>
    </inkml:brush>
  </inkml:definitions>
  <inkml:trace contextRef="#ctx0" brushRef="#br0">0 164 0,'0'-23'94,"24"23"-47,-24-24-47,0 1 94,23 23-63,-23-24 172,0 1 63,0-1-126,24 24-124,-24-23 78</inkml:trace>
</inkml:ink>
</file>

<file path=ppt/ink/ink110.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1.71429" units="1/cm"/>
          <inkml:channelProperty channel="T" name="resolution" value="1" units="1/dev"/>
        </inkml:channelProperties>
      </inkml:inkSource>
      <inkml:timestamp xml:id="ts0" timeString="2017-09-07T19:22:12.931"/>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-5872 2727 0,'0'23'171,"0"0"-171,0 1 16,0-1 0,0 0-16,0 1 15,0-1 1,0 24 0,0-1-16,0-22 15,0-1 1,0 0-16,0 0 15,0 24 1,0 0-16,0-1 16,0-22-1,0-1-15,0 0 16,0 24 0,0 23-16,0-24 15,0 1 1,0-24-16,0 24 15,0-1 1,0 1-16,0 0 16,23-1-16,1-22 15,-1 22 1,0-23-16,1 24 16,-1 0-1,0-1-15,0-46 297,1 0-297,22 0 16,1 24-1,0-1-15,-1 0 16,47 24 0,1-1-16,-48-22 15,-22-1 1,45 0-16,1 1 15,24-1 1,-48-23-16,1 23 16,23-23-1,0 0-15,-24 23 16,1-23 0,-1 24-16,48-1 15,-1-23-15,-47 23 16,1-23-1,23 0-15,0 24 16,-24-1 0,24-23-16,-46 23 15,22-23 1,1 24-16,-24-24 16,24 0-1,-24 0-15,0 0 31,-23-47-15,24 47 234,46-23-250,-1-1 16,1 24-1,70-23-15,0 23 16,-70 0 0,46 0-16,1 0 15,-47 0 1,-24 0-16,48 0 15,-1 0 1,-46 0-16,22 0 16,48 0-16,-24 0 15,-23 0 1,0 0 0,23 0-16,-23 23 15,0-23-15,-47 24 16,1-1-1,22-23-15,-23 0 32,1 0-32,-1 0 15,0 0 1,1 0 312,-1-23-328,47 23 16,70-24-1,-70 1-15,69 0 16,25-1 0,-71 1-16,47 0 15,23 0 1,-70-1-16,47 24 15,0 0-15,-24 0 16,24-23 0,-24 23-16,-69 0 15,23 0 1,-23 0-16,-24 0 16,0-23-1,0 23 266,94-24-265,23 1-16,-70 23 16,69-23-1,25 23-15,-25-24 16,71 24 0,-93-23-16,-1 23 15,47-23 1,-69 23-16,-25-47 15,25 47 1,-48-23-16,-22 0 16,-1 23-1,0 0 251,24-24-250,-24 24-1,0 0-15,1 0 16,-1 0-1,24 0-15,-24 0 16,23 0-16,-22-23 31,-1 23-31,0 0 16,1 0 0,-1-23-16,0 23 15,1-24 1,-1 24-1,0-23 1,1 23 15,-1 0 376,0 0-376,0 0 0,-23-23 0,24 23-15,-1 0 15,0-23 16,1 23 16,-24-24 30,23 24 189,0 0-267,-23-23 1,24 23-16,22-23 15,-23-1 1,1 1-16,22 0 16,-22 23-1,22-24 1,-22 1 0,22 23-16,-23-23 15,1 23 1,-1-24-16,0 24 31,-23-23-31,24 23 31,-24-23 235,0 0-235,0-1-15,0 1 15,0 0-15,0-1-16,0 1 15,0 0-15,23 23 32,-23-24-32,23 24 31,-23-23-31,0 0 31,0 0-31,0-1 31,24 24-31,-24-23 16,0 0 281,0-1-282,0 1 17,23 23-32,-23-23 15,0-1 79,0 1-31,23 23-32,-23-23-31</inkml:trace>
</inkml:ink>
</file>

<file path=ppt/ink/ink11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1.71429" units="1/cm"/>
          <inkml:channelProperty channel="T" name="resolution" value="1" units="1/dev"/>
        </inkml:channelProperties>
      </inkml:inkSource>
      <inkml:timestamp xml:id="ts0" timeString="2017-09-07T19:21:56.192"/>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0 466 0,'0'23'94,"0"0"-47,0 1-16,0-1-15,23-23 15,-23 23-15,0 1 31,23-24-47,1 23 47,-1-23-16,0 23 0,0-23 0,1 0 1,-1 0-17,0 23 1,1-23 31,-1 0-32,0 0 1,1 0 0,-1 0-16,0 0 31,1 0-16,-1 0 1,0 24 0,0-24-1,1 0 1,-1 0 15,0 0-15,1 0 15,-1 0-15,0 0-1,1 0 1,-1 0 15,0 0 0,0 0-31,1 0 32,-1 0-17,0 0 17,1 0-17,-1 0 1,0 0 15,1 0-31,-1-24 31,0 24-15,0 0 0,1 0 15,-1 0-16,0 0 1,1 0 0,-1 0 327,0 0-327,1 0-16,-1 0 16,0 0-1,0 0-15,1 0 16,22 0 0,1 24-16,-24-24 15,1 0 1,-1 0-1,0 0 1,1 0-16,-1 0 16,23 0-1,-22 0 1,-1 23 0,0-23 15,1 0-31,-1 0 15,0 0 1,1 0-16,-1 0 31,0 0-15,0 0 15,1 0-15,-1 0-1,0 0 1,1 0 0,-1 0 15,0 23-15,1-23-1,-1 0-15,0 0 16,0 0-1,1 0 17,-1 0 280,0 0-296,1 0-16,-1 0 15,0 0-15,24 0 16,0 0 0,-1 0-16,1 0 15,-24 0 1,24 0-16,23 24 16,-24-24-1,-23 0-15,1 0 16,22 0-1,1 0-15,0 0 16,-24 0 0,0 0-16,0 0 15,1 0-15,-1 0 16,24 0 0,-24 23-16,0-23 15,1 0 1,-1 0-16,0 0 15,1 0 17,-1 0-17,0 0 17,0 0 280,1 0-296,-1 0-16,24 0 15,-1 0 1,24 0-16,-23 0 16,-1 0-16,24 0 15,-23 0 1,-1 0-16,1 0 15,0 0 1,-1 0-16,24 0 16,-23 0-1,-1 0-15,-22 0 16,22 0 0,1 0-16,0 0 15,-1 23 1,1-23-16,-24 0 15,0 0 1,24 0-16,-24 0 16,1 0-1,22 0-15,-23 0 32,1 0-32,-1 0 15,0 0 298,1 0-313,22 0 15,24 0-15,-23 0 16,23 0 0,0 0-16,0 0 15,-24 0 1,24 0-16,47 0 15,-48 0 1,-22 0-16,0 0 16,23 0-1,-1 0-15,-22 0 16,-24 0 0,24 0-16,0 0 15,-24 0 1,0 0-16,1 0 15,-1 0 251,0 0-250,24 0-16,-1 0 15,-22 0 1,22 0-16,-22 0 16,22 0-1,-23 0-15,1 0 16,-1-23-1,0 23-15,1 0 16,-1 0 0,0 0-1,-23-23 282,0-1-297,0 1 16,0 0-1,0-1-15,0 1 16,0 0 0,0 0-16,0-1 15,0 1 1,0 0-16,0-1 16,0 1-1,0 0-15,-23-1 47,23 1 0,0 0 47,-23 0 93,23-1-124,-24 24 62,24-23-110,0 0 32,-23 23-47,23-24 16,-23 1 15,23 0 16,-24 23-16,24-24-15,-23 24 15,23-23-15,-23 23-1,23-23 17,-23 23-32,23-23 31,-24 23-31,24-24 31,-23 24-15,23-23-1,-23 23 1,23-23 0,-24 23-1,24-24 1,0 1 31,0 0-16,-23 23 313</inkml:trace>
</inkml:ink>
</file>

<file path=ppt/ink/ink112.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1.71429" units="1/cm"/>
          <inkml:channelProperty channel="T" name="resolution" value="1" units="1/dev"/>
        </inkml:channelProperties>
      </inkml:inkSource>
      <inkml:timestamp xml:id="ts0" timeString="2017-09-07T19:21:59.896"/>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0 248 0,'0'-23'219,"0"-1"-188,23 24-15,0-23 0,1 23-1,-24-23 1,23 23 0,0 0 30,0-23-30,1 23 0,-1-24-1,0 24 1,-23-23 0,24 0-1,-1 23 16,0 0 1,-23-24-17,24 24 1,-1 0 0,0 0 15,1 0 31,-1 0-30,0 0-32,0 0 31,1 0 0,-1 0 0,0 0-31,1 0 32,-1 0-17,0 0 16,1 0-15,-1-23 0,0 23-1,0 0 1,1 0 31,-1 0-32,0 0 17,1 0-1,-1 0-15,0 0 15,1 0 0,-1 0-15,0 0-1,0 0 17,1 0-1,-1 0 0,0 0 16,1 0 0</inkml:trace>
</inkml:ink>
</file>

<file path=ppt/ink/ink113.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1.71429" units="1/cm"/>
          <inkml:channelProperty channel="T" name="resolution" value="1" units="1/dev"/>
        </inkml:channelProperties>
      </inkml:inkSource>
      <inkml:timestamp xml:id="ts0" timeString="2017-09-07T19:22:02.771"/>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1189 1 0,'-24'0'78,"1"0"-78,0 0 31,-1 0-15,1 0-1,0 0 1,0 24 0,-1-24 15,1 0-15,0 0-1,-1 0-15,1 0 16,0 0-1,-1 0 1,1 0 0,0 0-1,-1 0 1,1 0 0,0 0-1,0 0 1,-1 0 15,1 0 0,0 0-31,-1 0 32,1 0-32,0 0 31,-1 0 0,1 0-15,0 0-1,0 0 1,-1 0 15,1 0-15,0 0-1,-1 0 17,1 0-32,0 0 15,-1 0 1,1 0 15,0 0-15,0 0-1,-1 0 17,1 0-17,0 0 17,-1 0-17,1 0 16,0 0-15,-1 0-16,1 0 31,0 0 1,-1 0 14,1 0 17,23 23 15</inkml:trace>
</inkml:ink>
</file>

<file path=ppt/ink/ink114.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1.71429" units="1/cm"/>
          <inkml:channelProperty channel="T" name="resolution" value="1" units="1/dev"/>
        </inkml:channelProperties>
      </inkml:inkSource>
      <inkml:timestamp xml:id="ts0" timeString="2017-09-07T19:22:05.633"/>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0 93 0,'23'0'250,"1"0"-219,-1 0-15,0 0-16,0 0 15,-23 23 1,24-23-16,-1 0 31,0 0-31,1 0 16,-1 0-1,0 0-15,1 0 32,-1 0-17,0 0 1,24 0 15,-24 0-15,0 0-1,1 0 17,-1 0-17,0 0-15,-23-23 16,24 23 0,-1 0-16,0 0 31,1 0-31,-1-24 15,0 24 1,0 0-16,1 0 16,-1 0-1,0-23 1,1 23 0,-1 0-1,0 0 1,24 0-16,-24 0 31,0 0-31,-23-23 16,24 23-1,-1 0 1,0 0 0,1 0-16,-1 0 15,0 0 1,1 0-1,-1 0 32,0 0-31,1 0 0,-1-23 15,0 23 0,0 0 141</inkml:trace>
</inkml:ink>
</file>

<file path=ppt/ink/ink115.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1.71429" units="1/cm"/>
          <inkml:channelProperty channel="T" name="resolution" value="1" units="1/dev"/>
        </inkml:channelProperties>
      </inkml:inkSource>
      <inkml:timestamp xml:id="ts0" timeString="2017-09-07T19:19:53.295"/>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210 606 0,'23'-24'94,"0"24"-79,1 0 32,-1 0 0,0 0-31,1 0 15,-24-23-16,23 23 1,0 0 31,0 0 15,1 0-46,-24-23 15,23 23 32,-23-24 15,0 1-47,0 0-15,0 0 15,0-1 32,0 1-32,0 0 0,0-1 16,0 1 0,0 0 15,0-1-30,0 1 61,0 0-30,0 0-48,0-1 1,0 48 47,-23-24-48,23-24 282,0 1-250,-24 23-31,24-23-1,0-1 79,0 1 0,-23 23 31,23-23-63,-23 23 32,0 0 281,23-24-359,-24 24 15,1 0 0,0 0 0,-1 0-15,1 0 15,0-23 0,-1 23-15,1 0 0,0 0-1,0 0 48,-1 0-16,1 0-32,0 0 17,-1-23 14,1 23 1</inkml:trace>
</inkml:ink>
</file>

<file path=ppt/ink/ink116.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1.71429" units="1/cm"/>
          <inkml:channelProperty channel="T" name="resolution" value="1" units="1/dev"/>
        </inkml:channelProperties>
      </inkml:inkSource>
      <inkml:timestamp xml:id="ts0" timeString="2017-09-07T19:20:52.478"/>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280 0 0,'-23'0'63,"-1"0"-16,1 0-16,0 0-15,-1 0-1,1 0 16,0 0-15,-1 0 0,1 0-1,0 0 1,-1 0 0,1 0 15,0 0-16,0 0 1,-1 0 15,1 0-15,23-23 15,-23 23-15,-1 0-1,1 0 1,0 0 0,-1 0 31,1 0-1,0 0-14,0 0-1,23-23-15,-24 23-1,1 0 63,0 0 16,-1 0-47,24 23 62</inkml:trace>
  <inkml:trace contextRef="#ctx0" brushRef="#br0" timeOffset="-78057.495">280 0 0,'23'0'62,"0"0"-30,1 0-1,-1 0-15,0 0-16,1 0 15,-1 0-15,0 0 16,1 0-1,22 24 1,-23-24 0,24 0-16,0 23 15,-24-23 1,0 23-16,24 1 16,-24-24-1,0 23-15,24 0 16,-24 0-1,1 1 17,22 22 280,-46 1-296,24-24-16,-1 1 15,-23-1-15,23 0 16,1 24 0,-24-1-1,23 1-15,-23 0 16,23-24-16,-23 0 16,23 0-1,-23 24-15,0-24 16,24 1-1,-24 22-15,0-22 16,0-1 0,0 0-1,0 1 1,0-1-16,0 0 16,0 0-1,0 1-15,0-1 31,0 0-31,0 1 32,0-1-17,-24 0 1,24 1 0,-23-1 15,0 0-16,0 0 32,-1-23-15,1 24-32,0-24 31,-1 0-31,1 23 15,0-23 1,23 23 0,-24-23-1,1 0-15,0 24 16,-1-24 0,1 23-16,0-23 15,0 0-15,-1 0 16,1 0-1,0 23-15,-24-23 16,24 0 0,-1 24-16,1-24 15,0 0 1,0 23-16,-1-23 16,1 0-1,0 0-15,-1 0 31,1 0-31,0 0 16,-1 0 0,1 0-1,0 0 1,0 0-16,-24 0 16,24 0-1,-1 0-15,1 0 16,0 0-1,-1 0 1,1 0 0,0 0-16,-1 0 15,1 0 1</inkml:trace>
  <inkml:trace contextRef="#ctx0" brushRef="#br0" timeOffset="-75963.691">932 1189 0,'94'209'141,"-1"-92"-110,-70-47-15,0 23 0,24 0-16,-24-46 0,1 0 15,-1-1 1,0 24-16,0-23 15,-23-1 1,24 1-16,-1-24 16,-23 24-1,23-24-15,-23 0 16,0 1 0,0-1-16,24 0 15,-24 1 1,-24-24 31,1-47-47,46 70 250,24 47-235,-24 23 1,24-23-16,-24-46 16,0 22-1,1 24-15,-1-23 16,0-1-16,1-22 15,-24-1 1,23 0-16,0 1 16,-23-1-1,0 23-15,24-46 16,-24 24 0,0-1-1,23-23 1,-23 23-16,0 1 15,0-1 1,23 0 15</inkml:trace>
  <inkml:trace contextRef="#ctx0" brushRef="#br0" timeOffset="-74177.826">1841 2960 0,'0'140'234,"0"-117"-202,0 0 61,-23-23 126,0 0-219,-1 0 31,1 0-15,0 0 15,-1 0-15,24-23 0,-23 23 30,0-23 48,23 46-47</inkml:trace>
  <inkml:trace contextRef="#ctx0" brushRef="#br0" timeOffset="-70989.106">2167 3263 0,'-23'0'141,"0"0"-94,-1 0-16,1 0 0,0 0 16,0 0-15,-1 0-17,1 0 1,0-24-1,-1 24 1,1 0 0,0 0-1,-1 0 1,1 0 15,0 0 0,0 0-15,-1 24 15,1-24-31,0 0 32,-1 0-32,1 0 31,0 23-31,-1-23 31,1 23-15,0 1 31,23-1-1,-24-23-46,24 23 32,0 1-1,0-1-15,0 0-1,0 0 1,-23-23-1,23 24 17,0-1-1,0 0-15,0 1-1,0-1 16,0 0-15,0 1 15,23-1-31,-23 0 32,0 0-1,24-23-16,-24 24 1,23-24 0,0 0 15,-23 23-15,24-23-1,-24 23 1,23-23-1,-23 24 1,23-24 0,1 0 15,-24 23-15,23-23-1,0 0 1,1 0 15,-1 0-15,0 0 15,0 0-15,1 0-1,-1 0 16,0 0 1,1 0-1,-1 0-15,0 0 15,1 0 16,-1 0-16,0 0 16</inkml:trace>
</inkml:ink>
</file>

<file path=ppt/ink/ink117.xml><?xml version="1.0" encoding="utf-8"?>
<inkml:ink xmlns:inkml="http://www.w3.org/2003/InkML">
  <inkml:definitions>
    <inkml:context xml:id="ctx0">
      <inkml:inkSource xml:id="inkSrc0">
        <inkml:traceFormat>
          <inkml:channel name="X" type="integer" max="28570" units="in"/>
          <inkml:channel name="Y" type="integer" max="21430" units="in"/>
          <inkml:channel name="F" type="integer" max="255" units="dev"/>
        </inkml:traceFormat>
        <inkml:channelProperties>
          <inkml:channelProperty channel="X" name="resolution" value="3463.03027" units="1/in"/>
          <inkml:channelProperty channel="Y" name="resolution" value="3463.15454" units="1/in"/>
          <inkml:channelProperty channel="F" name="resolution" value="INF" units="1/dev"/>
        </inkml:channelProperties>
      </inkml:inkSource>
      <inkml:timestamp xml:id="ts0" timeString="2008-11-04T17:24:11.640"/>
    </inkml:context>
    <inkml:brush xml:id="br0">
      <inkml:brushProperty name="width" value="0.05292" units="cm"/>
      <inkml:brushProperty name="height" value="0.05292" units="cm"/>
      <inkml:brushProperty name="color" value="#FF0000"/>
      <inkml:brushProperty name="fitToCurve" value="1"/>
    </inkml:brush>
  </inkml:definitions>
  <inkml:traceGroup>
    <inkml:annotationXML>
      <emma:emma xmlns:emma="http://www.w3.org/2003/04/emma" version="1.0">
        <emma:interpretation id="{49F5C289-196F-4CAE-B57E-C0099B7AF1FA}" emma:medium="tactile" emma:mode="ink">
          <msink:context xmlns:msink="http://schemas.microsoft.com/ink/2010/main" type="inkDrawing" rotatedBoundingBox="1491,15401 2656,16697 1912,17367 746,16071" semanticType="callout" shapeName="Other">
            <msink:sourceLink direction="with" ref="{B6E78EB4-8DD1-4CE5-A6C7-112E390C2DD5}"/>
            <msink:sourceLink direction="with" ref="{2C1A2051-2656-4572-AFBE-360BEEB5A7AE}"/>
          </msink:context>
        </emma:interpretation>
      </emma:emma>
    </inkml:annotationXML>
    <inkml:trace contextRef="#ctx0" brushRef="#br0">830 35 27,'0'0'8,"0"0"0,0 0-1,0 0 1,0 0-2,0 0 1,0 0-1,-11 0 2,11 0-8,0 0 1,0 0-1,0 0 1,0 0-1,0 0 0,-10 0-1,10 0 0,0 0 6,0 0 0,-13-5-1,13 5-1,0 0 0,-11-1-1,11 1 0,0 0 0,-11-5 0,11 5 0,-12-2 0,12 2 0,-14-4 1,14 4-1,-17-2 1,17 2 0,-19 0-1,9 1 0,-1-1 0,11 0 0,-20 0-1,20 0 0,-17-1 0,17 1-1,-17-4 0,17 4 1,-13-3-1,13 3 0,-10-3 1,10 3-1,0 0 0,0 0 0,-12-1 1,12 1-1,0 0 0,-11 0 1,11 0-1,0 0 0,-16-1 0,16 1 0,-13-1 1,13 1-1,-13 0 0,13 0 0,-14-2 0,14 2 1,-12-2-1,12 2 0,-14 2 0,14-2 1,-15 1-1,15-1 0,-16 2 0,16-2 1,-17 1-1,17-1 0,-19 0 0,19 0 0,-20-1 0,20 1 0,-20 0 0,9 0 0,11 0 0,-18 4 0,18-4 0,-19 4 0,19-4 0,-15 5 0,15-5 0,-13 4 0,13-4 0,0 0 0,-15 1 0,15-1 0,-10 1 0,10-1 0,-14 3 0,14-3 0,-18 4 0,18-4 1,-20 5-1,20-5 0,-19 4 0,19-4 0,-20 3 0,20-3 0,-17 3 0,17-3 0,-18 5 0,18-5 0,-15 6-1,15-6 1,-13 7 0,13-7 0,-11 7 0,11-7 0,0 0 0,-14 14 0,14-14 0,-13 11 0,13-11 0,-17 15 0,6-7 0,0 0 0,11-8 0,-18 17-1,18-17 1,-14 15 0,14-15-1,-10 13 1,10-13 0,-3 12-1,3-12 1,-4 12 0,4-12 0,-2 14 0,2-14 0,-5 17 0,5-17 0,-6 20-1,6-20 1,-3 21-1,0-10 1,1 0-1,2 2 1,0-3-1,2 2 1,-1 0 0,3 1-1,-1 0 1,1-2 0,0 0 0,-2-1 0,1 1 0,-3-11 0,4 18 0,-4-18 0,0 16 0,0-16 0,1 15 0,-1-15 0,2 20 0,1-8 0,-1 1 0,3 0-1,0 2 1,-1 0 0,1 0 0,0-2 0,-1 0 0,0-2 0,-1 0 0,2 1 0,-5-12 0,8 16 0,-8-16-1,9 17 1,-9-17 0,9 14 0,-9-14 0,11 15 0,-11-15 0,9 14 0,-9-14 0,9 16 0,-9-16 0,12 15 0,-12-15 0,11 15 0,-11-15 0,13 15 0,-13-15 0,11 16 0,-2-6 9,-9-10-1,13 18 0,-13-18 1,11 16 0,-11-16-1,14 17 0,-14-17 0,10 12-8,-10-12 0,10 13 0,-10-13 0,12 12 0,-12-12 0,12 12 0,-12-12 0,13 11 0,-13-11 0,10 10 0,-10-10 0,11 13 0,-11-13 0,8 16 0,-8-16 0,10 16 0,-10-16 0,9 19 0,-9-19 0,8 14-1,-8-14 2,11 13-2,-11-13 1,7 12 0,-7-12 0,9 10 0,-9-10-1,9 11 1,-9-11 0,9 10 0,-9-10 0,12 11 0,-12-11 0,12 11 0,-12-11 0,12 11 0,-12-11 0,12 11 0,-12-11 0,13 9 0,-13-9 0,12 9 0,-12-9 0,13 8-1,-13-8 1,14 9 0,-14-9 0,14 8 0,-14-8 0,17 8 0,-17-8 0,15 4 0,-15-4 0,16 6 0,-16-6 0,17 6 0,-17-6 0,15 8 0,-15-8 0,15 8 0,-15-8 0,16 6 0,-16-6 0,0 0 0,17 6 0,-17-6 0,18 3 0,-18-3 0,14 1 0,-14-1 0,20 2 0,-20-2 0,18 1 0,-18-1 0,15 3 0,-15-3 0,14 0 0,-14 0 0,15-2 0,-15 2 0,12-2 0,-12 2 0,16-5 0,-16 5 0,15-2 0,-15 2 0,14-2 0,-14 2 0,15 0 0,-15 0 0,13 1 0,-13-1 1,16-1-1,-16 1 0,16-4 0,-16 4 0,17-3 0,-17 3 0,21-6 0,-9 3 0,-1 0 0,-1 2 0,1-2 0,1 2 0,2 1 0,-4-1 0,3 0 0,0 0 0,0-3 0,-1 2 0,2-1 0,-2 1 0,-12 2 0,22-7 0,-22 7 0,20-2 1,-20 2-1,18-3 0,-18 3 0,14 3 0,-14-3 0,13 1 0,-13-1 0,0 0 0,12 2 0,-12-2 0,0 0 0,10 1 0,-10-1 0,0 0 0,0 0 0,0 0 0,14 4 0,-14-4 0,0 0 1,0 0-1,14 5 0,-14-5 0,0 0 0,13 4 0,-13-4 0,11 4 0,-11-4-1,10 5 1,-10-5 1,15 3-2,-15-3 1,13 4 0,-13-4 0,12 3 0,-12-3 0,12 5 0,-12-5 0,12 5 0,-12-5 0,15 3 0,-15-3 0,18 4 0,-18-4 0,19 2 0,-19-2 0,14 0 0,-14 0 0,15 1 0,-15-1 0,14 0 0,-14 0 0,15 0 0,-4 0 0,-11 0 0,17-1 1,-17 1-2,18 0 2,-7 0-2,-11 0 1,19-2 1,-19 2-2,20-4 1,-20 4-2,20-8-3,-6 0-27,-2 2-3,-8-8-2,0 2 1</inkml:trace>
  </inkml:traceGroup>
</inkml:ink>
</file>

<file path=ppt/ink/ink118.xml><?xml version="1.0" encoding="utf-8"?>
<inkml:ink xmlns:inkml="http://www.w3.org/2003/InkML">
  <inkml:definitions>
    <inkml:context xml:id="ctx0">
      <inkml:inkSource xml:id="inkSrc0">
        <inkml:traceFormat>
          <inkml:channel name="X" type="integer" max="28570" units="in"/>
          <inkml:channel name="Y" type="integer" max="21430" units="in"/>
          <inkml:channel name="F" type="integer" max="255" units="dev"/>
        </inkml:traceFormat>
        <inkml:channelProperties>
          <inkml:channelProperty channel="X" name="resolution" value="3463.03027" units="1/in"/>
          <inkml:channelProperty channel="Y" name="resolution" value="3463.15454" units="1/in"/>
          <inkml:channelProperty channel="F" name="resolution" value="INF" units="1/dev"/>
        </inkml:channelProperties>
      </inkml:inkSource>
      <inkml:timestamp xml:id="ts0" timeString="2008-11-04T17:24:16.750"/>
    </inkml:context>
    <inkml:brush xml:id="br0">
      <inkml:brushProperty name="width" value="0.05292" units="cm"/>
      <inkml:brushProperty name="height" value="0.05292" units="cm"/>
      <inkml:brushProperty name="color" value="#FF0000"/>
      <inkml:brushProperty name="fitToCurve" value="1"/>
    </inkml:brush>
  </inkml:definitions>
  <inkml:traceGroup>
    <inkml:annotationXML>
      <emma:emma xmlns:emma="http://www.w3.org/2003/04/emma" version="1.0">
        <emma:interpretation id="{B6E78EB4-8DD1-4CE5-A6C7-112E390C2DD5}" emma:medium="tactile" emma:mode="ink">
          <msink:context xmlns:msink="http://schemas.microsoft.com/ink/2010/main" type="inkDrawing" rotatedBoundingBox="1301,15618 12012,15517 12019,16238 1308,16339" shapeName="Other">
            <msink:destinationLink direction="with" ref="{49F5C289-196F-4CAE-B57E-C0099B7AF1FA}"/>
          </msink:context>
        </emma:interpretation>
      </emma:emma>
    </inkml:annotationXML>
    <inkml:trace contextRef="#ctx0" brushRef="#br0">26 486 44,'0'0'19,"0"0"-1,-16-6-1,16 6-4,0 0-4,0 0-2,0 0-1,-10 2-2,10-2-2,0 0-1,0 0 0,0 0 0,0 0-1,0 0 1,0 0 0,14 6 0,-14-6 1,13 3 0,-13-3 1,20 4-1,-9-1 1,0-1-1,1 0 0,0-2 0,-1 2-1,2-1 0,-1 2-1,0-2 1,1 0-1,1 0 0,0 0 0,-1 2 0,2-2 0,-2 1 0,2 1 1,2 0-1,-6 1 0,2 0 0,2 0 0,-1-1 0,-1 1 0,2 1 0,-3-2 0,2 1 0,2-1 0,1 1 0,-1-2 0,-1-1 0,3 0 0,-3 0 1,2-2-1,-2 0 0,0 1 0,-1-1 0,1 1 0,-1 0 0,1 0 0,0 0 2,-1 0-2,3 0 0,-1 0 0,2-1 0,1 0 0,-1-1 0,0 1 0,1 1 1,1 1-1,-1 1 0,1-1 0,-2 1 0,1 0 0,1 0 0,0 0 0,3-2 0,-1 1 0,0-2 0,2 1 0,-1-1 0,2 0 0,1-1 0,0 1 0,-2 1 0,1 1 0,1 3 0,-3-2 0,-1 3 0,-1-2 0,-2 2 0,-1-1 0,-1-2 0,-1-1 0,0-1 1,0 0-1,-1 0 0,2-1 0,-2 1 0,0 0 0,4 1 0,-1 1 0,-1 1 0,3-1 0,-2 0 0,2 0 0,-1 0 0,2-1 1,-3-1-1,0 1 0,2 0 0,-1 2 1,5-1-1,-2 2 0,4 0 0,0 2 0,3 1 1,2-2-1,2 1 0,2-2 1,0-1-1,3-2 0,1-1 1,-1 0 0,0-1 0,3-1 0,-2 1 1,1 0 0,-3 0 0,2 1-1,-1-2 1,0-1-1,-1 0-1,2 0 1,-3-1-1,2-1 0,-2 0 0,1 1 0,0 0 1,0 0-1,-1-2 0,0 0 0,-3-1 0,-2 1 0,0-1 1,-3 1-1,-3 2 0,-2 0 0,-3 2-1,-1 1 1,0-1 0,0 2 0,-3 0 0,1-1 1,-2-1-1,-1 1 0,-1 0 0,1-2 0,-14 3 0,16-1 0,-16 1 0,17 1 0,-17-1 0,15 3 0,-15-3 0,18 2 0,-18-2 0,20 1 0,-10-1 0,3 1 0,0 0 0,0 2 0,2-1 0,2 2 0,1-2 0,-2 1 0,3 0 0,-2 0 0,1-2 0,-3 1 1,3-1-1,-4-1-1,4 0 1,-2 1 1,1-2-2,-1 1 2,2 0-1,1 1-1,-2 0 1,2-1 1,-1 0-1,-1 0 0,1 1 0,0-1 0,0 0 0,0 0 0,1 0 0,1 0 0,0 1 0,0 1 0,3-2 0,1 1 0,2-2 1,-1-1-1,4-1 0,-1-2 0,4-1 0,2-1 0,-1 0 0,1 2 1,2 0-1,1 1 0,-1 2 0,2 2 0,-2 0 1,1 1-1,-2 0 0,-1-1 0,0 0 0,0-1 0,-2-1 1,1 0-1,1 0 0,0 0 1,-1 1-1,0 0 1,-2 1-1,2 0 1,-2 0-1,0 0 0,-6 0 1,1-1-1,-1-1 0,0 2 0,-1-1 0,0 0 0,-1 1 0,0-1 0,1 1 0,0 1 0,-1 0 0,2-1 0,-1 1 0,-2 1 0,0-1 0,3 0 0,-4 0 1,1 0-1,1 0 0,-2 2 0,0-1 0,1-1 0,2 2 0,-4-2 0,3 1 0,0 0 0,-2 0 0,1 0 1,-2-1-1,1 1 1,-3 2-1,3-2 0,-3 2 0,1-2 1,-1 2-1,1-1 0,1 2 0,1-2 0,0 1 0,3-1 0,-3 0 1,3-2-1,-1-1 0,3-1 1,0-1-1,-2 0 0,1 0 0,-1 1 1,0-1-1,1 2 1,-1 0-1,-2 2 1,-1-4 0,0 2-1,-1-2 1,0 0-1,1-2 1,-2 1-1,1-1 0,1 1 0,0 0 0,1 2 0,-1 0 0,0 0 0,1 1 0,2 0 0,-4 1 0,2 0 0,0-1 1,2 0-1,-1 1 0,2-1 0,-1 2 0,0-1 0,1 0 0,0 0 0,1-1 0,-2 0 0,1 1 0,0-1 0,-1 0 0,2 3 0,-2-1 0,-1 3 0,-2 3 0,0 0 0,-1 1 0,0 2 0,0-1 0,-1 1 0,5-1 0,-3 0 1,2-2-1,1 0 0,1 0 0,0-1 0,1 0 0,1-2 0,-2 0 0,3-1-1,0 0 2,2-1-1,2-2 0,-3 1 0,2-1 0,0 0 0,2 0 0,-1 0 0,0 0 0,-3 1 0,0 0 0,2 0 0,-3-2 0,0 0 0,-1 0 0,0-1 0,-1 0 0,3 0 0,-4 1 0,1-1 0,-1 1 0,-2 1 0,1 1 0,-3-1 0,3 2 0,-6-2 0,2-1 0,0 0 0,4-1 0,-3-1 0,-1 0 1,2 0-1,1-1 0,-1 1-1,2 2 1,-1 1 0,-3 0 0,1 1 0,4-1 0,-2-2 0,2-1 0,-1 1 0,2-3 0,-4-1 0,3 1 0,0 0 0,-2-1-1,-1 3 1,0-3 0,0 3 0,1-3 0,2 0 0,-3 1 0,3-2 0,1 1 0,-2 1 0,1 1 0,2 1 0,-3 1 0,0 1 0,3 0 0,1 0 0,1-2 0,-1 0 0,1-1 0,1-1 0,-1 1 0,3-1 0,1 3 0,-2 1 0,0 2 0,1 2 0,-2 0 0,1 3 0,1 2 0,-4-1 0,1 1 0,1 1 0,0-1 0,2 0 0,0-2 0,1 0 0,1-1 0,1 0 0,0-3 0,2 0 1,0-3-1,1-1 0,2-2 0,1 0 0,2-3 0,1-1 0,-1 0 0,-1 0 0,1-1 0,-2 1 0,2-1 0,-1 1 0,-3 1 0,1 1 0,-2 1 0,2 1 0,-2-1 0,2 2 0,-1 0 0,-2-1 0,3 1 0,0 0 0,-1-2 0,0 1 0,1-2 0,-4-1 0,2 0 0,-5-1 0,-1 2 0,-4-1 0,2 1 0,-3 0 0,-3 3 1,-1-1-2,0 1 2,-2 0-1,-2 1 0,1-3 0,-5 2 0,0-1 0,1-1 0,-2-1 0,1 3 0,-3-1 0,-1 0 0,-11 3 0,18-2 0,-18 2 0,11 0 0,-11 0 0,0 0 0,0 0 0,0 0 0,0 0 1,11-5-1,-11 5 0,0 0 1,0 0-1,0 0 1,12-9 0,-12 9 0,0 0 0,0 0-1,4-14 1,-4 14-1,6-15 0,-6 15-1,11-20 1,-5 9 0,-6 11 0,12-18 0,-12 18 0,9-14 0,-9 14 0,4-11 1,-4 11-1,0 0 0,-1-12 1,1 12-1,0 0 1,-5-16-1,5 16 0,-6-16 0,6 16 0,-7-21 0,4 8 0,-2-1 0,-1-4 0,0 2 0,-1 1 0,0-3 0,-1 2 0,0 1 1,-3 1-1,0 1 0,2 2 0,-2 0 0,1-1 0,-1 2 0,1-1 0,-1 1 0,11 10 1,-19-19-1,9 12 0,-1 0 0,1 1 0,-5 0 0,2 0 0,-1 1 0,-1 0 0,0 0 0,0 1 0,-2-2 0,1 2 0,2 0 1,-1 1-1,1-2 0,-1 2 0,1 1 0,1-1-1,0 2 1,1 0 0,2 0 0,-1 1 0,1-1 0,10 1 0,-17-2 0,17 2 0,-13-2 0,13 2 0,0 0-2,-12-3-1,12 3-5,0 0-17,0 0-14,0 0 0,9-21 0,-1 8 1</inkml:trace>
  </inkml:traceGroup>
</inkml:ink>
</file>

<file path=ppt/ink/ink119.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0" units="1/dev"/>
        </inkml:channelProperties>
      </inkml:inkSource>
      <inkml:timestamp xml:id="ts0" timeString="2014-09-04T21:26:00.420"/>
    </inkml:context>
    <inkml:brush xml:id="br0">
      <inkml:brushProperty name="width" value="0.05292" units="cm"/>
      <inkml:brushProperty name="height" value="0.05292" units="cm"/>
      <inkml:brushProperty name="color" value="#FF0000"/>
      <inkml:brushProperty name="fitToCurve" value="1"/>
    </inkml:brush>
  </inkml:definitions>
  <inkml:traceGroup>
    <inkml:annotationXML>
      <emma:emma xmlns:emma="http://www.w3.org/2003/04/emma" version="1.0">
        <emma:interpretation id="{2C1A2051-2656-4572-AFBE-360BEEB5A7AE}" emma:medium="tactile" emma:mode="ink">
          <msink:context xmlns:msink="http://schemas.microsoft.com/ink/2010/main" type="inkDrawing" rotatedBoundingBox="-58,17172 427,14855 2684,15329 2198,17646" shapeName="Other">
            <msink:destinationLink direction="with" ref="{49F5C289-196F-4CAE-B57E-C0099B7AF1FA}"/>
            <msink:destinationLink direction="with" ref="{A465EDE0-ADBE-4B07-9F2C-86C39A49D206}"/>
          </msink:context>
        </emma:interpretation>
      </emma:emma>
    </inkml:annotationXML>
    <inkml:trace contextRef="#ctx0" brushRef="#br0">1355 67 0,'0'0'4,"0"0"1,0 0-1,0 0 0,-14 9 0,14-9 1,0 0-1,0 0 1,0 0-1,0 0 0,0 0 0,0 0 1,0 0 1,0 0 0,-15 10 2,15-10-1,0 0 1,0 0-1,0 0-1,0 0-1,0 0 0,-16 0-2,16 0 1,0 0-1,0 0 0,0 0-1,0 0 0,-16 3 0,16-3 0,0 0 0,0 0 0,0 0-1,-16 2 0,16-2 0,0 0 1,0 0-1,-16-2 1,16 2-1,0 0 1,0 0-1,-16-8 1,16 8-1,0 0 0,0 0 0,-16-6 0,16 6 0,0 0-1,0 0 1,-18-5-1,18 5 0,0 0 0,-15-2 0,15 2 0,0 0 0,-14-6 0,14 6 0,0 0 1,-18-3-1,18 3 0,-16 4 1,16-4-1,-16 10 1,16-10-1,-22 13 0,22-13 0,-23 11 0,23-11 0,-16 6 1,16-6-1,-14 4 0,14-4 1,0 0 0,0 0-1,-15-2 1,15 2 0,0 0-1,0 0 1,-16-10-1,16 10 0,0 0 1,-21-8-1,21 8 0,0 0 0,-21-4 0,21 4 0,-17-4 0,17 4 0,-20-1 0,20 1 0,-19-2 0,4 2 0,15 0 1,-24-1-1,24 1 0,-22 0 0,22 0 0,-23 0 1,23 0-1,-21 3 0,21-3 1,-21 1-1,21-1 0,-16 5 2,16-5-2,-16 3 0,16-3 0,0 0 0,-19 5-2,19-5 2,0 0-1,-21 10 1,21-10-1,-19 9 0,19-9 1,-23 13-1,23-13 1,-22 10 0,22-10 0,-21 6 0,21-6 0,-18 2 0,18-2 0,0 0 1,-18-3-1,18 3 0,0 0 0,0 0-1,-14-10 1,14 10 0,0 0 0,0 0-1,0 0 1,-14-14 0,14 14 0,0 0 0,0 0 1,-15-2-1,15 2 0,0 0 0,-14 5 1,14-5-1,0 0 0,-17 11-1,17-11 1,0 0 0,0 0 0,-14 16 0,14-16-1,0 0 1,-6 21 0,6-21 0,-8 19 0,8-19 0,-7 21-1,7-21 1,-5 24 0,5-24 0,-6 25 0,6-25-1,-3 27 1,-1-12-1,4-15 1,-3 25-1,0-10 1,3-15-1,-3 22 1,3-22 0,-3 18 0,3-18 1,0 17-1,0-17 0,0 19 0,0-19 0,0 19 0,0-19 1,-2 26-1,2-12 0,0 1 0,0-1 0,0 2 0,0 0 0,0 0 0,0 0 1,0-2-1,-2 1 0,2-1 0,0-14 0,-3 24 0,3-24 0,0 24 0,0-24 0,-2 24 0,2-24 1,0 26-1,0-26 0,-3 24 0,3-24 0,-3 24 0,3-24 0,-3 24 0,3-24 1,-3 23-1,3-23 0,-5 26 0,5-26 0,-3 26 0,3-26 0,-4 25 0,4-25 0,-4 26 0,2-10 0,0 0 1,1 0-1,-2 1 0,-1 1 0,-1-1 0,2 3 0,-2-1 0,1 0 0,0-2 0,0 4 0,0-2 0,1 2 0,2 0 0,-3 1 0,1 2 0,1 0-1,-2 2 1,0 1-1,0-2 1,-1 1-1,0 0 2,0-2-2,2-2 1,-2-1 0,2-2 0,1-2 0,-1-1 0,3-1 0,0 1 0,0-16 0,2 27-1,-1-13 1,1 2-1,-1-1 1,1 2-1,-2 1 1,2 1 0,-2-1-1,0 1 1,0-2 0,-2 2 0,2-1 0,0-2 0,0 0 0,2 0 0,-1 0 0,1 0 0,1 0 0,-1 0 0,1 1 0,0 1 1,0 0-1,1-3 0,-4-15 0,6 26-1,-6-26 1,6 21 0,-6-21 0,7 14 0,-7-14 0,0 0 0,10 15-1,-10-15 1,0 0 0,12 17 0,-12-17 1,10 16-1,-10-16 0,8 18 1,-8-18-1,7 19 1,-7-19-1,4 16 1,-4-16-1,7 16 1,-7-16-1,6 14 1,-6-14-1,0 0 1,13 18-1,-13-18 0,0 0 0,18 16 0,-18-16 0,14 9 0,-14-9 0,15 13 1,-15-13-1,14 10 0,-14-10 0,0 0 1,21 16-1,-21-16 1,15 8-1,-15-8 1,16 6 0,-16-6-1,17 8 2,-17-8-2,15 8 1,-15-8-1,14 8 0,-14-8 1,0 0 0,20 10 0,-20-10 0,14 3 0,-14-3 0,16 5 0,-16-5-1,18 1 1,-18-1-1,18 3 1,-18-3-1,17 2 0,-17-2 1,18 0-1,-18 0 1,19-3 0,-19 3 0,24-7 0,-9 3 0,1-1 0,-2 0 0,2 0 0,-1 2-1,-1 1 0,1 2 1,-1 0-1,-14 0 0,25 0 0,-25 0 0,22-1 0,-22 1 1,24-5-1,-24 5 0,24-8 0,-24 8 0,26-6 0,-26 6 1,27-4-1,-12 3 0,-1 1 0,1 0 0,-1 1 0,1-1 0,-15 0 0,25 0 0,-25 0 0,26-1 1,-26 1-1,19-3 0,-19 3 0,20-2 0,-20 2 0,19-3 0,-19 3 0,18 0 0,-18 0 0,21 1 1,-21-1-1,24 2 0,-24-2 0,24 2 1,-24-2-1,26 4 1,-26-4-1,24 4 1,-24-4 0,24 6-1,-24-6 1,24 5-1,-24-5 1,24 3-1,-24-3 1,26 2-1,-10-2 0,2 1 1,-2-1-1,5 2 1,-2 1-1,3 2 0,3 0 1,-1 3-1,0 0 0,0 1 0,2 2 1,-2 0-1,3-1 0,1-2 1,2 0-1,1 0 0,1-2 1,2-4-1,4 0-2,-2-12-5,2-1-21,-2-2-3,-11-11 1,-1-8-2</inkml:trace>
    <inkml:trace contextRef="#ctx0" brushRef="#br0" timeOffset="3797">1416 0 13,'0'0'10,"0"0"2,0 0 0,0 0-1,2 17-1,-2-17 0,0 0 0,0 0-2,6 16-2,-6-16-1,0 0 0,0 0-1,0 0 0,16 18-1,-16-18 1,0 0-1,15 8 0,-15-8-1,0 0-1,16 11 0,-16-11-1,0 0 1,19 5-1,-19-5 1,15 1-1,-15-1 1,16 0 0,-16 0 0,17 0 0,-17 0-1,17 2 1,-17-2 0,20 1-1,-20-1 1,21 2-1,-6 0 2,-15-2-1,27-2 1,-27 2 0,28 0 0,-14-2 0,0 2 1,3 0-2,-3 0 1,2 2-1,0-2 0,0 2-1,2-1 1,-2 1 0,2 1 0,-1 0 1,0 2-1,-3-2 0,0 2-1,-14-5 1,28 6-1,-28-6 1,27 4-1,-27-4 1,26 1-1,-12-1 1,1 0 0,4 0 0,-3 2 0,2-1 0,0 1-1,-1 0 1,3-1-1,-3 1 1,1 1-1,-4 0-1,3-1-1,-3 1-5,0 3-18,-14-6 0,23 4-1,-23-4-1</inkml:trace>
    <inkml:trace contextRef="#ctx0" brushRef="#br0" timeOffset="19949">282 782 37,'0'0'18,"-14"8"1,14-8 0,0 0-4,0 0-2,-15 4-3,15-4 0,0 0-3,2 14 0,-2-14-2,0 14 0,0-14 0,0 21-1,0-7-2,2 2 0,-2 2 0,3 1 0,-2 0-1,4 2 1,-2-2-1,2 2 0,-1-5 0,0 2 0,0-4 0,0 0-1,0 1 1,-4-15-1,8 25 1,-4-10-1,3-1 0,-1 0 0,1 2-1,1 0 0,-2 0 0,1 0 0,-1-1 0,-3-1 0,-3-14 1,4 22-1,-4-22 1,0 0 0,-4 16 0,4-16 0,0 0 1,0 0-1,0 0 0,-16 5 0,16-5-1,0 0 1,0 0 0,0 0 0,0 0 0,0 0 0,-14-1-1,14 1 1,0 0 0,0 0 0,0 0-1,0 0 1,0 0 0,0 0 0,0 0 0,0 0-1,0 0 1,0 0 0,16 8 0,-16-8 0,0 0 0,0 0 0,0 0 1,0 0-1,0 0 1,10-23-1,-10 23 0,4-25 2,0 7-2,0-3 2,0 0-2,0 1 1,1-1-1,-3 2 2,-1 1-2,1 2 0,-2 2 1,0 14-1,-2-24 1,2 24-1,-6-14 1,6 14 0,0 0 0,-18-7-1,18 7 1,-19 5-1,19-5 0,-19 10 1,19-10-1,-26 12 0,10-7 0,0 1 0,-2 1 0,-1-1 1,0-1-1,-2 1 0,1 1 0,3-2 0,-1-1 0,3 1 0,1-3 1,14-2-1,-21 1 1,21-1-1,-21-3 1,21 3 0,-17-6 0,17 6-1,-18-5 1,18 5-1,0 0-1,-19-8 0,19 8-1,0 0-4,0 0-6,0 0-17,0 0 2,0 0-2,-7-16 0</inkml:trace>
  </inkml:traceGroup>
</inkml:ink>
</file>

<file path=ppt/ink/ink12.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1.71429" units="1/cm"/>
          <inkml:channelProperty channel="T" name="resolution" value="1" units="1/dev"/>
        </inkml:channelProperties>
      </inkml:inkSource>
      <inkml:timestamp xml:id="ts0" timeString="2016-06-16T03:15:13.837"/>
    </inkml:context>
    <inkml:brush xml:id="br0">
      <inkml:brushProperty name="width" value="0.08333" units="cm"/>
      <inkml:brushProperty name="height" value="0.08333" units="cm"/>
      <inkml:brushProperty name="color" value="#ED1C24"/>
      <inkml:brushProperty name="fitToCurve" value="1"/>
    </inkml:brush>
  </inkml:definitions>
  <inkml:trace contextRef="#ctx0" brushRef="#br0">0 0 0,'23'0'219,"1"0"-188,-1 0 47,-23 24-62,24-24 93,-24 23-109,0 1 94,0-1-63,0 1 48,0-1-17,0 1 1,0-1 15,0 1 62,-24-24-62,24 23-78,-23-23 16,-1 0 31,24 24 31,-23-24-62</inkml:trace>
</inkml:ink>
</file>

<file path=ppt/ink/ink120.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0" units="1/dev"/>
        </inkml:channelProperties>
      </inkml:inkSource>
      <inkml:timestamp xml:id="ts0" timeString="2014-09-04T21:26:06.719"/>
    </inkml:context>
    <inkml:brush xml:id="br0">
      <inkml:brushProperty name="width" value="0.05292" units="cm"/>
      <inkml:brushProperty name="height" value="0.05292" units="cm"/>
      <inkml:brushProperty name="color" value="#FF0000"/>
      <inkml:brushProperty name="fitToCurve" value="1"/>
    </inkml:brush>
  </inkml:definitions>
  <inkml:traceGroup>
    <inkml:annotationXML>
      <emma:emma xmlns:emma="http://www.w3.org/2003/04/emma" version="1.0">
        <emma:interpretation id="{979320A9-8252-4587-945E-D8F9B8B25A08}" emma:medium="tactile" emma:mode="ink">
          <msink:context xmlns:msink="http://schemas.microsoft.com/ink/2010/main" type="inkDrawing" rotatedBoundingBox="-466,9560 -382,6689 1147,6734 1064,9605" shapeName="Other">
            <msink:destinationLink direction="with" ref="{A465EDE0-ADBE-4B07-9F2C-86C39A49D206}"/>
          </msink:context>
        </emma:interpretation>
      </emma:emma>
    </inkml:annotationXML>
    <inkml:trace contextRef="#ctx0" brushRef="#br0">1446 109 9,'0'0'12,"0"0"0,6 22-2,-6-22 0,0 0 0,0 0 0,2 15-1,-2-15-1,0 0-1,0 0-1,0 0-1,0 0 0,0 0-1,0 0 0,-16-15-1,16 15 1,-16-8 0,16 8 0,-21-8 0,21 8 0,-30-8 0,16 3-1,-4-1 0,2 0-1,-3-2 0,3 1 0,-2-1 0,2 2-1,-1-1 1,-2 6-1,1-4 1,-3 5 1,-3 0-2,2 2 1,-4-1-1,2 1 1,-1-2-1,4 0 0,-3-2 0,3-3 0,2 1 0,0-1 0,0-5 0,1 5 0,1-3 1,-1 4-1,-3-3 0,1 6 0,-4-1 0,1 4 0,-4-1-1,-1 3 1,1-1-1,-5 0 0,0 2 1,4-2-1,-1 0 0,0 0 0,2 0 0,3 2-1,0 0 1,2 1 0,-1 2 0,1-1 0,0-2 0,1 3 0,0-4 0,4 3 0,-3-2 0,4-1 0,0 1 1,2 2-1,14-7 0,-26 14 0,26-14 0,-24 19 1,24-19-2,-19 21 1,19-21 0,-14 24 0,14-24 0,-11 25 0,6-9 0,-1 2 0,-1 0 0,2 2 0,-1 1 0,0 2 0,1 2 0,-3 1 0,5 4 1,-4 4-1,4 2 2,-3 4-2,1 3 1,-1 5 0,-2 0 0,0 2 0,-2-2-1,4-2 0,-2 0-1,1-1 1,1 2 0,3-4-1,3 1 1,0 1-1,3 0 1,0 0-1,3-1 1,-1 0-1,3-3 0,-1-1 1,2-2-1,-4-2 1,1 0-1,-2-1 2,-1 2 0,0-2 0,-3 2 0,-2 1 0,1 1 0,-1 1 0,-4 0 1,3 0-2,-2 0 0,0 0 0,0-4 0,4 3 0,-3-4 0,3-2 0,-1-2 0,1-1 1,-1-3-1,-1 2 1,0-2 0,-2 0-1,0 0 1,-1 4 0,-1-2-1,1-1 1,-1 1-1,3-2 1,-1-3-1,0-1 0,3-1 1,-1-4-1,2-1 0,1 1 1,1-2-1,1-2 0,-1 0 0,3 1 0,-4-15 1,6 21-1,-6-21 0,10 16 0,-10-16 0,0 0 0,16 19 0,-16-19 0,17 13 0,-17-13 0,21 14 1,-21-14-1,22 19 1,-7-8-1,-15-11 1,22 23 0,-22-23 0,21 22-1,-21-22 0,21 21 1,-21-21-1,19 16 0,-19-16 0,24 14 0,-24-14 0,25 13 0,-25-13-1,27 11 1,-12-6 0,2-2 0,1 2 0,1-2 1,2 0-1,-2 2 0,3 0 0,-1 1 1,0 1-1,-2-1 0,-1 4 0,1-4 1,-2 2-1,3-2 0,-1 1 0,-3-1 1,3-1-1,0-2 0,0 0 0,-1 1 0,-2-3 1,0 1-1,0-1 0,1 1 0,-17-2 0,27 2 0,-12-2 0,-2 0 0,2 0 0,-15 0 0,27-4 0,-13 1 1,4-2-1,1-1 0,3-2 0,2 2 0,2-2 1,-1 0-1,2 1 0,1 1 0,-3 1 0,-1 2 0,0 0 0,2 0 0,-4-1 0,2 1 1,2 0-1,-1 0 0,2 1 1,2 4-1,-3 1 0,-1 2 1,4 3-1,-2 3 0,2 2 1,-4-2-1,-1 2-1,-5-4-1,2 4-8,-21-13-18,19-2-4,-19 2 1,5-41-2,-2 9-1</inkml:trace>
  </inkml:traceGroup>
</inkml:ink>
</file>

<file path=ppt/ink/ink121.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0" units="1/dev"/>
        </inkml:channelProperties>
      </inkml:inkSource>
      <inkml:timestamp xml:id="ts0" timeString="2014-09-04T21:26:11.815"/>
    </inkml:context>
    <inkml:brush xml:id="br0">
      <inkml:brushProperty name="width" value="0.05292" units="cm"/>
      <inkml:brushProperty name="height" value="0.05292" units="cm"/>
      <inkml:brushProperty name="color" value="#FF0000"/>
      <inkml:brushProperty name="fitToCurve" value="1"/>
    </inkml:brush>
  </inkml:definitions>
  <inkml:traceGroup>
    <inkml:annotationXML>
      <emma:emma xmlns:emma="http://www.w3.org/2003/04/emma" version="1.0">
        <emma:interpretation id="{925039AA-C9EC-442A-83B5-A7FDFA01259F}" emma:medium="tactile" emma:mode="ink">
          <msink:context xmlns:msink="http://schemas.microsoft.com/ink/2010/main" type="inkDrawing" rotatedBoundingBox="1052,7219 1455,8763 606,8984 203,7440" shapeName="Other"/>
        </emma:interpretation>
      </emma:emma>
    </inkml:annotationXML>
    <inkml:trace contextRef="#ctx0" brushRef="#br0">556 60 14,'12'14'12,"-12"-14"-1,0 0 0,0 0-2,0 0 0,0 0-2,0 0-1,0 0 1,0 0 0,0 0-2,0 0 1,0 0-1,0 0 0,0 0 0,0 0-1,0 0 0,0 0-1,0 0 0,0 0 0,0 0 0,0 0-1,-16 2 0,16-2 0,0 0 1,0 0-1,-18-7 0,18 7 0,0 0 0,-16-6 0,16 6 0,0 0 0,-18-5 0,18 5-1,-16-3 1,16 3 1,-16-2-2,16 2 0,-18-3 1,18 3-1,-14-5 0,14 5 0,-14-3 0,14 3 0,0 0 0,-20-8 1,20 8-1,0 0 0,-19-6 0,19 6 0,0 0 0,-21-7-1,21 7 1,-14-5 0,14 5-1,-15-8 1,15 8-1,-16-8 0,16 8 1,-19-1-1,19 1 0,-18 0 0,18 0 0,-17 6 0,17-6 0,-21 10 0,21-10 0,-18 5 0,18-5 0,-17 3 0,17-3 0,-17 3 0,17-3 1,-16 5-1,16-5 0,-16 5 0,16-5 1,-14 6-1,14-6 0,-14 5 0,14-5 1,0 0-1,-18 5 0,18-5 0,0 0 1,0 0-1,0 0 0,-18 9 1,18-9-1,0 0 0,-11 16 0,11-16 1,-10 15-1,10-15 0,-9 22 0,9-22 0,-13 27 0,6-11 0,3 2 0,-1-1 0,2 2-1,-1 1 1,3-1 0,-1 2 0,2 1 0,-1 0 0,-3 1 0,4-1 0,-1 1 0,-2 1 0,-1 0 0,3 0 0,-2 0 0,-1 1 0,3-1 0,-1 2 0,1-2-1,1 1 1,0-1 0,0 0 0,0-1-1,3-1 1,-2 1 0,1-4 0,-2 2 0,2-2 0,-2 1 0,1 0 0,1-2 0,-2 1 0,0-3 0,0 3 0,0-3 0,0 5 1,1-3 0,-1-1 0,2 2 0,0 1 1,-1-1-1,2-2 0,-1 3 1,0-4-2,-1 0 0,1 0 0,1-2 0,-3-14 0,2 26 0,-2-26 0,1 22 0,-1-22 0,5 18 0,-5-18 1,5 16-1,-5-16 0,9 19 0,-9-19 1,10 21-1,-10-21 0,11 25 1,-11-25-1,12 26 0,-12-26 0,11 24 0,-11-24 1,13 22-1,-13-22 0,17 19 1,-17-19-1,20 20 1,-20-20-1,24 17 1,-10-9-1,-14-8 0,27 15 1,-27-15-1,29 11 0,-14-5 0,2-3 0,-1 2 0,-16-5 1,29 2-1,-14-2 0,4-2 1,-3 1-1,2-3 1,-2 1-1,3 0 1,-1 1-1,-2 1 1,1 1-1,1-2 0,-2 2 0,0 0 1,2-1-1,-2 1 0,0-2 0,0 2 0,-2-2 0,2 2 1,-1 0-1,-1 2 0,-14-2 0,26 5 1,-26-5-1,24 5 0,-10-4 1,-14-1-1,26 2 0,-11 1 0,-15-3 0,22 0 0,-22 0 1,24 2-1,-24-2 0,26 1 1,-26-1-1,24 2 0,-10-2 1,2 0-1,-1-2 0,1 4 1,1-2-1,-2 3 1,-1-3-1,-14 0 0,24 8-2,-24-8-3,21 6-13,-21-6-13,0 0-2,0 0 1,8-35-2</inkml:trace>
  </inkml:traceGroup>
</inkml:ink>
</file>

<file path=ppt/ink/ink122.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0" units="1/dev"/>
        </inkml:channelProperties>
      </inkml:inkSource>
      <inkml:timestamp xml:id="ts0" timeString="2014-09-04T21:26:14.228"/>
    </inkml:context>
    <inkml:brush xml:id="br0">
      <inkml:brushProperty name="width" value="0.05292" units="cm"/>
      <inkml:brushProperty name="height" value="0.05292" units="cm"/>
      <inkml:brushProperty name="color" value="#FF0000"/>
      <inkml:brushProperty name="fitToCurve" value="1"/>
    </inkml:brush>
  </inkml:definitions>
  <inkml:traceGroup>
    <inkml:annotationXML>
      <emma:emma xmlns:emma="http://www.w3.org/2003/04/emma" version="1.0">
        <emma:interpretation id="{0BB5F554-98E5-4EFA-AE47-4BF9C8704659}" emma:medium="tactile" emma:mode="ink">
          <msink:context xmlns:msink="http://schemas.microsoft.com/ink/2010/main" type="inkDrawing" rotatedBoundingBox="1004,6825 1554,6851 1552,6905 1002,6879" shapeName="Other"/>
        </emma:interpretation>
      </emma:emma>
    </inkml:annotationXML>
    <inkml:trace contextRef="#ctx0" brushRef="#br0">8 0 10,'0'0'12,"0"0"2,0 0-3,0 0 0,0 0-1,0 0-2,0 0 1,0 0-2,0 0-1,-9 14 0,9-14-2,0 0 0,0 0 0,0 0-1,0 0 0,0 0 0,21 17 0,-21-17 0,14 8-1,-14-8 1,18 5 0,-18-5 0,23 3-1,-23-3 1,26 1 0,-26-1-1,26 2 0,-26-2 0,27 0 0,-12 2-1,1-2 0,-2 1 0,4 1 0,0-1 0,3 2 0,-1-1 0,-1 1 0,0-1 0,1 1 0,-2-3 1,1 0-1,-3 0 0,2-2 0,-2-1 0,4 0 0,-4-2-1,0 1 1,-1-1 0,-1 2-1,-14 3 0,21-5-1,-21 5-2,0 0-4,18 6-5,-18-6-11,0 0-3,7 18-3,-7-18 3</inkml:trace>
  </inkml:traceGroup>
</inkml:ink>
</file>

<file path=ppt/ink/ink123.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0" units="1/dev"/>
        </inkml:channelProperties>
      </inkml:inkSource>
      <inkml:timestamp xml:id="ts0" timeString="2014-09-04T21:26:15.350"/>
    </inkml:context>
    <inkml:brush xml:id="br0">
      <inkml:brushProperty name="width" value="0.05292" units="cm"/>
      <inkml:brushProperty name="height" value="0.05292" units="cm"/>
      <inkml:brushProperty name="color" value="#FF0000"/>
      <inkml:brushProperty name="fitToCurve" value="1"/>
    </inkml:brush>
  </inkml:definitions>
  <inkml:traceGroup>
    <inkml:annotationXML>
      <emma:emma xmlns:emma="http://www.w3.org/2003/04/emma" version="1.0">
        <emma:interpretation id="{AE274BC7-48CC-42F8-A83A-C4C32A153A58}" emma:medium="tactile" emma:mode="ink">
          <msink:context xmlns:msink="http://schemas.microsoft.com/ink/2010/main" type="inkDrawing" rotatedBoundingBox="1036,9628 1917,9591 1920,9652 1039,9689" shapeName="Other"/>
        </emma:interpretation>
      </emma:emma>
    </inkml:annotationXML>
    <inkml:trace contextRef="#ctx0" brushRef="#br0">11 18 35,'0'0'16,"0"0"1,-14 6 0,14-6-4,0 0-2,0 0 0,0 0-3,0 0 0,0 0-2,14 12 0,-14-12-2,15 5 0,-15-5-1,19 5-1,-19-5 0,28 7 1,-13-4-1,3-3 2,-2 3-1,4-3 0,-1 0-1,2-3 0,2 1 0,0-2-1,6-1 0,-4-1-1,5 1 1,-4 0-1,-1 4 0,1-3 0,-3 3 0,-2 1 1,0 0-1,-2-2 1,-3 2 0,-1-3 0,0 1 1,-15 2-1,22-3 1,-22 3-1,20 2 1,-20-2-1,19 3-1,-19-3 1,24-2-1,-6 1 0,-2-3 1,2 2-1,1-3 0,-3 0 0,2 2 1,-3 1-1,1 2 1,-16 0-1,24 9 1,-24-9-1,22 8 1,-22-8-1,23 9 0,-23-9 1,21 6-1,-21-6 0,21 5 0,-21-5 1,15 5-1,-15-5 1,0 0-1,14 6 1,-14-6 0,0 0-1,0 0 0,0 0-3,0 0-8,0 0-19,0 0 1,0 0-1,-19 1-1</inkml:trace>
  </inkml:traceGroup>
</inkml:ink>
</file>

<file path=ppt/ink/ink124.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0" units="1/dev"/>
        </inkml:channelProperties>
      </inkml:inkSource>
      <inkml:timestamp xml:id="ts0" timeString="2014-09-04T21:26:17.154"/>
    </inkml:context>
    <inkml:brush xml:id="br0">
      <inkml:brushProperty name="width" value="0.05292" units="cm"/>
      <inkml:brushProperty name="height" value="0.05292" units="cm"/>
      <inkml:brushProperty name="color" value="#FF0000"/>
      <inkml:brushProperty name="fitToCurve" value="1"/>
    </inkml:brush>
  </inkml:definitions>
  <inkml:traceGroup>
    <inkml:annotationXML>
      <emma:emma xmlns:emma="http://www.w3.org/2003/04/emma" version="1.0">
        <emma:interpretation id="{81970149-9FDA-452F-B778-C8D84F7CAC06}" emma:medium="tactile" emma:mode="ink">
          <msink:context xmlns:msink="http://schemas.microsoft.com/ink/2010/main" type="inkDrawing" rotatedBoundingBox="1070,7421 1597,7425 1596,7482 1069,7479" shapeName="Other"/>
        </emma:interpretation>
      </emma:emma>
    </inkml:annotationXML>
    <inkml:trace contextRef="#ctx0" brushRef="#br0">-1 12 5,'0'0'10,"10"15"3,-10-15 1,0 0-2,0 0-2,0 0 0,0 0-1,21-4 2,-21 4-3,0 0 0,19 4-2,-19-4-2,0 0-1,20 11-1,-20-11-1,22 7 0,-22-7 0,31 0 0,-12-2 1,2 1 0,4-1 0,-4 0 1,1 2 0,-6 0 0,4 2 0,-6 1-1,2 1 0,-1-1-1,-1 0 0,1 0 1,1-3-1,2-1 1,1-1-1,-1-1 1,1 0-1,-1-2 0,0 0-5,-2-4-16,3 9-4,-19 0-1,23-11-2,-21-6 1</inkml:trace>
  </inkml:traceGroup>
</inkml:ink>
</file>

<file path=ppt/ink/ink125.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0" units="1/dev"/>
        </inkml:channelProperties>
      </inkml:inkSource>
      <inkml:timestamp xml:id="ts0" timeString="2014-09-04T21:26:22.519"/>
    </inkml:context>
    <inkml:brush xml:id="br0">
      <inkml:brushProperty name="width" value="0.05292" units="cm"/>
      <inkml:brushProperty name="height" value="0.05292" units="cm"/>
      <inkml:brushProperty name="color" value="#FF0000"/>
      <inkml:brushProperty name="fitToCurve" value="1"/>
    </inkml:brush>
    <inkml:context xml:id="ctx1">
      <inkml:inkSource xml:id="inkSrc1">
        <inkml:traceFormat>
          <inkml:channel name="X" type="integer" max="3000" units="cm"/>
          <inkml:channel name="Y" type="integer" max="2000" units="cm"/>
          <inkml:channel name="T" type="integer" max="2.14748E9" units="dev"/>
        </inkml:traceFormat>
        <inkml:channelProperties>
          <inkml:channelProperty channel="X" name="resolution" value="105.26316" units="1/cm"/>
          <inkml:channelProperty channel="Y" name="resolution" value="105.26316" units="1/cm"/>
          <inkml:channelProperty channel="T" name="resolution" value="1" units="1/dev"/>
        </inkml:channelProperties>
      </inkml:inkSource>
      <inkml:timestamp xml:id="ts1" timeString="2018-09-11T23:10:21.523"/>
    </inkml:context>
    <inkml:brush xml:id="br1">
      <inkml:brushProperty name="width" value="0.08167" units="cm"/>
      <inkml:brushProperty name="height" value="0.08167" units="cm"/>
      <inkml:brushProperty name="color" value="#ED1C24"/>
      <inkml:brushProperty name="fitToCurve" value="1"/>
    </inkml:brush>
  </inkml:definitions>
  <inkml:traceGroup>
    <inkml:annotationXML>
      <emma:emma xmlns:emma="http://www.w3.org/2003/04/emma" version="1.0">
        <emma:interpretation id="{A465EDE0-ADBE-4B07-9F2C-86C39A49D206}" emma:medium="tactile" emma:mode="ink">
          <msink:context xmlns:msink="http://schemas.microsoft.com/ink/2010/main" type="inkDrawing" rotatedBoundingBox="-299,8606 320,16211 -127,16247 -747,8643" semanticType="callout" shapeName="Other">
            <msink:sourceLink direction="with" ref="{2C1A2051-2656-4572-AFBE-360BEEB5A7AE}"/>
            <msink:sourceLink direction="with" ref="{979320A9-8252-4587-945E-D8F9B8B25A08}"/>
          </msink:context>
        </emma:interpretation>
      </emma:emma>
    </inkml:annotationXML>
    <inkml:trace contextRef="#ctx0" brushRef="#br0">82 267 1,'0'0'8,"-16"25"3,16-25 0,-16 14 0,16-14-2,0 0 2,-18 3 0,18-3 2,0 0-1,0 0-1,0 0-2,0 0-1,0 0 0,-17-17-2,17 17-1,0 0-2,0 0-1,0 0-2,-15-7 1,15 7-1,0 0 0,0 0-1,11-16 2,-11 16-1,0 0 1,23-20 0,-23 20 1,25-15 0,-8 7 1,-1-3 0,1 3 1,1-7 0,1 7-1,-1-10 1,1 6-1,-1-6 0,1 3 0,-3-4-1,3 1 0,-1 1-1,0 0 0,-2 8 0,-2-2 0,-14 11-1,21-11 1,-21 11-1,0 0 1,18 7-1,-18-7 0,0 0 0,0 0 0,0 0 0,19-2-1,-19 2 1,16-9 0,-16 9 0,16-8-1,-16 8 1,0 0 0,16-7 1,-16 7-1,0 0 0,2 18 1,-6-3-1,-2 1 0,1 4 0,-1 3 1,-1 5-1,-2 1-1,1 3 1,-2-2 0,0 1 0,4-1 0,-4-2 0,2 5 0,-1-7 0,2 2 0,-2-7 0,2 5 0,1-4 0,-1-2 0,1-4 0,6-16 0,-8 26-1,8-26 0,-8 15-1,8-15-3,0 0-2,0 0-10,0 0-10,0 0 0,-8-25-2,8 25 2</inkml:trace>
    <inkml:trace contextRef="#ctx1" brushRef="#br1">1004 7608 0,'0'-12'219,"-12"12"-219,12-12 16,-12-13-16,-12 13 15,24 0 1,-12 0 0,0 0-16,12 0 15,-12 0-15,0-12 16,12 12-16,-12 0 15,0 0-15,12 0 16,0 0 0,-24 12-16,12-12 15,12-12-15,0 12 16,0 0-16,0 0 16,-12 0-1,12 0 1,-12 0-16,12-12 15,0 12-15,-12 0 16,12-1 0,0 1-1,-12 0-15,12 0 16,0 0-16,0-12 16,0 12-1,0-12-15,-13 12 16,13 0-16,-24-24 15,24 0-15,0 12 16,0-12-16,0 24 16,0-37-16,-12 37 15,12 0-15,-12-12 16,12 0-16,0 0 16,0 0-1,0 0-15,0 12 16,0 0-16,-12 0 0,12-12 15,-12-12 1,12 0-16,0 24 16,0-1-16,0-11 15,-24-12-15,24 24 16,0-24-16,-12 24 16,12-12-16,0-12 15,-12 0-15,12-12 0,0 36 16,0-12-16,0-13 15,0 1-15,-24-12 16,24 36 0,-12-24-16,-12-12 15,24 0-15,-12 12 16,0-1-16,-12 13 16,12-12-16,12 0 15,-12 12-15,-12 0 0,24 0 16,0 12-16,0-24 15,-12 12-15,12 12 16,0-12-16,0 0 16,0-13-16,0 25 15,0-36-15,0 24 16,0-12-16,0 12 0,0-36 16,0 36-16,24-36 15,-12 35-15,-12-11 16,0 12-16,24-12 15,-24 0-15,0 12 16,0-12-16,0 12 16,0 0-16,0 0 15,12 12-15,-12-25 16,0 13-16,12 12 16,-12 0-16,0-36 0,0 12 15,12-12-15,-12 0 16,0-12-16,0 35 15,0-11-15,0 12 16,24-36-16,-24 48 16,0-12-16,0-12 15,0 24-15,0 0 0,0-24 16,0 24-16,0 0 16,0 0-16,0 0 15,-12-25-15,-12 25 16,24-12-16,-12-12 15,0 24-15,12-36 16,-24 12-16,24-12 16,-12 12-16,12 12 0,0-13 15,-12 1-15,12 24 16,-12-12-16,12-12 16,-24 12-1,11-12-15,13 24 16,0 0-1,0-24-15,0 12 16,0-12-16,0-1 16,0 13-1,0 12 1,0 0-16,0-12 16,0 12-16,0-12 15,0-12-15,0 24 16,0-12-16,0-12 15,0 24-15,0-12 0,25-37 16,-25 37-16,0 0 16,12 0-16,0-12 15,-12 12-15,0-12 16,0 24-16,0 0 16,0-24-16,0 24 15,0 0 1,0 0-16,0 0 15,0-37 470,0 13-485,0-12 15,0 36-15,0-36 16,0 12-16,0 12 16,0-12-16,-24 12 15,24-13-15,-12 1 16,12 12-16,0-12 0,0 12 16,-13-12-1,13 0-15,0 12 16,0-12-1,0 12 1,0-13 0,-12 37-1,12-12-15,0 0 16,0-24-16,0 24 16,0 0-16,0-12 15,0 12-15,0-12 16,-24 0-16,24 12 15,0 0-15,-12-24 16,12 24-16,0 0 16,0-24-16,0 11 15,0 13-15,0 0 0,0-60 16,0 48-16,-12-48 16,12 36-1,-24 0 1,24 24-16,0 0 15,0-13-15,0 13 16,0-12-16,0 0 16,0-12-16,0 12 15,0 12 1,0-24-16,0 24 16,0-12-1,0-12 1,0 24-1,0 0-15,0-24 16,0 23-16,0 1 0,-12 12 16,12-24-16,0 12 15,0 0-15,0-12 16,0 12-16,-12 12 16,12-12-16,0 0 15,0 0 1,-12 0-1,12 0 32,-12 12-31,12-24 0,0 12 15,0 0 0,-12 0-15,12 0 15,-24 12-15,24-12 93,-12 0 282,0 12-376,12-24 1,0 12-16,0 0 31,0 0-31,-12-1 31,0 1-15,12 0 0,0-12-16,-12 24 15,12-12-15,0 0 16,-12 12-1,12-12-15,-24 0 16,12 0 0,12 0-16,0 0 15,0-12 1,-12 12 0,12 0-16,-12 0 15,12 0 1,-13 0 15,13 0-31,0-12 31,0 12-15,-12 12 0,12-12 15,0 0 0,0 0 0,0-1 1,0 1-1,0-12-16,0 12 1,0 0 15,0 0-15,0 0 0,0 0-1,0 0 1,0-12-1,0 12 1,0 0-16,0 0 16,0 0-1,12 0 1,-12 0-16,0 0 16,0-24-1,0 24 1,0 0-16,0 0 15,0 0-15,13-13 16,-13 13-16,0 0 16,0 0-1,0 0 1,0 0 0,12 12-1,-12-12-15,0-12 16,0 12-1,0 0 1,0 0 0,0 0-16,0 0 31,12 0-15,12 12-16,-24-24 15,0 12-15,0 0 31,12 0-31,0 12 16,-12-12 0,0 0 15,12 0-15,0 0 15,-12-12-31,12 24 15,0-13 1,-12 1 0,24 12-1,-24-12 1,12 0 0,0 12 15,0-12-16,-12 0-15,12-12 94</inkml:trace>
  </inkml:traceGroup>
</inkml:ink>
</file>

<file path=ppt/ink/ink126.xml><?xml version="1.0" encoding="utf-8"?>
<inkml:ink xmlns:inkml="http://www.w3.org/2003/InkML">
  <inkml:definitions>
    <inkml:context xml:id="ctx0">
      <inkml:inkSource xml:id="inkSrc0">
        <inkml:traceFormat>
          <inkml:channel name="X" type="integer" max="3000" units="cm"/>
          <inkml:channel name="Y" type="integer" max="2000" units="cm"/>
          <inkml:channel name="T" type="integer" max="2.14748E9" units="dev"/>
        </inkml:traceFormat>
        <inkml:channelProperties>
          <inkml:channelProperty channel="X" name="resolution" value="105.26316" units="1/cm"/>
          <inkml:channelProperty channel="Y" name="resolution" value="105.26316" units="1/cm"/>
          <inkml:channelProperty channel="T" name="resolution" value="1" units="1/dev"/>
        </inkml:channelProperties>
      </inkml:inkSource>
      <inkml:timestamp xml:id="ts0" timeString="2018-09-11T23:10:24.850"/>
    </inkml:context>
    <inkml:brush xml:id="br0">
      <inkml:brushProperty name="width" value="0.08167" units="cm"/>
      <inkml:brushProperty name="height" value="0.08167" units="cm"/>
      <inkml:brushProperty name="color" value="#ED1C24"/>
      <inkml:brushProperty name="fitToCurve" value="1"/>
    </inkml:brush>
  </inkml:definitions>
  <inkml:traceGroup>
    <inkml:annotationXML>
      <emma:emma xmlns:emma="http://www.w3.org/2003/04/emma" version="1.0">
        <emma:interpretation id="{5AB684D7-A521-407E-8D6C-39BD06BE8D33}" emma:medium="tactile" emma:mode="ink">
          <msink:context xmlns:msink="http://schemas.microsoft.com/ink/2010/main" type="inkDrawing" rotatedBoundingBox="-334,8768 -192,9094 -219,9106 -362,8780" shapeName="Other"/>
        </emma:interpretation>
      </emma:emma>
    </inkml:annotationXML>
    <inkml:trace contextRef="#ctx0" brushRef="#br0">0 0 0,'0'12'218,"0"0"-202,12-12-16,-12 12 0,0 0 16,24-12-1,-24 12-15,0 0 16,0 0-1,12 13-15,-12-13 16,12 0 0,-12 0-16,0 0 15,12-12 17,-12 12-17,0 0 1,12-12-1,-12 12 1,0 12 0,0-12-1,13-12 1,-13 12 0,12 0-1,-12 0 16,24-12 16,-24 12-31,0 0 31,0 12-16,0-12 16,12-12 31</inkml:trace>
  </inkml:traceGroup>
</inkml:ink>
</file>

<file path=ppt/ink/ink127.xml><?xml version="1.0" encoding="utf-8"?>
<inkml:ink xmlns:inkml="http://www.w3.org/2003/InkML">
  <inkml:definitions>
    <inkml:context xml:id="ctx0">
      <inkml:inkSource xml:id="inkSrc0">
        <inkml:traceFormat>
          <inkml:channel name="X" type="integer" max="3000" units="cm"/>
          <inkml:channel name="Y" type="integer" max="2000" units="cm"/>
          <inkml:channel name="T" type="integer" max="2.14748E9" units="dev"/>
        </inkml:traceFormat>
        <inkml:channelProperties>
          <inkml:channelProperty channel="X" name="resolution" value="105.26316" units="1/cm"/>
          <inkml:channelProperty channel="Y" name="resolution" value="105.26316" units="1/cm"/>
          <inkml:channelProperty channel="T" name="resolution" value="1" units="1/dev"/>
        </inkml:channelProperties>
      </inkml:inkSource>
      <inkml:timestamp xml:id="ts0" timeString="2018-09-06T17:18:47.539"/>
    </inkml:context>
    <inkml:brush xml:id="br0">
      <inkml:brushProperty name="width" value="0.08167" units="cm"/>
      <inkml:brushProperty name="height" value="0.08167" units="cm"/>
      <inkml:brushProperty name="color" value="#ED1C24"/>
      <inkml:brushProperty name="fitToCurve" value="1"/>
    </inkml:brush>
  </inkml:definitions>
  <inkml:traceGroup>
    <inkml:annotationXML>
      <emma:emma xmlns:emma="http://www.w3.org/2003/04/emma" version="1.0">
        <emma:interpretation id="{21D1819E-5132-4958-8BAA-79F0B8DEE0FA}" emma:medium="tactile" emma:mode="ink">
          <msink:context xmlns:msink="http://schemas.microsoft.com/ink/2010/main" type="inkDrawing" rotatedBoundingBox="12449,9979 12587,6333 14521,6407 14383,10053" semanticType="callout" shapeName="Other">
            <msink:sourceLink direction="with" ref="{A64B5F9E-C649-437A-A6D8-92181D698228}"/>
          </msink:context>
        </emma:interpretation>
      </emma:emma>
    </inkml:annotationXML>
    <inkml:trace contextRef="#ctx0" brushRef="#br0">1640 74 0,'-13'0'218,"1"-13"-218,-24 13 0,11-12 16,13 12-16,-12 0 16,-1 0-16,13 0 15,0 0-15,-1 0 16,-11 0-16,12 0 16,0 0-1,-13 0-15,13 0 16,-12 0-1,-1 0-15,13 0 16,0 0-16,-25 0 16,13-24-1,-1 24 1,13 0-16,0-12 16,0 12-16,-1 0 15,1 0-15,0 0 16,0 0-1,-25 0-15,13 0 16,-13 0-16,0 0 16,13 0-16,12 0 15,0 0-15,-25 0 16,25 0-16,0 0 16,-25 0-16,25 0 15,-1 0-15,-11 0 16,-13 0-1,25 0-15,0 0 16,-25 0-16,25 0 16,0 0-16,-12 0 15,11 0-15,-11 0 16,12 0 0,-1 0-16,1 0 46,0 0-46,0 0 16,0 0 0,-1 12-16,-11-12 15,24 24 95,0-12-110,-12-12 15,0 13 1,12-1-16,0 12 16,-13 1-16,1-1 15,12 13-15,-24 12 16,12-1-16,12-11 15,-25 0-15,25-13 0,0 13 16,0-25-16,0 0 16,-12 25-16,12-25 15,0 0-15,0 13 16,0-13-16,0 12 16,0 1-16,0 11 15,0 13-15,0-24 16,0 11-16,0 13 0,0-12 15,0 12-15,0 12 16,0-37-16,0 49 16,-12-36-16,12 12 15,0-37-15,-25 25 16,25-13-16,0-12 16,0 13-16,0-1 15,0-12-15,0 1 0,-12 23 16,0-11-16,12 11 15,0 1-15,0 36 16,0-24-16,0 0 16,-25 24-16,25-12 15,0 25-15,0-50 16,0 1-16,0-13 0,0-11 16,0-1-1,0 24-15,-12-23 0,12-1 16,-12 24-16,-12-11 15,24 12-15,-13-1 16,13-11-16,-12-13 16,12 12-16,0 1 15,0-1-15,-12 1 16,0-13-16,12 12 0,0 13 16,-25-13-16,13 37 15,12-12-15,-24 12 16,11-12-16,13-25 15,-24 37-15,12-48 16,12 36-16,0-25 16,0 13-16,-12-1 15,-1-11-15,13-1 0,0 1 16,0-13-16,-24 0 16,24 0-1,0 13-15,-12-13 16,12 0-16,0 12 15,0-11 1,-12 11-16,12 0 16,0-11-16,0-1 0,0 0 15,0 0-15,0 13 16,0-13 15,-13-12-31,13 12 47,0 0-47,0 1 125,0-1 94,0 0-204,0 12 1,0-11 0,0-1-1,0 0 1,0 0-16,0 0 16,0 1-16,0 11 31,0-12-16,0 1 1,0-1-16,0 0 16,0 0-1,0 0 32,0 13-47,13-1 16,11 13-16,-24-25 15,12 0-15,-12 1 16,12-1-16,-12 0 16,0 12-16,13-24 15,-1 0 1,-12 13 31,12-13-47,12 12 15,1-12 1,11 12-16,-23 0 16,-1-12-1,0 0-15,0 0 16,1 0-16,11 0 16,0 0-16,13 0 15,-13 0 1,13 0-16,-25 0 15,1 0-15,11 0 16,13 0 0,-13 0-16,0 0 0,1 0 15,11 0-15,-11-12 16,-1 12-16,1 0 16,11 0-16,-11 0 15,11 0-15,-11 0 16,11 0-16,-11 0 15,12 0-15,-1 0 0,-11 0 16,11 0-16,-24 0 16,37 0-16,-24 0 15,11 0 1,-11-24-16,-1 24 16,1 0-16,-13 0 15,24 0-15,-23-13 0,-1 13 16,0 0-1,0 0-15,1 0 32,-1 0-32,24 0 15,-23 13 1,-1-13-16,24 0 16,-11 0-16,-13 0 0,0 0 15,37 0-15,-37 0 16,25 0-1,-25 0 1,0 0-16,1 0 16,-1 0-16,0 0 15,12 24 1,-11-24-16,-1 0 16,0 0-16,-12 12 15,25-12-15,-1 0 16,0 0-16,-11 0 15,23 12-15,-11-12 16,-13 0-16,24 0 16,-23 13-16,-1-13 15,0 0-15,0 0 16,1 0-16</inkml:trace>
  </inkml:traceGroup>
</inkml:ink>
</file>

<file path=ppt/ink/ink128.xml><?xml version="1.0" encoding="utf-8"?>
<inkml:ink xmlns:inkml="http://www.w3.org/2003/InkML">
  <inkml:definitions>
    <inkml:context xml:id="ctx0">
      <inkml:inkSource xml:id="inkSrc0">
        <inkml:traceFormat>
          <inkml:channel name="X" type="integer" max="3000" units="cm"/>
          <inkml:channel name="Y" type="integer" max="2000" units="cm"/>
          <inkml:channel name="T" type="integer" max="2.14748E9" units="dev"/>
        </inkml:traceFormat>
        <inkml:channelProperties>
          <inkml:channelProperty channel="X" name="resolution" value="105.26316" units="1/cm"/>
          <inkml:channelProperty channel="Y" name="resolution" value="105.26316" units="1/cm"/>
          <inkml:channelProperty channel="T" name="resolution" value="1" units="1/dev"/>
        </inkml:channelProperties>
      </inkml:inkSource>
      <inkml:timestamp xml:id="ts0" timeString="2018-09-06T17:18:55.169"/>
    </inkml:context>
    <inkml:brush xml:id="br0">
      <inkml:brushProperty name="width" value="0.08167" units="cm"/>
      <inkml:brushProperty name="height" value="0.08167" units="cm"/>
      <inkml:brushProperty name="color" value="#ED1C24"/>
      <inkml:brushProperty name="fitToCurve" value="1"/>
    </inkml:brush>
  </inkml:definitions>
  <inkml:traceGroup>
    <inkml:annotationXML>
      <emma:emma xmlns:emma="http://www.w3.org/2003/04/emma" version="1.0">
        <emma:interpretation id="{BF2BD410-A3BC-431C-B635-DDC78826A658}" emma:medium="tactile" emma:mode="ink">
          <msink:context xmlns:msink="http://schemas.microsoft.com/ink/2010/main" type="inkDrawing" rotatedBoundingBox="4329,14925 7459,14293 7601,14995 4471,15627" semanticType="callout" shapeName="Other">
            <msink:sourceLink direction="with" ref="{859B6214-2DCB-4EF1-82E7-1FCD078D5685}"/>
          </msink:context>
        </emma:interpretation>
      </emma:emma>
    </inkml:annotationXML>
    <inkml:trace contextRef="#ctx0" brushRef="#br0">2504 49 0,'12'0'266,"0"0"-250,12 0-1,-11 0 1,-1 0-16,0 0 15,0 0 1,1 0 0,-1 0-1,0 0 1,12 0-16,-11 0 16,-1 0-16,12 0 15,-12-12 1,13 12-16,-13-13 0,0 13 15,1 0-15,-1 0 16,0 0 0,0 0-16,13 0 15,-13 0 1,0 0 0,0 0-16,0 0 15,1 0-15,-1 0 16,12 0-1,1 0-15,-25-12 16,24 12-16,-12-12 16,13 12-16,-13 0 15,0 0-15,0 0 16,1 0-16,-1 0 31,-12 12 79,0 0-79,0 1-16,0-1 32,0 12-31,0-12 0,0 1-16,0-1 15,0 0 1,0 0-1,0 0-15,0 13 16,0-13-16,0 0 16,0 1-1,0-1 1,0 0-16,0 0 16,0 13-1,0-13 1,0 0-16,0 0 31,0 0-15,0 1-1,0-1-15,12 0 16,-12 12 0,0-11-1,0-1 1,0 0-16,0 0 15,0 1-15,0 23 16,0-24 0,0 1-1,0-1 1,0 0-16,0 25 31,0-13-15,0-12-16,0 13 15,0-13-15,0 0 16,0 0 15,-12-12 219,0 0-250,-1 0 16,1 0-16,0 0 16,-25 0-16,25 0 15,0 0-15,-13 0 16,1 0-16,12 0 15,-13 0 1,13 0-16,0 0 16,-12 0-16,11 0 15,13 13-15,-12-13 0,0 0 16,0 0 0,0 0-16,-25 12 15,12-12 1,13 0-16,-12 0 15,12 0-15,-1 0 16,-11 0-16,12 12 16,-13-12-16,13 0 0,0 0 15,12 24-15,-12-24 16,-1 0-16,1 0 16,0 0-16,-12 0 31,11 0-31,1 0 15,0 0-15,0 0 16,0 0 0,-1 0 15,-11 0 0,12 0-31,0 0 16,-1 0-1,1 0-15,0 0 16,0 0-16,-25 0 16,13 0-16,-13 0 15,13 0-15,-1 0 16,1 0-16,12 0 16,-25 0-16,25 0 0,-1 0 15,1 0-15,0 0 16,-25 0-16,25 0 15,0 0-15,0 0 16,0 0 0,-13 0-16,-12 0 15,25 0-15,0 0 16,-25 0-16,25 0 16,0 0-16,0 0 15,0 0-15,-1 0 16,-11 0-16,12 0 15,0 0-15,-1 0 16,1 0-16,0 0 16,0 0-16,-25 0 15,25 13-15,-13-13 0,1 0 16,0 0-16,11 0 16,1 0-16,-24 0 15,11 0 1,13 0-16,0 0 15,-25 0-15,13 0 16,24 12 0,-37-12-16,25 0 0,0 0 15,-1 12-15,1 0 16,-25-12 0,25 0-1,0 0-15,0 0 16,0 0-1,-13 0-15,13 0 32,0 0 15,0 0-32,-1 0 16,1 0-31,0 0 16,0 0 0,-13 0-1,13 0-15,-12 0 16,11 0 0,1 0-1,-12 0-15,12 0 16,-49 0-1,36 0-15,13 0 16,-12 0-16,11 0 16,1 0-16,-12 12 15,-13-12-15,25 0 16,0 0 0,-25 0-16,13 0 15,-13 0 1,12 0-1,13 25 1,-12-25-16,12 0 16,-1 0-16,1 0 15,0 0-15,0 0 16,0 0-16,-25 0 16,25 0-16,0 0 0,-1 0 15,1 12-15,-25-12 16,13 0-1,12 0 1,-13 0-16,13 0 16,0 0-16,0 0 15,0 0-15,-1 0 16,1 0-16,-12 0 16,12 0-16,-1 0 15,1 0-15,-12 0 16,11 0-1,-11 0 1,12 0 0,0 12-16,-1-12 15,1 0-15,0 0 16,0 0 0,-13 0-1,13 0-15,0 0 16,0 0-1,-1 0 1,1 0 0</inkml:trace>
  </inkml:traceGroup>
</inkml:ink>
</file>

<file path=ppt/ink/ink129.xml><?xml version="1.0" encoding="utf-8"?>
<inkml:ink xmlns:inkml="http://www.w3.org/2003/InkML">
  <inkml:definitions>
    <inkml:context xml:id="ctx0">
      <inkml:inkSource xml:id="inkSrc0">
        <inkml:traceFormat>
          <inkml:channel name="X" type="integer" max="3000" units="cm"/>
          <inkml:channel name="Y" type="integer" max="2000" units="cm"/>
          <inkml:channel name="T" type="integer" max="2.14748E9" units="dev"/>
        </inkml:traceFormat>
        <inkml:channelProperties>
          <inkml:channelProperty channel="X" name="resolution" value="105.26316" units="1/cm"/>
          <inkml:channelProperty channel="Y" name="resolution" value="105.26316" units="1/cm"/>
          <inkml:channelProperty channel="T" name="resolution" value="1" units="1/dev"/>
        </inkml:channelProperties>
      </inkml:inkSource>
      <inkml:timestamp xml:id="ts0" timeString="2018-09-06T17:18:56.067"/>
    </inkml:context>
    <inkml:brush xml:id="br0">
      <inkml:brushProperty name="width" value="0.08167" units="cm"/>
      <inkml:brushProperty name="height" value="0.08167" units="cm"/>
      <inkml:brushProperty name="color" value="#ED1C24"/>
      <inkml:brushProperty name="fitToCurve" value="1"/>
    </inkml:brush>
  </inkml:definitions>
  <inkml:traceGroup>
    <inkml:annotationXML>
      <emma:emma xmlns:emma="http://www.w3.org/2003/04/emma" version="1.0">
        <emma:interpretation id="{77D54F24-640C-42BB-8539-32CF34B2ECDD}" emma:medium="tactile" emma:mode="ink">
          <msink:context xmlns:msink="http://schemas.microsoft.com/ink/2010/main" type="inkDrawing" rotatedBoundingBox="6862,14348 6877,14348 6877,14363 6862,14363" shapeName="Other"/>
        </emma:interpretation>
      </emma:emma>
    </inkml:annotationXML>
    <inkml:trace contextRef="#ctx0" brushRef="#br0">0 0 0</inkml:trace>
  </inkml:traceGroup>
</inkml:ink>
</file>

<file path=ppt/ink/ink13.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1.71429" units="1/cm"/>
          <inkml:channelProperty channel="T" name="resolution" value="1" units="1/dev"/>
        </inkml:channelProperties>
      </inkml:inkSource>
      <inkml:timestamp xml:id="ts0" timeString="2016-06-16T03:15:16.618"/>
    </inkml:context>
    <inkml:brush xml:id="br0">
      <inkml:brushProperty name="width" value="0.08333" units="cm"/>
      <inkml:brushProperty name="height" value="0.08333" units="cm"/>
      <inkml:brushProperty name="color" value="#ED1C24"/>
      <inkml:brushProperty name="fitToCurve" value="1"/>
    </inkml:brush>
  </inkml:definitions>
  <inkml:trace contextRef="#ctx0" brushRef="#br0">0 236 0,'23'0'125,"1"0"-93,-1 0 30,1 0-46,0 0 15,-1 0 0,1-24 63,-24 1 62,0-1-109,23 1-16,-23-1 94,0 0-62,0 1-1,0-1 173,0 1-79,-23 23-140,23-24 46</inkml:trace>
</inkml:ink>
</file>

<file path=ppt/ink/ink130.xml><?xml version="1.0" encoding="utf-8"?>
<inkml:ink xmlns:inkml="http://www.w3.org/2003/InkML">
  <inkml:definitions>
    <inkml:context xml:id="ctx0">
      <inkml:inkSource xml:id="inkSrc0">
        <inkml:traceFormat>
          <inkml:channel name="X" type="integer" max="3000" units="cm"/>
          <inkml:channel name="Y" type="integer" max="2000" units="cm"/>
          <inkml:channel name="T" type="integer" max="2.14748E9" units="dev"/>
        </inkml:traceFormat>
        <inkml:channelProperties>
          <inkml:channelProperty channel="X" name="resolution" value="105.26316" units="1/cm"/>
          <inkml:channelProperty channel="Y" name="resolution" value="105.26316" units="1/cm"/>
          <inkml:channelProperty channel="T" name="resolution" value="1" units="1/dev"/>
        </inkml:channelProperties>
      </inkml:inkSource>
      <inkml:timestamp xml:id="ts0" timeString="2018-09-06T17:18:59.647"/>
    </inkml:context>
    <inkml:brush xml:id="br0">
      <inkml:brushProperty name="width" value="0.08167" units="cm"/>
      <inkml:brushProperty name="height" value="0.08167" units="cm"/>
      <inkml:brushProperty name="color" value="#ED1C24"/>
      <inkml:brushProperty name="fitToCurve" value="1"/>
    </inkml:brush>
  </inkml:definitions>
  <inkml:traceGroup>
    <inkml:annotationXML>
      <emma:emma xmlns:emma="http://www.w3.org/2003/04/emma" version="1.0">
        <emma:interpretation id="{5EA8B031-C2E0-4CD3-9FC7-8DF95DA7758F}" emma:medium="tactile" emma:mode="ink">
          <msink:context xmlns:msink="http://schemas.microsoft.com/ink/2010/main" type="inkDrawing" rotatedBoundingBox="4104,14178 6864,14274 6860,14394 4100,14298" shapeName="Other"/>
        </emma:interpretation>
      </emma:emma>
    </inkml:annotationXML>
    <inkml:trace contextRef="#ctx0" brushRef="#br0">2760 148 0,'-12'0'297,"0"0"-281,0 0-16,-1 0 15,1-12 1,-12 12-16,12-13 15,-13 13-15,13 0 16,-37 0-16,12 0 16,13 0-16,-13 0 0,13 0 15,-13 0-15,13 0 16,-1-12-16,13 12 16,0 0-16,0 0 15,-13 0 1,1 0-1,12 0-15,0-12 16,-1 12-16,1 0 31,0 0-31,0 0 32,-1-12-32,-11 12 15,12 0 1,0 0-16,-1 0 0,-11 0 15,-13-25 1,25 25-16,-24-12 0,11 12 16,-12 0-16,25 0 15,-24 0-15,11 0 16,-11 0-16,11 0 16,13 0-16,-25 0 15,13 0-15,-37 0 16,36 0-16,-11 0 0,11 0 15,-11 0-15,23 0 16,1 0-16,-24 0 16,11 0-1,13 0-15,0 0 16,-25 0 0,25 0-1,0 0-15,-13 0 0,-11 0 16,23 0-1,1 0-15,0 0 16,-12 0-16,11 0 16,1 0-1,0 0 1,0 0-16,0 0 16,-1 0-16,-11 0 15,12 0 1,-13 0-1,13 0-15,-25-12 16,13 12-16,12 0 16,-25 0-16,1-25 15,11 25-15,-12 0 16,13 0-16,12 0 0,-25 0 16,25 0-16,-12 0 15,-13 0-15,25 0 16,0 0-16,-25 0 15,25 0-15,-1 0 16,-11 0 0,-13 0-1,25 0-15,0 0 16,0 0 0,0 0-16,-13 0 15,13 0-15,0 0 16,0 0-16,-13 0 15,1 0-15,-1 0 16,-11 13-16,-13-13 0,12 0 16,13 12-16,-13-12 15,25 0-15,-13 0 16,13 0-16,-12 0 16,12 0-1,-1 0-15,1 0 16,0 0-1,0 0 1,0 0-16,12 12 0,-25-12 16,13 0-16,0 0 15,-1 12 1,1-12 0,0 0-16,0 0 15,-13 0 1,25 12-1,0 13 48</inkml:trace>
  </inkml:traceGroup>
</inkml:ink>
</file>

<file path=ppt/ink/ink131.xml><?xml version="1.0" encoding="utf-8"?>
<inkml:ink xmlns:inkml="http://www.w3.org/2003/InkML">
  <inkml:definitions>
    <inkml:context xml:id="ctx0">
      <inkml:inkSource xml:id="inkSrc0">
        <inkml:traceFormat>
          <inkml:channel name="X" type="integer" max="3000" units="cm"/>
          <inkml:channel name="Y" type="integer" max="2000" units="cm"/>
          <inkml:channel name="T" type="integer" max="2.14748E9" units="dev"/>
        </inkml:traceFormat>
        <inkml:channelProperties>
          <inkml:channelProperty channel="X" name="resolution" value="105.26316" units="1/cm"/>
          <inkml:channelProperty channel="Y" name="resolution" value="105.26316" units="1/cm"/>
          <inkml:channelProperty channel="T" name="resolution" value="1" units="1/dev"/>
        </inkml:channelProperties>
      </inkml:inkSource>
      <inkml:timestamp xml:id="ts0" timeString="2018-09-06T17:19:15.580"/>
    </inkml:context>
    <inkml:brush xml:id="br0">
      <inkml:brushProperty name="width" value="0.08167" units="cm"/>
      <inkml:brushProperty name="height" value="0.08167" units="cm"/>
      <inkml:brushProperty name="color" value="#ED1C24"/>
      <inkml:brushProperty name="fitToCurve" value="1"/>
    </inkml:brush>
  </inkml:definitions>
  <inkml:traceGroup>
    <inkml:annotationXML>
      <emma:emma xmlns:emma="http://www.w3.org/2003/04/emma" version="1.0">
        <emma:interpretation id="{8B3ADE65-BD67-44EB-8C05-A3BA09B1E9C4}" emma:medium="tactile" emma:mode="ink">
          <msink:context xmlns:msink="http://schemas.microsoft.com/ink/2010/main" type="writingRegion" rotatedBoundingBox="11197,4273 12724,4273 12724,7839 11197,7839"/>
        </emma:interpretation>
      </emma:emma>
    </inkml:annotationXML>
    <inkml:traceGroup>
      <inkml:annotationXML>
        <emma:emma xmlns:emma="http://www.w3.org/2003/04/emma" version="1.0">
          <emma:interpretation id="{BA827F76-8576-4E07-BD70-E3C751CFC6FD}" emma:medium="tactile" emma:mode="ink">
            <msink:context xmlns:msink="http://schemas.microsoft.com/ink/2010/main" type="paragraph" rotatedBoundingBox="11197,4273 12724,4273 12724,7839 11197,7839" alignmentLevel="1"/>
          </emma:interpretation>
        </emma:emma>
      </inkml:annotationXML>
      <inkml:traceGroup>
        <inkml:annotationXML>
          <emma:emma xmlns:emma="http://www.w3.org/2003/04/emma" version="1.0">
            <emma:interpretation id="{88980ED5-8B52-40F3-990B-78224B6F7186}" emma:medium="tactile" emma:mode="ink">
              <msink:context xmlns:msink="http://schemas.microsoft.com/ink/2010/main" type="line" rotatedBoundingBox="11197,4273 12724,4273 12724,7839 11197,7839"/>
            </emma:interpretation>
          </emma:emma>
        </inkml:annotationXML>
        <inkml:traceGroup>
          <inkml:annotationXML>
            <emma:emma xmlns:emma="http://www.w3.org/2003/04/emma" version="1.0">
              <emma:interpretation id="{A64B5F9E-C649-437A-A6D8-92181D698228}" emma:medium="tactile" emma:mode="ink">
                <msink:context xmlns:msink="http://schemas.microsoft.com/ink/2010/main" type="inkWord" rotatedBoundingBox="11197,4273 12724,4273 12724,7839 11197,7839">
                  <msink:destinationLink direction="with" ref="{21D1819E-5132-4958-8BAA-79F0B8DEE0FA}"/>
                </msink:context>
              </emma:interpretation>
              <emma:one-of disjunction-type="recognition" id="oneOf0">
                <emma:interpretation id="interp0" emma:lang="en-US" emma:confidence="0">
                  <emma:literal>A</emma:literal>
                </emma:interpretation>
                <emma:interpretation id="interp1" emma:lang="en-US" emma:confidence="0">
                  <emma:literal>]</emma:literal>
                </emma:interpretation>
                <emma:interpretation id="interp2" emma:lang="en-US" emma:confidence="0">
                  <emma:literal>1</emma:literal>
                </emma:interpretation>
                <emma:interpretation id="interp3" emma:lang="en-US" emma:confidence="0">
                  <emma:literal>f</emma:literal>
                </emma:interpretation>
                <emma:interpretation id="interp4" emma:lang="en-US" emma:confidence="0">
                  <emma:literal>?</emma:literal>
                </emma:interpretation>
              </emma:one-of>
            </emma:emma>
          </inkml:annotationXML>
          <inkml:trace contextRef="#ctx0" brushRef="#br0">477 5 0,'-13'0'219,"1"0"-219,0 0 15,-12 0 1,11 0 0,1 0-16,-12 0 15,-13 0 1,13 0-16,-13 0 15,0 0-15,25 0 0,0 0 16,0 0-16,-1 25 16,1-25-1,0 0-15,-12 0 16,11 0 0,1 0-1,0 0-15,0 0 16,0 0-16,-1 0 15,-11 0 1,12 12 47,0-12-63,-1 0 31,13 12 250,13-12-265,-13 12-1,12-12-15,-12 12 0,0 1 16,24-1-16,-12 12 16,-12-11-1,13-1-15,-13 0 16,12-12-1,-12 12 1,12 0-16,-12 1 16,0 11-1,12-24-15,0 0 16,13 0-16,-13 12 16,0 0-1,0 1 1,1-13-16,-1 12 15,0-12-15,13 0 16,-25 12 15,0 0 94</inkml:trace>
          <inkml:trace contextRef="#ctx0" brushRef="#br0" timeOffset="-3025.683">1527 3571 0,'-25'0'250,"1"0"-250,-13-24 0,-24-25 15,25-12-15,-1-13 16,25 13-16,-37-12 16,12-12-16,13-13 15,12-12-15,-13-24 16,1 24-16,-1 12 15,1-48-15,12 72 16,-13 25-16,25-12 16,0 37-16,0-13 0,0 13 15,0-13-15,13-36 16,-13 49-16,12-62 16,-12-12-16,0 50 15,0-26-15,0 38 16,0-38-16,0 1 15,0 49-15,0-13 16,0-12-16,0 0 0,0 13 16,0-13-16,0 0 15,0-24-15,0 12 16,0 12-16,0 24 16,0-11-16,0-13 15,0 12-15,0 25 16,0-12-16,0-13 15,24 0-15,-24 13 0,12-13 16,-12 1-16,0 11 16,0-11-16,0 23 15,0-35-15,0 23 16,0-11 0,0 23-16,0 1 15,0 0 1,0 0-16,-12-1 0,12-11 15,-12 12-15,12 0 16,-12 12-16,12-13 16,-25 1-1,13 0-15,12 0 16,-12 12-16,0-25 16,-13 13-16,1 12 15,12-12-15,-1 12 0,1 0 16,0 0-1,0 0-15,0 0 32,-13-12-32,13 12 15,0 0 1,12-13-16,-13 1 0,1 12 16,0-24-1,0 12-15,-13 12 16,13-13-1,0 1 1,0 12-16,0 0 16,-1 0 31,1 0-16,0 0-31,-12 0 15,11-12 1,1 0 0,0 12-16,0 0 15,-1 0 1,1-12-16,-12 12 16,12 0-1,-1 0 1,1 0-1,0 0-15,0 0 16,0 0-16,-13 0 16,13 0-1,12-13 32,-12 13-16,0 0-15,-1-24 0,1 24-1,12-12 32,-12 12-31,-13-12-16,13 12 15,0-13 1,-12 1-16,11 0 0,-11-13 16,0 13-16,-13 0 15,25 12-15,-1-12 16,1 12-16,0 0 16,0-12-16,-13 12 15,13 0-15,0 0 16</inkml:trace>
        </inkml:traceGroup>
      </inkml:traceGroup>
    </inkml:traceGroup>
  </inkml:traceGroup>
</inkml:ink>
</file>

<file path=ppt/ink/ink132.xml><?xml version="1.0" encoding="utf-8"?>
<inkml:ink xmlns:inkml="http://www.w3.org/2003/InkML">
  <inkml:definitions>
    <inkml:context xml:id="ctx0">
      <inkml:inkSource xml:id="inkSrc0">
        <inkml:traceFormat>
          <inkml:channel name="X" type="integer" max="3000" units="cm"/>
          <inkml:channel name="Y" type="integer" max="2000" units="cm"/>
          <inkml:channel name="T" type="integer" max="2.14748E9" units="dev"/>
        </inkml:traceFormat>
        <inkml:channelProperties>
          <inkml:channelProperty channel="X" name="resolution" value="105.26316" units="1/cm"/>
          <inkml:channelProperty channel="Y" name="resolution" value="105.26316" units="1/cm"/>
          <inkml:channelProperty channel="T" name="resolution" value="1" units="1/dev"/>
        </inkml:channelProperties>
      </inkml:inkSource>
      <inkml:timestamp xml:id="ts0" timeString="2018-09-06T17:19:08.693"/>
    </inkml:context>
    <inkml:brush xml:id="br0">
      <inkml:brushProperty name="width" value="0.08167" units="cm"/>
      <inkml:brushProperty name="height" value="0.08167" units="cm"/>
      <inkml:brushProperty name="color" value="#ED1C24"/>
      <inkml:brushProperty name="fitToCurve" value="1"/>
    </inkml:brush>
  </inkml:definitions>
  <inkml:traceGroup>
    <inkml:annotationXML>
      <emma:emma xmlns:emma="http://www.w3.org/2003/04/emma" version="1.0">
        <emma:interpretation id="{E6FCF700-FA26-48C5-8C69-4CBB4774C22A}" emma:medium="tactile" emma:mode="ink">
          <msink:context xmlns:msink="http://schemas.microsoft.com/ink/2010/main" type="inkDrawing" rotatedBoundingBox="7643,14897 12346,9802 13499,10866 8796,15960" semanticType="callout" shapeName="Other">
            <msink:sourceLink direction="with" ref="{DB848457-249B-4792-AED5-868A8E6D6B8E}"/>
            <msink:sourceLink direction="with" ref="{37EE34DE-754C-4A82-BAE1-3C553660A4CA}"/>
          </msink:context>
        </emma:interpretation>
      </emma:emma>
    </inkml:annotationXML>
    <inkml:trace contextRef="#ctx0" brushRef="#br0">0 4774 0,'24'0'391,"49"-36"-391,-36 11 0,-12 13 15,60-25-15,-36 13 16,12 12-16,-37-25 16,62 25-16,-37-13 15,-1 25-15,-11-12 16,0-12-16,-13 24 0,-12-12 15,25-1-15,-25 13 16,0 0-16,25-12 16,-25 0-16,13 12 15,11-37-15,1 13 16,12-13-16,-37 25 16,37 0-16,12-25 15,-24 1-15,-13 23 16,37-23-16,-12-1 0,36 0 15,-36 13-15,12-13 16,13 25-16,-1-37 16,-12 37-16,12-12 15,-24-13-15,12 25 16,-12-13-16,12-11 16,-37 24-16,50-1 0,11-35 15,1 11-15,11 12 16,-11 13-16,-13-37 15,37 13-15,-25-13 16,-11 12-16,11 1 16,1-1-16,-13-12 15,-12 13-15,-12-1 16,36 0-16,-60 1 0,36 23 16,-12-23-16,-13 11 15,38-11-15,-38-1 16,50 0-16,-62 25 15,13-12-15,12 12 16,-13-1-16,-24-11 16,25 12-16,0 0 15,-25-1-15,0 1 0,0-12 16,1 24-16,-13-12 16,12-1-16,0 13 15,-12-12-15,37 0 16,-37 0-16,12-13 15,0 13-15,0 0 16,0 0-16,-12-1 0,25 1 16,-13 0-16,-12 0 15,12-13-15,1 13 16,-13-12-16,12 11 16,0-35-16,12 35 15,-11-60-15,-1 61 16,0-37-16,12 12 15,-11 13 1,-13 12-16,0-13 0,12 1 16,0 12-1,-12-37-15,24 37 16,-11 0-16,-13-25 16,12 25-16,0-13 15,-12 13-15,12-25 16,13 25-16,-25-24 15,0 23-15,12-11 16,0-13-16,-12 25 16,12 0-16,13-25 15,-25 25-15,0 0 16,0-37-16,12 12 16,0-12-16,-12 37 15,25-37-15,-13 1 16,-12 23-16,12-11 0,12 11 15,-24-12-15,13 13 16,-1 0-16,-12 11 16,12-23-16,13 11 15,-25 1-15,12-13 16,0 13-16,-12-1 16,12-11-16,13 11 15,-25-36-15,36 25 16,-24-13-16,13 0 0,-13-12 15,0 12-15,13 37 16,-13-25-16,-12 25 16,12-12-16,-12-1 15,12-11-15,-12-1 16,25 0-16,-13-12 16,25-12-16,-13 37 0,-12-37 15,25 24-15,-25-12 16,13 13-16,-13-1 15,0 13-15,12-37 16,-11 36-16,-13-11 16,0 23-16,0 1 15,0 0 1,12 12-16,12-37 0,-12 1 16,1 11-1,11 25-15,-12-36 16,-12 11-16,12-11 15,1 36 1,-13-13-16,0 1 16,0-12-1,0 12-15,-13 12 313,1 0-298,12 24 1,-12-24 15,0 0 1,-13 0-1,13 12-31,0-12 15,0 0 1,12 12 0,-12-12 15,-1 0-31,1 0 16,0 0-1,12 13-15,-24-13 16,36 0 249,0 0-265,0 0 16,13 0-16,11-13 16,-24 13-1,1 0-15,-1 0 16,12 0-16,-12 0 16,1 0-1,-1 0 32,0 0-16,0 0-15,1 0 0,-1 13-1,12-13-15,-12 0 47,-12 12 31,0 0-47,0 0 1,0 0-1,0 1-15,0 11-16,0-12 46,0 0-30,0 1 15,0-1-15,0 0 0,0 0-1,0 13 32,0-13-31,0 0 31,0 0-1,0 1 1,0-1-31,0 0 0,0 12-16,0-11 15,0 11-15,0 13 16,0-25-16,-12 12 15,12-11 1,0 11-16,0-12 47,0 0-31</inkml:trace>
  </inkml:traceGroup>
</inkml:ink>
</file>

<file path=ppt/ink/ink133.xml><?xml version="1.0" encoding="utf-8"?>
<inkml:ink xmlns:inkml="http://www.w3.org/2003/InkML">
  <inkml:definitions>
    <inkml:context xml:id="ctx0">
      <inkml:inkSource xml:id="inkSrc0">
        <inkml:traceFormat>
          <inkml:channel name="X" type="integer" max="3000" units="cm"/>
          <inkml:channel name="Y" type="integer" max="2000" units="cm"/>
          <inkml:channel name="T" type="integer" max="2.14748E9" units="dev"/>
        </inkml:traceFormat>
        <inkml:channelProperties>
          <inkml:channelProperty channel="X" name="resolution" value="105.26316" units="1/cm"/>
          <inkml:channelProperty channel="Y" name="resolution" value="105.26316" units="1/cm"/>
          <inkml:channelProperty channel="T" name="resolution" value="1" units="1/dev"/>
        </inkml:channelProperties>
      </inkml:inkSource>
      <inkml:timestamp xml:id="ts0" timeString="2018-09-06T17:19:01.396"/>
    </inkml:context>
    <inkml:brush xml:id="br0">
      <inkml:brushProperty name="width" value="0.08167" units="cm"/>
      <inkml:brushProperty name="height" value="0.08167" units="cm"/>
      <inkml:brushProperty name="color" value="#ED1C24"/>
      <inkml:brushProperty name="fitToCurve" value="1"/>
    </inkml:brush>
  </inkml:definitions>
  <inkml:traceGroup>
    <inkml:annotationXML>
      <emma:emma xmlns:emma="http://www.w3.org/2003/04/emma" version="1.0">
        <emma:interpretation id="{DB848457-249B-4792-AED5-868A8E6D6B8E}" emma:medium="tactile" emma:mode="ink">
          <msink:context xmlns:msink="http://schemas.microsoft.com/ink/2010/main" type="inkDrawing" rotatedBoundingBox="7632,14812 7647,14812 7647,14827 7632,14827" shapeName="Other">
            <msink:destinationLink direction="with" ref="{E6FCF700-FA26-48C5-8C69-4CBB4774C22A}"/>
          </msink:context>
        </emma:interpretation>
      </emma:emma>
    </inkml:annotationXML>
    <inkml:trace contextRef="#ctx0" brushRef="#br0">-12 4689 0</inkml:trace>
  </inkml:traceGroup>
</inkml:ink>
</file>

<file path=ppt/ink/ink134.xml><?xml version="1.0" encoding="utf-8"?>
<inkml:ink xmlns:inkml="http://www.w3.org/2003/InkML">
  <inkml:definitions>
    <inkml:context xml:id="ctx0">
      <inkml:inkSource xml:id="inkSrc0">
        <inkml:traceFormat>
          <inkml:channel name="X" type="integer" max="3000" units="cm"/>
          <inkml:channel name="Y" type="integer" max="2000" units="cm"/>
          <inkml:channel name="T" type="integer" max="2.14748E9" units="dev"/>
        </inkml:traceFormat>
        <inkml:channelProperties>
          <inkml:channelProperty channel="X" name="resolution" value="105.26316" units="1/cm"/>
          <inkml:channelProperty channel="Y" name="resolution" value="105.26316" units="1/cm"/>
          <inkml:channelProperty channel="T" name="resolution" value="1" units="1/dev"/>
        </inkml:channelProperties>
      </inkml:inkSource>
      <inkml:timestamp xml:id="ts0" timeString="2018-09-06T17:19:01.207"/>
    </inkml:context>
    <inkml:brush xml:id="br0">
      <inkml:brushProperty name="width" value="0.08167" units="cm"/>
      <inkml:brushProperty name="height" value="0.08167" units="cm"/>
      <inkml:brushProperty name="color" value="#ED1C24"/>
      <inkml:brushProperty name="fitToCurve" value="1"/>
    </inkml:brush>
  </inkml:definitions>
  <inkml:traceGroup>
    <inkml:annotationXML>
      <emma:emma xmlns:emma="http://www.w3.org/2003/04/emma" version="1.0">
        <emma:interpretation id="{DACBE4CC-C888-4EB4-81AB-ECDAEA4FD9A8}" emma:medium="tactile" emma:mode="ink">
          <msink:context xmlns:msink="http://schemas.microsoft.com/ink/2010/main" type="inkDrawing" rotatedBoundingBox="7632,14812 7647,14812 7647,14827 7632,14827" shapeName="Other"/>
        </emma:interpretation>
      </emma:emma>
    </inkml:annotationXML>
    <inkml:trace contextRef="#ctx0" brushRef="#br0">-12 4689 0</inkml:trace>
  </inkml:traceGroup>
</inkml:ink>
</file>

<file path=ppt/ink/ink135.xml><?xml version="1.0" encoding="utf-8"?>
<inkml:ink xmlns:inkml="http://www.w3.org/2003/InkML">
  <inkml:definitions>
    <inkml:context xml:id="ctx0">
      <inkml:inkSource xml:id="inkSrc0">
        <inkml:traceFormat>
          <inkml:channel name="X" type="integer" max="3000" units="cm"/>
          <inkml:channel name="Y" type="integer" max="2000" units="cm"/>
          <inkml:channel name="T" type="integer" max="2.14748E9" units="dev"/>
        </inkml:traceFormat>
        <inkml:channelProperties>
          <inkml:channelProperty channel="X" name="resolution" value="105.26316" units="1/cm"/>
          <inkml:channelProperty channel="Y" name="resolution" value="105.26316" units="1/cm"/>
          <inkml:channelProperty channel="T" name="resolution" value="1" units="1/dev"/>
        </inkml:channelProperties>
      </inkml:inkSource>
      <inkml:timestamp xml:id="ts0" timeString="2018-09-06T17:19:01.168"/>
    </inkml:context>
    <inkml:brush xml:id="br0">
      <inkml:brushProperty name="width" value="0.08167" units="cm"/>
      <inkml:brushProperty name="height" value="0.08167" units="cm"/>
      <inkml:brushProperty name="color" value="#ED1C24"/>
      <inkml:brushProperty name="fitToCurve" value="1"/>
    </inkml:brush>
  </inkml:definitions>
  <inkml:traceGroup>
    <inkml:annotationXML>
      <emma:emma xmlns:emma="http://www.w3.org/2003/04/emma" version="1.0">
        <emma:interpretation id="{A7554866-351B-4BA3-9A92-028C4237B6DD}" emma:medium="tactile" emma:mode="ink">
          <msink:context xmlns:msink="http://schemas.microsoft.com/ink/2010/main" type="inkDrawing" rotatedBoundingBox="7632,14812 7647,14812 7647,14827 7632,14827" shapeName="Other"/>
        </emma:interpretation>
      </emma:emma>
    </inkml:annotationXML>
    <inkml:trace contextRef="#ctx0" brushRef="#br0">-12 4689 0</inkml:trace>
  </inkml:traceGroup>
</inkml:ink>
</file>

<file path=ppt/ink/ink136.xml><?xml version="1.0" encoding="utf-8"?>
<inkml:ink xmlns:inkml="http://www.w3.org/2003/InkML">
  <inkml:definitions>
    <inkml:context xml:id="ctx0">
      <inkml:inkSource xml:id="inkSrc0">
        <inkml:traceFormat>
          <inkml:channel name="X" type="integer" max="3000" units="cm"/>
          <inkml:channel name="Y" type="integer" max="2000" units="cm"/>
          <inkml:channel name="T" type="integer" max="2.14748E9" units="dev"/>
        </inkml:traceFormat>
        <inkml:channelProperties>
          <inkml:channelProperty channel="X" name="resolution" value="105.26316" units="1/cm"/>
          <inkml:channelProperty channel="Y" name="resolution" value="105.26316" units="1/cm"/>
          <inkml:channelProperty channel="T" name="resolution" value="1" units="1/dev"/>
        </inkml:channelProperties>
      </inkml:inkSource>
      <inkml:timestamp xml:id="ts0" timeString="2018-09-06T17:19:31.062"/>
    </inkml:context>
    <inkml:brush xml:id="br0">
      <inkml:brushProperty name="width" value="0.08167" units="cm"/>
      <inkml:brushProperty name="height" value="0.08167" units="cm"/>
      <inkml:brushProperty name="color" value="#ED1C24"/>
      <inkml:brushProperty name="fitToCurve" value="1"/>
    </inkml:brush>
  </inkml:definitions>
  <inkml:traceGroup>
    <inkml:annotationXML>
      <emma:emma xmlns:emma="http://www.w3.org/2003/04/emma" version="1.0">
        <emma:interpretation id="{4F3A5CE8-481A-4F30-9DEC-88AD485E6F29}" emma:medium="tactile" emma:mode="ink">
          <msink:context xmlns:msink="http://schemas.microsoft.com/ink/2010/main" type="inkDrawing" rotatedBoundingBox="6044,19147 12985,16935 13285,17875 6343,20087" semanticType="callout" shapeName="Other">
            <msink:sourceLink direction="with" ref="{37EE34DE-754C-4A82-BAE1-3C553660A4CA}"/>
            <msink:sourceLink direction="with" ref="{9566C800-64EB-4907-9497-FB2C2A022633}"/>
          </msink:context>
        </emma:interpretation>
      </emma:emma>
    </inkml:annotationXML>
    <inkml:trace contextRef="#ctx0" brushRef="#br0">7076 0 0,'-12'0'219,"-1"0"-219,-12 25 15,-12-25-15,0 12 16,25 0-16,-13-12 16,12 12-16,-24 13 15,0-13-15,12 0 16,-12-12-16,24 12 15,1 13-15,-25-25 0,24 12 16,1 0-16,0-12 16,12 12-16,-12 1 15,-1-13-15,0 0 16,1 12 0,-12 0-1,11-12-15,13 12 16,-12 13-16,-1-25 15,13 12-15,-12 0 16,0-12-16,-25 12 16,37 1-16,-26 23 15,2-24-15,12 1 16,-1-13-16,0 36 16,1-36-16,0 12 15,0 1-15,-14-13 0,26 12 16,-24 0-16,12 0 15,0 13-15,-26-1 16,1 13-16,24-25 16,1 0-16,-25 25 15,24-25-15,1 0 16,0 0-16,-1 1 0,1-1 16,0 12-16,-14-24 15,14 13-15,-12-1 16,11 0-16,0 0 15,-23 25-15,24-25 16,-26 0-16,26 25 16,-50-1-16,37 1 15,-12-25-15,24 1 0,-24 11 16,0 0-16,12-24 16,13 25-16,-1-13 15,-23 0-15,22 0 16,-22 1-16,10 11 15,-10 13-15,-2-37 16,26 24-16,-50 1 16,50-13-16,-13 12 0,-12 1 15,24-13 1,-24 24-16,25-36 0,-13 13 16,25-1-16,-38-12 15,26 12-15,0 0 16,-26 25-16,14-25 15,-13 0-15,0 25 16,12-37-16,-62 49 0,50-37 16,-37 0-16,24 13 15,0-13-15,-36 37 16,36-37-16,-12 0 16,37 13-16,-86 11 15,62-11-15,-13 11 16,12 1-16,13-25 0,-13 0 15,13 25-15,0-13 16,-1-11-16,26-1 16,-38 12-16,26-24 15,-38 12-15,12 1 16,1 11-16,-13-12 16,12-12-16,13 0 15,12 0-15,-11 25 16,-2-13-16,13-12 0,-12 12 15,25 13-15,-1-25 16,-24 24-16,12-24 16,-12 37-16,0-37 15,12 12-15,-12 12 16,-13-24-16,14 0 16,-2 12-16,-12-12 15,13 13-15,12-13 0,-12 0 16,13 0-16,-14 0 15,1 0-15,24 0 16,1 0-16,-12 0 16,-14 0-16,26 0 15,0 0-15,-14 0 16,2 0-16,12 0 0,-13 0 16,12 0-16,1 0 15,-25 0-15,25 0 16,-1 0-16,-24 0 15,25 0 1,-1 0 0,1 0-16,-1 0 15,1 0-15,0 0 16,-26 0-16,2 0 0,-39 0 16,50-13-16,-37 13 15,13 0-15,-26 0 16,50 0-16,-37-24 15,38 12-15,-38 12 16,37 0-16,-12 0 16,12 0-16,-12 0 15,0 0-15,12 0 16,-12 0-16,12 0 0,-12 0 16,-1 0-16,14 0 15,-14 0-15,-11 0 16,24 0-16,-37 0 15,38 0-15,-39 0 16,51 0-16,-38 0 0,38 0 16,-12 0-16,-14 0 15,26 0-15,0 0 16,-14 0-16,14 0 16,-12 0-16,11 0 15,1 0 1,-1 0-1,1 0-15,0 0 16,-1 0-16,-24 0 16,25 0-1,-1 0-15,1 0 16,0 0-16,-26 0 16,26 0-16,0 0 15,-26 24-15,14-24 16,12 0-16,-2 0 0,-22 0 15,24 0-15,-2 0 16,2 0-16,-25 0 16,-12 0-16,-26 0 15,26-12-15,-14 0 16,-11 12-16,25 0 16,12 0-16,-13 0 15,38 0-15,-1 0 0,-24 0 16,25 0-16,-1 0 15,-11 0 1,11 0 0,1 0-16,-13 0 15,13 0 1,0 0 0,-2 0-16,2 0 15,0 0 48</inkml:trace>
  </inkml:traceGroup>
</inkml:ink>
</file>

<file path=ppt/ink/ink137.xml><?xml version="1.0" encoding="utf-8"?>
<inkml:ink xmlns:inkml="http://www.w3.org/2003/InkML">
  <inkml:definitions>
    <inkml:context xml:id="ctx0">
      <inkml:inkSource xml:id="inkSrc0">
        <inkml:traceFormat>
          <inkml:channel name="X" type="integer" max="3000" units="cm"/>
          <inkml:channel name="Y" type="integer" max="2000" units="cm"/>
          <inkml:channel name="T" type="integer" max="2.14748E9" units="dev"/>
        </inkml:traceFormat>
        <inkml:channelProperties>
          <inkml:channelProperty channel="X" name="resolution" value="105.26316" units="1/cm"/>
          <inkml:channelProperty channel="Y" name="resolution" value="105.26316" units="1/cm"/>
          <inkml:channelProperty channel="T" name="resolution" value="1" units="1/dev"/>
        </inkml:channelProperties>
      </inkml:inkSource>
      <inkml:timestamp xml:id="ts0" timeString="2018-09-06T17:19:26.798"/>
    </inkml:context>
    <inkml:brush xml:id="br0">
      <inkml:brushProperty name="width" value="0.08167" units="cm"/>
      <inkml:brushProperty name="height" value="0.08167" units="cm"/>
      <inkml:brushProperty name="color" value="#ED1C24"/>
      <inkml:brushProperty name="fitToCurve" value="1"/>
    </inkml:brush>
  </inkml:definitions>
  <inkml:traceGroup>
    <inkml:annotationXML>
      <emma:emma xmlns:emma="http://www.w3.org/2003/04/emma" version="1.0">
        <emma:interpretation id="{37EE34DE-754C-4A82-BAE1-3C553660A4CA}" emma:medium="tactile" emma:mode="ink">
          <msink:context xmlns:msink="http://schemas.microsoft.com/ink/2010/main" type="inkDrawing" rotatedBoundingBox="14931,14179 16180,18463 13426,19265 12178,14982" shapeName="Other">
            <msink:destinationLink direction="with" ref="{4F3A5CE8-481A-4F30-9DEC-88AD485E6F29}"/>
            <msink:destinationLink direction="with" ref="{E6FCF700-FA26-48C5-8C69-4CBB4774C22A}"/>
          </msink:context>
        </emma:interpretation>
      </emma:emma>
    </inkml:annotationXML>
    <inkml:trace contextRef="#ctx0" brushRef="#br0">7437 4628 0,'-13'0'250,"-11"0"-250,12 0 16,0 0 0,-1 0-1,1-13-15,0 13 16,0 0-16,-13 0 16,13 0-1,0 0 1,0 0-16,-1 0 15,1 0 1,0 0 0,0 0-16,-25-24 15,25 24 1,0 0-16,0 0 16,-13 0-1,13-12-15,0 12 16,-1 0-16,1 0 15,-24 0-15,23 0 16,1 0-16,0 0 16,0 0-16,0 0 15,-1 0 1,1 0-16,-12 0 16,11-12-16,1 12 15,-12-13-15,-13 13 16,1 0-16,11 0 15,13 0-15,0 0 16,-25 0-16,25 0 0,0 0 16,-1 0-16,1 0 15,0 0-15,-12 0 16,11 0-16,1 0 16,-12 0-16,-13 0 15,13 0-15,-13 0 16,-12 0-16,37 0 15,-25 0-15,13 0 0,12 0 16,-25 0-16,25 0 16,-13 0-16,-11 0 15,24 0-15,-1 0 16,1 0-16,-12 0 16,12 0-16,-1 0 15,1 0-15,0 0 0,0 0 16,0 0-16,-25 13 15,12-13-15,-11 24 16,-1-24-16,13 0 16,-13 0-16,25 0 15,-12 0-15,-1 12 16,1-12-16,11 0 16,1 0-16,0 0 15,-12 0-15,11 0 16,1 0-16,0 0 15,0 12-15,-13-12 16,-11 0 0,23 0-16,1 0 15,-24 0-15,11 0 16,13 0 0,-12 0-16,11 0 0,1 0 15,0 0-15,0 0 16,0 0-16,-1 0 15,-11 0-15,12 0 16,-1 0 0,1 0-16,0 0 15,0 0-15,12 13 94,0-1-94,-12-12 16,-13 12-16,25 0 15,-24 25-15,-13 0 0,1 11 16,23-11-16,-11 0 16,-1-25-16,25 25 15,-36-25-15,36 0 16,-12 25-16,-1-37 15,13 12-15,0 0 16,0 0-16,0 0 0,0 1 16,-24 11-16,24-12 15,0 13-15,-12 11 16,12 13-16,0-12 16,0 12-16,-12 0 15,-13-13-15,25 13 16,0-37-16,0 25 15,-12 0-15,12-25 0,0 12 16,0-12-16,0 1 16,0 23-16,0-24 15,0 13-15,0 36 16,0-49-16,0 13 16,0 11-16,0-24 15,0 13-15,0 11 16,0-11-16,0 11 0,0-23 15,0 23-15,0-23 16,0 11-16,0 25 16,0-25-16,0 37 15,0-36-15,0 48 16,24-36-16,-11-25 16,-13 24-16,12-11 0,-12-1 15,0-11-15,0-1 16,0 0-1,12 0-15,-12 0 16,12 1 0,0-13-16,-12 24 15,25-24-15,-13 12 16,-12 0 0,12-12-16,-12 13 31,12-13-31,1 12 31,-1-12-15,-12 12-16,12-12 15,13 12-15,-25 13 16,12-13-16,0 0 16,0 0-1,0 1-15,1-1 16,-1-12-1,-12 12-15,0 12 16,0-11 0,0-1-1,0 0-15,12-12 16,-12 12-16,0 0 16,24-12-16,-24 13 15,0-1-15,0 25 16,0-25-16,0 0 15,0 25-15,0-25 16,0 0-16,0 12 16,0 13-16,0-13 0,0 13 15,0 0-15,0 12 16,0-25-16,0 13 16,0-13-16,0 13 15,0-25-15,-12 25 16,12-25-16,0 0 15,0 12-15,0-11 16,0 11-16,0-12 0,0 0 16,0 13-16,0 12 15,0-13-15,0 13 16,12 11-16,-12 13 16,13 13-16,11-38 15,-24-11-15,0 11 16,0-11-16,0-13 0,0 0 15,12 25 1,0-25 0,-12 0-16,0 1 15,13 11-15,-1-12 16,-12 0-16,37 13 16,-25 11-1,0-23-15,-12-1 16,24 25-16,-11-37 0,-13 12 15,12 0-15,0 0 16,25 13-16,-37-13 16,24-12-16,-12 24 15,13 1-15,-1-13 16,-12-12-16,1 12 16,-1 0-16,12-12 15,-12 0-15,1 12 0,-13 1 16,24 11-16,13-12 15,-25 1 1,37-1-16,0-12 16,-13 0-1,1 24-15,-25-24 16,12 12-16,1-12 16,-13 0-16,13 13 0,11 11 15,-11-24-15,11 0 16,-24 0-16,25 12 15,-25-12-15,13 12 16,-13-12 0,12 0-16,-11 0 15,-1 0-15,0 0 16,0 0-16,25 0 16,-13 0-16,13 0 0,-13 0 15,25 0-15,-12 0 16,-25 0-16,25 0 15,-25 0-15,0 0 16,12 0-16,13 0 16,-12 0-1,-1 0-15,0 0 0,13 0 16,-13 0-16,13 0 16,-13 0-16,-11 0 15,23 0-15,-11 0 16,11 0-16,-11 0 15,11 0-15,1 0 16,-12 0-16,11 0 16,-11 0-16,11 0 0,1 0 15,-13 0-15,13 0 16,-25-12-16,13 12 16,-13 0-16,0 0 15,12 0 1,-11 0-16,-1 0 15,0 0-15,0 0 0,0 0 16,1 0 0,11 0-16,0 0 15,-11 0-15,-1 0 16,0 0-16,25 0 16,-25 0-16,0 0 15,25 0-15,-13 0 16,-12 0-16,25 0 15,12 0-15,-37 0 0,13 0 16,11 0-16,-24 0 16,25 0-16,12 0 15,-25 0-15,13 0 16,-25 0-16,37 0 16,-37 0-16,25 0 15,-25 0-15,0 0 0,13 0 16,-13 0-16,0 0 15,13 0-15,11 0 16,-11 0-16,-1 0 16,13-12-16,-25 12 15,12 0-15,13 0 16,-25 0-16,0 0 16,1 0-16,-1 0 15,12 0-15,-12 0 0,1 0 16</inkml:trace>
  </inkml:traceGroup>
</inkml:ink>
</file>

<file path=ppt/ink/ink138.xml><?xml version="1.0" encoding="utf-8"?>
<inkml:ink xmlns:inkml="http://www.w3.org/2003/InkML">
  <inkml:definitions>
    <inkml:context xml:id="ctx0">
      <inkml:inkSource xml:id="inkSrc0">
        <inkml:traceFormat>
          <inkml:channel name="X" type="integer" max="3000" units="cm"/>
          <inkml:channel name="Y" type="integer" max="2000" units="cm"/>
          <inkml:channel name="T" type="integer" max="2.14748E9" units="dev"/>
        </inkml:traceFormat>
        <inkml:channelProperties>
          <inkml:channelProperty channel="X" name="resolution" value="105.26316" units="1/cm"/>
          <inkml:channelProperty channel="Y" name="resolution" value="105.26316" units="1/cm"/>
          <inkml:channelProperty channel="T" name="resolution" value="1" units="1/dev"/>
        </inkml:channelProperties>
      </inkml:inkSource>
      <inkml:timestamp xml:id="ts0" timeString="2018-09-06T17:19:39.548"/>
    </inkml:context>
    <inkml:brush xml:id="br0">
      <inkml:brushProperty name="width" value="0.08167" units="cm"/>
      <inkml:brushProperty name="height" value="0.08167" units="cm"/>
      <inkml:brushProperty name="color" value="#ED1C24"/>
      <inkml:brushProperty name="fitToCurve" value="1"/>
    </inkml:brush>
  </inkml:definitions>
  <inkml:traceGroup>
    <inkml:annotationXML>
      <emma:emma xmlns:emma="http://www.w3.org/2003/04/emma" version="1.0">
        <emma:interpretation id="{A1C7702C-45C6-4E8D-8256-7D260AD3D125}" emma:medium="tactile" emma:mode="ink">
          <msink:context xmlns:msink="http://schemas.microsoft.com/ink/2010/main" type="inkDrawing" rotatedBoundingBox="1563,18656 1818,19440 1240,19628 984,18844" shapeName="Other"/>
        </emma:interpretation>
      </emma:emma>
    </inkml:annotationXML>
    <inkml:trace contextRef="#ctx0" brushRef="#br0">416 0 0,'-12'0'235,"0"0"-235,0 0 15,-1 0 1,1 0-16,-12 0 31,12 0-31,-1 0 16,1 0-16,0 0 15,0 0 1,-1 0 0,-11 0-16,12 0 62,0 0-46,-1 0-1,1 0 1,12 12 0,-12-12-16,0 0 15,0 0 1,-13 0-16,25 12 31,-12-12 32,0 13-63,12 11 15,-13-24-15,1 0 0,0 0 16,0 0-16,12 12 15,-25-12-15,13 0 16,12 12 0,0 1 62,0-1-63,0 0 17,0 0-32,0 0 15,0 13 1,0-13-16,0 0 0,0 0 16,0 1-16,0-1 15,0 0-15,0 25 16,0-25-16,0 0 15,0 0-15,0 1 16,0 23-16,0-24 16,0 1-1,0-1-15,0 0 0,0 12 16,0-11 0,0-1-1,0 0-15,0 0 16,0 1-1,0-1 1,0 0-16,0 12 16,0-11-16,0-1 15,0 0 1,0 0 0,25 0-16,-25 1 31,12 11-16,0-24 1,0 0 0,-12 12-1,12-12 1,-12 13 15,37-13-15,-25 0-16,1 0 15,-1 0-15,12 0 16,-12 0-16,13 0 16,-13 12-16,0-12 15,0 0-15,1 0 16,-1 0-16,0 0 16,25 0-1,-1 12-15,-23-12 16,11 0-16,13 0 0,-25 0 15,12 0-15,37 0 16,-48 0-16,-1 0 16,0 0-16,12 0 15,1 0-15,-13 0 16,0 0 0,0 0-16,1 0 15,-1 0 1</inkml:trace>
  </inkml:traceGroup>
</inkml:ink>
</file>

<file path=ppt/ink/ink139.xml><?xml version="1.0" encoding="utf-8"?>
<inkml:ink xmlns:inkml="http://www.w3.org/2003/InkML">
  <inkml:definitions>
    <inkml:context xml:id="ctx0">
      <inkml:inkSource xml:id="inkSrc0">
        <inkml:traceFormat>
          <inkml:channel name="X" type="integer" max="3000" units="cm"/>
          <inkml:channel name="Y" type="integer" max="2000" units="cm"/>
          <inkml:channel name="T" type="integer" max="2.14748E9" units="dev"/>
        </inkml:traceFormat>
        <inkml:channelProperties>
          <inkml:channelProperty channel="X" name="resolution" value="105.26316" units="1/cm"/>
          <inkml:channelProperty channel="Y" name="resolution" value="105.26316" units="1/cm"/>
          <inkml:channelProperty channel="T" name="resolution" value="1" units="1/dev"/>
        </inkml:channelProperties>
      </inkml:inkSource>
      <inkml:timestamp xml:id="ts0" timeString="2018-09-06T17:19:46.099"/>
    </inkml:context>
    <inkml:brush xml:id="br0">
      <inkml:brushProperty name="width" value="0.08167" units="cm"/>
      <inkml:brushProperty name="height" value="0.08167" units="cm"/>
      <inkml:brushProperty name="color" value="#ED1C24"/>
      <inkml:brushProperty name="fitToCurve" value="1"/>
    </inkml:brush>
  </inkml:definitions>
  <inkml:traceGroup>
    <inkml:annotationXML>
      <emma:emma xmlns:emma="http://www.w3.org/2003/04/emma" version="1.0">
        <emma:interpretation id="{9566C800-64EB-4907-9497-FB2C2A022633}" emma:medium="tactile" emma:mode="ink">
          <msink:context xmlns:msink="http://schemas.microsoft.com/ink/2010/main" type="inkDrawing" rotatedBoundingBox="965,18768 5569,18571 5598,19239 994,19435" shapeName="Other">
            <msink:destinationLink direction="with" ref="{4F3A5CE8-481A-4F30-9DEC-88AD485E6F29}"/>
          </msink:context>
        </emma:interpretation>
      </emma:emma>
    </inkml:annotationXML>
    <inkml:trace contextRef="#ctx0" brushRef="#br0">550 5 0,'12'0'218,"0"0"-218,1 0 16,11 0-16,0 0 16,1 0-16,12 0 0,-13 0 15,25 0-15,12 0 16,12 0-16,49 0 16,-73 0-1,0 0-15,-12 0 16,11 0-16,-11 0 15,-13 0-15,-11 0 16,23 0-16,-11 0 0,-1 0 16,-12 0-16,1 0 15,-1 0-15,12 0 16,1 0 0,-13 0-16,-12 12 46,12-12-46,0 0 16,0 0 0,1 0-1,-1 12 1,0-12 0,25 0-16,-25 0 15,12 0-15,13 0 16,12 25-16,-25-25 0,13 0 15,0 0-15,11 0 16,1 0-16,-12 0 16,12 0-16,12 0 15,-37 0-15,13 0 16,-13 0-16,13 0 16,-13 0-16,13 0 15,0 0-15,-13 0 0,13 0 16,-13 0-16,13 0 15,-13 12-15,13-12 16,-1 0-16,-11 0 16,11 0-16,-11 0 15,36 0-15,-12 0 16,-25 0-16,49 0 0,-36 0 16,-12 0-16,36 0 15,-13 0-15,-11 0 16,-12 0-16,11 0 15,13 0-15,-12 0 16,-25 0-16,37 0 16,0 0-16,-25 0 15,13 0-15,-13 0 16,0 0-16,1 0 0,11 0 16,-11 0-16,12 0 15,-25 0-15,0 0 16,12 0-16,1 0 15,-13 12-15,0-12 16,0 0-16,13 0 16,12 0-1,-25 0-15,0 0 0,25 0 16,-25 0 0,0 0-16,0 0 15,0 0 1,1 0-1,-1 0-15,12 0 16,-12 0-16,1 0 16,-1 0-16,0 0 15,0 0-15,25 0 16,-25 0 0,0 0-1,1 0-15,-1 0 16,0 0-1,12 0-15,1 0 16,-1 0-16,1 0 16,-1 0-16,-12 0 15,25 0-15,-13 0 16,-11 0-16,35 0 16,-11 0-16,-12 0 15,-13 0-15,12 0 16,1 0-16,11 0 15,-24 0 1,1 0-16,-1 0 16,0 0-16,0 0 15,0 0 1,1 0 0,11 0-16,-12 0 31,1 0-16,-1 0 1,0 0 0,0 0-16,0 0 15,13 0-15,-13 0 16,-12 12 15,0 1 63,0 11-63,0-12-31,0 0 31,0 1-31,0-1 32,0 0-17,0 0 1,0 13 0,0-13 15,0 0-16,0 13 1,0 11-16,0-11 16,0-1-16,0-12 15,0 0-15,0 1 0,0-1 16,0 0 0,0 0 15,0 0 63,0 13-32,-24-25-15,11 0-16,1 0-15,12 12 31,-12-12-47,0 0 15,0 0 1,-1 12-16,-11 1 16,12-13-16,-13 0 15,13 0 1,0 0-16,0 0 15,-13 0 1,13 0 0,0 0-16,0 0 31,-1 0-15,1 0-16,0 0 15,-12 0 1,11 0-16,1 0 15,0 0 1,0 0 0,-1 0-16,1 0 15,-12 0 1,12 0-16,-1 0 16,1 0-1,0 0-15,0 0 16,0 0-1,-13 0 1,13 0-16,0 0 31,-1 0-31,-11 0 0,12 0 16,-13 0-16,1 0 16,-13 0-16,25 0 15,0 0-15,0 0 16,0 0-16,-1 0 15,1 0 1,-12 0-16,11 0 16,1 0-1,0 0 1,0 0 0,0 0-16,-1 0 15,-11 0 1,12 0-1,0 0-15,-1 0 16,1 0-16,0 0 16,0 0-1,-13 0 1,13 0-16,-12 0 16,11 0-16,1 0 15,-24 0-15,23 12 16,1-12-16,-12 0 0,-1 0 15,13 12 1,0-12 0,0 0-16,-1 0 15,1 0 1,0 0 15,-12 0-31,11 0 16,1 0-1,0 0-15,0 0 16,0 0 0,-25 0-16,25 0 15,0 0-15,-1 0 16,1 0-16,0 12 16,0-12-16,-13 0 15,13 0-15,-12 0 16,-13 0-1,25 0 1,0 0 15,-1 0-31,1 0 0,0 0 78,-12 0-78,11 0 47,1 0-47,0 0 0,0 0 16,-25 0-16,25 0 16,-13 0-16,-11 0 15,11 0-15,-11 0 16,11 0-16,-36 0 15,49 0-15,-12 0 16,-13 0-16,25 0 16,-13 0-16,13 0 0,-12 0 15,-1 0-15,13 0 16,0 0-16,-25 0 16,25 0-1,0 0-15,0 0 16,-1 0-1,1 0 1,-12 0-16,12 0 16,-1 0-16,1 0 15,0 0 1,0 0 0,-1 0-1,-11 0 16,12 0-31,0 0 16,-1 0 0,1 0-1,0 0-15,0 0 16,0 0 0,-25 0-1,12 0 1,25 12-16,-24-12 15,12 0-15,0 0 0,-1 0 16,-11 0-16,0 0 16,11 0-16,-11 0 15,-13 0-15,25 0 16,0 25-16,-13-25 16,1 0-16,12 0 15,-13 12-15,13-12 0,0 0 16,-12 0-16,11 0 15,-11 0-15,12 0 16,0 0-16,-13 0 16,13 0-16,-13 0 15,13 0-15,0 12 16,-25-12-16,1 12 16,24-12-16,-1 0 15,1 0 1,0 0-16,0 0 15,-1 0-15,-23 0 16,24 0 0,-1 0-16,1 0 15,0 0-15,-25 0 16,25 0-16,0 0 0,-12 0 16,-38 0-16,50 0 15,-12 0-15,-13 0 16,13 0-16,-13 0 15,13 0-15,-1 0 16,1 0-16,12 0 16,-25 25-16,25-25 15,0 0-15,-1 0 0,1 0 16,0 0 0,-12 0-16,11 0 31,1 0-31,0 0 31,0 0-15,-1 0-1,1 0-15,-24 0 16,-1-12-16,25 12 16,-25 0-16,1 0 15,-1 0-15,12 0 16,-23 0-16,23 0 15,-11 0-15,11 0 16,1 0-16,-13 0 0,25 0 16,0 0-16,-13 0 15,13 0 1,0 0-16,-13 0 16,13 0-1,12-13-15,-12 13 16,0 0-16,0 0 31,-1 0-31,1 0 16,-12 0-16,11 0 15,1 0 1,-12-12 0,-1 12-16,13 0 15,-12 0-15,-13-24 16,25 24-1,0 0-15,0 0 16,-1-12 0,1 12-1,-12 0-15,11-13 32</inkml:trace>
  </inkml:traceGroup>
</inkml:ink>
</file>

<file path=ppt/ink/ink14.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1.71429" units="1/cm"/>
          <inkml:channelProperty channel="T" name="resolution" value="1" units="1/dev"/>
        </inkml:channelProperties>
      </inkml:inkSource>
      <inkml:timestamp xml:id="ts0" timeString="2016-06-16T03:15:19.915"/>
    </inkml:context>
    <inkml:brush xml:id="br0">
      <inkml:brushProperty name="width" value="0.08333" units="cm"/>
      <inkml:brushProperty name="height" value="0.08333" units="cm"/>
      <inkml:brushProperty name="color" value="#ED1C24"/>
      <inkml:brushProperty name="fitToCurve" value="1"/>
    </inkml:brush>
  </inkml:definitions>
  <inkml:trace contextRef="#ctx0" brushRef="#br0">0 0 0,'24'0'172,"-1"0"-78,-23 24-32,24-24-62,-1 0 110,-23 24 15,24-24-94,-24 23 0,0 1 16,0-1 31,0 1 16,0-1 15,0 1-62,0-1 63,0 1 265,-24-24-360,1 0 313</inkml:trace>
</inkml:ink>
</file>

<file path=ppt/ink/ink140.xml><?xml version="1.0" encoding="utf-8"?>
<inkml:ink xmlns:inkml="http://www.w3.org/2003/InkML">
  <inkml:definitions>
    <inkml:context xml:id="ctx0">
      <inkml:inkSource xml:id="inkSrc0">
        <inkml:traceFormat>
          <inkml:channel name="X" type="integer" max="3000" units="cm"/>
          <inkml:channel name="Y" type="integer" max="2000" units="cm"/>
          <inkml:channel name="T" type="integer" max="2.14748E9" units="dev"/>
        </inkml:traceFormat>
        <inkml:channelProperties>
          <inkml:channelProperty channel="X" name="resolution" value="105.26316" units="1/cm"/>
          <inkml:channelProperty channel="Y" name="resolution" value="105.26316" units="1/cm"/>
          <inkml:channelProperty channel="T" name="resolution" value="1" units="1/dev"/>
        </inkml:channelProperties>
      </inkml:inkSource>
      <inkml:timestamp xml:id="ts0" timeString="2018-09-06T17:19:53.464"/>
    </inkml:context>
    <inkml:brush xml:id="br0">
      <inkml:brushProperty name="width" value="0.08167" units="cm"/>
      <inkml:brushProperty name="height" value="0.08167" units="cm"/>
      <inkml:brushProperty name="color" value="#ED1C24"/>
      <inkml:brushProperty name="fitToCurve" value="1"/>
    </inkml:brush>
  </inkml:definitions>
  <inkml:traceGroup>
    <inkml:annotationXML>
      <emma:emma xmlns:emma="http://www.w3.org/2003/04/emma" version="1.0">
        <emma:interpretation id="{BA3355DC-7105-4272-BE01-BC1D25C2278F}" emma:medium="tactile" emma:mode="ink">
          <msink:context xmlns:msink="http://schemas.microsoft.com/ink/2010/main" type="inkDrawing" rotatedBoundingBox="12538,17630 12616,17028 12877,17062 12800,17664" shapeName="Other"/>
        </emma:interpretation>
      </emma:emma>
    </inkml:annotationXML>
    <inkml:trace contextRef="#ctx0" brushRef="#br0">0 0 0,'12'0'235,"0"0"-235,0 0 15,1 0 1,-1 0-16,12 0 16,-11 0-1,-1 0-15,0 0 16,0 0 0,-12 13 15,12-13 0,1 0-31,-13 24 94,24-24-63,-24 12-15,0 1 62,12-1-78,0 0 15,1-12 1,-13 12-16,12-12 16,-12 12 15,12 1 63,-12 11-63,0-12-15,0 0 15,-12-12 16,12 13-16,0-1 0,-12-12-15,-1 12-16,13 0 31,0 13-31,0-13 16,0 0-16,-12-12 15,-12 12-15,24 1 16,-12 23 0,-1-24-1,13 1-15,0-1 16,0 0-1,-12 0 1,0 0-16,12 13 16,0-13-16,-12-12 15,12 12-15,0 1 16,-25-1 0,25 0-16,0 0 125,-12 13-125,0-25 15,12 12-15,-12 0 0,-1-12 16,13 12-16,0 0 15,0 1 17,0-1 46</inkml:trace>
  </inkml:traceGroup>
</inkml:ink>
</file>

<file path=ppt/ink/ink141.xml><?xml version="1.0" encoding="utf-8"?>
<inkml:ink xmlns:inkml="http://www.w3.org/2003/InkML">
  <inkml:definitions>
    <inkml:context xml:id="ctx0">
      <inkml:inkSource xml:id="inkSrc0">
        <inkml:traceFormat>
          <inkml:channel name="X" type="integer" max="3000" units="cm"/>
          <inkml:channel name="Y" type="integer" max="2000" units="cm"/>
          <inkml:channel name="T" type="integer" max="2.14748E9" units="dev"/>
        </inkml:traceFormat>
        <inkml:channelProperties>
          <inkml:channelProperty channel="X" name="resolution" value="105.26316" units="1/cm"/>
          <inkml:channelProperty channel="Y" name="resolution" value="105.26316" units="1/cm"/>
          <inkml:channelProperty channel="T" name="resolution" value="1" units="1/dev"/>
        </inkml:channelProperties>
      </inkml:inkSource>
      <inkml:timestamp xml:id="ts0" timeString="2018-09-06T17:20:06.340"/>
    </inkml:context>
    <inkml:brush xml:id="br0">
      <inkml:brushProperty name="width" value="0.08167" units="cm"/>
      <inkml:brushProperty name="height" value="0.08167" units="cm"/>
      <inkml:brushProperty name="color" value="#ED1C24"/>
      <inkml:brushProperty name="fitToCurve" value="1"/>
    </inkml:brush>
  </inkml:definitions>
  <inkml:traceGroup>
    <inkml:annotationXML>
      <emma:emma xmlns:emma="http://www.w3.org/2003/04/emma" version="1.0">
        <emma:interpretation id="{859B6214-2DCB-4EF1-82E7-1FCD078D5685}" emma:medium="tactile" emma:mode="ink">
          <msink:context xmlns:msink="http://schemas.microsoft.com/ink/2010/main" type="inkDrawing" rotatedBoundingBox="1220,13978 4614,14356 4490,15472 1096,15095" semanticType="enclosure" shapeName="Other">
            <msink:destinationLink direction="with" ref="{BF2BD410-A3BC-431C-B635-DDC78826A658}"/>
          </msink:context>
        </emma:interpretation>
      </emma:emma>
    </inkml:annotationXML>
    <inkml:trace contextRef="#ctx0" brushRef="#br0">2950 153 0,'-48'0'204,"11"0"-189,-12 0-15,12 0 16,13 0-16,-37-12 15,49 12-15,-13-13 16,-11 13-16,11 0 16,-11 0-16,-1 0 15,25-12-15,0 12 0,-1 0 16,1 0-16,0 0 16,0 0-1,0 0 1,-13 0-16,13 0 15,0-12 1,-1 12-16,1 0 16,-24 0-16,23 0 0,1 0 15,0 0-15,0 0 16,-25 0-16,25 0 16,0 0-1,0-24-15,-1 24 16,-23 0-16,23-13 15,1 13-15,-12 0 16,-13 0-16,13 0 0,-13 0 16,13 0-16,-1 0 15,13 0-15,-12 0 16,11 0-16,1-12 16,-24 0-16,23 12 15,1 0-15,-24 0 16,23 0-16,1 0 15,-12 0-15,11 0 0,-11 0 16,0 0-16,11-12 16,1 12-16,-24 0 15,23 0-15,1 0 16,-12 0-16,-1 0 16,13 0-16,-12-25 15,-13 25-15,25 0 16,0 0-16,-1 0 0,1 0 15,-24 0-15,23 0 16,-36 0-16,25 0 16,-37 0-16,12 0 15,37 0-15,-12 0 16,11 0-16,-23 0 16,23 0-16,1 0 15,0 0-15,0 0 0,12 13 16,-25-13-16,13 0 15,-12 0 1,-13 0 0,25 0-16,0 0 15,-13 0-15,-11 0 16,-1 12-16,13-12 16,-13 0-16,25 0 0,0 0 15,-1 0 1,1 0-16,0 0 15,-13 0 1,13 12 0,0-12-16,-37 12 15,25-12-15,-49 0 16,-13 49-16,13-49 0,61 12 16,-13-12-16,13 12 15,-25-12-15,25 0 16,0 0-1,0 0 1,-1 0-16,-11 0 31,12 13-31,0-13 16,-1 12 0,1-12-1,0 0 1,0 0 15,0 0-31,-13 12 16,13-12-1,12 12 79,-12-12-94,12 25 16,-13-25-1,13 12 48,0 0-48,-12 0 1,12 1 0,0-1-1,0 0 1,-12-12 0,12 24-1,0-11-15,0-1 16,0 0-16,-12-12 15,12 12-15,0 0 16,0 1 0,-25-1-16,25 12 31,0-11-15,0-1 15,0 0-31,0 0 15,0 0 1,0 1 0,0 11-16,0-12 15,0 0-15,0 1 32,0-1-17,0 0 16,0 0-15,0 13 0,0-13-16,0 0 15,0 0-15,0 1 16,13-1 0,-13 0-1,0 12-15,12-11 16,-12-1 15,0 0-15,0 0-16,12 0 31,0 1-31,-12-1 78,12 12-62,-12-11-1,13-13 1,-13 12 0,12-12-1,12 12 1,-24 0-1,13-12-15,-13 12 0,0 1 16,12-13-16,-12 24 16,0-12-16,12-12 15,0 0 1,-12 12 0,0 1-1,12-13 1,1 0-16,-1 12 15,12-12 1,-12 0 0,1 0-16,-13 12 15,12-12-15,0 0 16,25 0 0,-13 0-1,-12 0-15,1 0 16,23 0-1,-24 0-15,1 12 16,-1-12-16,0 0 16,12 0-16,-11 25 15,-1-25-15,0 0 16,0 0-16,1 0 0,-1 0 16,24 0-16,-11 0 15,11 0 1,-11 0-1,-25 12 1,24-12-16,-12 0 16,1 0-1,-1 0-15,0 12 16,0-12-16,1 0 31,11 0-15,-12 0-1,0 0 1,1 0 0,-1 12-16,0-12 15,0 0-15,13 0 16,-13 0 0,0 13-1,0-13-15,1 0 16,-1 0-1,0 0 1,0 0-16,13 0 16,-13 0-1,0 0 1,0 0-16,13 0 16,11 0-1,-24 0 1,1 0-1,-1 0 1,12 0-16,1 0 16,11 0-1,-23 0-15,-1 0 16,0 0-16,0 0 16,0 0-16,1 0 15,11 0-15,-12 0 16,0 0-16,1 0 0,-1 0 15,0 0-15,0 0 16,1 0-16,11 0 16,-12 0-16,0 12 15,1-12-15,-1 0 16,0 0 0,0 0-1,13 0-15,-13 0 16,0 0-16,0 0 15,1 0 1,23 0 0,-11 0-1,11 0 1,-24 0-16,1 0 16,-1 0-16,0 0 15,25 0-15,-25 0 16,0 12-1,0-12 1,1 0-16,-1 0 16,0 0-16,12 0 15,-11 0-15,-1 0 16,12 0-16,-12 0 16,25 0-16,-25 0 0,0 0 15,25 0-15,-12 0 16,-13 0-1,0 0-15,12 0 16,-11 0 0,-1 0-16,0 0 15,0 0-15,0 0 16,1 0 0,-1 0-16,12 0 15,-11 0 1,-1 0-1,0 0 1,-12 24 0,12-24-1,0 0-15,1 0 0,11 0 16,-12 0-16,0 0 16,1 0-1,-1 0-15,0 0 16,0 0-16,25-12 15,-13 12 1,1 0-16,-1 0 0,13 0 16,-25 0-16,12-12 15,-11 12-15,11 0 16,0 0-16,-11 0 16,-1 0-16,0 0 15,0 0-15,25 0 16,-25 0-16,0 0 15,1 0-15,-1 0 0,12 0 16,-12 0-16,1 0 16,-1 0-16,0 0 15,0 0-15,1 0 16,11 0-16,-12 0 16,0 0-1,1 0 1,-1 0-16,0 0 15,0 0-15,13 0 16,-13 0 0,0 0-1,0 0 1,0 0-16,1 0 16,23 0-16,-23 0 15,-1 0-15,12 0 0,-12 0 16,13 0-16,-13 0 15,0 0-15,0 0 16,1 0 0,23 0-16,-24 0 15,1 0 1,-1 0 0,0 0-16,0 0 15,1 0-15,11 0 16,-12 0-16,0 0 15,1 0 1</inkml:trace>
  </inkml:traceGroup>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8-28T04:12:04.774"/>
    </inkml:context>
    <inkml:brush xml:id="br0">
      <inkml:brushProperty name="width" value="0.05" units="cm"/>
      <inkml:brushProperty name="height" value="0.05" units="cm"/>
      <inkml:brushProperty name="color" value="#FF0066"/>
      <inkml:brushProperty name="ignorePressure" value="1"/>
    </inkml:brush>
  </inkml:definitions>
  <inkml:trace contextRef="#ctx0" brushRef="#br0">7014 0,'-60'4,"-1"2,1 2,0 4,-34 11,38-5,0 2,1 2,1 3,0 3,-54 25,-61 33,29 11,12 33,125-126,-58 79,-3-1,-4-4,-49 41,99-98,1 1,0 1,2 0,0 1,2 1,1 0,1 0,1 2,1-1,-4 24,-7 10,-1 2,2 1,2 1,4 1,-4 51,18-80,1 0,1 0,3-1,0 0,3 0,1 0,1-1,3 3,18 62,-15-39,3-1,3-1,2-1,27 44,-7-25,-4 2,18 50,-49-109,0-1,1 0,1-1,1 0,0-1,1 0,1-1,2 0,41 48,36 66,-75-102,2-1,1 0,1-2,1 0,1-2,1 0,0-2,2-1,0-1,2-1,0-2,0-1,4-1,40 36,19 6,53 0,46 65,-185-115,-7-5,0 0,-1 0,1 0,0 0,-1 0,1 0,0 0,-1 0,1 1,0-1,0 0,-1 0,1 0,0 0,0 1,0-1,-1 0,1 0,0 1,0-1,0 0,-1 0,1 1,0-1,0 0,0 0,0 1,0-1,0 0,0 1,0-1,0 0,0 0,0 1,0-1,0 0,0 1,0-1,0 0,0 1,0-1,0 0,0 0,-36 5,-8 0</inkml:trace>
  <inkml:trace contextRef="#ctx0" brushRef="#br0" timeOffset="4264.4">1389 4780,'308'-6,"-38"0,17 13,-227 2,1 2,-1 3,-1 3,-1 2,0 3,17 10,-7-4,-38-16,-1 1,-1 2,0 1,0 1,-2 1,10 10,131 83,-148-100,-6-4,-1 0,0 1,-1 0,0 1,0 0,0 1,-2 0,1 0,-1 1,0 1,5 10,-5-7,-2 1,0-1,-1 2,-1-1,0 0,-1 1,-1 0,0 0,-1 0,-1 0,-1 4,0-11,0 0,0 0,-1 0,-1 0,0 0,0 0,-1 0,0 0,0-1,-1 0,-1 1,1-2,-2 1,1 0,-1-1,0 0,-2 2,-47 75,-73 72,6 27,36-90,-22 23,-3-4,-120 78,82-60,86-88,-1-3,-56 25,-97 54,131-72,-2-5,-2-3,-2-4,-1-4,-2-4,-107 26,-111 23,52-32,-46 20,195-41,44-17,67-7,1 1,-1-1,1 1,-1-1,1 1,-1-1,1 1,0-1,-1 1,1-1,0 1,-1-1,1 0,0 1,0-1,0 1,-1-1,1 0,0 1,0-1,0 0,0 1,0-1,0 0,0 1,0-1,1 0,-1 1,0-1,0 0,0 1,1-1,-1 1,0-1,1 1,-1-1,1 0,-1 1,0-1,1 1,-1 0,1-1,-1 1,1-1,0 1,-1 0,1-1,-1 1,1 0,0 0,-1-1,1 1,-1 0,1 0,0-1,79-84,3 2,7 3,2-2</inkml:trace>
  <inkml:trace contextRef="#ctx0" brushRef="#br0" timeOffset="8306.528">3194 5181,'125'-172,"61"-117,16-26,-45 95,-10 15,96-180,-201 312,3 3,4 2,46-50,55-40,-102 116,-2-1,-3-3,-1-1,5-12,0-6,-17 21,2 1,2 2,28-25,85-80,-31 8,-95 112,-18 23,0 1,0-1,0 0,0 0,-1 0,1 0,-1 0,0 0,0-1,0 1,-1-1,1 0,-1 1,0-1,0 0,0 0,0 0,-1 1,1-5,-3 6,1 1,0-1,-1 1,0 0,1-1,-1 1,0 0,1 0,-1 0,0 0,0 0,0 1,0-1,0 0,0 1,0 0,0-1,0 1,0 0,0 0,0 0,0 0,0 1,0-1,-1 0,0 1,-5 0,-28 3,1 3,0 0,0 3,1 0,0 2,1 2,1 1,0 2,1 1,-11 9,17-13,-22 26,75-45,158-77,-83 35,11 7,-113 38,0 1,0 0,0 0,0 0,0 0,0 0,0 0,0 0,0 0,0 0,1 1,-1-1,0 0,1 1,-1-1,0 1,1-1,-1 1,0 0,1 0,-1-1,1 1,-1 0,1 0,-1 1,1-1,-1 0,0 0,1 1,-1-1,1 1,-1-1,0 1,0-1,1 1,-1 0,0 0,0 0,0 0,1-1,-1 2,0-1,-1 0,1 0,0 0,0 0,0 0,-1 1,1-1,0 2,7 71,-4 1,-5 62,0-48,1-79</inkml:trace>
</inkml:ink>
</file>

<file path=ppt/ink/ink143.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1.71429" units="1/cm"/>
          <inkml:channelProperty channel="T" name="resolution" value="1" units="1/dev"/>
        </inkml:channelProperties>
      </inkml:inkSource>
      <inkml:timestamp xml:id="ts0" timeString="2017-09-07T20:05:41.750"/>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FCEFFD91-3FDD-4365-9B5F-16CAF4441BE9}" emma:medium="tactile" emma:mode="ink">
          <msink:context xmlns:msink="http://schemas.microsoft.com/ink/2010/main" type="inkDrawing" rotatedBoundingBox="12353,4736 13554,6855 11734,7886 10533,5768" semanticType="callout" shapeName="Other">
            <msink:sourceLink direction="with" ref="{94B05285-B6D9-4028-ACC0-A5B55DAF7888}"/>
          </msink:context>
        </emma:interpretation>
      </emma:emma>
    </inkml:annotationXML>
    <inkml:trace contextRef="#ctx0" brushRef="#br0">1292 48 0,'-23'0'422,"1"0"-406,-1 0-16,1 0 15,-1 0 1,1 0-16,-23 0 16,0 0-16,22 0 15,1 0 1,-1 0-16,1 0 15,22-22 1,-23 22-16,1 0 31,-1 0-31,1 0 32,-1 0-32,1 0 31,0 0 0,-1 0-15,1 0-1,22-23 1,-23 23 0,1 0-1,-1 0 32,1 0 0,-1 0-47,1 0 31,-1 0-31,1 0 47,-1 0-16,1 0-15,-1 0 0,1 0-1,-1 0 32,23 23-31,-22-23-1,-1 0 17,1 0 327,-1 0-359,-22 0 16,23 0-1,0 0-15,-23 0 16,0 0-1,22 0-15,1 0 16,-1 0 0,1 0-16,-1 0 31,1 0 0,-1 0-15,1 0-1,22 45 110,0-23-109,0 1-16,0-1 31,0 1-31,0 22 16,0 0 0,-23 0-16,23-23 15,0 23 1,0 0-16,0 22 15,0-22 1,0-22-16,0-1 16,0 23-1,0 0-15,0 0 16,23 23-16,-23-46 16,22 23-1,-22 22-15,0-22 16,0 45-1,0-67-15,0 44 16,0-22 0,0 23-16,0-23 15,0-23 1,0 1-16,0-1 31,23-22-15,-23 22 249,0 1-249,0-1 15,0 1-15,0-1-16,0 1 16,0-1-16,0 1 15,0-1 16,0 1 16,0-1-15,0 1 14,0-1 1,22-22 78,1 0 594,-23 23-719,22-23 31,1 0-15,-1 0 0,1 0 15,-1 0 0,1 0 0,-1 0-15,1 0 0,-1 0 15,0 0-16,1 0 1,-1 0-16,1 0 16,-1 0-1,1 0 1,-1 0 0,1 0-1,22 0-15,-23 0 31,1 0-31,-1 0 32,1 0-17,22 0 1,-23 0-16,1 0 31,-1 0-31,1 0 16,-1 0-1,23 0 1,-23 0 0,23 0-16,-22 0 31,-1 0-31,1 0 16,-1 0 15,-22-23-31,0-22 15,23 45 267,22 0-282,0 0 15,0 0 1,22 0-16,45 0 16,-22-22-1,-22-1-15,44 23 16,-22-22-1,-22 22-15,-23 0 16,22 0 0,-22 0-16,22-23 15,-22 23 1,-22 0-16,22 0 16,0 0-1,0 0-15,0 0 16,-23 0-1,1-22-15,22 22 16,-23 0 0,0 0-16,1 0 31</inkml:trace>
  </inkml:traceGroup>
</inkml:ink>
</file>

<file path=ppt/ink/ink144.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1.71429" units="1/cm"/>
          <inkml:channelProperty channel="T" name="resolution" value="1" units="1/dev"/>
        </inkml:channelProperties>
      </inkml:inkSource>
      <inkml:timestamp xml:id="ts0" timeString="2017-09-07T20:05:49.012"/>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94B05285-B6D9-4028-ACC0-A5B55DAF7888}" emma:medium="tactile" emma:mode="ink">
          <msink:context xmlns:msink="http://schemas.microsoft.com/ink/2010/main" type="inkDrawing" rotatedBoundingBox="11598,6776 13382,7945 12492,9303 10708,8134" shapeName="Other">
            <msink:destinationLink direction="with" ref="{FCEFFD91-3FDD-4365-9B5F-16CAF4441BE9}"/>
          </msink:context>
        </emma:interpretation>
      </emma:emma>
    </inkml:annotationXML>
    <inkml:trace contextRef="#ctx0" brushRef="#br0">1418 52 0,'-23'0'110,"1"0"-79,-1 0 16,1 0-16,-1 0 0,1 0-15,0 0 15,-1 0-15,1 0-1,-1 0-15,1 0 16,-1 0 15,1 0 1,-1 0-1,1 0-16,-1 0 17,1 0-1,-1 0 31,1 0-46,-1 0 0,23-22-1,-22 22 1,-1 0 15,23 22 0,-22-22 360,-23 0-375,22 0-16,-21 0 15,-1 0 1,0-22 0,0 22-16,0 0 15,22 0-15,-22 0 16,23 0-1,-23 0-15,22 0 16,1 0-16,-1 0 16,1-23-1,-23 23-15,22 0 16,-21 0 0,-1 0-16,22 0 15,1 0 1,-1 0 15,1 0-15,-1 0-1,1 0-15,-1 0 16,1 0 0,-1 0 15,1 0 16,22 23 296,0-1-327,0 1 0,0-1-1,0 23 1,0 0 0,0-22-16,0-1 15,0 1 1,0-1-1,0 23 1,0 0-16,0-23 16,0 1-1,0-1 1,0 1 0,0 22-16,0-23 15,0 1 1,0 22-16,0-23 31,0 23-15,0-22-1,0-1-15,0 1 16,0-1 0,0 1-16,0-1 15,0 1 16,0-1 1,22 1-17,-22-1 1,0 0 265,0 1-265,23-1-16,-23 1 15,0-1 1,0 1 15,22-1 16,1 1-16,-23-1 1,22 1-17,-22-1 32,23-22-16,-23 23 32,22-23-47,1 0 30,-1 0-14,-22 22-1,23-22-31,-1 0 31,1 0 0,-1 0 1,0 0-1,-22 23-15,23-23-1,-1 0 16,1 0-15,-1 0 15,1 0-15,-23 22 0,22-22-1,1 0 1,-1 0-1,23 0 376,0 0-391,-22 0 16,22 0-1,-23 0 1,46 0-16,-23 0 16,-1 0-16,-21 0 15,22 0 1,0 0-16,0 0 15,-23 0 1,1 0-16,-1 0 16,1 0-1,-1 0-15,23 0 16,23 0 0,-23-22-16,-23 22 15,0 0 1,23 0-16,-22 0 15,-1 0 1,1 0-16,-1 0 16,1 0-16,-1 0 15,1-23 1,22 23-16,0-22 16,-23 22-1,1 0-15,-1 0 31,1 0-15,-1 0 15,1 0-15,-1 0 15,1 0 0,-1 0 16</inkml:trace>
  </inkml:traceGroup>
</inkml:ink>
</file>

<file path=ppt/ink/ink145.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1.71429" units="1/cm"/>
          <inkml:channelProperty channel="T" name="resolution" value="1" units="1/dev"/>
        </inkml:channelProperties>
      </inkml:inkSource>
      <inkml:timestamp xml:id="ts0" timeString="2017-09-07T20:05:56.674"/>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F69CE0F2-E5CF-4C51-875D-C8FEEE5D7B96}" emma:medium="tactile" emma:mode="ink">
          <msink:context xmlns:msink="http://schemas.microsoft.com/ink/2010/main" type="inkDrawing" rotatedBoundingBox="11216,8644 11266,8511 11291,8520 11241,8653" shapeName="Other">
            <msink:destinationLink direction="with" ref="{38149EA9-E8A4-47FC-8B4C-0AC8CD2E9AC8}"/>
          </msink:context>
        </emma:interpretation>
      </emma:emma>
    </inkml:annotationXML>
    <inkml:trace contextRef="#ctx0" brushRef="#br0">47 0 0,'0'23'109,"-23"-23"-93,23 22-1,0 1 1,-22-23 31,22 22-16,0 1 47,0-1 0</inkml:trace>
  </inkml:traceGroup>
</inkml:ink>
</file>

<file path=ppt/ink/ink146.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1.71429" units="1/cm"/>
          <inkml:channelProperty channel="T" name="resolution" value="1" units="1/dev"/>
        </inkml:channelProperties>
      </inkml:inkSource>
      <inkml:timestamp xml:id="ts0" timeString="2017-09-07T20:06:08.545"/>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2490FC1C-2461-48C8-AF8B-7F4B7DF946E4}" emma:medium="tactile" emma:mode="ink">
          <msink:context xmlns:msink="http://schemas.microsoft.com/ink/2010/main" type="inkDrawing" rotatedBoundingBox="11486,17240 13616,17881 13281,18996 11150,18354" semanticType="callout" shapeName="Other"/>
        </emma:interpretation>
      </emma:emma>
    </inkml:annotationXML>
    <inkml:trace contextRef="#ctx0" brushRef="#br0">3 5440 0,'0'45'203,"-22"404"-156,22-426-47,0 44 0,0-44 15,0-1 1,0 1 15,0-1 266,0 0-266,0 1-15,0-1 0,0 23-1,0-22-15,0-1 16,0 1 0,0-1-1,0 1 1,0-1-1,0 1 1,0-1 0,0 1 31,0-1-1,0 1-30,0-1 359,0 1-359,0-1-16,22 1 15,-22-1 1,0 1 15,0-1 0,0 0 63,22-22 47,1 0-79,-1 0-15,-22 23-31,23-23-1,-1 0 17,1 0-32,-1 0 31,1 0 0,-1 0 0,1 0 1,-1 0-1,1 0 0,-1 0 0,1 0-15,-1 0 0,1 0 15,-1 0 16,1 0 47,-1 0 218,1 0-296,-1 0-1,1 22 1,-1-22-16,23 0 16,-23 0-1,1 0-15,22 0 16,0 23-1,0-23-15,0 0 16,-23 0 0,23 0-16,0 22 15,0-22 1,-22 0-16,21 0 16,-21 0-16,-1 0 15,23 0 1,-22 0-16,22 0 15,-23 0 1,1 0-16,-1 0 16,1 0-1,-1 0 1,1 23 0,-1-23-16,1 0 15,-1 22 1,23-22-16,-22 23 15,-1-23 1,1 0 0,-1 0-1,0 0 1,1 0 0,-1 0 249,1 0-249,-1 0-1,23 0 1,-22 0-16,-1 0 31,1 0-31,-1 0 32,1 0-32,-1 0 15,23 0 1,-22 0-16,-1 0 31,1 0-31</inkml:trace>
  </inkml:traceGroup>
</inkml:ink>
</file>

<file path=ppt/ink/ink147.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1.71429" units="1/cm"/>
          <inkml:channelProperty channel="T" name="resolution" value="1" units="1/dev"/>
        </inkml:channelProperties>
      </inkml:inkSource>
      <inkml:timestamp xml:id="ts0" timeString="2017-09-07T20:06:17.861"/>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BEE7CF11-F9C2-4754-B7A8-B771730A6469}" emma:medium="tactile" emma:mode="ink">
          <msink:context xmlns:msink="http://schemas.microsoft.com/ink/2010/main" type="inkDrawing" rotatedBoundingBox="12531,11620 13489,17199 11544,17533 10586,11954" semanticType="callout" shapeName="Other"/>
        </emma:interpretation>
      </emma:emma>
    </inkml:annotationXML>
    <inkml:trace contextRef="#ctx0" brushRef="#br0">1052 95 0,'-23'0'172,"1"0"-156,-1 0 31,1 0 15,-1 0-30,1 0-1,-1 0 16,1 0 46,-1 0-46,23-22-31,-22 22 15,-1 0 344,1 0-359,0 0-1,-1-23 1,1 23-16,-1 0 16,1 0-1,-1 0 17,1-22-17,-1 22 1,1 0 15,-1 0-15,1 0 31,-1 0-32,1 0 16,-1 0 16,1 0 47,-1 0-47,1 0-16,-1 0 32,23-23-48,-22 23 360,-1 0-359,1 0 0,0 0-1,-1 0 16,1 0 1,-1 0 46,1 0-31,-1 0 31,1 0-31,-1 0-16,23 23 328,0-1-327,0 1-1,-22-1 16,22 1-16,0-1 0,0 1 16,0-1 0,0 1-31,0-1 15,0 1 63,0-1-79,0 1 16,0-1-31,0 1 47,0-1-15,0 0-17,0 1 16,0-1-31,0 1 32,0-1 296,-23 1-328,23-1 15,0 1 1,0-1 0,0 23-1,0-22-15,0-1 16,0 1-16,0-1 31,0 1-31,0-1 31,0 23-15,0-22-16,0-1 16,0 1-16,0-1 31,0 0 0,0 1 0,0-1-31,0 23 16,0-22 0,0-1 15,0 1 16,0-1 281,0 23-328,0 0 16,0 0-1,0 0-15,0-22 16,0 22-1,0 0-15,0-1 16,0-21 0,0-1-16,0 1 15,0-1 1,0 1-16,0 22 16,0-23-1,0 1-15,0-1 16,0 1-1,0-1-15,0 1 32,0-1-17,0 1-15,0-1 16,0 1 0,0-1 312,0 1-328,0-1 31,0 0-31,0 1 16,0-1-1,0 1-15,0-1 16,0 1-1,0-1 17,0 1-32,0-1 31,0 1-15,0-1-1,0 1 16,0-1 1,0 1 46,0-1-47,0 1 282,0-1-298,0 1 1,0-1-1,0 1-15,0-1 16,23 1 0,-1-23 15,-22 22-15,23-22 15,-1 0 31,1 0-30,-1 0-1,1 0 16,-1 0 0,1 0-32,-1 0 1,0 0 15,1 0 0,-1 0 1,1 0-1,-1 0-16,1 0 1,-1 0 0,1 0 15,-1 0 0,1 0 0,-1 0-15,1 0 0,-1 0 15,1 0 0,-1 0 0,-22-22-31,23 22 16,-1 0 343,1 0-359,-1 0 16,1 22 0,-1-22-16,0 0 15,23 22 1,0-22-16,0 0 16,-22 23-1,-1-23-15,1 0 16,22 22-1,0-22-15,0 0 16,-23 0 0,23 0-16,-22 0 15,-1 0 1,23 0-16,-23 0 16,23 0-1,-22 0-15,-1 0 16,1 0-1,-1 0 1,1 0 0,-1 0-1,1 0-15,-1-22 16,1 22 0,-1 0-1,1 0 1,-1 0-1,1 0 1,-1 0 0,1 0 15,-1 0 16,1 0-16,-23 22-15</inkml:trace>
    <inkml:trace contextRef="#ctx0" brushRef="#br0" timeOffset="-13742">-207-2692 0,'0'22'94,"0"1"-16,0-1-15,0 1-48,0-1 1,0 1 0,0-1-1,0 1 1,0-1-16,0 23 16,0-22-16,0-1 15,0 1 1,0-1-1,0 1 1,0 22-16,0-23 16,0 1-1,0-1-15,0 1 16,0-1 0,0 0-1,0 1 1,0-1-1,0 1 1,0-1 0,0 1 15,0-1 297,0 23-328,0 0 16,0 23-1,0-46-15,0 23 16,0 23 0,0 21-16,0-44 15,0 0 1,22 23-16,-22 22 15,0-23 1,0-22-16,23 23 16,-23 44-1,0 0-15,0-67 16,0 0 0,0-22-16,0 22 15,22 0 1,-22 0-16,23 44 15,-23-21 1,22-46-16,-22 1 313,0 22-282,0 22-16,0-44-15,-22-1 16,22 46-16,0-1 16,-23-22 15,23 0-31,-22 0 31,22 45-15,0 22-16,0-89 31,0 22-31,0 0 0,0-23 16,0 1-1,0 22-15,0-23 16,0 1 0,0-1-16,0 0 31,0 23-31,0 23 15,0-23 1,0 0-16,0-23 31,0 1-31,0-1 32,0 1 280,0 44-312,0 23 16,0-23-1,0-22 1,0 23-16,0-1 31,0 1-31,0-23 16,0-23-16,0 46 0,0-1 15,0 0 1,0-22-16,0-22 16,-23 44-1,23 23-15,0-45 16,0 0 0,0-22-16,0-1 31,0 1-16,0-1 267,0 45-267,0 46 1,0-23-16,0-45 16,-22 45-1,22 0-15,0-45 16,0-23-16,0 0 15,0 23 1,0 23-16,0-23 16,0 0-1,0-23-15,0 1 16,0-1 15,0 1 282,22-23-282,1 0 0,-23 22-15,22-22-1,1 0 17,-23 23-1,22-23-15,1 0-1,-1 0 1,1 22 15,-1 1 32,1-23 30,-1 0-61,1 0 30,-1 0-15,1 0-16,-1 0 0,1 0-15,-1 0 15,1 0-15,-1 0 15,1 0-15,-1 0-1,1 0 17,-1-23-17,0 23 1,1 0 0,-1 0 15,1 0 0,-1 0-15,1 0 15,-1 0 0,1 0-15,-1 0-1,1 0 17,-1 0-32,1 0 15,-1 0-15,1 0 16,-1 0 0,1 0-16,-1 0 15,1 0 1,-1 0-1,1 0 1,-1 0 0,0 0 15,1 0-15,-1 0 15,1 0 0,-1 0 16,1 0-16,-1 0 0,1 0 282,-1 23-297,1-23-1,-1 0 1,23 0-16,-22 0 15,-1 0-15,1 0 32,-1 0-32,1 0 15,22 0 1,0 0-16,-23-23 16,0 23-1,1 0-15,-1 0 31,1 0-31,-1 0 32,1 0-1,-1-22-15</inkml:trace>
  </inkml:traceGroup>
</inkml:ink>
</file>

<file path=ppt/ink/ink148.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1.71429" units="1/cm"/>
          <inkml:channelProperty channel="T" name="resolution" value="1" units="1/dev"/>
        </inkml:channelProperties>
      </inkml:inkSource>
      <inkml:timestamp xml:id="ts0" timeString="2017-09-07T20:06:43.093"/>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38149EA9-E8A4-47FC-8B4C-0AC8CD2E9AC8}" emma:medium="tactile" emma:mode="ink">
          <msink:context xmlns:msink="http://schemas.microsoft.com/ink/2010/main" type="inkDrawing" rotatedBoundingBox="11614,7566 26100,12281 23397,20583 8912,15868" semanticType="callout" shapeName="Other">
            <msink:sourceLink direction="with" ref="{F69CE0F2-E5CF-4C51-875D-C8FEEE5D7B96}"/>
            <msink:sourceLink direction="with" ref="{74D3267A-5902-4F54-9B2C-36845ED00A68}"/>
          </msink:context>
        </emma:interpretation>
      </emma:emma>
    </inkml:annotationXML>
    <inkml:trace contextRef="#ctx0" brushRef="#br0">0 135 0,'23'0'78,"-1"0"-78,23 0 16,0 23-1,-22-23 1,44 0 0,-22 0-16,0 0 15,22 0 1,23 0-16,0 0 15,-67 0 1,44 0-16,23 22 16,0-22-1,-23 0-15,23 0 16,23 0 0,-46 0-16,-22 0 15,23 0-15,-1 0 31,-22 0-15,0 23-16,0-23 0,0 0 16,22 0-16,1 0 15,-23 0 1,0-23-16,0 1 16,-23 22-1,23 0 298,22 0-298,-22 0-15,68 0 16,22 0 0,-45 0-16,67 0 15,-22 0 1,-45 0-16,45 0 15,-1 0 1,-44 0-16,90 22 16,-23-22-16,-44 23 15,22-23 1,-23 22 0,-67-22-1,0 0-15,-22 0 16,-1 0-16,23 0 15,0 0-15,-23 0 16,23 0 297,23 0-298,-23 0 1,67 0-16,45 0 15,-67 0 1,90 0-16,-45 0 16,0 0-1,67 0-15,-67 23 16,67-23 0,-44 0-16,-1 22 15,23-22 1,-68 0-16,-22 0 15,-22 0 1,-23 0-16,-23 0 16,23 0 281,22 0-282,68 0-15,0 0 16,23 0-16,21 0 15,1 0 1,67-45-16,-112 45 16,68 0-1,-69 0-15,1 0 16,68 0 0,-113 0-16,-1 0 15,1 0 1,-22 0-16,-46 23 15,1-23 1,22 0 234,67 0-234,-67 0-16,90 0 15,45-23 1,-68 1-16,68-1 16,-68 1-1,-44 22-15,44 0 16,1 22-1,-46-22-15,0 23 16,1-23 0,-23 0-16,-23 0 15,1 0 1,-1 0 218,23 0-218,23-23 0,22 23-16,-23 0 15,-22 0-15,22 0 16,1 0-1,-1 0-15,1 0 16,-23 0 0,0 0-16,-23 0 15,1 0 1,-1 0 250,1 0-266,21 0 31,-21 0-31,22 0 15,-23-22 1,1 22-16,-1 0 16,1 0-1,-1 0 1,1 0 15,-23-23 266,0 1-281,0-1 15,0 1-31,0-1 31,0 1-15,22 22 46,1 0-30,-23-23-1,22 23-16,1 0 17,-1 0-1</inkml:trace>
    <inkml:trace contextRef="#ctx0" brushRef="#br0" timeOffset="-48489">-1933-8474 0,'0'23'125,"0"-1"-109,0 1-1,0-1 1,0 23-16,0-23 16,0 1 15,0 22-31,0 0 0,0 0 16,0-23-16,0 1 15,0 22 1,0 0-16,0 0 15,0 0 1,0 0-16,0-23 16,0 0-1,0 23-15,0-22 47,0-1-31,0 1 15,0-1-15,23 1-1,-23 22 298,0 22-298,0-44 1,0 22 0,0 0-1,0 22-15,0 0 16,0-44 0,0 22-16,0 0 15,0 22 1,0-22-16,0-22 15,0-1 1,22 23-16,-22 0 16,0 23-1,0-23 1,23-1-16,-23-21 16,0-1-16,22 23 15,-22 0 1,0 0-16,23-22 15,-23-1 1,0 1 15,0 22 251,0 22-267,0-22-15,0 0 16,0 0-16,0 22 15,0 1 1,0-23-16,0-23 16,0 1 15,0-1-15,0 1-16,0-1 15,0 1 1,0-1 15,0 1-31,0-1 16,0 1-1,0 22-15,0-1 328,0 1-328,0-22 16,0 22 0,0 22-16,0-22 15,0 0 1,0-22-16,0-1 16,0 23-16,0-22 15,0 22 1,0-23-16,0 1 31,22-23 32,-22 22-48,23-22 1,-1 0 312,1 0-297,-1 0-15,0 0-1,1 0-15,-1 0 32,1 0-1,-1 0-31,1 0 16,-1 0 15,1 0 0,-1 0 0,1 0-15,-1 0 15,1 0-15,-1 0 15,1 0 0,-1 0 1,-22-22-32,23 22 15,-1 0 1,1 0-16,-1 0 31,1 0-15,-1-23-16,1 23 15,-1 0 1,0 0 0,1 0-1,-1 0-15,1-22 16,-1 22-1,23 0-15,-22 0 16,-1 0 0,1 0-1,-1 0 1,1 0-16,-1 0 16,1 0-1,-1 0-15,1-23 16,-23 1-1,22 22 298,1 0-297,-1 0-16,1 0 15,-1 0-15,23 0 16,0 0-1,0 0-15,0 22 16,-23-22 0,1 0-16,44 23 15,-22-23 1,23 0 0,-46 0-1,23 0-15,22 0 16,-22 0-16,0 0 15,0 0-15,0 0 16,0 0 0,-22 0-16,44 0 31,-44 0-31,22 22 0,-23-22 16,1 0-1,-1 0-15,23 0 16,0 0-1,0 0-15,-23 0 16,1 0 0,-1 0-16,1 0 15,-1 0 1,1 0 0,-1 0-1,1 0 1,-1 0-16,1 0 15,-1 0 1,1 23-16,-1-23 16,1 0-1</inkml:trace>
    <inkml:trace contextRef="#ctx0" brushRef="#br0" timeOffset="-5940">675-5305 0,'22'0'78,"23"0"-63,0 0-15,-22 0 0,21 0 16,46 0 0,0 0-16,-22 0 15,-23 0 1,45 0-16,-23 0 16,-22 0-1,-23 0-15,1 0 250,-1 0-234,23 0-16,68 0 15,-68 0 1,90-22-16,44 0 16,-66 22-1,112-23-15,-68 23 16,23 0 0,0 0-16,-46 0 15,46 0 1,-45 0-16,0 0 15,-23 0 1,-22 0-16,-45 0 16,-22 0-16,-1 0 15,1 0 1,-1 0 234,91-22-250,-1-23 16,113 0-1,-1 22-15,91 1 16,-68 22-16,68 0 15,-68 0 1,46 0 0,-91 22-16,0 1 15,-112-1 1,-45-22-16,-22 0 16,-1 0-16,23 0 265,112-22-249,46-1-1,21 23-15,24 0 16,-24 0 0,1 0-16,22 0 15,-44 0 1,-1 0-16,-45 0 16,-67 0-1,-45 0-15,0 0 16,-22 0-1,44 0 251,1 0-266,89 0 16,-22 0-1,45 23-15,44 22 16,-44-23 15,-45 23-31,-45-22 16,-23-23-16,-44 0 15,-1 0 1,46 0 234,67-45-234,-45 22-16,67 1 15,0 22 1,-89 0-16,44 0 16,23 0-16,-68 22 15,-22-22 1,-22 0-16,-1 0 219,-22 23-204,0-1-15,23-22 16,-23 23-1,22-1 1,1 0 15,-1 1-15,1-1-16,22 23 16,-23-22-1,1 22-15,-1 0 16,1-23-1,22 1-15,0-1 16,-23 1 0,0-1-16,1 1 31,-23-1-31,0 1 16,0-1-1,0 23 220,0 0-220,0 22 1,0-22-16,0 0 15,0 23 1,0-1-16,0 23 16,0-67-1,0 22-15,0 44 16,-23 1 0,1-22-16,22-1 15,-22 23 1,-1 0-16,23-22 15,0-46 1,0 23-16,23 45 16,-1 0-16,0-45 15,1 0 1,-23-23-16,0 1 16,0-1-1,0 1 235,0 22-234,0 22-16,0 68 15,0-90 1,-23 45-16,23 22 16,-22-22-1,22-45-15,-22 45 16,22 0 0,-23 0-1,23-45-15,-22 45 16,-23 22-16,22-22 15,1-45 1,22 22-16,0 23 16,0 0-16,0-45 15,0 0 1,0 22-16,0-22 16,0-22-1,0 22 266,0 0-281,0 0 16,0 0-16,0 45 16,-23 22-1,23-67 1,0 22-16,-22 1 16,22-1-1,0-22-15,0-22 16,0-1-16,0 23 31,0-22-31,0 22 16,0-1-1,0-21-15,-23-23 63,23 22-63,0 1 265,0-1-265,0 23 16,0 45 0,0-45-16,0-22 15,0 22 1,0 0-16,0 22 16,0-22-1,0 0-15,-22-23 16,22 1-1,0-1 1,0 1 15,0-1 47</inkml:trace>
  </inkml:traceGroup>
</inkml:ink>
</file>

<file path=ppt/ink/ink149.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1.71429" units="1/cm"/>
          <inkml:channelProperty channel="T" name="resolution" value="1" units="1/dev"/>
        </inkml:channelProperties>
      </inkml:inkSource>
      <inkml:timestamp xml:id="ts0" timeString="2017-09-07T20:06:24.424"/>
    </inkml:context>
    <inkml:brush xml:id="br0">
      <inkml:brushProperty name="width" value="0.06667" units="cm"/>
      <inkml:brushProperty name="height" value="0.06667" units="cm"/>
      <inkml:brushProperty name="color" value="#ED1C24"/>
      <inkml:brushProperty name="fitToCurve" value="1"/>
    </inkml:brush>
  </inkml:definitions>
  <inkml:traceGroup>
    <inkml:annotationXML>
      <emma:emma xmlns:emma="http://www.w3.org/2003/04/emma" version="1.0">
        <emma:interpretation id="{74D3267A-5902-4F54-9B2C-36845ED00A68}" emma:medium="tactile" emma:mode="ink">
          <msink:context xmlns:msink="http://schemas.microsoft.com/ink/2010/main" type="inkDrawing" rotatedBoundingBox="12839,13992 19397,14495 19174,17406 12615,16903" semanticType="enclosure" shapeName="Other">
            <msink:destinationLink direction="with" ref="{38149EA9-E8A4-47FC-8B4C-0AC8CD2E9AC8}"/>
          </msink:context>
        </emma:interpretation>
      </emma:emma>
    </inkml:annotationXML>
    <inkml:trace contextRef="#ctx0" brushRef="#br0">1097 140 0,'22'0'187,"1"0"-155,-1 0-1,1 0-15,-23-22-1,22 22 1,1 0-16,-1 0 31,1 0 0,-1 0-31,0 0 32,1 0-17,-1 0 1,-22-23 15,23 23-31,-1 0 16,23 0-1,-22-22 1,-1 22-16,1 0 16,-1 0-1,1 0-15,22 0 31,-23 0-31,23-23 16,0 23 0,-22 0-16,-1 0 15,1 0 1,-1 0-16,0-22 31,1 22 235,-1 0-235,1 0-31,44 0 16,-22 0-1,0 0-15,-22 0 16,44 0 0,-22 0-16,0 0 15,0 0 1,0 0-16,0 0 15,22 0 1,1 22-16,-23-22 16,0 0-1,0 0-15,22 0 16,-22 0 0,23 0-16,-46 0 15,0 0-15,1 0 16,-1 0-1,1 0 1,-1 0 0,1 0 15,-1 0 266,46 0-297,-23 23 15,22-23 1,1 0-16,66 0 16,-44 0-1,0 0-15,45 0 16,-45 0 0,0 0-16,67 0 15,-44 0 1,-23 0-16,22 22 15,0 1-15,-44-23 16,-23 0 0,-23 0-16,1 0 281,44-23-281,46 1 16,21-1-16,-44 1 15,68 22 1,-23-23-1,22 1-15,23-1 16,-68 23-16,23 0 16,45-22-1,-68 22-15,23 0 16,-45 0 0,-23 0-16,-22 0 15,-22 0 1,-1 0-16,1 0 15,-1 0 282,23 0-281,90 0 0,-90 0-16,67 22 15,-22-22-15,-22 23 16,-1-1-1,46 23-15,-23-22 16,-46-23 0,1 0-1,23 0-15,-46 0 16,1 0-16,-23-23 16,0 46 234,0-1-235,0 23-15,0-22 16,0-1-1,0 23 1,0 0-16,0 23 16,0-24-16,0-21 31,0 44-31,0-22 16,0 23-16,0-23 15,-23 0-15,1 22 16,-1 1-1,23-1-15,0-45 16,0 1 0,0-1-16,0 23 15,0-22 1,0 44-16,23 1 16,-23-46-1,0 1-15,0 22 16,0-23-1,0 1-15,0-1 47,0 1 203,0-1-234,0 1 0,0 21-16,0 1 15,0 45-15,0-22 16,0-46-1,0 68-15,0 0 16,0-45 0,0 0-16,0-23 15,0 23 1,-23 0-16,23 0 16,0-22-1,0-1-15,0 1 16,0-1-1,0 1 1,0-1 0,0 1-1,0-1 1,0 23-16,0-22 31,0-1-15</inkml:trace>
    <inkml:trace contextRef="#ctx0" brushRef="#br0" timeOffset="4240.836">1794 2478 0,'44'0'110,"-21"0"-110,22 0 15,-23 0 1,1 0 0,22 0-16,0 0 15,0 0-15,0 0 16,-23 0-1,1 0-15,22 0 16,0 0 0,22 0-16,-45 0 15,46 0 1,-23 0 0,0 0-1,0 0 1,22 0-16,-44 0 15,22 0-15,0 0 16,0 0 0,-23 0-16,1 0 15,21 0 1,-21 0-16,22 0 16,0 0-1,0 0-15,-23 0 16,1 0-16,-1 0 15,1-23 1,22 23-16,-23-22 16,23 22-1,0-23-15,-22 23 16,-1 0 0,0 0-16,1 0 31,-23-22 0,22 22 219,1 0-234,22 0-1,0 0 1,0 0-16,0 0 16,0 0-1,22 0-15,1 0 16,-1 22-1,-22-22-15,22 0 16,1 0-16,-1 0 16,-22 0-1,0 0-15,45 0 16,-22 0 0,-24 0-1,1 0-15,0 0 16,23 0-16,-23 0 15,22 0 1,-22 0-16,-22 0 16,-1 0-1,1 0 1,-1 0 0,1 0-1,-1 0 1,-22-22-16,23 22 281,-1 0-250,135 0-15,-22 0 0,-45 0-16,0 0 15,-23 0 1,1 0-1,44 0-15,-22-22 0,-22 22 16,-1 0-16,23 0 16,-23-23 31,68 23-32,-90 0-15,0 0 0,-22 0 16,-1 0-16,1 0 250,-1 0-235,46 0-15,21 0 16,1 0 0,-22 0-16,44 0 15,-22 0 1,-45 0-16,0 0 16,0 0-1,0 0-15,22 0 16,-22 0-1,0 0-15,-22 0 16,44 0 0,-44 0-16,22 0 15,-23 0 1,1 0-16,22 0 16,-23 0-1</inkml:trace>
  </inkml:traceGroup>
</inkml:ink>
</file>

<file path=ppt/ink/ink15.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1.71429" units="1/cm"/>
          <inkml:channelProperty channel="T" name="resolution" value="1" units="1/dev"/>
        </inkml:channelProperties>
      </inkml:inkSource>
      <inkml:timestamp xml:id="ts0" timeString="2016-06-16T03:15:55.597"/>
    </inkml:context>
    <inkml:brush xml:id="br0">
      <inkml:brushProperty name="width" value="0.10583" units="cm"/>
      <inkml:brushProperty name="height" value="0.21167" units="cm"/>
      <inkml:brushProperty name="color" value="#FFFF00"/>
      <inkml:brushProperty name="tip" value="rectangle"/>
      <inkml:brushProperty name="rasterOp" value="maskPen"/>
      <inkml:brushProperty name="fitToCurve" value="1"/>
    </inkml:brush>
  </inkml:definitions>
  <inkml:trace contextRef="#ctx0" brushRef="#br0">0 48 0,'23'0'188,"1"0"-173,-1 0 1,1 0-1,-1 0 1,1 0 0,-1 0-1,1 0 1,-1 0 0,1 0-1,-1 0 1,1 0-1,-1 0 1,1 0 15,-1 0-15,1 0 0,-1 0-1,1 0 1,-1 0 15,1 0 16,-1 0-16,1-23-15,0 23 15,-1 0-15,1 0 31,-1 0-1,1 0-14,-1 0-1,1 0-15,-1 0 30,-23-24-14,24 24-17,-1 0 1,1 0 15,-1 0 0,1 0 1,-1 0 15,1 0 15,-1 0-31</inkml:trace>
</inkml:ink>
</file>

<file path=ppt/ink/ink150.xml><?xml version="1.0" encoding="utf-8"?>
<inkml:ink xmlns:inkml="http://www.w3.org/2003/InkML">
  <inkml:definitions>
    <inkml:context xml:id="ctx0">
      <inkml:inkSource xml:id="inkSrc0">
        <inkml:traceFormat>
          <inkml:channel name="X" type="integer" max="3000" units="cm"/>
          <inkml:channel name="Y" type="integer" max="2000" units="cm"/>
          <inkml:channel name="T" type="integer" max="2.14748E9" units="dev"/>
        </inkml:traceFormat>
        <inkml:channelProperties>
          <inkml:channelProperty channel="X" name="resolution" value="105.26316" units="1/cm"/>
          <inkml:channelProperty channel="Y" name="resolution" value="105.26316" units="1/cm"/>
          <inkml:channelProperty channel="T" name="resolution" value="1" units="1/dev"/>
        </inkml:channelProperties>
      </inkml:inkSource>
      <inkml:timestamp xml:id="ts0" timeString="2018-09-06T17:17:55.034"/>
    </inkml:context>
    <inkml:brush xml:id="br0">
      <inkml:brushProperty name="width" value="0.08167" units="cm"/>
      <inkml:brushProperty name="height" value="0.08167" units="cm"/>
      <inkml:brushProperty name="color" value="#ED1C24"/>
      <inkml:brushProperty name="fitToCurve" value="1"/>
    </inkml:brush>
  </inkml:definitions>
  <inkml:traceGroup>
    <inkml:annotationXML>
      <emma:emma xmlns:emma="http://www.w3.org/2003/04/emma" version="1.0">
        <emma:interpretation id="{9D263AB4-5451-4C89-8F65-582734CD7744}" emma:medium="tactile" emma:mode="ink">
          <msink:context xmlns:msink="http://schemas.microsoft.com/ink/2010/main" type="inkDrawing" rotatedBoundingBox="189,11887 3837,12121 3682,14531 34,14296" shapeName="Other">
            <msink:destinationLink direction="with" ref="{27BADD19-0FA9-46E7-8BD2-7FE05A00B0B7}"/>
          </msink:context>
        </emma:interpretation>
      </emma:emma>
    </inkml:annotationXML>
    <inkml:trace contextRef="#ctx0" brushRef="#br0">941 146 0,'-12'0'219,"-50"0"-219,14 0 15,11 0-15,-12 0 16,37 0-16,-37 0 15,25 0-15,-13 0 0,13 0 16,-37-12-16,24 0 16,-12 12-16,0-25 15,-12 13-15,12 12 16,-24-24-16,36 11 16,13 13-16,-13 0 15,13 0-15,-13-12 16,25 12-16,0 0 15,-25 0-15,25 0 0,0 0 16,-25 0-16,25 0 16,0 0-16,-37 0 15,25 0-15,-38 0 16,-11 0-16,0-24 16,0 24-16,24 0 15,0 0-15,-24 12 0,36-12 16,25 0-16,-13 0 15,1 0-15,0 0 16,-13 0 0,13 0-1,-13 12-15,12-12 16,-36 0-16,13 12 16,11 13-16,-36-13 0,36 12 15,-36-24-15,48 0 16,-11 0-16,11 13 15,-11-13-15,23 0 16,1 0-16,-24 0 16,23 0-16,1 0 15,-12 0-15,-1 0 16,1 12-16,-37-12 16,24 0-16,-244 0 218,269 0-202,0 0 0,0 0-16,-1 0 15,1 0 1,-24 0-16,11 0 15,-11 0 1,23 0-16,1 0 0,-24 0 16,23 0-16,1 0 15,0 0-15,0 0 16,-1 0 0,1 0-16,-12 0 15,12 0 1,-1 0-1,1 0-15,0 0 16,0 0-16,0 0 16,-13 0-1,1 0 17,11 0-32,1 0 15,0 0 1,0 0 15,0 0-15,-13 0-1,13 0 1,0 0 0,12 12-1,-12-12 48,-1 0-63,13 24 15,-12-24 1,0 0 0,-12 0 15,11 0-31,1 0 31,0 0-31,0 0 47,-1 0-47,1 0 31,-12 0-31,12 0 16,-1 0 15,13 13 657,0-1-673,-12 0 1,12 0-16,-12-12 15,12 13 1,0-1 172,0 12 530,0-12-702,0 1-16,0-1 31,0 0-15,0 0 31,-12-12-47,12 12 15,0 13 1,-12-13-16,12 0 891,0 1-220,0-1-671,0 0 16,0 0 0,-25-12-1,25 25 1,-12-13-16,12 12 16,0-12-16,-12 1 15,0-1-15,12 12 16,0-12-16,0 1 15,0-1-15,0 0 16,-13-12-16,13 12 16,0 1-16,-12-13 15,12 24 1,0-12 0,0 0-1,-12 1-15,12-1 16,-12 0-16,12 0 15,0 13 1,0-13 15,0 0 16,0 0-31,0 0-1,0 25 1,0-25 0,0 1-16,0-1 312,0 0-234,0 0-62,0 0 0,0 1-16,0 11 15,0-12-15,0 0 16,0 1-1,0-1 1,0 0-16,0 0 16,0 13-1,0-13 1,12 12-16,-12-11 0,0-1 16,0 12-16,0-12 15,0 1-15,0-1 16,0 12-16,0 1 15,0-13-15,12 0 16,-12 0-16,0 1 16,0-1-16,0 0 15,0 12-15,0-11 16,0-1 0,0 0-1,0 0-15,12 0 16,-12 1-1,0 11 1,13-12-16,-13 0 16,0 1-16,0-1 15,0 0 1,0 0 0,0 1-16,12-13 15,-12 24-15,0-12 16,0 0-1,0 1-15,0-1 32,0 0-32,0 0 15,0 13 1,0-13 0,0 0-16,24 0 15,-24 1 1,0-1-16,0 0 15,0 12 17,12-24-17,-12 13 1,0-1 15,0 0-31,0 12 16,0 1-16,0-13 15,0 12 1,0-11 0,0-1-16,0 0 15,0 13 1,0-13 0,0 0-16,0 0 15,0 0 1,0 1-1,-24-1-15,24 12 16,0-12 0,0 1-16,-12-1 15,12 0 1,0 0-16,-12-12 0,12 12 31,0 13 0,0-13 1,0 0-17,0 1 1,0-1-16,0 0 16,0 0-16,0 13 78,0-13-78,0 0 15,0 0 1,0 0 62,12 1-62,12-13-16,-12 12 15,1-12 1,-1 12-16,12-12 16,13 0-1,-25 0 1,0 0-1,13 0 1,-13 0-16,12-12 16,-11 12-16,-1 0 15,12 0-15,-12 0 16,1 0-16,-1 0 16,0 0-1,0 0-15,0 0 16,13 0-16,-13 0 31,0 0-31,0 0 31,1 0-31,-1 0 16,0 0 0,13 0-1,-13 0-15,0 0 16,0 0-1,0 0 32,1 0-31,-1 0 0,12 0-1,-12 0 32,1 0-31,-1 0-1,0 0-15,0 0 16,1 0-16,-1 0 62,12 0-62,-12 0 16,1 0 0,-1 0-1,0 12-15,25-12 16,-13 0 0,-12 0-16,0 0 15,13 0-15,-13 12 16,13-12-16,-13 0 15,0 0-15,12 0 16,-11 0-16,-1 0 16,0 0-16,12 0 0,1 13 15,-13-13 1,0 0 0,0 0-1,1 0 1,-1 0-1,0 0 407,0 0-344,13 0-46,-13 0-1,0 0-31,0 0 16,1 0-1,-13 24-15,12-24 16,0 0-16,12 0 15,-11 0 1,-1 0 0,0 0-16,13 0 15,-1 0-15,-12 0 0,13 0 16,11 0-16,-11 0 16,11 12-16,-24-12 15,25 0-15,-25 12 16,13-12-16,11 0 15,-23 0-15,11 0 16,-12 0-16,25 0 16,-13 0-16,13 0 0,-13 0 15,1 0 1,-13 0-16,0 0 16,0 0-16,1 13 15,-1-13 1,0 0-16,12 0 15,-11 12-15,-1-12 16,0 0-16,0 0 16,1 0-16,-1 0 15,0 0 1,12 0-16,-11 0 31,-1 0-31,0 12 16,0-12-1,0 0 1,1 0-16,11 0 16,-12 0-16,0 0 15,1 0 1,-1 0 0,0 0-1,0 0-15,13 0 16,-13 0-16,0 0 0,0 0 15,1 0-15,-1 0 16,0 0 31,12 0-16,-11 0-15,-1 0 15,0 0-15,0 0 15,0 0-15,1 0 30,-1 0-30,12 0 0,-11 0 15,-1 0-15,0 0-1,12 0 1,1 0-1,-13 0-15,0 0 16,0 0 0,1 0 15,-1 0 78,0 0-77,13 0-17,-13 0 32,0 0-31,0 0 15,0 0-31,1 0 31,-1 0-15,12 0-1,-12 0 1,1 0 15,-1 0-15</inkml:trace>
  </inkml:traceGroup>
</inkml:ink>
</file>

<file path=ppt/ink/ink151.xml><?xml version="1.0" encoding="utf-8"?>
<inkml:ink xmlns:inkml="http://www.w3.org/2003/InkML">
  <inkml:definitions>
    <inkml:context xml:id="ctx0">
      <inkml:inkSource xml:id="inkSrc0">
        <inkml:traceFormat>
          <inkml:channel name="X" type="integer" max="3000" units="cm"/>
          <inkml:channel name="Y" type="integer" max="2000" units="cm"/>
          <inkml:channel name="T" type="integer" max="2.14748E9" units="dev"/>
        </inkml:traceFormat>
        <inkml:channelProperties>
          <inkml:channelProperty channel="X" name="resolution" value="105.26316" units="1/cm"/>
          <inkml:channelProperty channel="Y" name="resolution" value="105.26316" units="1/cm"/>
          <inkml:channelProperty channel="T" name="resolution" value="1" units="1/dev"/>
        </inkml:channelProperties>
      </inkml:inkSource>
      <inkml:timestamp xml:id="ts0" timeString="2018-09-06T17:17:43.105"/>
    </inkml:context>
    <inkml:brush xml:id="br0">
      <inkml:brushProperty name="width" value="0.08167" units="cm"/>
      <inkml:brushProperty name="height" value="0.08167" units="cm"/>
      <inkml:brushProperty name="color" value="#ED1C24"/>
      <inkml:brushProperty name="fitToCurve" value="1"/>
    </inkml:brush>
  </inkml:definitions>
  <inkml:traceGroup>
    <inkml:annotationXML>
      <emma:emma xmlns:emma="http://www.w3.org/2003/04/emma" version="1.0">
        <emma:interpretation id="{27BADD19-0FA9-46E7-8BD2-7FE05A00B0B7}" emma:medium="tactile" emma:mode="ink">
          <msink:context xmlns:msink="http://schemas.microsoft.com/ink/2010/main" type="inkDrawing" rotatedBoundingBox="2807,14340 4144,11707 5830,12562 4493,15196" semanticType="callout" shapeName="Other">
            <msink:sourceLink direction="with" ref="{9D263AB4-5451-4C89-8F65-582734CD7744}"/>
          </msink:context>
        </emma:interpretation>
      </emma:emma>
    </inkml:annotationXML>
    <inkml:trace contextRef="#ctx0" brushRef="#br0">990 195 0,'24'0'218,"13"-25"-218,-1 13 16,-11 12-16,-13 0 16,25 0-16,-13-12 15,13-12-15,-25 24 16,0 0-16,25 0 15,-1-13 1,-11 1-16,-13 12 16,25-24-16,-25 24 0,24-12 15,-11 12-15,-13-13 16,0 13-16,25-12 16,-25 12-1,0 0-15,1 0 16,-1 0-1,12 0 1,-12 0 0,1 0-1,-1 0 1,0-12 0,0 12-16,25-24 15,-25 24-15,0 0 16,13 0-16,11 12 15,-23-12-15,-1 0 16,12 0 0,-12 0-16,-12 12 15,13-12-15,-1 0 16,0 0 0,0 0-1,-12 12 1,12-12-16,13 0 15,-25 12-15,12-12 16,0 13-16,13-13 16,-25 12-1,12-12-15,12 0 16,-11 0 0,-1 24-16,0-24 15,0 12-15,0-12 16,-12 13-1,13-13 1,-13 12-16,24-12 31,-12 12-31,-12 0 16,12-12 0,1 0-16,-1 0 31,0 0-16,-12 12-15,0 13 16,12-25-16,1 0 16,-13 12-16,24-12 47,-24 12-47,12-12 62,-12 13-62,0-1 16,0 0 15,0 0 0,0 0-15,0 13-16,0-13 15,0 0 1,0 0 0,0 1-16,0-1 15,0 0 1,0 13 0,0-13-16,0 12 15,12 13 1,-12-13-1,0 1-15,0-13 0,0 12 16,0-12-16,0 1 16,0 23-16,0-23 15,0 11-15,0 0 16,0 1-16,0 11 16,0-23-16,0 11 15,0 13-15,0-25 16,0 0-16,0 13 15,0-13-15,0 12 16,0-12-16,0 1 16,0 11-1,0-12-15,0 13 16,0-1-16,0-12 16,0 1-16,0-1 15,0 12-15,0 1 16,0-13-16,-12 0 0,12 25 15,0-25-15,0 0 16,0 12-16,0-11 16,0 11-1,0-12-15,0 1 16,0-1-16,0 0 16,0 25-1,-24-13-15,24 13 16,0-25-16,0 0 15,0 25 1,0-13 0,0-12-1,0 1-15,-12 23 16,12-24-16,-13 1 16,13-1-16,0 0 15,0 12 1,0-11-1,0-1 1,0 0-16,0 13 16,0-1-1,-12-12-15,12 0 16,0 1-16,0-1 16,0 0-16,-12-12 15,12 12-15,0 13 16,0-13-16,0 24 15,0 26-15,0-14 16,0-11-16,-25 12 16,25-37-16,0 25 15,0-25-15,0 0 16,-12-12 93,0 0 235,0 0-328,0 0 31,12 12-32,-13-12-15,1 0 31,-12 13-31,12-13 16,-1 0 0,1 12-1,0-12-15,0 0 16,0 12 0,-13-12-1,13 0-15,0 0 16,-1 0-1,1 0 1,0 0-16,12 24 31,-12-24-31,-13 13 16,13-13 0,0 0-16,0 0 15,0 0 1,-25 0-1,37 12-15,-12-12 16,0 12-16,-1-12 16,1 0-1,0 0-15,0 0 16,-1 0 15,-11 0-31,12 12 16,0-12-1,-1 12-15,1-12 16,-24 0-16,23 0 16,1 13-16,0-1 15,0-12-15,-25 0 0,13 0 16,11 0 0,1 0-16,-24 0 15,23 0-15,-11 0 16,0 24-16,-1-24 15,13 0-15,-13 0 16,-11 13-16,24-13 0,-25 0 16,25 0-16,0 0 15,-13 0-15,-11 0 16,23 0 0,1 0-16,-25 0 15,25 0 1,0 12-16,-12-12 15,24 12 1,-37-12-16,25 0 16,0 0-16,-25 0 0,25 0 15,-13 0-15,13 0 16,-25 0-16,13 0 16,-13 0-16,13 0 15,0 0-15,11 0 16,-11 0-16,12 0 15,-1 0-15,-11 0 16,0 0 0,-1 0-1,1 0-15,-1 0 16,-11 0-16,24 0 16,-13 0-16,-12 0 15,25 0-15,0 0 16,0 12-16,0-12 0,-1 0 15,-11 0 1,12 0 0,0 0-1,-1 0 1,1 0-16,0 0 16,0 0-1,-1 0-15,-11 12 0,12-12 16,0 0-1,-1 0 1,1 0 0,0 0-1,0 0-15,-13 0 16,13 0 0,-12 0-16,12 0 15,-1 0 1,-11 0-1,12 0-15,-1 0 79</inkml:trace>
  </inkml:traceGroup>
</inkml:ink>
</file>

<file path=ppt/ink/ink152.xml><?xml version="1.0" encoding="utf-8"?>
<inkml:ink xmlns:inkml="http://www.w3.org/2003/InkML">
  <inkml:definitions>
    <inkml:context xml:id="ctx0">
      <inkml:inkSource xml:id="inkSrc0">
        <inkml:traceFormat>
          <inkml:channel name="X" type="integer" max="3000" units="cm"/>
          <inkml:channel name="Y" type="integer" max="2000" units="cm"/>
          <inkml:channel name="T" type="integer" max="2.14748E9" units="dev"/>
        </inkml:traceFormat>
        <inkml:channelProperties>
          <inkml:channelProperty channel="X" name="resolution" value="105.26316" units="1/cm"/>
          <inkml:channelProperty channel="Y" name="resolution" value="105.26316" units="1/cm"/>
          <inkml:channelProperty channel="T" name="resolution" value="1" units="1/dev"/>
        </inkml:channelProperties>
      </inkml:inkSource>
      <inkml:timestamp xml:id="ts0" timeString="2018-09-06T17:18:06.701"/>
    </inkml:context>
    <inkml:brush xml:id="br0">
      <inkml:brushProperty name="width" value="0.08167" units="cm"/>
      <inkml:brushProperty name="height" value="0.08167" units="cm"/>
      <inkml:brushProperty name="color" value="#ED1C24"/>
      <inkml:brushProperty name="fitToCurve" value="1"/>
    </inkml:brush>
  </inkml:definitions>
  <inkml:traceGroup>
    <inkml:annotationXML>
      <emma:emma xmlns:emma="http://www.w3.org/2003/04/emma" version="1.0">
        <emma:interpretation id="{AFA273F5-9F5A-412D-95D0-1A0685822CA4}" emma:medium="tactile" emma:mode="ink">
          <msink:context xmlns:msink="http://schemas.microsoft.com/ink/2010/main" type="inkDrawing" rotatedBoundingBox="5283,13285 11436,14872 11289,15442 5136,13855" semanticType="callout" shapeName="Other"/>
        </emma:interpretation>
      </emma:emma>
    </inkml:annotationXML>
    <inkml:trace contextRef="#ctx0" brushRef="#br0">6118 1833 0,'-25'0'219,"1"0"-219,-1-12 15,13 12-15,-24-13 16,11-11-16,-12 24 15,1-37-15,11 37 16,-36-36-16,13 36 16,-14-37-16,14 25 0,-1-13 15,-12 13-15,24 0 16,-12-12-16,0 11 16,-12-11-16,12 12 15,13-25-15,-37 13 16,36 11-16,-36 13 15,36-12-15,13-12 16,-50 24-16,62 0 0,-37-12 16,-12-13-16,37 25 15,-37-12-15,36 0 16,-11 12-16,-1-25 16,-36 13-16,48 12 15,-11-24-15,-1 11 16,-12 13-16,37 0 15,-37-12-15,13-12 16,11 24-16,1-12 0,-1-1 16,-11 13-16,23-12 15,-11 0-15,-37 12 16,37-37-16,-38 37 16,14-24-16,-1 12 15,-12-13-15,12 25 16,-12-12-16,36-12 0,-36 24 15,37-13-15,-13 1 16,1-12-16,-13 12 16,12-1-16,1-11 15,-13 24-15,12-12 16,13-13-16,-37 25 16,36-24-16,-36 24 15,12-24-15,13 11 16,11 13-16,-11-24 15,-1 12-15,12 12 0,-11-13 16,-1 13-16,13-24 16,-13 24-16,-12-12 15,13-13-15,-13 25 16,-12-12-16,12 12 16,0-12-16,-12 12 15,-12 0-15,48-24 0,-36 11 16,49 13-16,-37 0 15,13-24-15,11 24 16,13-12-16,-25 12 16,-12-13-16,13-11 15,24 24-15,-49 0 16,24-12-16,0 0 16,13 12-16,-37 0 0,12 0 15,25 0-15,11-25 16,-36 13-16,-12 12 15,37 0-15,-13 0 16,13 0-16,-13 0 16,13 0-16,-1-12 15,13 0-15,-12 12 16,12 0-16,-1 0 0,-23 0 16,24-13-16,-1 13 15,1 0-15,0 0 16,-25 0-16,25 0 15,0 0 1,0-12-16,-1 12 16,1 0-16,-12-24 0,-1 12 15,13 12-15,0 0 16,-25 0-16,25-13 16,-12 1-16,-1 12 15,1 0-15,-13-24 16,13 11-16,-13 13 15,25 0-15,0 0 16,-25-12-16,25 0 0,0 12 16,-25 0-1,13-24 1,11 11-16,-11 13 16,0-12-16,11 0 15,1 12-15,-24 0 16,11-24-1,1 24 1,11 0-16,1-13 16,0 13-16,0 0 15,0-12 1,-1 12 0,-11 0-16,12-12 15,0 12 1,-1 0-16,1 0 15,0-12 1,0 0-16,-13 12 16,13 0 15,0 0-15,12-13-1,-12 13-15,-1 0 16,1-12-16,0 12 15,0 0 1,-13 0 0,13 0-16,12-24 15,-12 24-15,0-13 16,0 13-16,-1 0 16,-23 0-16,11-12 15,-11 12 1,23 0-16,1-12 15,-24 12-15,11-24 16,1 11-16,12 13 16,-13 0-16,13-12 15,0 12 1,12-12-16,12 24 281,12 25-265,-24-25-16,25 0 15,-13 25-15,0-37 16,0 12-16,-12 0 0,13 1 16,-1-1-16,-12 0 15,36 12-15,-23 1 16,-1-13-16,24 25 16,-23-25-16,23 24 15,-23-11-15,-1-1 16,0-11-1,0-1 1,-12 0-16,25-12 0,-13 0 78,-49-12 141,25-13-219,0 13 16,0 12-1,-13-12-15,13 0 31,0-1-31,-1 1 32,1 0-32,0-12 15,0 11 1,12 1 0,0 0-16,-12 12 31,-13 0-16,25-12-15,-12 0 16,0 12 0,12-13-16,-12-11 15,-1 24 1,13-12 15,0 0-31,-12 12 16,0 0-1,12-13-15,-24 1 16,11 12-16,13-12 16,0 0-16,-12 12 15,12-13-15,-12 13 0,12-24 32,0 12 14,-12 0 48,12-1 31,0 1-109,12 12-1,0-12 1,0 0 0,13 12-1,-13 0 1,0 0-16,13-25 16,-13 13-16,24 12 15,-11 0-15,-1-12 0,1 12 16,11 0-16,-11 0 15,11-12-15,-23 12 16,-1 0-16,37 0 16,-13 0-16,-24 0 15,13 0-15,12-25 16,-13 25-16,0 0 16,-11 0-16,-1-12 0,0 12 15,0 0-15,0 0 16,1 0-16,-1 0 15,12 0 1,-11 0-16</inkml:trace>
  </inkml:traceGroup>
</inkml:ink>
</file>

<file path=ppt/ink/ink153.xml><?xml version="1.0" encoding="utf-8"?>
<inkml:ink xmlns:inkml="http://www.w3.org/2003/InkML">
  <inkml:definitions>
    <inkml:context xml:id="ctx0">
      <inkml:inkSource xml:id="inkSrc0">
        <inkml:traceFormat>
          <inkml:channel name="X" type="integer" max="3000" units="cm"/>
          <inkml:channel name="Y" type="integer" max="2000" units="cm"/>
          <inkml:channel name="T" type="integer" max="2.14748E9" units="dev"/>
        </inkml:traceFormat>
        <inkml:channelProperties>
          <inkml:channelProperty channel="X" name="resolution" value="105.26316" units="1/cm"/>
          <inkml:channelProperty channel="Y" name="resolution" value="105.26316" units="1/cm"/>
          <inkml:channelProperty channel="T" name="resolution" value="1" units="1/dev"/>
        </inkml:channelProperties>
      </inkml:inkSource>
      <inkml:timestamp xml:id="ts0" timeString="2020-09-10T17:28:31.309"/>
    </inkml:context>
    <inkml:brush xml:id="br0">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C89FF5D3-B452-4C6B-A0BC-6B55485E76FA}" emma:medium="tactile" emma:mode="ink">
          <msink:context xmlns:msink="http://schemas.microsoft.com/ink/2010/main" type="inkDrawing" rotatedBoundingBox="10729,9508 11244,9496 11245,9513 10730,9525" shapeName="Other"/>
        </emma:interpretation>
      </emma:emma>
    </inkml:annotationXML>
    <inkml:trace contextRef="#ctx0" brushRef="#br0">6276 2779 0,'-18'0'0,"-19"18"16,-55-18-16,55 0 0,-55 0 0,74 0 15,-19 0-15,19 0 0,-1 0 0,-18 0 16,19 0-16,-1 0 0,1 0 15,0 0-15,-1 0 0,1 0 16</inkml:trace>
  </inkml:traceGroup>
</inkml:ink>
</file>

<file path=ppt/ink/ink154.xml><?xml version="1.0" encoding="utf-8"?>
<inkml:ink xmlns:inkml="http://www.w3.org/2003/InkML">
  <inkml:definitions>
    <inkml:context xml:id="ctx0">
      <inkml:inkSource xml:id="inkSrc0">
        <inkml:traceFormat>
          <inkml:channel name="X" type="integer" max="3000" units="cm"/>
          <inkml:channel name="Y" type="integer" max="2000" units="cm"/>
          <inkml:channel name="T" type="integer" max="2.14748E9" units="dev"/>
        </inkml:traceFormat>
        <inkml:channelProperties>
          <inkml:channelProperty channel="X" name="resolution" value="105.26316" units="1/cm"/>
          <inkml:channelProperty channel="Y" name="resolution" value="105.26316" units="1/cm"/>
          <inkml:channelProperty channel="T" name="resolution" value="1" units="1/dev"/>
        </inkml:channelProperties>
      </inkml:inkSource>
      <inkml:timestamp xml:id="ts0" timeString="2020-09-10T17:28:28.707"/>
    </inkml:context>
    <inkml:brush xml:id="br0">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45707484-3CCE-4370-8249-83145178A2EE}" emma:medium="tactile" emma:mode="ink">
          <msink:context xmlns:msink="http://schemas.microsoft.com/ink/2010/main" type="inkDrawing" rotatedBoundingBox="6887,4519 12172,8188 10659,10367 5374,6699" semanticType="callout" shapeName="Other">
            <msink:destinationLink direction="with" ref="{3DA67A28-7186-4D91-AE55-AF2825BACA59}"/>
            <msink:destinationLink direction="with" ref="{42ADAEEF-D60D-4208-B5C6-B1CAD57AE4EE}"/>
          </msink:context>
        </emma:interpretation>
      </emma:emma>
    </inkml:annotationXML>
    <inkml:trace contextRef="#ctx0" brushRef="#br0">423-19 0,'-18'0'156,"36"0"-62,1 0-94,36 0 0,-37 0 16,19 0-16,18 0 0,0 0 0,-18 0 15,-18 0-15,36 0 0,-18 0 0,18 0 16,19 0-16,-19 0 0,-18 0 0,18 0 16,18 0-16,1 0 0,18 0 0,-55 0 15,36 0-15,20 0 0,-20 0 0,1 0 16,-1 0-16,-17 0 0,17 0 0,-18 0 16,-18 0-16,18 0 0,-36 0 0,-1 0 15,1 0-15,-1 0 0,19 0 125,-19 0-109,1 0-16,-1 0 0,1 0 0,-1 0 15,37 0-15,-18 0 0,18-37 0,0 37 16,56-18 0,-74 18-16,18 0 0,-18 0 0,-1 0 0,1 0 15,-18-18-15,-1 18 0,1 0 0,36-19 16,-37 19-16,1 0 0,36 0 16,-37 0-16,1 0 0,-1 0 0,0 0 15,1 0-15,36 0 0,-37 0 0,1-18 16,-1 18-16,1 0 0,-1 0 0,0 0 15,19 0-15,-18 0 32,-1 0-17,19 0-15,-19 0 0,38-37 0,-1 37 16,-18 0-16,-19 0 0,37 0 0,-18 0 16,18 0-16,-36 0 0,17 0 0,20 0 15,-20 0-15,20 0 0,-38 0 16,37 0-16,-36 0 0,-1 0 0,19-18 15,-19 18-15,19 0 0,-18 0 16,-1 0-16,0 0 0,1 0 16,-1 0-16,1 0 15,17-19 79,-17 19-94,-1 0 0,1 0 16,17 0-16,1 0 0,0 0 0,18 0 15,-18 0-15,18 0 0,-18-18 0,18 18 16,-18 0-16,0 0 0,-19 0 0,1 0 16,-1 0-16,1 0 0,-1 0 46,-18 18 10173,0 1-10047,0-1-172,0 0 16,0 1-16,0 18 62,0-19-62,0 0 16,0 1-16,0-1 15,0 1 126,0-1-141,0 37 16,0-36-16,0-1 0,0 0 15,0 1-15,18-19 0,-18 37 16,0-19 140,0 0-156,37 1 0,-37-1 16,19 1-16,-19-1 0,0 19 15,0-19 17,0 1-32,0-1 93,18-18-77,-18 37-16,0-19 0,0 19 16,0-18-16,0-1 0,18 0 0,-18 1 15,19-19-15,-19 18 0,18 1 32,-18 17-17,0-17-15,0-1 0,37 19 0,-37-19 16,18 19-16,-18-18 0,0-1 0,0 0 15,0 1 345,19-1-345,-19 1-15,18 17 16,-18-17-16,0-1 16,0 1-16,19-1 0,-19 37 0,18-36 15,-18-1-15,0 19 0,18-19 0,-18 19 16,0-18 125,19-1-126,-19 0-15,37 1 0,-37-1 0,0 1 16,0-1-16,0 19 0,0-19 15,0 1 1,18-1 31,-18 0-47,18-18 16,-18 19-16,0-1 78,0 19-78,19-19 0,-19 1 15,18-1 63,-18 1-78,19-1 0,-19 0 0,0 19 16,18-18-16,-18-1 0,0 0 16,37 1 31,-37 36-47,18-36 0,-18-1 0,0 0 15,0 1 1,0-1 140,0 1-156,0-1 16,0 37-16,0-36 0,0-1 15,19 37-15,-19-36 0,18-1 0,-18 0 0,19-18 63,-19 19-63,18-1 172,-18 19-172,37-19 0,-37 19 0,18-18 15,1-1-15,-1 0 0,-18 19 0,18-37 16,-18 19-16,0-1 16,19-18-1,-19 19 1,18-19 109,-18 18-110,19-18-15,-19 18 0,36-18 0,-36 19 16,19-19 0,-19 37-1,18-37-15,-18 18 16,19-18-16,-19 18 0,18-18 0,-18 19 16,18-19-1,1 0 95,-19 18-95,37-18-15,-19 0 16,-18 19-16,18-19 31,1 18-15,-1-18-16,-18 37 0,19-37 0,-19 18 15,18-18 1,-18 19-16,37-19 234,-19 0-234,1 18 0,-1-18 16,1 18-16,-1-18 0,0 0 16,19 0-16,-37 19 0,19-19 15,-1 0-15,-18 18 16,18-18-16,1 0 15,-1 0-15,-18 37 0,19-37 0,-1 0 16,19 0-16,-37 18 0,18-18 891,1 0-876,-1 19-15,0-19 0,1 0 16,-19 18-16,18-18 453,-18-18-437,-18 18-16,18-19 15,-19 19-15,19-36 0,-18 36 0,18-19 360,0 1-345,-18-1-15,-1-36 0,-18 37 16,37-1-16,-18 1 16,18 0-16,-18 18 0,36 0 484,19 18-468,-19 0-16,-18 1 0,19-19 0,-19 37 15,0-19 1,18-18 46,-18 18-62,18 1 391,1-1-391,-1 1 16,-18-1-16,19-18 0,-19 37 0,0-37 734</inkml:trace>
  </inkml:traceGroup>
</inkml:ink>
</file>

<file path=ppt/ink/ink155.xml><?xml version="1.0" encoding="utf-8"?>
<inkml:ink xmlns:inkml="http://www.w3.org/2003/InkML">
  <inkml:definitions>
    <inkml:context xml:id="ctx0">
      <inkml:inkSource xml:id="inkSrc0">
        <inkml:traceFormat>
          <inkml:channel name="X" type="integer" max="3000" units="cm"/>
          <inkml:channel name="Y" type="integer" max="2000" units="cm"/>
          <inkml:channel name="T" type="integer" max="2.14748E9" units="dev"/>
        </inkml:traceFormat>
        <inkml:channelProperties>
          <inkml:channelProperty channel="X" name="resolution" value="105.26316" units="1/cm"/>
          <inkml:channelProperty channel="Y" name="resolution" value="105.26316" units="1/cm"/>
          <inkml:channelProperty channel="T" name="resolution" value="1" units="1/dev"/>
        </inkml:channelProperties>
      </inkml:inkSource>
      <inkml:timestamp xml:id="ts0" timeString="2020-09-10T17:27:38.262"/>
    </inkml:context>
    <inkml:brush xml:id="br0">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53EA918B-AD42-4C57-9915-D80BBF847581}" emma:medium="tactile" emma:mode="ink">
          <msink:context xmlns:msink="http://schemas.microsoft.com/ink/2010/main" type="inkDrawing" rotatedBoundingBox="3979,7008 4736,6157 5369,6719 4612,7571" semanticType="callout" shapeName="Other"/>
        </emma:interpretation>
      </emma:emma>
    </inkml:annotationXML>
    <inkml:trace contextRef="#ctx0" brushRef="#br0">-387-387 0,'19'0'703,"-1"0"-703,1 0 16,-1 0-16,0 0 0,19 0 0,-18 0 16,-1 0-16,0 0 0,1 0 15,-1 0-15,1 0 16,17 0-16,-17 0 15,-1 0-15,1 0 0,-1 0 16,0 37-16,1-37 703,-19 18-593,0 1-110,0-1 0,0 0 15,0 1 48,0-1-63,0 19 15,0-18-15,0-1 141,0 0-141,0 1 0,0-1 16,0 1-1,0-1 63,0 19-78,0-19 16,18-18-16,-18 19 16,0-1-1,0 0-15,37 38 16,-37-20-16,18-17 0,-18 36 0,0-37 15,0 1-15,19-1 0,-19 1 16,0-1 0,0 19 437,0-19-453,-19-18 797,1 19-782,-37-19-15,18 0 0,-18 0 0,0 0 16,18 0-16,-18 0 0,36 0 0,1 0 16,-1 0-16,1 0 0,0 0 0,-1 0 15,-18 0-15,19 0 0,-19 0 360,19 0-360,-56 0 0,19 0 15,-19 0-15,19 0 0,18 0 16,19 0-16,-37 0 0,36 0 0,1 0 15,-1 0-15,1 0 0</inkml:trace>
    <inkml:trace contextRef="#ctx0" brushRef="#br0" timeOffset="55428.268">184-184 0,'0'18'500,"0"0"-500,0 1 15,0-1-15,0 19 16,0-19-16,0 1 16,-19-19-16,19 18 0,-18-18 718,-19 19-702,19-19-16,18 18 0,-19-18 16</inkml:trace>
  </inkml:traceGroup>
</inkml:ink>
</file>

<file path=ppt/ink/ink156.xml><?xml version="1.0" encoding="utf-8"?>
<inkml:ink xmlns:inkml="http://www.w3.org/2003/InkML">
  <inkml:definitions>
    <inkml:context xml:id="ctx0">
      <inkml:inkSource xml:id="inkSrc0">
        <inkml:traceFormat>
          <inkml:channel name="X" type="integer" max="3000" units="cm"/>
          <inkml:channel name="Y" type="integer" max="2000" units="cm"/>
          <inkml:channel name="T" type="integer" max="2.14748E9" units="dev"/>
        </inkml:traceFormat>
        <inkml:channelProperties>
          <inkml:channelProperty channel="X" name="resolution" value="105.26316" units="1/cm"/>
          <inkml:channelProperty channel="Y" name="resolution" value="105.26316" units="1/cm"/>
          <inkml:channelProperty channel="T" name="resolution" value="1" units="1/dev"/>
        </inkml:channelProperties>
      </inkml:inkSource>
      <inkml:timestamp xml:id="ts0" timeString="2020-09-10T17:27:49.031"/>
    </inkml:context>
    <inkml:brush xml:id="br0">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3DA67A28-7186-4D91-AE55-AF2825BACA59}" emma:medium="tactile" emma:mode="ink">
          <msink:context xmlns:msink="http://schemas.microsoft.com/ink/2010/main" type="inkDrawing" rotatedBoundingBox="4958,6753 5460,6682 5499,6952 4996,7023" semanticType="callout" shapeName="Other">
            <msink:sourceLink direction="with" ref="{45707484-3CCE-4370-8249-83145178A2EE}"/>
          </msink:context>
        </emma:interpretation>
      </emma:emma>
    </inkml:annotationXML>
    <inkml:trace contextRef="#ctx0" brushRef="#br0">497 0 0,'-37'0'359,"-18"0"-359,-19 0 0,1 0 16,17 18-16,1-18 0,18 0 0,-18 18 15,37-18-15,-1 0 0,1 0 16,18 19 593,0-1-609,0 19 16,18-37-16,1 18 0,-1-18 16,0 19-16,1-19 0,-19 18 15,37-18-15,-37 19 16,18-19-16,0 18 0,1-18 15,-1 18-15,1-18 0,-19 19 16,18-19-16,-18 37 0</inkml:trace>
  </inkml:traceGroup>
</inkml:ink>
</file>

<file path=ppt/ink/ink157.xml><?xml version="1.0" encoding="utf-8"?>
<inkml:ink xmlns:inkml="http://www.w3.org/2003/InkML">
  <inkml:definitions>
    <inkml:context xml:id="ctx0">
      <inkml:inkSource xml:id="inkSrc0">
        <inkml:traceFormat>
          <inkml:channel name="X" type="integer" max="3000" units="cm"/>
          <inkml:channel name="Y" type="integer" max="2000" units="cm"/>
          <inkml:channel name="T" type="integer" max="2.14748E9" units="dev"/>
        </inkml:traceFormat>
        <inkml:channelProperties>
          <inkml:channelProperty channel="X" name="resolution" value="105.26316" units="1/cm"/>
          <inkml:channelProperty channel="Y" name="resolution" value="105.26316" units="1/cm"/>
          <inkml:channelProperty channel="T" name="resolution" value="1" units="1/dev"/>
        </inkml:channelProperties>
      </inkml:inkSource>
      <inkml:timestamp xml:id="ts0" timeString="2020-09-10T17:28:51.501"/>
    </inkml:context>
    <inkml:brush xml:id="br0">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FC2DFB4E-5310-4926-A71B-40086D0BB1C8}" emma:medium="tactile" emma:mode="ink">
          <msink:context xmlns:msink="http://schemas.microsoft.com/ink/2010/main" type="inkDrawing" rotatedBoundingBox="9144,5237 11294,7619 11021,7865 8871,5484" semanticType="callout" shapeName="Other"/>
        </emma:interpretation>
      </emma:emma>
    </inkml:annotationXML>
    <inkml:trace contextRef="#ctx0" brushRef="#br0">0 0 0,'37'0'454,"-37"19"-454,18-1 0,19 19 15,-19-19-15,38 1 0,-1-1 0,18 19 16,-17-19-16,-38 1 0,19-19 0,-19 18 15,19-18-15,0 37 0,-19-19 0,37 1 16,-18-1-16,18 19 0,-18 18 0,-18-55 16,-1 19-16,1-19 0,-19 18 15,18-18-15,-18 19 0,18-19 141,-18 18-125,19 0-16,-1-18 0,-18 19 15,37-19-15,-37 18 0,18-18 16,-18 37-16,19-37 0,-1 0 15,1 0-15,-19 18 0,18-18 16,-18 19-16,18-19 0,19 18 0,-18-18 16,-19 19-16,18-1 0,0-18 0,-18 18 15,19-18 110,-19 37-125,18-37 0,1 19 16,17-19-16,-36 18 0,19-18 47,-19 18-47,18 1 15,1-1-15,-1 1 0,-18 17 0,18-36 16,-18 19-16,0-1 109,19 1-109,18-1 0,-37 0 0,18 1 16,-18 18 0,0-19-1,18-18 48,-18 19-48,19-19-15,-1 0 0,-18 18 0,19-18 16,-19 18-16,18-18 0,-18 19 16,0-1-1,19-18 1,-19 19-16,36 17 0,-17-36 0,-19 19 16,18-19 15,-18 18-31,19-18 47,-19 19-47,18-19 0,-18 18 15,18-18-15,-18 18 16,19-18 31,-19 19-47,37-19 62,-37 37-62,18-19 0,-18 0 16,0 1 0,18-19-16,-18 18 15,0 1 126,19-1-141,-19 19 0,18-19 0,-18 1 15,19-1-15,-19 0 0,18 1 0,-18-1 16,37 19-16,-19-37 0,-18 18 0,19 1 16,-1-1-16,0-18 0,-18 19 0,0-1 343,19-18 17,-19 19-345,18-19-15,-18 18 16,0 19-16,37-19 16,-37 1-16,18-19 2406,-18 18-2406,19 0 0,-19 1 16,18-19-16,-18 18 15,19-18 251,-19 37-266,18-19 78,-18 1-78,19-1 0,-19 1 16,0-1-1,18-18-15,-18 18 16,37-18 343,-37 37-359,18-37 16,-18 19-16,19-19 15,-19 18-15,18-18 16,-18 18-16,18 1 109,-18-1-109,19-18 0,-19 19 16,0-38 437,0 1-453,0-1 16,0 1-1,0 0 1,0-19 47,0 18-48,0 1-15,0 0 16,0-1 15,0 1-31,-19 18 16,19-19-16,0-17 15,0 17 376,0 56-375,0-19-1,19 1-15,-19-1 0,18 1 16,-18-1-16,0 0 15,37-18-15,-37 37 16,18-18 62,1-1-62,-19 0-16,18-18 0,-18 19 0,19-19 15,-19 18 1,0 1 203,0-1-219,0 19 15,0-37 407</inkml:trace>
  </inkml:traceGroup>
</inkml:ink>
</file>

<file path=ppt/ink/ink158.xml><?xml version="1.0" encoding="utf-8"?>
<inkml:ink xmlns:inkml="http://www.w3.org/2003/InkML">
  <inkml:definitions>
    <inkml:context xml:id="ctx0">
      <inkml:inkSource xml:id="inkSrc0">
        <inkml:traceFormat>
          <inkml:channel name="X" type="integer" max="3000" units="cm"/>
          <inkml:channel name="Y" type="integer" max="2000" units="cm"/>
          <inkml:channel name="T" type="integer" max="2.14748E9" units="dev"/>
        </inkml:traceFormat>
        <inkml:channelProperties>
          <inkml:channelProperty channel="X" name="resolution" value="105.26316" units="1/cm"/>
          <inkml:channelProperty channel="Y" name="resolution" value="105.26316" units="1/cm"/>
          <inkml:channelProperty channel="T" name="resolution" value="1" units="1/dev"/>
        </inkml:channelProperties>
      </inkml:inkSource>
      <inkml:timestamp xml:id="ts0" timeString="2020-09-10T17:28:52.700"/>
    </inkml:context>
    <inkml:brush xml:id="br0">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09021C71-16BB-4948-8953-40D9BABE1B78}" emma:medium="tactile" emma:mode="ink">
          <msink:context xmlns:msink="http://schemas.microsoft.com/ink/2010/main" type="inkDrawing" rotatedBoundingBox="10960,7605 11172,7747 11137,7799 10925,7656" semanticType="callout" shapeName="Other"/>
        </emma:interpretation>
      </emma:emma>
    </inkml:annotationXML>
    <inkml:trace contextRef="#ctx0" brushRef="#br0">221 129 0,'-19'0'16,"1"0"-16,-1 0 0,-17 0 0,17 0 15,19-37 689,-18 37-704,-1-18 0,1-19 0,0 19 15,-19-1-15</inkml:trace>
  </inkml:traceGroup>
</inkml:ink>
</file>

<file path=ppt/ink/ink159.xml><?xml version="1.0" encoding="utf-8"?>
<inkml:ink xmlns:inkml="http://www.w3.org/2003/InkML">
  <inkml:definitions>
    <inkml:context xml:id="ctx0">
      <inkml:inkSource xml:id="inkSrc0">
        <inkml:traceFormat>
          <inkml:channel name="X" type="integer" max="3000" units="cm"/>
          <inkml:channel name="Y" type="integer" max="2000" units="cm"/>
          <inkml:channel name="T" type="integer" max="2.14748E9" units="dev"/>
        </inkml:traceFormat>
        <inkml:channelProperties>
          <inkml:channelProperty channel="X" name="resolution" value="105.26316" units="1/cm"/>
          <inkml:channelProperty channel="Y" name="resolution" value="105.26316" units="1/cm"/>
          <inkml:channelProperty channel="T" name="resolution" value="1" units="1/dev"/>
        </inkml:channelProperties>
      </inkml:inkSource>
      <inkml:timestamp xml:id="ts0" timeString="2020-09-10T17:28:42.634"/>
    </inkml:context>
    <inkml:brush xml:id="br0">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7B835116-DEC5-4648-85D7-63617EBCD6E2}" emma:medium="tactile" emma:mode="ink">
          <msink:context xmlns:msink="http://schemas.microsoft.com/ink/2010/main" type="inkDrawing" rotatedBoundingBox="7951,5104 8558,5119 8557,5149 7950,5134" shapeName="Other">
            <msink:destinationLink direction="with" ref="{42ADAEEF-D60D-4208-B5C6-B1CAD57AE4EE}"/>
          </msink:context>
        </emma:interpretation>
      </emma:emma>
    </inkml:annotationXML>
    <inkml:trace contextRef="#ctx0" brushRef="#br0">2982-1583 0,'0'-19'437,"18"19"-437,0 0 0,1 0 0,54 0 16,1 0-16,-19 0 0,19 0 0,-19 0 15,-18 0-15,18 0 0,-36 19 0,-1-19 16,0 0-16,1 0 0,18 0 0,-19 0 16</inkml:trace>
  </inkml:traceGroup>
</inkml:ink>
</file>

<file path=ppt/ink/ink16.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1.71429" units="1/cm"/>
          <inkml:channelProperty channel="T" name="resolution" value="1" units="1/dev"/>
        </inkml:channelProperties>
      </inkml:inkSource>
      <inkml:timestamp xml:id="ts0" timeString="2016-06-16T03:15:55.910"/>
    </inkml:context>
    <inkml:brush xml:id="br0">
      <inkml:brushProperty name="width" value="0.10583" units="cm"/>
      <inkml:brushProperty name="height" value="0.21167" units="cm"/>
      <inkml:brushProperty name="color" value="#FFFF00"/>
      <inkml:brushProperty name="tip" value="rectangle"/>
      <inkml:brushProperty name="rasterOp" value="maskPen"/>
      <inkml:brushProperty name="fitToCurve" value="1"/>
    </inkml:brush>
  </inkml:definitions>
  <inkml:trace contextRef="#ctx0" brushRef="#br0">0 0 0</inkml:trace>
</inkml:ink>
</file>

<file path=ppt/ink/ink160.xml><?xml version="1.0" encoding="utf-8"?>
<inkml:ink xmlns:inkml="http://www.w3.org/2003/InkML">
  <inkml:definitions>
    <inkml:context xml:id="ctx0">
      <inkml:inkSource xml:id="inkSrc0">
        <inkml:traceFormat>
          <inkml:channel name="X" type="integer" max="3000" units="cm"/>
          <inkml:channel name="Y" type="integer" max="2000" units="cm"/>
          <inkml:channel name="T" type="integer" max="2.14748E9" units="dev"/>
        </inkml:traceFormat>
        <inkml:channelProperties>
          <inkml:channelProperty channel="X" name="resolution" value="105.26316" units="1/cm"/>
          <inkml:channelProperty channel="Y" name="resolution" value="105.26316" units="1/cm"/>
          <inkml:channelProperty channel="T" name="resolution" value="1" units="1/dev"/>
        </inkml:channelProperties>
      </inkml:inkSource>
      <inkml:timestamp xml:id="ts0" timeString="2020-09-10T17:28:40.008"/>
    </inkml:context>
    <inkml:brush xml:id="br0">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42ADAEEF-D60D-4208-B5C6-B1CAD57AE4EE}" emma:medium="tactile" emma:mode="ink">
          <msink:context xmlns:msink="http://schemas.microsoft.com/ink/2010/main" type="inkDrawing" rotatedBoundingBox="7516,5986 8576,4977 9146,5576 8086,6586" semanticType="callout" shapeName="Other">
            <msink:sourceLink direction="with" ref="{7B835116-DEC5-4648-85D7-63617EBCD6E2}"/>
            <msink:sourceLink direction="with" ref="{45707484-3CCE-4370-8249-83145178A2EE}"/>
          </msink:context>
        </emma:interpretation>
      </emma:emma>
    </inkml:annotationXML>
    <inkml:trace contextRef="#ctx0" brushRef="#br0">3423-1565 0,'37'0'297,"-18"0"-297,-1 0 0,0 0 16,1 0-16,-1 18 0,1-18 15,17 0-15,-17 0 0,-1 0 16,1 0-1,-1 0-15,0 0 16,1 0-16,18 0 0,-19 0 31,0 0 266,-18 19-297,0 18 16,0-19-16,0 1 15,0-1 1,0 19 0,0 0-16,0-19 0,0 0 15,0 1 1,0-1-16,0 1 16,0-1-16,0 19 15,0-19-15,0 1 0,0-1 16,0 0-16,0 1 0,0-1 0,0 19 15,0-19-15,0 1 16,0-1 47,0 1-63,0 17 15,0 1-15,0 0 0,0-19 0,0 1 16,0-1-16,0 19 15,0-18 1,-18-19 390,-37 0-390,-19 18-16,19-18 0,18 0 0,-18 0 16,37 0-16,-19 0 0,0 0 0,19 0 15,-1 0-15,1 0 0,-1 0 235,1 0-235,-37 0 15,18 0-15,-55 0 0,55 0 16,-37 0-16,19 37 0,-18-37 0,-19 0 15,55 18-15,-19-18 0,1 0 0,37 0 0,-1 19 16,1-19-16</inkml:trace>
  </inkml:traceGroup>
</inkml:ink>
</file>

<file path=ppt/ink/ink161.xml><?xml version="1.0" encoding="utf-8"?>
<inkml:ink xmlns:inkml="http://www.w3.org/2003/InkML">
  <inkml:definitions>
    <inkml:context xml:id="ctx0">
      <inkml:inkSource xml:id="inkSrc0">
        <inkml:traceFormat>
          <inkml:channel name="X" type="integer" max="3000" units="cm"/>
          <inkml:channel name="Y" type="integer" max="2000" units="cm"/>
          <inkml:channel name="T" type="integer" max="2.14748E9" units="dev"/>
        </inkml:traceFormat>
        <inkml:channelProperties>
          <inkml:channelProperty channel="X" name="resolution" value="105.26316" units="1/cm"/>
          <inkml:channelProperty channel="Y" name="resolution" value="105.26316" units="1/cm"/>
          <inkml:channelProperty channel="T" name="resolution" value="1" units="1/dev"/>
        </inkml:channelProperties>
      </inkml:inkSource>
      <inkml:timestamp xml:id="ts0" timeString="2020-09-10T17:28:55.504"/>
    </inkml:context>
    <inkml:brush xml:id="br0">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8FF6FC82-D6C0-4ED2-B6C5-DD9B0AB3F9CF}" emma:medium="tactile" emma:mode="ink">
          <msink:context xmlns:msink="http://schemas.microsoft.com/ink/2010/main" type="inkDrawing" rotatedBoundingBox="8677,5497 9009,5213 9203,5439 8871,5724" semanticType="callout" shapeName="Other"/>
        </emma:interpretation>
      </emma:emma>
    </inkml:annotationXML>
    <inkml:trace contextRef="#ctx0" brushRef="#br0">350 0 0,'37'0'0,"-55"0"219,-1 0-204,1 0-15,-1 0 16,1 0-16,0 0 16,-1 0-16,-18 0 0,19 0 15,-1 0-15,19 18 0,-18-18 16,0 0-16,-1 19 15,1-19 1,-19 0-16,19 0 0,-1 0 16,1 0-1,18 18-15,-19-18 63,19 19 265,0 17-312,0-17-16,0-1 15,0 1-15,0-1 16,19 0-16,-19 1 0,18-19 15,-18 37-15,19-37 344,-19 18-344,36 0 0,-36 1 0,19-1 16,-19 1-16</inkml:trace>
  </inkml:traceGroup>
</inkml:ink>
</file>

<file path=ppt/ink/ink162.xml><?xml version="1.0" encoding="utf-8"?>
<inkml:ink xmlns:inkml="http://www.w3.org/2003/InkML">
  <inkml:definitions>
    <inkml:context xml:id="ctx0">
      <inkml:inkSource xml:id="inkSrc0">
        <inkml:traceFormat>
          <inkml:channel name="X" type="integer" max="3000" units="cm"/>
          <inkml:channel name="Y" type="integer" max="2000" units="cm"/>
          <inkml:channel name="T" type="integer" max="2.14748E9" units="dev"/>
        </inkml:traceFormat>
        <inkml:channelProperties>
          <inkml:channelProperty channel="X" name="resolution" value="105.26316" units="1/cm"/>
          <inkml:channelProperty channel="Y" name="resolution" value="105.26316" units="1/cm"/>
          <inkml:channelProperty channel="T" name="resolution" value="1" units="1/dev"/>
        </inkml:channelProperties>
      </inkml:inkSource>
      <inkml:timestamp xml:id="ts0" timeString="2020-09-10T17:29:09.978"/>
    </inkml:context>
    <inkml:brush xml:id="br0">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A0A9FEE9-361E-4597-828A-7A5AFA08117E}" emma:medium="tactile" emma:mode="ink">
          <msink:context xmlns:msink="http://schemas.microsoft.com/ink/2010/main" type="inkDrawing" rotatedBoundingBox="2545,14853 5594,14504 5673,15194 2624,15543" semanticType="callout" shapeName="Other">
            <msink:sourceLink direction="with" ref="{E4E8003C-27D7-4EAC-97D2-07290E5DFAE6}"/>
          </msink:context>
        </emma:interpretation>
      </emma:emma>
    </inkml:annotationXML>
    <inkml:trace contextRef="#ctx0" brushRef="#br0">1565 0 0,'18'0'281,"1"0"-265,18 0-16,18 0 0,18 0 0,38 0 15,-37 0-15,18 0 0,-19 37 0,1-37 16,18 0-16,-19 0 0,1 18 0,0-18 16,18 0-16,-55 37 0,18-37 15,0 0-15,-18 0 0,18 0 0,-37 0 16,19 0-16,-18 0 0,17 0 0,-36 18 16,19-18-16,-1 0 15,1 0 266,-19 19-281,0-1 32,0 1-17,0-1-15,0 0 16,0 19-16,0-18 16,0-1-16,0 0 15,0 19 79,18 18-94,-18-36 0,37 36 0,-19-37 16,-18 1-16,0-1 0,-37-18 343,1 19-343,-20-19 0,-17 0 0,-1 0 16,1 0-16,17 0 0,1 0 0,18 0 16,19 0-16,-19 0 0,19 0 15,-1-19-15,1 19 0,-1 0 16,1 0-16,0 0 15,-19 0-15,18 0 0,1-18 16,0 18-16,-1 0 0,1 0 16,-1 0-1,1 0-15,-19 0 16,19 0-16,-19 0 0,19 0 16,-38 0-16,20 0 0,17 0 0,-36 0 15,18 0-15,-18 0 0,36 0 0,-36 0 16,37 0-16,-1 0 0,1 0 15,0 0-15,-1 0 16,1 0 0,-1 0-16,-17 0 0,17 0 15,1 0-15,-1 0 0,1 0 16,0 0 0,-1 0-16,-18 0 109,19 0-109,0 0 16,-1 0-16,1 0 0,-1 0 15,-36 0-15,37 0 0,-1 0 0,1 0 16,-1 0-16,1 0 15,-19 0-15,37 18 0,-18-18 79,-1 0-79,-17 0 15,17 0-15,-36 0 0,37 19 16,-19-19-16,-18 0 0,-1 36 0,20-36 15,17 0-15,-36 0 0,37 0 0,-19 0 16,0 0-16,19 0 0,-1 0 0,1 0 16,-1 0-16,1 0 0,-1 0 15,1 0 1,-19 0-16,19 0 109,-1 0-109,1 0 16,18 19-16,-18-19 0,-1 0 0,1 0 16,-37 0-16,36 0 0,-18 0 0,1 0 15,-1 0-15,-18 0 0,36 0 0,1 0 16,-1 0-16,1 0 0,0 0 0,-1 0 15,1 0-15,-19 0 16,18 0 15,19 18-15</inkml:trace>
  </inkml:traceGroup>
</inkml:ink>
</file>

<file path=ppt/ink/ink163.xml><?xml version="1.0" encoding="utf-8"?>
<inkml:ink xmlns:inkml="http://www.w3.org/2003/InkML">
  <inkml:definitions>
    <inkml:context xml:id="ctx0">
      <inkml:inkSource xml:id="inkSrc0">
        <inkml:traceFormat>
          <inkml:channel name="X" type="integer" max="3000" units="cm"/>
          <inkml:channel name="Y" type="integer" max="2000" units="cm"/>
          <inkml:channel name="T" type="integer" max="2.14748E9" units="dev"/>
        </inkml:traceFormat>
        <inkml:channelProperties>
          <inkml:channelProperty channel="X" name="resolution" value="105.26316" units="1/cm"/>
          <inkml:channelProperty channel="Y" name="resolution" value="105.26316" units="1/cm"/>
          <inkml:channelProperty channel="T" name="resolution" value="1" units="1/dev"/>
        </inkml:channelProperties>
      </inkml:inkSource>
      <inkml:timestamp xml:id="ts0" timeString="2020-09-10T17:29:12.392"/>
    </inkml:context>
    <inkml:brush xml:id="br0">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2E1C5C10-2A68-44BB-920F-BC99A02F74E6}" emma:medium="tactile" emma:mode="ink">
          <msink:context xmlns:msink="http://schemas.microsoft.com/ink/2010/main" type="writingRegion" rotatedBoundingBox="3644,14595 4159,14595 4159,14669 3644,14669"/>
        </emma:interpretation>
      </emma:emma>
    </inkml:annotationXML>
    <inkml:traceGroup>
      <inkml:annotationXML>
        <emma:emma xmlns:emma="http://www.w3.org/2003/04/emma" version="1.0">
          <emma:interpretation id="{4F1AF16D-F8DD-4BBF-A55F-1FC3390EDF22}" emma:medium="tactile" emma:mode="ink">
            <msink:context xmlns:msink="http://schemas.microsoft.com/ink/2010/main" type="paragraph" rotatedBoundingBox="3644,14595 4159,14595 4159,14669 3644,14669" alignmentLevel="1"/>
          </emma:interpretation>
        </emma:emma>
      </inkml:annotationXML>
      <inkml:traceGroup>
        <inkml:annotationXML>
          <emma:emma xmlns:emma="http://www.w3.org/2003/04/emma" version="1.0">
            <emma:interpretation id="{8CCAB13A-AC09-4440-A276-DF511640DF7A}" emma:medium="tactile" emma:mode="ink">
              <msink:context xmlns:msink="http://schemas.microsoft.com/ink/2010/main" type="line" rotatedBoundingBox="3644,14595 4159,14595 4159,14669 3644,14669"/>
            </emma:interpretation>
          </emma:emma>
        </inkml:annotationXML>
        <inkml:traceGroup>
          <inkml:annotationXML>
            <emma:emma xmlns:emma="http://www.w3.org/2003/04/emma" version="1.0">
              <emma:interpretation id="{E4E8003C-27D7-4EAC-97D2-07290E5DFAE6}" emma:medium="tactile" emma:mode="ink">
                <msink:context xmlns:msink="http://schemas.microsoft.com/ink/2010/main" type="inkWord" rotatedBoundingBox="3644,14595 4159,14595 4159,14669 3644,14669">
                  <msink:destinationLink direction="with" ref="{A0A9FEE9-361E-4597-828A-7A5AFA08117E}"/>
                </msink:context>
              </emma:interpretation>
              <emma:one-of disjunction-type="recognition" id="oneOf0">
                <emma:interpretation id="interp0" emma:lang="en-US" emma:confidence="0">
                  <emma:literal>-</emma:literal>
                </emma:interpretation>
                <emma:interpretation id="interp1" emma:lang="en-US" emma:confidence="0">
                  <emma:literal>_</emma:literal>
                </emma:interpretation>
                <emma:interpretation id="interp2" emma:lang="en-US" emma:confidence="0">
                  <emma:literal>•</emma:literal>
                </emma:interpretation>
                <emma:interpretation id="interp3" emma:lang="en-US" emma:confidence="0">
                  <emma:literal>.</emma:literal>
                </emma:interpretation>
                <emma:interpretation id="interp4" emma:lang="en-US" emma:confidence="0">
                  <emma:literal>~</emma:literal>
                </emma:interpretation>
              </emma:one-of>
            </emma:emma>
          </inkml:annotationXML>
          <inkml:trace contextRef="#ctx0" brushRef="#br0">497 78 0,'18'0'188,"-18"-19"-188,-18 19 15,-1 0-15,-36 0 0,37-36 0,-19 36 16,-18 0-16,-1 0 0,38 0 16,-19-19-16,-18 19 0,36 0 0,1 0 15,0 0-15,-1 0 0,1 0 16,-19 0-16,19 0 0</inkml:trace>
        </inkml:traceGroup>
      </inkml:traceGroup>
    </inkml:traceGroup>
  </inkml:traceGroup>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08-30T02:30:33.511"/>
    </inkml:context>
    <inkml:brush xml:id="br0">
      <inkml:brushProperty name="width" value="0.05" units="cm"/>
      <inkml:brushProperty name="height" value="0.05" units="cm"/>
      <inkml:brushProperty name="color" value="#FF0066"/>
      <inkml:brushProperty name="ignorePressure" value="1"/>
    </inkml:brush>
  </inkml:definitions>
  <inkml:trace contextRef="#ctx0" brushRef="#br0">7046 2934,'-250'-22,"-237"-22,407 40,-1-3,1-4,-2-5,-141-5,25 14,-126-11,-64-18,127 12,104 10,-152-34,-196 2,383 22,1-6,2-4,-31-18,-175-55,-737-176,1053 282,0-1,0-1,0 0,1 0,-1-1,1 1,0-2,0 1,0-1,1-1,0 1,0-1,-1-2,-111-84,44 40,-233-208,291 248,1-1,0 0,1-1,1-1,0 0,1-1,1 0,0-1,1-1,0-2,-131-193,92 144,-421-561,318 420,73 27,43 84,24 48,6 64,5 215,7-356,-4 126,-1 1,1 0,0 0,-1 0,1 0,0-1,0 1,0 0,0 0,0 0,0 1,0-1,1 0,-1 0,0 1,0-1,1 0,-1 1,0-1,1 1,-1 0,0-1,1 1,-1 0,0 0,1 0,-1 0,1 0,-1 0,0 1,1-1,-1 0,1 1,-1-1,0 0,0 1,2 0,48 25,-50-26,170 101,-143-86,-20-9</inkml:trace>
</inkml:ink>
</file>

<file path=ppt/ink/ink17.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1.71429" units="1/cm"/>
          <inkml:channelProperty channel="T" name="resolution" value="1" units="1/dev"/>
        </inkml:channelProperties>
      </inkml:inkSource>
      <inkml:timestamp xml:id="ts0" timeString="2016-06-16T03:15:58.265"/>
    </inkml:context>
    <inkml:brush xml:id="br0">
      <inkml:brushProperty name="width" value="0.10583" units="cm"/>
      <inkml:brushProperty name="height" value="0.21167" units="cm"/>
      <inkml:brushProperty name="color" value="#FFFF00"/>
      <inkml:brushProperty name="tip" value="rectangle"/>
      <inkml:brushProperty name="rasterOp" value="maskPen"/>
      <inkml:brushProperty name="fitToCurve" value="1"/>
    </inkml:brush>
  </inkml:definitions>
  <inkml:trace contextRef="#ctx0" brushRef="#br0">0 58 0,'24'0'63,"-1"0"-48,1 0-15,-1 0 16,24 0-1,0-23 1,0 23-16,0 0 16,0 0-1,-23 0-15,23 0 16,0 0 0,0 0-16,0 0 15,-23 0 1,23 0-16,0 0 15,0 0 1,0-24-16,0 24 16,0 0-1,-24 0 1,24 0 0,-23 0-16,23 0 15,-24 0 1,24 0-16,-23 0 15,-1 0 1,1 0 15,0 0-15,-1 0 15</inkml:trace>
</inkml:ink>
</file>

<file path=ppt/ink/ink18.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1.71429" units="1/cm"/>
          <inkml:channelProperty channel="T" name="resolution" value="1" units="1/dev"/>
        </inkml:channelProperties>
      </inkml:inkSource>
      <inkml:timestamp xml:id="ts0" timeString="2016-06-16T03:16:00.943"/>
    </inkml:context>
    <inkml:brush xml:id="br0">
      <inkml:brushProperty name="width" value="0.10583" units="cm"/>
      <inkml:brushProperty name="height" value="0.21167" units="cm"/>
      <inkml:brushProperty name="color" value="#FFFF00"/>
      <inkml:brushProperty name="tip" value="rectangle"/>
      <inkml:brushProperty name="rasterOp" value="maskPen"/>
      <inkml:brushProperty name="fitToCurve" value="1"/>
    </inkml:brush>
  </inkml:definitions>
  <inkml:trace contextRef="#ctx0" brushRef="#br0">0 0 0,'23'0'63,"1"0"-32,-1 0-16,1 0 1,-1 0 0,1 0-1,-1 0 1,1 24 0,-1-24-1,1 0 16,-1 0-31,1 0 16,-1 0 0,1 0-1,-1 0 1,1 0 0,-1 0-1,1 0 16,-1 0-15,1 0 0,0 0 31,-1 0-32,1 0 16,-1 0-15,1 0 15,-1 0 16,1 0-16,-1 0 1,1 0 15,-1 0-1,1 0 48</inkml:trace>
</inkml:ink>
</file>

<file path=ppt/ink/ink19.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1.71429" units="1/cm"/>
          <inkml:channelProperty channel="T" name="resolution" value="1" units="1/dev"/>
        </inkml:channelProperties>
      </inkml:inkSource>
      <inkml:timestamp xml:id="ts0" timeString="2016-06-16T03:16:03.318"/>
    </inkml:context>
    <inkml:brush xml:id="br0">
      <inkml:brushProperty name="width" value="0.10583" units="cm"/>
      <inkml:brushProperty name="height" value="0.21167" units="cm"/>
      <inkml:brushProperty name="color" value="#FFFF00"/>
      <inkml:brushProperty name="tip" value="rectangle"/>
      <inkml:brushProperty name="rasterOp" value="maskPen"/>
      <inkml:brushProperty name="fitToCurve" value="1"/>
    </inkml:brush>
  </inkml:definitions>
  <inkml:trace contextRef="#ctx0" brushRef="#br0">0 71 0,'24'0'32,"-1"0"-1,1 0-31,-1 0 31,1 0-15,-1 0-1,24 0-15,0 0 16,-23 0 0,-1 0-16,1 0 15,-1 0 1,24 0-16,-23 0 16,-1 0-1,24 0-15,-23 0 31,0 0-31,-1 0 16,1 0-16,23 0 16,-24 0-1,1 0-15,-1 0 16,1 0 15,-1 0 0,1-24 313,23 24-328,0 0-1,23-23-15,-23 23 16,0 0 0,-23-24-16,-1 24 15,1 0 1,-1 0 15</inkml:trace>
</inkml:ink>
</file>

<file path=ppt/ink/ink2.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1.71429" units="1/cm"/>
          <inkml:channelProperty channel="T" name="resolution" value="1" units="1/dev"/>
        </inkml:channelProperties>
      </inkml:inkSource>
      <inkml:timestamp xml:id="ts0" timeString="2016-06-16T03:10:06.854"/>
    </inkml:context>
    <inkml:brush xml:id="br0">
      <inkml:brushProperty name="width" value="0.08333" units="cm"/>
      <inkml:brushProperty name="height" value="0.08333" units="cm"/>
      <inkml:brushProperty name="color" value="#ED1C24"/>
      <inkml:brushProperty name="fitToCurve" value="1"/>
    </inkml:brush>
  </inkml:definitions>
  <inkml:trace contextRef="#ctx0" brushRef="#br0">23 0 0,'-23'0'109,"-1"0"-78,1 0 1,-1 0-1,1 0-31,-1 0 31,1 0-15,-1 0-1,1 0-15,-1 0 16,1 0 0,-1 0-16,1 0 31,-1 0-16,1 0-15,-1 0 16,1 0 0,-1 0-1,1 0 1,-1 0 0,0 0-1,1 0 16,-1 0-15,1 0 0,-1 0 15,1 0 0,-1 0-15,1 0-1,-1 0 1,1 0 0,-1 0 15,1 0-15,-1 0 15,1 0 0,-1 0-31,1 0 47,-1 0-31,1 0 30,-1 0-14,1 0 15,-1 0-32,1 0 1,23 23 15,-24-23 0,1 0 16,-1 0-16,1 0 1,-1 0-1,0 0 47,24 24-31,0-1 281,-23-23-297,-1-23-31,-23-1 16,24 24 0,-1 0-16,1-23 15,23-1-15,-24 24 16,1 0-16,-1 0 31,1 0-15,-1 0-1,1 0 1,-1 0 0,1 0 15,-1 0 16,1 0-16,-1 0 0,1 0 32,-1 0 124,1 0-15,23 24-109,0-1-48,0 1 1,0-1 15,-24-23-31,24 24 31,0-1-31,0 24 32,0-23-32,0-1 31,0 1-16,0-1 1,0 1 0,0-1-1,0 1 17,0-1-32,0 1 15,0-1 32,0 1-31,0 23 15,0-24-31,0 1 16,0 0-1,0-1-15,0 1 16,0-1-1,0 1-15,0-1 32,0 1-32,0-1 15,0 1 1,0-1-16,0 24 31,0-23-31,0 23 16,0-24-16,0 1 15,0-1 1,0 1 15,0-1 329,0 1-360,0-1 15,0 1 1,0 23-16,0-24 16,0 25-1,0-25-15,0 1 16,0-1-1,0 24-15,0 0 16,0 0 0,0-23-16,0-1 15,0 1 1,0-1 0,0 24-1,0 0 1,0-23-1,0-1-15,0 1 16,0-1 0,0 1 15,0-1 0,0 1 16,0-1-16,0 1 1,0 0-1,0 23 297,0-24-312,0 24-1,0-23-15,0-1 16,0 1-1,0-1 1,0 1 0,0 23-16,0-24 15,0 24 1,0-23-16,0-1 31,0 1-31,0 23 16,0 23-1,0-23-15,0 1 16,0-25 0,0 1-16,0-1 31,24 1-15,-24-1 15,0 1-16,0-1 1,0 24 312,0-23-328,0-1 16,0 1-1,0-1 1,0 1 0,0-1-1,0 1 1,0-1-16,0 1 16,0-1-1,0 1 1,0-1 93,0 1-31,0-1-62,0 1 15,0-1-15,0 1 15,0 0-31,0-1 16,0 1 15,0-1-15,0 1 15,0-1 0,0 1-15,0-1-1,0 1 17,0-1-1,0 1-16,0-1 1,0 1 15,23-24 266,1 0-281,-1 0-1,24 0-15,-23 0 16,-1 0 0,1 0-1,-1-24-15,1 24 16,23 0 0,-24 0-16,1 0 15,-1 0 1,24 0-1,-23 0 1,23 0-16,-24 0 16,1 0-1,0 0-15,-1 0 16,1-23 0,-1 23-16,1 0 15,-1 0 1,1 0-16,-1 0 15,1 0 1,-1-24-16,1 24 16,-1 0-1,1 0 1,-1-23 0,24 23-1,-23 0 1,-1 0-1,1 0 1,-1 0 0,-23-24-1,24 24 1,-1 0 0,1 0-1,-1 0 1,1 0 62,-1 0 203,1 0-265,23 0-16,-23 0 15,-1 0 1,1 0-16,23 0 16,-24 0-1,24 0-15,0 0 16,-23 0 0,23 0-16,-24 0 15,1 0 1,-1 0-16,1 0 15,-1 0 1,1-23-16,23 23 16,-24 0-16,1-24 15,-1 24 1,1 0-16,0 0 31,-1 0-31,1 0 16,-1 0-1,1 0-15,-1 0 32,1 0-17,-1 0 1,1 0 15,-1-23-31,1 23 16,-1 0-1,1 0 32,-1 0 0,-23-24 31,24 24-62</inkml:trace>
</inkml:ink>
</file>

<file path=ppt/ink/ink20.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1.71429" units="1/cm"/>
          <inkml:channelProperty channel="T" name="resolution" value="1" units="1/dev"/>
        </inkml:channelProperties>
      </inkml:inkSource>
      <inkml:timestamp xml:id="ts0" timeString="2016-06-16T03:16:05.502"/>
    </inkml:context>
    <inkml:brush xml:id="br0">
      <inkml:brushProperty name="width" value="0.10583" units="cm"/>
      <inkml:brushProperty name="height" value="0.21167" units="cm"/>
      <inkml:brushProperty name="color" value="#FFFF00"/>
      <inkml:brushProperty name="tip" value="rectangle"/>
      <inkml:brushProperty name="rasterOp" value="maskPen"/>
      <inkml:brushProperty name="fitToCurve" value="1"/>
    </inkml:brush>
  </inkml:definitions>
  <inkml:trace contextRef="#ctx0" brushRef="#br0">0 71 0,'24'0'109,"-1"0"-78,1 0-31,-1 0 47,1 0-31,-1 0-1,1 0 1,-1 0-16,24 0 16,-23 0-16,-1 0 15,1 0 1,23 0 0,-24 0-1,1 0-15,-1 0 16,1 0-1,-1 0-15,1 0 32,-1-23-32,25 23 15,-1 0 1,0 0-16,-24 0 16,1-24-1,-1 24 32,1 0-31,-1 0-1,1 0 1,-1 0-16,1 0 16,-1 0 30,1 0-30,-1 0-16,1 0 16,-1 0-1,1 0 32,-1 0-31,-23-23-1,24 23 1,-1 0 0,1 0 77,-1 0 17</inkml:trace>
</inkml:ink>
</file>

<file path=ppt/ink/ink2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1.71429" units="1/cm"/>
          <inkml:channelProperty channel="T" name="resolution" value="1" units="1/dev"/>
        </inkml:channelProperties>
      </inkml:inkSource>
      <inkml:timestamp xml:id="ts0" timeString="2016-06-16T03:16:07.856"/>
    </inkml:context>
    <inkml:brush xml:id="br0">
      <inkml:brushProperty name="width" value="0.10583" units="cm"/>
      <inkml:brushProperty name="height" value="0.21167" units="cm"/>
      <inkml:brushProperty name="color" value="#FFFF00"/>
      <inkml:brushProperty name="tip" value="rectangle"/>
      <inkml:brushProperty name="rasterOp" value="maskPen"/>
      <inkml:brushProperty name="fitToCurve" value="1"/>
    </inkml:brush>
  </inkml:definitions>
  <inkml:trace contextRef="#ctx0" brushRef="#br0">0 39 0,'23'0'328,"24"-24"-328,0 24 16,0 0-1,0 0-15,47 0 16,-23 0 0,-24 0-16,0 0 31,0 0-16,0 0-15,0 0 0,-23 0 16,-1 0 0,1 0-16,-1 0 15,1 0 1,-1 0 31,1 0-32,-1 0 17,1 0 15,-1 0 46,1 0-15,-1 0-31,1 0-15,-24 24 30</inkml:trace>
</inkml:ink>
</file>

<file path=ppt/ink/ink22.xml><?xml version="1.0" encoding="utf-8"?>
<inkml:ink xmlns:inkml="http://www.w3.org/2003/InkML">
  <inkml:definitions>
    <inkml:context xml:id="ctx0">
      <inkml:inkSource xml:id="inkSrc0">
        <inkml:traceFormat>
          <inkml:channel name="X" type="integer" max="3000" units="cm"/>
          <inkml:channel name="Y" type="integer" max="2000" units="cm"/>
          <inkml:channel name="T" type="integer" max="2.14748E9" units="dev"/>
        </inkml:traceFormat>
        <inkml:channelProperties>
          <inkml:channelProperty channel="X" name="resolution" value="105.26316" units="1/cm"/>
          <inkml:channelProperty channel="Y" name="resolution" value="105.26316" units="1/cm"/>
          <inkml:channelProperty channel="T" name="resolution" value="1" units="1/dev"/>
        </inkml:channelProperties>
      </inkml:inkSource>
      <inkml:timestamp xml:id="ts0" timeString="2018-09-04T17:20:25.390"/>
    </inkml:context>
    <inkml:brush xml:id="br0">
      <inkml:brushProperty name="width" value="0.10583" units="cm"/>
      <inkml:brushProperty name="height" value="0.21167" units="cm"/>
      <inkml:brushProperty name="color" value="#FFFF00"/>
      <inkml:brushProperty name="tip" value="rectangle"/>
      <inkml:brushProperty name="rasterOp" value="maskPen"/>
      <inkml:brushProperty name="fitToCurve" value="1"/>
    </inkml:brush>
  </inkml:definitions>
  <inkml:trace contextRef="#ctx0" brushRef="#br0">0 107 0,'12'0'625,"12"0"-625,-11 0 0,-1 0 16,12 0-16,0-24 15,-12 24-15,12 0 16,-12 0-16,24-12 16,-24 0-1,0 12-15,0 0 0,0 0 16,0 0-1,12 0-15,-12 0 16,0 0 0,12-12-16,-12 12 15,13 0-15,-13-12 16,0 12-16,0 0 16,0 0-16,24-25 15,-24 25 1,0 0-16,0 0 31,0 0-15,0 0-1,12 0 1,-12 0 0,0 0-1,0 0-15,0 0 16,0 0-1,0 0 1,0 0 0,12 0-16,-12 0 15,0 0 1,1 0-16,-1 0 16,24 0-1,-12 0 1,-24 12-1,12-12-15,0 0 16,12 0 0,-12 0-1,0 0 32,0 0-47,0 0 78,-12 13 0,0-1-62,0 0 109</inkml:trace>
</inkml:ink>
</file>

<file path=ppt/ink/ink23.xml><?xml version="1.0" encoding="utf-8"?>
<inkml:ink xmlns:inkml="http://www.w3.org/2003/InkML">
  <inkml:definitions>
    <inkml:context xml:id="ctx0">
      <inkml:inkSource xml:id="inkSrc0">
        <inkml:traceFormat>
          <inkml:channel name="X" type="integer" max="3000" units="cm"/>
          <inkml:channel name="Y" type="integer" max="2000" units="cm"/>
          <inkml:channel name="T" type="integer" max="2.14748E9" units="dev"/>
        </inkml:traceFormat>
        <inkml:channelProperties>
          <inkml:channelProperty channel="X" name="resolution" value="105.26316" units="1/cm"/>
          <inkml:channelProperty channel="Y" name="resolution" value="105.26316" units="1/cm"/>
          <inkml:channelProperty channel="T" name="resolution" value="1" units="1/dev"/>
        </inkml:channelProperties>
      </inkml:inkSource>
      <inkml:timestamp xml:id="ts0" timeString="2018-09-04T17:20:28.043"/>
    </inkml:context>
    <inkml:brush xml:id="br0">
      <inkml:brushProperty name="width" value="0.10583" units="cm"/>
      <inkml:brushProperty name="height" value="0.21167" units="cm"/>
      <inkml:brushProperty name="color" value="#FFFF00"/>
      <inkml:brushProperty name="tip" value="rectangle"/>
      <inkml:brushProperty name="rasterOp" value="maskPen"/>
      <inkml:brushProperty name="fitToCurve" value="1"/>
    </inkml:brush>
  </inkml:definitions>
  <inkml:trace contextRef="#ctx0" brushRef="#br0">0 1 0,'12'0'391,"0"0"-375,0 0-16,0 0 0,24 0 15,-24 12-15,0-12 16,0 0-16,0 0 15,12 0-15,-12 0 16,0 0-16,0 0 16,0 0-1,0 0 1,0 0-16,12 0 16,-11 0-16,-1 0 15,0 0 1,0 0-1,0 0-15,0 0 16,0 0 0,12 0-1,-12 0-15,0 0 16,0 0 0,0 0-16,0 0 15,0 0 32,12 0-47,-12 0 16,0-12-16,0 12 31,0 0 0,0 0 344</inkml:trace>
</inkml:ink>
</file>

<file path=ppt/ink/ink24.xml><?xml version="1.0" encoding="utf-8"?>
<inkml:ink xmlns:inkml="http://www.w3.org/2003/InkML">
  <inkml:definitions>
    <inkml:context xml:id="ctx0">
      <inkml:inkSource xml:id="inkSrc0">
        <inkml:traceFormat>
          <inkml:channel name="X" type="integer" max="28570" units="in"/>
          <inkml:channel name="Y" type="integer" max="21430" units="in"/>
          <inkml:channel name="F" type="integer" max="255" units="dev"/>
        </inkml:traceFormat>
        <inkml:channelProperties>
          <inkml:channelProperty channel="X" name="resolution" value="3463.03027" units="1/in"/>
          <inkml:channelProperty channel="Y" name="resolution" value="3463.15454" units="1/in"/>
          <inkml:channelProperty channel="F" name="resolution" value="INF" units="1/dev"/>
        </inkml:channelProperties>
      </inkml:inkSource>
      <inkml:timestamp xml:id="ts0" timeString="2008-09-09T03:34:10.062"/>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181 6 19,'0'0'4,"-13"-4"-1,13 4 1,0 0-2,0 0 1,0 0 0,0 0 0,0 0 0,0 0 1,0 0 0,0 0 0,0 0 0,0 0 0,0 0 0,-12 9 0,12-9-1,0 0-1,0 0 0,0 0 0,0 0-1,0 0 2,0 0-1,0 0 1,0 0 0,0 0 0,-11 6 1,11-6 0,0 0-1,0 0 0,0 0 0,0 0-2,0 0 0,-11 3 0,11-3 1,0 0-1,0 0 0,0 0 1,-13 6-1,13-6 1,0 0 0,0 0 0,-10 11 0,10-11 0,0 0 0,-13 11-1,13-11 1,0 0-1,-11 7 0,11-7-1,0 0 0,0 0 1,-13 13-1,13-13 0,0 0 0,-8 13 1,8-13 0,0 0 0,-10 16-1,10-16 1,0 0 0,-7 13-1,7-13 1,0 0-1,-8 11 0,8-11 0,-4 12 0,4-12 0,-4 14 0,4-14 0,-6 17 0,6-17 0,-6 18 0,6-18 0,-6 18 0,6-18 0,-1 18 0,1-18 0,-1 15 0,1-15 0,-4 18 0,4-18 0,-2 16 0,2-16 0,-5 18 0,5-18 0,-2 17 0,2-17 0,2 14 0,-2-14 0,0 16 0,0-16-1,0 17 1,0-17 0,-2 20 0,2-20 0,2 20 0,-2-20 0,2 18 0,-2-18 0,8 17 0,-8-17 0,3 17 1,-3-17-1,7 17 0,-7-17 0,5 16 0,-5-16 0,2 16 0,-2-16-1,6 15 1,-6-15 0,3 15 0,-3-15 0,5 18 0,-5-18 0,4 19 0,-1-8 1,-1 3-1,1 2 0,-1-1 0,1 0 1,-2-1-1,3 1 0,0-3 0,-2 0 0,3 0 0,-5-12 0,9 16 0,-9-16-1,11 14 1,-11-14 0,7 13-1,-7-13 1,0 0 0,8 13 0,-8-13 0,0 0-1,6 12 1,-6-12 0,0 0 0,9 16 0,-9-16 0,0 0 0,10 12-1,-10-12 1,0 0 0,0 0 0,12 10 0,-12-10 0,0 0 0,0 0 0,0 0 0,8 12 0,-8-12 0,0 0 0,13 10 0,-13-10-1,0 0 1,15 10 0,-15-10 0,0 0 0,0 0 0,13 8 0,-13-8 0,0 0 0,0 0 0,13 5-1,-13-5 1,0 0 0,13 4 0,-13-4 0,0 0 0,0 0-1,11 1 1,-11-1 0,0 0 0,0 0 0,0 0 0,13 1 0,-13-1 0,0 0 0,0 0 0,0 0 0,12 2 0,-12-2 0,0 0 0,0 0 0,0 0 0,12 1 0,-12-1 0,0 0-1,0 0 1,0 0 0,0 0 0,0 0 0,11 2 0,-11-2 0,0 0 0,0 0 0,0 0 0,0 0 0,0 0 0,0 0 0,0 0 0,0 0 0,0 0 0,0 0 0,0 0 0,0 0 0,0 0-1,0 0 2,0 0-1,0 0 0,0 0 0,0 0 0,0 0 0,0 0 0,0 0 0,0 0 0,0 0 0,0 0 0,0 0 0,0 0 0,0 0 0,0 0 0,0 0 0,0 0 0,0 0 0,0 0 0,0 0 0,12 2-1,-12-2 1,0 0 0,0 0 0,0 0 0,0 0 0,0 0 0,11 1 0,-11-1 0,0 0 0,0 0 0,0 0 0,0 0 0,0 0 0,0 0 0,13 0 0,-13 0 0,0 0 0,0 0 0,0 0 0,0 0 0,11 0 0,-11 0-1,0 0 1,0 0 0,13-1 0,-13 1 0,0 0 0,0 0 0,11-4 0,-11 4 0,0 0 0,0 0 0,12-7 0,-12 7 0,0 0-1,0 0 1,14-5 0,-14 5 0,0 0 0,0 0 0,0 0 0,11-7 0,-11 7 0,0 0 0,0 0 0,5-12-1,-5 12 1,0 0 0,0 0 0,8-11 0,-8 11 0,0 0 0,0 0 0,0 0 0,10-13 0,-10 13 0,0 0 0,0 0 0,1-13 0,-1 13 1,0 0-1,0 0 0,0 0 0,3-11 0,-3 11 0,0 0 0,0 0 0,0 0 0,4-11 0,-4 11 0,0 0-1,0 0 1,3-12 0,-3 12 0,0 0 0,0 0 0,0 0 0,0 0 0,12-11 0,-12 11 0,0 0 1,0 0-1,0 0 0,0 0 0,5-14 0,-5 14 0,0 0 0,0 0 0,6-14-1,-6 14 1,0 0 0,0 0 0,8-13 0,-8 13 0,0 0-1,0 0 1,0 0 0,0 0 0,0 0 0,0 0 0,0 0-1,0 0 1,0 0 0,0 0 0,0 0 0,0 0 0,0 0 1,0 0-1,0 0 0,0 0 0,0 0 0,0 0 0,0 0 0,0 0-1,0 0 1,0 0 0,0 0 0,0 0 0,0 0 0,0 0-1,0 0 1,0 0 0,0 0 0,0 0 0,0 0 0,0 0 0,0 0 1,0 0-1,0 0 0,0 0 0,0 0 0,0 0 0,0 0 0,0 0-1,0 0 1,0 0 0,0 0 0,0 0 0,0 0 0,0 0 1,0 0-2,0 0 1,0 0 0,0 0 0,0 0 0,0 0 0,0 0 0,0 0 0,0 0-1,0 0 1,0 0 0,11-2 0,-11 2 0,0 0 0,0 0 0,0 0 0,0 0 0,0 0 0,0 0 0,0 0 0,0 0 0,0 0 0,12-3 0,-12 3 0,0 0-1,0 0 1,0 0 0,0 0 0,0 0 0,0 0 0,9-11 0,-9 11 0,0 0 0,0 0 0,14-9 0,-14 9 0,0 0 0,15-9 0,-15 9-1,0 0 1,15-10 0,-15 10 0,0 0 0,13-17 0,-13 17-1,11-11 1,-11 11 0,8-13 0,-8 13 0,0 0 0,9-14 0,-9 14 0,0 0 0,7-11 0,-7 11 0,0 0 0,7-14 0,-7 14 0,6-13 0,-6 13 0,4-14 0,-4 14 0,4-14 0,-4 14 0,2-11 0,-2 11 0,0 0 0,4-13 0,-4 13 0,0 0 0,0 0 1,3-12-1,-3 12 0,0 0 0,0 0 0,1-14 0,-1 14 0,0 0 0,1-12 0,-1 12 1,0 0 0,0-17-1,0 17 1,0-12-1,0 12 1,-1-13-1,1 13 1,0-14 0,0 14 0,1-13 1,-1 13 0,-1-12 0,1 12-1,-4-16 1,4 16 0,-4-19-1,4 19-1,-5-18 1,5 18 0,-2-19 0,2 19 1,-3-16 0,3 16-1,-4-14 1,4 14 0,-4-15-1,4 15 0,-5-12-1,5 12 0,-5-11 1,5 11 0,0 0 0,-5-15 1,5 15 0,0 0 0,-10-16 0,10 16-1,-8-12 1,8 12-1,-8-13 0,8 13-1,-12-15 1,12 15 0,-10-14-1,10 14 1,-6-13 0,6 13 0,-9-13-1,9 13 1,0 0 0,-14-15-1,14 15 1,0 0 0,-14-15 0,14 15 0,-12-10 0,12 10-1,-6-12 1,6 12 0,-10-11 0,10 11-1,-9-14 1,9 14-1,-10-13 0,10 13 1,-17-11 0,6 6-1,11 5 1,-15-11 0,15 11 0,-16-8 0,4 3 1,12 5-1,-26-8 0,11 5 0,-4 2 0,-4 2-1,-1 1 0,0-1-1,2 4-3,-1-6-6,8 5-23,1 2-2,0-2-2,14-4 1</inkml:trace>
</inkml:ink>
</file>

<file path=ppt/ink/ink25.xml><?xml version="1.0" encoding="utf-8"?>
<inkml:ink xmlns:inkml="http://www.w3.org/2003/InkML">
  <inkml:definitions>
    <inkml:context xml:id="ctx0">
      <inkml:inkSource xml:id="inkSrc0">
        <inkml:traceFormat>
          <inkml:channel name="X" type="integer" max="28570" units="in"/>
          <inkml:channel name="Y" type="integer" max="21430" units="in"/>
          <inkml:channel name="F" type="integer" max="255" units="dev"/>
        </inkml:traceFormat>
        <inkml:channelProperties>
          <inkml:channelProperty channel="X" name="resolution" value="3463.03027" units="1/in"/>
          <inkml:channelProperty channel="Y" name="resolution" value="3463.15454" units="1/in"/>
          <inkml:channelProperty channel="F" name="resolution" value="INF" units="1/dev"/>
        </inkml:channelProperties>
      </inkml:inkSource>
      <inkml:timestamp xml:id="ts0" timeString="2008-09-09T03:34:15.296"/>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442 18 34,'0'0'12,"0"0"-1,0 0 1,0 0-2,0 0 0,-11 4-2,11-4-2,0 0-1,0 0-1,-11 1-1,11-1 1,0 0-1,-16 4 1,16-4-1,-12 2 1,12-2 0,-14 3-1,14-3 0,-13 1 0,13-1-2,-12 3 1,12-3-1,-12 1 0,12-1 0,0 0 0,-14 2 1,14-2 0,-11 2-1,11-2 1,-13 2 0,13-2-1,-11 3 0,11-3 0,-13 2-1,13-2 1,-13 6-1,13-6 0,0 0 0,-15 10 0,15-10 0,-11 10 0,11-10 0,0 0 0,-12 15 0,12-15 0,0 0 0,-12 17 0,12-17 0,-10 14 0,10-14 0,-16 19 0,16-19 0,-14 23 0,14-23 0,-16 22 0,8-10 0,1 1 0,7-13 0,-13 21 0,13-21 0,-13 22 0,13-22 0,-11 19 0,11-19 0,-14 18 0,14-18 0,-13 17 0,13-17 0,-15 16 0,15-16 0,-12 15 0,12-15 0,-11 19 0,11-19 0,-11 22 0,5-11 0,2 2 0,-2-2 0,2 2 0,-1-1 0,2 0-1,1 1 1,0 1 0,2 0 0,0 1 0,0 2 0,0-1 0,2 2 0,-2-1 0,0 1 0,0-3 0,1 1 0,-1-2 0,1 0 0,3 0 0,-3-1 0,4 1 0,2-1 0,-2 2 0,0-4 1,1 2-1,0 1 0,0-2 0,0 0 0,-1 1 0,0-2-1,3 1 1,-1 1 0,-7-13-1,19 21 1,-19-21 0,22 19 0,-10-10-1,1-2 1,0-1 0,-2-1 0,-11-5 0,23 9 0,-12-4 0,2 0 0,0 0 0,1 0 0,1 0 0,3 1 0,1-1 0,-2-2 0,2 1 0,0-1 0,0-1 0,0 0 0,-2-1 0,0-1-1,0 1 1,-2-2 1,2 1-1,-2-1 0,0-2 0,0 2 0,0-2 0,2 2 0,-1-2 0,-1 1 0,3 1 0,-3-1 0,3 1 0,-3 0 1,2 0-1,-1-1 0,2 0 0,0-2 1,-3 0-1,2-1 0,-1 0 0,3-1 0,-2-2 0,0 0 0,2-1 0,-3 2 0,3-1 0,-1 2 0,1-2 0,-2 0 1,-1 1-1,-1-3 0,-1-1 0,-1-3 0,-2-1 0,-1-1 1,-2-2-1,3 1 0,-2 0-1,1 0 1,-3 2 0,2 0 0,-3 1 0,-1 0 0,4-2 0,-5 0 0,-1-1 0,0 1 0,2-2 0,-4 1 0,3-1 1,-1 2-1,-2 1 0,-1 1 1,-1 1-1,-2-2 2,-2 2-1,2 2 1,-4-3-1,7 14 1,-15-23 0,7 10 0,-2-1 0,2 2-1,-2 0 1,-1 0-1,1 1 1,-2 1-1,1 1 0,11 9 0,-24-16 1,12 10-1,0-2 0,-1 2 0,0-4 0,1 2 0,-2-2 0,1 0 0,0 1 0,2 0 0,-2 0 0,13 9 0,-21-15 0,21 15 0,-22-14 0,22 14-1,-19-14 1,19 14-1,-19-14 1,19 14-1,-16-15 0,16 15 1,-18-15-1,18 15 0,-21-14 1,21 14-1,-22-14 1,9 7 0,1 1-1,0 1 1,0-2-1,-1 1 1,13 6-1,-22-11 0,22 11 0,-17-12 0,17 12 1,-17-10-1,17 10 0,-16-8 0,16 8 1,-16-6-1,16 6 0,-17-6 1,17 6-1,-20-6 1,20 6-1,-22-2 0,10 2 0,-1 1 1,-1 3-1,0 0 0,0 1-1,-1-1-1,4 2-2,-5-7-7,16 1-28,0 0 2,-14 7-1,14-7 0</inkml:trace>
</inkml:ink>
</file>

<file path=ppt/ink/ink26.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0" units="1/dev"/>
        </inkml:channelProperties>
      </inkml:inkSource>
      <inkml:timestamp xml:id="ts0" timeString="2014-07-23T05:05:53.592"/>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79 200 3,'0'0'5,"0"0"1,0 0 0,0-18 0,0 18-1,0 0-1,0 0 0,-5-21 0,5 21 0,0 0 0,0 0 1,-8-18 0,8 18 1,0 0-1,0 0 0,0 0 1,0 0 0,0 0-1,0 0 0,0 0 0,-1-17 0,1 17 0,0 0 1,0 0-2,0 0 0,0 0 1,0 0-1,0 0 0,0 0 0,0 0-1,0 0 0,0 0-1,0 0 0,0 0-1,0 0 0,0 0-1,0 0 0,0 0 0,0 0 0,0 0 1,0 0-1,18 8 0,-18-8 0,18-2 1,-18 2-1,26-8 0,-9 1 0,0 0 0,3-3 0,-2 1 0,5 0 1,-1-1-1,2 1 0,0 2 0,0-1 0,-2 3 0,4-1 0,-4 3 0,4-1 1,-4 2-1,0 2 0,0 0 0,-1 2 0,-1 0 0,-2 1 0,3 1 0,-5 2 0,1-1 1,-17-5-1,31 11 0,-31-11 0,34 10 0,-34-10 0,31 7 0,-14-5 0,-1 2 0,3-3 0,-3 5 0,1-2 0,1 1 0,-1 1 0,2-1 0,-3 1 1,3 0-1,-1 1 0,1 2 1,-3-1-1,1 3 0,-1-2 1,-16-9-1,32 22 0,-32-22 0,29 17 1,-29-17-1,32 11 0,-16-5 1,1-3-1,2 1 0,-1 2 1,1-1-1,-1 2 0,0-1 0,-18-6 0,34 9 0,-18-7 0,3 0 0,-1-4 0,1-2 0,1-1 0,2-3 0,2 3 0,-2-2 0,4-1 0,-2 1 0,4 1 2,-2-1-2,2 1 0,1 1 0,-1-1 0,1 0 1,3 3-1,-3-1 0,1 0 0,1 1 0,1-1 0,-3 0 0,1 1 0,-2-1 0,-3 0 0,3 0 0,-4 1 0,0 1 0,-4 2 0,3 2 0,-5 0 0,2-1 1,-1 3-1,-1 0 0,-18-4 0,34 7 0,-34-7 0,29 10 0,-29-10 0,30 11 0,-30-11 0,26 7 0,-26-7 0,25 4 0,-25-4 0,23 2 1,-23-2-1,20-2 0,-20 2 0,24-2 0,-24 2 0,24 4 0,-24-4 1,28 3-1,-28-3 0,27 6 0,-27-6 0,24 2 0,-24-2 0,24 2 0,-24-2 0,23 0-1,-23 0 1,22 1 0,-22-1 0,22 8-1,-22-8 1,22 11-1,-22-11 1,22 11 0,-22-11-1,24 9 1,-24-9 0,24 4 0,-24-4 0,24 2 0,-24-2 0,21 4 0,-21-4-2,20 5 2,-20-5 0,20 4 0,-20-4 0,19 4 0,-19-4 0,18 3 0,-18-3-1,22 2 1,-22-2 0,21 4-1,-21-4-1,18 4-1,-18-4-6,20 11-12,-20-11-1,0 0 0,0 0 0,21-17-1</inkml:trace>
  <inkml:trace contextRef="#ctx0" brushRef="#br0" timeOffset="3183">192 72 16,'-17'6'8,"17"-6"0,0 0 1,0 0-2,0 0-2,0 0 0,0 0-1,0 0-1,0 0 1,0 0-1,0 0 0,0 0-1,0 0 0,-14-20 0,14 20 2,0 0-2,-8-17 0,8 17 1,0 0-1,0 0 0,-16-6 0,16 6 0,0 0 0,-21 6 0,21-6 1,0 0-1,-24 2 0,24-2 1,-18-6-1,18 6 1,-19-11-2,19 11-1,-20-13-6,20 13-10,-19-7-1,3 1-1,16 6 1</inkml:trace>
  <inkml:trace contextRef="#ctx0" brushRef="#br0" timeOffset="4292">1721 104 32,'0'0'14,"0"0"1,0 0 1,-25 11 1,25-11-5,0 0-2,0 0-1,-21 15-1,21-15-2,0 0 0,0 0-2,0 0 0,-7 28-2,7-8-1,0 6 0,0 6-1,2 6 0,0 9 0,1 5 1,5 3-2,1 1 2,2 1-1,2 2 0,5 4 0,1-1 0,5 2-1,2 1 1,5 0 0,1 4-1,5-3 0,1 5 0,3-3 0,1 1 0,3-1 0,5-1 0,1 2 1,3 1-1,1 4 0,4 2 1,4 0-1,6 2 0,3 1-1,3 3 2,3-1-1,7-6 0,2-3 1,0-2-1,1-5 1,-1-4 0,-2-5 1,2-8-1,-2-2 0,0-5 0,2-4 1,1-4-1,3-1 1,5-1 0,4-1-1,-6-2 1,2-2-1,-2-2 1,-2 0-1,-1-4 1,-2 1-1,-4-7 1,-2 5-1,-2-4 0,2-2 1,6 2-1,1-3 0,3 3 0,1-2 1,0-3-1,2-3 1,-2-1-1,-3-5 0,-1 1 0,1 0 0,-6-6 0,-2-1 0,2-1-1,0-3 1,7-2 0,1-2-1,-1-2 1,0-5 0,-1 3 0,-2-3 0,1 3-1,-1 0 1,-10 1-1,1-1 1,-5-2 0,-3 5 1,2-5-1,-2 2 0,-1-5 1,-5 2-1,4-1 1,-5 1-1,1 0 0,-3 3 0,-4 0 0,0 3 0,-7-1 0,0 4 0,-6 1 0,-2 1 0,-1 0 0,-4 0 0,1-1 0,1 3 0,-4-2 0,0-3 0,-2 3 0,0-4 0,-4 4 0,3-2 0,-3 0 0,-1-2-1,3 2 1,0-2 0,2 0 0,2-2 0,4 0-1,-1 4 1,5-4-1,-3 4 1,5-2-1,-3 2 0,4 0 1,-4 3-1,-1-1 1,1-2 0,-3 4 0,-1-4-1,-3 5 1,2-3 0,-6 3 0,2 1 0,-3-1 0,-1 1 0,2 1 0,1 0 0,-1-1 0,-2-3 0,1 3 0,1-3 0,-2 3 1,1-3-1,-3 3 0,-1 1 0,0-2 0,-4 5 0,3-1 0,-1 0 0,2-2 1,-2 2-1,2-3 1,-1-1 0,3-1 0,1-1 0,3-1 0,-1-2-1,2 0 1,2 0-1,0-2 0,0 2 0,0 0 0,1-1 0,-1 1 0,2-2 0,-2 0 1,2 0-1,0-1 0,0-3 0,1-2 1,-1 3-1,2-5 0,-1 1 0,-1 0 0,0 1 0,0-1 0,1 1-1,-5 2 1,2-3 0,4 3 0,-4-1 0,5 3 0,-3-2 0,6 3 0,-5-5 0,4 1 0,1 3 1,-3-6-1,1 7 1,-1-5-1,-1 4 1,-4-1-1,2 3 2,-6 5-2,-2-1 0,-1 1 1,-2 3-2,-1-1 2,-1-1 0,0-2 0,2-1-1,-2-1 1,1 0-1,3-2 0,-2 0 0,3-2 0,-2 2 0,3 2 0,-1 0 0,1 0 0,1 0 0,-3-2 0,3 0 0,2-2 0,-2-3 0,2-1 0,4-3 0,0 0 0,0 1 0,3-1 0,-1 0 0,1-2 0,-1 3 0,1 5 0,-3-3 0,2 3 0,-2-3 0,-3 4 0,0-3 0,-1 3 1,-2 0-2,-2-3 1,-1 3 0,-2-4 0,-3 3 0,-1-1 0,0 2 0,1 0 0,-5 0 0,0 1 0,-3 2 0,1 1 0,-18 11 0,30-16 0,-30 16 0,26-17 0,-26 17 0,26-17 1,-26 17-1,27-16 0,-10 8 0,-17 8 1,24-15-1,-24 15 0,24-14 0,-24 14 0,22-13 0,-22 13 0,24-15 0,-24 15 1,26-17-1,-26 17 0,24-18 0,-24 18 0,22-17 0,-22 17 1,19-15-1,-19 15 0,0 0 0,22-17 0,-22 17 0,0 0 0,16-16 0,-16 16 0,0 0 0,13-19 0,-13 19 0,0 0 1,11-20-1,-11 20 0,0 0 0,0 0 0,0 0 0,11-19-1,-11 19 1,0 0 0,0 0 0,13-18 0,-13 18 0,0 0 0,0 0 1,0 0-1,10-17 0,-10 17 0,0 0 1,0 0-1,0 0-1,0 0 1,0 0 0,0 0-1,0 0 0,0 0 1,-2-17-1,2 17 1,0 0 0,5-16 0,-5 16 0,0 0 0,0 0 1,6-21 0,-6 21 0,0 0-1,0 0 0,0 0 1,0 0-1,0 0 0,0 0 0,0 0 0,0 0 0,0 0 0,0 0 0,0 0 0,0 0 2,-8-18-2,8 18 0,0 0 0,0 0 0,0 0 1,-18-15-1,18 15 1,0 0-1,-18-9 1,18 9-1,-19-2 0,19 2 1,-24 0-1,24 0 0,-29 4 1,29-4-1,-32 5 0,15-3 1,17-2 0,-29 6-1,29-6 1,-26 3 0,26-3-1,-17 4 1,17-4-1,0 0-1,0 0 1,0 0-1,0 0 1,0 0-1,0 0 1,0 0 1,0 0-1,17 7 1,-17-7 0,22-5 1,-22 5-1,26-6-1,-26 6 1,26-7-1,-26 7 1,30-4-1,-30 4 0,27-2 0,-27 2 1,28 2-1,-28-2 0,28 2 0,-28-2 0,25-2 1,-25 2-1,28-7 0,-28 7 0,24-9 0,-24 9 0,21-10 0,-21 10 1,0 0-1,20-7 0,-20 7 0,0 0 1,0 0-1,0 0 0,16 18 1,-16-18-1,6 17 0,-6-17 1,2 30-1,-6-12 0,2 6 0,-3 2 0,-1 8 0,-1 3 0,-4 5 0,2 1 0,-6 5 0,2 0-1,-2-3 1,2-3 0,-2-5-2,2-3 0,2-12-4,4-4-11,7-18-7,-19-3-1,12-18 1,-8-23-2,10-6 1</inkml:trace>
</inkml:ink>
</file>

<file path=ppt/ink/ink27.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0" units="1/dev"/>
        </inkml:channelProperties>
      </inkml:inkSource>
      <inkml:timestamp xml:id="ts0" timeString="2014-07-23T05:06:32.521"/>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12860 864 27,'-42'15'15,"24"2"1,-16-12 3,8 10-3,-10-5-3,2 5 1,-6-4-1,3 2-2,0 5-3,-2-3-1,0 7-2,0-1-1,1 7 0,-3-2-1,-3 5-1,1 1-1,-3 1 0,4-1 0,1 1-1,4-3 0,4 0 0,3-4 1,5 0-1,4-4 1,3-1-1,3-1 1,2 2-1,4 3 1,-2-1-1,3 2-1,3 2 1,1 0 0,0-2 0,4 0 0,0 0-1,2-8 1,2 1 0,3-2 0,-7-17 0,15 26-1,-15-26 1,22 26 0,-22-26 0,30 26-1,-14-13 1,1 0 0,0 0-1,1 0 1,1 0 0,1 0 0,2 0-1,2 0 1,0-2 0,2-2-1,2 0 1,-1 1-1,3-3 1,-1-1-1,1-1 1,1 3-1,-1-5 1,-2 3 0,1-2 0,-1-1 0,-2 1-1,0-2 1,-2 0 0,0 0 0,-2-2 0,4-2 1,-2-2-1,1 0 0,3 1 0,0-3 0,1 2 0,1-1 1,1 1-1,-1 0 0,1 1 0,-3 1 0,0 0-1,1 0 1,-3-2 0,2 3 0,-4-3 0,2 2 0,-2 0 0,0 2 0,1-2 0,-2 2 0,1-2 0,3 2 0,-1-1 0,2-1 0,-1 2 0,5-4 0,-4 0 0,1 2 0,2-1 0,-5-1 1,2 0-1,-2 2 0,0-1 0,0 1 0,-2 0 0,0 2-1,0-2 1,-2 2 0,2 0 0,-2 0 1,0 0-1,0 2-1,-1-2 1,3 0 0,-4 2 0,2-2 0,-4 0 0,3 0 0,-3 0 0,-1 2 0,1-2 0,-18 0 0,28 5 0,-28-5 0,26 10 0,-26-10 0,22 9 0,-22-9-1,26 9 1,-26-9-1,29 8 0,-12-3 1,-17-5-1,31 6 1,-14-4-2,-17-2 2,30 3 0,-30-3 0,27 0 0,-27 0-1,24-2 1,-24 2 0,24 0 0,-24 0 0,28 2-1,-28-2 0,28 4 0,-10 0 0,1-1 0,1 1 0,-3-2 0,3 0 0,-4 0 0,5 0 1,-5-2 0,3-2 0,-2 0 0,1-2 0,0 0 0,-1-1 0,2-1 0,-3 1 1,3-1-1,-3 1 0,3-1 0,-1 2 0,1 1-1,-3-1 1,5-2 0,-5 3 0,4-5 0,-1 1 0,1-3 0,-3-1 1,3 0-1,-3-2 0,-1 0 1,1-2 0,-17 15-1,28-26 1,-28 26 0,22-26 0,-22 26 0,15-24-1,-15 24 1,9-20 0,-9 20-1,2-23 0,-2 23 1,-2-24-1,2 24 0,-6-32 0,3 14 2,-3-3-2,-1-3 1,-1 2 0,-1-2 0,-4 2 1,0-1-1,-3-1 1,-5 2 0,1 1-1,-2 6 0,-2-3 0,-2 3 0,0-2 0,-3 4-1,1-2 1,-2 2-1,3-1 1,-3-1-1,2 0 1,3 0 0,-1-2 0,4 0-1,-2 1 1,3 1 0,-3-2-1,-2 0 1,1 3-1,-5-3 1,-3 2 0,-2 0 0,-6 0 0,-1-2 0,-5 3 0,1-1 0,-7-2-1,1 0 1,-5 2 0,0 1-1,-6 2 0,-4 3-1,-7 9-1,-9 8-2,-3 12-3,-12 6-6,0 11-4,-6 6-2,-6 0-7,12 9 1,-4-17-1,21 4 3</inkml:trace>
  <inkml:trace contextRef="#ctx0" brushRef="#br0" timeOffset="4017">6 3653 19,'0'0'8,"-17"-4"1,17 4 0,0 0 1,0 0-3,0 0 0,5 19 1,-5-19 0,0 0-2,0 0 0,0 0 0,0 0-1,0 0-1,0 0-1,0 0-2,17 2 1,-17-2-1,0 0 0,17 4 0,-17-4 0,0 0 0,22 5 0,-22-5 1,18 4-1,-18-4 1,21 2-1,-21-2 1,24 0-1,-24 0 0,26-2-1,-26 2 1,25 0-1,-25 0 1,30 0-1,-30 0 1,26 0-1,-10 0 0,-16 0 1,32-2-1,-14 2 0,-1 0 0,1 0 0,-1 2 0,1 0 0,-1 0 0,1-1 0,-18-1 0,32 2 0,-16 0 0,1-4 0,-17 2 0,30-2-1,-30 2 1,31-3 0,-31 3 0,28-2 0,-28 2 0,27 0 0,-27 0 0,26 4 0,-26-4-1,26 1 1,-26-1 0,24-3 0,-24 3 0,24-8 0,-24 8 0,24-5 0,-24 5 0,24-6 0,-24 6 0,24-4 0,-24 4 0,24-1 0,-24 1 0,24-2 0,-24 2 0,26-4 0,-26 4 0,24-2 0,-24 2 0,28 0 0,-28 0 1,26 2-1,-26-2 0,25 6 0,-25-6 0,28 3 0,-28-3 0,24 2 0,-24-2 0,20 2 0,-20-2 0,23 4 0,-23-4 0,20 2 1,-20-2-1,22 1 0,-22-1 0,24 2 0,-24-2 0,24-2 0,-24 2 0,26-1 0,-26 1 0,26-2 0,-26 2 0,27-2 0,-27 2 0,28-2 0,-28 2 1,30 0-1,-30 0 0,29 0 0,-29 0 0,30-2 0,-30 2 0,27-4 0,-27 4 0,28-3 0,-28 3 0,30-4 0,-30 4 0,27-4 0,-10 4 0,-17 0 0,33-2 0,-33 2 0,30-3 0,-30 3 0,31-4 0,-14 4 0,-17 0 0,29 0 0,-29 0 0,30 6 0,-30-6 0,29 7 1,-29-7-1,26 6 0,-26-6 0,26 3 0,-26-3 0,24 0 0,-24 0 0,26 2 0,-26-2 0,26 2 0,-26-2 0,28 4 0,-28-4 0,25 3 0,-25-3 0,28 2 1,-28-2-1,24 2 0,-24-2 0,28 0 0,-28 0 0,27-2 0,-27 2 0,30-3 0,-30 3 0,30 0 0,-30 0 0,27 1 1,-10 1-1,-17-2 0,29 4 0,-29-4 0,30 2 0,-13 0 0,-17-2 0,31 3 0,-31-3 0,28-1 0,-28 1 0,27-2 0,-27 2 0,24-4 0,-24 4 1,26-4-1,-26 4 0,24-2 0,-24 2 0,24 0 1,-24 0-1,22 0 0,-22 0 0,24-1 1,-24 1-1,24-2 0,-24 2 0,26 0 0,-26 0 1,28 0-1,-28 0 0,29 0 0,-12 0 0,-17 0 0,31-2 0,-31 2 1,28 0-1,-28 0 0,28 0 0,-28 0 0,24 0 0,-24 0 0,22 2 0,-22-2 0,22 2 0,-22-2 0,17 0 0,-17 0 0,16 0 0,-16 0 0,17 0 1,-17 0-1,17 0 0,-17 0 0,18 0 0,-18 0 0,17 1 0,-17-1 0,0 0 0,22 2 0,-22-2 0,0 0 0,22-3 0,-22 3 0,17-4 1,-17 4-1,16-2 0,-16 2 0,0 0 0,22-2 0,-22 2 0,0 0 0,21-4 0,-21 4 1,0 0-1,20-5 0,-20 5 1,17-9-1,-17 9 1,22-10-2,-22 10 0,22-13-4,-22 13-6,33-11-8,-33 11 0,26-13-2,-26 13 1,17-5 0,-17 5 1</inkml:trace>
  <inkml:trace contextRef="#ctx0" brushRef="#br0" timeOffset="7307">18 3144 13,'0'0'9,"0"0"1,-18-19 1,18 19 1,0 0 0,0 0 0,0-16-1,0 16-2,0 0-2,0 0 1,0 0-2,4-17 0,-4 17 0,0 0-2,7-17-1,-7 17-1,11-17 0,-11 17-1,17-20 1,-17 20-1,24-22 1,-24 22-1,29-23 1,-29 23-1,32-22 0,-14 13 0,1-1-1,1 3 0,-2 0 0,3 1 0,1 2 0,2 1 0,2-1 0,1 2 0,-3 0 0,4 0 0,0 0 0,-4 2 0,4-1 0,-4 1 0,-2 0 0,0 0 0,0 0 0,-2 1-1,3 3 2,-5 0-1,2 0-1,-1 1 2,1 1-1,-1-3-1,1 3 1,-2 0 0,1-3 0,-1 3 0,3-4 0,-3 2 0,0-3 0,5 3 0,-5-2 0,4 2 0,-1-1-1,1 3 1,0 0-1,-2 1 1,2 0 0,-3-1-1,3 0 1,-4-3-1,5 1 1,-5-2 0,1-2 1,1-2-1,0 0 0,0 2 0,1 0 0,-1 2 0,0 0 0,1 2 0,-3-3 0,6 3 0,-5-2 0,1 0 0,0-2 0,1-2 0,-1 0 0,2-2 1,0 3-1,0-1 0,0 0 0,4 4 0,-2-2 0,0 2 0,4 1 0,-6 1 0,4 0 0,-6-2 1,4 1-1,-3-3 0,-3 2 0,1-2 0,1 0 0,-3 0 0,1-2 1,-1 0-1,1 2 0,-1-1 0,-1 1 0,1-2 0,0 2 0,-1-2 0,-16 2 0,30-2 0,-30 2 0,29-2 0,-29 2 1,26-2-1,-26 2 0,28-3 0,-28 3 0,27-2 0,-27 2 0,30-2 0,-30 2 0,28 2 0,-12-2 0,-16 0 0,28 3 0,-28-3 1,28 4-1,-28-4 0,27 4 0,-27-4 0,24 2 0,-24-2 0,28 2 0,-28-2 1,28 1-1,-28-1 0,29 2 0,-29-2 0,30 8 1,-30-8-1,29 9 0,-12-3 0,-17-6 1,31 9-1,-31-9 0,32 7 0,-32-7 0,31 8 1,-12-5-1,1 1 0,0 2 1,4-1-1,-1-1 0,2 2 0,1-1-1,6-1-3,-3 0-6,-3-8-10,13 11 0,-13-12-1,16 12-1,-14-9 1,12 14 0</inkml:trace>
  <inkml:trace contextRef="#ctx0" brushRef="#br0" timeOffset="9960">2120 3008 11,'0'0'10,"0"0"2,-2 19 1,2-19 0,0 0 2,0 0 1,0 0-4,0 0-2,0 0-1,0 0-1,0 0-1,0 0 0,0 0-2,0 0 0,-2-17-1,2 17 0,0 0-2,22-22 1,-22 22-1,21-22 1,-21 22 0,29-30-1,-12 9 1,1-1 0,2-4 0,4-4-1,4-5 1,5-4-1,4-2-1,6-5 1,5-5-1,5 1 0,6-6-1,6-1 1,3-3-1,4-7 1,0 4 0,4-4 0,0-1 0,3 1-1,-3-5 1,3 5-1,3-2 1,1 2-1,7-3 0,2-1-1,6 2 1,0 1 0,0 3-1,2-2 1,-2 4 0,-4 1 0,-4 5 0,-1-3 0,-2 2 1,-2 3-1,1 3 0,3-2 0,5 2 0,6 0 0,-2 3 1,1 3-1,3-1 0,-4 3 0,2 1 0,-3 4 0,-2 2 0,-5 3 0,4 5 0,-1-1 0,4 6-1,3-2 2,0 5-1,1-1 0,1 3 0,-2 1 0,-2 1 1,1 2-1,-3 2 0,-2 2 1,1 0-1,2 0 1,7 0-1,3-2 1,-2-2-1,4-2 0,-2-2 1,-2 1-1,1-3 1,-5 3-1,-5-1 1,-2 4-1,-1-1 1,1 3-1,2 0 0,2 0 1,-2 3-1,0-1 0,-2 6 0,-4-1 0,3 6 0,-6 0 0,-8 4 0,-1 3 0,-1 1 0,-1-1 0,3 2 0,1-1 0,3-1 0,3 1 0,1-3 0,2 3 1,-1-3-1,-3 3 1,2 1-1,-2 0 1,-7 2-1,-4 2 1,-2 0-1,-2 2 0,-4-2 0,3 0 0,-10 2 1,0-2-1,2-2 0,-4 0 1,-2 3-1,-1-1 0,-2 1 0,-4 1 0,0-2 1,-4 2-2,-4 0 2,-1 0-2,-4-6 2,0 2-1,-1-3 0,-1-1 0,-2-1 0,2-3 0,3 3 1,1-2-1,-1 1 0,0-1 0,0 2 0,1-1 1,-3 3-1,1-3 0,-4 1 0,-3-1 0,1-1 0,-3 2 0,2-3 0,-2 3 0,0-2 0,-2-1 0,0 1 0,0 0 1,0 0-1,0-1 0,0 1 0,0 0 0,0 1 0,0-1 0,1-2 0,-4 2 0,1-1 0,2-1 0,-4 0 0,1 0 0,-1 0 0,-2 0 0,1-1 0,-1 1 0,-1 0 0,-1 0 0,-16-2 0,32 4 0,-32-4 0,26 3 0,-26-3 0,24 4 0,-24-4 0,24 6 0,-24-6 0,22 5 0,-22-5 0,24 10 0,-24-10 0,24 9 0,-24-9 0,22 11 0,-22-11 0,20 9 0,-20-9 0,19 8 0,-19-8 0,0 0 0,22 9 0,-22-9 0,0 0 0,22 13 0,-22-13 0,17 9 1,-17-9-1,16 10 0,-16-10 0,19 9 0,-19-9 0,16 7 0,-16-7 0,0 0 0,23 12 0,-23-12 0,0 0 0,25 13 0,-25-13 0,0 0 0,21 18 0,-21-18 0,16 11 0,-16-11-1,0 0 1,17 17 0,-17-17 0,0 0 0,20 24 0,-20-24 0,0 0 0,19 24 0,-19-24 0,13 17 0,-13-17 0,0 0 0,16 24 0,-16-24 0,13 21 0,-13-21 0,15 18 0,-15-18 0,18 21 0,-18-21 0,15 16 0,-15-16 0,0 0 0,21 15 0,-21-15 0,0 0 0,16 23-1,-16-23 1,13 16-1,-13-16 0,13 19 0,-13-19-2,15 20-3,-15-20-9,0 0-15,18-16 2,-12-12-1,5-6-1</inkml:trace>
  <inkml:trace contextRef="#ctx0" brushRef="#br0" timeOffset="12459">12962 602 52,'0'0'20,"0"0"2,0 0 0,-22-2-3,22 2-7,0 0-2,0 0-2,0 0 0,0 0-2,-17 0-2,17 0 0,0 0-1,0 0 0,0 0-1,0 0-1,0 0 0,0 0 0,0 0 0,11 17-1,-11-17 0,15 21 1,-15-21-1,17 27 0,-17-27 0,18 32 0,-7-15 0,-1-1 1,-10-16-1,18 32 0,-18-32 0,17 26 0,-17-26 1,13 26-1,-13-26 0,9 22 0,-9-22 1,3 21-1,-3-21 0,0 0 1,2 20-1,-2-20 1,0 0 0,0 0-1,0 0 1,-14 17 0,14-17-1,0 0 1,-19 7-1,19-7 1,-18 2 0,18-2-1,-26 2 1,26-2 0,-30 0-1,12-2 1,1 0 0,-1 1-1,-3 1 0,1 0 1,-2 0-1,-2 1 0,-6 1 0,1 2 0,-1 0 1,-1 1 0,-2-1 0,1-2-1,3 0 1,-1-2 0,6 0 0,4-2 0,3 0 0,17 2-2,-26-2 0,26 2-2,0 0-2,0 0-3,-16 0-7,16 0-14,0 0 0,16-33 0,5 10-1</inkml:trace>
</inkml:ink>
</file>

<file path=ppt/ink/ink28.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0" units="1/dev"/>
        </inkml:channelProperties>
      </inkml:inkSource>
      <inkml:timestamp xml:id="ts0" timeString="2014-07-23T05:08:08.010"/>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2820 0 17,'0'0'13,"-26"10"2,26-10-2,-16 14-2,16-14-1,-19 24 0,10-7-3,2-1-1,-3 5-1,5-1-2,-3 2 0,5 5-1,-1-1 0,2 2 0,2-3-1,0 5 0,0-4 0,4 3 1,-2-1-1,3-1 1,-1-1-1,0 1 0,5-1 0,-4 2 0,6-4 0,-1 0-1,1 1 0,0-1 1,2 0 0,1-2 0,-2 2 1,4 2-1,-3-2 1,2 0-1,0-4 1,-1 2-2,1-4 2,2 2-2,-1-3 0,-16-17 0,32 24 1,-32-24-1,31 20 0,-14-12 0,-1 1 0,4 0 1,-1 2-1,-1 0 0,3 0 0,-1 2 0,-2 0 0,-1-2 1,0 0-1,-17-11 0,29 16 0,-29-16 0,28 13 0,-28-13 0,26 11 0,-26-11 0,33 11 0,-17-3 0,3 1 0,-3-2 0,5 2 0,1-1-1,0 1 1,0-4 0,-3 1 0,3-1 0,-6-3 0,5 2 0,-5-2 1,-16-2-1,32 3 0,-32-3 0,29 6 1,-29-6-1,33 5 0,-16-1 1,5-2-1,0 2 0,2-4 1,0-2-1,2-4 1,0 4-1,1 1 1,-3-5-1,2 4 0,-4-1 0,4 1 1,-4 0-1,2 2 0,-2-2 0,1 2 0,1-2 0,-4 2 0,2 0 0,-2 2 0,2 0 0,-1 0 0,1 1 0,-2 1 0,2 2 0,-3-3 0,-1 3 0,-1-4 0,-1 0 0,-16-2 0,28 1 0,-28-1 0,24 0 0,-24 0 0,24 0 0,-24 0 0,28 0 0,-28 0 0,27 0 0,-27 0 0,30-1 0,-30 1 0,28-2 0,-28 2 0,25 0 1,-25 0-2,28-4 1,-28 4 0,28-2 0,-28 2 0,31-4 0,-31 4 0,31-5 0,-31 5 0,24-7 0,-24 7 0,28-10 0,-28 10 0,28-12 0,-28 12 1,29-17-2,-12 12-2,-17 5-11,22-19-9,-22 19 1,0 0-3,24-11 2</inkml:trace>
  <inkml:trace contextRef="#ctx0" brushRef="#br0" timeOffset="1865">3102 793 22,'0'0'15,"-24"-11"-1,24 11-1,0 0-2,-16 3-1,16-3-1,-19-3-1,19 3-1,-22-4 0,22 4-1,-24-2-1,24 2-1,-29 4-1,10 0 0,3 1 0,-7 4-1,1-1 1,-2 1-1,-2-2 1,2 2 0,-3-1-1,1-1 1,-4-1-1,6-1 0,-5 1 0,5-1 0,-4 2-1,1 1 2,-1 1-2,-2 0 0,-1 4 0,2 0 0,-5 2 0,3 1 0,-2 1 0,-2-1-1,2 3 1,-2-1 0,-1 0-1,3 1 1,0 1-1,2 2 0,1 2 0,4 2 0,-1 1 0,3 1 0,-2 3 0,4 0 0,-2 1 0,0-3 0,-2 0-1,2 1 1,-4-3 0,1 3 0,1-3 0,-6 3 0,3-1 0,-2 3-1,-1 1 1,1-2 0,-2 2 0,1 0 0,1 2-1,-2-4 2,3 2-1,-1-1 1,1-3-1,3 2 1,-1-3-1,2 1 1,-1-3-1,3 3 0,-2-1-1,2 1 1,0 1 0,0 1 0,0 0 0,0 0-1,2 4 1,-2-1 0,2-1 0,-2 0 0,2 3-1,-2-1 1,1 4 0,1-2 0,0 1 0,2 3 0,-2 1-1,1 2 1,3-2 0,-2 3 0,-1-3-1,1 2 1,0 0 0,-2-2 0,1 3 1,1 0 0,2-2 0,1-1 0,0-3 0,3 1 0,1-1 0,0-1 0,4-1-1,-2-4-1,5 6 1,0-3 0,3 9-1,3-3 1,0 8 0,0-1 0,2 8-1,-1 0 1,-1 4 0,-1-1 0,-1 1-1,-2 0 1,0-2 0,-1-4 0,1 5 0,-1 1 1,1-4 0,0 2 0,4-4 0,-2 2 0,2-2 0,0 2 0,0-5-2,2-3 2,2 3-2,-2-4 1,0 5 0,0-4-1,1 5 1,-1-1 0,0-1-1,0-3 1,0 1 0,1-1 0,-1-1-1,4-2 1,-5 2 0,5 2 0,0-3 0,-1 3 1,1-2 0,-3 3-1,1-1 1,-4 1 0,2 1 0,-4-2 0,2 1-2,-2 2 2,0 2-1,-1 1 0,1 2 0,-2 1 0,2-2-1,0 2 1,-1-2 0,-1 0 0,2-2 0,0-1 0,-1 1 0,-1 2 0,2-4 1,-2 4-1,3-2 0,-1 2 0,0-2 1,-2 2-1,4-3 0,0-3 0,0-1 0,0-4 0,0 0 0,2-2 0,0-2 0,2-3 0,-3-3 0,3 1 0,-2 2-1,-2-1 2,2-1-2,-2 2 1,-2-4 0,0 1 0,0-1 0,-1-2 0,-1 0 0,2-3 0,-3 3 0,-1-2 1,2-1-1,-1 1 0,1 0 0,-1-1 0,-1 3 0,2-2 1,1-2-1,-1 1 0,2-1 0,-2 1 0,1-1 0,-1 0 0,-2 3 0,-1-3 0,2 0 0,-3 3 1,-1-1-1,-2-2 0,2 1 0,-2-1 0,-2-1 0,0 1 0,-2-1 0,2-3 0,0 1 0,4-2 0,-4-2 0,4 0 0,0-3 0,3-1 0,-1-1 0,1-1 0,6-16-1,-16 29 1,16-29 0,-15 30 0,15-30 0,-13 27 0,13-27 0,-9 28 0,9-28 0,-8 29 0,8-29-1,-7 30 1,7-30 1,-13 31-1,13-31 1,-13 31-1,13-31 1,-15 32-1,8-14 0,-2-1 1,1-1-2,-1 1 1,2 1 0,7-18 0,-15 33 0,15-33 0,-15 31 0,15-31 0,-13 28 0,13-28 0,-13 29-1,8-10 1,5-19 0,-15 29 0,15-29 0,-13 33-1,13-33 1,-16 31 0,8-14 0,1 0 0,-1-1 0,8-16 0,-12 31 0,6-14 0,6-17 0,-13 29 0,13-29-1,-7 28 1,7-28 0,-8 26 0,8-26 0,-5 27 0,5-27 0,-6 31 0,6-14 0,-2 1 0,1 4 0,-1-1 0,2 1-1,0-2 1,0 2 0,2-5 0,-2-1 0,1 1 0,-1-17 0,4 27 0,-4-27 0,6 24 0,-6-24 0,5 24 0,-5-24 0,9 22 0,-9-22 0,10 20 0,-10-20 0,9 24 0,-9-24 0,9 24 0,-9-24 0,7 29 0,-7-29 0,10 28 0,-10-28 0,9 29 0,-9-29 0,13 28 0,-13-28 0,13 28 0,-13-28 0,11 25 0,-11-25 0,11 26 0,-11-26 0,13 28 0,-13-28 0,11 25 0,-11-25-1,13 26 2,-13-26-2,13 28 1,-13-28 0,13 27 0,-13-27 0,13 24 0,-13-24 0,11 22 0,-11-22 0,0 0 0,0 0 0,12 19 0,-12-19 0,0 0 0,0 0 0,6 18 0,-6-18 0,0 0 1,0 0-1,4 17 0,-4-17 0,0 0 0,0 0 0,0 0 0,0 0 0,0 0 0,0 0 0,0 0 0,0 0 1,0 0-1,0 0 0,0 0 0,0 0 0,0 0 1,0 0-1,0 0 0,0 0 0,0 0 0,0 0 0,2 16 1,-2-16-2,0 0 1,0 0 0,0 0 1,0 0-1,0 0 0,-21-4 0,21 4 0,0 0 0,-20-23 0,20 23 0,-18-21 0,18 21 0,-17-22 0,17 22 0,-15-16 0,15 16 0,-13-19 1,13 19-1,0 0-1,0 0 1,0 0 0,0 0-1,0 0 1,0 0-1,0 0 1,0 0-1,0 0 1,0 0 0,0 0 0,24 11 0,-24-11 0,22 15 0,-22-15 0,21 15 0,-21-15 0,20 16 0,-20-16 0,20 21 0,-20-21 0,17 16 0,-17-16 0,18 17 0,-18-17 0,17 7 0,-17-7 0,0 0 0,20 7 0,-20-7 0,0 0 0,17 0 0,-17 0 0,0 0 0,0 0 0,0 0 0,0 0 1,0 0-1,16-25 0,-16 25 1,10-24-1,-10 24 0,7-30 0,0 14 0,1-3 1,-3 1-1,-5 18 0,13-31 0,-13 31 0,13-28 0,-13 28 0,11-20 0,-11 20 0,0 0 0,11-18 0,-11 18 0,0 0-1,0 0 0,0 0 0,0 0 0,17 0 0,-17 0-1,0 0 0,0 0-1,5 16-2,-5-16-10,6 28-8,-6-28-1,-9 20 0,9-20-2,-21 18 1</inkml:trace>
</inkml:ink>
</file>

<file path=ppt/ink/ink29.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1.71429" units="1/cm"/>
          <inkml:channelProperty channel="T" name="resolution" value="1" units="1/dev"/>
        </inkml:channelProperties>
      </inkml:inkSource>
      <inkml:timestamp xml:id="ts0" timeString="2015-09-08T17:50:16.982"/>
    </inkml:context>
    <inkml:brush xml:id="br0">
      <inkml:brushProperty name="width" value="0.08333" units="cm"/>
      <inkml:brushProperty name="height" value="0.08333" units="cm"/>
      <inkml:brushProperty name="color" value="#ED1C24"/>
      <inkml:brushProperty name="fitToCurve" value="1"/>
    </inkml:brush>
    <inkml:context xml:id="ctx1">
      <inkml:inkSource xml:id="inkSrc2">
        <inkml:traceFormat>
          <inkml:channel name="X" type="integer" max="1400" units="cm"/>
          <inkml:channel name="Y" type="integer" max="1050" units="cm"/>
        </inkml:traceFormat>
        <inkml:channelProperties>
          <inkml:channelProperty channel="X" name="resolution" value="48" units="1/cm"/>
          <inkml:channelProperty channel="Y" name="resolution" value="50" units="1/cm"/>
        </inkml:channelProperties>
      </inkml:inkSource>
      <inkml:timestamp xml:id="ts1" timeString="2008-09-16T17:24:41.999"/>
    </inkml:context>
    <inkml:brush xml:id="br1">
      <inkml:brushProperty name="width" value="0.05292" units="cm"/>
      <inkml:brushProperty name="height" value="0.05292" units="cm"/>
      <inkml:brushProperty name="color" value="#FF0000"/>
      <inkml:brushProperty name="fitToCurve" value="1"/>
    </inkml:brush>
  </inkml:definitions>
  <inkml:trace contextRef="#ctx0" brushRef="#br0">0 73 0,'24'0'94,"0"0"-63,0-24 0,0 24 1,0 0-1,0 0-16,0 0 1,0 0 15,0-24 1,0 24-17,0 0 1,0 0 15,0 0 47,0 0 63,-24-24-126,24 24 189,0 0-48</inkml:trace>
  <inkml:trace contextRef="#ctx0" brushRef="#br0" timeOffset="1965.675">72 241 0,'0'-24'109,"24"24"-93,0 0 15,0 0-15,0-24-1,24 24 1,0 0-1,-48-24-15,24 24 16,24 0 15,-24 0-31,0-24 16,0 24 0,0-24-1,0 24 16,0 0 110</inkml:trace>
  <inkml:trace contextRef="#ctx1" brushRef="#br1">2031-7155</inkml:trace>
</inkml:ink>
</file>

<file path=ppt/ink/ink3.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1.71429" units="1/cm"/>
          <inkml:channelProperty channel="T" name="resolution" value="1" units="1/dev"/>
        </inkml:channelProperties>
      </inkml:inkSource>
      <inkml:timestamp xml:id="ts0" timeString="2016-06-16T03:10:12.651"/>
    </inkml:context>
    <inkml:brush xml:id="br0">
      <inkml:brushProperty name="width" value="0.08333" units="cm"/>
      <inkml:brushProperty name="height" value="0.08333" units="cm"/>
      <inkml:brushProperty name="color" value="#ED1C24"/>
      <inkml:brushProperty name="fitToCurve" value="1"/>
    </inkml:brush>
  </inkml:definitions>
  <inkml:trace contextRef="#ctx0" brushRef="#br0">-1552 1599 0,'23'0'109,"1"0"-93,23 0-1,-24 0 1,1 0 0,-1 0-1,1 0 16,-1 0-31,1 0 32,-1 0-32,1 0 31,-1 0 0,1 0 0,-1 0-15,1 0 0,-1 0 15,-23-24-15,24 24-1,-1 0 32,1 0-16,0 0 1,-1 0-1,-23-23 0,24 23-15,23 0 421,0 0-421,-24 0-16,24 0 15,-23 0 1,-1 0-16,24 0 16,0 0-1,-23 0-15,-1 0 16,1 0 0,-1 0-1,1 0 1,-1 0-16,1 0 15,-1 0 1,1 0 0,-1 0-1,1 0 1,0 0 0,-1 0 15,1 0-31,-1 0 31,1 0 0,-1 0-15,1 0 0,-1 0-1,1 0 16,-1 0-15,1 0 0,-1 0-1,1 0 17,-1 0-17,1 0 16,-1 0 1,1 0-17,-1 0 329,24 0-328,0 0-1,-23 23-15,-1-23 16,24 24 0,24-24-16,-24 0 15,0 23 1,-23-23-16,-1 0 15,24 0 1,-23 0-16,23 0 16,-24 0-1,24 0-15,-23 0 16,-1 0-16,1 0 31,-1 0-31,1 0 16,-1 0-1,24 0-15,-23 0 16,-1 0 0,1 0-16,0 0 15,-1 0 1,1 0 15,-1 0-15,1 0 15,-1 0-15,1 0 15,-1 0 94,1 0 219,-1 0-329,1 0 17,-1 0-17,1 0-15,-1 0 16,1 0-1,-1 0-15,1 0 16,-1 0 0,1 0-1,-1 0 1,1 0 0,-1 0-1,1 0-15,-1 0 31,1 0-15,-1 0 0,1 0-1,0 0 1,-1 0 0,1 0-1,-1 0 16,-23-23-15,24 23 15,-1 0 657,1 0-626</inkml:trace>
</inkml:ink>
</file>

<file path=ppt/ink/ink30.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0" units="1/dev"/>
        </inkml:channelProperties>
      </inkml:inkSource>
      <inkml:timestamp xml:id="ts0" timeString="2014-09-04T17:34:55.021"/>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474 107 13,'0'0'15,"-2"-19"0,2 19 1,0 0-3,0 0-4,0 0 0,0 0-2,0 0 0,0 0-1,0 0-1,-14 17-1,14-17-1,-16 20-1,16-20 0,-24 22 0,9-6 1,-1-5-1,0 5 1,-3-4 1,0 0-1,-2-2 2,-2 0-1,1-4 0,1 2 0,-1-3 0,1 3-2,1-2 0,-1 3 1,2 0-2,3 4 0,-3-2-1,1 4 1,1-2-1,0-1 1,0-2 0,17-10 0,-24 15 1,24-15-1,-15 9 0,15-9 0,0 0 1,3 15-1,-3-15-1,17 16 0,-17-16 0,22 19 1,-8-9-1,-14-10 0,28 22 0,-14-12 0,-14-10 0,26 16 0,-26-16 1,27 14 0,-12-9-1,4 0 1,-1 0 0,4 1-1,2 2 1,2 0 0,0 3-1,1 1 2,-1 1-2,1-5 2,-3 1-2,2-4 1,-5 0-1,-1-5 1,0 0-3,-20 0-3,29-3-6,-29 3-19,14-7 2,-14 7-2,0 0 0</inkml:trace>
  <inkml:trace contextRef="#ctx0" brushRef="#br0" timeOffset="3201">901 523 28,'0'0'20,"0"0"1,0 0 0,0 0-4,0 0-3,0 0-3,0 0-3,0 0-2,0 0-1,0 0-2,4-15 0,-4 15-1,12-19 0,-12 19-1,21-30-1,-8 7 1,5-4-1,-1-5 0,-1-2 0,4-3 2,-7-2 0,-1 3 2,-5 0 0,-2 7 0,-13 5 0,0 8 0,-7 3-1,-4 13 0,0 3-2,-4 9 0,2 4-1,4 3 0,2 5-1,4 2 0,4 0 0,6 1 0,1 0 0,5 1 1,1-1-1,2-1 0,2-2 0,-2-2 0,3-1 0,-1-5 0,-10-16 1,22 23 0,-22-23-1,26 9 1,-26-9 0,29 3 1,-15-4-1,2-2 0,-16 3 1,24-5-1,-24 5 1,15-8 0,-15 8 0,0 0 0,6-16 0,-6 16-2,0 0 0,-29-12-2,15 14-1,-12-2-1,4 6-3,-7-4-6,5-2-12,8 10-1,0-10 1,16 0 0</inkml:trace>
  <inkml:trace contextRef="#ctx0" brushRef="#br0" timeOffset="4016">1425 324 29,'0'0'19,"-10"14"1,10-14 1,0 0-7,-6 23-3,6-9-4,0 4-1,-2-2-2,2 2-2,0-1-1,-1-1 0,1-1 0,0-15 0,0 21 1,0-21 0,0 0 1,0 0 0,0 0 0,0 0 0,0 0 0,0 0-1,0 0 0,0 0-1,0 0 0,14 4 1,-14-4-1,0 0 1,0 0 1,3-14-1,-3 14-1,0 0 1,0 0-1,5-14 0,-5 14-1,0 0 0,0 0 1,0 0-1,16-18 0,-16 18 1,11-18-1,-11 18 1,15-24 1,-15 24 0,14-27 0,-14 27 1,10-21-1,-10 21 0,0 0 0,10-15 0,-10 15-2,0 0 0,0 0 0,0 0 0,19 13-1,-19-13 1,14 5 0,-14-5-1,16 0 1,-16 0 0,15-2 0,-15 2 0,14 2-1,-14-2 0,20 7-1,-20-7-2,27 11-2,-27-11-4,29 8-11,-5-2-7,-6-12 0,9 3-1,-9-18 3</inkml:trace>
  <inkml:trace contextRef="#ctx0" brushRef="#br0" timeOffset="4833">1881 2 69,'-16'-4'26,"16"4"-1,0 0-1,-11 14-13,11-14-5,5 21-2,3-5 1,-8-16-3,27 23 0,-8-12 0,7-3 0,1 0-1,5-3 0,4-4 0,2-2-1,2 1 1,-3 0-1,-1 0 0,-4 3 1,-3 2-1,-7-1 1,-4 6-1,-18-10 0,21 21 1,-21-21-1,14 19 0,-14-19 0,7 16 1,-7-16-1,3 18 1,-3-18-1,-10 26 1,-1-7 0,-5 3 1,-7 6-1,-4 2 0,-3 4 1,-6 0-1,1 1 1,-5-3-1,3-1 1,-2-7 0,9-2 1,-1-6-1,7 0 0,0-6 0,8 0 0,0-2 0,16-8-1,-27 24 0,14-8 0,-2 0-1,1 2 1,1 1-1,-1 0 0,2-3-2,12-16-1,-16 23-2,16-23-7,0 0-20,0 0 0,13-31 1,3 9-3</inkml:trace>
</inkml:ink>
</file>

<file path=ppt/ink/ink31.xml><?xml version="1.0" encoding="utf-8"?>
<inkml:ink xmlns:inkml="http://www.w3.org/2003/InkML">
  <inkml:definitions>
    <inkml:context xml:id="ctx0">
      <inkml:inkSource xml:id="inkSrc0">
        <inkml:traceFormat>
          <inkml:channel name="X" type="integer" max="1400" units="cm"/>
          <inkml:channel name="Y" type="integer" max="1050" units="cm"/>
        </inkml:traceFormat>
        <inkml:channelProperties>
          <inkml:channelProperty channel="X" name="resolution" value="48" units="1/cm"/>
          <inkml:channelProperty channel="Y" name="resolution" value="50" units="1/cm"/>
        </inkml:channelProperties>
      </inkml:inkSource>
      <inkml:timestamp xml:id="ts0" timeString="2008-09-16T17:24:19.811"/>
    </inkml:context>
    <inkml:brush xml:id="br0">
      <inkml:brushProperty name="width" value="0.05292" units="cm"/>
      <inkml:brushProperty name="height" value="0.05292" units="cm"/>
      <inkml:brushProperty name="color" value="#FF0000"/>
      <inkml:brushProperty name="fitToCurve" value="1"/>
    </inkml:brush>
  </inkml:definitions>
  <inkml:traceGroup>
    <inkml:annotationXML>
      <emma:emma xmlns:emma="http://www.w3.org/2003/04/emma" version="1.0">
        <emma:interpretation id="{A18F2CDD-BEBA-47B2-93AD-9D512D33EB42}" emma:medium="tactile" emma:mode="ink">
          <msink:context xmlns:msink="http://schemas.microsoft.com/ink/2010/main" type="inkDrawing" rotatedBoundingBox="8340,13464 11882,13514 11871,14283 8330,14234" hotPoints="11860,13773 11777,14446 8462,14037 8545,13364" semanticType="enclosure" shapeName="Rectangle"/>
        </emma:interpretation>
      </emma:emma>
    </inkml:annotationXML>
    <inkml:trace contextRef="#ctx0" brushRef="#br0">2208 77,'-59'0,"30"0,-1 0,-29 0,30 0,-31 0,60 0,-29 0,29 0,-89 0,30 0,0 0,59 0,-29 0,29 0,-30 0,-29 0,59 0,-29 0,-30 0,29 0,1 0,29 0,-89 0,89 0,-59 0,59 0,-59 0,-29 0,29 0,29 0,-29 0,59 0,-59 0,0 0,30 0,-1 0,1 0,-60 0,1 25,58 1,-29-26,0 0,0 0,59 0,-30 0,1 0,29 0,-30 0,1 0,29 0,-30 0,30 25,0-25,0 25,-29-25,29 26,0-26,-30 0,30 0,0 25,0 1,-29-26,-1 25,30 1,0-26,0 25,0-25,30 25,-1-25,-29 26,59-1,-59-25,59 26,-29-26,-30 25,88 1,-29-26,30 0,-59 0,-30 0,29 0,30 0,0 0,-29 0,29 0,-59 0,206 0,-117 0,-89 0,29 0,-29 0,59 0,59 0,0 0,-59 0,-59 0,30 0,-30 0,88 0,-58 0,29 0,-59 0,0 0,29 0,1 0,29 0,0 0,-59 0,29 0,1 0,-30 0,30 0,-1 0,1 0,-1 0,1 0,-1 0,1 0,-1 0,1 0,29 0,-59 0,29 0,-29 0,30 0,-1 0,1 0,-1 0,1 0,-1 0,-29 0,30 0,-30 0,29 0,1 0,-1 0,30 0,-29 0,-1 0,1 0,-30 0,59 0,0 0,0 0,-30 0,1 0,-30 0,29 0,-29 0,30 0,88 0,-59 0,-59 0,29 0,30 0,-59 0,30 0,-30 0,29 0,1 0,-1 0,1 0,0 0,-30-26,0 1,0 25,0-51,0 25,0 26,0-25,0 25,0 0,0-25,0-1,0 26,0 0,0-25,0-1,0 26,0-25,0 25,0-26,0 26,0-25,0 0,0 25,0-26,-30 26,-59 0,60 0,-1 0,-29 0,59 0,-118 0,89 0,-1 0,-29 0,0 0,30 0,29 0,-30 0,1 0,29 0,-30 0,-29 0,59 0,-29 0,29 0,-59 0,59 0,-30-25,-58-1,-1 26,30-25,30 25,-1-26,-29 26,59 0,-29 0,-30 0,29 0,1 0,-1 0,30 0</inkml:trace>
    <inkml:trace contextRef="#ctx0" brushRef="#br0" timeOffset="13188">231 382,'-30'0,"30"0,-29 25,29-25,-30 26,1-26,29 0,0 25,0-25,0 26,-30-26,30 25,-29-25,-1 25,30 1,0-1,0 1,-29-26,29 0,0 25,0-25,0 26,0-26,0 0,29 25,1 0,-1 1,-29-26,30 0,88 0,-30 0,-58 0,-30 0,59 0,0 0,-59 0,207 0,-119 0,-29 0,-29 0,-30 0,59 0,0 0,0 0,0 0,-30 0,1 0,-30 0,29 0,1 0,-1 0,30 0,30 0,-30 0,0 0,0 0,-30 0,1 0,-30 0,59 0,29 0,30 0,-59 0,-29 0,0 0,58 0,-58 0,-1 0,-29 0,59 0,0 0,0 0,-29 0,-1 0,-29 0,30 0,29 0,-30 0,1 0,-30 0,29 0,-29 0,30 0,-30 0,29 0,1 0,-30 0,29 0,1 0,-30 0,59 0,-59 0,29 0,1 0,29 0,-30 0,60 0,-60 0,1 0,-1 0,30 0,-59 0,30 0,-30 0,29 0,1 0,-30 0,29 0,1 0,-30 0,29 0,1 0,-30 0,0 0,29 0,-29 0,30 0,-1 0,1 0,-30-26,30 26,-30 0,29 0,-29-25,0 0,0 25,0-26,-29 26,29-25,0 25,-30-26,0 1,30 25,-29-26</inkml:trace>
  </inkml:traceGroup>
</inkml:ink>
</file>

<file path=ppt/ink/ink32.xml><?xml version="1.0" encoding="utf-8"?>
<inkml:ink xmlns:inkml="http://www.w3.org/2003/InkML">
  <inkml:definitions>
    <inkml:context xml:id="ctx0">
      <inkml:inkSource xml:id="inkSrc0">
        <inkml:traceFormat>
          <inkml:channel name="X" type="integer" max="1400" units="cm"/>
          <inkml:channel name="Y" type="integer" max="1050" units="cm"/>
        </inkml:traceFormat>
        <inkml:channelProperties>
          <inkml:channelProperty channel="X" name="resolution" value="48" units="1/cm"/>
          <inkml:channelProperty channel="Y" name="resolution" value="50" units="1/cm"/>
        </inkml:channelProperties>
      </inkml:inkSource>
      <inkml:timestamp xml:id="ts0" timeString="2008-09-16T17:24:41.999"/>
    </inkml:context>
    <inkml:brush xml:id="br0">
      <inkml:brushProperty name="width" value="0.05292" units="cm"/>
      <inkml:brushProperty name="height" value="0.05292" units="cm"/>
      <inkml:brushProperty name="color" value="#FF0000"/>
      <inkml:brushProperty name="fitToCurve" value="1"/>
    </inkml:brush>
  </inkml:definitions>
  <inkml:traceGroup>
    <inkml:annotationXML>
      <emma:emma xmlns:emma="http://www.w3.org/2003/04/emma" version="1.0">
        <emma:interpretation id="{D186E238-BCCA-484D-9051-9C3B3F0A212A}" emma:medium="tactile" emma:mode="ink">
          <msink:context xmlns:msink="http://schemas.microsoft.com/ink/2010/main" type="inkDrawing"/>
        </emma:interpretation>
      </emma:emma>
    </inkml:annotationXML>
    <inkml:trace contextRef="#ctx0" brushRef="#br0">0 0</inkml:trace>
  </inkml:traceGroup>
</inkml:ink>
</file>

<file path=ppt/ink/ink33.xml><?xml version="1.0" encoding="utf-8"?>
<inkml:ink xmlns:inkml="http://www.w3.org/2003/InkML">
  <inkml:definitions>
    <inkml:context xml:id="ctx0">
      <inkml:inkSource xml:id="inkSrc0">
        <inkml:traceFormat>
          <inkml:channel name="X" type="integer" max="26312" units="in"/>
          <inkml:channel name="Y" type="integer" max="16520" units="in"/>
          <inkml:channel name="F" type="integer" max="255" units="dev"/>
        </inkml:traceFormat>
        <inkml:channelProperties>
          <inkml:channelProperty channel="X" name="resolution" value="2540.01343" units="1/in"/>
          <inkml:channelProperty channel="Y" name="resolution" value="2540.36597" units="1/in"/>
          <inkml:channelProperty channel="F" name="resolution" value="0" units="1/dev"/>
        </inkml:channelProperties>
      </inkml:inkSource>
      <inkml:timestamp xml:id="ts0" timeString="2011-09-08T03:08:03.779"/>
    </inkml:context>
    <inkml:brush xml:id="br0">
      <inkml:brushProperty name="width" value="0.03528" units="cm"/>
      <inkml:brushProperty name="height" value="0.03528" units="cm"/>
      <inkml:brushProperty name="color" value="#FF0000"/>
      <inkml:brushProperty name="fitToCurve" value="1"/>
      <inkml:brushProperty name="ignorePressure" value="1"/>
    </inkml:brush>
  </inkml:definitions>
  <inkml:traceGroup>
    <inkml:annotationXML>
      <emma:emma xmlns:emma="http://www.w3.org/2003/04/emma" version="1.0">
        <emma:interpretation id="{599FBED9-DDF1-4521-ABFE-A5B336DE3AE1}" emma:medium="tactile" emma:mode="ink">
          <msink:context xmlns:msink="http://schemas.microsoft.com/ink/2010/main" type="inkDrawing"/>
        </emma:interpretation>
      </emma:emma>
    </inkml:annotationXML>
    <inkml:trace contextRef="#ctx0" brushRef="#br0">719 93 17,'0'0'11,"0"0"2,0 0 0,0 0-1,0 0-1,0 0 1,-20-8-2,20 8-1,0 0-1,0 0 0,-21 8-1,21-8-1,0 0-1,-22-2 1,22 2-2,0 0 0,-22-2-1,22 2 0,0 0-1,-21 0 0,21 0 0,0 0 1,-24 4-1,24-4 0,-20 0 1,20 0-1,-27 0 0,27 0-1,-32 0 1,15 0-1,-1 3-1,0-1 1,18-2 0,-31 4 0,31-4-1,-28 4 2,28-4-1,-21 2 0,21-2 0,-20 2-1,20-2 1,-19 6 0,19-6-1,-21 8 1,21-8-1,-22 6 1,22-6 0,-27 11-1,27-11 0,-24 10 1,24-10-1,-26 16 0,26-16 0,-23 20 0,23-20 0,-24 23 0,24-23 0,-23 25 0,23-25 0,-24 30 0,24-30 0,-22 27 0,22-27 0,-17 32 0,17-32 0,-18 31 0,18-31 0,-16 31 0,16-31 0,-14 30 0,14-30 0,-9 19 0,9-19 0,0 0 0,-8 22 0,8-22 0,0 0 0,0 0 0,-2 23 0,2-23 0,0 26 0,0-26 0,-4 31 1,2-10-1,2-21 0,-6 35 0,4-18 0,0 1 0,2-18 0,-2 31 0,2-31 0,0 32 0,0-32 0,2 31 0,0-13 0,-2-18 0,0 31 0,0-31 0,4 27 0,-4-27 0,2 22 0,-2-22 0,0 0 0,6 21 0,-6-21 0,0 0 0,10 20 0,-10-20 0,9 18 0,-9-18 0,10 17 0,-10-17 0,10 20 0,-10-20 0,0 0 0,14 19 0,-14-19 0,0 0 0,0 0 1,21 20-1,-21-20 0,0 0 0,24 12 0,-24-12 0,18 8 1,-18-8-1,17 5 0,-17-5 0,20 2 1,-20-2-1,22-2 1,-22 2-1,25-4 0,-25 4 1,28-1-1,-28 1 0,29 0 0,-29 0 0,28 3 0,-28-3 0,27 8 0,-27-8 0,27 2 0,-27-2 0,28 0 1,-28 0-1,27-4 0,-27 4 0,30-2-1,-30 2 1,31 4 0,-13-2 0,-1 0 0,1 0 0,-18-2 0,34 4 0,-34-4 0,33 0 0,-15-2 0,-18 2 0,31-4 0,-11 0 0,-2 2 0,-1 2 0,3 2 0,0 2 0,-1 0 0,1 4-1,2 0 1,-1 2 1,1-1-1,2-3 1,-3 2-1,3-2 2,-3-2-2,3-2 1,-2 0-1,1-2 0,1 0 0,0 2 0,2-2 0,2 2 0,-1 0 0,3 0 0,1 0 0,-1 1 0,-1-3 0,3 2 0,-3-4 0,-1 1 0,1-1 0,-3-2-1,-1-2 1,5 0 0,1 0 0,-3-2-1,3 0 1,1-1 0,-1-1 0,1-4 0,3-2 0,-3 1 1,-2-3-1,1 1 0,1-3 0,-3 2 1,1 1-1,-1 1 0,-3 0 0,0 3 0,-3-1 0,-3 0 1,0 2-1,-20 12 1,27-27-1,-27 27 1,22-25-1,-22 25 1,12-26 0,-12 26 0,5-21 0,-5 21 0,-2-20 0,2 20 0,-9-21-1,9 21 1,-18-28 0,8 11 0,-4-1 0,1-2 0,-3-1 0,-4 0 0,2 2 0,-1-3 0,1 3 0,-2-3-1,5 2 1,-3-3 0,4 3-1,0-1 0,1 1 1,-1-1-1,0 1 0,-2-1 0,1 1 1,-3 0-1,-1 1 0,0-1 0,-5 1 0,0-1 1,-1 2-1,-5 3 1,1 3-1,-3 0 1,3 5-1,-3 1 1,1 4-1,-1 0 1,1 0-1,-1 2 0,3-2 1,-1 0-1,-3-2 0,0 0 1,-5-2-1,-1 0 0,-2-2 0,-7 3 0,-2-5 1,-3 2-1,-2 0 0,-4 0 0,-2 0 0,-2 6-1,-2 1-1,4 8-4,-10-1-7,4 12-18,3 3-1,2-7 0,9-6 0</inkml:trace>
  </inkml:traceGroup>
</inkml:ink>
</file>

<file path=ppt/ink/ink34.xml><?xml version="1.0" encoding="utf-8"?>
<inkml:ink xmlns:inkml="http://www.w3.org/2003/InkML">
  <inkml:definitions>
    <inkml:context xml:id="ctx0">
      <inkml:inkSource xml:id="inkSrc0">
        <inkml:traceFormat>
          <inkml:channel name="X" type="integer" max="3000" units="cm"/>
          <inkml:channel name="Y" type="integer" max="2000" units="cm"/>
          <inkml:channel name="T" type="integer" max="2.14748E9" units="dev"/>
        </inkml:traceFormat>
        <inkml:channelProperties>
          <inkml:channelProperty channel="X" name="resolution" value="105.26316" units="1/cm"/>
          <inkml:channelProperty channel="Y" name="resolution" value="105.26316" units="1/cm"/>
          <inkml:channelProperty channel="T" name="resolution" value="1" units="1/dev"/>
        </inkml:channelProperties>
      </inkml:inkSource>
      <inkml:timestamp xml:id="ts0" timeString="2018-09-04T17:34:20.811"/>
    </inkml:context>
    <inkml:brush xml:id="br0">
      <inkml:brushProperty name="width" value="0.08167" units="cm"/>
      <inkml:brushProperty name="height" value="0.08167" units="cm"/>
      <inkml:brushProperty name="color" value="#ED1C24"/>
      <inkml:brushProperty name="fitToCurve" value="1"/>
    </inkml:brush>
  </inkml:definitions>
  <inkml:traceGroup>
    <inkml:annotationXML>
      <emma:emma xmlns:emma="http://www.w3.org/2003/04/emma" version="1.0">
        <emma:interpretation id="{AF32F253-9D3A-420B-A91E-6661570A1775}" emma:medium="tactile" emma:mode="ink">
          <msink:context xmlns:msink="http://schemas.microsoft.com/ink/2010/main" type="inkDrawing" rotatedBoundingBox="9881,7519 11035,13560 10839,13597 9685,7556" shapeName="Other"/>
        </emma:interpretation>
      </emma:emma>
    </inkml:annotationXML>
    <inkml:trace contextRef="#ctx0" brushRef="#br0">1170 6043 0,'0'-12'250,"-12"0"-250,0-12 0,12 12 15,-12-12-15,0 12 16,0-12-16,0 0 16,-12-12-16,12 24 15,0-12-15,0 0 16,12-12-16,-24-1 0,11 1 15,13-12-15,0 12 16,-12 12-16,-12-36 16,24 12-16,0-25 15,-12 37-15,12-12 16,-24 12-16,24 12 16,0-12-16,0 12 15,0-12-15,-12 0 16,12 11-16,-12-11 0,12 24 15,0-36-15,0 12 16,0 12-16,0-24 16,0 12-16,0-12 15,-24-13-15,24-11 16,0 24-16,-12 0 0,12 12 16,0-12-1,0 11-15,0 13 0,0 12 16,0-24-16,0 12 15,0 0-15,0 0 16,0 0-16,-12 0 16,12 0-16,0 12 15,-24-24-15,24 12 16,0 12-16,0-25 0,0 25 16,0-12-16,0-12 15,0 12-15,0-12 16,-12 0-16,12 12 15,-12 12-15,12-24 16,0 24-16,-12-24 16,12 11-16,0-11 15,0 12-15,-24-12 0,24 12 16,0 0-16,-12-24 16,12 36-16,-12-36 15,12 36-15,-24-37 16,12 37-16,12-36 15,0 36-15,0-36 16,0 36-16,-12 0 16,12-36-16,0 36 0,-13-36 15,13 36-15,0-12 16,0-13 0,0 25-16,-12 0 15,12-24-15,0 24 16,0 0-16,-24-12 15,24-12-15,0 12 0,-12-12 16,0 0-16,12 24 16,0-12-16,0-1 15,-24 1-15,24 12 16,-12 0-16,12-24 16,0 24-16,0 0 15,-12 12-15,12-24 16,0-12-16,0 24 15,-12 0 1,12-24-16,0 24 16,0 0-1,0 0-15,0 0 16,0-25 421,0 13-437,-24-12 16,12 24-16,12-36 16,-12 36-16,0-36 0,12 12 15,-24-12-15,12 0 16,-24-13-16,12 13 16,12 12-16,12 0 15,-12-12-15,0 36 16,12 0-16,-25 0 15,25-24-15,-12-1 16,0 13-16,-12-12 16,24 24-1,0 0-15,-12-24 16,12 12 0,0-12-16,-12 0 15,12 12-15,0-12 16,-12 36-16,12-49 15,-24 37-15,24-36 0,0 36 16,0-12-16,0 12 16,0 0-16,0-24 15,-12 0 1,12 12-16,-12 12 16,12 0-16,0-24 15,0 24-15,0-1 16,0 1-16,-12 0 15,12-12-15,0 12 0,-12 0 16,12 0-16,0 0 16,0 0-16,-24 12 15,24-36-15,-12 12 16,12 0 0,0 12-16,0 0 15,0 0-15,-12-12 0,12 0 16,0 12-16,0-13 15,0-11 1,0 12-16,-12 12 16,12-12-16,0 0 15,0 12-15,0 0 16,0 0-16,0-24 16,-12 24-16,12-12 0,-24-12 15,24 0 1,0 24-1,0-1 1,0 1 0,0 0-16,0 0 15,0 0 1,0-12 0,0 12-1,0 0 1,0 0-1,0 0 17,0 0-32,-12 12 31,12-12-31,0-12 0,0 12 16,0 0-1,-12 12-15,12-12 31,0 0-31,0 0 32,0 0-32,0-12 0,0 12 15,0 0 1,0 0 0,0-1 30,0 1-46,-12 12 16,12-12 0,0 0-16,0-24 31,0 24-15,0 0-16,0 0 15,-13 0-15,13-12 16,0 12-16,0 0 15,0 0 1,0 0 15,0 0-15,0 0 15,0-12-31,-12 24 313,12 12-266,0 0-1,0 0-30,-24-12 0,24 12-1,0 0 17,0 0-1,0 0-16,-12-12 17,12 24-17,0-12 32,0 0 47,0 0-78,0-24 155,0 0-124,0-12-15,0 12-17,0 0 16,0 0 48,0 0-79,0 0 31,0 0-16,0-12 204,24 12 78,-24 0-250,0 0 0,0 0-32,0 0 17,0-1 15,0-11 31,0 36 250,0 0-313,0 1 32,0-1-47,12-12 16,0 12 15,-12 0-31,0 0 16,0 12-1,13-24-15,-1 0 16,-12 12 31,0 0 15,12-12 1,-12 12-16,12-12-47,-12 12 31,12-12 0,12 12 16,-24 0 16,12-12-1</inkml:trace>
  </inkml:traceGroup>
</inkml:ink>
</file>

<file path=ppt/ink/ink35.xml><?xml version="1.0" encoding="utf-8"?>
<inkml:ink xmlns:inkml="http://www.w3.org/2003/InkML">
  <inkml:definitions>
    <inkml:context xml:id="ctx0">
      <inkml:inkSource xml:id="inkSrc0">
        <inkml:traceFormat>
          <inkml:channel name="X" type="integer" max="1400" units="cm"/>
          <inkml:channel name="Y" type="integer" max="1050" units="cm"/>
        </inkml:traceFormat>
        <inkml:channelProperties>
          <inkml:channelProperty channel="X" name="resolution" value="48" units="1/cm"/>
          <inkml:channelProperty channel="Y" name="resolution" value="50" units="1/cm"/>
        </inkml:channelProperties>
      </inkml:inkSource>
      <inkml:timestamp xml:id="ts0" timeString="2008-09-11T17:12:35.671"/>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8-31T21:50:36.51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1,'225'10,"-91"4,-7 5,154 6,-61 15,-31-19,156-8,192-8,138-6,-113-10,59 11,-614 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8-31T21:50:47.08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1,'17'1,"0"1,0 1,0 0,-1 1,0 1,0 1,6 3,75 21,272 51,-313-69,0-3,1-2,21-1,169 5,175-9,1000-2,-1076-11,-4-13,-86 34,-60 6,32 1,-70 9,-120-20,-1-1,1-2,0-1,0-3,5-1,31 0,1965 2,-1810 23,-10-11,-127-4,106-5,210-3,-251-25,-53 3,155-22,-244 44,-13 0,-1 1,1-1,-1 0,1 0,-1 0,1 0,-1 0,1 0,-1 0,1 0,-1-1,1 1,-1-1,1 1,-1-1,0 1,1-1,-1 0,0 0,1 0,-1 0,0 0,0 0,0 0,0 0,0 0,0 0,0 0,0-1,-1 1,1 0,0-1,0 0,1-2,0 1,0 0,1 1,-1-1,1 0,0 1,0-1,0 1,0 0,0 0,1 0,-1 0,1 1,-1-1,1 1,-1 0,1 0,0 0,0 1,-1-1,4 1,-3-1,50-9,1 3,0 1,1 4,-1 1,1 3,-1 3,0 2,51 13,-31-4,1-4,-1-2,63-2,17 0,-155-9,-1 1,1-1,-1 0,1 1,0-1,-1 0,1 1,-1-1,1 0,0 0,0 1,0-1,-1 0,1 0,0 0,0 1,0-1,0 0,0 0,0 0,0 1,1-1,-1 0,0 0,0 0,1 1,-1-1,0 0,1 0,-1 1,1-1,-1 0,1 1,-1-1,1 1,-1-1,1 1,0-1,-1 1,1-1,0 1,-1-1,1 1,0 0,-1-1,1 1,0 0,0 0,0 0,-1-1,1 1,0 0,0 0,0 0,-1 0,1 0,0 1,0-1,0 0,-1 0,1 0,0 1,0-1,-1 0,1 1,0-1,0 1,-1-1,1 1,0-1,-57-49,-10 15,-59 3,-10 20,-109 7,186 4,-1568 0,1465-11,-708 11,556 12,-68-1,-642-12,862 24,-137-15,155 4,-202-9,-939-3,1014 23,24-12,148-2,0-4,-65-7,38 1,-270 1,249 11,-551-11,687 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8-31T21:51:08.334"/>
    </inkml:context>
    <inkml:brush xml:id="br0">
      <inkml:brushProperty name="width" value="0.05" units="cm"/>
      <inkml:brushProperty name="height" value="0.05" units="cm"/>
      <inkml:brushProperty name="color" value="#FF0066"/>
      <inkml:brushProperty name="ignorePressure" value="1"/>
    </inkml:brush>
  </inkml:definitions>
  <inkml:trace contextRef="#ctx0" brushRef="#br0">864 103,'-62'18,"23"-7,1 2,0 2,1 2,1 1,-4 4,-107 68,-28-12,72-27,30 5,36-18,32-33,1 1,0 0,0 0,1 0,0 0,0 0,1 1,-1 0,1-1,1 1,-1 0,1 0,0 0,1 0,0 0,0 0,0 0,1 0,0 0,0 0,0 18,2-12,0 0,0-1,1 1,1-1,0 1,0-1,2 0,-1-1,1 0,1 0,0 0,2 0,26 30,2-1,1-3,2-1,2-1,1-3,1-2,2-1,15 4,-29-18,1-2,0-1,1-2,0-2,0-1,1-1,11-1,35 7,149 31,-43-22,5-6,122-9,-181 5,278-21,-2 8,-155-31,-125 20,0 5,46 6,93-8,202 9,66 2,-186 10,37-11,-150 11,31 19,-38-3,-167-20,0-2,0-2,39-6,-14 2,-58 1,419-16,-180-14,-1 1,-29 12,-62-12,227 27,-285 6,568 37,-491-30,91-11,-115-1,-21-24,-146 22,-1-1,0 0,-1 0,1 0,-1-1,1 1,-1-1,-1 0,1 0,-1-1,0 1,0-1,0 0,-1 1,0-1,0 0,1-6,4-7,14-30,-14 36,0-1,-1 0,-1-1,0 1,-1-1,-1 0,0 0,-1 0,0-8,-4-202,0 219,-1-1,1 1,-2 0,1 0,-1 0,1 0,-2 1,1 0,-1-1,1 2,-1-1,-1 0,1 1,-1 0,0 0,1 1,-2 0,1 0,0 0,-1 1,-6-2,-20-13,-72-66,57 39,4 2,6 19,-1 2,-1 1,-1 2,-1 2,-26-6,-62-24,77 28,-1 2,0 3,-43-5,28 5,-54-7,-99-4,139 19,-249-11,47 6,-47-14,-166 13,46 0,-162 11,399-11,-177-7,-87 14,385 4,-94 0,-95-15,10 6,35-2,-443 12,428 30,132-11,-196 30,-184 10,486-57,-56 12,0-4,-1-3,-14-3,-331 4,192 2,-214-8,386-14,49 11</inkml:trace>
  <inkml:trace contextRef="#ctx0" brushRef="#br0" timeOffset="7432.78">10143 961,'63'26,"15"14,-2 2,-2 4,-2 3,-2 3,32 34,72 91,-24-33,-51-27,-85-98,0 0,-1 1,-1 1,0 0,6 20,-4-12,40 119,23 78,-9 31,-41-199,-23-51,0 0,0-1,-1 2,0-1,0 0,-1 1,1-1,-2 1,1 0,-1-1,0 4,20 198,2-23,-12-53,42 205,-27-111,17 119,-32-173,-8 96,-4-118,6 1,12 47,-5 21,-4-152,2-1,3 0,3-1,3-1,11 21,22 84,-30 45,0-73,43 48,-49-82,32 11,-42-103,0 0,1 0,1-1,0 1,1-2,1 1,0-1,2 0,-4-5,51 35,-15-27,158 43,-40-49,-161-11,10 0,-1 1,1-2,-1 1,0-1,1-1,-1 0,0-1,0 1,0-2,0 0,3-2,106-35,81 32,-136-3,-64 10,0 0,0-1,0 1,0 0,0 0,0 0,-1-1,1 1,-1 0,0 0,1 0,-1 0,0 0,0 0,0 0,-1 0,1 0,0 1,-1-1,1 0,-1 1,0-1,1 1,-1 0,0-1,-1-1,-75-86,23 69,144 68,-24-7,-59-38,0 0,0 1,0 0,-1 0,0 0,1 1,-2 0,1 0,0 0,-1 1,0-1,0 1,2 5,-5-10,0 1,-1 0,1-1,0 1,0 0,-1-1,1 1,-1 0,1 0,-1 0,0-1,0 1,0 0,0 0,0 0,0 0,0 0,-1-1,1 1,-1 0,1 0,-1-1,0 1,0 0,1-1,-1 1,0-1,0 1,-1-1,1 1,0-1,-1 0,1 1,0-1,-1 0,1 0,-1 0,0 0,1 0,-1-1,0 1,1 0,-1-1,-2 1,-112 41,112-40,0 0,0 1,0-1,0 1,1 0,-1 0,1 0,0 1,0-1,0 1,0 0,1-1,-1 1,1 0,0 0,0 1,1-1,-1 0,1 1,0-1,0 1,1-1,-1 1,1 2,0-5,-1 0,1 0,-1 0,1 0,-1-1,1 1,-1 0,0 0,0 0,0 0,0-1,0 1,-1 0,1-1,0 1,-1-1,1 0,-1 1,1-1,-1 0,0 0,0 0,1 0,-1 0,-2 0,-2 2</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8-31T21:52:06.568"/>
    </inkml:context>
    <inkml:brush xml:id="br0">
      <inkml:brushProperty name="width" value="0.05" units="cm"/>
      <inkml:brushProperty name="height" value="0.05" units="cm"/>
      <inkml:brushProperty name="color" value="#FF0066"/>
      <inkml:brushProperty name="ignorePressure" value="1"/>
    </inkml:brush>
  </inkml:definitions>
  <inkml:trace contextRef="#ctx0" brushRef="#br0">11403 486,'12'125,"-10"-37,41-62,-23-18,104 34,-13-23,18-11,48 27,-44-29,47-1,41-5,-220-1,-1 1,1 0,0-1,-1 1,1-1,-1 1,1-1,-1 1,1-1,-1 1,1-1,-1 1,0-1,1 0,-1 1,0-1,1 0,-1 1,0-1,0 0,0 1,0-1,1 0,-1 1,0-1,0 0,0 0,0 1,-1-1,1 0,0 1,0-1,0 0,-1 1,1-1,0 0,-1 1,1-1,0 0,-1 1,1-1,-1 1,1-1,-1 1,1-1,-1 1,1-1,-1 1,1 0,-1-1,0 1,1 0,-1-1,0 1,1 0,-1 0,0 0,1 0,-1 0,0-1,0 1,1 0,-1 1,0-1,1 0,-2 0,-53-39,18 24,67 16,-23 0,-3-2,0 1,0 0,0 0,-1 0,1 0,0 1,0-1,0 1,0 0,-1 0,1 1,0-1,-1 1,1 0,-1-1,0 2,0-1,1 0,-1 1,-1-1,1 1,0 0,-1 0,1 0,-1 0,0 0,0 1,0-1,-1 1,1-1,-1 1,1 0,-1-1,0 2,-2-1,-1 0,1 0,0 0,-1 0,0 0,0-1,0 1,0-1,-1 1,1-1,-1 0,0 0,0 0,0 0,0 0,-1-1,1 1,-1-1,1 0,-1 0,0 0,0-1,0 0,0 1,0-1,0 0,0-1,0 1,0-1,-1 0,1 0,-2 0,-28 7,-98 24,83-32,39 1</inkml:trace>
  <inkml:trace contextRef="#ctx0" brushRef="#br0" timeOffset="2722.839">11324 429,'-181'-33,"1"11,17-2,9 13,-112-7,58-14,-2 8,-140-31,-55-27,186 70,166 5,-1 2,1 2,-49 5,-47-3,16-11,124 11,3-2</inkml:trace>
  <inkml:trace contextRef="#ctx0" brushRef="#br0" timeOffset="5266.824">11426 396,'95'-18,"242"12,-196 7,98 6,113-2,-343-5</inkml:trace>
  <inkml:trace contextRef="#ctx0" brushRef="#br0" timeOffset="11288.179">780 1,'-31'27,"-131"110,91-83,2 4,3 2,2 4,4 2,-49 69,75-89,-42 76,69-107,1 1,0 0,1 0,1 0,1 1,0 0,1 0,1-1,1 1,0 1,2-14,0 0,0 0,1-1,-1 1,1 0,0-1,0 0,0 0,0 0,1 0,-1 0,1-1,0 1,0-1,-1 0,2 0,-1-1,0 1,0-1,0 0,1 0,0 0,16 7,26 9,1-2,1-2,48 7,-60-13,35 3,0-3,1-3,37-4,86 4,215 29,160-50,-504 19,-1 2,1 4,57 14,-26-4,71 5,1-7,111-6,-237-11,-1 2,0 1,0 3,0 1,-1 3,2 1,307 72,69 0,-311-68,0-4,106-5,11 0,530-1,-684-3,-7 0,1-2,-1-4,37-7,210-34,121-6,-295 39,-1-7,53-18,-102 21,-14 1,-34 6,0 2,1 2,0 1,21 2,174-2,131 1,8 14,-16 14,-239-24,34 1,-1-8,41-10,53-21,-87 8,1-2,173-13,-307 44,0 1,0 2,1 0,-1 2,17 5,19 2,316 24,-36-31,-310-3,-18 0,0-1,0 0,0-1,0 0,0-2,0 1,12-5,35-29,-54 34,0 0,-1 0,1-1,-1 0,1 0,-1-1,0 0,0 0,-1 0,1-1,-1 0,0 0,-1-1,1 0,1-2,60-63,-28 29,-25 26,-8 9</inkml:trace>
</inkml:ink>
</file>

<file path=ppt/ink/ink4.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1.71429" units="1/cm"/>
          <inkml:channelProperty channel="T" name="resolution" value="1" units="1/dev"/>
        </inkml:channelProperties>
      </inkml:inkSource>
      <inkml:timestamp xml:id="ts0" timeString="2016-06-16T03:13:00.338"/>
    </inkml:context>
    <inkml:brush xml:id="br0">
      <inkml:brushProperty name="width" value="0.08333" units="cm"/>
      <inkml:brushProperty name="height" value="0.08333" units="cm"/>
      <inkml:brushProperty name="color" value="#ED1C24"/>
      <inkml:brushProperty name="fitToCurve" value="1"/>
    </inkml:brush>
  </inkml:definitions>
  <inkml:trace contextRef="#ctx0" brushRef="#br0">-1529 2681 0,'23'0'125,"1"0"-94,-1 0 0,1 0-15,-1 0-16,1 0 31,-1 0 32,1 0-48,-1 0 1,1 0 15,-1 0 1,1 0-1,-1 0 0,1 0 32,0 0 108,-1 0-108,1 0-1,-1 0 329,1 0-391,-1 0 16,24 0-1,-23 0-15,-1 0 16,1 0 0,23 0-16,0 23 15,0-23 1,-24 0-16,1 0 15,-1 0 1,1 0 15,-1 0-31,24 0 16,-23 0 0,-1 0-16,1 0 15,0 0 1,-1 0 31,1 0-47,-1 0 31,1 0 0,-1 0 16,1 0 0,-1 0 15,1 0-46,-24 24 0,23-24-16,1 0 328,-1 0-313,24 0 1,-23 0-16,-1 0 16,1 0-16,23 23 15,0-23-15,0 0 16,-24 0 0,1 0-16,-1 0 15,1 0 1,0 0-16,23 0 15,-24 0 1,24 0-16,-23 0 31,-1 0-31,1 0 16,-1 0 0,24 0-1,-23 0 1,-1 0-1,1 0 1,-1 0 0,1 0-16,-1 0 31,1 0-31,-1 0 16,1 0-1,-1 0 16,1 0-15,-1 0 0,1 0 15,-1 0-15,1 0-1,0 0 1,-1 0 15,-23-23 47,24 23 203,23 0-265,23 0-16,-23 0 16,0 0-1,-23 0-15,-1 0 16,1 0 0,-1 0-1,24 0 1,-23 0-16,-1 0 15,1 0 1,-1 0 15,1 0 1,-1 0 46,1 0-47,-1 0 16,1 0 0,-24-24-16,24 24 0,-1 0 47,1 0-31,-1 0 391,1 0-423,-1 0 1,1 0-16,-1 0 31,1 0-15,-1 0-1,1 0 1,-1 0 15,1 0 485</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8-31T21:52:22.041"/>
    </inkml:context>
    <inkml:brush xml:id="br0">
      <inkml:brushProperty name="width" value="0.05" units="cm"/>
      <inkml:brushProperty name="height" value="0.05" units="cm"/>
      <inkml:brushProperty name="color" value="#FF0066"/>
      <inkml:brushProperty name="ignorePressure" value="1"/>
    </inkml:brush>
  </inkml:definitions>
  <inkml:trace contextRef="#ctx0" brushRef="#br0">0 27,'350'60,"-129"-27,-57-3,2-8,1-8,120-5,110-30,-244 19,-82 2,-1-2,1-4,33-8,-11-5,35-8,1 6,77-2,221-12,-224 24,111 12,-256 0,29 3,0 5,-1 3,7 6,246 11,-126-22,50 4,-101-6,128-5,21-18,-155-15,-79 12,3 6,0 4,0 3,1 4,0 3,21 6,74 6,54 0,211-11,-352 25,37-1,-74-18,-44-8</inkml:trace>
</inkml:ink>
</file>

<file path=ppt/ink/ink41.xml><?xml version="1.0" encoding="utf-8"?>
<inkml:ink xmlns:inkml="http://www.w3.org/2003/InkML">
  <inkml:definitions>
    <inkml:context xml:id="ctx0">
      <inkml:inkSource xml:id="inkSrc0">
        <inkml:traceFormat>
          <inkml:channel name="X" type="integer" max="1400" units="cm"/>
          <inkml:channel name="Y" type="integer" max="1050" units="cm"/>
        </inkml:traceFormat>
        <inkml:channelProperties>
          <inkml:channelProperty channel="X" name="resolution" value="48" units="1/cm"/>
          <inkml:channelProperty channel="Y" name="resolution" value="50" units="1/cm"/>
        </inkml:channelProperties>
      </inkml:inkSource>
      <inkml:timestamp xml:id="ts0" timeString="2008-09-11T17:11:55.484"/>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-1 0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8-31T22:01:37.519"/>
    </inkml:context>
    <inkml:brush xml:id="br0">
      <inkml:brushProperty name="width" value="0.05" units="cm"/>
      <inkml:brushProperty name="height" value="0.05" units="cm"/>
      <inkml:brushProperty name="color" value="#FF0066"/>
      <inkml:brushProperty name="ignorePressure" value="1"/>
    </inkml:brush>
  </inkml:definitions>
  <inkml:trace contextRef="#ctx0" brushRef="#br0">192 2,'-97'39,"93"-36,0 0,1 0,-1 0,1 1,0-1,0 1,0 0,1 0,0 0,-1 0,1 0,0 1,1-1,-1 1,1-1,0 1,0 0,1-1,-1 5,-8 25,-9 27,-1 3,19-62,-1 1,0 0,1 0,-1 0,1 0,0 0,0 0,0 0,0 0,1 0,-1-1,1 1,0 0,0 0,0 0,0-1,0 1,0 0,1-1,-1 1,1-1,0 0,0 1,0-1,0 0,0 0,0 0,0 0,1-1,-1 1,1-1,0 1,60 38,38-4,-7-26,-75-10,-15 1,-1 0,1-1,0 0,0 0,-1 0,1 0,0 0,-1-1,1 0,0 0,-1 0,1 0,-1 0,1-1,-1 0,1 1,-1-1,0 0,0-1,0 1,0-1,12-13,11-31,15-89,-42 20,-1 112,0-1,-1 1,1-1,-1 1,0 0,0 0,-1 0,1 1,-1-1,0 1,0 0,0 0,0 0,-1 0,1 1,-1-1,1 1,-5-1,-4-4,-4-1,1 2,-1-1,0 2,-1 0,1 1,-1 1,0 1,0 0,0 2,0 0,-8 1,5-1,12 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8-31T22:01:03.717"/>
    </inkml:context>
    <inkml:brush xml:id="br0">
      <inkml:brushProperty name="width" value="0.05" units="cm"/>
      <inkml:brushProperty name="height" value="0.05" units="cm"/>
      <inkml:brushProperty name="color" value="#FF0066"/>
      <inkml:brushProperty name="ignorePressure" value="1"/>
    </inkml:brush>
  </inkml:definitions>
  <inkml:trace contextRef="#ctx0" brushRef="#br0">11195 2259,'-131'6,"-32"9,17-5,117-10,16-2,0 2,0 0,0 0,1 1,-1 1,0 0,0 1,1 0,0 1,-8 3,-8 5,25-12,0 1,1-1,-1 1,0 0,0 0,1 0,-1 1,1-1,-1 1,1-1,0 1,-1 0,1 0,0 0,0 0,0 0,1 0,-1 1,0-1,1 1,0-1,-1 1,1 0,0-1,0 1,1 0,-1 1,-12 131,3-52,-11 86,11-25,-1 44,4-25,4 112,3 32,-43-86,4-80,38 84,1 107,-17-198,11 227,8-215,-2 90,1-231,0-1,0 0,1-1,-1 1,1 0,0 0,0-1,1 1,-1-1,1 0,0 1,-1-1,1 0,1-1,-1 1,0-1,1 1,-1-1,1 0,1 0,22 19,-19-13,0-1,0-1,1 1,0-1,0-1,1 0,-1 0,1-1,0 0,0-1,0 0,1 0,7 0,84 8,1-4,58-5,339-2,-373 11,68 3,-4-5,-48-7,181 6,-205-9,169-10,-277 11</inkml:trace>
  <inkml:trace contextRef="#ctx0" brushRef="#br0" timeOffset="3673.553">11226 2238,'139'19,"-57"-9,22 4,91 6,-170-15,0-1,1-2,-1 0,1-2,21-2,13 1,295 1,-251 11,52-11,-146 0</inkml:trace>
  <inkml:trace contextRef="#ctx0" brushRef="#br0" timeOffset="13985.718">10891 2677,'-59'57,"56"-56,0 1,0 0,0 0,0 0,1 0,-1 1,0-1,1 1,0 0,-1 0,1-1,0 1,1 1,-1-1,0 0,1 0,0 1,0-1,0 0,0 1,0-1,1 1,0 0,-1-1,1 1,1-1,-1 1,0-1,1 1,0-1,0 1,0-1,0 1,0-1,1 0,-1 0,1 0,0 0,0 0,0 1,42 35,-39-35,0-1,1 1,0-1,-1 0,1-1,0 0,0 1,0-2,0 1,1-1,-1 0,0 0,0-1,1 0,0 0,66 11,-64-11</inkml:trace>
  <inkml:trace contextRef="#ctx0" brushRef="#br0" timeOffset="17405.295">11455 2917,'24'0,"-3"-1,0 1,1 0,-1 2,0 1,0 0,0 1,0 2,4 2,78 5,48 2,-148-15,-1 1,1-1,-1 1,1-1,-1 0,1 0,-1 0,1-1,-1 1,1-1,-1 1,0-1,1 0,-1 0,0 0,1 0,-1 0,0 0,0-1,0 1,0-1,0 1,0-1,-1 0,1 0,0 0,-1 0,0 0,1 0,-1 0,0 0,0-1,0 1,0 0,-1-1,1 1,0-1,-1 1,0-2,2-6,-1 0,0 0,-1 0,0-1,-1 1,0 0,0 0,-1 0,-1-1,-57-61,-17 31,73 38,-1-1,1 1,0 0,-1 0,0 1,1 0,-1-1,0 1,0 1,-1-1,1 1,0 0,-2 0,-43-15,1-6,42 18</inkml:trace>
  <inkml:trace contextRef="#ctx0" brushRef="#br0" timeOffset="21502.084">10912 3064,'-1'24,"0"-19,0-1,1 1,-1-1,1 1,0 0,0-1,0 1,1-1,0 1,0-1,0 1,0-1,1 1,-1-1,1 0,0 0,0 0,1 0,-1 0,1-1,0 1,0-1,0 1,1-1,0 0,27 19,-27-18,0-1,0 1,1-1,-1 0,1-1,0 1,0-1,0 0,0 0,1 0,-1-1,0 0,3 1,97 8,31-10,-127 0</inkml:trace>
  <inkml:trace contextRef="#ctx0" brushRef="#br0" timeOffset="38215.318">8948 293,'33'-9,"82"-3,30 2,221 10,-360 1,0 1,0-1,0 1,0 0,0 1,0 0,0 0,-1 0,0 0,1 1,-1 0,-1 0,1 0,0 1,-1-1,0 1,3 5,20 17,-8-8,-1 1,-1 1,0 0,-2 2,0-1,-2 2,0 0,2 8,51 167,-28-27,-32 40,-8-125,0-65,-1 1,0-1,-2 0,-1 0,-1 0,-1 1,-6 20,-36 126,0-64,-30 26,73-107,3-11,0 0,-1 0,-1 0,0 0,0-1,-1 0,-1 0,-2 2,-61 81,52-79,1-1,-2-1,0-1,-1 0,0-1,-1-2,0 0,-1-1,0-2,0 0,0-1,-1-1,0-2,0 0,-10-1,33-2,-286 8,-560 1,606-31,34 22,211 0</inkml:trace>
  <inkml:trace contextRef="#ctx0" brushRef="#br0" timeOffset="46322.074">9690 1851,'2'0,"1"1,0 0,-1 0,1 0,-1 0,1 0,-1 0,0 1,1-1,-1 1,0-1,0 1,0 0,0 0,0 0,-1 0,1 0,-1 0,1 1,-1-1,0 1,0-1,0 1,0-1,1 2,18 28,48 27,-8-14,66 30,-84-40,2-2,1 13,12 12,27 14,41 19,-81-66,-24-18,1 1,-1 1,0 1,-1 1,0 1,-1 0,0 2,23 8,41 32,-82-54,0-1,0 0,0 1,0-1,0 1,0-1,0 1,0-1,0 1,0-1,0 1,1-1,-1 1,0-1,0 1,0-1,1 1,-1-1,0 1,0-1,1 1,-1 0,1-1,-1 1,0 0,1-1,-1 1,1 0,-1-1,1 1,-1 0,1 0,-1-1,1 1,-1 0,1 0,-1 0,1 0,-1 0,1 0,-1 0,1 0,-1 0,1 0,-1 0,1 0,-1 0,1 0,-1 1,1-1,-37-42,36 43,0-1,0 0,0 1,0-1,0 1,0-1,0 0,-1 1,1-1,0 0,0 0,0 1,-1-1,1 0,0 1,-1-1,1 0,0 0,0 0,-1 1,1-1,0 0,-1 0,1 0,0 0,-1 0,1 1,0-1,-1 0,1 0,-1 0,1 0,0 0,-1 0,1 0,0 0,-1 0,1-1,-1 1,2 3,8 20,-8-22,0-1,0 1,0 0,0 0,0 0,0 0,-1 0,1 0,0 0,-1 0,1 0,0 0,-1 0,1 1,-1-1,0 0,1 0,-1 0,0 1,0-1,0 0,0 0,0 1,0-1,0 0,0 0,-1 1,1-1,0 0,-1 0,1 0,-1 1,1-1,-1 0,0 0,1 0,-1 0,0 0,0 0,0 0,1-1,-1 1,0 0,0 0,-1-1,1 1,0 0,0-1,0 1,0-1,-1 1,-72-1,64 0</inkml:trace>
  <inkml:trace contextRef="#ctx0" brushRef="#br0" timeOffset="56125.138">805 1,'-24'2,"1"1,-1 1,1 2,0 0,1 1,0 1,0 2,-12 6,30-14,-90 47,-157 67,193-74,47-33,0 0,0 0,0 1,1 1,1 0,0 0,0 0,1 1,1 1,0-1,0 1,-2 9,-2 6,1 0,1 1,2-1,1 2,1-1,0 25,2-11,-1-5,2 0,2 0,2 0,2 9,47 200,-44-212,2-1,1 0,2-1,1 0,4 4,8 7,1-2,2 0,2-2,1-1,2-2,2-1,5 2,92 77,-69-45,117 41,-44-58,-28-10,10 5,182 23,-175-40,184 2,-262-34,0 2,0 3,0 1,34 9,270 67,-105-30,11-25,142-18,-245-10,683 2,-449-21,92-20,-101 18,-138 5,153-5,17 24,-168 9,-101-9,239-11,-361 9,-1-2,1 0,-1-1,0-1,-1-1,1-1,-1 0,4-3,-12 5,0 0,0 1,0 1,0 0,0 0,1 1,-1 0,1 1,9 0,-9 1</inkml:trace>
  <inkml:trace contextRef="#ctx0" brushRef="#br0" timeOffset="61456.662">805 11,'125'69,"68"79,-163-133,0-1,1-1,1-2,0-1,10 0,91 32,-97-31,1-1,0-2,1-2,-1-1,1-2,0-1,7-2,-45 0,223 11,-176-9,0 2,-1 3,0 1,9 5,-9-3,294 26,-188-9,143 17,273-25,-437-11,1-6,0-5,8-7,148-24,-25 0,-131 16,-1-5,7-9,195-9,-22 1,-66 11,-167 21,0 3,0 4,5 3,25-1,460-1,-379 21,81-4,39-13,659-4,-861-11,-5 11,-93 0</inkml:trace>
</inkml:ink>
</file>

<file path=ppt/ink/ink44.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1.71429" units="1/cm"/>
          <inkml:channelProperty channel="T" name="resolution" value="1" units="1/dev"/>
        </inkml:channelProperties>
      </inkml:inkSource>
      <inkml:timestamp xml:id="ts0" timeString="2017-09-07T19:05:01.184"/>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0 420 0,'0'23'79,"0"24"-64,0-24 1,0 0-1,0 1 1,0-1 0,0 0-1,0 1 1,23-1-16,-23 0 16,0 0-1,24 1-15,-1-1 31,0 0 1,1 1-32,-24-1 15,23 24 1,0-1-16,1-22 16,-1-24-1,-23 23-15,23-23 16,0 0-1,1 0 1,-1 23-16,0-23 16,-23 23-1,24-23-15,-1 0 32,24 24-32,-24-24 15,0 0 1,0 23-16,1-23 15,-1 0 1,0 0-16,1 0 16,-1 0-1,24 0-15,-1 0 16,-23 0 0,24-23-16,-24 23 15,24 0 1,0-24-16,-24 24 15,0 0 1,0 0-16,1 0 16,22 24-16,-22-1 15,-1-23 1,0 0 296,1 23-296,46-23-16,23 24 16,-23-24-1,0 0-15,-24 23 16,24-23 0,0 23-16,-23-23 15,-1 24 1,1-24-16,23 0 15,0 0 1,-24 0-16,1 0 16,-1 0-1,-22 0-15,22 23 16,1-23 0,-24 0-16,24 0 15,-24 0 1,24 0-16,-1 0 15,-22 0 1,-1 23-16,24-23 16,-24 0-1,23 23-15,24-23 16,-23 0-16,-24 0 16,1 0-1,-1 0-15,0 0 31,1 0-15,-1 0 0,23 0 312,-22 0-313,92 0 1,1-23-16,-47 23 16,0 0-1,46 0-15,-46 0 16,-23 0 0,22 0-16,48 0 15,-70 0 1,23 0-16,-24 0 15,24 0 1,0 0-16,-47 0 16,24 0-1,-1 0-15,1 0 16,0 23-16,-1 1 16,-22-24-1,-24 23-15,23-23 16,0 0-1,0 0 282,24 0-281,46-23 0,-23-1-16,23 24 15,1 0 1,-24-23-16,-1 23 15,25-23 1,22 0-16,-69 23 16,-1 0-1,1 0-15,23 0 16,-23 0 0,-1 0-16,1 0 15,-24 0 1,24 0-16,-24 0 15,0 0 1,1 0-16,45 0 297,71-24-281,-23 24-1,92-23-15,-69 23 16,0 0-1,23 0-15,-46 0 16,23 0-16,-1 0 16,-69 0-1,0 0-15,-23 0 16,-24 0 0,0 0-16,1 47 15,-24-24 1,46-23 265,24 0-265,0 0-16,47-23 15,-1-1 1,-23 1-16,1 0 16,-1-1-1,-23 1-15,-24 23 16,1 0-1,0-23-15,-24 23 16,-23-24 0,23 24 265,0 0-265,1 0-16,-1 0 31,0 0-31,1 0 15,-1 0 1,0 0 0,1 0 31,-24-23-32,23 23 1,0 0 93,-23-23-78,23 23 32,-23-23-32,24 23-15,-24-24-1,23 1 329,0 0-313,-23-1-31,24 24 16,-24-23 0,0 0-1,23 23 1,-23-24-16,0 1 16,23 0-1,-23-1 16,0 1 1,0 0-1,0 0-15,0-1 30,0 1 1,0 0-31,0-1 109,-23 24-63,23-23-30,-23 23-17,23-23 1,-24 23-16,1-24 16,0 1-1,-1 0-15,-22 0 16,-24-24-1,0 24-15,0-1 16,24 1 0,-48 0-16,-22-1 15,69 24 1,1-23-16,-24 23 16,0 0-1,0 0-15,47 0 16,-47 0-1,-70-23-15,47 0 16,46 23 0,-23 0-16,-23 0 15,23 0 1,23 0-16,1 0 16,-1 0-16,1 0 15,-1 0 1,24 23-16,-1-23 31,24 46 0,-70-46 329,24-46-360,-1 46 15,-23 0 1,24 0-16,-24 0 16,47 0-1,-24 0-15,0 0 16,-23 0-1,24 0-15,-1 0 16,1 0 0,-1 0-16,-23 0 15,23 0 1,24 0-16,-23 0 16,22 0-16,1 0 15,-24 0 1,1 0-16,-1 0 15,1 0 1,22 0-16,1 0 16,0 0-1,-24 0-15,-23 0 16,47 0 0,-24 0-16,24 0 15,-24 0 1,1 0-16,-24 0 15,23 0 1,24 0-16,0 0 16,-1 0-1,-22 0-15,22 0 16,-46 0 0,47 0-16,-23 0 15,22 0-15,-22 0 16,-24 0-1,23-23-15,1 23 16,-1 0 0,24 0-1,-1 0 1,1 0 15,-24 0 422,1 0-437,-24 0-16,47 0 16,-47 0-1,23 0-15,-23 0 16,0-24-1,24 24-15,-24 0 16,0 0 0,23 0-16,-23 0 15,24-23 1,-24 23-16,0-23 16,23 23-1,24-24-15,-24 24 16,1-23-1,-24 23-15,47 0 16,-1 0 0,1 0-16,0 0 15,-1 0-15,-22 0 16,22 0 0,-22 0-16,23 0 15,-1 0 1,1 0-1,0 0 17,-1 0-17,1 0-15,0 0 16,-1 0 0,1 0-1,-23 0 391,-24 0-406,-47-47 16,24 47-16,23 0 16,-47 0-1,48 0-15,22 0 16,-23 0 0,0 0-16,24 0 15,-1 0 1,24 0-16,-1 0 15,-22 0 1,-1 0-16,0 0 16,1 0-1,23 0-15,-1 0 16,1 0 0,0 0-1,-24 0 1,24 0-16,-1 0 15,1 0 1,-23 0-16,22 0 31,1 24-31,23-1 32,-23-23 264,-24 0-280,0 0-16,1 0 16,-1 0-1,1 0-15,22 0 16,-46 0 0,24 0-16,22 0 15,1 0 1,-23 23-16,-1-23 15,0 0 1,1 0-16,22 0 16,1 0-1,-23 0-15,22 24 16,1-24 0,-24 0-16,24 23 15,0-23 1,-1 23-16,24 1 15,-23-1 1,0 0-16,0 0 31,-1-23-31,24 24 32,-46-24 249,22 23-281,-22-23 15,22 0 1,1 0 0,0 0-1,0 0-15,-1 23 16,1-23 0,0 24-1,-1-24 32,24 23-31,0 0 46,-23-23-46</inkml:trace>
</inkml:ink>
</file>

<file path=ppt/ink/ink45.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1.71429" units="1/cm"/>
          <inkml:channelProperty channel="T" name="resolution" value="1" units="1/dev"/>
        </inkml:channelProperties>
      </inkml:inkSource>
      <inkml:timestamp xml:id="ts0" timeString="2017-09-07T19:05:05.563"/>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0 0 0,'23'0'125,"1"23"-93,-1-23-32,0 24 15,0-1-15,24 0 16,0 1 0,23-24-16,-24 23 15,-22 0 1,22 0-16,24 1 15,-23-1 1,-24 24-16,24-24 16,-24 0-1,0 1-15,0-1 16,1 0 0,-1-23-16,24 0 15,-24 0 16,-93-70-15,-23 24 0,116 46 249,24 0-249,-24 0-16,24 0 31,-24 0-31,0 0 16,24 0-1,-24 23-15,0-23 16,1 0 0,-1 0-1,0 23-15,1-23 16,-1 0 0,0 0-16,1 0 15,-1 0 1,0 0 15,1 0-15,-1 0-1,0 0 407,24 0-406,-1 0-16,1 0 15,46 0 1,-23 0-16,0 0 16,0 0-1,23 0-15,-46 0 16,-1 0 0,-22 0-16,22 0 15,1 0 1,-1 0-16,-22 0 15,-1 0 1,0 0-16,1 0 31,-1 0-15,0 0 328</inkml:trace>
  <inkml:trace contextRef="#ctx0" brushRef="#br0" timeOffset="11297.821">1957 256 0,'24'24'156,"-1"-24"-140,0 23-1,1-23-15,-1 23 16,-23 1 0,23-24-1,-23 23-15,24 23 16,-1-22 0,23-24-16,-22 23 15,-1 0 1,0-23 15,-23 24-31,0-1 63,-23 0 155,0-23-186,-1 24-17,1-24 16,0 0-15,0 23 0,-1-23-1,1 0 1,0 0 93,23 23-77,0-46-17</inkml:trace>
</inkml:ink>
</file>

<file path=ppt/ink/ink46.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1.71429" units="1/cm"/>
          <inkml:channelProperty channel="T" name="resolution" value="1" units="1/dev"/>
        </inkml:channelProperties>
      </inkml:inkSource>
      <inkml:timestamp xml:id="ts0" timeString="2017-09-07T19:05:14.214"/>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3565-210 0,'-140'0'109,"94"0"-109,-24 0 31,47 24-15,-24-24-16,-23 0 0,24 23 16,22-23-1,1 0 1,0 0-16,-24 23 16,0-23-16,1 24 15,23-1 1,-1 0-16,-22 0 15,22 1 1,-22-24-16,-1 23 16,24 0-1,-1-23-15,1 0 16,0 24 0,0-24-16,-1 23 31,1-23-31,-24 0 15,24 0 1,0 0 0,-24 0-1,47 23-15,-23-23 32,0 24-17,-1-24-15,1 23 16,0 0-1,-1 0-15,1 1 16,0-1 0,23 0 15,-24-23 0,24 24-15,0-1 15,0 0-15,0 1 15,0-1-15,0 0 15,24-23-16,-24 23 1,23-23 0,0 24-16,1-1 15,-1-23 1,-23 23 0,23-23-16,1 0 15,-24 24 1,46-24-16,-23 0 15,1 0 1,-1 0-16,-23 23 16,23-23-1,1 0-15,-1 0 32,24 0-32,-24 0 15,0 0 1,0 0-16,1 0 15,22 0 1,-22 0 0,22 0-1,-22 0-15,-1 0 16,0 0 0,1 0-16,-1 0 15,0 0 1,0 0-1,1 0-15,-1 0 16,0 0 0,1 0-16,-1 0 31,0 0-31,1 0 31,-1 0-31,0 0 16,0 0-1,1 0-15,-1 0 16,0 0 0,1 0-1,-1 0 1,0 0 0,1 0-1,-1 0-15,0 0 31,0 0-31,1 0 16,-1 0 0,24 0-1,-24 0 1,0 0 0,1 0-1,-1 0 1,0 0 15,1 0-31,-1 0 16,0 0-1,0 0 282,1 0-281,46 23-1,-24-23 1,24 0 0,-23 0-16,-1 0 15,1 0 1,23 0-16,-24 0 16,-22 0-1,46 0-15,-24 0 16,24 0-1,-23 0-15,-24 0 16,24 0 0,-24 0-16,24 0 15,-24 0-15,24 0 16,-24 0 0,0 0-1,0 0 1,1 0-16,-1 24 15,0-24 1,1 0-16,-1 0 16,0 0-1,1 0 1,-1 0 0,-23-24 218,23 24-140,24 0-94,-1 0 15,24 0 1,0 24-16,-23-24 16,23 0-1,0 0-15,0 0 16,-47 0-1,23 0-15,1 0 16,23 0 0,-23 0-16,-1 0 15,-23 0-15,24 0 16,-24 0 0,1 0-16,22 0 15,1 0 1,-24 0-16,0 0 15,1 0 1,-1 0 15,0 0-31,1 0 16,-1 0 0,0 0 327,1 0-343,22 0 16,-22 0 0,-1 0-16,23 0 15,1 23 1,0-23-16,-1 0 15,-22 0 1,-1 0-16,23 0 16,1 0-1,-24 0-15,1 0 16,-1 0 0,0 0-16,1 0 31,-1 0 328,0 0-343,0 0-16,1 0 15,-1 0 1,0 0-16,1 0 16,-1-23-1,0 23-15,1-24 32,-1 24-32,0 0 15,1-23 1,-1 23-1,0 0 1,0 0 15,1 0-15,-1 0 375,0 0-391,1 0 31,-1 0-16,0 0 1,1 0 15,-1 0 1,0 0-32,0 0 31,1 0 0,-1 0 0,0 0 1,1 0-1,-1 0-16,0 0 17,1 0-1,-1 0 16,0 0 0,0 0-16,1-23 31,-24-1-15,0 1-15,-24 0-1,1 23-16,0-24-15,23 1 32,-23 0-32,-1 23 15,24-23 1,-23 23-16,0-24 16,-1 24-16,1 0 15,0-23 1,-1 23-16,1 0 31,0 0-31,23-23 16,-23 23-1,-1 0-15,1 0 16,23-24 0,-23 1-16,-1 0 15,24-1 1,-23 1-16,0 0 15,-1 23 1,24-23 0,-23 23-1,0 0-15,0-24 16,-1 24 0,1 0 15,0 0 16,-1-23-16,1 23-15,0 0 15,-1 0-16,1 0 17,-24 0-32,24 0 15,-23 0 1,22 0-16,1 0 16,0 0-1,-1 0-15,-22 0 16,-1 0-1,24-23-15,0 23 32,-24 0 280,0 0-296,-23 0-16,24-24 15,-1 24-15,1-23 16,-24 23 0,23-23-16,0 23 15,1 0 1,-1 0-16,1-24 16,-1 24-1,0 0-15,24 0 16,0 0-1,-24-23-15,1 23 16,-1-23 0,24 0-16,-24-1 15,1 24 1,-1 0 15,24 0-31,-24 0 16,24 0-1,-1 0-15,1 0 16,-24 0 0,24-23-1,-23 0-15,-24 23 16,23 0 0,24 0-16,-1 0 31,-22 0-31,-1 0 15,24 0 1,-24 0-16,24 0 16,0 0-1,-1 0-15,-22 0 16,-1 0 0,1 0-16,-1 23 15,24-23 1,-1 23-16,1-23 31,23 24-15,-46-48 343,-1 24-343,0 0-16,24 0 15,-24 0 1,1 0-16,-1 0 16,1 0-1,22 0-15,1 0 16,-24 0-16,24 0 15,0 0 1,-24 0-16,24 0 16,0 0-1,-1 0-15,1 0 32,0 0-17,-1 0-15,1 0 16,0 0-1,-1 0-15,1 0 32,0 0-1,0 0 0,-1 0-15,1 0 15,23-23 16,-23 23-47</inkml:trace>
</inkml:ink>
</file>

<file path=ppt/ink/ink47.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1.71429" units="1/cm"/>
          <inkml:channelProperty channel="T" name="resolution" value="1" units="1/dev"/>
        </inkml:channelProperties>
      </inkml:inkSource>
      <inkml:timestamp xml:id="ts0" timeString="2017-09-07T19:05:20.353"/>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419 5 0,'23'0'141,"1"0"-110,-1 0-31,0 0 16,1 0 0,-1 0-1,0 0 1,24 0-16,-24 0 15,24 23 1,-24-23-16,-23 24 16,47-1-1,-1 0-15,1-23 16,0 24 0,-1-1-16,-23 0 31,1-23-31,-1 23 15,0 1 1,1-1 0,-1-23-16,-23 23 15,23 1 1,-23-1-16,24 0 16,-24 1-1,23-24 1,-23 23-1,0 0 17,0 0-17,0 1 1,0-1 0,0 0-1,-23 1 1,-1-24-1,24 23 1,-23-23-16,0 0 16,23 23-1,-24-23-15,24 24 16,-23-24 0,0 23-1,-1-23 1,1 23-16,0-23 15,0 24 1,-24-24-16,47 23 16,-23-23-1,-1 23-15,1-23 16,0 0 0,-1 0-16,1 0 15,0 0 1,0 0-16,-1 0 15,1 0-15,-24 0 32,24 0-32,0 0 15,-1 0 1,1 0-16,0 0 16,-1 0-1,1 0 1,-23 0-1,-1 0-15,24 0 16,-24 0 0,24 0-16,-1 0 15,1 0 1,-23-23-16,22 23 16,-22 0-1,22-23-15,1 23 31,0 0-15</inkml:trace>
</inkml:ink>
</file>

<file path=ppt/ink/ink48.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1.71429" units="1/cm"/>
          <inkml:channelProperty channel="T" name="resolution" value="1" units="1/dev"/>
        </inkml:channelProperties>
      </inkml:inkSource>
      <inkml:timestamp xml:id="ts0" timeString="2017-09-07T19:05:23.791"/>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0 188 0,'0'-23'94,"23"23"156,1 0-235,22 0-15,1 0 16,-24 0 0,24 0-16,23 0 15,23-24 1,-47 24-16,1 0 16,46 0-1,-23-23-15,-23 23 16,-1 0-1,1 0-15,0-23 16,22 23 0,-45 0-16,22 0 15,-22-23-15,-1 23 16,24-24 0,-24 24-16,0 0 15,0 0 1,1 0-16,-1 0 15,0 0 1,1 0-16,-1 0 16,0 0-1,24 0 345,0 0-345,-1 0 1,-23 0-16,47 0 16,0-23-1,0 23-15,-23 0 16,-1 0-1,24 0-15,-23 0 16,-1 0 0,1 0-16,-24 0 15,24 0-15,0 0 16,-24 0 0,0 0-16,1 0 15,-1 0 1,0 0 15,0 0 0,1 0 32,-1-23 249,0 23-296,24 0 0,-24 0-1,24 0-15,-24 0 16,0 0-1,1 23 1,-1-23 0,0 0-1,1 0 48,-1 0-32</inkml:trace>
</inkml:ink>
</file>

<file path=ppt/ink/ink49.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1.71429" units="1/cm"/>
          <inkml:channelProperty channel="T" name="resolution" value="1" units="1/dev"/>
        </inkml:channelProperties>
      </inkml:inkSource>
      <inkml:timestamp xml:id="ts0" timeString="2017-09-07T19:05:25.838"/>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187 0 0,'46'24'328,"1"-1"-328,-24-23 16,1 23 0,-1 1-1,0-1 32,-23 0 219,0 1-188,0-1-47,-23-23-31,0 23 31,-1-23-31,1 23 32,0-23-32,-1 24 31,1-24-31,0 23 15,-1 0 1,-22 1-16,23-1 16,-1-23-1,24 23-15,-23-23 32,23 24-17,-23-24 1,-1 0 31</inkml:trace>
</inkml:ink>
</file>

<file path=ppt/ink/ink5.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1.71429" units="1/cm"/>
          <inkml:channelProperty channel="T" name="resolution" value="1" units="1/dev"/>
        </inkml:channelProperties>
      </inkml:inkSource>
      <inkml:timestamp xml:id="ts0" timeString="2016-06-16T03:13:40.229"/>
    </inkml:context>
    <inkml:brush xml:id="br0">
      <inkml:brushProperty name="width" value="0.08333" units="cm"/>
      <inkml:brushProperty name="height" value="0.08333" units="cm"/>
      <inkml:brushProperty name="color" value="#ED1C24"/>
      <inkml:brushProperty name="fitToCurve" value="1"/>
    </inkml:brush>
  </inkml:definitions>
  <inkml:trace contextRef="#ctx0" brushRef="#br0">0 148 0,'24'0'360,"-1"0"-345,1 0 1,-1 0-1,24 0-15,-23 0 16,-1 0 0,24 0-16,0 0 15,-23 0 1,23 0-16,-23 0 16,-1 0-1,1 23 1,-1-23-1,24 0-15,-23 0 16,-1 0 0,1 0-16,-1 0 31,1 0-31,-1 0 16,1 0-1,-1 0 1,24 0-1,-23 0 1,-1 0-16,1 0 16,-1 0-1,1 0-15,-1 0 16,1 0 0,-1 0-16,1 0 0,-1 0 15,1 0 1,-24-23 15,47-1 219,24 24-234,-1-23-1,1-1-15,-24 24 16,47 0-16,47 0 16,-47-23-1,-23 23-15,46 0 16,-23 0-1,-23 0-15,-1 0 16,-23 0 0,24 0-16,-1 0 15,-22 0 1,-25 0-16,24 0 16,-23 0-1,23 0-15,0 0 31,0 0-31,0 0 16,-24 0-16,24 0 16,-23 0-1,-1 0 1,1 0 0,-1 0-16,1 0 15,-1 0 1,1 0 249,-1 0-265,24 0 16,1 0 0,-25 0-16,24 0 15,24 0 1,-1 0-16,1 0 16,-1 0-1,1 0-15,23 0 16,-24 0-1,-22 0-15,-25 0 16,1 0 0,23 0-16,-24 0 15,24 0 1,0 0-16,-23 23 16,-1-23-16,1 0 15,-1 0 1,-23 24-1,24-24 1,-1 0-16,1 0 16,-1 23-1,1-23-15,-1 0 16,24 0 0,-23 0-16,-1 0 15,1 0 1,-1 0-16,1 0 31,0 0 235,-24 24-266,23-1 62,-23 1-15,0-1-16,24 1-15,-24-1 0,0 1-1,0-1-15,0 1 16,0-1-1,0 1 17,0-1-17,0 1 1,0-1 0,0 1-16,0-1 15,0 1 1,0-1-1,0 1 1,0-1 0,0 1-1,0 0-15,0-1 16,0 1 0,0-1-1,0 1 1,0-1-1,0 1 17,0-1-17,-24 1 1,24-1 0,24-23 30,-24 47 267,0-23-297,0 23-16,0-24 31,0 1 0,0-1-31,0 1 16,0-1-1,-24 24-15,24-23 16,0-1 0,0 1-1,0-1 1,0 1-1,0 0 1,-23-1-16,23 1 31,0-1 47,-24-23 422</inkml:trace>
  <inkml:trace contextRef="#ctx0" brushRef="#br0" timeOffset="5890.693">47 1723 0,'47'0'109,"0"0"-109,-23 0 16,-1 0 0,24 0-16,24 0 15,-24 0 1,0 0-16,-23 0 16,23 0-1,23 0-15,1 0 16,-24 0-1,-24 24-15,24-24 16,0 0 0,24 0-16,-24 0 15,0 0 1,0 0-16,-23-24 16,23 24-1,-24 0-15,24 0 16,0 0-1,-23 0-15,-1 0 16,1 0-16,-1 0 31,1-23-31,-1 23 16,1 0 0,-1-24-1,1 24 1,-1 0 15,-23-23 16,24 23 219,23 0-251,0 0-15,23 0 16,-22 0-1,46 23-15,47-23 16,-71 0 0,1 0-16,-24 0 15,23 0 1,1 24-16,-24-24 16,-23 0-1,-1 0-15,24 0 16,0 0-1,-23 0-15,23 0 16,-24 0 0,1 0-16,-1 0 15,1 0 1,-1 0-16,1 0 16,-1 0-1,1 0 1,-1 0 15,1 0 0,-1 0 251,24 0-267,24 0-15,-24 0 16,0 0-1,0 0-15,24 0 16,-1 0 0,1 0-16,-48 0 15,24 0 1,0 0-16,-23 0 16,23 23-1,-24-23-15,1 0 16,-1 0-1,1 0 1,-1 0 15,1 0-15,0 0 312,-1 0-328,1 0 16,-1 0-1,24 0-15,0 0 16,-23 0 0,-1 0-16,1 0 15,-1 0 1,1 0-1,-1 0 1,-23 24 0,24-24-16,-1 0 31,1 0 0,-1 0 0,1 0-15,-1 0 328,1 0-329,-1 0 1,1 0-16,-1 0 31,-23-24 1,24 24-1,-1-23 359,1 23-249,0-24-110,-1 24 1,1-23-1,-1 23 0,1 0 0,-24-24-15,23 24 0,1 0-1,-1-23 16,1-1 32,-24 1-16,-24 23 0,1 0-16,-1 0 156,1 0-93</inkml:trace>
  <inkml:trace contextRef="#ctx0" brushRef="#br0" timeOffset="-201890.746">-1622 101 0,'23'0'125,"1"0"-109,-1 0-1,1 0 1,23 0 0,-24 0-1,25 0-15,-25 0 16,1 0 0,-1 0-16,24 0 15,-23 0 1,23 0-16,-24 0 15,1 0 1,-1 0-16,1 0 31,-1 0-15,1 0 0,-1 0-1,1 0 16,-1 0 1,1 0-1,-24 47 0,47-47 204,-24 0-220,24 0 1,-23 0-16,-1 0 15,1 0 1,0 23-16,23-23 16,-24 0-1,1 0-15,-1 0 16,1 0 0,-1 0-1,1 0 1,-1 0-1,1 0 1,-1 0 15,24 0-15,-23 0 0,-1 0-16,1 0 15,-1 0 1,1-23 15,-1 23-31,1 0 16,-1 0-1,1 0 1,-1 0 15,1 0-31,-1 0 31,1 0-31,0 0 32,-1 0-17,1 0 1,-1 0 0,1 0-1,-1 0 16,1 0 1,-1 0-1,1 0-15,-1 0 15,-23-24 0</inkml:trace>
</inkml:ink>
</file>

<file path=ppt/ink/ink50.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1.71429" units="1/cm"/>
          <inkml:channelProperty channel="T" name="resolution" value="1" units="1/dev"/>
        </inkml:channelProperties>
      </inkml:inkSource>
      <inkml:timestamp xml:id="ts0" timeString="2017-09-07T19:05:37.685"/>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769 0 0,'24'0'250,"-1"0"-234,-23 24-1,23-24 1,-23 23-16,24-23 16,-1 23-1,0-23-15,1 24 16,-24-1-1,23-23-15,0 0 16,0 46 0,-23-22-1,24 22 1,-1-22-16,0-1 16,-23 0-1,24-23-15,-24 24 16,23-1-1,-23 0-15,23-23 16,-23 23-16,0 1 16,24-24-1,-24 46-15,0-22 16,0-1 0,0 0-16,0 1 15,0-1 1,0 0-1,0 1 1,0-1 15,0 0-15,0 0 0,-24 1-16,24-1 15,-23 0 1,0-23-16,-1 24 15,-22-1 1,22-23-16,1 23 16,0-23-1,0 24-15,-1-24 16,-22 0-16,22 23 16,1-23-1,0 23 1,23 0 15,-24-23 282,1 0-298,-23 0 1,-1 0-16,0 0 15,1 0 1,-1 24-16,0-24 16,-22 0-1,22 23-15,24-23 16,-24 0 0,24 0-16,-1 0 15,1 0 1,-23 0-16,22 0 15,1 0 1,0 0-16,-1 0 16,1 0-1,0 0 1,-1 0-16,24 23 94</inkml:trace>
</inkml:ink>
</file>

<file path=ppt/ink/ink5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1.71429" units="1/cm"/>
          <inkml:channelProperty channel="T" name="resolution" value="1" units="1/dev"/>
        </inkml:channelProperties>
      </inkml:inkSource>
      <inkml:timestamp xml:id="ts0" timeString="2017-09-07T19:05:42.330"/>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0 1422 0,'0'-24'109,"0"1"-93,23 0-16,-23-24 16,23 24-1,24 23-15,-24-47 16,0 1-1,1-24-15,22 23 16,-46 24 0,24 0-16,-1-1 15,0 1 1,-23 0-16,24-1 16,22-22-1,-23 22-15,-23-22 16,24 22-1,-1 1-15,-23 0 32,23 23-17,-23-23 1,24-1 15,-24 1-15,23 23-16,-23-23 15,23-1 1,-23 1 15,24 23-31,-24-23 16,23-1 31,0 24-16,0 0 250,-23-23-265,24 0-16,-1 0 16,0-24-16,24 0 15,-24 1 1,24 22-16,-24 1 15,-23 0 1,23 0 0,1-1-1,-24 1-15,0 0 16,23-1 0,0 1-16,1 0 15,-24-1 1,23 1-16,-23 0 15,23 23 1,-23-23-16,0-1 31,24 24 360,-1 0-344,0 0-32,0 0 48,1 0-16,-1 0 234,0 0-203,1 0 125</inkml:trace>
</inkml:ink>
</file>

<file path=ppt/ink/ink52.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1.71429" units="1/cm"/>
          <inkml:channelProperty channel="T" name="resolution" value="1" units="1/dev"/>
        </inkml:channelProperties>
      </inkml:inkSource>
      <inkml:timestamp xml:id="ts0" timeString="2017-09-07T19:05:44.611"/>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70 0 0,'23'0'172,"1"0"-141,-1 0-15,-23 23-1,23-23 16,-23 23 1,24-23 61,-1 0 48,-23 24-32,0-1 16,-23 0-109,-1 1 15,1-24 1,23 23-17,-23-23 1,-1 23-1,1-23 17,23 23-32,-23-23 15,23 24 1,-24-24-16,24 23 31,-23-23 0,23 23-15</inkml:trace>
</inkml:ink>
</file>

<file path=ppt/ink/ink53.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1.71429" units="1/cm"/>
          <inkml:channelProperty channel="T" name="resolution" value="1" units="1/dev"/>
        </inkml:channelProperties>
      </inkml:inkSource>
      <inkml:timestamp xml:id="ts0" timeString="2017-09-07T19:05:50.380"/>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140 0 0,'23'0'62,"1"0"-46,-1 0-1,0 0 1,1 0 0,-1 0-16,0 0 15,1 0 1,-1 0-1,0 0 17,0 0-32,1 0 15,-1 0 1,-23 23-16,23-23 16,1 0-1,-1 0 16,0 23-31,1-23 16,-24 24 0,23-24-1,-23 23 1,23-23-16,0 0 31,-23 23-15,24 1 296,-24-1-312,23-23 16,0 47 0,1-24-16,-24 23 15,23 1-15,-23-24 16,23 1-1,-23-1 1,0 0 0,0 1-1,0-1 1,0 0-16,0 1 16,-23-1-1,23 0-15,-23 0 31,23 1 1,-24-1-1,24 0-31,-23-23 16,23 24-1,-23-24-15,23 23 16,-24 0-1,1-23 1,0 24 0,0-24-1,-1 0-15,1 0 16,0 0 0,-24 0-1,24 0 1,-24 0-16,24 0 15,0 23 1,-1-23 0,1 0-1,0 0-15,-1 0 16,1 0 0,0 0-16,-1 0 15,1 0 1,0 0-1,-1 0 1,1 0 0,0 0-1,0 0 17,-1 0-17,24 23 126</inkml:trace>
</inkml:ink>
</file>

<file path=ppt/ink/ink54.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1.71429" units="1/cm"/>
          <inkml:channelProperty channel="T" name="resolution" value="1" units="1/dev"/>
        </inkml:channelProperties>
      </inkml:inkSource>
      <inkml:timestamp xml:id="ts0" timeString="2017-09-07T19:05:55.373"/>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0 2727 0,'0'-24'62,"0"1"-31,0-24 1,23 1-32,-23-1 15,24 1-15,-24-1 16,23-23-1,-23-23-15,0 23 16,0 23 0,0 24-16,23-23 15,-23-1 1,0 0-16,24 1 16,-24-1-1,0 24 1,0-1-1,0 1-15,0 0 16,0 0 0,23-1-1,-23 1 1,0 0 0,0-1-1,0 1 1,23 46 15,-23-46 266,0 0-281,24-47-1,22 0-15,1 23 16,-24 24-1,0-24-15,-23-22 16,24-1 0,-24 0-16,23 46 15,-23-22 1,0-1-16,23-23 16,-23 47-1,0-24-15,24 47 31,-24-23-31,23 23 16,-23-23 0,0 46 15,0 0-31,0-46 328,0-24-312,0 24-1,0 0-15,23-24 16,-23 1-16,0 22 16,0 1-1,0-24 1,23 24-1,-23 0-15,0 0 16,24-1 0,-24 1-1,23 23 1,-23-23-16,23 23 31,-23-70 266,0 23-297,0 24 16,0-1-1,24 24 1,-24-23 0,0 0 15,0 0-16,0-1 1,0 1 15,23 23-31,-23-23 16,0-1 328,0 1-329,0 0-15,23-1 16,-23 1 0,24 0 15,-24 0-31,0-1 47,23 24 15</inkml:trace>
</inkml:ink>
</file>

<file path=ppt/ink/ink55.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1.71429" units="1/cm"/>
          <inkml:channelProperty channel="T" name="resolution" value="1" units="1/dev"/>
        </inkml:channelProperties>
      </inkml:inkSource>
      <inkml:timestamp xml:id="ts0" timeString="2017-09-07T19:05:57.748"/>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233 0 0,'-24'23'78,"1"1"-47,0-24 0,23 23-31,-24-23 16,1 23-16,0 0 16,-1 24-1,1-24-15,0 1 16,0-1-1,116-93 235,-93 47-234,23 23 0,-23-24-1,23 24 1,1 0 0,-24-23-1,23 23 1,0 0 109,-23-23-125,24 23 344,-24 23-282,0 0-31,23 1 1,-23-1-1,0 0 16,23-23-32,-23 24 17,0-1 14,0 0-14</inkml:trace>
</inkml:ink>
</file>

<file path=ppt/ink/ink56.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1.71429" units="1/cm"/>
          <inkml:channelProperty channel="T" name="resolution" value="1" units="1/dev"/>
        </inkml:channelProperties>
      </inkml:inkSource>
      <inkml:timestamp xml:id="ts0" timeString="2017-09-07T19:06:26.025"/>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47 0 0,'-47'0'281,"70"0"-234,1 0-47,-1 24 31,0-24-31,47 46 16,-23-46-16,-1 47 15,-22-24 1,45 1-16,-22-1 16,23 0-1,-23-23-15,-1 23 16,-46 1-16,47-1 16,-24 0-16,47 24 15,-23-24 1,-1 1-16,1 22 15,46 1 17,-46-24-32,-24 0 15,0 24-15,24-24 16,-24 1 0,0-1-16,1 0 15,-1 0 1,0-23-16,1 24 15,-1-24 1,0 0 0,1 23-1,-24 0-15,23-23 16,0 24 15,-23-1 313,47-23-328,-24 23-16,0 1 15,24 22 1,23-22-16,0-1 15,-47 0 1,24 0-16,-1 24 16,-22-24-1,46 24-15,-24 0 16,1-24 0,-24 0-16,47-23 15,-23 47 1,-1-1-16,-23 1 15,1-24-15,22 24 16,-22-24 0,22 0-16,1 1 15,0 22 1,-1-22-16,-23-1 16,1 0-1,22 1-15,-22-1 16,-1 0-1,24 1-15,-1-24 16,1 23 0,-1 0-16,-22 0 15,-1 1 1,-23-1-16,0 0 62,0 24-62,0-70 110,0 69-32,47-46-31,-1 24-32,1 22 1,-1 24-16,48 0 16,-1-47-1,-23 24-15,-24-47 16,48 93 0,-1-23-16,-23-23 15,-24-1 1,1-23-16,-1 1 15,1-24-15,23 23 16,-23 24 0,-24-1-1,23-22-15,1-1 16,0 0-16,-1 1 16,1-24-1,0 23-15,-24-23 16,0 0-1,0 23-15,24 0 16,0 24 0,-24-24-16,0 1 15,1-24 1,-1 0-16,0 46 31,0-46-31,-23 24 31,0-1-15,0 0 0,47-23 281,0 0-297,-1 0 15,-22 0 1,22 23-16,1 1 15,23-1 1,-24 0-16,1 24 16,0-24-16,-1 1 15,24-1 1,-23 0 0,-24-23-16,0 0 15,1 0-15,-1 0 16,23 23-1,-22-23-15,-1 47 16,0-47 0,1 23-16,-1 1 15,0-24 1,-23 23 0,24-23-1,-24 23 1,23 1-1,0-24-15,0 0 16,-23 46 47,0-69 77,47 23-46,0 0-78,-24 0-16,0 0 15,24 23 1,23 1-16,0-1 15,-24-23-15,-22 23 16,22 0 0,1 1-16,-24-24 15,24 23 1,-1-23 0,-22 0-16,-24 23 15,23-23-15,0 0 16,24 24-1,-24-1 1,0-23 0,1 0 46,-24 47 1,23-47 171,0 23-218,1-23-1,-1 0-15,0 0 16,1 0 0,-1 0-16,0 23 15,0-23 1,1 0 15,-1 0-15,0 0-1,-23-23 157</inkml:trace>
</inkml:ink>
</file>

<file path=ppt/ink/ink57.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1.71429" units="1/cm"/>
          <inkml:channelProperty channel="T" name="resolution" value="1" units="1/dev"/>
        </inkml:channelProperties>
      </inkml:inkSource>
      <inkml:timestamp xml:id="ts0" timeString="2017-09-07T19:06:27.587"/>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47 0 0,'23'0'109,"0"24"-93,1-24 15,-1 0 0,-23 23-31,23-23 32,-23 23-17,47 24 235,-70-47-219,23 23-31,-24-23 32,24 23-17,-23-23-15,0 24 32,-1-24-17,1 23 1,0-23-1,23 23 1,-24-23-16,1 24 31</inkml:trace>
</inkml:ink>
</file>

<file path=ppt/ink/ink58.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1.71429" units="1/cm"/>
          <inkml:channelProperty channel="T" name="resolution" value="1" units="1/dev"/>
        </inkml:channelProperties>
      </inkml:inkSource>
      <inkml:timestamp xml:id="ts0" timeString="2017-09-07T19:06:21.056"/>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327 0 0,'23'0'140,"0"0"-124,-23 23 0,23-23-16,1 0 31,-1 24-31,24-24 15,-24 0 1,0 23-16,1-23 16,22 23-1,-23 1-15,24-1 16,-24 24 0,1-24-16,-1 23 15,0-22 1,1-24-16,-24 23 15,23-23 1,0 23-16,1 1 16,-1 22-1,0-22 1,-23 22-16,23-22 16,-23-1-1,24 0-15,-24 0 31,23 1-31,-23-1 16,0 0 297,0 1-298,0-1 1,0 0-16,0 1 15,0 22 1,0 1-16,0-24 16,23 24-1,-23-24-15,0 0 16,0 1 0,0 22-16,0 1 15,0-24 1,0 0-16,0 1 31,0-1-15,0 24-1,0-24 1,0 23-16,0-22 16,0-1-1,0 0 1,0 1 15,0-1-15,-23 0-1,0 1 1,23-1 0,-24-23-1,24 23-15,-23-23 16,0 24-1,0-1 17,-1-23-17,24 23 282,0 0-281,-23 1 15,23-1-31,-23 24 16,-1-1-16,1-22 15,0-1 1,-1 0 15,1 0-15,23 1-1,-23-24-15,23 23 16,0 0 0,-24-23-16,24 24 15,-23-24 1,0 23-16,0-23 31,-1 0-15,24 23-1,-23-23-15,0 0 32,-1 0-1,1 24 0,0-24-31,-1 0 16,1 0-1,0 0 17,0 0-17,-1 0 17,1 0-32,0 0 15,-1 0 1,1 0 15,0 0 0,-1 0 1,1 0-17,0 0 1,0 0 15,-1 0 16,1 0-16,0 0-15,-1 0 31,24 23 62</inkml:trace>
</inkml:ink>
</file>

<file path=ppt/ink/ink59.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1.71429" units="1/cm"/>
          <inkml:channelProperty channel="T" name="resolution" value="1" units="1/dev"/>
        </inkml:channelProperties>
      </inkml:inkSource>
      <inkml:timestamp xml:id="ts0" timeString="2017-09-07T19:06:33.431"/>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747 0 0,'-23'0'110,"0"0"-48,-1 0-15,1 0-31,0 23 15,-1-23 0,1 0 1,0 0-1,-1 0-16,1 0 1,0 0 15,-1 0 1,1 0-1,0 0-16,0 0 1,-1 0 31,1 0-16,0 0-15,-1 0-1,1 0 17,0 0-1,-1 0-15,1 0 15,0 0 16,0 0 15,23 23-62,0 24 94,-24-47 156,1 0-219,0 0-15,-1 0 15,1 0-15,23 23 15,-23-23-15,23 24 93,0-1-62,0 0 15,-24 0-46,24 1 0,0-1-1,0 0 32,0 1-16,0-1-15,0 0 15,0 1 0,0-1 1,0 0-1,0 0-15,0 1 15,0-1 16,24-23 0,-24 47-32,0-24 220,0 24-220,0-24 1,23 0-16,-23 24 31,0-24-31,23 47 16,-23-47-1,0 1-15,0-1 16,0 0 15,24-23-31,-24 47 16,0-24-1,23 24-15,0-24 16,-23 0 0,24-23-16,-1 0 31,-23-23 63,0 46 15,23-23-15,0 0-79,1 0 1,-1 0-16,-23-23 16,23 23-1,1 0-15,-1 0 16,0 0 0,1-23-16,-1 23 15,0 0 1,0-24-1,1 1 1,-1 23-16,0 0 16,1 0-1,-1 0 1,0 0 0,1 0-1,-1 0 16,0 0-15,1-23 31,-1 23 0,0 0 93,0 0-77</inkml:trace>
</inkml:ink>
</file>

<file path=ppt/ink/ink6.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1.71429" units="1/cm"/>
          <inkml:channelProperty channel="T" name="resolution" value="1" units="1/dev"/>
        </inkml:channelProperties>
      </inkml:inkSource>
      <inkml:timestamp xml:id="ts0" timeString="2016-06-16T03:10:22.161"/>
    </inkml:context>
    <inkml:brush xml:id="br0">
      <inkml:brushProperty name="width" value="0.08333" units="cm"/>
      <inkml:brushProperty name="height" value="0.08333" units="cm"/>
      <inkml:brushProperty name="color" value="#ED1C24"/>
      <inkml:brushProperty name="fitToCurve" value="1"/>
    </inkml:brush>
  </inkml:definitions>
  <inkml:trace contextRef="#ctx0" brushRef="#br0">1670-3246 0</inkml:trace>
</inkml:ink>
</file>

<file path=ppt/ink/ink60.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1.71429" units="1/cm"/>
          <inkml:channelProperty channel="T" name="resolution" value="1" units="1/dev"/>
        </inkml:channelProperties>
      </inkml:inkSource>
      <inkml:timestamp xml:id="ts0" timeString="2017-09-07T19:06:57.468"/>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0 24 0,'0'-24'297,"23"24"-266,0 0-15,0 0-1,1 0-15,-1 0 32,0 0-17,1 0 1,-1 0-16,0 0 15,1 0 1,-1 0 15,0 0 1,0 0 30,1 0-15,-1 0 15,0 0 204,1 0-250,-1 0-1,0 0 1,1 0 0,-1 0-16,0 24 15,24-24 1,-24 0-16,0 0 15,1 0 1,-1 23-16,0-23 16,1 0-1,-1 0 1,0 0 0,0 0-16,1 0 15,-1 0 1,0 0-1,1 0 17,-1 0-1,0 0 266,1 0-297,-1 0 15,0 0 1,24 0-16,-1 0 16,1 0-1,-24 0-15,24 0 16,0 0 0,22 0-16,-22 0 15,0 0 1,-24 0-16,24 0 15,-1 0 1,24 0-16,-47 0 16,1 0-16,-1 0 15,0 0 17,1 0-17,-1 0 251,0 0-235,1 0-31,22 0 16,1 0-1,-24 0-15,24 0 16,-1 0 0,24 0-16,-23 0 15,-24 0 1,24 0-16,-24 0 15,0 0 1,1 0-16,-1 0 16,0 0-1</inkml:trace>
</inkml:ink>
</file>

<file path=ppt/ink/ink6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1.71429" units="1/cm"/>
          <inkml:channelProperty channel="T" name="resolution" value="1" units="1/dev"/>
        </inkml:channelProperties>
      </inkml:inkSource>
      <inkml:timestamp xml:id="ts0" timeString="2017-09-07T19:07:02.281"/>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0 192 0,'23'0'94,"0"0"-94,1-23 31,-1 23 1,0 0-1,1 0-16,-1 0 32,0 0 0,0 0-16,1 0 1,-1 0-1,0 0 0,1 0 32,-1 0-16,0 0-1,1 0-30,-1 0 406,0-23-422,24 23 31,-1 0-31,-22 0 16,22 0-1,1-24-15,-1 24 16,24-23-16,-23 23 16,0-23-1,-24-1-15,24 24 16,-24 0 0,23-23-16,1 23 15,0 0 1,-24 0-16,0 0 15,1 0 1,-1 0-16,0-23 16,24 23-1,-24 0-15,24 0 16,-24 0 0,0 0-16,1 0 15,-1 0 1,0 0-16,0 0 31,-23 23-31,24-23 31,-1 0 1,0 0 233,1 0-249,-1 0-1,0 0-15,1 0 16,22 0-16,-22 0 16,22 0-1,-23 23-15,1-23 16,-1 0 0,24 0-16,-1 0 15,1 0 1,-24 0-16,24 0 15,-24 0 1,0 0-16,24 0 16,-24 24-1,1-24-15,22 0 16,-23 0 0,24 0-16,-24 0 31,1 0-16,-1 0 1,0 0 15,1 0 251,-1 0-267,0 0 1,1 0-1,-1 0 1,0 0 0,0 0-1,1 0-15,-1 0 32,0 0-1</inkml:trace>
</inkml:ink>
</file>

<file path=ppt/ink/ink62.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1.71429" units="1/cm"/>
          <inkml:channelProperty channel="T" name="resolution" value="1" units="1/dev"/>
        </inkml:channelProperties>
      </inkml:inkSource>
      <inkml:timestamp xml:id="ts0" timeString="2017-09-07T19:07:17.954"/>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280 80 0,'23'0'156,"1"0"-140,-1 0 15,0 0-15,0 0 0,24 0-1,-24 0 1,1 0-16,-1 0 31,0-23-31,1 23 16,-1 0 15,0 0-31,0 0 16,1 0 15,-1 0-16,0 0 17,1 0-32,-1 0 31,0 0-15,-23-23-1,24 23-15,-1 0 31,0 0-15,1 0 0,-1 0-1,0 0 1,-23-24 0,23 24-16,1 0 31,-1 0-31,0 0 15,1 0 1,-1 0 15,0 0-15,1 0 0,-1 0-1,0 0 1,0 0-16,1 0 15,-1 0 1,24 0 0,-24 0-1,0 0-15,1 0 16,-1 0 0,0 0 327,0 0-327,1 0 0,-1 0-16,0 0 31,24 0-31,-24 0 15,24 0 1,0 0-16,-24 24 16,0-24-1,24 0-15,-24 0 16,24 0 0,-24 23-16,0-23 15,1 0 1,-1 0-16,0 23 15,0-23 1,1 0-16,-1 0 16,0 0-1,1 0 17,-1 0-17,0 0 345,1 0-345,-1 0-15,0 0 16,0 0-16,1 0 15,46 0 1,-24 0-16,1 0 16,-24 0-1,0 0-15,24 0 16,0 23 0,-1-23-16,1 0 15,-24 0 1,1 0-16,22 0 15,-23 0 1,1 0-16,-1 0 16,0 0-1,1 0 1,-24 24 0,23-24-16,0 0 31,1 0-16,22 0 282,1 0-281,-24 0-16,0 0 16,47 0-1,-23 0-15,23 0 16,-47 0-16,47 0 15,0 0 1,23 0-16,-46 0 16,-1 0-1,1 0-15,23 0 16,-24 0 0,1 0-16,-24 0 15,1 0 1,22 0-16,1 0 15,-1 23 1,-22-23-16,-1 0 16,0 0-1,1 23-15,-1-23 16,0 0 0,1 0-1,-1 0 266,0 0-265,24 0 0,23 0-1,0 0 1,0 0-16,-1 0 16,71 0-1,-47 0-15,-23-23 16,24 23-16,-25 0 15,-22 0 1,0 0-16,23 0 16,0 0-1,-24 0-15,1 23 16,-24-23 0,0 0-16,1 0 15,-1 0 16,0 0 251,1 0-267,22 0 1,1 0-16,-1 0 16,24 0-1,23 0-15,-46 0 16,0 24-1,46-24-15,-23 0 16,-47 0-16,24 23 16,-24-23-1,0 0-15,1 0 16,-24 23 0,23-23-16,0 24 31,1-24-31,-1 0 31,0 0 16,0 23 250,-23 0-282,0 0-15,24 1 32,-24-1-32,0 0 31,23 1-31,-23 22 16,0-22-1,0 22-15,23-23 16,-23 1-1,0-1-15,0 24 16,0-1 0,0 1-16,0-24 15,0 1-15,0-1 16,0 23 0,0 1-16,0 23 15,0-47 1,0 1-16,0 22 15,0 1 1,0-1-16,0 1 16,0-24-1,0 1-15,0-1 16,0 0 0,-23 0-16,23 1 15,0 22 1,-23-22-16,23-1 15,0 0 1,-24 1-16,24-1 16,-23 0-1,23 1 298,0-1-298,0 23-15,0 1 16,0-24-16,0 1 16,0 22-1,0 1-15,0 23 16,0-24 0,0-22-16,-23-1 31,23 0-31,0 1 31,-23-1-31,23 0 31,0 0-15,0 1 15,-24-24-15,1 0 46,0 0-46,23 23 0,-24-23-1,1 0 1,0 0-1,-1 0-15,1 0 16,0 0 0,0 0-1,-1 0 1,-22 0-16,-1 0 16,24 0-1,-24 0-15,24 0 16,-1 0-1,-22 0-15,-1 0 16,1 0 0,22 0-16,1 0 15,-24 0 1,1 0-16,-1 0 16,24 0-1,-24 0-15,24 0 16,-24 0-1,24 23-15,0-23 16,0 0 0,-1 0-1,1 0 17,23 24 343,-23-24-329,23 23-14,-24-23 61,1 0-46,0 0-15,-1 23-32,1-23 15,0 0 1,-1 0-1,1 0 1,-23 0-16,-1 0 16,24 0-1,-1 0-15,-22 24 16,22-24 0,-22 23-16,-1 0 15,1 1 1,22-24-16,1 23 15,0-23 1,-1 23-16,1-23 16,-23 23-1,22-23-15,-22 24 16,22-24-16,1 0 16,0 0-1,-1 23 1,-22-23-1,23 0-15,-1 0 16,1 0 0,0 0-16,-1 0 15,1 0 1,0 0-16,-24 0 16,0 23-1,24-23-15,0 24 16,0-24-1,-1 0-15,1 0 32,0 0 327,-1 23-328,-22-23-31,-1 0 16,24 0-16,-24 0 16,24 0-1,-24 0-15,-23 0 16,24 0-1,-1 0-15,24 0 16,0 0 0,-24 23-16,24-23 15,-1 0 1,1 0-16,-24 0 16,24 0-1,0 0 1,0 0-1,-1 0-15,-22 0 16,22 0 0,1 24-16,0-24 15,-1 23 1,1-23 0,-23 0-1,22 0 1,-22 0-16,22 23 15,1-23 17,0 0-32,-1 0 31,24 23-15,-23-23 359,0 0-360,0 0-15,-24 0 16,0 0-1,1 0-15,-1 0 16,0 0 0,1 0-16,-1 0 15,1 0 1,22 0-16,1 0 16,-24 0-1,24 0-15,0 0 16,-24 0-16,24 0 15,0 0 1,-1 0-16,1 0 31,0 0 1,-1 0-1,1-23-31,0 23 15,0 0 1,-1 0 15,1 0 360,0 0-375,-1 0-1,1 0-15,0 0 16,-24 0-16,24-23 15,-24 23 1,24 0-16,0 0 16,-1 0-1,1 0-15,0 0 16,-1 0 0,1 0-1,0 0 1,-1 0-16,1 0 15,0 0 1,0 0 15,-1 0-15,1-23 0,0 23-1,-1 0 1,1 0-1,0 0 1,-1 0 0,1 0-1,0 0-15,0 0 16,-1 0 0,1 0-16,0 0 15,-1 0 16,1 0 1,0 0 358,-1 0-390,-22 23 16,23-23 0,-1 0-16,1 0 15,0 0 1,-24 0-16,24 0 15,-24 0-15,24 0 16,-1 0 0,1 0-16,-23 23 15,22-23 1,-22 0-16,22 0 16,1 0-1,0 0 1,-1 0-1,1 0-15,0 0 16,0 0 0,-24 0-16,24 0 31,-1 0-15,1 0-1,0 0-15,-1 0 16,1 0-1,0 0 1,0 0 31,-1 0-31,1 0-1,0 0 1,-1 0 15,24 23 125</inkml:trace>
</inkml:ink>
</file>

<file path=ppt/ink/ink63.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1.71429" units="1/cm"/>
          <inkml:channelProperty channel="T" name="resolution" value="1" units="1/dev"/>
        </inkml:channelProperties>
      </inkml:inkSource>
      <inkml:timestamp xml:id="ts0" timeString="2017-09-07T19:07:43.894"/>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23 0 0,'-23'0'3406,"46"0"-3125,1 0-265,-1 23-16,0-23 31,1 0-15,-1 0-1,0 0 17</inkml:trace>
</inkml:ink>
</file>

<file path=ppt/ink/ink64.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1.71429" units="1/cm"/>
          <inkml:channelProperty channel="T" name="resolution" value="1" units="1/dev"/>
        </inkml:channelProperties>
      </inkml:inkSource>
      <inkml:timestamp xml:id="ts0" timeString="2017-09-07T19:07:51.677"/>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0 0 0,'23'0'250,"1"0"-219,-1 24 0,0-24 1,1 0-17,-1 23 1,0 0 15,0-23 0,-23 24-31,24-24 16,-1 23 0,0 0 15,1-23 16,-1 0-16,-23 23-31,23-23 359,24 0-343,-24 0 0,1 24-16,-1-24 15,0 0 1,24 23-16,-1-23 15,-22 23 1,22-23-16,-22 24 16,-1-24-1,23 0-15,1 0 16,-24 23 0,24-23-16,-24 0 15,1 0 1,22 23-16,-23 1 15,47-24 1,-23 46-16,0-23 16,-24-23-1,23 24-15,-22-24 32,-1 0 280,0 0-296,24 0-1,-24 0 1,1 0 0,-1 0-16,24 0 15,-1 23 1,-23-23-16,24 23 15,-24 1 1,1-24-16,-1 23 16,24-23-1,-24 0-15,0 23 16,0-23 0,1 0-16,-1 24 15,0-24 1,1 0-16,-1 0 15,0 0 751,1 0-625,-1 0-94,0 0 15,0 0-31,1 0 1,-1 0-17,0 0 16,1 0-15,-1 0 15,0 0 1,1 0 296,-1 0-328,0 0 15,1 0 1,-1 0-16,0 0 16,0 0-16,24 0 15,0 0 1,-1 23-16,-22-23 15,22 0 1,1 23-16,23-23 16,-24 24-1,-22-24-15,22 23 16,-23-23 0,24 23-16,0 0 15,23 1 1,-47-1-16,24-23 15,-24 0 298,0 0-297,0 0-1,24 0-15,0 0 16,-1 0-1,1 23-15,-1-23 16,24 24 0,-23-24-16,23 23 15,-24 0-15,1-23 16,23 0 0,0 0-16,0 24 15,-47-24 1,24 23-16,-24 0 15,24 0 1,-24-23-16,0 0 297,24 0-281,-1 0-1,-22 0-15,-1 0 16,0 0-1,24 0-15,0 0 16,-24 0 0,0 0-16,0 0 15,1 0 1,-1 24-16,0-24 16,1 0-1,-1 0-15,0 23 16,1-23-1,22 0-15,-23 23 16,1-23-16,-1 0 16,0 0-1,1 0 17,-1 0-17,0 0 1,1 0 249,-1 0-233,0 0-32,1 0 15,22 0 1,1 0-16,-24 0 16,0 0-1,1 24 1,-1-24-1,0 0-15,24 0 16,-24 0 0,0 0-16,1 0 15,-1 0 1,0 0 15,1 0-15,-1 0-1,0 0 1,1 0 15,-1 0 1,0 0-1,0 0 16,1 0 218,-1 0-218</inkml:trace>
</inkml:ink>
</file>

<file path=ppt/ink/ink65.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1.71429" units="1/cm"/>
          <inkml:channelProperty channel="T" name="resolution" value="1" units="1/dev"/>
        </inkml:channelProperties>
      </inkml:inkSource>
      <inkml:timestamp xml:id="ts0" timeString="2017-09-07T19:07:53.818"/>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69 0 0,'70'23'312,"-70"1"-187,0-1-78,0 0 156,-23-23-156,23 24 16,-23-24-48,-1 0 48,1 0-1,23 23-46,-23-23 0,0 0 31</inkml:trace>
</inkml:ink>
</file>

<file path=ppt/ink/ink66.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1.71429" units="1/cm"/>
          <inkml:channelProperty channel="T" name="resolution" value="1" units="1/dev"/>
        </inkml:channelProperties>
      </inkml:inkSource>
      <inkml:timestamp xml:id="ts0" timeString="2017-09-07T19:07:55.130"/>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116 46 0,'-23'0'78,"23"-23"-62,-23 23 15,-47-23 219</inkml:trace>
</inkml:ink>
</file>

<file path=ppt/ink/ink67.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1.71429" units="1/cm"/>
          <inkml:channelProperty channel="T" name="resolution" value="1" units="1/dev"/>
        </inkml:channelProperties>
      </inkml:inkSource>
      <inkml:timestamp xml:id="ts0" timeString="2017-09-07T19:08:01.380"/>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31 24 0,'0'23'171,"0"0"-139,-24-23-17,24 23 1,0 1 15,0-1 0,0 0 1,0 1-1,0-1 47,0 0 0,0 1-31,0-1 31,0 0-15,0 0 171,0 1-187,0-1 375,0 0-328,0 1 15,0-48 297,0 1-343,0 0-32,0-1-15,0 1 30,0 0 17,0 0-16,0-1 15,0 1 95,0 0-95,0-1-15,0 1 15,0 0 1,0-1 312,0 1-344,0 0-15,0 0 296,0-1-62</inkml:trace>
</inkml:ink>
</file>

<file path=ppt/ink/ink68.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1.71429" units="1/cm"/>
          <inkml:channelProperty channel="T" name="resolution" value="1" units="1/dev"/>
        </inkml:channelProperties>
      </inkml:inkSource>
      <inkml:timestamp xml:id="ts0" timeString="2017-09-07T19:08:20.850"/>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1544 121 0,'-23'0'157,"0"0"-142,-1 0 16,1 0 1,0 0 15,23-23-16,-24 23-16,1 0 17,0 0 30,-1 0 16,1 0-46,23 23 93,-23-23 203,0-23-313,-24 23-15,0 0 16,24-23 0,0 23-16,-1 0 15,1 0 1,0 0-16,-24 0 15,24 0 1,0-24-16,-1 24 31,1 0-31,0 0 32,-1 0-32,1 0 31,0 0-31,-1 0 31,1 0 0,0 0 1,0 0-17,-1 0 1,1 0-1,0 0 1,-1 0 15,1 0-15,0 0 15,-1 0-15,1 0-1,0 0 17,0 0 358,-1-23-390,-22 23 16,22 0 0,-22-23-16,22 23 15,1 0 16,0 0-15,0 0-16,-1 0 16,1 0-16,0 0 15,-1 0 1,1 0 15,0 0 125,23 23-109,-24 0-31,24 1 0,0-1 15,0 0-31,-23 24 15,23-24 1,0 0-16,0 1 31,0 22-31,0 1 16,0 0 0,0-24-16,0 0 15,0 0 1,0 1-16,0-1 15,0 0 1,-23 24-16,23 0 16,0-24-1,0 0 1,0 24-16,0-1 16,0 1-1,-23-24-15,23 1 16,0-1-1,0 24 1,0-24 0,0 0-1,0 0 1,0 1 31,0-1 203,0 0-235,0 24 1,-24 46-16,24-46 16,0-1-1,0 1-15,0 23 16,0-24 0,0 1-16,0-24 15,0 24 1,0 0-16,0 23 15,0-1 1,0-45-16,0 22 16,0 1-1,0 0-15,0-1 16,0 1-16,0-24 16,0 0-1,0 24-15,0 0 16,0-1-1,0-23-15,0 24 16,0-24 0,0 1-16,0-1 15,0 0 1,0 1 281,0 22-282,0-22 1,0 22-16,0-23 16,24 47-1,-24 0-15,0-46 16,0 22 0,0 47-16,0 24 15,0-47 1,0-47-16,0 24 15,0-1 1,23 1-16,-23-1 16,0-22-1,0-1-15,0 0 16,0 1-16,23-1 16,-23 0-1,23-23 16,-23 24 282,0-1-297,0 47-16,0 23 15,0-23 1,0-47-16,0 1 15,0 45 1,0 25-16,0-48 16,0 1-1,0 23-15,0 23 16,0 0 0,0-46-16,0-1 15,0 1 1,0-24-16,0 24 15,0 0 1,0-24-16,0 0 16,0 0-16,0 1 15,0 22 220,0 1-157,0 23-63,0-24 1,0-22-16,0 22 16,0 24-1,0 0-15,24-23 16,-24-24 0,0 47-16,0-23 15,0 23 1,0-47-16,0 23 15,23-22 1,-23 22-16,0 24 16,0-46-1,0 22-15,0-23 16,23-23 0,-23 24-16,0-1 15,0 0 1,0 1-16,0-1 15,0 0 298,0 1-297,0 22-16,0-23 15,0 24 1,0-24-16,0 1 15,0-1 1,24-23-16,-24 23 16,0 1-1,0-1 17,0 0-1,23-23-31,-23 24 31,23-24 0,1 0 32,-24 23-16,23-23-47,0 0 62,0 0-31,1 0 1,-1 0-17,-23 23 1,23-23 0,1 0-1,-1 0 16,0 0 1,1 0-1,-1 0-15,0 0 15,0 0-16,-23 23 1,24-23-16,-1 0 31,0 0 1,1 0-1,-1 0-16,0 0 1,1 0 15,-1 0-15,0 0 15,0 0 313,1 0-328,22 0-16,1 0 15,-24 0 1,24 0-16,-24 0 15,1 0 1,-1 0-16,0 0 16,24 0-1,-24 0-15,0 0 32,1 0-32,-1 0 15,24 0 1,-24 0-16,0 0 15,0 0 1,1 0-16,-1 0 31,0 0-31,1 0 16,22 0 0,-22 0-16,-1 0 15,0 0 16,0 0-15,1 0 0,-1 0-1,0 0 1,1 0 0,-1 0-1,0 0 16,1 0-15,-1 0 328,0 0-329,1 0 1,22 0-16,1 0 16,-1 0-1,-22 0-15,22 0 16,1 0 0,-1 0-16,1 0 15,-24 0-15,1 0 16,-1 0-1,0 0-15,24 0 16,-24 0 0,0 0-16,1 0 15,-1 0 1,0 0-16,1 0 16,-1 0-1,0 0-15,1 0 16,-1 0-1,0 0 1,1 0 0,-1 0-16,0 0 15,0 0 1,1 0-16,-1 0 16,0 0-1,1 0-15,-1 0 16,0 0-16,1 0 31,-1 0-31,0 0 31,0 0-15,1 0 0,-1 0 15,0 0 0,1 0 0,-1 0 16,0 0 0,1 0 297,-1 0-329,0 0 1,0 0-16,24 0 16,-24 0-1,24 0 1,-24 0 0,1 0-16,22 0 15,-23 0 1,1 0-16,-1 0 15,0 0 1,1 0 0,-1 0-1,0 0 1,1 0 0,-1 0-1,0 0 1,1 0-1,-1 0 17,0 0-1,0 0 0,1 0 16</inkml:trace>
</inkml:ink>
</file>

<file path=ppt/ink/ink69.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1.71429" units="1/cm"/>
          <inkml:channelProperty channel="T" name="resolution" value="1" units="1/dev"/>
        </inkml:channelProperties>
      </inkml:inkSource>
      <inkml:timestamp xml:id="ts0" timeString="2017-09-07T19:08:25.209"/>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0 12 0,'23'0'94,"0"0"-63,0 0 1,1 0-17,-1 0 1,0 0-16,1 0 16,-1 0 15,0 0-31,1 0 31,-1 0-31,0 0 16,1 0-1,-1 0 1,0 0 15,-23 23 63,47-23 156,-1 0-250,-22 0 16,22 0-1,24 0-15,0 0 16,-23 0-1,-1 0-15,1 0 16,-1 0 0,24 0-16,-46 0 15,22 0-15,-22 0 16,-1 0 0,24 0-16,-24 0 15,23 0 1,-22 0-16,-1 0 15,0 0 1,1 0-16,-1 0 16,0 0-1,1 0 17,-24 23 30,0 0-62,0-46 125,23 23-31,23-23-79,-22 23-15,-1 0 16,24 0 0,-1-23-16,24 23 15,-23 0 1,-24 0-16,0 0 16,24 0-1,-24 0-15,24 0 16,-24 0-16,0 0 15,1 0 1,-1 0-16,0 0 16,1 0-1,-1 0 17,0 0-32,1 0 31,-1 0-31,0 0 31,-23 69 47,0-92-62,0 0 93,24 23-15,-1 0-94,0 0 31,24 0-31,-24 0 16,0 0-1,1 0-15,-1 0 32,-23 23-1,23-23-15</inkml:trace>
</inkml:ink>
</file>

<file path=ppt/ink/ink7.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1.71429" units="1/cm"/>
          <inkml:channelProperty channel="T" name="resolution" value="1" units="1/dev"/>
        </inkml:channelProperties>
      </inkml:inkSource>
      <inkml:timestamp xml:id="ts0" timeString="2016-06-16T03:13:03.126"/>
    </inkml:context>
    <inkml:brush xml:id="br0">
      <inkml:brushProperty name="width" value="0.08333" units="cm"/>
      <inkml:brushProperty name="height" value="0.08333" units="cm"/>
      <inkml:brushProperty name="color" value="#ED1C24"/>
      <inkml:brushProperty name="fitToCurve" value="1"/>
    </inkml:brush>
  </inkml:definitions>
  <inkml:trace contextRef="#ctx0" brushRef="#br0">1646 1552 0,'0'23'62,"0"1"-46,0-1 15,0 1 0,0-1-15,0 1-1,0-1-15,0 1 32,0-1 15,0 1-47,0 0 15,0-1 1,0 1 15,0-1-31,0 1 63,0-1 265,0 1-313,0 23 1,0-24-16,0 1 16,0-1-1,0 24 1,0-23-1,0 23-15,0-24 16,0 1-16,0-1 16,0 1-1,0-1 1,0 1 0,0-1-1,0 1 1,0-1 15,0 1 250,0 0-249,0-1-17,0 1 1,0-1-1,0 1 17,0-1-1,0 1 0,0-1-31,0 1 31,0-1-15,-24-23 0</inkml:trace>
</inkml:ink>
</file>

<file path=ppt/ink/ink70.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1.71429" units="1/cm"/>
          <inkml:channelProperty channel="T" name="resolution" value="1" units="1/dev"/>
        </inkml:channelProperties>
      </inkml:inkSource>
      <inkml:timestamp xml:id="ts0" timeString="2017-09-07T19:08:38.809"/>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0 361 0,'24'0'94,"-1"0"-79,0 0 1,1 0 0,-1 0-1,0 0 1,0 0-16,1 0 15,22 0 1,-22 0 0,-1 0-1,24 0-15,-24 0 16,23 0 0,-22 0-16,-1 0 15,0 0-15,24 0 16,-24 0-1,1 0-15,22-23 16,-22 23 0,-1 0-16,23 0 15,-22 0 1,22 0-16,1 0 16,-24 0-1,1-23-15,-1 23 16,23 0-1,1 0-15,-24 0 16,24 0 0,-24 0-16,24 0 15,-24 0 1,0 0-16,24 0 16,-24 0-1,1 0-15,-1 0 16,-23-23-1,23 23-15,1 0 16,-1 0 0,0 0-16,1 0 15,-1 0-15,0 0 16,0 0 0,1 0-1,-1 0 16,0 0 298,1 0-314,-1 0-15,24 0 16,-1-24-1,1 24-15,-24 0 16,24 0 0,-1 0-16,1 0 15,-24 0 1,0 0-16,1 0 16,22 0-1,1 0-15,0 0 16,-1 0-1,-23 0-15,24 0 16,-24 0-16,24 0 16,-24 0-1,24 0-15,-24 0 16,1 0 0,22 0-16,-23 0 15,24 0 1,-24 0-16,1 0 15,22 0 1,-22 0 0,-1 0-1,0 0 1,0 0 296,24 0-312,23 0 16,-23 0 0,-1 0-16,1 0 15,23 0 1,0 0-16,-47 0 16,0 0-1,24 0-15,-1 0 16,1 0-1,0 0-15,-24 0 16,0 0-16,1 0 16,-1 0-1,0 0-15,0 0 16,1 0 0,-1-23-16,0 23 15,1 0 1,-1 0-16,0 0 15,1 0 1,-1 0 0,23 0 327,1 0-343,23-23 16,-23 23 0,23 0-16,-1-24 15,-22 24 1,23-23-16,-47 23 16,24 0-1,-1 0-15,1 0 16,0 0-16,-1 0 15,1 0 1,-1-23 15,-22 23-15,-1 0 0,0 0-16,24 0 15,-24 0 1,1 0-16,-1 0 15,0 0 1,0 0-16,1 0 31,-24-24 1,46 24 264,1 0-296,0 0 16,-1 0 0,47-23-16,-23 23 15,-23-23 1,0 23-16,-1 0 16,24 0-16,-23 0 15,-1 0 1,24 0-16,-23 0 15,23 0 1,-24 0-16,-22 0 16,22-24-1,-22 24-15,-1 0 16,23 0 0,-22 0-16,-1 0 15,0 0 1,1 0-16,-24-23 31,46 23 266,1 0-281,-24 0-1,47 0-15,0 0 16,0 0-1,-24 0-15,1 0 16,0 0 0,-1 0-16,1 0 15,-24 0 1,24 0 0,-24 0-1,0 0-15,24 0 16,-24 0-16,24 0 15,-24 0 1,1 0 0,-1 0-1,0-23 1,0 23 0,24 0 312,-24 0-328,1 0 15,-1 0 1,0 0-16,24 0 16,-1 0-1,1 0-15,-24 0 16,1 0-1,22 0-15,-22 0 16,-1 0 0,23 0-16,-22 0 15,-1 0 1,0 0 0,1 0 15,-1 0-31,0 0 31,1 0-31,-1 0 31,0 0-15,1 0 15,-1 0 313,0 0-328,24 0-1,-1 0-15,-22 23 16,-1-23-1,0 0-15,1 0 32,-1 0-32,0 0 15,0 0 17,1 0-17,-1 0 16,0 0 32,1 0-16,-1 0 15,0 23 266,1-23-328,22 0 16,-46 24 0,23-24-16,1 0 15,-1 0-15,0 0 32,1 0-17,-1 0 1,0 0 15,-23 23-31,24-23 31,-1 0-15,0 0 46,1 0 63,-1 0 172,0 0-281,0 0 0,24 0-16,-24 0 15,1 0 1,-1 0-16,0 0 31,1 0-15,-1 0-1,0-23 1,0 23 0,1 0 30,-1 0 17,0 0 15,1 0-31,-1 0-16,0 0-15,1 0 15,-1 0 0,0 0 1,0 0 14,1 0 236,-1 0-267,0 0 1,1 0-16,-1 0 16,0 0-1,1 0-15,-1 0 16,0 0-16,1 0 31,-1 0-15,0 0-1,0 0-15,1 0 16,-1 0 0,0 0-1,1 0 1,-1 0-1,0 0 1,1-24-16,-1 24 31,0 0-15,0 0 0,1 0-16,-1 0 31,0 0-31,1 0 31,-1 0 282,24 0-298,-24 0-15,0 0 16,24 24-16,-1-24 15,1 0 1,0 0-16,-24 0 16,23 0-1,-22 0-15,22 0 16,-22 0 0,22 0-16,-22 0 15,22 0 1,1 0-16,-24 0 15,24 0 1,-24 0-16,0 0 16,1 0-1,-1 0-15,0 0 32,1 0 280,22 0-296,1 0-16,23 0 15,-24 0 1,1 0-16,23 23 16,-24-23-16,48 0 15,-24 0 1,-24 0-16,1 0 15,-1 0 1,1 0-16,0 0 16,-1-23-1,-23 23-15,1-24 16,-1 24 0,24 0 312,-24 0-328,24 0 15,22 24 1,-22-24-16,0 23 16,-1-23-1,1 0-15,23 0 16,0 0-1,-24 0-15,1 0 16,-24 0 0,24 0-16,23 0 15,-24 23 1,24-23-16,-23 0 16,-1 24-16,-22-24 15,-1 0 1,0 0-1,-23-24 1,24 24 281,-1 0-297,24 0 16,-1 0-1,-23 0-15,24 0 16,0 0-1,-1 0-15,1 0 16,0 0 0,-24 0-16,23 0 15,-22 0 1,-1 0-16,24 0 16,-24 0-1,0 0-15,1 0 16,-1 0-1,0 0 17,0 0-1,1 0 0,-1 0-15,0 0 15,1 0 0,-1 0 16,0 0 0,1 0-16,-1 0 16,0 0-16,0 0 16,1 0-15,-1 0 14,0 0-14,1 0 15,-1 0-1,0 0-14,1 0 15,-1 0-16,0 0 0,1 0 16,-1 0 0,0 0-16,0 0 16,1 0-16,-1 0 16,0 0 0</inkml:trace>
</inkml:ink>
</file>

<file path=ppt/ink/ink7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1.71429" units="1/cm"/>
          <inkml:channelProperty channel="T" name="resolution" value="1" units="1/dev"/>
        </inkml:channelProperties>
      </inkml:inkSource>
      <inkml:timestamp xml:id="ts0" timeString="2017-09-07T19:09:02.937"/>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4917 1398 0,'0'-23'203,"0"0"-187,0-1 15,0 1-16,0 0 48,-23 0-32,23-1 16,0 1 0,0 0-16,-23 23-31,23-24 16,0 1-1,0 0-15,0-1 16,-24 24 0,24-23-1,0 0 17,0 0-1,-23 23-16,23-24 1,0 1 0,0 0-1,0-1 1,0 1 0,0 0-1,0-1 1,0 1 15,0 0 0,0 0-15,0-1 31,0 1 297,0 0-313,-23 23-31,23-24 15,0 1 1,0 0-16,-23 23 16,23-24-1,0 1 1,-24 23 0,24-23-16,0 0 15,0-1 1,0 1-1,0 0 1,0-1 0,0 1-1,0 0 17,0-1-1,0 1-16,0 0 17,-23-1 30,23 1-46,0 0 296,0 0-280,-23 23-32,23-24 15,-24 24 1,24-23-1,-23 23 1,23-23 0,-23 23-1,-1-24 63,1 24-46,23-23-17,-23 23 1,23-23 15,-24 23-31,24-24 31,-23 24-15,23-23 15,-23 23-15,23-23 15,-23 23-15,23-23-1,-24 23 1,24-24 15,-23 24 1,0 0 30,-1 0-46,1 0 15,0 0-15,23 24 15,-24-24 0,1 0 0,0 0-15,0 23 15,-1 0 16,1-23 0,0 0-16,23 23-31,-24-23 31,1 0 376,0 0-376,-1 0-31,1 0 16,0 0-1,-24 0-15,24 0 16,0 0-1,-1 0-15,1 0 16,0 0 0,-1 0-16,1-23 15,0 23 1,-1 0-16,1 0 31,0 0-31,0 0 31,-1 0-31,1 0 16,0 0-16,-1 0 16,1 0-1,0 0 17,-1 0-1,1 0 0,0 0 16,0 23 0,-1-23 375,1 0-407,0 0 1,-24 0 0,24 0-16,-1 0 15,24 24 1,-23-24-16,0 0 15,0 0 1,-1 0 0,1 0-1,0 0 1,-1 0 0,1 0 15,0 0 0,-1 0-15,1 0 15,0 23-15,0-23 30,-1 0-14,1 0-1,0 0 0,-1 0 32,24 23 15,-23-23 234,0 0-296,-1 0 0,1 0-1,0 0 1,-1 0-1,24-23 1,-23 23 0,0 0-16,0 0 15,-1 0 1,1 0 15,0 0 0,-1 0 16,1 0-15,0 0 30,-1 0 32,1 0 312,0 0-375,0 0-15,-1 0 0,1 0 15,0 0-16,-1 0 17,1 0 15,0 0-1,-1 0-14,24-23-1,-23 23-15,0 0 30,0 0 48,-1 0-63,24 23 110,-23-23 187,0 0-297,-1 0 1,1 0-17,0 0 17,-1 0 14,24 23-30,-23-23 15,0 0 47,-1 0-31,1 0 47,0 0-16,0 0 469,-1 0-500,1 0-31,0 0-1,-1 0 1,1 0 15,0 0-15,-1 0-1,1 0 17,0 0-17,0 0 32,-1 0 47,1 0-47,0 0 0,-1 0 15,1 0-15,0 0 375,-1 0-391,1 0-15,0 0-1,0 0 1,-1 0 0,1 0-16,0 0 31,-1 0 0,1 0 0,0 0-15,-1 0 0,1 0 30,0 0 17,-1 0-16,1 0-16,0 0 375,0 0-390,-1 0 0,1 0-1,0 0 16,-1 0 1,1 0-17,0 0 1,-1 0 0,1 0 30,0 0-14,23-23-17,-23 23 1,-1 0 15,1 0 32,0 0 343,-1 0-375,1 0-15,0 0-1,-1 0 17,1 0-17,0 0 17,0 0-1,-1 0-16,1 0 1,0 0 15,-1 0 16,1 0 0,0 0-31,-1 0 359,1 0-360,23 23 1,-23-23 0,0 0-1,-1 0 1,1 0-16,0 0 31,-1 0 0,1 0-15,0 0 0,-1 0 15,1 0 0,0 0 32,23 24-32,-24-24 0,1 0 16,0 0-16,23 23-15,-23-23 328,-1 0-313,1 0 0,0 0-31,-1 0 31,1 0 1,0 0-1,-1 0 94,24 23 94,0 1-157,0-1 110,0 0-78,0 0 31,0 1-32,0-1 48</inkml:trace>
</inkml:ink>
</file>

<file path=ppt/ink/ink72.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1.71429" units="1/cm"/>
          <inkml:channelProperty channel="T" name="resolution" value="1" units="1/dev"/>
        </inkml:channelProperties>
      </inkml:inkSource>
      <inkml:timestamp xml:id="ts0" timeString="2017-09-07T19:09:05.437"/>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0 0 0,'0'23'109,"0"1"-31,0-1-15,0 0 93,0 1 63</inkml:trace>
</inkml:ink>
</file>

<file path=ppt/ink/ink73.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1.71429" units="1/cm"/>
          <inkml:channelProperty channel="T" name="resolution" value="1" units="1/dev"/>
        </inkml:channelProperties>
      </inkml:inkSource>
      <inkml:timestamp xml:id="ts0" timeString="2017-09-07T19:09:28.146"/>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0 9 0,'23'0'78,"0"0"-62,24 0-1,-24 0 1,24 0 0,0 0-16,-1 0 15,-23 0 1,1 0-16,22 0 16,24 0-1,0 0-15,-23 0 16,-1 0-1,24 0-15,-23 0 16,-1 0 0,1 0-16,-24 0 15,47 0 1,0 0-16,0 0 16,-23 0-1,-1 0-15,24 0 16,-23 0-1,-24 0-15,0 0 16,24 0 0,-24 0-16,47 0 15,-23 0-15,-1 0 16,1 0 0,-24 0-16,1 0 15,-1 0 1,0 0-16,24 0 15,-24 0 1,1 0-16,-1 0 16,0 0-1,0 0 267,1 0-267,46 0-15,46 0 16,-46 0-1,47 0-15,22 0 16,-45 0 0,-1 23-16,47-23 15,-47 47 1,0-24-16,47-23 16,-24 23-1,-46 1-15,23-24 16,1 0-16,-24 23 15,-24-23 1,24 0-16,0 0 16,-23-23-1,23 23-15,-70-24 16,69 1 265,-22 23-265,23 0-1,70 0-15,23-23 16,-47 23 0,94 0-16,-93 0 15,92 0 1,-22 0-16,-47 0 16,69 23-16,-115-23 15,22 23 1,24 1-16,-24-24 15,-46 23 1,47 0-16,-24 0 16,-46-23-1,-24 0-15,47 0 282,-24-23-267,94-23-15,70 22 16,-70 1-1,116 23-15,-69-23 16,69 23 0,-93 0-16,70 23 15,-70 0 1,24 24-16,22 23 16,-92-24-1,23 24-15,-24-46 16,-69-24-1,-1 0-15,-22 0 282,-1 0-267,0 0 1,24 0 0,-1 0-16,-22 0 15,22 0-15,1 23 16,0-23-1,-1 23-15,1 0 16,-24 1 0,0-24-16,1 23 15,-1 0 1,0 1 0,-23-1-1,24 0-15,-1 1 16,24-1-1,-24 0-15,0-23 16,-23 24 0,23-1-16,-23 23 15,24 24 1,-24 24-16,0-71 16,23 23-1,0 24-15,-23 0 16,0-23-1,24-24-15,-24 0 32,0 24 233,0 0-265,0-1 16,23 48 0,0 92-16,1-93 15,-1 47-15,-23 23 16,0-93-1,0 0-15,0 0 16,0 23 0,-23-23-16,23-23 15,0 22 1,0 25-16,0-24 16,0-24-1,0 24-15,0 0 16,0 0-1,0-24-15,-24-46 32,1-23-32,23 46 234,0 24-218,0-24-1,0 24-15,0 70 16,0-48 0,0-22-16,0 0 15,0 23 1,0-1-16,0-22 15,0-24 1,0 47-16,0-23 16,0 23-1,-23-24-15,23-22 16,-24-1 0,24 0-1,-23-23-15,23 24 31,-23-1-15,23 24 0,0-24-1,0 0 345,0 0-345,0 1 1,0 46 0,0-47-16,0 0 15,0 24 1,0-1-16,0 24 15,0-46 1,0 22-16,-24-46 16,24 24-1,-23-1 17</inkml:trace>
</inkml:ink>
</file>

<file path=ppt/ink/ink74.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1.71429" units="1/cm"/>
          <inkml:channelProperty channel="T" name="resolution" value="1" units="1/dev"/>
        </inkml:channelProperties>
      </inkml:inkSource>
      <inkml:timestamp xml:id="ts0" timeString="2017-09-07T19:09:40.080"/>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6012 70 0,'-23'0'78,"-1"0"-47,1 0 1,0 0-1,-1 0 0,1 0-15,0 0-1,0 0 1,-1 0 0,1 0-1,0 0-15,-1 0 32,1 0-1,0 0 31,-1 0-30,1 0-1,0 0 0,-1 0 0,1 0 1,0 0-32,0 0 15,-1 0 1,1 0 31,0 0-32,-1 24 1,1-24 0,0 0-1,-1 0 16,1 0 1,0 0-1,0 0-15,-1 0 15,1 0 0,0 0 16,-1 0-16,1 0 0,0 0 16,-1 0-15,1 0 452,0 0-468,0-24 15,-1 24-31,1 0 15,0 0-15,-1 0 16,1-23 0,-24 23-16,24 0 31,0 0-31,-1 0 31,1 0-15,0 0-1,0-23 1,-1 23 0,1 0-1,0 0 1,-1 0 0,1 0-1,0 0 1,-1 0-1,1-24 17,0 24 15,0 0-1,-1 0-14,1 0-1,0 0 0,-1 0 63,1 0 47,23 24-110,-23-24 0,-1 0 16,24 23 78,-23-23 203,0 0-312,0 0-1,-1 0 1,-22 0 0,-1 0-16,24 0 15,-1 0 1,1 0-1,-24 0 1,24 0 0,0 0-16,0 0 15,-1 0 1,1 0 15,0 0-31,-1 0 16,1 0-1,0 0 17,-1 0 15,1 0-32,0 0 16,0 0-15,-1 0 15,1 0 16,0 0-31,23 23-1,-24-23 1,1 0 15,0 0 32,-1 0-16,1 0 0,0 0-1,0 0 1,23 24 31,-24-24 313,1 0-375,-24 0-1,24 0-15,0 0 16,-1 0 0,1 0-1,0 0 1,-24 0-1,24 0 1,0 0 0,-1 0-16,24-24 15,-23 24 1,0 0-16,-1 0 16,1 0-1,0 0 1,-1 0-1,1 0 17,0 0-17,0 0 1,-1 0-16,1 0 16,0 0-1,-1 0 16,1 0-31,-24 0 16,1 0 0,23 0-16,-1 0 15,1 0-15,0 0 32,23 24-1,-24-1 281,1-23-296,-24 0-16,24 0 16,-47 0-1,24 0-15,-24 0 16,0 0-1,23 0-15,-23 0 16,-23 0 0,23 0-16,0 23 15,-23 24 1,0-1-16,0 1 16,46 0-1,0-47-15,-23 23 16,70 0 15,-23-23-15,23 24-16,0-1 15,-23-23-15,23 23 32,-23-23 264,-1 23-280,-22 1-16,-1-1 16,24 0-16,-24 24 15,1 23 1,-24 0-16,0-24 16,23-22-1,1 22-15,22 1 16,1-24 15,0-23-15,-1 24-16,1 22 15,0 24 1,-24 0-16,47-23 16,-23-24-1,0 0-15,23 47 47,-140 932-47,0-1002 16,117 23-1,-1-23-15,1 24 32,0-1-1,-1 0 16,1 1-16,-24 46 63,24-47-79,-23 47-15,-24 46 16,0-23-16,46-46 16,-22-24-1,23 1-15,23-1 31,23-23 32</inkml:trace>
</inkml:ink>
</file>

<file path=ppt/ink/ink75.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1.71429" units="1/cm"/>
          <inkml:channelProperty channel="T" name="resolution" value="1" units="1/dev"/>
        </inkml:channelProperties>
      </inkml:inkSource>
      <inkml:timestamp xml:id="ts0" timeString="2017-09-07T19:09:29.725"/>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0 0 0,'0'47'78,"0"0"-63,0-1-15,23-22 16,-23-1 0,0 0-16,24-23 78,-1 0-16,233-163 188,-256 140-250</inkml:trace>
  <inkml:trace contextRef="#ctx0" brushRef="#br0" timeOffset="564.181">326 24 0,'0'-24'141,"0"1"-126,0 0 1,0-24 0,0-23-16,23 24 15,1-94 1,-1-47-16,24 48 16,-1-141-1,-22 187-15,-1 23 16,0 23-1,1 1-15</inkml:trace>
</inkml:ink>
</file>

<file path=ppt/ink/ink76.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1.71429" units="1/cm"/>
          <inkml:channelProperty channel="T" name="resolution" value="1" units="1/dev"/>
        </inkml:channelProperties>
      </inkml:inkSource>
      <inkml:timestamp xml:id="ts0" timeString="2017-09-07T19:09:56.763"/>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0 47 0,'23'0'78,"0"0"-46,0 0-1,1 0 0,-1 0 0,0 0-15,1 0 15,-1 0 1,0 0-1,1 0 0,-1 0 0,0 0 1,0 0-1,1 0-16,-1 0 1,0 0 15,1 0-15,-1 0 15,0 0-15,1 0-1,-1 0 17,0 0-17,0 0 1,1 0 0,-1 0-1,0 0 16,1-23 1,-1 23-17,0 0 1,1 0 15,-1 0-15,0 0 15,1 0 16,-24-23 31,23 23 219,0 0-297,0 0 31,1 0-31,-1 0 16,0 23-1,1-23-15,-1 0 16,24 0 0,-24 0-16,0 0 15,0 23 1,1-23 0,-1 0-1,0 0 1,1 0-16,-1 0 15,0 23 1,1-23 0,-1 0-1,0 0 1,0 0 15,1 0 0,-24 24-15,23-24 15,0 0 16,1 0 313,-1 0-360,0 23 15,24-23 1,0 23-16,-24-23 15,23 0 1,-22 0-16,-1 0 16,0 0-1,24 24-15,-24-24 32,1 0-32,-1 0 31,0 0 0,0 0 0,1 23-15,-1-23 312,0 0-328,1 0 16,-1 0-1,0 0-15,24 0 16,-1 0 0,1 0-16,-24 0 15,1 0 1,-1 0-16,24 0 15,-24 0 1,23 0-16,-22 0 16,-1 0-1,0 0-15,1 0 16,-1 0 0,0 0-1,1 0 298,22-23-298,-22 23 1,22 0-16,1 0 16,-1 0-1,1 0-15,-24 0 16,1 0-1,22-24-15,-23 24 16,1-23-16,-1 23 16,0 0-1,1 0 17,-1 0 14,0 0 1,1 0 235,-1 0-267,0-23-15,24 23 16,-24 0-1,24 0-15,-24 0 16,0 0 0,1 0-16,-1 0 15</inkml:trace>
  <inkml:trace contextRef="#ctx0" brushRef="#br0" timeOffset="-9945.81">1771-1095 0,'23'0'93,"23"0"-77,-22 0 0,-1 0-16,47 0 15,-47 0 1,24 0-16,-1 0 16,-22 24-1,46-24-15,0 0 16,-24 0-1,1 23-15,-1-23 16,1 0-16,0 0 16,-24 23-1,0-23-15,1 0 16,-1 0 0,0 24-16,24-1 31,-24-23-31,0 23 15,1 0 1,-1 1-16,0-24 422,-23 23-391,24-23-15,-1 0 62,-23 23-31,23-23-32,0 0 48,1 24-16,-1-24 437,-23 23-468,23-23-16,-23 23 15,24 1 1,-1-1-16,24 23 16,-24-22-1,0 22-15,0-22 16,1-1 0,-1 0-16,0 47 15,1-23 1,-24-1-16,46 1 15,-22-47 1,-1 23-16,-23 1 16,23-24-1,-23 23-15,0 0 16,0 1 0,0-1 359,0 0-344,0 0-31,0 1 31,0-1-31,24 0 47,-24 1-31,0-1 15,0 0-16,0 1 1,0-1 468,0 0-468,0 0 0,0 1-1,0-1 1,0 0 15,0 1-31,0-1 31,0 0-15,0 1 15,23-1 1,-23 0-17,0 0 1,0 1 15</inkml:trace>
  <inkml:trace contextRef="#ctx0" brushRef="#br0" timeOffset="-6709.109">3192-23 0,'0'24'125,"0"-1"-110,0 0 1,23 24-16,-23-24 15,24-23 1,-24 23 0,23 1-1,-23-1 1,0 0 0,0 1 15,23-24 0,-23 23 78,24-23-77,-24 23-1,23-23-15,0 0 93,0 0-62,-23-46-32,24 22 1,-1-22-16,0-1 16,1 24-1,-1-1-15,0 24 16,-23-23 0,24 0-1,-24 0 1,0-1 46</inkml:trace>
  <inkml:trace contextRef="#ctx0" brushRef="#br0" timeOffset="4343.793">0 94 0,'-24'0'110,"1"0"-63,0 0 0,-1 0-32,1 0 32,23-24 0,-23 24-31,-1 0 30,1 0-14,0 0 30,-1 0 16,1 0-46,0 0-1,0 0 47,-1 0 0,1 0-31,0 0 47,-1 0-47,1 0-32,0 0 32,-1 0 16,24 24-1,-23-24 297,0 0-343,0 0 0,-1 0-16,1 0 15,0 0 1,-1 0 15,1 0-15,0 0-1,-1 0 1,1 0 0,0 0 15,0 0-15,-1 0 15,1 0-16,0 0 1,-1 0 31</inkml:trace>
</inkml:ink>
</file>

<file path=ppt/ink/ink77.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1.71429" units="1/cm"/>
          <inkml:channelProperty channel="T" name="resolution" value="1" units="1/dev"/>
        </inkml:channelProperties>
      </inkml:inkSource>
      <inkml:timestamp xml:id="ts0" timeString="2017-09-07T19:10:35.780"/>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0 5453 0,'24'0'32,"-1"0"-32,0 0 15,0 0 1,24 0 0,0 0-16,-24 0 15,24 0 1,-1 0-16,47 23 15,-46-23 1,23 0-16,-24 23 16,48-23-1,-24 0-15,-47 0 16,24 0 0,22 0-16,1 0 15,0 24 1,-23-24-16,-1 23 15,-22-23 1,22 0-16,1 23 16,-24-23-1,24 0-15,-24 0 16,0 0 0,1 0-16,-1 0 31,0 0 297,94-23-328,-1 23 16,-46-23-16,0 23 15,70-24 1,-47 24-16,-46 0 15,23 0 1,23 0-16,-23 0 16,-24 0-1,1 0-15,23 0 16,0-23 0,0 23-16,-47 0 15,24 0 1,-1 0-16,1 0 15,0 0 1,-1 0-16,-23 0 16,1 0-16,-24-23 15,23 23 1,-23-24 0,0 1-1,23 23 251,24 0-251,23 0 1,23 0-16,0 0 16,-23 0-1,23 0-15,1 0 16,-48 0 0,24 0-16,-23 0 15,23 0 1,-47 0-16,24 0 15,-24 0 1,0 0-16,0 0 16,1 0-1,-1 0 1,0 0 15,1 0 0,-1 0 1,0 0-17,1 0 1,-1 0 31,-23-23-32,23 0 17,-23-1-32,0-22 15,0 22 1,0-22-16,0-47 16,0-24-1,0 47-15,0-46 16,0-1-1,0 70-15,0 24 16,0 0 0,0-24-16,0 24 15,0 0-15,24-1 16,-24 1 0,23 23-16,-23-163 359,-23 0-343,23 46-1,-24-116-15,24 93 16,0 1-1,-23-118-15,0 164 16,23-70 0,0 23-16,-24 94 15,24 22 17,-23-92 280,0-141-312,-24 48 16,24 69-1,-1-140-15,24 164 16,0-47-16,-23 23 16,23 93-1,0-23-15,0 24 16,0-1-1,0 24-15,0-94 313,-23 47-297,0-46-16,-1-117 15,24 163 1,-23 0-16,23-23 15,0 23 1,0 47-16,0 46 31,0 0-15,0-46 265,0 0-265,0-24-1,0-23-15,0 23 16,0 24 0,0 0-16,0 0 15,0-1 1,0 1-16</inkml:trace>
</inkml:ink>
</file>

<file path=ppt/ink/ink78.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1.71429" units="1/cm"/>
          <inkml:channelProperty channel="T" name="resolution" value="1" units="1/dev"/>
        </inkml:channelProperties>
      </inkml:inkSource>
      <inkml:timestamp xml:id="ts0" timeString="2017-09-07T19:10:37.928"/>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0 163 0,'0'24'187,"0"-1"-171,24 0-16,-1 0 31,47 117 188,-47-140-172,1 0 15,-24-23-62,23 0 16,0-1-16,0 24 16,1-23-1,-1 23 16,-23-23-31,0-1 125,0 1 47,23 0 31,-23-24-187,24 24 0,-24 0-1,0-1 32,23 24-31,-23-23-1,23 23 1,-23-23 15,24 23-15,-24-24 0,23 24-1,-23-23 16,23 23-15</inkml:trace>
</inkml:ink>
</file>

<file path=ppt/ink/ink79.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1.71429" units="1/cm"/>
          <inkml:channelProperty channel="T" name="resolution" value="1" units="1/dev"/>
        </inkml:channelProperties>
      </inkml:inkSource>
      <inkml:timestamp xml:id="ts0" timeString="2017-09-07T19:11:00.830"/>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1981 2613 0,'0'-23'63,"0"-1"-32,0 1-16,-23 23-15,0-23 16,-1-24 0,1-23-16,0 0 15,-24 47 1,0-23-16,24 22 16,-23-22-1,-1 22-15,24-22 16,-1-1-1,1 24-15,0-1 32,-1 1-32,-22 0 15,22 0 1,1-24-16,-23 0 16,22 1-1,24-1-15,-23 24 16,23-24-1,-23 24-15,-1 0 32,24-1-32,-23-22 406,0 22-406,-1 1 16,1 0-1,0-24-15,-24 1 16,24-24-1,0 0-15,-47 0 16,23 47 0,1-24-16,-1-23 15,24 0 1,-1 24-16,1 22 16,0 1-1,-1 23-15,1-23 16,-24-1-1,24-22-15,0 22 16,0 1 0,23-23-16,-24 22 15,24-22-15,-23 22 16,23 1 0,0 0-1,0-1 1,-23 24-16,23-23 15,-24 23 32,24-23 188,-23-1-142,0 24-77,-1 0 0,1-23-16,23 0 15,-23 0 1,0-24-16,23 24 16,-24-1-1,24 1-15,-23 23 16,0 0-16,23-23 15,-24 23 1,24-24-16,-23 24 31,23-23-31,-23 23 47,23-23 0,-24 0 62,1 23-15,0 0-31,0 0 46,23-24-78,-24 24-15,24-23 296,-23 23-296,0-23 0,-1-1-1,24 1 1,0 0 0,-23 23-1,23-24 1,-23 24 78,23-23-63,-24 23 234</inkml:trace>
</inkml:ink>
</file>

<file path=ppt/ink/ink8.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1.71429" units="1/cm"/>
          <inkml:channelProperty channel="T" name="resolution" value="1" units="1/dev"/>
        </inkml:channelProperties>
      </inkml:inkSource>
      <inkml:timestamp xml:id="ts0" timeString="2016-06-16T03:13:47.885"/>
    </inkml:context>
    <inkml:brush xml:id="br0">
      <inkml:brushProperty name="width" value="0.08333" units="cm"/>
      <inkml:brushProperty name="height" value="0.08333" units="cm"/>
      <inkml:brushProperty name="color" value="#ED1C24"/>
      <inkml:brushProperty name="fitToCurve" value="1"/>
    </inkml:brush>
  </inkml:definitions>
  <inkml:trace contextRef="#ctx0" brushRef="#br0">0 0 0,'0'24'109,"0"-1"-93,0 1 0,0-1 15,0 1 16,0-1-16,0 1 0,0 23 16,0-24 375,0 1-375,0-1 78</inkml:trace>
</inkml:ink>
</file>

<file path=ppt/ink/ink80.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1.71429" units="1/cm"/>
          <inkml:channelProperty channel="T" name="resolution" value="1" units="1/dev"/>
        </inkml:channelProperties>
      </inkml:inkSource>
      <inkml:timestamp xml:id="ts0" timeString="2017-09-07T19:10:50.499"/>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1104 57 0,'-24'0'125,"1"0"-93,0 0-17,0 0 17,-24 0-17,24-23 16,-1 23-31,1 0 16,-24-24 0,24 24-1,0 0 1,0 0-16,-1 0 31,1 0 0,-350 0 235,350 0-266,-1 0 16,1 0-1,0 0 1,0 0 0,-1 0-16,1 24 15,0-24 1,-1 0-1,1 0 1,0 0 15,-1 0-31,1 0 16,0 0 15,23 23 172,-23-23-187,23 23 0,0 0-1,0 1 1,0-1 15,0 0-15,0 1-1,0-1-15,0 0 16,0 1 0,0-1-1,0 0 1,0 0-1,0 1 1,0-1 0,0 0-1,0 1 17,0-1-1,0 0-16,0 1 1,23-1-16,-23 0 16,0 0 15,0 1-15,0-1-1,0 24-15,0-24 16,0 0-1,23 1-15,-23-1 16,0 0 0,23 1 327,-23-1-327,0 0-16,0 0 16,24 1-1,-1-1 1,0-23 0,-23 23-16,24-23 15,-24 24-15,23-24 16,-23 23-1,23-23-15,-23 23 32,24-23-32,-1 0 31,0 0-31,-23 24 16,23-24-1,1 0 1,-1 0 31,0 0-16,-23 23-31,24-23 47,-1 0-32,0 0 17,1 0-17,-1 0 32,0 0-16,1 0-15,-1 0 0,-23 23-1,23-23 17,0 0-1,1 0 0,-24 23-15,23 1-1,-23-1 17,23-23-17,-23 23 1,24-23 312,-1 0-312,0 0 15,1 0-16,-1 0 1,0 0 15,0 0-31,1 0 32,-1 0-17,0 0 1,1 0 15,-1 0-15,0 0 15,1 0-31,-1 0 47,0 0-32,0 0-15,1 0 32,-1 0-32,0 0 31,1 0 0,-1 0-31,0 0 16,1 0-1,-1 0 1,0 0 15,0 0-15,1 0 0,-1 0-1,0 0 1,1 0-1,-1 0 17,0 0 296,24 0-328,0 0 15,-1 0 1,-23 0-16,47 0 16,0 0-1,0 0-15,-47 24 16,24-24 0,0 23-16,-1-23 15,24 0 1,-47 0-16,24 0 15,0 0 1,-1 0-16,-22 0 16,46 0-1,-47 0-15,23 0 16,-22 0 0,-1 0-16,24 0 15,-24 0 1,24 0-16,-1 0 15,-23 0-15,1 0 16,-1 0 0,0 0-16,1 0 15,-1 0 1,0 0-16,1 0 31,-1 0-31,0 0 31,0 0 282,1 0-297,-1 0-16,24 0 15,23 0 1,-24 0-16,-22 0 15,22 0 1,24-23-16,-23 23 16,23 0-1,-47 0-15,23 0 16,1 0 0,0 0-16,-24 0 15,24 0 1,-24 0-16,0 0 15,-23-24 282,0 1-265,0 0-17,0-1 1,0-45-16,0 22 15,0 24 1,0-1-16,0-22 16,0 22-1,0-22-15,0 23 16,0-1 0,0 1-16,0 0 15,-23 23 1,23-24-16,0 1 15,0 0 1,0-1 0,0 1-1,0 0 17,0-1-1,0 1-16,0 0 1,0 0 0,0-1-16,0 1 15,0 0 32,0-1-16,0 1 1,-23 23-17,23-23 1,0-1 15,0 1 79,0 0-79,0 0 0,0-1 391,0 1-391,0 0 79,0-1-48,0 1-46,0 0-1</inkml:trace>
</inkml:ink>
</file>

<file path=ppt/ink/ink8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1.71429" units="1/cm"/>
          <inkml:channelProperty channel="T" name="resolution" value="1" units="1/dev"/>
        </inkml:channelProperties>
      </inkml:inkSource>
      <inkml:timestamp xml:id="ts0" timeString="2017-09-07T19:11:15.006"/>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0 117 0,'23'0'94,"1"0"-79,-1 0 1,0 0 0,24 0-16,-24 0 15,0 0 1,1 0-16,22 0 16,1-23-1,-24 23-15,1 0 16,-1 0-1,-23-24-15,46 24 0,-22 0 16,22-23 0,-22 23-16,-1 0 15,0 0-15,1 0 32,-1 0-32,0 0 15,0-23 1,1 23-16,-1 0 15,0 0 1,1 0-16,-1 0 31,0 0-15,1 0 0,-1 0-1,0 0 1,0 0-1,-23-24 64,0 48-48,24-24 219,22 0-235,1 0-15,-24 0 16,1 0 0,22 0-16,1 0 15,23 0-15,-24 0 16,1 0 0,-24 0-16,24 0 15,-1 0 1,1 23-16,-24-23 15,1 23 1,22-23-16,-22 0 16,45 24-1,-22-24-15,0 0 16,-24 0 0,0 0-16,1 23 15,22-23 1,1 0-16,-1 23 15,1-23 1,-24 0-16,1 0 16,22 0-1,-22 0-15,22 0 16,-23 0 0,1 0-16,-1 0 15,0 0-15,1 0 16,-24 47 31,0-70 125,0-1-157,23 24 63,93 0-78,24 0 16,-70 0 0,47 0-16,23 0 15,-71 24 1,71-24-16,-23 23 15,-47 0 1,23-23-16,70 24 16,-46-24-1,-48 23-15,25-23 16,-48 0 0,24 0-16,-47 23 15,24-23 1,-24 23-16,1-23 15,-1 0 1,0 24-16,1-24 16,-1 0-1,0 23-15,-23 24 63,23-47 202,47 0-249,24 0-16,-25 0 16,25 0-1,22-24 1,-69 24-16,-1 0 16,71 0-16,-1 0 15,-69 0 1,46 0-16,24 0 15,-47 0 1,-24 0-16,24 0 16,23 0-1,-46 24-15,23-1 16,-23-23 0,-1 23-16,-23 1 15,-23 22 32,47-46 219,-24 0-266,94 0 15,-47 0 1,0 0-16,0 0 16,23 0-16,-23 0 15,-47 0 1,24 0-16,46 23 15,-23-23 1,0 0-16,-24 24 16,1-1-1,-1-23-15,1 0 16,-24 23 0,1-23-16,-1 0 15,0 0 1,-23-23-1,0 46 1,0-46 0,0 46 156,24-23-126,22 0-30,-23 24 0,24-24-16,46 23 15,-23 0 1,23 24-16,47-1 16,-23-22-1,-24-1-15,-23 0 16,-24 1-1,24 22-15,0-46 16,-23 24 0,23 22-16,-24 24 15,24-70-15,-46 23 16,-24-46 0,0 46 15,0-46 94,0 46-31,0 24-94,23 23 15,-23-47 1,0 24-16,0-1 15,0 48 1,0-48-16,0 1 16,0-24-16,0 24 15,0 23 1,0-47-16,0 0 16,0 1-1,0-1 1,-23 24-1,-1 22-15,24-45 16,0 22 0,-23-22-1,23-1 32,-23 0-31,23 1-1,-24-1-15,24 0 32,-23-23-32,23 23 15,-23-23-15,0 0 16,-1 24 0,1-24-1,0 0 1,-1 23-1,1-23 17,0 0-17,-1 0 1,1 23 0,0-23-16,-1 0 15,1 0 1,0 0-16,-24 24 15,24-24 1,-24 0-16,1 0 16,-1 0-1,24 0-15,-24 0 16,1 0 0,22 0-16,-22 0 15,22 0-15,1 0 16,0 0-1,0 0-15,-24 0 16,0 0 0,24 0-16,0 0 15,-1 0 1,-22 0-16,22 0 16,1 0-1,-23 0-15,22 0 16,1 0-1,0 0-15,-24 0 32,24 0-32,-24 0 15,1 0 1,22 0 0,1 0-1,0 0-15,-1 0 31,1 0-31,0 0 32,-1 0-32,1 23 15,0-23-15,0 0 32,-1 23-32,1-23 31,0 0 297,-24 0-312,-23 0-1,24 0-15,-1 0 16,-23 0-1,23 0-15,-23 0 16,47 0 0,-23 24-16,-1-24 15,-23 23 1,23 0-16,1-23 16,-1 23-1,1 1-15,-24-24 16,23 0-16,1 23 15,22-23 1,-22 0-16,22 0 16,-22 23-1,-1-23-15,0 0 16,24 0 0,0 0-16,-24 0 15,1 0 1,-24 24-16,23-24 15,24 0 1,0 0-16,-1 0 16,1 0-1,0 0-15,-24 0 16,0 0 0,24 0-16,0-24 15,0 24 1,-1 0-16,1 0 15,0 0 1,23-23 281,0 46-297,0 1 62,-24-24-46,-46 0 0,0-24-1,24 1-15,-1 0 16,1 23 0,-24 0-16,0 0 15,0 0 1,47 0-16,-47 0 15,23 0 1,-23 0-16,24 0 16,22 0-1,1 0-15,-24 0 16,1 23 0,-24 0-16,47 1 15,-1-1 1,1-23-16,0 23 15,-24-23 1,24 0-16,-1 0 16,1 0-16,0 0 15,23 24 17,0 45-17,0-115 16</inkml:trace>
  <inkml:trace contextRef="#ctx0" brushRef="#br0" timeOffset="33256.319">3379 2587 0,'-23'0'453,"-1"0"-406,1 0-31,0 0 15,-1 0 0,1 0-15,0 0 0,-1 0-16,24-23 15,-23 23 1,0 0-16,0 0 31,-1 0-31,-22-24 16,22 24-1,1 0 1,0 0 0,-1 0-1,1 0 1,0 0 0,0 0-16,-1 0 343,-22-23-327,-24 23-16,-24-23 16,25 0-1,-1 23-15,-24-24 16,25 1-1,-1 23-15,23-23 16,-23-1 0,-23 1-16,23 0 15,23-1 1,-46 1-16,0 23 16,23 0-1,47 0-15,-24 0 16,-23 0-1,47 0-15,-24 0 16,24 0 0,0 0-1,23 23 48,-24-23 265,-22 0-312,-1 0-1,24 0-15,-24 0 16,-23-23-1,1 23-15,22 0 16,0 0 0,1 0-16,-24-23 15,0 23 1,47 0-16,-24-23 16,0 23-16,-23 0 15,1 23 1,45-23-16,1 23 15,-24-23 1,1 23-16,22-23 16,1 0-1,-23 0-15,22 0 32,1 0-32,0 0 15,-1 24 1,-22-1-16,22-23 15,1 23 1,0-23 0,23 24-1,-24-24 313,1 0-312,-23 0 0,-24 0-16,23 0 15,0 0-15,24-24 16,-47 24 0,24 0-16,-1 0 15,0 0 1,24 0-16,0 0 15,-24 0 1,1 0-16,-1 0 16,24 0-1,-1 0-15,1 24 16,0-24 0,-24 23-16,1-23 15,22 0 1,-22 0-16,22 23 31,1 1-15,-24-1-1,24 0-15,-23 0 16,22 47 0,-22-46-16,-1 22 15,24-22 1,-1-24-16,1 23 15,0 0 1,23 1 0,0-1-1,-23-23 251,-1 23-235,-22-23-31,-1 23 16,0 1-16,24-24 15,0 23 1,0-23 0,-1 23-1,-22 1-15,22-24 16,1 23 0,0 24-16,-1-24 15,1 0 1,23 0-16,-23 1 15,23-1 1,-24-23-16,24 23 31,-23-23-15,23 24 0,0-1-16,0 24 15,-23-47 1,23 46-1,-23-23 1,23 1 0,-24-24-1,24 46 1,0-22-16,0 22 16,-23-22-1,23-1 1,0 0 31,0 1-32,0-1 32,-23-23 47,-1 0-78,1 0 15,0 0-31,-1 0 31,1 0-31,0 0 16,-24 0-1,1 0-15,22 0 16,1 0 0,0 0-1,-24 0 345,24 0-345,-24 0-15,24 0 16,0 0-16,-24 0 15,0 0 1,24 0-16,0 0 16,-1 0-1,1 0-15,0 23 16,-24-23 0,24 0-16,-24 0 15,24 0 1,0 0-16,-1 0 15,1 0 1,-23 0-16,-1 0 16,24 23-1,-1-23-15,1 0 16,0 0 0,-24 0-1,24 0 1,0 0-16,23 24 31,0 22-31,0 24 16,-24-70 296,1 0-296,-24 0-16,1-23 15,22 23 1,-22-23-16,22-1 16,-22 24-1,23-23-15,-24 23 16,0-23 0,24 23-16,0 0 15,-1 0 1,1 0-16,-23 0 15,22 0 1,1 0-16,0 0 16,-1-24-1,1 24-15,0 0 32,-1-23-1,1 23-31,-23 0 15,22 0 1,1 0 0,23-23-16,-23 23 15,23-23 1,-24 23 0,1 0-1,0 0-15,-1 0 16,1 0-1,0 0 1,0 0 15,-1 0-15,1 0 15,0 0 297,-1 0-328,1 0 32,0 0-32,-24-24 15,24 24-15,-24 0 16,24 0-1,0-23-15,-24 23 32,24 0-32,-24 0 15,24 0 1,-1 0 0,24-23-1,-23 23 1,23-24 15,-23 24-15</inkml:trace>
</inkml:ink>
</file>

<file path=ppt/ink/ink82.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1.71429" units="1/cm"/>
          <inkml:channelProperty channel="T" name="resolution" value="1" units="1/dev"/>
        </inkml:channelProperties>
      </inkml:inkSource>
      <inkml:timestamp xml:id="ts0" timeString="2017-09-07T19:11:04.599"/>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-61-223 0,'23'0'156,"-23"24"-125,0-1 1,23 0-1,-23 0-15,0 1-1,0-1 16,0 0 16,24-23-47,-24 24 203,-24-24 79,1 0-251,0 0 16,-1 0-16,24-24-15,-23 24 15,0 0 31,-1 0 1,24-23-32</inkml:trace>
</inkml:ink>
</file>

<file path=ppt/ink/ink83.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1.71429" units="1/cm"/>
          <inkml:channelProperty channel="T" name="resolution" value="1" units="1/dev"/>
        </inkml:channelProperties>
      </inkml:inkSource>
      <inkml:timestamp xml:id="ts0" timeString="2017-09-07T19:10:53.046"/>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3341-456 0,'70'163'219,"-47"-139"-204,-23-1 1,0 0 0,23 24-16,-23-24 15,24-23 1,-24 23-1,0 1 1,23-24 31,-23 23 0,0 0-16,23-23 16,-23 24 0,0-1-16,0 0 32,0 1-48,0-1 16,24-23 173,-1-23-142,0 23-31,0-47-31,1 24 16,-1-1-16,0 1 16,1 0-1,-1-1-15,0 1 31,1 23-31,-1-23 16,0 23 0,-23-23-16,23 23 15,1-24 1,-1 1 0,0 23-1,1-23 16,-1 23 1,0 0-1,1 0 16,-1 0-16,0 0 0,1 0 16,-1 0 0,0 0-16,0 0 16,1 0 0</inkml:trace>
</inkml:ink>
</file>

<file path=ppt/ink/ink84.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1.71429" units="1/cm"/>
          <inkml:channelProperty channel="T" name="resolution" value="1" units="1/dev"/>
        </inkml:channelProperties>
      </inkml:inkSource>
      <inkml:timestamp xml:id="ts0" timeString="2017-09-07T19:10:42.916"/>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754 34 0</inkml:trace>
</inkml:ink>
</file>

<file path=ppt/ink/ink85.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1.71429" units="1/cm"/>
          <inkml:channelProperty channel="T" name="resolution" value="1" units="1/dev"/>
        </inkml:channelProperties>
      </inkml:inkSource>
      <inkml:timestamp xml:id="ts0" timeString="2017-09-07T19:10:56.562"/>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1174 57 0,'23'0'63,"0"0"-32,1 0 0,-1 0-15,0 0 0,0 0-1,1 0 17,-24-23-32,23 23 15,0 0 1,1 0-1,-1 0 1,0 0 0,1 0 15,-1 0-15,0 0-16,1 0 15,-1 0 1,0 0-16,0 0 15,-23-24 1,24 24-16,-1 0 16,0 0-1,24 0 1,-24 0 0,1 0-1,-1 0 1,0 0-1,0 0 17,1 0-17,-1 0 1,0 0 0,1 0-1,-1 0 16,0 0-15,1 0 0,-1 0-16,0 0 31,0-23-31,1 23 16,-1 0-1,0 0-15,1 0 16,-1 0-16,0 0 31,1 0-31,-1 0 16,0 0-1,1 0 17,-1 0-17,0 0 16,0 0 1</inkml:trace>
</inkml:ink>
</file>

<file path=ppt/ink/ink86.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1.71429" units="1/cm"/>
          <inkml:channelProperty channel="T" name="resolution" value="1" units="1/dev"/>
        </inkml:channelProperties>
      </inkml:inkSource>
      <inkml:timestamp xml:id="ts0" timeString="2017-09-07T19:11:20.199"/>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0 0 0,'23'0'156,"0"23"-140,1 1-1,-1 22 1,0-23-16,0 1 31,24-24-31,-24 23 16,24 0 0,-24-23-16,-23 24 15,24-1 1,-1 0-16,0 1 15,-23-1 1,23 0-16,1 0 16,-1-23-1,0 0 1,1 24 0,-1-24-16,-23 23 15,23 0 1,1 1-16,-24 22 15,23-22-15,0-1 16,1 0 0,22-23-16,-23 23 15,1-23 1,-1 24-16,-23-1 16,23 0-1,-23 1-15,24-1 31,-24 0 313,46 1-328,1-1-16,-24 24 15,24 22 1,-1-45-16,1 22 16,0-22-1,-1-1-15,1 0 16,-24 24 0,0-1-16,24 1 15,-24-24-15,24 24 16,-24-47-1,0 0-15,1 23 16,-24 1 0,23-24-1,-23 23 1,0 0-16,23-23 16,-23 23-1,0 1-15,24-24 31,-24 23-31,23 0 32,0-23 30,-23 24 266,24-24-312,-1 23 0,0-23-1,1 0 1,-24 23-1,23-23-15,0 0 32,-23 24-17,23-24 17,-23 23-17,0 0 48,24-23-32,-24 24 235,23-24-126,-23 23-124,0 0 124,23-23-140,-23 23 157</inkml:trace>
</inkml:ink>
</file>

<file path=ppt/ink/ink87.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1.71429" units="1/cm"/>
          <inkml:channelProperty channel="T" name="resolution" value="1" units="1/dev"/>
        </inkml:channelProperties>
      </inkml:inkSource>
      <inkml:timestamp xml:id="ts0" timeString="2017-09-07T19:11:24.128"/>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564 34 0,'-23'0'140,"-1"0"-124,1 0 15,0 0-15,-1 0-1,1 0 17,0-23-1,-1 23-15,1 0-1,0 0 16,-1 0 1,1 0-17,0 0 1,0 0 0,-1 0-1,1 0 32,0 0-16,-1 0 1,1 0-1,0 0-16,-1 23 32,1 0 0,0 1-16,23-1 16,-23-23-31,23 23 15,0 1-15,0-1-1,0 0 1,0 1 0,0-1 15,0 0-15,0 0-1,0 1 16,0-1-15,0 0 15,0 24-15,0-24 0,0 24-1,0-24-15,0 1 31,0-1-15,0 0 15,0 0-15,0 1 0,0-1-1,0 0 16,0 1-15,0 22 0,0-22-1,0-1-15,0 0 16,23-23 0,-23 23-16,0 1 31,0-1-31,0 0 15,0 1-15,0-1 16,0 0 0,0 1-16,0-1 31,23 0 266,-23 24-282,0-1 1,23-22-16,-23-1 16,24 0-1,-1 1-15,-23 22 16,23-22 0,-23-1-16,0 0 15,24 0 1,-24 1 15,23-24-31,-23 23 16,23 0-1,1-23-15,-24 24 16,23-1 0,0-23-16,0 0 15,-23 23 1,24-23 15,-1 0 0,0 0-15,1 0 15,-1 0-31,0 0 16,1 0-1,-24-23 1,23 23 0,0 0-1,1 0 1,22 0-16,-23 0 16,1-23-1,-1 23-15,0 0 16,1 0-1,-1-24-15,0 24 16,1 0 0,-1 0-16,0 0 15,0 0-15,1 0 32,-1 0-32,0 0 15,24 0 1,-24 0 15,1 0-31,-1 0 31</inkml:trace>
</inkml:ink>
</file>

<file path=ppt/ink/ink88.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1.71429" units="1/cm"/>
          <inkml:channelProperty channel="T" name="resolution" value="1" units="1/dev"/>
        </inkml:channelProperties>
      </inkml:inkSource>
      <inkml:timestamp xml:id="ts0" timeString="2017-09-07T19:11:26.836"/>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46 0 0,'0'23'109,"0"0"-93,0 1 0,0-1-1,23-23 1,-23 23-1,24-23 17,-24 24-17,0-1 1,23-23 0,-23 23-1,0 1 16,23-1 32,-23 0 171,-23-23-15,0 0-172,-1 0 0,1 0 0,0 0 0,0 0 46</inkml:trace>
</inkml:ink>
</file>

<file path=ppt/ink/ink89.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1.71429" units="1/cm"/>
          <inkml:channelProperty channel="T" name="resolution" value="1" units="1/dev"/>
        </inkml:channelProperties>
      </inkml:inkSource>
      <inkml:timestamp xml:id="ts0" timeString="2017-09-07T19:11:53.928"/>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0 129 0,'23'0'188,"0"0"-173,1 0-15,-1 0 16,0 0 15,1 0-15,22-23-16,1 23 16,-24 0-1,0 0-15,1 0 16,22 0-1,1 0-15,-24 0 16,0 0-16,1 0 16,-1-23-1,0 23-15,1 0 16,22 0 0,-22 0-16,-1 0 15,0 0 1,1 0 15,-1 0 0,0 0-31,0 0 32,1 0-17,-1 0 16,0 0-15,1 0 15,-1 0-31,0 0 16,1 0-16,-1 0 31,0 0-15,0 0-1,1 0-15,-1-24 16,0 24 0,1 0-1,-1 0 1,0 0 15,-23-23-15,0 0-16,47 23 297,-1 0-297,1 0 15,-24 0 1,47 0-16,0 0 16,-23 0-1,-1 0-15,-22 0 16,22 0-1,1 0-15,0 0 16,-1 0 0,-23 0-16,1 0 15,22 0 1,-22 0-16,22 0 16,-22 0-1,-1 0-15,0 0 16,0 0-1,1 0-15,-1 0 32,0 0-32,1 0 15,-1 0 1,0 0 0,1 0-1,-1 0 329,0 0-344,24 0 16,-1 0-1,1 0-15,-24 0 16,24 0-1,0 23-15,-1-23 16,-23 23 0,1-23-16,-1 24 15,0-24 1,24 23-16,-24-23 16,1 0-1,-1 0 1,0 0-1,0 0 17,-23 23-1,24-23-31,-1 0 78,0 0 250</inkml:trace>
</inkml:ink>
</file>

<file path=ppt/ink/ink9.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1.71429" units="1/cm"/>
          <inkml:channelProperty channel="T" name="resolution" value="1" units="1/dev"/>
        </inkml:channelProperties>
      </inkml:inkSource>
      <inkml:timestamp xml:id="ts0" timeString="2016-06-16T03:10:15.385"/>
    </inkml:context>
    <inkml:brush xml:id="br0">
      <inkml:brushProperty name="width" value="0.08333" units="cm"/>
      <inkml:brushProperty name="height" value="0.08333" units="cm"/>
      <inkml:brushProperty name="color" value="#ED1C24"/>
      <inkml:brushProperty name="fitToCurve" value="1"/>
    </inkml:brush>
  </inkml:definitions>
  <inkml:trace contextRef="#ctx0" brushRef="#br0">-5221 1882 0,'24'0'125,"23"0"-125,-24 0 16,1 0-1,-1 0-15,1 0 16,-1 0-1,24 0-15,1 0 16,-1 0 0,-24 0-16,1 0 15,-1 0 17,1 0-17,-1 0 1,1 0-1,-1 0 95,-23-24 124,24 24-218,-1 0-1,24 0-15,24 0 16,-48 0 0,24 0-16,0 0 15,0 0 1,0 0-16,1 0 16,-25 0-1,1 0 1,-1 0-1,1 0 17,-1 0-17,1 0 1,-1 0 15,1 0-31,-1 0 31</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8-26T17:49:31.98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28,'467'0,"-273"-14,-15 14,-72-13,380 13,-302 31,83 19,-79-18,36-9,38 4,-123-15,175 29,25 0,-195-12,-8-17,483-20,-13 1,-373 8,16-43,11 43,-100-27,43-2,473 29,-482 13,-59 11,-15 22,-26-24,80 3,-38-13,-125-13</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8-26T17:49:38.75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8-26T17:49:49.109"/>
    </inkml:context>
    <inkml:brush xml:id="br0">
      <inkml:brushProperty name="width" value="0.05" units="cm"/>
      <inkml:brushProperty name="height" value="0.05" units="cm"/>
      <inkml:brushProperty name="ignorePressure" value="1"/>
    </inkml:brush>
  </inkml:definitions>
  <inkml:trace contextRef="#ctx0" brushRef="#br0">1 2504,'132'0,"129"-18,464-60,-305 34,25-24,-73 14,-84 5,-40 17,-203 25,0-2,-1-2,0-2,1-2,55-16,21-5,195-9,-148 23,1 7,77 7,29-5,-118-21,0 4,-110 22,1 3,0 1,45 4,49-4,349-28,161 1,-277-1,-339 27,-1-2,0-2,-1 0,25-12,131-70,-93 38,56-22,-27 36,-85 33,0-2,-1-1,0-2,34-15,133-43,-49 19,80-29,-44 43,-152 20,85-43,-4-9,-114 63,-1 0,1 1,0 0,1 1,-1 0,0 0,1 1,0 0,-1 1,1 0,6 1,6 0,-5 1,-1-1,1 0,-1-1,1-1,-1 0,0-2,0 0,0 0,0-1,3-3,25-9,-33 13</inkml:trace>
  <inkml:trace contextRef="#ctx0" brushRef="#br0" timeOffset="3614.256">8837 802,'226'0,"-60"54,-153-51,-1 0,0 0,0 1,0 1,0 0,-1 0,0 1,0 1,0 0,1 2,-9-5,0 0,-1 1,1-1,-1 0,0 1,-1-1,1 1,-1 0,1-1,-1 1,-1 0,1 0,-1 0,0 0,0-1,0 1,-1 0,0 0,1 0,-2 0,1-1,-1 1,1-1,-1 1,-1-1,1 1,0-1,-1 0,-106 115,18 2,51-91,28-23</inkml:trace>
  <inkml:trace contextRef="#ctx0" brushRef="#br0" timeOffset="8544.77">9796 181,'25'0,"55"1,0-3,-1-4,62-13,50-14,-67 6,54-13,-25 21,-41-2,-93 17,0 0,0 1,0 1,1 1,-1 1,0 0,8 2,28 0,1602-2,-1567 1,1 5,-1 3,0 5,-18-3,0-4,1-2,14-4,728 26,-813-27,3 0,0 0,1-1,-1 2,0-1,1 1,-1 0,0 0,0 0,0 1,0-1,0 1,0 1,3 1,0-1,0 0,0-1,1 0,-1 0,1-1,-1 0,1 0,0-1,-1 0,1 0,8-3,15 2,-1 0,63 8,-88-3,0 1,0 0,0 0,-1 1,0-1,0 1,0 0,-1 1,0-1,0 1,-1 0,0 0,0 0,0 0,-1 1,1 6,5 9,61 170,11 57,-42-65,-4-52,-7 90,-28 230,2-451,-1 1,0-1,-1 0,1 1,0-1,-1 0,1 1,-1-1,0 0,1 0,-1 0,0 0,0 1,-1-1,1 0,0-1,-1 1,1 0,-1 0,0-1,1 1,-1-1,0 1,0-1,0 0,0 1,0-1,0 0,0-1,-1 1,1 0,0 0,-1-1,1 0,0 1,-2-1,-176 21,-227-17,-33-4,261-30,-255-25,282 45,-151 8,136 4,140-2,-25-1,0 3,0 1,0 3,-3 3,-388 39,246-18,-6 8,72-11,-147 10,113-5,116-20,0-2,-1-2,0-3,-29 0,12-4,1 3,0 3,-17 6,-200 53,24-37,230-28,17 0</inkml:trace>
</inkml:ink>
</file>

<file path=ppt/ink/ink93.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1.71429" units="1/cm"/>
          <inkml:channelProperty channel="T" name="resolution" value="1" units="1/dev"/>
        </inkml:channelProperties>
      </inkml:inkSource>
      <inkml:timestamp xml:id="ts0" timeString="2017-09-07T19:17:29.985"/>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9511 303 0,'-46'0'31,"22"0"-15,-22 0-16,-1-23 16,-23 23-1,24-24-15,-1 24 16,0 0-16,1 0 16,-24 0-1,23 0-15,1-23 16,-24 23-1,0-23-15,0 0 16,0 23 0,23-24-16,1 1 15,-1 23 1,-23-23-16,24 23 16,22-24-1,-22 24-15,-1 0 16,-23-23-1,24 23-15,-1-23 32,-23 23-17,47 0-15,-24 0 16,1 0-16,22 0 16,1 0-1,0 0-15,-1 0 16,1 0-1,-24 0-15,24 0 16,-23 0 0,22 0-16,1 0 15,0 0-15,-1 0 16,-22 0 0,-1 0-16,24 0 15,-24 0 1,24 0-16,0 0 15,-1 0 1,1 0-16,0 0 16,-24 0-1,24 0-15,-1 0 16,-22 0 0,23 0-16,-24 0 15,0 0 1,1 0-16,-1 0 15,24 0 1,0 0-16,-1 0 31,1 0-31,0 0 16,-1 0 0,1 70-1,0-70 313,-24 0-312,1 0 0,-24 0-16,23-24 15,-23 24 1,23 0-16,-22-23 15,-1 23 1,0 0-16,23 0 16,1 0-1,-24 0-15,0 0 16,23 0 0,1 0-16,-24 0 15,23 0 1,-23 0-16,24 0 15,-1-23 1,0 23-16,-23 0 16,24 0-16,-24 0 15,23 0 1,1 0-16,-24 0 16,0 0-1,23 0-15,1 0 16,-24 0-1,-23 0-15,23 0 16,23 0 0,0 0-16,24 0 15,0 0 1,-24 0-16,1 23 16,-1-23-1,0 0-15,24 0 16,0 0-1,-1 0 423,1 0-438,-23 0 16,-1 0-1,24 0-15,-24 0 16,0 0-1,1 0-15,-1 0 16,24 0 0,-24 0-16,24 0 15,-24 0 1,1 0-16,-1-23 16,24 23-1,-24 0-15,1 0 16,-1-24-1,0 24-15,1 0 16,23 0 0,-1 0-16,-22 0 15,22 0 1,-22 0-16,-1 0 16,24 0-16,-24 0 15,1 0 1,-24 0-16,23 0 15,1 0 1,-1 0-16,24 0 16,23 24 15,-70-24 344,0 0-359,-47 23-1,1-23-15,46 0 16,-70 0-1,24 0-15,46 0 16,-24 0 0,-22 0-16,46-23 15,23-1 1,-46 24-16,0-23 16,46 23-16,-23 0 15,1 0 1,-25 23-16,24 1 15,24-24 1,22 0-16,-22 0 16,23 0-1,-24 0 329,0 23-328,1-23-16,-24 23 15,23 1 1,1-24-16,22 23 16,-46 0-1,47-23-15,-23 0 16,22 24-1,1-24-15,0 0 16,-1 0 0,1 0-1,-24 0-15,1 0 16,-1 23 0,24-23-16,0 0 15,-24 23 1,24 0-1,23 1 1,-24-24 218,1 23-218,-24 0 0,24 1-16,0-1 15,0-23 1,-1 23-16,-22 1 16,22-24-1,-22 0-15,22 23 16,1-23-1,0 0 1,23 23 15,-23-23-15,23 24 0,-24-24-16,24 23 15,-23 0 1,0-23-16,23 23 15,0 1 95,0-1-48,23-23-62,-23 23 16,23 1 0,1-1-1,-1 0-15,23 1 16,-22-1-1,22 0-15,-22-23 16,22 23 0,-22-23-1,-1 24 1,23-24-16,1 23 16,-24 0-1,1 1-15,-1-1 16,24 0-1,-1 1-15,1-1 16,-1-23 0,1 23-16,-24-23 15,1 0 1,22 0-16,-22 23 16,45-23-1,-45 0-15,22 24 16,-22-1-1,22 0-15,24-23 16,-23 24-16,-1-1 16,1-23-1,-24 0-15,24 0 16,-1 0 0,24 0-16,-23 0 15,0 0 1,-1 0-16,24 0 15,0 0 1,0 0-16,-23 0 16,69-23-1,-23-1-15,-23 24 16,23 0 0,24-23-16,-47 23 15,0 0 1,0 0-16,46-23 15,-69-1 1,23 24-16,0-23 16,23 23-1,-23 0-15,-47 0 16,24 0 0,-24 0-16,0 0 15,-23-23 16,70 23 235,0 0-250,23 0-1,24 0-15,-1 0 16,1 0 0,23 0-16,-47 0 15,23 0 1,24 0-16,-70 0 15,0 0 1,23 0-16,24 23 16,-47-23-1,23 23-15,23 1 16,-46-24 0,-23 0-16,23 0 15,0 23 1,-24-23-16,1 23 15,-1 1 1,1-1-16,-24-23 16,1 0-1,-1 0-15,163-47 282,-22 24-267,92-24 1,-70 1-16,47 46 15,-46 0 1,22-23-16,-22 23 16,-24 0-1,70 0-15,-93 0 16,23 0 0,-70 0-16,-23 0 15,-23 0 1,23 0-16,-1-24 15,-45 1 1,-24 0 0,70 23 265,-24-24-281,1 24 16,0 0-1,-24 0-15,47 0 16,-24-23-16,1 23 15,-24 0 1,1 0-16,-1-23 16,0 23-1,0 0 126</inkml:trace>
  <inkml:trace contextRef="#ctx0" brushRef="#br0" timeOffset="-7666.827">9534 280 0,'24'0'188,"-1"0"-157,0 0-16,1 0 1,22 0 0,-46 23-1,24-23-15,-1 0 16,0 23 0,0 1-16,1-1 15,-1-23-15,24 23 16,-24 1-1,0-1-15,-23 0 16,24-23 0,-24 24-1,0-1 17,0 0-17,0 0 16,0 1-15,0-1 0,0 0 109,-24-23-94,24 24-15,-23-24-16,0 23 15,-1 0 1,1 1-1,0-24 1,-1 23-16,1-23 16,0 0-1,0 23-15,-1-23 16,1 0 0,0 0-1,-1 0 1,1 23-16,0-23 15,-1 0-15,1 0 16,0 24 0,0-24-1,-1 0 1,1 0-16,0 0 16,-24 23-1,24-23-15,-24 23 16,24-23-1,0 0-15,-1 24 16,-22-24 0,22 0-16,-22 0 15,22 0 1,1 0-16,-24 0 16,24 0-1,-23 0-15,-1 23 16,0-23-1,24 0-15,0 0 16,-24 0-16,24 0 16,-24 0-1,24 0-15,0 0 16,-24 0 0,24 0-16,-1 0 15,1-23 1,-23 23-16,22 0 15,1-24 1,0 24-16,-1 0 16,1 0 31</inkml:trace>
</inkml:ink>
</file>

<file path=ppt/ink/ink94.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1.71429" units="1/cm"/>
          <inkml:channelProperty channel="T" name="resolution" value="1" units="1/dev"/>
        </inkml:channelProperties>
      </inkml:inkSource>
      <inkml:timestamp xml:id="ts0" timeString="2017-09-07T19:17:32.768"/>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0 0 0,'23'0'218,"-23"47"-202,23-24 0,-23 24-1,24-47-15,-1 23 16,0 24-1,0 22-15,24 25 16,0-24 0,23 0-16,-24 23 15,1 23 1,-1-69 0,1-1-16,-24-22 15,24 22-15,-24 1 16,1 0-1,-1-24-15,0 0 16,-23 0 0,23-23-1,-23-23 63,0 46 126,24 24-189,22 0 1,-22-1-16,-1 1 15,0-24-15,1 24 16,-1-24 0,0 47-16,0-23 15,-23-24 1,24 24-16,-1-47 31,-23 23-31,23 0 16,1 24-1,-24-24-15,0 0 16,23 1 0,-23-1-16,0 0 15,23-23 1,-23 24 93,0-1 126,24 0-235,-1 24 15,0-1 1,-23 1-16,23-47 16,-23 23-1,24 1 48,-24-1 62</inkml:trace>
  <inkml:trace contextRef="#ctx0" brushRef="#br0" timeOffset="1640.587">1002 1864 0,'23'0'141,"0"24"-125,1-24-1,-1 23-15,0-23 16,0 0-1,1 0 17,-1 23-1,0-23 0,47 0 157,-70-23-141,24 23-32,-24-23 1,0-1 15,0 1 32,0 0-48,0-1 1,0 1-1,0 0 1,0 0 15</inkml:trace>
</inkml:ink>
</file>

<file path=ppt/ink/ink95.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1.71429" units="1/cm"/>
          <inkml:channelProperty channel="T" name="resolution" value="1" units="1/dev"/>
        </inkml:channelProperties>
      </inkml:inkSource>
      <inkml:timestamp xml:id="ts0" timeString="2017-09-07T19:17:45.143"/>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97 53 0,'-23'23'157,"-1"0"-126,24 1-15,-23-1-1,23 0-15,-23-23 31,23 23-15,0 1 47,0-1-32,0 0-16,0 1 1,0-1 47,0 0-1,0 1-46,0-1-1,0 0 32,23-23-16,-23 23-15,23-23 31,-23 24-31,0-1 30,24-23-30,-24 23 0,23-23-1,0 0 1,1 0 15,-24 24-31,23-24 31,0 0-15,0 23 0,1-23-16,-1 23 15,0-23 1,1 24-16,-24-1 16,23-23-1,0 23-15,1 0 16,-1 1-1,23-24 1,-22 23-16,-1 0 16,24-23-1,-24 24-15,0-24 16,1 23 0,-1 0-16,0-23 15,1 24 1,-1-24-16,0 23 31,0-23-31,-23 23 31,47-23 266,23 0-297,0 0 16,-24 0-1,1 0-15,0 0 16,-1 0 0,1 0-16,-1 0 15,-22 0-15,46 0 16,-24 0 0,1 0-16,-24 0 15,24 0 1,-24 0-16,0 0 15,1 0 1,-1-23-16,24 23 16,-24 0-1,0 0-15,1 0 16,-1 0 0,0 0-1,24 0 1,-24 0-16,0 0 15,24 0 1,-24 0-16,1 0 16,-1 0-1,0 0-15,24 0 16,-24 0 0,0 0-16,24 0 15,-24 0 1,1 0-16,-1 0 15,0 0 1,0-23 0,1 23 296,22 0-296,24 0-16,-23 0 15,0 0 1,-1 0-16,24 0 16,0 0-1,-23 0-15,-1 0 16,24 0 0,0 0-16,-23 0 15,-1 0 1,1 0-16,-1 0 15,24 0 1,-23 0-16,0 0 16,-1 0-1,1 0-15,-1 0 16,24 0-16,-23 0 16,-1 0-1,-22 0 1,-1 0-16,0 0 15,1 0-15,-1 0 16,0 0 0,1 0-1,-24 69 32,46-69 219,1 0-251,69 0 1,-22 0-16,-25 0 16,71 0-1,0 0-15,-70 0 16,46 0 0,1 0-16,-47 0 15,-24 0 1,48 0-16,-1 0 15,-46 0 1,-1 0-16,24 0 16,-23 0-1,-24 0-15,0 0 16,1 0-16,-24 24 62,46-24 188,1 0-234,-1 0-16,71 0 16,-47 0-1,-24 0-15,24 0 16,0 0 0,0 0-16,-23 0 15,-1 0 1,1 0-16,23 0 15,-47 0 1,0 0-16,1 0 31,22-24 251,1 24-267,0 0-15,-24 0 16,0-23-1,24 23-15,-24 0 16,24-23 0,-24 23-16,0 0 31,-23-23 406,0-1-405,0 1 30,0 0 110,24 23-156,-24-24-1,0 1 157,0 0-125,0-1-16,0 1-15,0 0 15,0 0-15,0-1 390,0 1-390,0 0-1,0-1-15,-24-22 16,24-1 0,0 1-16,0 22 15,-23 1 1,23 0-16,0-1 31,-23 1-31,23 0 16,-24 23 46,1 0 63,0 0-94,-1 0-15,1 0 0,0 0-1,0 0 1,-1 0 0,1 0-1,0 0 1,-1 0-16,1 0 31,0 0-15,-1 0-1,1 0-15,0 0 16,0 0 0,-1 0-16,1 0 15,0 0 1,-1 0-1,1 0 1,0 0 0,-1 0-1,1 0 1,0 0 0,0 0-16,-1 0 15,1 0 1,0 0-16,-1 0 15,1 0-15,0 0 16,-1 0 0,1 0-1,0 0 1,-1 0 0,1 0-1,0 0-15,0 0 31,-1 0-15,1 0 0,0 0-16,-1 0 15,1 0 1,0 0-16,-1 0 31,1 0-31,0 0 16,0 0-1,-1 0 1,1 0 0,0 0-1,-1 0 17,1 0 327,0 0-359,-47 0 16,23 0-1,-23-24-15,24 24 16,-48 0-1,25-23-15,22 23 16,-23-23 0,0 0-16,24 23 15,-1-24 1,0 24-16,1 0 16,-1-23-1,1 23-15,22 0 16,-22 0-1,22 0-15,1 0 16,0-23 0,-1 23-1,1 0 1,0 0-16,0 0 16,-1 0-16,1 0 15,0-24 1,-1 24-1,1 0 1,-24 0 0,24 0-1,0 0-15,-1 0 16,1 0 0,0 0-1,0 0 1,-1 0-16,-22 0 15,22 0 1,1 0-16,0 0 16,-1 0-1,1 0-15,-23 0 16,-1 0 0,24 0-1,-24 0 376,0 0-376,1 0 1,-24 0-16,0-23 16,23 23-1,-23 0-15,1 0 16,22 0 0,0 0-16,1 0 15,-1 0 1,-23 0-16,24 0 15,22 0 1,1 0-16,-24 0 16,24 0-1,-47 0-15,47 0 16,-24 0-16,24 0 16,0 0-1,-1 0-15,1 0 16,0 0-1,-24 0-15,24 0 16,0 0 0,-1 0-1,1 0 1,0 0 15,-1 0-31,1 0 16,-24 0-1,24 0 17,23 23-17,0 1 298,-46-24-298,22 0 1,1 0-16,0 0 16,-24 23-1,0-23-15,24 0 16,-23 0 0,22 0-16,1 0 15,0 0-15,-1 23 16,1-23-1,0 0-15,-1 0 16,1 24 0,0-24-16,0 0 15,-1 0 1,1 0 0,0 0-1,-1 0 1,1 0-1,0 0 1,-1 0 0,1 0-1,-24 0 1,24 0-16,0 0 16,0 0-1,-1 0-15,1 0 16,0 0-16,-1 0 15,-22 0 1,22 0-16,-22 0 16,23 0-1,-24 0 313,24 0-312,-24 0 0,0 0-16,24 0 15,-47 0 1,24 0-16,-1-24 16,0 24-1,24-23-15,-24 23 16,1-23-1,-1 23-15,24-24 16,-24 24 0,24 0-1,0-23 1,-1 23 0,1 0-1,0 0 1,0 0-1,-1 0 1,24 23 125</inkml:trace>
</inkml:ink>
</file>

<file path=ppt/ink/ink96.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1.71429" units="1/cm"/>
          <inkml:channelProperty channel="T" name="resolution" value="1" units="1/dev"/>
        </inkml:channelProperties>
      </inkml:inkSource>
      <inkml:timestamp xml:id="ts0" timeString="2017-09-07T19:18:26.420"/>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188 140 0,'23'0'47,"0"0"-16,1 0-15,-1 0 0,23 0 15,-22 0-31,-1 0 16,0 0-1,1 0-15,-1 0 31,0 0-31,1 0 16,-1 0 0,0 0-16,0 0 31,1 0-15,-1 0-16,0 0 31,1 0-31,-1 0 15,0 0 1,1 0 15,-1 0-15,0 0 0,1 0-16,-1 0 15,0 0 1,0 0-16,1 0 31,-1 0-31,24 0 16,-24 0-1,0 0-15,1 0 16,-1 0 0,0 0-16,0 0 15,24 0-15,-24 0 16,24 0-1,-24 0-15,1 24 16,45-24 0,-22 23-16,0-23 15,-1 0 1,1 0-16,0 0 16,-24 0-1,23 0-15,-22 0 31,-1 0-31,0 0 32,1 0-17,-1 0 298,47 0-313,46 0 15,-46-23 1,23 23-16,94 0 16,-94-24-1,0 24-15,70 0 16,-93 0-16,0 0 16,47 0-1,-47 0-15,0 0 16,-24 0-1,47 0-15,-23 0 16,-46 0 0,22 0-16,1 0 15,-1 0 1,24 0-16,-23 0 16,-24 0-1,1 0-15,22 0 16,-23 0-1,47 0-15,-46 0 16,22 0 0,1 0-16,-24 0 15,0 0 1,24 0-16,0 0 16,46-23 296,-46 23-296,22 0-1,71 0-15,-70 0 16,0 0-16,23 0 16,0 0-1,-46 0-15,0 0 16,23 0-1,-1 0-15,-22-23 16,-24 23 0,1 0-16,-1 0 31,0 0-15,1 0-1,-1 0 1,0 0 15,1 0 16</inkml:trace>
</inkml:ink>
</file>

<file path=ppt/ink/ink97.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1.71429" units="1/cm"/>
          <inkml:channelProperty channel="T" name="resolution" value="1" units="1/dev"/>
        </inkml:channelProperties>
      </inkml:inkSource>
      <inkml:timestamp xml:id="ts0" timeString="2017-09-07T19:18:22.539"/>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211 187 0,'0'23'141,"-23"-23"-126,-1 0 17,24 23-32,-23-23 31,23 24 0,-23-1-15,23 0-16,0 1 15,-24-1 1,1-23 15,23 23-15,0 24-1,-23-24 1,23 1 0,0-1 15,-23 0 16,23 0-32,0 1 1,0-1 0,0 0-16,0 1 15,-24-1 1,24 0 0,0 1-1,0-1 1,0 0-1,0 47 17,0-47 218,0 1-235,0-1 1,24-23 0,-24 23-1,0 1-15,23-1 16,0-23-1,-23 46-15,23-22 16,1-1 0,-1-23-1,0 23 1,1-23 0,-24 24-1,23-1-15,0-23 16,1 23-1,-1-23-15,-23 24 16,23-24-16,0 23 31,1-23 1,-24 23-17,23-23 1,0 0-1,1 24 32,-1-24 16,0 0-32,1 0 0,-1 0 1,0 0-17,0 23 32,1-23-31,-1 0-1,0 0 1,1 0 15,-1-23 0,-23 92 1,0-92-17,0 46 110,23-23-31,1 0-78,22 0-1,-22 0-15,22 24 16,1-24 0,-24 0-16,24 0 15,-1 0 1,1 0-16,-1 0 15,-22 0 1,-1 0-16,0 0 31,1 0-31,-1 0 16,0 0 15,-23-24 125,0 1-109,0 0 16,0 0-48,0-24 1,0 24-16,0-1 31,0 1 32,0 0-32,0-1-15,0 1-1,0 0 17,0-1 30,0 1 1,0 0-32,0 0 16,0-1-47,0 1 62,24 0-15,-24-1-16,0-46-15,23 70 62,0 0-47,-23 24-15,0-1 0,23-23-16,1 0 31,-24-47-16,23 47 17,0 0 15,1 0-32,-24 24 1,23-24-1,0 0 1,1 0 0,-1 0 15,0 0-31,1 0 16,-1 0-1,0 0 1,0 0-1,1 0 17,-24 23-1,0-70 125,23 47-62,0 0-78,1 0-16,46 0 15,-24 0 1,24 0-16,-23 0 15,23 0 1,-1 0-16,-22 0 16,0 0-1,-1 0-15,1 0 16,23 0 0,-24 0-16,1 0 15,-24 0 1,47 0-16,-46 0 15,-1 0-15,23 0 16,-22 0 0,-1 0-1,24 0 1,-24 0-16,0 0 16,24 0-1,-24 0-15,0 0 16,1 0-1,-1 0-15,0 0 32,1 0-32,-1 0 31,0 0 0,-23 47-15,0-70 156,24 23-94,-1 0-63,47-24 1,0 24-16,-47 0 16,47 0-1,0 0-15,0 0 16,0 0 0,0 0-16,-1 0 15,1 0 1,-23 0-16,-24 0 15,24 0-15,23 0 16,-47 0 0,24 0-16,-1 0 15,-22 0 1,-1-23-16,0 23 16,24 0-1,-24 0-15,24 0 16,-24 0-1,0 0-15,1 0 16,-1 23 0,0-23-1,1 0 1,-1 0 0,0 0-1,-23-23 188,0 0-125,23 23-62,24 0-16,23 0 16,-23 0-1,-1 0-15,1 0 16,23 0-16,-24 0 16,1 0-1,-24 0-15,47 0 16,0 0-1,-23 0-15,-1 0 16,1 0 0,-24 0-16,24 0 15,-1 0 1,1 0-16,-24 0 16,1 0-1,-1 0-15,23 0 16,1 0-1,0 0-15,-24 0 16,0 0 0,1 0 15,-1 0-15,-23 46 30,0-69 111,23 23-79,0-23-63,24 23 1,0 0-16,-1 0 16,48 0-16,-48 0 15,24 0 1,-23 0-16,46 0 16,-23 0-1,-24 0-15,1 0 16,46 0-1,-46 0-15,23 0 16,-24 23 0,-22-23-16,22 0 15,1 23 1,-1-23-16,1 0 16,0 0-1,-24 0-15,0 0 16,1 0-1,-1 0-15,0 0 16,0 0 31,-23 24-16,0-1-31,0 0 141,24-23-47,22 0-79,1 0 1,-24 0-16,47 0 15,23 0-15,-46 0 16,23 0 0,23 0-16,24 0 15,-47 0 1,-1 0-16,25 0 16,-48 0-1,1 0-15,-1 0 16,24 0-1,-23 0-15,23 0 16,-47 0 0,0 0-16,1 0 15,-1 0 1,0 0 15,-23 47 0,47-47 235,0 0-266,23 0 16,46-23-1,1 23-15,-24 0 16,-47-24-16,48 24 16,-48 0-1,24-23-15,-47 23 16,24 0-1,0-23-15,-1 23 16,-22 0 0,-1 0-16,0 0 15,0 0 1,1 0 15,-1 0 16,0 0-16,1 0 16,-1 0-31,-23-24 15,0 1 0,0 0-15,0 0 0,0-1 15,0 1-31,0 0 15,0-1 1,0 1 0,0 0-1,-23 23 1,23-24 0,0 1 30,-24 0-14,24 0-17,-23-1 1,23 1-16,-23 0 16,23-1-1,-24 1 1,24 0-1,0-1 1,-23 24 0,23-23-1,-23 0 1,23-1 15,-23 1-15,-1 0-1,1 0 17,23-1-32,-23 24 15,-1-23 1,24 0-16,-23 23 31,0-24-15,-24 24-1,47-23 1,-23 23-16,-1 0 16,1-23 15,23-1 16,0 48 15,0-1 79,-23 0-32,0-23-93,-24 0-16,0 0 16,1 24-1,22-24-15,-22 23 16,23-23-1,-24 0-15,0 0 16,24 0 0,0 0-16,-1 0 15,1 0 1,-23 0 0,22 0-16,1 0 15,0 0 1,-1 0-16,1 0 31,23 23-31,-23-23 16,-1 0-1,1 0 1,0 0 0,-1 0-16,1 0 31,0 0-31,0 0 31,-1 0-31,1 24 31,0-24-31,-1 0 16,1 0 0,0 0-1,-1 0 1,1 0-1,0 0-15,0 0 16,-1 0 0,1 0-16,0 0 31,-1 0-31,1 0 16,0 0-1,-1 0 1,1 0-1,0 0 1,0 0 0,-1 0-16,-22 0 15,-1 0 1,24 0-16,-1 0 16,1 0-1,0 0 1,23 23-1,0 23 1,0 48 0,-24-94 343,1 0-343,0 0-1,-24 0 1,24 0-16,0 0 16,-1 0-1,24-24-15,-23 24 16,0 0-1,-1 0-15,1 0 16,0 0 0,0 0-16,-1 0 15,1 0 1,0 0 15,-1 0-15,1 0-1,0 0-15,-1 0 16,1 0 0,0 0-1,0 0 17,-1 0-17,1 0 1,0 0 15,-1 0-31,1 0 31,0 0 1,-1 0-17,1 0 1,0 0 15,0 0-15,-1 0-1,1 0 1,0 0 0,-1 0-1,1 0 1,0 0-1,-1 0 17,1 0-32,0 0 15,-1 0 1,1 0 15,0 0-15,0 0-1,-1 0 1,1 0 0,0 0-16,23 47 93,0-70-77,0-1 203,0 1-188,-24 0 47,1-1-62,0 24-1,-24-46-15,1 46 16,22-23 0,1 23-16,0-24 15,-1 24 1,-22-23-16,-1 23 16,1 0-1,22 0-15,1 0 16,-24-23-1,24 23-15,0 0 16,-24 0 0,24 0-16,-1 0 15,1-24 1,0 24-16,0 0 16,-1 0-1,1-23-15,0 23 16,-1 0-16,1 0 15,0 0 1,-1 0 15,1 0 32,0 0-32,0 0-15,-1 0 15,1 0 0,0 0 16,-1 0 0</inkml:trace>
  <inkml:trace contextRef="#ctx0" brushRef="#br0" timeOffset="8974.83">9043 164 0,'23'0'31,"0"0"-15,1-24-16,-1 24 16,-23-23-1,23 23-15,1-23 16,69-24 15,-47 47-31,1-23 16,-24 23-16,24-24 15,23 24 1,-24-23-16,1 0 16,-24 23-1,24 0-15,-24-23 16,0 23-1,24 0-15,-24 0 16,1 0 0,-1 0-1,-23 23 188,0-46-187,23 23 62,1-24-78,22 24 16,-23 0-1,24-23-15,0 23 16,-1 0 0,1-23-1,-24 23 1,24 0-16,-1 0 16,-22 0-1,-1 0-15,0 0 16,1 0-1,-1 0-15,0 0 16,1 0 0,22 0-1,-23 0 1,1 0-16,-1 0 16,0 0-1,1 0-15,-1 0 16,0 0 15,1 0-15,-1 0-1,0 0-15,0 0 32,-23 23-32,24-23 31,-1 0 250,0 0-265,-23 23-16,24-23 15,-1 0 1,-23 24 0,23-24-1,1 23 16,-24 0 1,23-23-32,-23 23 31,23 1 47,-23-1-15,0 0-1,0 1-15,0-1 31,0 0-47,-23-23 282,0-23-251,23 0 1,-24 23-32,24-24 47,-23 24 16,23 24 187,23-24-265,-23 23 15,24-23 157,-24 23-173,23-23 48,0 0 15,1 0-16,-24-23 1,23 23-48,-23-23 17,23 23 61,0-24-61,1 24-1,-1 0 16,0-23-32,1 23 17,-1 0 15,0 0-16,1 0 0,-1 0 16</inkml:trace>
</inkml:ink>
</file>

<file path=ppt/ink/ink98.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1.71429" units="1/cm"/>
          <inkml:channelProperty channel="T" name="resolution" value="1" units="1/dev"/>
        </inkml:channelProperties>
      </inkml:inkSource>
      <inkml:timestamp xml:id="ts0" timeString="2017-09-07T19:18:40.674"/>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129 12 0,'-24'23'47,"1"-23"47,0 0 47,23 23-110,-24-23 141,24 24-47,0-1-32,0 0 251,0 1-344,0-1 31,0 0-15,0 1 0,0-1 31,0 0-16,-23-23 0,23 23-31,0 1 31,0-1 1,0 0 46,0 1-47,0-1-15,0 0 30,0 1-14,0-1-1,0 0 31,0 0-30,23-23-17,1 0 1,-1 0 0,-23 24-1,23-24 1,1 0-1,-1 0 17,0 0-32,1 0 15,-1 0 1,0 0 0,0 0 15,1 0 0,-1 0-31,0 0 31,1 0 16,-1 0 0,0 0 31,1 0-47,-1 0 16,0 0 0,-23-24-31,0 1-1,23 23 282,1 0-297,-1 0 16,0 23 0,1-23-16,-1 0 31,0 0-31,1 0 31,-1 0-15,-23 24-1,23-24-15,0 0 47,-23-24 531,0 1-312,0 0 468,0 0-562,0-1-16,0 1-62,0 0-31,0-1 46,0 1 282,0 0-360,0-1-15,0 1-1,0 0-15,0 0 16,0-1-16,0 1 31,0 0-15,0-1 46,0 1 188,0 0-187,-23 23 609,0 0-626,23-24-30,-23 24 15,-1 0 1,24-23-1,-23 23 16,0 0 15,-1 0 16,1 0 0,0 0-31,-1 0 0,1 0 63,0 0-48,0 0-15,23-23-16,-24 23 0,1 0 48,0 0-17,-1 0-15,1 0 0,0 0 0,-1 0-16,1 0-15,0 0 30,0 0-14,-1 0-1</inkml:trace>
</inkml:ink>
</file>

<file path=ppt/ink/ink99.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2.13592" units="1/cm"/>
          <inkml:channelProperty channel="Y" name="resolution" value="61.71429" units="1/cm"/>
          <inkml:channelProperty channel="T" name="resolution" value="1" units="1/dev"/>
        </inkml:channelProperties>
      </inkml:inkSource>
      <inkml:timestamp xml:id="ts0" timeString="2017-09-07T19:19:21.817"/>
    </inkml:context>
    <inkml:brush xml:id="br0">
      <inkml:brushProperty name="width" value="0.06667" units="cm"/>
      <inkml:brushProperty name="height" value="0.06667" units="cm"/>
      <inkml:brushProperty name="color" value="#ED1C24"/>
      <inkml:brushProperty name="fitToCurve" value="1"/>
    </inkml:brush>
  </inkml:definitions>
  <inkml:trace contextRef="#ctx0" brushRef="#br0">0 27 0,'24'0'109,"-1"0"-78,0 0 0,1 0 1,-1 0-1,0 0 0,0 0-15,1 0-1,-1 0 17,0 0-1,1 0 0,-1 0-15,0 0 15,1 0 0,-1 0-15,0 0 15,1 0 0,-1 0 1,0 0-17,0 0 1,1 0 15,-1 0 0,0 0-15,1 23 15,-1-23 1,0 0-17,1 0 1,-1 0-1,0 23 1,0-23 0,1 0-1,-1 0-15,0 0 32,1 0-17,-1 0 1,0 0-16,1 0 31,-1 0-31,0 0 31,0 0 329,24 0-345,-24 0-15,1 0 16,-1 0 0,24 0-16,-1 0 15,-23 0 1,24 0-16,-24 0 15,1 0 1,-1 0-16,0 0 16,24 0-1,-24 0-15,1 0 16,22 0 0,-46-23-16,23 23 15,1 0 1,-1 0-16,0 0 15,24 0-15,-24 0 16,1 0 0,-1 0-1,0 0 1,0 0 0,1 0-1,-1 0 1,0 0-1,1 0 17,-1 0-1,0 0-15,1 0-1,-1 0 16,0 0 1,-23-23 30,23 23 251,24 0-313,0 0 15,-1 0 1,1-23-16,23 23 16,-24 0-1,1 0-15,0 0 16,-1 0-1,1 0-15,-1 0 16,1 0 0,0 0-16,-24 0 15,0 0 1,24 0-16,-24 0 16,24 0-1,-1 0-15,-22 0 16,-1 0-1,0 0 1,1 0-16,-1 0 16,0 0-1,1 0 1,-1 0 15,0 0 329,0 0-345,24 0-15,0 0 16,46 0-1,-23 0-15,-24 23 16,1-23 0,23 0-16,0 0 15,-24 0 1,-22 0-16,-1 0 16,24 0-1,-1 0-15,1 0 16,-24 0-1,0 23-15,1-23 16,-1 0 0,0 0 15,1 0 47,-1 0-15,0 0-17,1 0 33,-1 0-64,0 0 1,0 0-1,1 0 17,-1 0-17,0 0 32,1 0-16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3038475" cy="463550"/>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lvl1pPr defTabSz="931887" eaLnBrk="0" hangingPunct="0">
              <a:spcBef>
                <a:spcPct val="50000"/>
              </a:spcBef>
              <a:defRPr sz="1300" b="0">
                <a:solidFill>
                  <a:schemeClr val="tx1"/>
                </a:solidFill>
                <a:latin typeface="Times New Roman" pitchFamily="18" charset="0"/>
                <a:cs typeface="Times New Roman" pitchFamily="18" charset="0"/>
              </a:defRPr>
            </a:lvl1pPr>
          </a:lstStyle>
          <a:p>
            <a:pPr>
              <a:defRPr/>
            </a:pPr>
            <a:endParaRPr lang="en-US"/>
          </a:p>
        </p:txBody>
      </p:sp>
      <p:sp>
        <p:nvSpPr>
          <p:cNvPr id="12291" name="Rectangle 3"/>
          <p:cNvSpPr>
            <a:spLocks noGrp="1" noChangeArrowheads="1"/>
          </p:cNvSpPr>
          <p:nvPr>
            <p:ph type="dt" idx="1"/>
          </p:nvPr>
        </p:nvSpPr>
        <p:spPr bwMode="auto">
          <a:xfrm>
            <a:off x="3971925" y="0"/>
            <a:ext cx="3038475" cy="463550"/>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lvl1pPr algn="r" defTabSz="931887" eaLnBrk="0" hangingPunct="0">
              <a:spcBef>
                <a:spcPct val="50000"/>
              </a:spcBef>
              <a:defRPr sz="1300" b="0">
                <a:solidFill>
                  <a:schemeClr val="tx1"/>
                </a:solidFill>
                <a:latin typeface="Times New Roman" pitchFamily="18" charset="0"/>
                <a:cs typeface="Times New Roman" pitchFamily="18" charset="0"/>
              </a:defRPr>
            </a:lvl1pPr>
          </a:lstStyle>
          <a:p>
            <a:pPr>
              <a:defRPr/>
            </a:pPr>
            <a:endParaRPr lang="en-US"/>
          </a:p>
        </p:txBody>
      </p:sp>
      <p:sp>
        <p:nvSpPr>
          <p:cNvPr id="4100" name="Rectangle 4"/>
          <p:cNvSpPr>
            <a:spLocks noGrp="1" noRot="1" noChangeAspect="1" noChangeArrowheads="1" noTextEdit="1"/>
          </p:cNvSpPr>
          <p:nvPr>
            <p:ph type="sldImg" idx="2"/>
          </p:nvPr>
        </p:nvSpPr>
        <p:spPr bwMode="auto">
          <a:xfrm>
            <a:off x="1181100" y="698500"/>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3" name="Rectangle 5"/>
          <p:cNvSpPr>
            <a:spLocks noGrp="1" noChangeArrowheads="1"/>
          </p:cNvSpPr>
          <p:nvPr>
            <p:ph type="body" sz="quarter" idx="3"/>
          </p:nvPr>
        </p:nvSpPr>
        <p:spPr bwMode="auto">
          <a:xfrm>
            <a:off x="933450" y="4416425"/>
            <a:ext cx="5143500" cy="4181475"/>
          </a:xfrm>
          <a:prstGeom prst="rect">
            <a:avLst/>
          </a:prstGeom>
          <a:noFill/>
          <a:ln w="9525">
            <a:noFill/>
            <a:miter lim="800000"/>
            <a:headEnd/>
            <a:tailEnd/>
          </a:ln>
          <a:effectLst/>
        </p:spPr>
        <p:txBody>
          <a:bodyPr vert="horz" wrap="square" lIns="93172" tIns="46586" rIns="93172" bIns="4658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294" name="Rectangle 6"/>
          <p:cNvSpPr>
            <a:spLocks noGrp="1" noChangeArrowheads="1"/>
          </p:cNvSpPr>
          <p:nvPr>
            <p:ph type="ftr" sz="quarter" idx="4"/>
          </p:nvPr>
        </p:nvSpPr>
        <p:spPr bwMode="auto">
          <a:xfrm>
            <a:off x="0" y="8832850"/>
            <a:ext cx="3038475" cy="463550"/>
          </a:xfrm>
          <a:prstGeom prst="rect">
            <a:avLst/>
          </a:prstGeom>
          <a:noFill/>
          <a:ln w="9525">
            <a:noFill/>
            <a:miter lim="800000"/>
            <a:headEnd/>
            <a:tailEnd/>
          </a:ln>
          <a:effectLst/>
        </p:spPr>
        <p:txBody>
          <a:bodyPr vert="horz" wrap="square" lIns="93172" tIns="46586" rIns="93172" bIns="46586" numCol="1" anchor="b" anchorCtr="0" compatLnSpc="1">
            <a:prstTxWarp prst="textNoShape">
              <a:avLst/>
            </a:prstTxWarp>
          </a:bodyPr>
          <a:lstStyle>
            <a:lvl1pPr defTabSz="931887" eaLnBrk="0" hangingPunct="0">
              <a:spcBef>
                <a:spcPct val="50000"/>
              </a:spcBef>
              <a:defRPr sz="1300" b="0">
                <a:solidFill>
                  <a:schemeClr val="tx1"/>
                </a:solidFill>
                <a:latin typeface="Times New Roman" pitchFamily="18" charset="0"/>
                <a:cs typeface="Times New Roman" pitchFamily="18" charset="0"/>
              </a:defRPr>
            </a:lvl1pPr>
          </a:lstStyle>
          <a:p>
            <a:pPr>
              <a:defRPr/>
            </a:pPr>
            <a:endParaRPr lang="en-US"/>
          </a:p>
        </p:txBody>
      </p:sp>
      <p:sp>
        <p:nvSpPr>
          <p:cNvPr id="12295" name="Rectangle 7"/>
          <p:cNvSpPr>
            <a:spLocks noGrp="1" noChangeArrowheads="1"/>
          </p:cNvSpPr>
          <p:nvPr>
            <p:ph type="sldNum" sz="quarter" idx="5"/>
          </p:nvPr>
        </p:nvSpPr>
        <p:spPr bwMode="auto">
          <a:xfrm>
            <a:off x="3971925" y="8832850"/>
            <a:ext cx="3038475" cy="463550"/>
          </a:xfrm>
          <a:prstGeom prst="rect">
            <a:avLst/>
          </a:prstGeom>
          <a:noFill/>
          <a:ln w="9525">
            <a:noFill/>
            <a:miter lim="800000"/>
            <a:headEnd/>
            <a:tailEnd/>
          </a:ln>
          <a:effectLst/>
        </p:spPr>
        <p:txBody>
          <a:bodyPr vert="horz" wrap="square" lIns="93172" tIns="46586" rIns="93172" bIns="46586" numCol="1" anchor="b" anchorCtr="0" compatLnSpc="1">
            <a:prstTxWarp prst="textNoShape">
              <a:avLst/>
            </a:prstTxWarp>
          </a:bodyPr>
          <a:lstStyle>
            <a:lvl1pPr algn="r" defTabSz="931863" eaLnBrk="0" hangingPunct="0">
              <a:spcBef>
                <a:spcPct val="50000"/>
              </a:spcBef>
              <a:defRPr sz="1300" b="0">
                <a:solidFill>
                  <a:schemeClr val="tx1"/>
                </a:solidFill>
                <a:latin typeface="Times New Roman" panose="02020603050405020304" pitchFamily="18" charset="0"/>
                <a:cs typeface="Times New Roman" panose="02020603050405020304" pitchFamily="18" charset="0"/>
              </a:defRPr>
            </a:lvl1pPr>
          </a:lstStyle>
          <a:p>
            <a:pPr>
              <a:defRPr/>
            </a:pPr>
            <a:fld id="{C9406F82-3112-4AC4-B79C-BB26E62095D8}" type="slidenum">
              <a:rPr lang="en-US" altLang="en-US"/>
              <a:pPr>
                <a:defRPr/>
              </a:pPr>
              <a:t>‹#›</a:t>
            </a:fld>
            <a:endParaRPr lang="en-US" altLang="en-US"/>
          </a:p>
        </p:txBody>
      </p:sp>
    </p:spTree>
    <p:extLst>
      <p:ext uri="{BB962C8B-B14F-4D97-AF65-F5344CB8AC3E}">
        <p14:creationId xmlns:p14="http://schemas.microsoft.com/office/powerpoint/2010/main" val="9316014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50000"/>
              </a:spcBef>
            </a:pPr>
            <a:fld id="{04189973-626D-4CC1-9AF7-F95B99B91412}" type="slidenum">
              <a:rPr lang="en-US" altLang="en-US" sz="1300" smtClean="0"/>
              <a:pPr>
                <a:spcBef>
                  <a:spcPct val="50000"/>
                </a:spcBef>
              </a:pPr>
              <a:t>2</a:t>
            </a:fld>
            <a:endParaRPr lang="en-US" altLang="en-US" sz="13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4718396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50000"/>
              </a:spcBef>
            </a:pPr>
            <a:fld id="{95A76899-0DE0-4D90-9DEE-3CA8FA709AA0}" type="slidenum">
              <a:rPr lang="en-US" altLang="en-US" sz="1300" smtClean="0"/>
              <a:pPr>
                <a:spcBef>
                  <a:spcPct val="50000"/>
                </a:spcBef>
              </a:pPr>
              <a:t>11</a:t>
            </a:fld>
            <a:endParaRPr lang="en-US" altLang="en-US" sz="130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6362839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50000"/>
              </a:spcBef>
            </a:pPr>
            <a:fld id="{C60E8CE2-DBFB-4229-AC1A-5FDF0381FFF6}" type="slidenum">
              <a:rPr lang="en-US" altLang="en-US" sz="1300" smtClean="0"/>
              <a:pPr>
                <a:spcBef>
                  <a:spcPct val="50000"/>
                </a:spcBef>
              </a:pPr>
              <a:t>12</a:t>
            </a:fld>
            <a:endParaRPr lang="en-US" altLang="en-US" sz="130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6784585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50000"/>
              </a:spcBef>
            </a:pPr>
            <a:fld id="{238B295B-7922-4DF9-877D-301E2E0203CF}" type="slidenum">
              <a:rPr lang="en-US" altLang="en-US" sz="1300" smtClean="0"/>
              <a:pPr>
                <a:spcBef>
                  <a:spcPct val="50000"/>
                </a:spcBef>
              </a:pPr>
              <a:t>14</a:t>
            </a:fld>
            <a:endParaRPr lang="en-US" altLang="en-US" sz="130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8525045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50000"/>
              </a:spcBef>
            </a:pPr>
            <a:fld id="{F10DB4FE-1408-4126-A943-94A8EBA6645E}" type="slidenum">
              <a:rPr lang="en-US" altLang="en-US" sz="1300" smtClean="0"/>
              <a:pPr>
                <a:spcBef>
                  <a:spcPct val="50000"/>
                </a:spcBef>
              </a:pPr>
              <a:t>15</a:t>
            </a:fld>
            <a:endParaRPr lang="en-US" altLang="en-US" sz="130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7935159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50000"/>
              </a:spcBef>
            </a:pPr>
            <a:fld id="{4C5AE2C2-E4EE-4AAF-A3D7-EF913252C730}" type="slidenum">
              <a:rPr lang="en-US" altLang="en-US" sz="1300" smtClean="0"/>
              <a:pPr>
                <a:spcBef>
                  <a:spcPct val="50000"/>
                </a:spcBef>
              </a:pPr>
              <a:t>16</a:t>
            </a:fld>
            <a:endParaRPr lang="en-US" altLang="en-US" sz="130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7311746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50000"/>
              </a:spcBef>
            </a:pPr>
            <a:fld id="{BF8A9E2B-9F4D-4E96-933C-FB6E0D828F96}" type="slidenum">
              <a:rPr lang="en-US" altLang="en-US" sz="1300" smtClean="0"/>
              <a:pPr>
                <a:spcBef>
                  <a:spcPct val="50000"/>
                </a:spcBef>
              </a:pPr>
              <a:t>17</a:t>
            </a:fld>
            <a:endParaRPr lang="en-US" altLang="en-US" sz="130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1987756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50000"/>
              </a:spcBef>
            </a:pPr>
            <a:fld id="{27C3376F-2E2E-4146-86D7-E66B73B5B6C9}" type="slidenum">
              <a:rPr lang="en-US" altLang="en-US" sz="1300" smtClean="0"/>
              <a:pPr>
                <a:spcBef>
                  <a:spcPct val="50000"/>
                </a:spcBef>
              </a:pPr>
              <a:t>18</a:t>
            </a:fld>
            <a:endParaRPr lang="en-US" altLang="en-US" sz="130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014226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50000"/>
              </a:spcBef>
            </a:pPr>
            <a:fld id="{37DA6A84-7E99-4EF5-ACE1-4E392F6B88CE}" type="slidenum">
              <a:rPr lang="en-US" altLang="en-US" sz="1300" smtClean="0"/>
              <a:pPr>
                <a:spcBef>
                  <a:spcPct val="50000"/>
                </a:spcBef>
              </a:pPr>
              <a:t>19</a:t>
            </a:fld>
            <a:endParaRPr lang="en-US" altLang="en-US" sz="130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1026208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50000"/>
              </a:spcBef>
            </a:pPr>
            <a:fld id="{6BDDD0EF-BE7C-40D6-8E9F-74F89FE8D469}" type="slidenum">
              <a:rPr lang="en-US" altLang="en-US" sz="1300" smtClean="0"/>
              <a:pPr>
                <a:spcBef>
                  <a:spcPct val="50000"/>
                </a:spcBef>
              </a:pPr>
              <a:t>20</a:t>
            </a:fld>
            <a:endParaRPr lang="en-US" altLang="en-US" sz="130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896842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50000"/>
              </a:spcBef>
            </a:pPr>
            <a:fld id="{655903AF-945E-448E-B1E8-73FA4DBBC6A0}" type="slidenum">
              <a:rPr lang="en-US" altLang="en-US" sz="1300" smtClean="0"/>
              <a:pPr>
                <a:spcBef>
                  <a:spcPct val="50000"/>
                </a:spcBef>
              </a:pPr>
              <a:t>21</a:t>
            </a:fld>
            <a:endParaRPr lang="en-US" altLang="en-US" sz="130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397049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50000"/>
              </a:spcBef>
            </a:pPr>
            <a:fld id="{96FA0711-3E75-4973-9C92-B44DC7D0A646}" type="slidenum">
              <a:rPr lang="en-US" altLang="en-US" sz="1300" smtClean="0"/>
              <a:pPr>
                <a:spcBef>
                  <a:spcPct val="50000"/>
                </a:spcBef>
              </a:pPr>
              <a:t>3</a:t>
            </a:fld>
            <a:endParaRPr lang="en-US" altLang="en-US" sz="1300"/>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24183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50000"/>
              </a:spcBef>
            </a:pPr>
            <a:fld id="{C1A32D64-2444-42F7-9D37-1AD45F2A5B4C}" type="slidenum">
              <a:rPr lang="en-US" altLang="en-US" sz="1300" smtClean="0"/>
              <a:pPr>
                <a:spcBef>
                  <a:spcPct val="50000"/>
                </a:spcBef>
              </a:pPr>
              <a:t>24</a:t>
            </a:fld>
            <a:endParaRPr lang="en-US" altLang="en-US" sz="1300"/>
          </a:p>
        </p:txBody>
      </p:sp>
      <p:sp>
        <p:nvSpPr>
          <p:cNvPr id="60419" name="Shape 4"/>
          <p:cNvSpPr txBox="1">
            <a:spLocks noGrp="1" noChangeArrowheads="1"/>
          </p:cNvSpPr>
          <p:nvPr/>
        </p:nvSpPr>
        <p:spPr bwMode="auto">
          <a:xfrm>
            <a:off x="3970338" y="8831263"/>
            <a:ext cx="303847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2" tIns="46586" rIns="93172" bIns="46586" anchor="b"/>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2F476A04-6E0C-4A72-B386-9FA8377162A4}" type="slidenum">
              <a:rPr lang="en-US" altLang="en-US" sz="1300" b="0">
                <a:latin typeface="Arial" panose="020B0604020202020204" pitchFamily="34" charset="0"/>
              </a:rPr>
              <a:pPr algn="r" eaLnBrk="1" hangingPunct="1">
                <a:spcBef>
                  <a:spcPct val="0"/>
                </a:spcBef>
              </a:pPr>
              <a:t>24</a:t>
            </a:fld>
            <a:endParaRPr lang="en-US" altLang="en-US" sz="1300" b="0">
              <a:latin typeface="Arial" panose="020B0604020202020204" pitchFamily="34" charset="0"/>
            </a:endParaRPr>
          </a:p>
        </p:txBody>
      </p:sp>
      <p:sp>
        <p:nvSpPr>
          <p:cNvPr id="60420" name="Rectangle 150529"/>
          <p:cNvSpPr>
            <a:spLocks noGrp="1" noRot="1" noChangeAspect="1" noChangeArrowheads="1" noTextEdit="1"/>
          </p:cNvSpPr>
          <p:nvPr>
            <p:ph type="sldImg"/>
          </p:nvPr>
        </p:nvSpPr>
        <p:spPr>
          <a:noFill/>
          <a:ln cap="flat" algn="ctr">
            <a:headEnd type="none" w="med" len="med"/>
            <a:tailEnd type="none" w="med" len="med"/>
          </a:ln>
        </p:spPr>
      </p:sp>
      <p:sp>
        <p:nvSpPr>
          <p:cNvPr id="60421" name="Rectangle 150530"/>
          <p:cNvSpPr>
            <a:spLocks noGrp="1" noChangeArrowheads="1"/>
          </p:cNvSpPr>
          <p:nvPr>
            <p:ph type="body" idx="1"/>
          </p:nvPr>
        </p:nvSpPr>
        <p:spPr>
          <a:xfrm>
            <a:off x="701675" y="4416425"/>
            <a:ext cx="560705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Note in this case that "Hello World" was not part of any tag, except that it was included in the body. In most cases, however, text is displayed as part of a specific element, as will be seen in later slides.</a:t>
            </a:r>
          </a:p>
        </p:txBody>
      </p:sp>
    </p:spTree>
    <p:extLst>
      <p:ext uri="{BB962C8B-B14F-4D97-AF65-F5344CB8AC3E}">
        <p14:creationId xmlns:p14="http://schemas.microsoft.com/office/powerpoint/2010/main" val="22661574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50000"/>
              </a:spcBef>
            </a:pPr>
            <a:fld id="{08E9A1B8-AC9C-4D62-B4DA-516C014D716C}" type="slidenum">
              <a:rPr lang="en-US" altLang="en-US" sz="1300" smtClean="0"/>
              <a:pPr>
                <a:spcBef>
                  <a:spcPct val="50000"/>
                </a:spcBef>
              </a:pPr>
              <a:t>25</a:t>
            </a:fld>
            <a:endParaRPr lang="en-US" altLang="en-US" sz="1300"/>
          </a:p>
        </p:txBody>
      </p:sp>
      <p:sp>
        <p:nvSpPr>
          <p:cNvPr id="62467" name="Shape 4"/>
          <p:cNvSpPr txBox="1">
            <a:spLocks noGrp="1" noChangeArrowheads="1"/>
          </p:cNvSpPr>
          <p:nvPr/>
        </p:nvSpPr>
        <p:spPr bwMode="auto">
          <a:xfrm>
            <a:off x="3970338" y="8831263"/>
            <a:ext cx="303847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2" tIns="46586" rIns="93172" bIns="46586" anchor="b"/>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DD03429D-96EE-476D-B191-5CA3ABE53B3D}" type="slidenum">
              <a:rPr lang="en-US" altLang="en-US" sz="1300" b="0">
                <a:latin typeface="Arial" panose="020B0604020202020204" pitchFamily="34" charset="0"/>
              </a:rPr>
              <a:pPr algn="r" eaLnBrk="1" hangingPunct="1">
                <a:spcBef>
                  <a:spcPct val="0"/>
                </a:spcBef>
              </a:pPr>
              <a:t>25</a:t>
            </a:fld>
            <a:endParaRPr lang="en-US" altLang="en-US" sz="1300" b="0">
              <a:latin typeface="Arial" panose="020B0604020202020204" pitchFamily="34" charset="0"/>
            </a:endParaRPr>
          </a:p>
        </p:txBody>
      </p:sp>
      <p:sp>
        <p:nvSpPr>
          <p:cNvPr id="62468" name="Rectangle 144385"/>
          <p:cNvSpPr>
            <a:spLocks noGrp="1" noRot="1" noChangeAspect="1" noChangeArrowheads="1" noTextEdit="1"/>
          </p:cNvSpPr>
          <p:nvPr>
            <p:ph type="sldImg"/>
          </p:nvPr>
        </p:nvSpPr>
        <p:spPr>
          <a:noFill/>
          <a:ln cap="flat" algn="ctr">
            <a:headEnd type="none" w="med" len="med"/>
            <a:tailEnd type="none" w="med" len="med"/>
          </a:ln>
        </p:spPr>
      </p:sp>
      <p:sp>
        <p:nvSpPr>
          <p:cNvPr id="62469" name="Rectangle 144386"/>
          <p:cNvSpPr>
            <a:spLocks noGrp="1" noChangeArrowheads="1"/>
          </p:cNvSpPr>
          <p:nvPr>
            <p:ph type="body" idx="1"/>
          </p:nvPr>
        </p:nvSpPr>
        <p:spPr>
          <a:xfrm>
            <a:off x="701675" y="4416425"/>
            <a:ext cx="560705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Problems with file extensions may be a frequent difficulty encountered by students. One way to deal with this is to switch folder options. In the Tools menu of a folder, select Folder Options. In the View tab of the Folder Options dialog box, uncheck the </a:t>
            </a:r>
            <a:r>
              <a:rPr lang="en-US" altLang="en-US" i="1"/>
              <a:t>Hide extensions for known file types</a:t>
            </a:r>
            <a:r>
              <a:rPr lang="en-US" altLang="en-US"/>
              <a:t> box. This will ensure that all extensions are visible, making it easier to change file names appropriately.</a:t>
            </a:r>
          </a:p>
        </p:txBody>
      </p:sp>
    </p:spTree>
    <p:extLst>
      <p:ext uri="{BB962C8B-B14F-4D97-AF65-F5344CB8AC3E}">
        <p14:creationId xmlns:p14="http://schemas.microsoft.com/office/powerpoint/2010/main" val="42505656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50000"/>
              </a:spcBef>
            </a:pPr>
            <a:fld id="{69C3B15F-76CA-4C9E-A76D-B126862D7EE0}" type="slidenum">
              <a:rPr lang="en-US" altLang="en-US" sz="1300" smtClean="0"/>
              <a:pPr>
                <a:spcBef>
                  <a:spcPct val="50000"/>
                </a:spcBef>
              </a:pPr>
              <a:t>26</a:t>
            </a:fld>
            <a:endParaRPr lang="en-US" altLang="en-US" sz="130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8491036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50000"/>
              </a:spcBef>
            </a:pPr>
            <a:fld id="{8ECA0E0B-C50F-4B81-BC7D-AC4510D60040}" type="slidenum">
              <a:rPr lang="en-US" altLang="en-US" sz="1300" smtClean="0"/>
              <a:pPr>
                <a:spcBef>
                  <a:spcPct val="50000"/>
                </a:spcBef>
              </a:pPr>
              <a:t>27</a:t>
            </a:fld>
            <a:endParaRPr lang="en-US" altLang="en-US" sz="130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41320115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50000"/>
              </a:spcBef>
            </a:pPr>
            <a:fld id="{28F7F1C7-4CAC-424E-A947-4FF8FEE1A440}" type="slidenum">
              <a:rPr lang="en-US" altLang="en-US" sz="1300" smtClean="0"/>
              <a:pPr>
                <a:spcBef>
                  <a:spcPct val="50000"/>
                </a:spcBef>
              </a:pPr>
              <a:t>29</a:t>
            </a:fld>
            <a:endParaRPr lang="en-US" altLang="en-US" sz="13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822176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50000"/>
              </a:spcBef>
            </a:pPr>
            <a:fld id="{4C4BAEB7-3261-44F8-9682-9CFEB8CDA455}" type="slidenum">
              <a:rPr lang="en-US" altLang="en-US" sz="1300" smtClean="0"/>
              <a:pPr>
                <a:spcBef>
                  <a:spcPct val="50000"/>
                </a:spcBef>
              </a:pPr>
              <a:t>30</a:t>
            </a:fld>
            <a:endParaRPr lang="en-US" altLang="en-US" sz="130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5935640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50000"/>
              </a:spcBef>
            </a:pPr>
            <a:fld id="{C82083C0-9EDA-44CA-938E-6D1EA8012973}" type="slidenum">
              <a:rPr lang="en-US" altLang="en-US" sz="1300" smtClean="0"/>
              <a:pPr>
                <a:spcBef>
                  <a:spcPct val="50000"/>
                </a:spcBef>
              </a:pPr>
              <a:t>31</a:t>
            </a:fld>
            <a:endParaRPr lang="en-US" altLang="en-US" sz="130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7413832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50000"/>
              </a:spcBef>
            </a:pPr>
            <a:fld id="{3CA5F53A-2F52-43CB-B57C-C1D973430935}" type="slidenum">
              <a:rPr lang="en-US" altLang="en-US" sz="1300" smtClean="0"/>
              <a:pPr>
                <a:spcBef>
                  <a:spcPct val="50000"/>
                </a:spcBef>
              </a:pPr>
              <a:t>33</a:t>
            </a:fld>
            <a:endParaRPr lang="en-US" altLang="en-US" sz="130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7199054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50000"/>
              </a:spcBef>
            </a:pPr>
            <a:fld id="{92580714-9B9A-4C66-8E7C-2D0CD1AD0248}" type="slidenum">
              <a:rPr lang="en-US" altLang="en-US" sz="1300" smtClean="0"/>
              <a:pPr>
                <a:spcBef>
                  <a:spcPct val="50000"/>
                </a:spcBef>
              </a:pPr>
              <a:t>34</a:t>
            </a:fld>
            <a:endParaRPr lang="en-US" altLang="en-US" sz="1300"/>
          </a:p>
        </p:txBody>
      </p:sp>
      <p:sp>
        <p:nvSpPr>
          <p:cNvPr id="78851" name="Shape 4"/>
          <p:cNvSpPr txBox="1">
            <a:spLocks noGrp="1" noChangeArrowheads="1"/>
          </p:cNvSpPr>
          <p:nvPr/>
        </p:nvSpPr>
        <p:spPr bwMode="auto">
          <a:xfrm>
            <a:off x="3970338" y="8831263"/>
            <a:ext cx="303847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2" tIns="46586" rIns="93172" bIns="46586" anchor="b"/>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3DC299F8-C59B-4886-97FF-3BF5BBBFBF27}" type="slidenum">
              <a:rPr lang="en-US" altLang="en-US" sz="1300" b="0">
                <a:latin typeface="Arial" panose="020B0604020202020204" pitchFamily="34" charset="0"/>
              </a:rPr>
              <a:pPr algn="r" eaLnBrk="1" hangingPunct="1">
                <a:spcBef>
                  <a:spcPct val="0"/>
                </a:spcBef>
              </a:pPr>
              <a:t>34</a:t>
            </a:fld>
            <a:endParaRPr lang="en-US" altLang="en-US" sz="1300" b="0">
              <a:latin typeface="Arial" panose="020B0604020202020204" pitchFamily="34" charset="0"/>
            </a:endParaRPr>
          </a:p>
        </p:txBody>
      </p:sp>
      <p:sp>
        <p:nvSpPr>
          <p:cNvPr id="78852" name="Rectangle 153601"/>
          <p:cNvSpPr>
            <a:spLocks noGrp="1" noRot="1" noChangeAspect="1" noChangeArrowheads="1" noTextEdit="1"/>
          </p:cNvSpPr>
          <p:nvPr>
            <p:ph type="sldImg"/>
          </p:nvPr>
        </p:nvSpPr>
        <p:spPr>
          <a:noFill/>
          <a:ln cap="flat" algn="ctr">
            <a:headEnd type="none" w="med" len="med"/>
            <a:tailEnd type="none" w="med" len="med"/>
          </a:ln>
        </p:spPr>
      </p:sp>
      <p:sp>
        <p:nvSpPr>
          <p:cNvPr id="78853" name="Rectangle 153602"/>
          <p:cNvSpPr>
            <a:spLocks noGrp="1" noChangeArrowheads="1"/>
          </p:cNvSpPr>
          <p:nvPr>
            <p:ph type="body" idx="1"/>
          </p:nvPr>
        </p:nvSpPr>
        <p:spPr>
          <a:xfrm>
            <a:off x="701675" y="4416425"/>
            <a:ext cx="560705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In HTML, all opening tags must have corresponding closing tags. This is not true in HTML. For example, the line break tag in HTML &lt;</a:t>
            </a:r>
            <a:r>
              <a:rPr lang="en-US" altLang="en-US" dirty="0" err="1"/>
              <a:t>br</a:t>
            </a:r>
            <a:r>
              <a:rPr lang="en-US" altLang="en-US" dirty="0"/>
              <a:t>&gt; has no corresponding closing tag. Many empty tags in HTML (i.e. tags with no text content) have no closing tags, but this is not true in XHTML. </a:t>
            </a:r>
          </a:p>
          <a:p>
            <a:pPr eaLnBrk="1" hangingPunct="1"/>
            <a:endParaRPr lang="en-US" altLang="en-US" dirty="0"/>
          </a:p>
          <a:p>
            <a:pPr eaLnBrk="1" hangingPunct="1"/>
            <a:r>
              <a:rPr lang="en-US" altLang="en-US" dirty="0"/>
              <a:t>It is, however, possible to make an opening tag also be a closing tag, by placing a slash before the end bracket &lt;</a:t>
            </a:r>
            <a:r>
              <a:rPr lang="en-US" altLang="en-US" dirty="0" err="1"/>
              <a:t>br</a:t>
            </a:r>
            <a:r>
              <a:rPr lang="en-US" altLang="en-US" dirty="0"/>
              <a:t> /&gt;. This will be shown in subsequent slides.</a:t>
            </a:r>
          </a:p>
        </p:txBody>
      </p:sp>
    </p:spTree>
    <p:extLst>
      <p:ext uri="{BB962C8B-B14F-4D97-AF65-F5344CB8AC3E}">
        <p14:creationId xmlns:p14="http://schemas.microsoft.com/office/powerpoint/2010/main" val="27304308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50000"/>
              </a:spcBef>
            </a:pPr>
            <a:fld id="{D7CEFD8F-54AC-4EAC-9904-8B5B8983E82D}" type="slidenum">
              <a:rPr lang="en-US" altLang="en-US" sz="1300" smtClean="0"/>
              <a:pPr>
                <a:spcBef>
                  <a:spcPct val="50000"/>
                </a:spcBef>
              </a:pPr>
              <a:t>35</a:t>
            </a:fld>
            <a:endParaRPr lang="en-US" altLang="en-US" sz="130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xfrm>
            <a:off x="701675" y="4416425"/>
            <a:ext cx="560705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6735076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50000"/>
              </a:spcBef>
            </a:pPr>
            <a:fld id="{F5201D78-D70F-41DE-B959-C12836F9AE09}" type="slidenum">
              <a:rPr lang="en-US" altLang="en-US" sz="1300" smtClean="0"/>
              <a:pPr>
                <a:spcBef>
                  <a:spcPct val="50000"/>
                </a:spcBef>
              </a:pPr>
              <a:t>4</a:t>
            </a:fld>
            <a:endParaRPr lang="en-US" altLang="en-US" sz="1300"/>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2382693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50000"/>
              </a:spcBef>
            </a:pPr>
            <a:fld id="{15986E82-D4AF-4195-99FB-C38178168786}" type="slidenum">
              <a:rPr lang="en-US" altLang="en-US" sz="1300" smtClean="0"/>
              <a:pPr>
                <a:spcBef>
                  <a:spcPct val="50000"/>
                </a:spcBef>
              </a:pPr>
              <a:t>36</a:t>
            </a:fld>
            <a:endParaRPr lang="en-US" altLang="en-US" sz="130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7006862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50000"/>
              </a:spcBef>
            </a:pPr>
            <a:fld id="{DDBF2458-6B04-414A-B0F9-C81A1D2002D9}" type="slidenum">
              <a:rPr lang="en-US" altLang="en-US" sz="1300" smtClean="0"/>
              <a:pPr>
                <a:spcBef>
                  <a:spcPct val="50000"/>
                </a:spcBef>
              </a:pPr>
              <a:t>38</a:t>
            </a:fld>
            <a:endParaRPr lang="en-US" altLang="en-US" sz="130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7545446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50000"/>
              </a:spcBef>
            </a:pPr>
            <a:fld id="{659D50FF-6605-4D83-845D-87FF67D68DD4}" type="slidenum">
              <a:rPr lang="en-US" altLang="en-US" sz="1300" smtClean="0"/>
              <a:pPr>
                <a:spcBef>
                  <a:spcPct val="50000"/>
                </a:spcBef>
              </a:pPr>
              <a:t>39</a:t>
            </a:fld>
            <a:endParaRPr lang="en-US" altLang="en-US" sz="130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6284470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50000"/>
              </a:spcBef>
            </a:pPr>
            <a:fld id="{F27FC63B-BF4E-4656-861B-DCEBAF6ABCB3}" type="slidenum">
              <a:rPr lang="en-US" altLang="en-US" sz="1300" smtClean="0"/>
              <a:pPr>
                <a:spcBef>
                  <a:spcPct val="50000"/>
                </a:spcBef>
              </a:pPr>
              <a:t>40</a:t>
            </a:fld>
            <a:endParaRPr lang="en-US" altLang="en-US" sz="1300"/>
          </a:p>
        </p:txBody>
      </p:sp>
      <p:sp>
        <p:nvSpPr>
          <p:cNvPr id="87043" name="Shape 4"/>
          <p:cNvSpPr txBox="1">
            <a:spLocks noGrp="1" noChangeArrowheads="1"/>
          </p:cNvSpPr>
          <p:nvPr/>
        </p:nvSpPr>
        <p:spPr bwMode="auto">
          <a:xfrm>
            <a:off x="3970338" y="8831263"/>
            <a:ext cx="303847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2" tIns="46586" rIns="93172" bIns="46586" anchor="b"/>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03E7C0AC-5485-4EC0-A6A6-C337FC3E28B4}" type="slidenum">
              <a:rPr lang="en-US" altLang="en-US" sz="1300" b="0">
                <a:latin typeface="Arial" panose="020B0604020202020204" pitchFamily="34" charset="0"/>
              </a:rPr>
              <a:pPr algn="r" eaLnBrk="1" hangingPunct="1">
                <a:spcBef>
                  <a:spcPct val="0"/>
                </a:spcBef>
              </a:pPr>
              <a:t>40</a:t>
            </a:fld>
            <a:endParaRPr lang="en-US" altLang="en-US" sz="1300" b="0">
              <a:latin typeface="Arial" panose="020B0604020202020204" pitchFamily="34" charset="0"/>
            </a:endParaRPr>
          </a:p>
        </p:txBody>
      </p:sp>
      <p:sp>
        <p:nvSpPr>
          <p:cNvPr id="87044" name="Rectangle 154625"/>
          <p:cNvSpPr>
            <a:spLocks noGrp="1" noRot="1" noChangeAspect="1" noChangeArrowheads="1" noTextEdit="1"/>
          </p:cNvSpPr>
          <p:nvPr>
            <p:ph type="sldImg"/>
          </p:nvPr>
        </p:nvSpPr>
        <p:spPr>
          <a:noFill/>
          <a:ln cap="flat" algn="ctr">
            <a:headEnd type="none" w="med" len="med"/>
            <a:tailEnd type="none" w="med" len="med"/>
          </a:ln>
        </p:spPr>
      </p:sp>
      <p:sp>
        <p:nvSpPr>
          <p:cNvPr id="87045" name="Rectangle 154626"/>
          <p:cNvSpPr>
            <a:spLocks noGrp="1" noChangeArrowheads="1"/>
          </p:cNvSpPr>
          <p:nvPr>
            <p:ph type="body" idx="1"/>
          </p:nvPr>
        </p:nvSpPr>
        <p:spPr>
          <a:xfrm>
            <a:off x="701675" y="4416425"/>
            <a:ext cx="560705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An attribute is to a tag what a field is to a record. Think of elements are records in a file, and attributes as fields of the records.</a:t>
            </a:r>
          </a:p>
          <a:p>
            <a:pPr eaLnBrk="1" hangingPunct="1"/>
            <a:endParaRPr lang="en-US" altLang="en-US"/>
          </a:p>
          <a:p>
            <a:pPr eaLnBrk="1" hangingPunct="1"/>
            <a:r>
              <a:rPr lang="en-US" altLang="en-US"/>
              <a:t>Attributes are characteristics that the tags will take on. </a:t>
            </a:r>
          </a:p>
        </p:txBody>
      </p:sp>
    </p:spTree>
    <p:extLst>
      <p:ext uri="{BB962C8B-B14F-4D97-AF65-F5344CB8AC3E}">
        <p14:creationId xmlns:p14="http://schemas.microsoft.com/office/powerpoint/2010/main" val="24699184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50000"/>
              </a:spcBef>
            </a:pPr>
            <a:fld id="{E2D973D1-CDC2-4161-80F0-49C70B46ABE0}" type="slidenum">
              <a:rPr lang="en-US" altLang="en-US" sz="1300" smtClean="0"/>
              <a:pPr>
                <a:spcBef>
                  <a:spcPct val="50000"/>
                </a:spcBef>
              </a:pPr>
              <a:t>41</a:t>
            </a:fld>
            <a:endParaRPr lang="en-US" altLang="en-US" sz="130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26760369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50000"/>
              </a:spcBef>
            </a:pPr>
            <a:fld id="{6692982F-B631-43B7-A153-C957F6CEA757}" type="slidenum">
              <a:rPr lang="en-US" altLang="en-US" sz="1300" smtClean="0"/>
              <a:pPr>
                <a:spcBef>
                  <a:spcPct val="50000"/>
                </a:spcBef>
              </a:pPr>
              <a:t>42</a:t>
            </a:fld>
            <a:endParaRPr lang="en-US" altLang="en-US" sz="1300"/>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11450748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50000"/>
              </a:spcBef>
            </a:pPr>
            <a:fld id="{771707B5-EE94-4F12-AFEC-7528212A181F}" type="slidenum">
              <a:rPr lang="en-US" altLang="en-US" sz="1300" smtClean="0"/>
              <a:pPr>
                <a:spcBef>
                  <a:spcPct val="50000"/>
                </a:spcBef>
              </a:pPr>
              <a:t>44</a:t>
            </a:fld>
            <a:endParaRPr lang="en-US" altLang="en-US" sz="1300"/>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xfrm>
            <a:off x="701675" y="4416425"/>
            <a:ext cx="560705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66030984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50000"/>
              </a:spcBef>
            </a:pPr>
            <a:fld id="{60CC2BCB-941D-4551-9D35-8B62F8888243}" type="slidenum">
              <a:rPr lang="en-US" altLang="en-US" sz="1300" smtClean="0"/>
              <a:pPr>
                <a:spcBef>
                  <a:spcPct val="50000"/>
                </a:spcBef>
              </a:pPr>
              <a:t>45</a:t>
            </a:fld>
            <a:endParaRPr lang="en-US" altLang="en-US" sz="130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9752499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50000"/>
              </a:spcBef>
            </a:pPr>
            <a:fld id="{CC17E98D-33E9-47C2-8F41-58D47E2CF6ED}" type="slidenum">
              <a:rPr lang="en-US" altLang="en-US" sz="1300" smtClean="0"/>
              <a:pPr>
                <a:spcBef>
                  <a:spcPct val="50000"/>
                </a:spcBef>
              </a:pPr>
              <a:t>46</a:t>
            </a:fld>
            <a:endParaRPr lang="en-US" altLang="en-US" sz="1300"/>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423417597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a:ln/>
        </p:spPr>
      </p:sp>
      <p:sp>
        <p:nvSpPr>
          <p:cNvPr id="137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1372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50000"/>
              </a:spcBef>
            </a:pPr>
            <a:fld id="{BB5BE651-3007-476D-8D3D-551B77149D2E}" type="slidenum">
              <a:rPr lang="en-US" altLang="en-US" sz="1300" smtClean="0"/>
              <a:pPr>
                <a:spcBef>
                  <a:spcPct val="50000"/>
                </a:spcBef>
              </a:pPr>
              <a:t>47</a:t>
            </a:fld>
            <a:endParaRPr lang="en-US" altLang="en-US" sz="1300"/>
          </a:p>
        </p:txBody>
      </p:sp>
    </p:spTree>
    <p:extLst>
      <p:ext uri="{BB962C8B-B14F-4D97-AF65-F5344CB8AC3E}">
        <p14:creationId xmlns:p14="http://schemas.microsoft.com/office/powerpoint/2010/main" val="20649845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50000"/>
              </a:spcBef>
            </a:pPr>
            <a:fld id="{B78425E0-393D-4EBD-9118-031DA6806D2F}" type="slidenum">
              <a:rPr lang="en-US" altLang="en-US" sz="1300" smtClean="0"/>
              <a:pPr>
                <a:spcBef>
                  <a:spcPct val="50000"/>
                </a:spcBef>
              </a:pPr>
              <a:t>5</a:t>
            </a:fld>
            <a:endParaRPr lang="en-US" altLang="en-US" sz="1300"/>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74716570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50000"/>
              </a:spcBef>
            </a:pPr>
            <a:fld id="{41704FB3-3E97-4716-8D4A-BFF6510776D8}" type="slidenum">
              <a:rPr lang="en-US" altLang="en-US" sz="1300" smtClean="0"/>
              <a:pPr>
                <a:spcBef>
                  <a:spcPct val="50000"/>
                </a:spcBef>
              </a:pPr>
              <a:t>48</a:t>
            </a:fld>
            <a:endParaRPr lang="en-US" altLang="en-US" sz="1300"/>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88966900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50000"/>
              </a:spcBef>
            </a:pPr>
            <a:fld id="{150FA7D3-4A8C-49F6-A136-D35E01334856}" type="slidenum">
              <a:rPr lang="en-US" altLang="en-US" sz="1300" smtClean="0"/>
              <a:pPr>
                <a:spcBef>
                  <a:spcPct val="50000"/>
                </a:spcBef>
              </a:pPr>
              <a:t>50</a:t>
            </a:fld>
            <a:endParaRPr lang="en-US" altLang="en-US" sz="1300"/>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87060306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50000"/>
              </a:spcBef>
            </a:pPr>
            <a:fld id="{15E7DAD3-84FD-4904-8F69-1FDB02557F91}" type="slidenum">
              <a:rPr lang="en-US" altLang="en-US" sz="1300" smtClean="0"/>
              <a:pPr>
                <a:spcBef>
                  <a:spcPct val="50000"/>
                </a:spcBef>
              </a:pPr>
              <a:t>51</a:t>
            </a:fld>
            <a:endParaRPr lang="en-US" altLang="en-US" sz="1300"/>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46942442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50000"/>
              </a:spcBef>
            </a:pPr>
            <a:fld id="{F2717C57-4FD4-4B5F-B775-5CBAF052E96E}" type="slidenum">
              <a:rPr lang="en-US" altLang="en-US" sz="1300" smtClean="0"/>
              <a:pPr>
                <a:spcBef>
                  <a:spcPct val="50000"/>
                </a:spcBef>
              </a:pPr>
              <a:t>52</a:t>
            </a:fld>
            <a:endParaRPr lang="en-US" altLang="en-US" sz="1300"/>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95391204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50000"/>
              </a:spcBef>
            </a:pPr>
            <a:fld id="{DE042EC7-0B2C-43A4-8BD9-7F2A1CC4A6F0}" type="slidenum">
              <a:rPr lang="en-US" altLang="en-US" sz="1300" smtClean="0"/>
              <a:pPr>
                <a:spcBef>
                  <a:spcPct val="50000"/>
                </a:spcBef>
              </a:pPr>
              <a:t>53</a:t>
            </a:fld>
            <a:endParaRPr lang="en-US" altLang="en-US" sz="1300"/>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140874142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50000"/>
              </a:spcBef>
            </a:pPr>
            <a:fld id="{0515B0D8-A3E8-4829-BAB1-20E953969576}" type="slidenum">
              <a:rPr lang="en-US" altLang="en-US" sz="1300" smtClean="0"/>
              <a:pPr>
                <a:spcBef>
                  <a:spcPct val="50000"/>
                </a:spcBef>
              </a:pPr>
              <a:t>54</a:t>
            </a:fld>
            <a:endParaRPr lang="en-US" altLang="en-US" sz="1300"/>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06895857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50000"/>
              </a:spcBef>
            </a:pPr>
            <a:fld id="{D983A632-8574-4193-AC4C-64D5639A8184}" type="slidenum">
              <a:rPr lang="en-US" altLang="en-US" sz="1300" smtClean="0"/>
              <a:pPr>
                <a:spcBef>
                  <a:spcPct val="50000"/>
                </a:spcBef>
              </a:pPr>
              <a:t>55</a:t>
            </a:fld>
            <a:endParaRPr lang="en-US" altLang="en-US" sz="130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97800325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50000"/>
              </a:spcBef>
            </a:pPr>
            <a:fld id="{33EFB250-5F89-40F8-9DEA-9BED30AF2BCF}" type="slidenum">
              <a:rPr lang="en-US" altLang="en-US" sz="1300" smtClean="0"/>
              <a:pPr>
                <a:spcBef>
                  <a:spcPct val="50000"/>
                </a:spcBef>
              </a:pPr>
              <a:t>56</a:t>
            </a:fld>
            <a:endParaRPr lang="en-US" altLang="en-US" sz="1300"/>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89883116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50000"/>
              </a:spcBef>
            </a:pPr>
            <a:fld id="{FF9EB51B-5237-457F-ADB9-4A1765E525BE}" type="slidenum">
              <a:rPr lang="en-US" altLang="en-US" sz="1300" smtClean="0"/>
              <a:pPr>
                <a:spcBef>
                  <a:spcPct val="50000"/>
                </a:spcBef>
              </a:pPr>
              <a:t>58</a:t>
            </a:fld>
            <a:endParaRPr lang="en-US" altLang="en-US" sz="1300"/>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1151804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50000"/>
              </a:spcBef>
            </a:pPr>
            <a:fld id="{F5F90794-2351-43E7-9FD1-A66D1CAD5762}" type="slidenum">
              <a:rPr lang="en-US" altLang="en-US" sz="1300" smtClean="0"/>
              <a:pPr>
                <a:spcBef>
                  <a:spcPct val="50000"/>
                </a:spcBef>
              </a:pPr>
              <a:t>59</a:t>
            </a:fld>
            <a:endParaRPr lang="en-US" altLang="en-US" sz="1300"/>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15430149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50000"/>
              </a:spcBef>
            </a:pPr>
            <a:fld id="{A88ABAA6-5558-42FB-8A26-7EE9D74C317D}" type="slidenum">
              <a:rPr lang="en-US" altLang="en-US" sz="1300" smtClean="0"/>
              <a:pPr>
                <a:spcBef>
                  <a:spcPct val="50000"/>
                </a:spcBef>
              </a:pPr>
              <a:t>6</a:t>
            </a:fld>
            <a:endParaRPr lang="en-US" altLang="en-US" sz="1300"/>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31512638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50000"/>
              </a:spcBef>
            </a:pPr>
            <a:fld id="{29877AC3-8374-4421-9DE0-B4196188702D}" type="slidenum">
              <a:rPr lang="en-US" altLang="en-US" sz="1300" smtClean="0"/>
              <a:pPr>
                <a:spcBef>
                  <a:spcPct val="50000"/>
                </a:spcBef>
              </a:pPr>
              <a:t>60</a:t>
            </a:fld>
            <a:endParaRPr lang="en-US" altLang="en-US" sz="1300"/>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43935068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50000"/>
              </a:spcBef>
            </a:pPr>
            <a:fld id="{82073118-0C42-49EB-962D-D631C3797122}" type="slidenum">
              <a:rPr lang="en-US" altLang="en-US" sz="1300" smtClean="0"/>
              <a:pPr>
                <a:spcBef>
                  <a:spcPct val="50000"/>
                </a:spcBef>
              </a:pPr>
              <a:t>61</a:t>
            </a:fld>
            <a:endParaRPr lang="en-US" altLang="en-US" sz="1300"/>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7931038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50000"/>
              </a:spcBef>
            </a:pPr>
            <a:fld id="{D663DFEE-B0BE-4167-887C-6E9903BB030B}" type="slidenum">
              <a:rPr lang="en-US" altLang="en-US" sz="1300" smtClean="0"/>
              <a:pPr>
                <a:spcBef>
                  <a:spcPct val="50000"/>
                </a:spcBef>
              </a:pPr>
              <a:t>62</a:t>
            </a:fld>
            <a:endParaRPr lang="en-US" altLang="en-US" sz="1300"/>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02086357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50000"/>
              </a:spcBef>
            </a:pPr>
            <a:fld id="{A9BEF52D-8F41-4F9E-AF6D-83903FE113A2}" type="slidenum">
              <a:rPr lang="en-US" altLang="en-US" sz="1300" smtClean="0"/>
              <a:pPr>
                <a:spcBef>
                  <a:spcPct val="50000"/>
                </a:spcBef>
              </a:pPr>
              <a:t>63</a:t>
            </a:fld>
            <a:endParaRPr lang="en-US" altLang="en-US" sz="1300"/>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415022072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50000"/>
              </a:spcBef>
            </a:pPr>
            <a:fld id="{8F7A6733-7FA1-4743-B796-D504A472F918}" type="slidenum">
              <a:rPr lang="en-US" altLang="en-US" sz="1300" smtClean="0"/>
              <a:pPr>
                <a:spcBef>
                  <a:spcPct val="50000"/>
                </a:spcBef>
              </a:pPr>
              <a:t>66</a:t>
            </a:fld>
            <a:endParaRPr lang="en-US" altLang="en-US" sz="1300"/>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1104944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50000"/>
              </a:spcBef>
            </a:pPr>
            <a:fld id="{F52BD2D3-30FA-4D13-8C8B-CFE2560BA508}" type="slidenum">
              <a:rPr lang="en-US" altLang="en-US" sz="1300" smtClean="0"/>
              <a:pPr>
                <a:spcBef>
                  <a:spcPct val="50000"/>
                </a:spcBef>
              </a:pPr>
              <a:t>67</a:t>
            </a:fld>
            <a:endParaRPr lang="en-US" altLang="en-US" sz="1300"/>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xfrm>
            <a:off x="701675" y="4416425"/>
            <a:ext cx="560705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84005135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50000"/>
              </a:spcBef>
            </a:pPr>
            <a:fld id="{7F48151B-3C3E-4E56-89E6-8F56FF2EA8AD}" type="slidenum">
              <a:rPr lang="en-US" altLang="en-US" sz="1300" smtClean="0"/>
              <a:pPr>
                <a:spcBef>
                  <a:spcPct val="50000"/>
                </a:spcBef>
              </a:pPr>
              <a:t>68</a:t>
            </a:fld>
            <a:endParaRPr lang="en-US" altLang="en-US" sz="1300"/>
          </a:p>
        </p:txBody>
      </p:sp>
      <p:sp>
        <p:nvSpPr>
          <p:cNvPr id="143363" name="Shape 4"/>
          <p:cNvSpPr txBox="1">
            <a:spLocks noGrp="1" noChangeArrowheads="1"/>
          </p:cNvSpPr>
          <p:nvPr/>
        </p:nvSpPr>
        <p:spPr bwMode="auto">
          <a:xfrm>
            <a:off x="3970338" y="8831263"/>
            <a:ext cx="303847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2" tIns="46586" rIns="93172" bIns="46586" anchor="b"/>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3364A790-A74A-4FBF-9325-42C295A83104}" type="slidenum">
              <a:rPr lang="en-US" altLang="en-US" sz="1300" b="0">
                <a:latin typeface="Arial" panose="020B0604020202020204" pitchFamily="34" charset="0"/>
              </a:rPr>
              <a:pPr algn="r" eaLnBrk="1" hangingPunct="1">
                <a:spcBef>
                  <a:spcPct val="0"/>
                </a:spcBef>
              </a:pPr>
              <a:t>68</a:t>
            </a:fld>
            <a:endParaRPr lang="en-US" altLang="en-US" sz="1300" b="0">
              <a:latin typeface="Arial" panose="020B0604020202020204" pitchFamily="34" charset="0"/>
            </a:endParaRPr>
          </a:p>
        </p:txBody>
      </p:sp>
      <p:sp>
        <p:nvSpPr>
          <p:cNvPr id="143364" name="Rectangle 261121"/>
          <p:cNvSpPr>
            <a:spLocks noGrp="1" noRot="1" noChangeAspect="1" noChangeArrowheads="1" noTextEdit="1"/>
          </p:cNvSpPr>
          <p:nvPr>
            <p:ph type="sldImg"/>
          </p:nvPr>
        </p:nvSpPr>
        <p:spPr>
          <a:ln cap="flat" algn="ctr">
            <a:headEnd type="none" w="med" len="med"/>
            <a:tailEnd type="none" w="med" len="med"/>
          </a:ln>
        </p:spPr>
      </p:sp>
      <p:sp>
        <p:nvSpPr>
          <p:cNvPr id="143365" name="Rectangle 261122"/>
          <p:cNvSpPr>
            <a:spLocks noGrp="1" noChangeArrowheads="1"/>
          </p:cNvSpPr>
          <p:nvPr>
            <p:ph type="body" idx="1"/>
          </p:nvPr>
        </p:nvSpPr>
        <p:spPr>
          <a:xfrm>
            <a:off x="701675" y="4416425"/>
            <a:ext cx="560705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Remind students of other spacing techniques that were used previously, including the &lt;br&gt; tag (which creates line breaks), and the &lt;p&gt; tag (which separates paragraphs of text). The &amp;nbsp; character entity inserts a space between elements. If you want to insert several spaces, you must enter several &amp;nbsp; entities. </a:t>
            </a:r>
          </a:p>
        </p:txBody>
      </p:sp>
    </p:spTree>
    <p:extLst>
      <p:ext uri="{BB962C8B-B14F-4D97-AF65-F5344CB8AC3E}">
        <p14:creationId xmlns:p14="http://schemas.microsoft.com/office/powerpoint/2010/main" val="399456846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50000"/>
              </a:spcBef>
            </a:pPr>
            <a:fld id="{DAB851E7-65B0-4BE6-81B3-0C72CEB9DC85}" type="slidenum">
              <a:rPr lang="en-US" altLang="en-US" sz="1300" smtClean="0"/>
              <a:pPr>
                <a:spcBef>
                  <a:spcPct val="50000"/>
                </a:spcBef>
              </a:pPr>
              <a:t>70</a:t>
            </a:fld>
            <a:endParaRPr lang="en-US" altLang="en-US" sz="1300"/>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75193095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50000"/>
              </a:spcBef>
            </a:pPr>
            <a:fld id="{54101CD8-4273-4A71-BC47-102A5F5B122E}" type="slidenum">
              <a:rPr lang="en-US" altLang="en-US" sz="1300" smtClean="0"/>
              <a:pPr>
                <a:spcBef>
                  <a:spcPct val="50000"/>
                </a:spcBef>
              </a:pPr>
              <a:t>71</a:t>
            </a:fld>
            <a:endParaRPr lang="en-US" altLang="en-US" sz="1300"/>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38256427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a:ln/>
        </p:spPr>
      </p:sp>
      <p:sp>
        <p:nvSpPr>
          <p:cNvPr id="149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1495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50000"/>
              </a:spcBef>
            </a:pPr>
            <a:fld id="{45F1C3CC-0663-4ADB-91B8-0E4F2BF96B6F}" type="slidenum">
              <a:rPr lang="en-US" altLang="en-US" sz="1300" smtClean="0"/>
              <a:pPr>
                <a:spcBef>
                  <a:spcPct val="50000"/>
                </a:spcBef>
              </a:pPr>
              <a:t>73</a:t>
            </a:fld>
            <a:endParaRPr lang="en-US" altLang="en-US" sz="1300"/>
          </a:p>
        </p:txBody>
      </p:sp>
    </p:spTree>
    <p:extLst>
      <p:ext uri="{BB962C8B-B14F-4D97-AF65-F5344CB8AC3E}">
        <p14:creationId xmlns:p14="http://schemas.microsoft.com/office/powerpoint/2010/main" val="19352865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50000"/>
              </a:spcBef>
            </a:pPr>
            <a:fld id="{E88EF173-2464-4707-BBE4-A430531D9668}" type="slidenum">
              <a:rPr lang="en-US" altLang="en-US" sz="1300" smtClean="0"/>
              <a:pPr>
                <a:spcBef>
                  <a:spcPct val="50000"/>
                </a:spcBef>
              </a:pPr>
              <a:t>7</a:t>
            </a:fld>
            <a:endParaRPr lang="en-US" altLang="en-US" sz="130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xfrm>
            <a:off x="701675" y="4416425"/>
            <a:ext cx="560705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64675954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9406F82-3112-4AC4-B79C-BB26E62095D8}" type="slidenum">
              <a:rPr lang="en-US" altLang="en-US" smtClean="0"/>
              <a:pPr>
                <a:defRPr/>
              </a:pPr>
              <a:t>74</a:t>
            </a:fld>
            <a:endParaRPr lang="en-US" altLang="en-US"/>
          </a:p>
        </p:txBody>
      </p:sp>
    </p:spTree>
    <p:extLst>
      <p:ext uri="{BB962C8B-B14F-4D97-AF65-F5344CB8AC3E}">
        <p14:creationId xmlns:p14="http://schemas.microsoft.com/office/powerpoint/2010/main" val="26316221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50000"/>
              </a:spcBef>
            </a:pPr>
            <a:fld id="{8737D17F-D6EF-4D1D-AF3B-D07BBC7A58DE}" type="slidenum">
              <a:rPr lang="en-US" altLang="en-US" sz="1300" smtClean="0"/>
              <a:pPr>
                <a:spcBef>
                  <a:spcPct val="50000"/>
                </a:spcBef>
              </a:pPr>
              <a:t>8</a:t>
            </a:fld>
            <a:endParaRPr lang="en-US" altLang="en-US" sz="130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4052638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50000"/>
              </a:spcBef>
            </a:pPr>
            <a:fld id="{20D8321F-81A2-42AF-A5D9-44D3DDF75E8D}" type="slidenum">
              <a:rPr lang="en-US" altLang="en-US" sz="1300" smtClean="0"/>
              <a:pPr>
                <a:spcBef>
                  <a:spcPct val="50000"/>
                </a:spcBef>
              </a:pPr>
              <a:t>9</a:t>
            </a:fld>
            <a:endParaRPr lang="en-US" altLang="en-US" sz="130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9480960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50000"/>
              </a:spcBef>
            </a:pPr>
            <a:fld id="{934BBCE0-445E-4C5E-943E-40E1DC61D8AF}" type="slidenum">
              <a:rPr lang="en-US" altLang="en-US" sz="1300" smtClean="0"/>
              <a:pPr>
                <a:spcBef>
                  <a:spcPct val="50000"/>
                </a:spcBef>
              </a:pPr>
              <a:t>10</a:t>
            </a:fld>
            <a:endParaRPr lang="en-US" altLang="en-US" sz="130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3369240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7086600" y="6324600"/>
            <a:ext cx="1981200"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b="1">
                <a:solidFill>
                  <a:srgbClr val="008000"/>
                </a:solidFill>
                <a:latin typeface="Courier New" panose="02070309020205020404" pitchFamily="49" charset="0"/>
                <a:cs typeface="Courier New" panose="02070309020205020404" pitchFamily="49" charset="0"/>
              </a:defRPr>
            </a:lvl1pPr>
            <a:lvl2pPr marL="742950" indent="-285750">
              <a:defRPr sz="1200" b="1">
                <a:solidFill>
                  <a:srgbClr val="008000"/>
                </a:solidFill>
                <a:latin typeface="Courier New" panose="02070309020205020404" pitchFamily="49" charset="0"/>
                <a:cs typeface="Courier New" panose="02070309020205020404" pitchFamily="49" charset="0"/>
              </a:defRPr>
            </a:lvl2pPr>
            <a:lvl3pPr marL="1143000" indent="-228600">
              <a:defRPr sz="1200" b="1">
                <a:solidFill>
                  <a:srgbClr val="008000"/>
                </a:solidFill>
                <a:latin typeface="Courier New" panose="02070309020205020404" pitchFamily="49" charset="0"/>
                <a:cs typeface="Courier New" panose="02070309020205020404" pitchFamily="49" charset="0"/>
              </a:defRPr>
            </a:lvl3pPr>
            <a:lvl4pPr marL="1600200" indent="-228600">
              <a:defRPr sz="1200" b="1">
                <a:solidFill>
                  <a:srgbClr val="008000"/>
                </a:solidFill>
                <a:latin typeface="Courier New" panose="02070309020205020404" pitchFamily="49" charset="0"/>
                <a:cs typeface="Courier New" panose="02070309020205020404" pitchFamily="49" charset="0"/>
              </a:defRPr>
            </a:lvl4pPr>
            <a:lvl5pPr marL="2057400" indent="-228600">
              <a:defRPr sz="1200" b="1">
                <a:solidFill>
                  <a:srgbClr val="008000"/>
                </a:solidFill>
                <a:latin typeface="Courier New" panose="02070309020205020404" pitchFamily="49" charset="0"/>
                <a:cs typeface="Courier New" panose="02070309020205020404" pitchFamily="49" charset="0"/>
              </a:defRPr>
            </a:lvl5pPr>
            <a:lvl6pPr marL="2514600" indent="-228600" eaLnBrk="0" fontAlgn="base" hangingPunct="0">
              <a:spcBef>
                <a:spcPct val="0"/>
              </a:spcBef>
              <a:spcAft>
                <a:spcPct val="0"/>
              </a:spcAft>
              <a:defRPr sz="1200" b="1">
                <a:solidFill>
                  <a:srgbClr val="008000"/>
                </a:solidFill>
                <a:latin typeface="Courier New" panose="02070309020205020404" pitchFamily="49" charset="0"/>
                <a:cs typeface="Courier New" panose="02070309020205020404" pitchFamily="49" charset="0"/>
              </a:defRPr>
            </a:lvl6pPr>
            <a:lvl7pPr marL="2971800" indent="-228600" eaLnBrk="0" fontAlgn="base" hangingPunct="0">
              <a:spcBef>
                <a:spcPct val="0"/>
              </a:spcBef>
              <a:spcAft>
                <a:spcPct val="0"/>
              </a:spcAft>
              <a:defRPr sz="1200" b="1">
                <a:solidFill>
                  <a:srgbClr val="008000"/>
                </a:solidFill>
                <a:latin typeface="Courier New" panose="02070309020205020404" pitchFamily="49" charset="0"/>
                <a:cs typeface="Courier New" panose="02070309020205020404" pitchFamily="49" charset="0"/>
              </a:defRPr>
            </a:lvl7pPr>
            <a:lvl8pPr marL="3429000" indent="-228600" eaLnBrk="0" fontAlgn="base" hangingPunct="0">
              <a:spcBef>
                <a:spcPct val="0"/>
              </a:spcBef>
              <a:spcAft>
                <a:spcPct val="0"/>
              </a:spcAft>
              <a:defRPr sz="1200" b="1">
                <a:solidFill>
                  <a:srgbClr val="008000"/>
                </a:solidFill>
                <a:latin typeface="Courier New" panose="02070309020205020404" pitchFamily="49" charset="0"/>
                <a:cs typeface="Courier New" panose="02070309020205020404" pitchFamily="49" charset="0"/>
              </a:defRPr>
            </a:lvl8pPr>
            <a:lvl9pPr marL="3886200" indent="-228600" eaLnBrk="0" fontAlgn="base" hangingPunct="0">
              <a:spcBef>
                <a:spcPct val="0"/>
              </a:spcBef>
              <a:spcAft>
                <a:spcPct val="0"/>
              </a:spcAft>
              <a:defRPr sz="1200" b="1">
                <a:solidFill>
                  <a:srgbClr val="008000"/>
                </a:solidFill>
                <a:latin typeface="Courier New" panose="02070309020205020404" pitchFamily="49" charset="0"/>
                <a:cs typeface="Courier New" panose="02070309020205020404" pitchFamily="49" charset="0"/>
              </a:defRPr>
            </a:lvl9pPr>
          </a:lstStyle>
          <a:p>
            <a:pPr eaLnBrk="1" hangingPunct="1">
              <a:spcBef>
                <a:spcPct val="50000"/>
              </a:spcBef>
              <a:defRPr/>
            </a:pPr>
            <a:r>
              <a:rPr lang="en-US" altLang="en-US" sz="1400" b="0">
                <a:solidFill>
                  <a:schemeClr val="tx1"/>
                </a:solidFill>
                <a:latin typeface="Times New Roman" panose="02020603050405020304" pitchFamily="18" charset="0"/>
                <a:cs typeface="Times New Roman" panose="02020603050405020304" pitchFamily="18" charset="0"/>
                <a:sym typeface="Symbol" panose="05050102010706020507" pitchFamily="18" charset="2"/>
              </a:rPr>
              <a:t></a:t>
            </a:r>
            <a:r>
              <a:rPr lang="en-US" altLang="en-US" b="0">
                <a:solidFill>
                  <a:schemeClr val="tx1"/>
                </a:solidFill>
                <a:latin typeface="Times New Roman" panose="02020603050405020304" pitchFamily="18" charset="0"/>
              </a:rPr>
              <a:t> 2002 Prentice Hall.</a:t>
            </a:r>
            <a:br>
              <a:rPr lang="en-US" altLang="en-US" b="0">
                <a:solidFill>
                  <a:schemeClr val="tx1"/>
                </a:solidFill>
                <a:latin typeface="Times New Roman" panose="02020603050405020304" pitchFamily="18" charset="0"/>
              </a:rPr>
            </a:br>
            <a:r>
              <a:rPr lang="en-US" altLang="en-US" b="0">
                <a:solidFill>
                  <a:schemeClr val="tx1"/>
                </a:solidFill>
                <a:latin typeface="Times New Roman" panose="02020603050405020304" pitchFamily="18" charset="0"/>
              </a:rPr>
              <a:t>All rights reserved.</a:t>
            </a:r>
          </a:p>
        </p:txBody>
      </p:sp>
      <p:sp>
        <p:nvSpPr>
          <p:cNvPr id="5" name="Text Box 3"/>
          <p:cNvSpPr txBox="1">
            <a:spLocks noChangeArrowheads="1"/>
          </p:cNvSpPr>
          <p:nvPr/>
        </p:nvSpPr>
        <p:spPr bwMode="auto">
          <a:xfrm>
            <a:off x="7162800" y="152400"/>
            <a:ext cx="1981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b="1">
                <a:solidFill>
                  <a:srgbClr val="008000"/>
                </a:solidFill>
                <a:latin typeface="Courier New" panose="02070309020205020404" pitchFamily="49" charset="0"/>
                <a:cs typeface="Courier New" panose="02070309020205020404" pitchFamily="49" charset="0"/>
              </a:defRPr>
            </a:lvl1pPr>
            <a:lvl2pPr marL="742950" indent="-285750">
              <a:defRPr sz="1200" b="1">
                <a:solidFill>
                  <a:srgbClr val="008000"/>
                </a:solidFill>
                <a:latin typeface="Courier New" panose="02070309020205020404" pitchFamily="49" charset="0"/>
                <a:cs typeface="Courier New" panose="02070309020205020404" pitchFamily="49" charset="0"/>
              </a:defRPr>
            </a:lvl2pPr>
            <a:lvl3pPr marL="1143000" indent="-228600">
              <a:defRPr sz="1200" b="1">
                <a:solidFill>
                  <a:srgbClr val="008000"/>
                </a:solidFill>
                <a:latin typeface="Courier New" panose="02070309020205020404" pitchFamily="49" charset="0"/>
                <a:cs typeface="Courier New" panose="02070309020205020404" pitchFamily="49" charset="0"/>
              </a:defRPr>
            </a:lvl3pPr>
            <a:lvl4pPr marL="1600200" indent="-228600">
              <a:defRPr sz="1200" b="1">
                <a:solidFill>
                  <a:srgbClr val="008000"/>
                </a:solidFill>
                <a:latin typeface="Courier New" panose="02070309020205020404" pitchFamily="49" charset="0"/>
                <a:cs typeface="Courier New" panose="02070309020205020404" pitchFamily="49" charset="0"/>
              </a:defRPr>
            </a:lvl4pPr>
            <a:lvl5pPr marL="2057400" indent="-228600">
              <a:defRPr sz="1200" b="1">
                <a:solidFill>
                  <a:srgbClr val="008000"/>
                </a:solidFill>
                <a:latin typeface="Courier New" panose="02070309020205020404" pitchFamily="49" charset="0"/>
                <a:cs typeface="Courier New" panose="02070309020205020404" pitchFamily="49" charset="0"/>
              </a:defRPr>
            </a:lvl5pPr>
            <a:lvl6pPr marL="2514600" indent="-228600" eaLnBrk="0" fontAlgn="base" hangingPunct="0">
              <a:spcBef>
                <a:spcPct val="0"/>
              </a:spcBef>
              <a:spcAft>
                <a:spcPct val="0"/>
              </a:spcAft>
              <a:defRPr sz="1200" b="1">
                <a:solidFill>
                  <a:srgbClr val="008000"/>
                </a:solidFill>
                <a:latin typeface="Courier New" panose="02070309020205020404" pitchFamily="49" charset="0"/>
                <a:cs typeface="Courier New" panose="02070309020205020404" pitchFamily="49" charset="0"/>
              </a:defRPr>
            </a:lvl6pPr>
            <a:lvl7pPr marL="2971800" indent="-228600" eaLnBrk="0" fontAlgn="base" hangingPunct="0">
              <a:spcBef>
                <a:spcPct val="0"/>
              </a:spcBef>
              <a:spcAft>
                <a:spcPct val="0"/>
              </a:spcAft>
              <a:defRPr sz="1200" b="1">
                <a:solidFill>
                  <a:srgbClr val="008000"/>
                </a:solidFill>
                <a:latin typeface="Courier New" panose="02070309020205020404" pitchFamily="49" charset="0"/>
                <a:cs typeface="Courier New" panose="02070309020205020404" pitchFamily="49" charset="0"/>
              </a:defRPr>
            </a:lvl7pPr>
            <a:lvl8pPr marL="3429000" indent="-228600" eaLnBrk="0" fontAlgn="base" hangingPunct="0">
              <a:spcBef>
                <a:spcPct val="0"/>
              </a:spcBef>
              <a:spcAft>
                <a:spcPct val="0"/>
              </a:spcAft>
              <a:defRPr sz="1200" b="1">
                <a:solidFill>
                  <a:srgbClr val="008000"/>
                </a:solidFill>
                <a:latin typeface="Courier New" panose="02070309020205020404" pitchFamily="49" charset="0"/>
                <a:cs typeface="Courier New" panose="02070309020205020404" pitchFamily="49" charset="0"/>
              </a:defRPr>
            </a:lvl8pPr>
            <a:lvl9pPr marL="3886200" indent="-228600" eaLnBrk="0" fontAlgn="base" hangingPunct="0">
              <a:spcBef>
                <a:spcPct val="0"/>
              </a:spcBef>
              <a:spcAft>
                <a:spcPct val="0"/>
              </a:spcAft>
              <a:defRPr sz="1200" b="1">
                <a:solidFill>
                  <a:srgbClr val="008000"/>
                </a:solidFill>
                <a:latin typeface="Courier New" panose="02070309020205020404" pitchFamily="49" charset="0"/>
                <a:cs typeface="Courier New" panose="02070309020205020404" pitchFamily="49" charset="0"/>
              </a:defRPr>
            </a:lvl9pPr>
          </a:lstStyle>
          <a:p>
            <a:pPr algn="ctr">
              <a:spcBef>
                <a:spcPct val="50000"/>
              </a:spcBef>
              <a:defRPr/>
            </a:pPr>
            <a:r>
              <a:rPr lang="en-US" altLang="en-US" sz="2000" b="0" u="sng">
                <a:solidFill>
                  <a:srgbClr val="000000"/>
                </a:solidFill>
                <a:latin typeface="AvantGarde" charset="0"/>
                <a:cs typeface="Times New Roman" panose="02020603050405020304" pitchFamily="18" charset="0"/>
              </a:rPr>
              <a:t>Outline</a:t>
            </a:r>
          </a:p>
        </p:txBody>
      </p:sp>
      <p:grpSp>
        <p:nvGrpSpPr>
          <p:cNvPr id="6" name="Group 4"/>
          <p:cNvGrpSpPr>
            <a:grpSpLocks/>
          </p:cNvGrpSpPr>
          <p:nvPr/>
        </p:nvGrpSpPr>
        <p:grpSpPr bwMode="auto">
          <a:xfrm>
            <a:off x="7086600" y="76200"/>
            <a:ext cx="304800" cy="685800"/>
            <a:chOff x="4032" y="3840"/>
            <a:chExt cx="192" cy="432"/>
          </a:xfrm>
        </p:grpSpPr>
        <p:sp>
          <p:nvSpPr>
            <p:cNvPr id="7" name="AutoShape 5">
              <a:hlinkClick r:id="" action="ppaction://hlinkshowjump?jump=previousslide" highlightClick="1"/>
            </p:cNvPr>
            <p:cNvSpPr>
              <a:spLocks noChangeArrowheads="1"/>
            </p:cNvSpPr>
            <p:nvPr userDrawn="1"/>
          </p:nvSpPr>
          <p:spPr bwMode="auto">
            <a:xfrm rot="5400000">
              <a:off x="4032" y="3840"/>
              <a:ext cx="192" cy="192"/>
            </a:xfrm>
            <a:prstGeom prst="actionButtonBackPrevious">
              <a:avLst/>
            </a:prstGeom>
            <a:solidFill>
              <a:srgbClr val="C0C0C0"/>
            </a:solidFill>
            <a:ln w="9525">
              <a:solidFill>
                <a:schemeClr val="tx1"/>
              </a:solidFill>
              <a:miter lim="800000"/>
              <a:headEnd/>
              <a:tailEnd/>
            </a:ln>
          </p:spPr>
          <p:txBody>
            <a:bodyPr anchor="ctr">
              <a:spAutoFit/>
            </a:bodyPr>
            <a:lstStyle>
              <a:lvl1pPr>
                <a:defRPr sz="1200" b="1">
                  <a:solidFill>
                    <a:srgbClr val="008000"/>
                  </a:solidFill>
                  <a:latin typeface="Courier New" panose="02070309020205020404" pitchFamily="49" charset="0"/>
                  <a:cs typeface="Courier New" panose="02070309020205020404" pitchFamily="49" charset="0"/>
                </a:defRPr>
              </a:lvl1pPr>
              <a:lvl2pPr marL="742950" indent="-285750">
                <a:defRPr sz="1200" b="1">
                  <a:solidFill>
                    <a:srgbClr val="008000"/>
                  </a:solidFill>
                  <a:latin typeface="Courier New" panose="02070309020205020404" pitchFamily="49" charset="0"/>
                  <a:cs typeface="Courier New" panose="02070309020205020404" pitchFamily="49" charset="0"/>
                </a:defRPr>
              </a:lvl2pPr>
              <a:lvl3pPr marL="1143000" indent="-228600">
                <a:defRPr sz="1200" b="1">
                  <a:solidFill>
                    <a:srgbClr val="008000"/>
                  </a:solidFill>
                  <a:latin typeface="Courier New" panose="02070309020205020404" pitchFamily="49" charset="0"/>
                  <a:cs typeface="Courier New" panose="02070309020205020404" pitchFamily="49" charset="0"/>
                </a:defRPr>
              </a:lvl3pPr>
              <a:lvl4pPr marL="1600200" indent="-228600">
                <a:defRPr sz="1200" b="1">
                  <a:solidFill>
                    <a:srgbClr val="008000"/>
                  </a:solidFill>
                  <a:latin typeface="Courier New" panose="02070309020205020404" pitchFamily="49" charset="0"/>
                  <a:cs typeface="Courier New" panose="02070309020205020404" pitchFamily="49" charset="0"/>
                </a:defRPr>
              </a:lvl4pPr>
              <a:lvl5pPr marL="2057400" indent="-228600">
                <a:defRPr sz="1200" b="1">
                  <a:solidFill>
                    <a:srgbClr val="008000"/>
                  </a:solidFill>
                  <a:latin typeface="Courier New" panose="02070309020205020404" pitchFamily="49" charset="0"/>
                  <a:cs typeface="Courier New" panose="02070309020205020404" pitchFamily="49" charset="0"/>
                </a:defRPr>
              </a:lvl5pPr>
              <a:lvl6pPr marL="2514600" indent="-228600" eaLnBrk="0" fontAlgn="base" hangingPunct="0">
                <a:spcBef>
                  <a:spcPct val="0"/>
                </a:spcBef>
                <a:spcAft>
                  <a:spcPct val="0"/>
                </a:spcAft>
                <a:defRPr sz="1200" b="1">
                  <a:solidFill>
                    <a:srgbClr val="008000"/>
                  </a:solidFill>
                  <a:latin typeface="Courier New" panose="02070309020205020404" pitchFamily="49" charset="0"/>
                  <a:cs typeface="Courier New" panose="02070309020205020404" pitchFamily="49" charset="0"/>
                </a:defRPr>
              </a:lvl6pPr>
              <a:lvl7pPr marL="2971800" indent="-228600" eaLnBrk="0" fontAlgn="base" hangingPunct="0">
                <a:spcBef>
                  <a:spcPct val="0"/>
                </a:spcBef>
                <a:spcAft>
                  <a:spcPct val="0"/>
                </a:spcAft>
                <a:defRPr sz="1200" b="1">
                  <a:solidFill>
                    <a:srgbClr val="008000"/>
                  </a:solidFill>
                  <a:latin typeface="Courier New" panose="02070309020205020404" pitchFamily="49" charset="0"/>
                  <a:cs typeface="Courier New" panose="02070309020205020404" pitchFamily="49" charset="0"/>
                </a:defRPr>
              </a:lvl7pPr>
              <a:lvl8pPr marL="3429000" indent="-228600" eaLnBrk="0" fontAlgn="base" hangingPunct="0">
                <a:spcBef>
                  <a:spcPct val="0"/>
                </a:spcBef>
                <a:spcAft>
                  <a:spcPct val="0"/>
                </a:spcAft>
                <a:defRPr sz="1200" b="1">
                  <a:solidFill>
                    <a:srgbClr val="008000"/>
                  </a:solidFill>
                  <a:latin typeface="Courier New" panose="02070309020205020404" pitchFamily="49" charset="0"/>
                  <a:cs typeface="Courier New" panose="02070309020205020404" pitchFamily="49" charset="0"/>
                </a:defRPr>
              </a:lvl8pPr>
              <a:lvl9pPr marL="3886200" indent="-228600" eaLnBrk="0" fontAlgn="base" hangingPunct="0">
                <a:spcBef>
                  <a:spcPct val="0"/>
                </a:spcBef>
                <a:spcAft>
                  <a:spcPct val="0"/>
                </a:spcAft>
                <a:defRPr sz="1200" b="1">
                  <a:solidFill>
                    <a:srgbClr val="008000"/>
                  </a:solidFill>
                  <a:latin typeface="Courier New" panose="02070309020205020404" pitchFamily="49" charset="0"/>
                  <a:cs typeface="Courier New" panose="02070309020205020404" pitchFamily="49" charset="0"/>
                </a:defRPr>
              </a:lvl9pPr>
            </a:lstStyle>
            <a:p>
              <a:pPr eaLnBrk="1" hangingPunct="1">
                <a:defRPr/>
              </a:pPr>
              <a:endParaRPr lang="en-US" altLang="en-US"/>
            </a:p>
          </p:txBody>
        </p:sp>
        <p:sp>
          <p:nvSpPr>
            <p:cNvPr id="8" name="AutoShape 6">
              <a:hlinkClick r:id="" action="ppaction://hlinkshowjump?jump=nextslide" highlightClick="1"/>
            </p:cNvPr>
            <p:cNvSpPr>
              <a:spLocks noChangeArrowheads="1"/>
            </p:cNvSpPr>
            <p:nvPr userDrawn="1"/>
          </p:nvSpPr>
          <p:spPr bwMode="auto">
            <a:xfrm rot="-5400000">
              <a:off x="4032" y="4080"/>
              <a:ext cx="192" cy="192"/>
            </a:xfrm>
            <a:prstGeom prst="actionButtonBackPrevious">
              <a:avLst/>
            </a:prstGeom>
            <a:solidFill>
              <a:srgbClr val="C0C0C0"/>
            </a:solidFill>
            <a:ln w="9525">
              <a:solidFill>
                <a:schemeClr val="tx1"/>
              </a:solidFill>
              <a:miter lim="800000"/>
              <a:headEnd/>
              <a:tailEnd/>
            </a:ln>
          </p:spPr>
          <p:txBody>
            <a:bodyPr anchor="ctr">
              <a:spAutoFit/>
            </a:bodyPr>
            <a:lstStyle>
              <a:lvl1pPr>
                <a:defRPr sz="1200" b="1">
                  <a:solidFill>
                    <a:srgbClr val="008000"/>
                  </a:solidFill>
                  <a:latin typeface="Courier New" panose="02070309020205020404" pitchFamily="49" charset="0"/>
                  <a:cs typeface="Courier New" panose="02070309020205020404" pitchFamily="49" charset="0"/>
                </a:defRPr>
              </a:lvl1pPr>
              <a:lvl2pPr marL="742950" indent="-285750">
                <a:defRPr sz="1200" b="1">
                  <a:solidFill>
                    <a:srgbClr val="008000"/>
                  </a:solidFill>
                  <a:latin typeface="Courier New" panose="02070309020205020404" pitchFamily="49" charset="0"/>
                  <a:cs typeface="Courier New" panose="02070309020205020404" pitchFamily="49" charset="0"/>
                </a:defRPr>
              </a:lvl2pPr>
              <a:lvl3pPr marL="1143000" indent="-228600">
                <a:defRPr sz="1200" b="1">
                  <a:solidFill>
                    <a:srgbClr val="008000"/>
                  </a:solidFill>
                  <a:latin typeface="Courier New" panose="02070309020205020404" pitchFamily="49" charset="0"/>
                  <a:cs typeface="Courier New" panose="02070309020205020404" pitchFamily="49" charset="0"/>
                </a:defRPr>
              </a:lvl3pPr>
              <a:lvl4pPr marL="1600200" indent="-228600">
                <a:defRPr sz="1200" b="1">
                  <a:solidFill>
                    <a:srgbClr val="008000"/>
                  </a:solidFill>
                  <a:latin typeface="Courier New" panose="02070309020205020404" pitchFamily="49" charset="0"/>
                  <a:cs typeface="Courier New" panose="02070309020205020404" pitchFamily="49" charset="0"/>
                </a:defRPr>
              </a:lvl4pPr>
              <a:lvl5pPr marL="2057400" indent="-228600">
                <a:defRPr sz="1200" b="1">
                  <a:solidFill>
                    <a:srgbClr val="008000"/>
                  </a:solidFill>
                  <a:latin typeface="Courier New" panose="02070309020205020404" pitchFamily="49" charset="0"/>
                  <a:cs typeface="Courier New" panose="02070309020205020404" pitchFamily="49" charset="0"/>
                </a:defRPr>
              </a:lvl5pPr>
              <a:lvl6pPr marL="2514600" indent="-228600" eaLnBrk="0" fontAlgn="base" hangingPunct="0">
                <a:spcBef>
                  <a:spcPct val="0"/>
                </a:spcBef>
                <a:spcAft>
                  <a:spcPct val="0"/>
                </a:spcAft>
                <a:defRPr sz="1200" b="1">
                  <a:solidFill>
                    <a:srgbClr val="008000"/>
                  </a:solidFill>
                  <a:latin typeface="Courier New" panose="02070309020205020404" pitchFamily="49" charset="0"/>
                  <a:cs typeface="Courier New" panose="02070309020205020404" pitchFamily="49" charset="0"/>
                </a:defRPr>
              </a:lvl6pPr>
              <a:lvl7pPr marL="2971800" indent="-228600" eaLnBrk="0" fontAlgn="base" hangingPunct="0">
                <a:spcBef>
                  <a:spcPct val="0"/>
                </a:spcBef>
                <a:spcAft>
                  <a:spcPct val="0"/>
                </a:spcAft>
                <a:defRPr sz="1200" b="1">
                  <a:solidFill>
                    <a:srgbClr val="008000"/>
                  </a:solidFill>
                  <a:latin typeface="Courier New" panose="02070309020205020404" pitchFamily="49" charset="0"/>
                  <a:cs typeface="Courier New" panose="02070309020205020404" pitchFamily="49" charset="0"/>
                </a:defRPr>
              </a:lvl7pPr>
              <a:lvl8pPr marL="3429000" indent="-228600" eaLnBrk="0" fontAlgn="base" hangingPunct="0">
                <a:spcBef>
                  <a:spcPct val="0"/>
                </a:spcBef>
                <a:spcAft>
                  <a:spcPct val="0"/>
                </a:spcAft>
                <a:defRPr sz="1200" b="1">
                  <a:solidFill>
                    <a:srgbClr val="008000"/>
                  </a:solidFill>
                  <a:latin typeface="Courier New" panose="02070309020205020404" pitchFamily="49" charset="0"/>
                  <a:cs typeface="Courier New" panose="02070309020205020404" pitchFamily="49" charset="0"/>
                </a:defRPr>
              </a:lvl8pPr>
              <a:lvl9pPr marL="3886200" indent="-228600" eaLnBrk="0" fontAlgn="base" hangingPunct="0">
                <a:spcBef>
                  <a:spcPct val="0"/>
                </a:spcBef>
                <a:spcAft>
                  <a:spcPct val="0"/>
                </a:spcAft>
                <a:defRPr sz="1200" b="1">
                  <a:solidFill>
                    <a:srgbClr val="008000"/>
                  </a:solidFill>
                  <a:latin typeface="Courier New" panose="02070309020205020404" pitchFamily="49" charset="0"/>
                  <a:cs typeface="Courier New" panose="02070309020205020404" pitchFamily="49" charset="0"/>
                </a:defRPr>
              </a:lvl9pPr>
            </a:lstStyle>
            <a:p>
              <a:pPr eaLnBrk="1" hangingPunct="1">
                <a:defRPr/>
              </a:pPr>
              <a:endParaRPr lang="en-US" altLang="en-US"/>
            </a:p>
          </p:txBody>
        </p:sp>
      </p:grpSp>
      <p:sp>
        <p:nvSpPr>
          <p:cNvPr id="9" name="Rectangle 7"/>
          <p:cNvSpPr>
            <a:spLocks noChangeArrowheads="1"/>
          </p:cNvSpPr>
          <p:nvPr/>
        </p:nvSpPr>
        <p:spPr bwMode="auto">
          <a:xfrm>
            <a:off x="6705600" y="838200"/>
            <a:ext cx="2438400"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b="1">
                <a:solidFill>
                  <a:srgbClr val="008000"/>
                </a:solidFill>
                <a:latin typeface="Courier New" panose="02070309020205020404" pitchFamily="49" charset="0"/>
                <a:cs typeface="Courier New" panose="02070309020205020404" pitchFamily="49" charset="0"/>
              </a:defRPr>
            </a:lvl1pPr>
            <a:lvl2pPr marL="742950" indent="-285750">
              <a:defRPr sz="1200" b="1">
                <a:solidFill>
                  <a:srgbClr val="008000"/>
                </a:solidFill>
                <a:latin typeface="Courier New" panose="02070309020205020404" pitchFamily="49" charset="0"/>
                <a:cs typeface="Courier New" panose="02070309020205020404" pitchFamily="49" charset="0"/>
              </a:defRPr>
            </a:lvl2pPr>
            <a:lvl3pPr marL="1143000" indent="-228600">
              <a:defRPr sz="1200" b="1">
                <a:solidFill>
                  <a:srgbClr val="008000"/>
                </a:solidFill>
                <a:latin typeface="Courier New" panose="02070309020205020404" pitchFamily="49" charset="0"/>
                <a:cs typeface="Courier New" panose="02070309020205020404" pitchFamily="49" charset="0"/>
              </a:defRPr>
            </a:lvl3pPr>
            <a:lvl4pPr marL="1600200" indent="-228600">
              <a:defRPr sz="1200" b="1">
                <a:solidFill>
                  <a:srgbClr val="008000"/>
                </a:solidFill>
                <a:latin typeface="Courier New" panose="02070309020205020404" pitchFamily="49" charset="0"/>
                <a:cs typeface="Courier New" panose="02070309020205020404" pitchFamily="49" charset="0"/>
              </a:defRPr>
            </a:lvl4pPr>
            <a:lvl5pPr marL="2057400" indent="-228600">
              <a:defRPr sz="1200" b="1">
                <a:solidFill>
                  <a:srgbClr val="008000"/>
                </a:solidFill>
                <a:latin typeface="Courier New" panose="02070309020205020404" pitchFamily="49" charset="0"/>
                <a:cs typeface="Courier New" panose="02070309020205020404" pitchFamily="49" charset="0"/>
              </a:defRPr>
            </a:lvl5pPr>
            <a:lvl6pPr marL="2514600" indent="-228600" eaLnBrk="0" fontAlgn="base" hangingPunct="0">
              <a:spcBef>
                <a:spcPct val="0"/>
              </a:spcBef>
              <a:spcAft>
                <a:spcPct val="0"/>
              </a:spcAft>
              <a:defRPr sz="1200" b="1">
                <a:solidFill>
                  <a:srgbClr val="008000"/>
                </a:solidFill>
                <a:latin typeface="Courier New" panose="02070309020205020404" pitchFamily="49" charset="0"/>
                <a:cs typeface="Courier New" panose="02070309020205020404" pitchFamily="49" charset="0"/>
              </a:defRPr>
            </a:lvl6pPr>
            <a:lvl7pPr marL="2971800" indent="-228600" eaLnBrk="0" fontAlgn="base" hangingPunct="0">
              <a:spcBef>
                <a:spcPct val="0"/>
              </a:spcBef>
              <a:spcAft>
                <a:spcPct val="0"/>
              </a:spcAft>
              <a:defRPr sz="1200" b="1">
                <a:solidFill>
                  <a:srgbClr val="008000"/>
                </a:solidFill>
                <a:latin typeface="Courier New" panose="02070309020205020404" pitchFamily="49" charset="0"/>
                <a:cs typeface="Courier New" panose="02070309020205020404" pitchFamily="49" charset="0"/>
              </a:defRPr>
            </a:lvl7pPr>
            <a:lvl8pPr marL="3429000" indent="-228600" eaLnBrk="0" fontAlgn="base" hangingPunct="0">
              <a:spcBef>
                <a:spcPct val="0"/>
              </a:spcBef>
              <a:spcAft>
                <a:spcPct val="0"/>
              </a:spcAft>
              <a:defRPr sz="1200" b="1">
                <a:solidFill>
                  <a:srgbClr val="008000"/>
                </a:solidFill>
                <a:latin typeface="Courier New" panose="02070309020205020404" pitchFamily="49" charset="0"/>
                <a:cs typeface="Courier New" panose="02070309020205020404" pitchFamily="49" charset="0"/>
              </a:defRPr>
            </a:lvl8pPr>
            <a:lvl9pPr marL="3886200" indent="-228600" eaLnBrk="0" fontAlgn="base" hangingPunct="0">
              <a:spcBef>
                <a:spcPct val="0"/>
              </a:spcBef>
              <a:spcAft>
                <a:spcPct val="0"/>
              </a:spcAft>
              <a:defRPr sz="1200" b="1">
                <a:solidFill>
                  <a:srgbClr val="008000"/>
                </a:solidFill>
                <a:latin typeface="Courier New" panose="02070309020205020404" pitchFamily="49" charset="0"/>
                <a:cs typeface="Courier New" panose="02070309020205020404" pitchFamily="49" charset="0"/>
              </a:defRPr>
            </a:lvl9pPr>
          </a:lstStyle>
          <a:p>
            <a:pPr eaLnBrk="1" hangingPunct="1">
              <a:defRPr/>
            </a:pPr>
            <a:endParaRPr lang="en-US" altLang="en-US" sz="1400">
              <a:solidFill>
                <a:schemeClr val="tx1"/>
              </a:solidFill>
              <a:latin typeface="AvantGarde" charset="0"/>
            </a:endParaRPr>
          </a:p>
        </p:txBody>
      </p:sp>
      <p:sp>
        <p:nvSpPr>
          <p:cNvPr id="6253" name="Rectangle 109"/>
          <p:cNvSpPr>
            <a:spLocks noGrp="1" noChangeArrowheads="1"/>
          </p:cNvSpPr>
          <p:nvPr>
            <p:ph type="subTitle" sz="quarter" idx="1"/>
          </p:nvPr>
        </p:nvSpPr>
        <p:spPr>
          <a:xfrm>
            <a:off x="76200" y="228600"/>
            <a:ext cx="6934200" cy="6400800"/>
          </a:xfrm>
          <a:solidFill>
            <a:schemeClr val="accent1"/>
          </a:solidFill>
        </p:spPr>
        <p:txBody>
          <a:bodyPr/>
          <a:lstStyle>
            <a:lvl1pPr marL="0" indent="0">
              <a:spcBef>
                <a:spcPct val="0"/>
              </a:spcBef>
              <a:buFont typeface="Wingdings" pitchFamily="2" charset="2"/>
              <a:buNone/>
              <a:defRPr sz="1200" b="1">
                <a:latin typeface="Courier New" pitchFamily="49" charset="0"/>
              </a:defRPr>
            </a:lvl1pPr>
          </a:lstStyle>
          <a:p>
            <a:r>
              <a:rPr lang="en-US"/>
              <a:t>Click to edit Master subtitle style</a:t>
            </a:r>
          </a:p>
        </p:txBody>
      </p:sp>
      <p:sp>
        <p:nvSpPr>
          <p:cNvPr id="6255" name="Rectangle 111"/>
          <p:cNvSpPr>
            <a:spLocks noGrp="1" noChangeArrowheads="1"/>
          </p:cNvSpPr>
          <p:nvPr>
            <p:ph type="ctrTitle" sz="quarter"/>
          </p:nvPr>
        </p:nvSpPr>
        <p:spPr>
          <a:xfrm>
            <a:off x="7086600" y="838200"/>
            <a:ext cx="2057400" cy="5486400"/>
          </a:xfrm>
          <a:noFill/>
        </p:spPr>
        <p:txBody>
          <a:bodyPr lIns="0" anchor="t"/>
          <a:lstStyle>
            <a:lvl1pPr algn="l">
              <a:defRPr sz="1600">
                <a:solidFill>
                  <a:schemeClr val="tx1"/>
                </a:solidFill>
                <a:latin typeface="Times New Roman" pitchFamily="18" charset="0"/>
              </a:defRPr>
            </a:lvl1pPr>
          </a:lstStyle>
          <a:p>
            <a:r>
              <a:rPr lang="en-US"/>
              <a:t>Click to edit Master title style</a:t>
            </a:r>
          </a:p>
        </p:txBody>
      </p:sp>
      <p:sp>
        <p:nvSpPr>
          <p:cNvPr id="10" name="Rectangle 101"/>
          <p:cNvSpPr>
            <a:spLocks noGrp="1" noChangeArrowheads="1"/>
          </p:cNvSpPr>
          <p:nvPr>
            <p:ph type="sldNum" sz="quarter" idx="10"/>
          </p:nvPr>
        </p:nvSpPr>
        <p:spPr>
          <a:xfrm>
            <a:off x="8686800" y="0"/>
            <a:ext cx="457200" cy="457200"/>
          </a:xfrm>
        </p:spPr>
        <p:txBody>
          <a:bodyPr/>
          <a:lstStyle>
            <a:lvl1pPr>
              <a:defRPr/>
            </a:lvl1pPr>
          </a:lstStyle>
          <a:p>
            <a:pPr>
              <a:defRPr/>
            </a:pPr>
            <a:fld id="{BD65E218-552F-4DCB-8B35-3EB50512B237}" type="slidenum">
              <a:rPr lang="en-US" altLang="en-US"/>
              <a:pPr>
                <a:defRPr/>
              </a:pPr>
              <a:t>‹#›</a:t>
            </a:fld>
            <a:endParaRPr lang="en-US" altLang="en-US"/>
          </a:p>
        </p:txBody>
      </p:sp>
    </p:spTree>
    <p:extLst>
      <p:ext uri="{BB962C8B-B14F-4D97-AF65-F5344CB8AC3E}">
        <p14:creationId xmlns:p14="http://schemas.microsoft.com/office/powerpoint/2010/main" val="326813148"/>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4"/>
          <p:cNvSpPr>
            <a:spLocks noGrp="1" noChangeArrowheads="1"/>
          </p:cNvSpPr>
          <p:nvPr>
            <p:ph type="sldNum" sz="quarter" idx="10"/>
          </p:nvPr>
        </p:nvSpPr>
        <p:spPr>
          <a:ln/>
        </p:spPr>
        <p:txBody>
          <a:bodyPr/>
          <a:lstStyle>
            <a:lvl1pPr>
              <a:defRPr/>
            </a:lvl1pPr>
          </a:lstStyle>
          <a:p>
            <a:pPr>
              <a:defRPr/>
            </a:pPr>
            <a:fld id="{3D629623-18B9-465E-B865-5D15D76CB053}" type="slidenum">
              <a:rPr lang="en-US" altLang="en-US"/>
              <a:pPr>
                <a:defRPr/>
              </a:pPr>
              <a:t>‹#›</a:t>
            </a:fld>
            <a:endParaRPr lang="en-US" altLang="en-US"/>
          </a:p>
        </p:txBody>
      </p:sp>
    </p:spTree>
    <p:extLst>
      <p:ext uri="{BB962C8B-B14F-4D97-AF65-F5344CB8AC3E}">
        <p14:creationId xmlns:p14="http://schemas.microsoft.com/office/powerpoint/2010/main" val="35337742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0"/>
            <a:ext cx="2057400" cy="6477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1000" y="0"/>
            <a:ext cx="6019800" cy="6477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4"/>
          <p:cNvSpPr>
            <a:spLocks noGrp="1" noChangeArrowheads="1"/>
          </p:cNvSpPr>
          <p:nvPr>
            <p:ph type="sldNum" sz="quarter" idx="10"/>
          </p:nvPr>
        </p:nvSpPr>
        <p:spPr>
          <a:ln/>
        </p:spPr>
        <p:txBody>
          <a:bodyPr/>
          <a:lstStyle>
            <a:lvl1pPr>
              <a:defRPr/>
            </a:lvl1pPr>
          </a:lstStyle>
          <a:p>
            <a:pPr>
              <a:defRPr/>
            </a:pPr>
            <a:fld id="{035D00E3-8408-44C3-9600-9AEA8F475CA9}" type="slidenum">
              <a:rPr lang="en-US" altLang="en-US"/>
              <a:pPr>
                <a:defRPr/>
              </a:pPr>
              <a:t>‹#›</a:t>
            </a:fld>
            <a:endParaRPr lang="en-US" altLang="en-US"/>
          </a:p>
        </p:txBody>
      </p:sp>
    </p:spTree>
    <p:extLst>
      <p:ext uri="{BB962C8B-B14F-4D97-AF65-F5344CB8AC3E}">
        <p14:creationId xmlns:p14="http://schemas.microsoft.com/office/powerpoint/2010/main" val="23408232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609600"/>
          </a:xfrm>
        </p:spPr>
        <p:txBody>
          <a:bodyPr/>
          <a:lstStyle/>
          <a:p>
            <a:r>
              <a:rPr lang="en-US"/>
              <a:t>Click to edit Master title style</a:t>
            </a:r>
          </a:p>
        </p:txBody>
      </p:sp>
      <p:sp>
        <p:nvSpPr>
          <p:cNvPr id="3" name="ClipArt Placeholder 2"/>
          <p:cNvSpPr>
            <a:spLocks noGrp="1"/>
          </p:cNvSpPr>
          <p:nvPr>
            <p:ph type="clipArt" sz="half" idx="1"/>
          </p:nvPr>
        </p:nvSpPr>
        <p:spPr>
          <a:xfrm>
            <a:off x="685800" y="1219200"/>
            <a:ext cx="3810000" cy="5257800"/>
          </a:xfrm>
        </p:spPr>
        <p:txBody>
          <a:bodyPr/>
          <a:lstStyle/>
          <a:p>
            <a:pPr lvl="0"/>
            <a:endParaRPr lang="en-US" noProof="0"/>
          </a:p>
        </p:txBody>
      </p:sp>
      <p:sp>
        <p:nvSpPr>
          <p:cNvPr id="4" name="Text Placeholder 3"/>
          <p:cNvSpPr>
            <a:spLocks noGrp="1"/>
          </p:cNvSpPr>
          <p:nvPr>
            <p:ph type="body" sz="half" idx="2"/>
          </p:nvPr>
        </p:nvSpPr>
        <p:spPr>
          <a:xfrm>
            <a:off x="4648200" y="1219200"/>
            <a:ext cx="381000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4"/>
          <p:cNvSpPr>
            <a:spLocks noGrp="1" noChangeArrowheads="1"/>
          </p:cNvSpPr>
          <p:nvPr>
            <p:ph type="sldNum" sz="quarter" idx="10"/>
          </p:nvPr>
        </p:nvSpPr>
        <p:spPr>
          <a:ln/>
        </p:spPr>
        <p:txBody>
          <a:bodyPr/>
          <a:lstStyle>
            <a:lvl1pPr>
              <a:defRPr/>
            </a:lvl1pPr>
          </a:lstStyle>
          <a:p>
            <a:pPr>
              <a:defRPr/>
            </a:pPr>
            <a:fld id="{776C971B-D3E1-41FA-82C7-FE92AFA707BD}" type="slidenum">
              <a:rPr lang="en-US" altLang="en-US"/>
              <a:pPr>
                <a:defRPr/>
              </a:pPr>
              <a:t>‹#›</a:t>
            </a:fld>
            <a:endParaRPr lang="en-US" altLang="en-US"/>
          </a:p>
        </p:txBody>
      </p:sp>
    </p:spTree>
    <p:extLst>
      <p:ext uri="{BB962C8B-B14F-4D97-AF65-F5344CB8AC3E}">
        <p14:creationId xmlns:p14="http://schemas.microsoft.com/office/powerpoint/2010/main" val="20867682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609600"/>
          </a:xfrm>
        </p:spPr>
        <p:txBody>
          <a:bodyPr/>
          <a:lstStyle/>
          <a:p>
            <a:r>
              <a:rPr lang="en-US"/>
              <a:t>Click to edit Master title style</a:t>
            </a:r>
          </a:p>
        </p:txBody>
      </p:sp>
      <p:sp>
        <p:nvSpPr>
          <p:cNvPr id="3" name="Text Placeholder 2"/>
          <p:cNvSpPr>
            <a:spLocks noGrp="1"/>
          </p:cNvSpPr>
          <p:nvPr>
            <p:ph type="body" sz="half" idx="1"/>
          </p:nvPr>
        </p:nvSpPr>
        <p:spPr>
          <a:xfrm>
            <a:off x="685800" y="1219200"/>
            <a:ext cx="381000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19200"/>
            <a:ext cx="381000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4"/>
          <p:cNvSpPr>
            <a:spLocks noGrp="1" noChangeArrowheads="1"/>
          </p:cNvSpPr>
          <p:nvPr>
            <p:ph type="sldNum" sz="quarter" idx="10"/>
          </p:nvPr>
        </p:nvSpPr>
        <p:spPr>
          <a:ln/>
        </p:spPr>
        <p:txBody>
          <a:bodyPr/>
          <a:lstStyle>
            <a:lvl1pPr>
              <a:defRPr/>
            </a:lvl1pPr>
          </a:lstStyle>
          <a:p>
            <a:pPr>
              <a:defRPr/>
            </a:pPr>
            <a:fld id="{10396C3C-791F-4ECD-99CA-473FE7AB4A1F}" type="slidenum">
              <a:rPr lang="en-US" altLang="en-US"/>
              <a:pPr>
                <a:defRPr/>
              </a:pPr>
              <a:t>‹#›</a:t>
            </a:fld>
            <a:endParaRPr lang="en-US" altLang="en-US"/>
          </a:p>
        </p:txBody>
      </p:sp>
    </p:spTree>
    <p:extLst>
      <p:ext uri="{BB962C8B-B14F-4D97-AF65-F5344CB8AC3E}">
        <p14:creationId xmlns:p14="http://schemas.microsoft.com/office/powerpoint/2010/main" val="3193605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4"/>
          <p:cNvSpPr>
            <a:spLocks noGrp="1" noChangeArrowheads="1"/>
          </p:cNvSpPr>
          <p:nvPr>
            <p:ph type="sldNum" sz="quarter" idx="10"/>
          </p:nvPr>
        </p:nvSpPr>
        <p:spPr>
          <a:ln/>
        </p:spPr>
        <p:txBody>
          <a:bodyPr/>
          <a:lstStyle>
            <a:lvl1pPr>
              <a:defRPr/>
            </a:lvl1pPr>
          </a:lstStyle>
          <a:p>
            <a:pPr>
              <a:defRPr/>
            </a:pPr>
            <a:fld id="{B7EAF1B0-A5F1-4A34-9ED1-17216743B738}" type="slidenum">
              <a:rPr lang="en-US" altLang="en-US"/>
              <a:pPr>
                <a:defRPr/>
              </a:pPr>
              <a:t>‹#›</a:t>
            </a:fld>
            <a:endParaRPr lang="en-US" altLang="en-US"/>
          </a:p>
        </p:txBody>
      </p:sp>
    </p:spTree>
    <p:extLst>
      <p:ext uri="{BB962C8B-B14F-4D97-AF65-F5344CB8AC3E}">
        <p14:creationId xmlns:p14="http://schemas.microsoft.com/office/powerpoint/2010/main" val="12104713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4"/>
          <p:cNvSpPr>
            <a:spLocks noGrp="1" noChangeArrowheads="1"/>
          </p:cNvSpPr>
          <p:nvPr>
            <p:ph type="sldNum" sz="quarter" idx="10"/>
          </p:nvPr>
        </p:nvSpPr>
        <p:spPr>
          <a:ln/>
        </p:spPr>
        <p:txBody>
          <a:bodyPr/>
          <a:lstStyle>
            <a:lvl1pPr>
              <a:defRPr/>
            </a:lvl1pPr>
          </a:lstStyle>
          <a:p>
            <a:pPr>
              <a:defRPr/>
            </a:pPr>
            <a:fld id="{81EA15D4-E450-41E0-A31C-CC7B1882A3F6}" type="slidenum">
              <a:rPr lang="en-US" altLang="en-US"/>
              <a:pPr>
                <a:defRPr/>
              </a:pPr>
              <a:t>‹#›</a:t>
            </a:fld>
            <a:endParaRPr lang="en-US" altLang="en-US"/>
          </a:p>
        </p:txBody>
      </p:sp>
    </p:spTree>
    <p:extLst>
      <p:ext uri="{BB962C8B-B14F-4D97-AF65-F5344CB8AC3E}">
        <p14:creationId xmlns:p14="http://schemas.microsoft.com/office/powerpoint/2010/main" val="2690246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219200"/>
            <a:ext cx="38100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19200"/>
            <a:ext cx="38100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4"/>
          <p:cNvSpPr>
            <a:spLocks noGrp="1" noChangeArrowheads="1"/>
          </p:cNvSpPr>
          <p:nvPr>
            <p:ph type="sldNum" sz="quarter" idx="10"/>
          </p:nvPr>
        </p:nvSpPr>
        <p:spPr>
          <a:ln/>
        </p:spPr>
        <p:txBody>
          <a:bodyPr/>
          <a:lstStyle>
            <a:lvl1pPr>
              <a:defRPr/>
            </a:lvl1pPr>
          </a:lstStyle>
          <a:p>
            <a:pPr>
              <a:defRPr/>
            </a:pPr>
            <a:fld id="{C8115066-65CC-4933-A324-7F4CCF76D236}" type="slidenum">
              <a:rPr lang="en-US" altLang="en-US"/>
              <a:pPr>
                <a:defRPr/>
              </a:pPr>
              <a:t>‹#›</a:t>
            </a:fld>
            <a:endParaRPr lang="en-US" altLang="en-US"/>
          </a:p>
        </p:txBody>
      </p:sp>
    </p:spTree>
    <p:extLst>
      <p:ext uri="{BB962C8B-B14F-4D97-AF65-F5344CB8AC3E}">
        <p14:creationId xmlns:p14="http://schemas.microsoft.com/office/powerpoint/2010/main" val="7037029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4"/>
          <p:cNvSpPr>
            <a:spLocks noGrp="1" noChangeArrowheads="1"/>
          </p:cNvSpPr>
          <p:nvPr>
            <p:ph type="sldNum" sz="quarter" idx="10"/>
          </p:nvPr>
        </p:nvSpPr>
        <p:spPr>
          <a:ln/>
        </p:spPr>
        <p:txBody>
          <a:bodyPr/>
          <a:lstStyle>
            <a:lvl1pPr>
              <a:defRPr/>
            </a:lvl1pPr>
          </a:lstStyle>
          <a:p>
            <a:pPr>
              <a:defRPr/>
            </a:pPr>
            <a:fld id="{E1ED5FD6-2A5D-442E-B42D-C128392ADF26}" type="slidenum">
              <a:rPr lang="en-US" altLang="en-US"/>
              <a:pPr>
                <a:defRPr/>
              </a:pPr>
              <a:t>‹#›</a:t>
            </a:fld>
            <a:endParaRPr lang="en-US" altLang="en-US"/>
          </a:p>
        </p:txBody>
      </p:sp>
    </p:spTree>
    <p:extLst>
      <p:ext uri="{BB962C8B-B14F-4D97-AF65-F5344CB8AC3E}">
        <p14:creationId xmlns:p14="http://schemas.microsoft.com/office/powerpoint/2010/main" val="30874564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4"/>
          <p:cNvSpPr>
            <a:spLocks noGrp="1" noChangeArrowheads="1"/>
          </p:cNvSpPr>
          <p:nvPr>
            <p:ph type="sldNum" sz="quarter" idx="10"/>
          </p:nvPr>
        </p:nvSpPr>
        <p:spPr>
          <a:ln/>
        </p:spPr>
        <p:txBody>
          <a:bodyPr/>
          <a:lstStyle>
            <a:lvl1pPr>
              <a:defRPr/>
            </a:lvl1pPr>
          </a:lstStyle>
          <a:p>
            <a:pPr>
              <a:defRPr/>
            </a:pPr>
            <a:fld id="{E2F7B012-767A-43FF-BEFA-1EFC68ACE642}" type="slidenum">
              <a:rPr lang="en-US" altLang="en-US"/>
              <a:pPr>
                <a:defRPr/>
              </a:pPr>
              <a:t>‹#›</a:t>
            </a:fld>
            <a:endParaRPr lang="en-US" altLang="en-US"/>
          </a:p>
        </p:txBody>
      </p:sp>
    </p:spTree>
    <p:extLst>
      <p:ext uri="{BB962C8B-B14F-4D97-AF65-F5344CB8AC3E}">
        <p14:creationId xmlns:p14="http://schemas.microsoft.com/office/powerpoint/2010/main" val="36262429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4"/>
          <p:cNvSpPr>
            <a:spLocks noGrp="1" noChangeArrowheads="1"/>
          </p:cNvSpPr>
          <p:nvPr>
            <p:ph type="sldNum" sz="quarter" idx="10"/>
          </p:nvPr>
        </p:nvSpPr>
        <p:spPr>
          <a:ln/>
        </p:spPr>
        <p:txBody>
          <a:bodyPr/>
          <a:lstStyle>
            <a:lvl1pPr>
              <a:defRPr/>
            </a:lvl1pPr>
          </a:lstStyle>
          <a:p>
            <a:pPr>
              <a:defRPr/>
            </a:pPr>
            <a:fld id="{5BDAC25A-7381-4B23-AEE9-C956092346D5}" type="slidenum">
              <a:rPr lang="en-US" altLang="en-US"/>
              <a:pPr>
                <a:defRPr/>
              </a:pPr>
              <a:t>‹#›</a:t>
            </a:fld>
            <a:endParaRPr lang="en-US" altLang="en-US"/>
          </a:p>
        </p:txBody>
      </p:sp>
    </p:spTree>
    <p:extLst>
      <p:ext uri="{BB962C8B-B14F-4D97-AF65-F5344CB8AC3E}">
        <p14:creationId xmlns:p14="http://schemas.microsoft.com/office/powerpoint/2010/main" val="42068748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4"/>
          <p:cNvSpPr>
            <a:spLocks noGrp="1" noChangeArrowheads="1"/>
          </p:cNvSpPr>
          <p:nvPr>
            <p:ph type="sldNum" sz="quarter" idx="10"/>
          </p:nvPr>
        </p:nvSpPr>
        <p:spPr>
          <a:ln/>
        </p:spPr>
        <p:txBody>
          <a:bodyPr/>
          <a:lstStyle>
            <a:lvl1pPr>
              <a:defRPr/>
            </a:lvl1pPr>
          </a:lstStyle>
          <a:p>
            <a:pPr>
              <a:defRPr/>
            </a:pPr>
            <a:fld id="{032D4488-E0B8-409A-87B2-5C43E3CA5521}" type="slidenum">
              <a:rPr lang="en-US" altLang="en-US"/>
              <a:pPr>
                <a:defRPr/>
              </a:pPr>
              <a:t>‹#›</a:t>
            </a:fld>
            <a:endParaRPr lang="en-US" altLang="en-US"/>
          </a:p>
        </p:txBody>
      </p:sp>
    </p:spTree>
    <p:extLst>
      <p:ext uri="{BB962C8B-B14F-4D97-AF65-F5344CB8AC3E}">
        <p14:creationId xmlns:p14="http://schemas.microsoft.com/office/powerpoint/2010/main" val="13687196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4"/>
          <p:cNvSpPr>
            <a:spLocks noGrp="1" noChangeArrowheads="1"/>
          </p:cNvSpPr>
          <p:nvPr>
            <p:ph type="sldNum" sz="quarter" idx="10"/>
          </p:nvPr>
        </p:nvSpPr>
        <p:spPr>
          <a:ln/>
        </p:spPr>
        <p:txBody>
          <a:bodyPr/>
          <a:lstStyle>
            <a:lvl1pPr>
              <a:defRPr/>
            </a:lvl1pPr>
          </a:lstStyle>
          <a:p>
            <a:pPr>
              <a:defRPr/>
            </a:pPr>
            <a:fld id="{ED58E0EA-1621-4FBE-A74A-A40A5D9A3272}" type="slidenum">
              <a:rPr lang="en-US" altLang="en-US"/>
              <a:pPr>
                <a:defRPr/>
              </a:pPr>
              <a:t>‹#›</a:t>
            </a:fld>
            <a:endParaRPr lang="en-US" altLang="en-US"/>
          </a:p>
        </p:txBody>
      </p:sp>
    </p:spTree>
    <p:extLst>
      <p:ext uri="{BB962C8B-B14F-4D97-AF65-F5344CB8AC3E}">
        <p14:creationId xmlns:p14="http://schemas.microsoft.com/office/powerpoint/2010/main" val="32185395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 y="0"/>
            <a:ext cx="8229600" cy="609600"/>
          </a:xfrm>
          <a:prstGeom prst="rect">
            <a:avLst/>
          </a:prstGeom>
          <a:gradFill rotWithShape="1">
            <a:gsLst>
              <a:gs pos="0">
                <a:srgbClr val="FF6600"/>
              </a:gs>
              <a:gs pos="50000">
                <a:srgbClr val="FFFF00"/>
              </a:gs>
              <a:gs pos="100000">
                <a:srgbClr val="FF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Title</a:t>
            </a:r>
          </a:p>
        </p:txBody>
      </p:sp>
      <p:sp>
        <p:nvSpPr>
          <p:cNvPr id="1027" name="Rectangle 3"/>
          <p:cNvSpPr>
            <a:spLocks noGrp="1" noChangeArrowheads="1"/>
          </p:cNvSpPr>
          <p:nvPr>
            <p:ph type="body" idx="1"/>
          </p:nvPr>
        </p:nvSpPr>
        <p:spPr bwMode="auto">
          <a:xfrm>
            <a:off x="685800" y="1219200"/>
            <a:ext cx="77724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a:p>
            <a:pPr lvl="4"/>
            <a:endParaRPr lang="en-US" altLang="en-US" dirty="0"/>
          </a:p>
        </p:txBody>
      </p:sp>
      <p:sp>
        <p:nvSpPr>
          <p:cNvPr id="5134" name="Rectangle 14"/>
          <p:cNvSpPr>
            <a:spLocks noGrp="1" noChangeArrowheads="1"/>
          </p:cNvSpPr>
          <p:nvPr>
            <p:ph type="sldNum" sz="quarter" idx="4"/>
          </p:nvPr>
        </p:nvSpPr>
        <p:spPr bwMode="auto">
          <a:xfrm>
            <a:off x="7239000" y="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spcBef>
                <a:spcPct val="50000"/>
              </a:spcBef>
              <a:defRPr sz="1400" b="0">
                <a:solidFill>
                  <a:schemeClr val="tx1"/>
                </a:solidFill>
                <a:latin typeface="Times New Roman" panose="02020603050405020304" pitchFamily="18" charset="0"/>
                <a:cs typeface="Times New Roman" panose="02020603050405020304" pitchFamily="18" charset="0"/>
              </a:defRPr>
            </a:lvl1pPr>
          </a:lstStyle>
          <a:p>
            <a:pPr>
              <a:defRPr/>
            </a:pPr>
            <a:fld id="{A8D58101-1F7A-45AF-A4DA-BAC31E35A443}" type="slidenum">
              <a:rPr lang="en-US" altLang="en-US"/>
              <a:pPr>
                <a:defRPr/>
              </a:pPr>
              <a:t>‹#›</a:t>
            </a:fld>
            <a:endParaRPr lang="en-US" altLang="en-US"/>
          </a:p>
        </p:txBody>
      </p:sp>
      <p:sp>
        <p:nvSpPr>
          <p:cNvPr id="1029" name="Rectangle 15"/>
          <p:cNvSpPr>
            <a:spLocks noChangeArrowheads="1"/>
          </p:cNvSpPr>
          <p:nvPr/>
        </p:nvSpPr>
        <p:spPr bwMode="auto">
          <a:xfrm>
            <a:off x="5486400" y="6635750"/>
            <a:ext cx="289560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b="1">
                <a:solidFill>
                  <a:srgbClr val="008000"/>
                </a:solidFill>
                <a:latin typeface="Courier New" panose="02070309020205020404" pitchFamily="49" charset="0"/>
                <a:cs typeface="Courier New" panose="02070309020205020404" pitchFamily="49" charset="0"/>
              </a:defRPr>
            </a:lvl1pPr>
            <a:lvl2pPr marL="742950" indent="-285750">
              <a:defRPr sz="1200" b="1">
                <a:solidFill>
                  <a:srgbClr val="008000"/>
                </a:solidFill>
                <a:latin typeface="Courier New" panose="02070309020205020404" pitchFamily="49" charset="0"/>
                <a:cs typeface="Courier New" panose="02070309020205020404" pitchFamily="49" charset="0"/>
              </a:defRPr>
            </a:lvl2pPr>
            <a:lvl3pPr marL="1143000" indent="-228600">
              <a:defRPr sz="1200" b="1">
                <a:solidFill>
                  <a:srgbClr val="008000"/>
                </a:solidFill>
                <a:latin typeface="Courier New" panose="02070309020205020404" pitchFamily="49" charset="0"/>
                <a:cs typeface="Courier New" panose="02070309020205020404" pitchFamily="49" charset="0"/>
              </a:defRPr>
            </a:lvl3pPr>
            <a:lvl4pPr marL="1600200" indent="-228600">
              <a:defRPr sz="1200" b="1">
                <a:solidFill>
                  <a:srgbClr val="008000"/>
                </a:solidFill>
                <a:latin typeface="Courier New" panose="02070309020205020404" pitchFamily="49" charset="0"/>
                <a:cs typeface="Courier New" panose="02070309020205020404" pitchFamily="49" charset="0"/>
              </a:defRPr>
            </a:lvl4pPr>
            <a:lvl5pPr marL="2057400" indent="-228600">
              <a:defRPr sz="1200" b="1">
                <a:solidFill>
                  <a:srgbClr val="008000"/>
                </a:solidFill>
                <a:latin typeface="Courier New" panose="02070309020205020404" pitchFamily="49" charset="0"/>
                <a:cs typeface="Courier New" panose="02070309020205020404" pitchFamily="49" charset="0"/>
              </a:defRPr>
            </a:lvl5pPr>
            <a:lvl6pPr marL="2514600" indent="-228600" eaLnBrk="0" fontAlgn="base" hangingPunct="0">
              <a:spcBef>
                <a:spcPct val="0"/>
              </a:spcBef>
              <a:spcAft>
                <a:spcPct val="0"/>
              </a:spcAft>
              <a:defRPr sz="1200" b="1">
                <a:solidFill>
                  <a:srgbClr val="008000"/>
                </a:solidFill>
                <a:latin typeface="Courier New" panose="02070309020205020404" pitchFamily="49" charset="0"/>
                <a:cs typeface="Courier New" panose="02070309020205020404" pitchFamily="49" charset="0"/>
              </a:defRPr>
            </a:lvl6pPr>
            <a:lvl7pPr marL="2971800" indent="-228600" eaLnBrk="0" fontAlgn="base" hangingPunct="0">
              <a:spcBef>
                <a:spcPct val="0"/>
              </a:spcBef>
              <a:spcAft>
                <a:spcPct val="0"/>
              </a:spcAft>
              <a:defRPr sz="1200" b="1">
                <a:solidFill>
                  <a:srgbClr val="008000"/>
                </a:solidFill>
                <a:latin typeface="Courier New" panose="02070309020205020404" pitchFamily="49" charset="0"/>
                <a:cs typeface="Courier New" panose="02070309020205020404" pitchFamily="49" charset="0"/>
              </a:defRPr>
            </a:lvl7pPr>
            <a:lvl8pPr marL="3429000" indent="-228600" eaLnBrk="0" fontAlgn="base" hangingPunct="0">
              <a:spcBef>
                <a:spcPct val="0"/>
              </a:spcBef>
              <a:spcAft>
                <a:spcPct val="0"/>
              </a:spcAft>
              <a:defRPr sz="1200" b="1">
                <a:solidFill>
                  <a:srgbClr val="008000"/>
                </a:solidFill>
                <a:latin typeface="Courier New" panose="02070309020205020404" pitchFamily="49" charset="0"/>
                <a:cs typeface="Courier New" panose="02070309020205020404" pitchFamily="49" charset="0"/>
              </a:defRPr>
            </a:lvl8pPr>
            <a:lvl9pPr marL="3886200" indent="-228600" eaLnBrk="0" fontAlgn="base" hangingPunct="0">
              <a:spcBef>
                <a:spcPct val="0"/>
              </a:spcBef>
              <a:spcAft>
                <a:spcPct val="0"/>
              </a:spcAft>
              <a:defRPr sz="1200" b="1">
                <a:solidFill>
                  <a:srgbClr val="008000"/>
                </a:solidFill>
                <a:latin typeface="Courier New" panose="02070309020205020404" pitchFamily="49" charset="0"/>
                <a:cs typeface="Courier New" panose="02070309020205020404" pitchFamily="49" charset="0"/>
              </a:defRPr>
            </a:lvl9pPr>
          </a:lstStyle>
          <a:p>
            <a:pPr algn="ctr" eaLnBrk="1" hangingPunct="1">
              <a:spcBef>
                <a:spcPct val="50000"/>
              </a:spcBef>
              <a:defRPr/>
            </a:pPr>
            <a:r>
              <a:rPr lang="en-US" altLang="en-US" b="0" dirty="0">
                <a:solidFill>
                  <a:schemeClr val="tx1"/>
                </a:solidFill>
                <a:latin typeface="Times New Roman" panose="02020603050405020304" pitchFamily="18" charset="0"/>
                <a:cs typeface="Times New Roman" panose="02020603050405020304" pitchFamily="18" charset="0"/>
              </a:rPr>
              <a:t>Jozef Goetz, 2025</a:t>
            </a:r>
            <a:endParaRPr lang="en-US" altLang="en-US" sz="1800" b="0" dirty="0">
              <a:solidFill>
                <a:schemeClr val="tx1"/>
              </a:solidFill>
              <a:latin typeface="Times New Roman" panose="02020603050405020304" pitchFamily="18" charset="0"/>
              <a:cs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4950" r:id="rId1"/>
    <p:sldLayoutId id="2147484938" r:id="rId2"/>
    <p:sldLayoutId id="2147484939" r:id="rId3"/>
    <p:sldLayoutId id="2147484940" r:id="rId4"/>
    <p:sldLayoutId id="2147484941" r:id="rId5"/>
    <p:sldLayoutId id="2147484942" r:id="rId6"/>
    <p:sldLayoutId id="2147484943" r:id="rId7"/>
    <p:sldLayoutId id="2147484944" r:id="rId8"/>
    <p:sldLayoutId id="2147484945" r:id="rId9"/>
    <p:sldLayoutId id="2147484946" r:id="rId10"/>
    <p:sldLayoutId id="2147484947" r:id="rId11"/>
    <p:sldLayoutId id="2147484948" r:id="rId12"/>
    <p:sldLayoutId id="2147484949" r:id="rId13"/>
  </p:sldLayoutIdLst>
  <p:hf hdr="0" ftr="0" dt="0"/>
  <p:txStyles>
    <p:titleStyle>
      <a:lvl1pPr algn="ctr" rtl="0" eaLnBrk="0" fontAlgn="base" hangingPunct="0">
        <a:spcBef>
          <a:spcPct val="0"/>
        </a:spcBef>
        <a:spcAft>
          <a:spcPct val="0"/>
        </a:spcAft>
        <a:defRPr sz="2800" b="1">
          <a:solidFill>
            <a:srgbClr val="339933"/>
          </a:solidFill>
          <a:latin typeface="+mj-lt"/>
          <a:ea typeface="+mj-ea"/>
          <a:cs typeface="+mj-cs"/>
        </a:defRPr>
      </a:lvl1pPr>
      <a:lvl2pPr algn="ctr" rtl="0" eaLnBrk="0" fontAlgn="base" hangingPunct="0">
        <a:spcBef>
          <a:spcPct val="0"/>
        </a:spcBef>
        <a:spcAft>
          <a:spcPct val="0"/>
        </a:spcAft>
        <a:defRPr sz="2800" b="1">
          <a:solidFill>
            <a:srgbClr val="339933"/>
          </a:solidFill>
          <a:latin typeface="AvantGarde" charset="0"/>
        </a:defRPr>
      </a:lvl2pPr>
      <a:lvl3pPr algn="ctr" rtl="0" eaLnBrk="0" fontAlgn="base" hangingPunct="0">
        <a:spcBef>
          <a:spcPct val="0"/>
        </a:spcBef>
        <a:spcAft>
          <a:spcPct val="0"/>
        </a:spcAft>
        <a:defRPr sz="2800" b="1">
          <a:solidFill>
            <a:srgbClr val="339933"/>
          </a:solidFill>
          <a:latin typeface="AvantGarde" charset="0"/>
        </a:defRPr>
      </a:lvl3pPr>
      <a:lvl4pPr algn="ctr" rtl="0" eaLnBrk="0" fontAlgn="base" hangingPunct="0">
        <a:spcBef>
          <a:spcPct val="0"/>
        </a:spcBef>
        <a:spcAft>
          <a:spcPct val="0"/>
        </a:spcAft>
        <a:defRPr sz="2800" b="1">
          <a:solidFill>
            <a:srgbClr val="339933"/>
          </a:solidFill>
          <a:latin typeface="AvantGarde" charset="0"/>
        </a:defRPr>
      </a:lvl4pPr>
      <a:lvl5pPr algn="ctr" rtl="0" eaLnBrk="0" fontAlgn="base" hangingPunct="0">
        <a:spcBef>
          <a:spcPct val="0"/>
        </a:spcBef>
        <a:spcAft>
          <a:spcPct val="0"/>
        </a:spcAft>
        <a:defRPr sz="2800" b="1">
          <a:solidFill>
            <a:srgbClr val="339933"/>
          </a:solidFill>
          <a:latin typeface="AvantGarde" charset="0"/>
        </a:defRPr>
      </a:lvl5pPr>
      <a:lvl6pPr marL="457200" algn="ctr" rtl="0" fontAlgn="base">
        <a:spcBef>
          <a:spcPct val="0"/>
        </a:spcBef>
        <a:spcAft>
          <a:spcPct val="0"/>
        </a:spcAft>
        <a:defRPr sz="2800" b="1">
          <a:solidFill>
            <a:srgbClr val="339933"/>
          </a:solidFill>
          <a:latin typeface="AvantGarde" charset="0"/>
        </a:defRPr>
      </a:lvl6pPr>
      <a:lvl7pPr marL="914400" algn="ctr" rtl="0" fontAlgn="base">
        <a:spcBef>
          <a:spcPct val="0"/>
        </a:spcBef>
        <a:spcAft>
          <a:spcPct val="0"/>
        </a:spcAft>
        <a:defRPr sz="2800" b="1">
          <a:solidFill>
            <a:srgbClr val="339933"/>
          </a:solidFill>
          <a:latin typeface="AvantGarde" charset="0"/>
        </a:defRPr>
      </a:lvl7pPr>
      <a:lvl8pPr marL="1371600" algn="ctr" rtl="0" fontAlgn="base">
        <a:spcBef>
          <a:spcPct val="0"/>
        </a:spcBef>
        <a:spcAft>
          <a:spcPct val="0"/>
        </a:spcAft>
        <a:defRPr sz="2800" b="1">
          <a:solidFill>
            <a:srgbClr val="339933"/>
          </a:solidFill>
          <a:latin typeface="AvantGarde" charset="0"/>
        </a:defRPr>
      </a:lvl8pPr>
      <a:lvl9pPr marL="1828800" algn="ctr" rtl="0" fontAlgn="base">
        <a:spcBef>
          <a:spcPct val="0"/>
        </a:spcBef>
        <a:spcAft>
          <a:spcPct val="0"/>
        </a:spcAft>
        <a:defRPr sz="2800" b="1">
          <a:solidFill>
            <a:srgbClr val="339933"/>
          </a:solidFill>
          <a:latin typeface="AvantGarde" charset="0"/>
        </a:defRPr>
      </a:lvl9pPr>
    </p:titleStyle>
    <p:bodyStyle>
      <a:lvl1pPr marL="342900" indent="-342900" algn="l" rtl="0" eaLnBrk="0" fontAlgn="base" hangingPunct="0">
        <a:spcBef>
          <a:spcPct val="20000"/>
        </a:spcBef>
        <a:spcAft>
          <a:spcPct val="0"/>
        </a:spcAft>
        <a:buClr>
          <a:schemeClr val="tx1"/>
        </a:buClr>
        <a:buFont typeface="Wingdings" panose="05000000000000000000" pitchFamily="2" charset="2"/>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Font typeface="Wingdings" panose="05000000000000000000" pitchFamily="2" charset="2"/>
        <a:buChar char="§"/>
        <a:defRPr sz="2200">
          <a:solidFill>
            <a:schemeClr val="tx1"/>
          </a:solidFill>
          <a:latin typeface="+mn-lt"/>
        </a:defRPr>
      </a:lvl2pPr>
      <a:lvl3pPr marL="1143000" indent="-228600" algn="l" rtl="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lr>
          <a:srgbClr val="00CCFF"/>
        </a:buClr>
        <a:buChar char="•"/>
        <a:defRPr sz="2000">
          <a:solidFill>
            <a:schemeClr val="tx1"/>
          </a:solidFill>
          <a:latin typeface="+mn-lt"/>
        </a:defRPr>
      </a:lvl5pPr>
      <a:lvl6pPr marL="2514600" indent="-228600" algn="l" rtl="0" fontAlgn="base">
        <a:spcBef>
          <a:spcPct val="20000"/>
        </a:spcBef>
        <a:spcAft>
          <a:spcPct val="0"/>
        </a:spcAft>
        <a:buClr>
          <a:srgbClr val="00CCFF"/>
        </a:buClr>
        <a:buChar char="•"/>
        <a:defRPr sz="2000">
          <a:solidFill>
            <a:schemeClr val="tx1"/>
          </a:solidFill>
          <a:latin typeface="+mn-lt"/>
        </a:defRPr>
      </a:lvl6pPr>
      <a:lvl7pPr marL="2971800" indent="-228600" algn="l" rtl="0" fontAlgn="base">
        <a:spcBef>
          <a:spcPct val="20000"/>
        </a:spcBef>
        <a:spcAft>
          <a:spcPct val="0"/>
        </a:spcAft>
        <a:buClr>
          <a:srgbClr val="00CCFF"/>
        </a:buClr>
        <a:buChar char="•"/>
        <a:defRPr sz="2000">
          <a:solidFill>
            <a:schemeClr val="tx1"/>
          </a:solidFill>
          <a:latin typeface="+mn-lt"/>
        </a:defRPr>
      </a:lvl7pPr>
      <a:lvl8pPr marL="3429000" indent="-228600" algn="l" rtl="0" fontAlgn="base">
        <a:spcBef>
          <a:spcPct val="20000"/>
        </a:spcBef>
        <a:spcAft>
          <a:spcPct val="0"/>
        </a:spcAft>
        <a:buClr>
          <a:srgbClr val="00CCFF"/>
        </a:buClr>
        <a:buChar char="•"/>
        <a:defRPr sz="2000">
          <a:solidFill>
            <a:schemeClr val="tx1"/>
          </a:solidFill>
          <a:latin typeface="+mn-lt"/>
        </a:defRPr>
      </a:lvl8pPr>
      <a:lvl9pPr marL="3886200" indent="-228600" algn="l" rtl="0" fontAlgn="base">
        <a:spcBef>
          <a:spcPct val="20000"/>
        </a:spcBef>
        <a:spcAft>
          <a:spcPct val="0"/>
        </a:spcAft>
        <a:buClr>
          <a:srgbClr val="00CCFF"/>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72.xml"/><Relationship Id="rId3" Type="http://schemas.openxmlformats.org/officeDocument/2006/relationships/slide" Target="slide65.xml"/><Relationship Id="rId7" Type="http://schemas.openxmlformats.org/officeDocument/2006/relationships/slide" Target="slide37.xml"/><Relationship Id="rId12" Type="http://schemas.openxmlformats.org/officeDocument/2006/relationships/slide" Target="slide3.xml"/><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slide" Target="slide23.xml"/><Relationship Id="rId11" Type="http://schemas.openxmlformats.org/officeDocument/2006/relationships/slide" Target="slide57.xml"/><Relationship Id="rId5" Type="http://schemas.openxmlformats.org/officeDocument/2006/relationships/slide" Target="slide32.xml"/><Relationship Id="rId10" Type="http://schemas.openxmlformats.org/officeDocument/2006/relationships/slide" Target="slide43.xml"/><Relationship Id="rId4" Type="http://schemas.openxmlformats.org/officeDocument/2006/relationships/slide" Target="slide49.xml"/><Relationship Id="rId9" Type="http://schemas.openxmlformats.org/officeDocument/2006/relationships/slide" Target="slide28.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8" Type="http://schemas.openxmlformats.org/officeDocument/2006/relationships/hyperlink" Target="/TR/html4" TargetMode="External"/><Relationship Id="rId3" Type="http://schemas.openxmlformats.org/officeDocument/2006/relationships/notesSlide" Target="../notesSlides/notesSlide10.xml"/><Relationship Id="rId7" Type="http://schemas.openxmlformats.org/officeDocument/2006/relationships/hyperlink" Target="/TR/1998/REC-html40-19980424/" TargetMode="External"/><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hyperlink" Target="html-spec/" TargetMode="External"/><Relationship Id="rId5" Type="http://schemas.openxmlformats.org/officeDocument/2006/relationships/hyperlink" Target="http://www.w3.org/TR/REC-html32.html" TargetMode="External"/><Relationship Id="rId4" Type="http://schemas.openxmlformats.org/officeDocument/2006/relationships/hyperlink" Target="http://www.w3.org/MarkUp/html-spec/" TargetMode="External"/><Relationship Id="rId9" Type="http://schemas.openxmlformats.org/officeDocument/2006/relationships/hyperlink" Target="http://www.w3.org/TR/html4" TargetMode="Externa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hyperlink" Target="http://www.w3.org/html/" TargetMode="Externa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audio" Target="../media/audio1.wav"/></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hyperlink" Target="http://www.w3.org/1999/xhtml/"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9.emf"/><Relationship Id="rId13" Type="http://schemas.openxmlformats.org/officeDocument/2006/relationships/customXml" Target="../ink/ink5.xml"/><Relationship Id="rId18" Type="http://schemas.openxmlformats.org/officeDocument/2006/relationships/image" Target="../media/image14.emf"/><Relationship Id="rId26" Type="http://schemas.openxmlformats.org/officeDocument/2006/relationships/image" Target="../media/image18.emf"/><Relationship Id="rId39" Type="http://schemas.openxmlformats.org/officeDocument/2006/relationships/customXml" Target="../ink/ink18.xml"/><Relationship Id="rId3" Type="http://schemas.openxmlformats.org/officeDocument/2006/relationships/notesSlide" Target="../notesSlides/notesSlide19.xml"/><Relationship Id="rId21" Type="http://schemas.openxmlformats.org/officeDocument/2006/relationships/customXml" Target="../ink/ink9.xml"/><Relationship Id="rId34" Type="http://schemas.openxmlformats.org/officeDocument/2006/relationships/image" Target="../media/image22.emf"/><Relationship Id="rId42" Type="http://schemas.openxmlformats.org/officeDocument/2006/relationships/image" Target="../media/image26.emf"/><Relationship Id="rId7" Type="http://schemas.openxmlformats.org/officeDocument/2006/relationships/customXml" Target="../ink/ink2.xml"/><Relationship Id="rId12" Type="http://schemas.openxmlformats.org/officeDocument/2006/relationships/image" Target="../media/image11.emf"/><Relationship Id="rId17" Type="http://schemas.openxmlformats.org/officeDocument/2006/relationships/customXml" Target="../ink/ink7.xml"/><Relationship Id="rId25" Type="http://schemas.openxmlformats.org/officeDocument/2006/relationships/customXml" Target="../ink/ink11.xml"/><Relationship Id="rId33" Type="http://schemas.openxmlformats.org/officeDocument/2006/relationships/customXml" Target="../ink/ink15.xml"/><Relationship Id="rId38" Type="http://schemas.openxmlformats.org/officeDocument/2006/relationships/image" Target="../media/image24.emf"/><Relationship Id="rId46" Type="http://schemas.openxmlformats.org/officeDocument/2006/relationships/image" Target="../media/image28.emf"/><Relationship Id="rId2" Type="http://schemas.openxmlformats.org/officeDocument/2006/relationships/slideLayout" Target="../slideLayouts/slideLayout2.xml"/><Relationship Id="rId16" Type="http://schemas.openxmlformats.org/officeDocument/2006/relationships/image" Target="../media/image13.emf"/><Relationship Id="rId20" Type="http://schemas.openxmlformats.org/officeDocument/2006/relationships/image" Target="../media/image15.emf"/><Relationship Id="rId29" Type="http://schemas.openxmlformats.org/officeDocument/2006/relationships/customXml" Target="../ink/ink13.xml"/><Relationship Id="rId41" Type="http://schemas.openxmlformats.org/officeDocument/2006/relationships/customXml" Target="../ink/ink19.xml"/><Relationship Id="rId1" Type="http://schemas.openxmlformats.org/officeDocument/2006/relationships/tags" Target="../tags/tag22.xml"/><Relationship Id="rId6" Type="http://schemas.openxmlformats.org/officeDocument/2006/relationships/image" Target="../media/image8.emf"/><Relationship Id="rId11" Type="http://schemas.openxmlformats.org/officeDocument/2006/relationships/customXml" Target="../ink/ink4.xml"/><Relationship Id="rId24" Type="http://schemas.openxmlformats.org/officeDocument/2006/relationships/image" Target="../media/image17.emf"/><Relationship Id="rId32" Type="http://schemas.openxmlformats.org/officeDocument/2006/relationships/image" Target="../media/image21.emf"/><Relationship Id="rId37" Type="http://schemas.openxmlformats.org/officeDocument/2006/relationships/customXml" Target="../ink/ink17.xml"/><Relationship Id="rId40" Type="http://schemas.openxmlformats.org/officeDocument/2006/relationships/image" Target="../media/image25.emf"/><Relationship Id="rId45" Type="http://schemas.openxmlformats.org/officeDocument/2006/relationships/customXml" Target="../ink/ink21.xml"/><Relationship Id="rId5" Type="http://schemas.openxmlformats.org/officeDocument/2006/relationships/customXml" Target="../ink/ink1.xml"/><Relationship Id="rId15" Type="http://schemas.openxmlformats.org/officeDocument/2006/relationships/customXml" Target="../ink/ink6.xml"/><Relationship Id="rId23" Type="http://schemas.openxmlformats.org/officeDocument/2006/relationships/customXml" Target="../ink/ink10.xml"/><Relationship Id="rId28" Type="http://schemas.openxmlformats.org/officeDocument/2006/relationships/image" Target="../media/image19.emf"/><Relationship Id="rId36" Type="http://schemas.openxmlformats.org/officeDocument/2006/relationships/image" Target="../media/image23.emf"/><Relationship Id="rId10" Type="http://schemas.openxmlformats.org/officeDocument/2006/relationships/image" Target="../media/image10.emf"/><Relationship Id="rId19" Type="http://schemas.openxmlformats.org/officeDocument/2006/relationships/customXml" Target="../ink/ink8.xml"/><Relationship Id="rId31" Type="http://schemas.openxmlformats.org/officeDocument/2006/relationships/customXml" Target="../ink/ink14.xml"/><Relationship Id="rId44" Type="http://schemas.openxmlformats.org/officeDocument/2006/relationships/image" Target="../media/image27.emf"/><Relationship Id="rId4" Type="http://schemas.openxmlformats.org/officeDocument/2006/relationships/image" Target="../media/image5.png"/><Relationship Id="rId9" Type="http://schemas.openxmlformats.org/officeDocument/2006/relationships/customXml" Target="../ink/ink3.xml"/><Relationship Id="rId14" Type="http://schemas.openxmlformats.org/officeDocument/2006/relationships/image" Target="../media/image12.emf"/><Relationship Id="rId22" Type="http://schemas.openxmlformats.org/officeDocument/2006/relationships/image" Target="../media/image16.emf"/><Relationship Id="rId27" Type="http://schemas.openxmlformats.org/officeDocument/2006/relationships/customXml" Target="../ink/ink12.xml"/><Relationship Id="rId30" Type="http://schemas.openxmlformats.org/officeDocument/2006/relationships/image" Target="../media/image20.emf"/><Relationship Id="rId35" Type="http://schemas.openxmlformats.org/officeDocument/2006/relationships/customXml" Target="../ink/ink16.xml"/><Relationship Id="rId43" Type="http://schemas.openxmlformats.org/officeDocument/2006/relationships/customXml" Target="../ink/ink20.xml"/></Relationships>
</file>

<file path=ppt/slides/_rels/slide22.xml.rels><?xml version="1.0" encoding="UTF-8" standalone="yes"?>
<Relationships xmlns="http://schemas.openxmlformats.org/package/2006/relationships"><Relationship Id="rId3" Type="http://schemas.openxmlformats.org/officeDocument/2006/relationships/hyperlink" Target="http://www.dummies.com/how-to/content/the-relationship-between-html5-and-xhtml.html" TargetMode="External"/><Relationship Id="rId2" Type="http://schemas.openxmlformats.org/officeDocument/2006/relationships/slideLayout" Target="../slideLayouts/slideLayout2.xml"/><Relationship Id="rId1" Type="http://schemas.openxmlformats.org/officeDocument/2006/relationships/tags" Target="../tags/tag23.xml"/><Relationship Id="rId4" Type="http://schemas.openxmlformats.org/officeDocument/2006/relationships/hyperlink" Target="http://validator.w3.org/"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tags" Target="../tags/tag24.xml"/><Relationship Id="rId5" Type="http://schemas.openxmlformats.org/officeDocument/2006/relationships/image" Target="../media/image1.png"/><Relationship Id="rId4" Type="http://schemas.openxmlformats.org/officeDocument/2006/relationships/slide" Target="slide1.xml"/></Relationships>
</file>

<file path=ppt/slides/_rels/slide24.xml.rels><?xml version="1.0" encoding="UTF-8" standalone="yes"?>
<Relationships xmlns="http://schemas.openxmlformats.org/package/2006/relationships"><Relationship Id="rId8" Type="http://schemas.openxmlformats.org/officeDocument/2006/relationships/customXml" Target="../ink/ink23.xml"/><Relationship Id="rId3" Type="http://schemas.openxmlformats.org/officeDocument/2006/relationships/notesSlide" Target="../notesSlides/notesSlide20.xml"/><Relationship Id="rId7" Type="http://schemas.openxmlformats.org/officeDocument/2006/relationships/image" Target="../media/image7.emf"/><Relationship Id="rId2" Type="http://schemas.openxmlformats.org/officeDocument/2006/relationships/slideLayout" Target="../slideLayouts/slideLayout7.xml"/><Relationship Id="rId1" Type="http://schemas.openxmlformats.org/officeDocument/2006/relationships/tags" Target="../tags/tag25.xml"/><Relationship Id="rId6" Type="http://schemas.openxmlformats.org/officeDocument/2006/relationships/customXml" Target="../ink/ink22.xml"/><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29.emf"/></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tags" Target="../tags/tag26.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tags" Target="../tags/tag29.xml"/><Relationship Id="rId5" Type="http://schemas.openxmlformats.org/officeDocument/2006/relationships/image" Target="../media/image1.png"/><Relationship Id="rId4" Type="http://schemas.openxmlformats.org/officeDocument/2006/relationships/slide" Target="slide1.xml"/></Relationships>
</file>

<file path=ppt/slides/_rels/slide29.xml.rels><?xml version="1.0" encoding="UTF-8" standalone="yes"?>
<Relationships xmlns="http://schemas.openxmlformats.org/package/2006/relationships"><Relationship Id="rId8" Type="http://schemas.openxmlformats.org/officeDocument/2006/relationships/customXml" Target="../ink/ink25.xml"/><Relationship Id="rId13" Type="http://schemas.openxmlformats.org/officeDocument/2006/relationships/image" Target="../media/image38.emf"/><Relationship Id="rId3" Type="http://schemas.openxmlformats.org/officeDocument/2006/relationships/notesSlide" Target="../notesSlides/notesSlide24.xml"/><Relationship Id="rId7" Type="http://schemas.openxmlformats.org/officeDocument/2006/relationships/image" Target="../media/image35.emf"/><Relationship Id="rId12" Type="http://schemas.openxmlformats.org/officeDocument/2006/relationships/customXml" Target="../ink/ink27.xml"/><Relationship Id="rId2" Type="http://schemas.openxmlformats.org/officeDocument/2006/relationships/slideLayout" Target="../slideLayouts/slideLayout2.xml"/><Relationship Id="rId1" Type="http://schemas.openxmlformats.org/officeDocument/2006/relationships/tags" Target="../tags/tag30.xml"/><Relationship Id="rId6" Type="http://schemas.openxmlformats.org/officeDocument/2006/relationships/customXml" Target="../ink/ink24.xml"/><Relationship Id="rId11" Type="http://schemas.openxmlformats.org/officeDocument/2006/relationships/image" Target="../media/image37.emf"/><Relationship Id="rId5" Type="http://schemas.openxmlformats.org/officeDocument/2006/relationships/image" Target="../media/image10.png"/><Relationship Id="rId15" Type="http://schemas.openxmlformats.org/officeDocument/2006/relationships/image" Target="../media/image39.emf"/><Relationship Id="rId10" Type="http://schemas.openxmlformats.org/officeDocument/2006/relationships/customXml" Target="../ink/ink26.xml"/><Relationship Id="rId4" Type="http://schemas.openxmlformats.org/officeDocument/2006/relationships/image" Target="../media/image9.png"/><Relationship Id="rId9" Type="http://schemas.openxmlformats.org/officeDocument/2006/relationships/image" Target="../media/image36.emf"/><Relationship Id="rId14" Type="http://schemas.openxmlformats.org/officeDocument/2006/relationships/customXml" Target="../ink/ink28.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1.png"/><Relationship Id="rId4" Type="http://schemas.openxmlformats.org/officeDocument/2006/relationships/slide" Target="slide1.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31.xml"/><Relationship Id="rId4" Type="http://schemas.openxmlformats.org/officeDocument/2006/relationships/image" Target="../media/image11.pn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13.png"/><Relationship Id="rId2" Type="http://schemas.openxmlformats.org/officeDocument/2006/relationships/tags" Target="../tags/tag32.xml"/><Relationship Id="rId1" Type="http://schemas.openxmlformats.org/officeDocument/2006/relationships/vmlDrawing" Target="../drawings/vmlDrawing1.vml"/><Relationship Id="rId6" Type="http://schemas.openxmlformats.org/officeDocument/2006/relationships/image" Target="../media/image12.wmf"/><Relationship Id="rId5" Type="http://schemas.openxmlformats.org/officeDocument/2006/relationships/oleObject" Target="../embeddings/oleObject1.bin"/><Relationship Id="rId4" Type="http://schemas.openxmlformats.org/officeDocument/2006/relationships/notesSlide" Target="../notesSlides/notesSlide26.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tags" Target="../tags/tag33.xml"/><Relationship Id="rId5" Type="http://schemas.openxmlformats.org/officeDocument/2006/relationships/image" Target="../media/image1.png"/><Relationship Id="rId4" Type="http://schemas.openxmlformats.org/officeDocument/2006/relationships/slide" Target="slide1.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7.xml"/><Relationship Id="rId1" Type="http://schemas.openxmlformats.org/officeDocument/2006/relationships/tags" Target="../tags/tag35.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7.xml"/><Relationship Id="rId1" Type="http://schemas.openxmlformats.org/officeDocument/2006/relationships/tags" Target="../tags/tag36.xml"/><Relationship Id="rId5" Type="http://schemas.openxmlformats.org/officeDocument/2006/relationships/image" Target="../media/image15.png"/><Relationship Id="rId4" Type="http://schemas.openxmlformats.org/officeDocument/2006/relationships/image" Target="../media/image14.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37.xml"/></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tags" Target="../tags/tag38.xml"/><Relationship Id="rId5" Type="http://schemas.openxmlformats.org/officeDocument/2006/relationships/image" Target="../media/image1.png"/><Relationship Id="rId4" Type="http://schemas.openxmlformats.org/officeDocument/2006/relationships/slide" Target="slide1.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39.xml"/></Relationships>
</file>

<file path=ppt/slides/_rels/slide39.xml.rels><?xml version="1.0" encoding="UTF-8" standalone="yes"?>
<Relationships xmlns="http://schemas.openxmlformats.org/package/2006/relationships"><Relationship Id="rId8" Type="http://schemas.openxmlformats.org/officeDocument/2006/relationships/customXml" Target="../ink/ink30.xml"/><Relationship Id="rId3" Type="http://schemas.openxmlformats.org/officeDocument/2006/relationships/notesSlide" Target="../notesSlides/notesSlide32.xml"/><Relationship Id="rId7" Type="http://schemas.openxmlformats.org/officeDocument/2006/relationships/image" Target="../media/image53.emf"/><Relationship Id="rId2" Type="http://schemas.openxmlformats.org/officeDocument/2006/relationships/slideLayout" Target="../slideLayouts/slideLayout2.xml"/><Relationship Id="rId1" Type="http://schemas.openxmlformats.org/officeDocument/2006/relationships/tags" Target="../tags/tag40.xml"/><Relationship Id="rId6" Type="http://schemas.openxmlformats.org/officeDocument/2006/relationships/customXml" Target="../ink/ink29.xml"/><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54.emf"/></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7.xml"/><Relationship Id="rId1" Type="http://schemas.openxmlformats.org/officeDocument/2006/relationships/tags" Target="../tags/tag41.xml"/></Relationships>
</file>

<file path=ppt/slides/_rels/slide41.xml.rels><?xml version="1.0" encoding="UTF-8" standalone="yes"?>
<Relationships xmlns="http://schemas.openxmlformats.org/package/2006/relationships"><Relationship Id="rId8" Type="http://schemas.openxmlformats.org/officeDocument/2006/relationships/customXml" Target="../ink/ink32.xml"/><Relationship Id="rId13" Type="http://schemas.openxmlformats.org/officeDocument/2006/relationships/image" Target="../media/image43.emf"/><Relationship Id="rId3" Type="http://schemas.openxmlformats.org/officeDocument/2006/relationships/notesSlide" Target="../notesSlides/notesSlide34.xml"/><Relationship Id="rId7" Type="http://schemas.openxmlformats.org/officeDocument/2006/relationships/image" Target="../media/image48.emf"/><Relationship Id="rId12" Type="http://schemas.openxmlformats.org/officeDocument/2006/relationships/customXml" Target="../ink/ink34.xml"/><Relationship Id="rId2" Type="http://schemas.openxmlformats.org/officeDocument/2006/relationships/slideLayout" Target="../slideLayouts/slideLayout2.xml"/><Relationship Id="rId1" Type="http://schemas.openxmlformats.org/officeDocument/2006/relationships/tags" Target="../tags/tag42.xml"/><Relationship Id="rId6" Type="http://schemas.openxmlformats.org/officeDocument/2006/relationships/customXml" Target="../ink/ink31.xml"/><Relationship Id="rId11" Type="http://schemas.openxmlformats.org/officeDocument/2006/relationships/image" Target="../media/image50.emf"/><Relationship Id="rId5" Type="http://schemas.openxmlformats.org/officeDocument/2006/relationships/image" Target="../media/image19.png"/><Relationship Id="rId10" Type="http://schemas.openxmlformats.org/officeDocument/2006/relationships/customXml" Target="../ink/ink33.xml"/><Relationship Id="rId4" Type="http://schemas.openxmlformats.org/officeDocument/2006/relationships/image" Target="../media/image18.png"/><Relationship Id="rId9" Type="http://schemas.openxmlformats.org/officeDocument/2006/relationships/image" Target="../media/image49.emf"/></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tags" Target="../tags/tag43.xml"/></Relationships>
</file>

<file path=ppt/slides/_rels/slide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tags" Target="../tags/tag44.xml"/><Relationship Id="rId5" Type="http://schemas.openxmlformats.org/officeDocument/2006/relationships/image" Target="../media/image1.png"/><Relationship Id="rId4" Type="http://schemas.openxmlformats.org/officeDocument/2006/relationships/slide" Target="slide1.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7.xml"/><Relationship Id="rId1" Type="http://schemas.openxmlformats.org/officeDocument/2006/relationships/tags" Target="../tags/tag45.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7.xml"/><Relationship Id="rId1" Type="http://schemas.openxmlformats.org/officeDocument/2006/relationships/tags" Target="../tags/tag46.xml"/><Relationship Id="rId4" Type="http://schemas.openxmlformats.org/officeDocument/2006/relationships/image" Target="../media/image20.pn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tags" Target="../tags/tag47.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tags" Target="../tags/tag48.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tags" Target="../tags/tag49.xml"/><Relationship Id="rId4" Type="http://schemas.openxmlformats.org/officeDocument/2006/relationships/image" Target="../media/image21.png"/></Relationships>
</file>

<file path=ppt/slides/_rels/slide4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tags" Target="../tags/tag50.xml"/><Relationship Id="rId5" Type="http://schemas.openxmlformats.org/officeDocument/2006/relationships/image" Target="../media/image1.png"/><Relationship Id="rId4" Type="http://schemas.openxmlformats.org/officeDocument/2006/relationships/slide" Target="slide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tags" Target="../tags/tag51.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42.xml"/><Relationship Id="rId7" Type="http://schemas.openxmlformats.org/officeDocument/2006/relationships/image" Target="../media/image49.emf"/><Relationship Id="rId2" Type="http://schemas.openxmlformats.org/officeDocument/2006/relationships/slideLayout" Target="../slideLayouts/slideLayout2.xml"/><Relationship Id="rId1" Type="http://schemas.openxmlformats.org/officeDocument/2006/relationships/tags" Target="../tags/tag52.xml"/><Relationship Id="rId6" Type="http://schemas.openxmlformats.org/officeDocument/2006/relationships/customXml" Target="../ink/ink35.xml"/><Relationship Id="rId5" Type="http://schemas.openxmlformats.org/officeDocument/2006/relationships/image" Target="../media/image23.png"/><Relationship Id="rId4" Type="http://schemas.openxmlformats.org/officeDocument/2006/relationships/image" Target="../media/image22.png"/></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tags" Target="../tags/tag53.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tags" Target="../tags/tag54.xml"/></Relationships>
</file>

<file path=ppt/slides/_rels/slide54.xml.rels><?xml version="1.0" encoding="UTF-8" standalone="yes"?>
<Relationships xmlns="http://schemas.openxmlformats.org/package/2006/relationships"><Relationship Id="rId8" Type="http://schemas.openxmlformats.org/officeDocument/2006/relationships/image" Target="../media/image250.png"/><Relationship Id="rId13" Type="http://schemas.openxmlformats.org/officeDocument/2006/relationships/customXml" Target="../ink/ink40.xml"/><Relationship Id="rId3" Type="http://schemas.openxmlformats.org/officeDocument/2006/relationships/notesSlide" Target="../notesSlides/notesSlide45.xml"/><Relationship Id="rId7" Type="http://schemas.openxmlformats.org/officeDocument/2006/relationships/customXml" Target="../ink/ink37.xml"/><Relationship Id="rId12" Type="http://schemas.openxmlformats.org/officeDocument/2006/relationships/image" Target="../media/image27.png"/><Relationship Id="rId2" Type="http://schemas.openxmlformats.org/officeDocument/2006/relationships/slideLayout" Target="../slideLayouts/slideLayout2.xml"/><Relationship Id="rId1" Type="http://schemas.openxmlformats.org/officeDocument/2006/relationships/tags" Target="../tags/tag55.xml"/><Relationship Id="rId6" Type="http://schemas.openxmlformats.org/officeDocument/2006/relationships/image" Target="../media/image240.png"/><Relationship Id="rId11" Type="http://schemas.openxmlformats.org/officeDocument/2006/relationships/customXml" Target="../ink/ink39.xml"/><Relationship Id="rId5" Type="http://schemas.openxmlformats.org/officeDocument/2006/relationships/customXml" Target="../ink/ink36.xml"/><Relationship Id="rId10" Type="http://schemas.openxmlformats.org/officeDocument/2006/relationships/image" Target="../media/image26.png"/><Relationship Id="rId4" Type="http://schemas.openxmlformats.org/officeDocument/2006/relationships/image" Target="../media/image24.png"/><Relationship Id="rId9" Type="http://schemas.openxmlformats.org/officeDocument/2006/relationships/customXml" Target="../ink/ink38.xml"/><Relationship Id="rId14" Type="http://schemas.openxmlformats.org/officeDocument/2006/relationships/image" Target="../media/image28.png"/></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2.xml"/><Relationship Id="rId1" Type="http://schemas.openxmlformats.org/officeDocument/2006/relationships/tags" Target="../tags/tag56.xml"/><Relationship Id="rId5" Type="http://schemas.openxmlformats.org/officeDocument/2006/relationships/image" Target="../media/image29.png"/><Relationship Id="rId4" Type="http://schemas.openxmlformats.org/officeDocument/2006/relationships/image" Target="../media/image25.png"/></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2.xml"/><Relationship Id="rId1" Type="http://schemas.openxmlformats.org/officeDocument/2006/relationships/tags" Target="../tags/tag57.xml"/></Relationships>
</file>

<file path=ppt/slides/_rels/slide5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tags" Target="../tags/tag58.xml"/><Relationship Id="rId5" Type="http://schemas.openxmlformats.org/officeDocument/2006/relationships/image" Target="../media/image1.png"/><Relationship Id="rId4" Type="http://schemas.openxmlformats.org/officeDocument/2006/relationships/slide" Target="slide1.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2.xml"/><Relationship Id="rId1" Type="http://schemas.openxmlformats.org/officeDocument/2006/relationships/tags" Target="../tags/tag59.xml"/><Relationship Id="rId4" Type="http://schemas.openxmlformats.org/officeDocument/2006/relationships/image" Target="../media/image30.png"/></Relationships>
</file>

<file path=ppt/slides/_rels/slide59.xml.rels><?xml version="1.0" encoding="UTF-8" standalone="yes"?>
<Relationships xmlns="http://schemas.openxmlformats.org/package/2006/relationships"><Relationship Id="rId13" Type="http://schemas.openxmlformats.org/officeDocument/2006/relationships/customXml" Target="../ink/ink42.xml"/><Relationship Id="rId3" Type="http://schemas.openxmlformats.org/officeDocument/2006/relationships/notesSlide" Target="../notesSlides/notesSlide49.xml"/><Relationship Id="rId12" Type="http://schemas.openxmlformats.org/officeDocument/2006/relationships/image" Target="../media/image32.png"/><Relationship Id="rId2" Type="http://schemas.openxmlformats.org/officeDocument/2006/relationships/slideLayout" Target="../slideLayouts/slideLayout2.xml"/><Relationship Id="rId16" Type="http://schemas.openxmlformats.org/officeDocument/2006/relationships/image" Target="../media/image35.png"/><Relationship Id="rId1" Type="http://schemas.openxmlformats.org/officeDocument/2006/relationships/tags" Target="../tags/tag60.xml"/><Relationship Id="rId11" Type="http://schemas.openxmlformats.org/officeDocument/2006/relationships/image" Target="../media/image49.emf"/><Relationship Id="rId5" Type="http://schemas.openxmlformats.org/officeDocument/2006/relationships/customXml" Target="../ink/ink41.xml"/><Relationship Id="rId15" Type="http://schemas.openxmlformats.org/officeDocument/2006/relationships/customXml" Target="../ink/ink43.xml"/><Relationship Id="rId4" Type="http://schemas.openxmlformats.org/officeDocument/2006/relationships/image" Target="../media/image31.png"/><Relationship Id="rId14" Type="http://schemas.openxmlformats.org/officeDocument/2006/relationships/image" Target="../media/image34.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2.xml"/><Relationship Id="rId1" Type="http://schemas.openxmlformats.org/officeDocument/2006/relationships/tags" Target="../tags/tag61.xml"/></Relationships>
</file>

<file path=ppt/slides/_rels/slide61.xml.rels><?xml version="1.0" encoding="UTF-8" standalone="yes"?>
<Relationships xmlns="http://schemas.openxmlformats.org/package/2006/relationships"><Relationship Id="rId8" Type="http://schemas.openxmlformats.org/officeDocument/2006/relationships/customXml" Target="../ink/ink44.xml"/><Relationship Id="rId13" Type="http://schemas.openxmlformats.org/officeDocument/2006/relationships/image" Target="../media/image72.emf"/><Relationship Id="rId18" Type="http://schemas.openxmlformats.org/officeDocument/2006/relationships/customXml" Target="../ink/ink49.xml"/><Relationship Id="rId26" Type="http://schemas.openxmlformats.org/officeDocument/2006/relationships/customXml" Target="../ink/ink53.xml"/><Relationship Id="rId3" Type="http://schemas.openxmlformats.org/officeDocument/2006/relationships/slideLayout" Target="../slideLayouts/slideLayout1.xml"/><Relationship Id="rId21" Type="http://schemas.openxmlformats.org/officeDocument/2006/relationships/image" Target="../media/image76.emf"/><Relationship Id="rId7" Type="http://schemas.openxmlformats.org/officeDocument/2006/relationships/image" Target="../media/image36.png"/><Relationship Id="rId12" Type="http://schemas.openxmlformats.org/officeDocument/2006/relationships/customXml" Target="../ink/ink46.xml"/><Relationship Id="rId17" Type="http://schemas.openxmlformats.org/officeDocument/2006/relationships/image" Target="../media/image74.emf"/><Relationship Id="rId25" Type="http://schemas.openxmlformats.org/officeDocument/2006/relationships/image" Target="../media/image78.emf"/><Relationship Id="rId2" Type="http://schemas.openxmlformats.org/officeDocument/2006/relationships/tags" Target="../tags/tag62.xml"/><Relationship Id="rId16" Type="http://schemas.openxmlformats.org/officeDocument/2006/relationships/customXml" Target="../ink/ink48.xml"/><Relationship Id="rId20" Type="http://schemas.openxmlformats.org/officeDocument/2006/relationships/customXml" Target="../ink/ink50.xml"/><Relationship Id="rId29" Type="http://schemas.openxmlformats.org/officeDocument/2006/relationships/image" Target="../media/image80.emf"/><Relationship Id="rId1" Type="http://schemas.openxmlformats.org/officeDocument/2006/relationships/vmlDrawing" Target="../drawings/vmlDrawing2.vml"/><Relationship Id="rId6" Type="http://schemas.openxmlformats.org/officeDocument/2006/relationships/image" Target="../media/image33.wmf"/><Relationship Id="rId11" Type="http://schemas.openxmlformats.org/officeDocument/2006/relationships/image" Target="../media/image71.emf"/><Relationship Id="rId24" Type="http://schemas.openxmlformats.org/officeDocument/2006/relationships/customXml" Target="../ink/ink52.xml"/><Relationship Id="rId5" Type="http://schemas.openxmlformats.org/officeDocument/2006/relationships/oleObject" Target="../embeddings/oleObject2.bin"/><Relationship Id="rId15" Type="http://schemas.openxmlformats.org/officeDocument/2006/relationships/image" Target="../media/image73.emf"/><Relationship Id="rId23" Type="http://schemas.openxmlformats.org/officeDocument/2006/relationships/image" Target="../media/image77.emf"/><Relationship Id="rId28" Type="http://schemas.openxmlformats.org/officeDocument/2006/relationships/customXml" Target="../ink/ink54.xml"/><Relationship Id="rId10" Type="http://schemas.openxmlformats.org/officeDocument/2006/relationships/customXml" Target="../ink/ink45.xml"/><Relationship Id="rId19" Type="http://schemas.openxmlformats.org/officeDocument/2006/relationships/image" Target="../media/image75.emf"/><Relationship Id="rId31" Type="http://schemas.openxmlformats.org/officeDocument/2006/relationships/image" Target="../media/image81.emf"/><Relationship Id="rId4" Type="http://schemas.openxmlformats.org/officeDocument/2006/relationships/notesSlide" Target="../notesSlides/notesSlide51.xml"/><Relationship Id="rId9" Type="http://schemas.openxmlformats.org/officeDocument/2006/relationships/image" Target="../media/image70.emf"/><Relationship Id="rId14" Type="http://schemas.openxmlformats.org/officeDocument/2006/relationships/customXml" Target="../ink/ink47.xml"/><Relationship Id="rId22" Type="http://schemas.openxmlformats.org/officeDocument/2006/relationships/customXml" Target="../ink/ink51.xml"/><Relationship Id="rId27" Type="http://schemas.openxmlformats.org/officeDocument/2006/relationships/image" Target="../media/image79.emf"/><Relationship Id="rId30" Type="http://schemas.openxmlformats.org/officeDocument/2006/relationships/customXml" Target="../ink/ink55.xml"/></Relationships>
</file>

<file path=ppt/slides/_rels/slide62.xml.rels><?xml version="1.0" encoding="UTF-8" standalone="yes"?>
<Relationships xmlns="http://schemas.openxmlformats.org/package/2006/relationships"><Relationship Id="rId13" Type="http://schemas.openxmlformats.org/officeDocument/2006/relationships/image" Target="../media/image85.emf"/><Relationship Id="rId18" Type="http://schemas.openxmlformats.org/officeDocument/2006/relationships/customXml" Target="../ink/ink61.xml"/><Relationship Id="rId26" Type="http://schemas.openxmlformats.org/officeDocument/2006/relationships/customXml" Target="../ink/ink65.xml"/><Relationship Id="rId39" Type="http://schemas.openxmlformats.org/officeDocument/2006/relationships/image" Target="../media/image98.emf"/><Relationship Id="rId3" Type="http://schemas.openxmlformats.org/officeDocument/2006/relationships/slideLayout" Target="../slideLayouts/slideLayout1.xml"/><Relationship Id="rId21" Type="http://schemas.openxmlformats.org/officeDocument/2006/relationships/image" Target="../media/image89.emf"/><Relationship Id="rId34" Type="http://schemas.openxmlformats.org/officeDocument/2006/relationships/customXml" Target="../ink/ink69.xml"/><Relationship Id="rId42" Type="http://schemas.openxmlformats.org/officeDocument/2006/relationships/customXml" Target="../ink/ink73.xml"/><Relationship Id="rId47" Type="http://schemas.openxmlformats.org/officeDocument/2006/relationships/image" Target="../media/image102.emf"/><Relationship Id="rId7" Type="http://schemas.openxmlformats.org/officeDocument/2006/relationships/image" Target="../media/image36.png"/><Relationship Id="rId12" Type="http://schemas.openxmlformats.org/officeDocument/2006/relationships/customXml" Target="../ink/ink58.xml"/><Relationship Id="rId17" Type="http://schemas.openxmlformats.org/officeDocument/2006/relationships/image" Target="../media/image87.emf"/><Relationship Id="rId25" Type="http://schemas.openxmlformats.org/officeDocument/2006/relationships/image" Target="../media/image91.emf"/><Relationship Id="rId33" Type="http://schemas.openxmlformats.org/officeDocument/2006/relationships/image" Target="../media/image95.emf"/><Relationship Id="rId38" Type="http://schemas.openxmlformats.org/officeDocument/2006/relationships/customXml" Target="../ink/ink71.xml"/><Relationship Id="rId46" Type="http://schemas.openxmlformats.org/officeDocument/2006/relationships/customXml" Target="../ink/ink75.xml"/><Relationship Id="rId2" Type="http://schemas.openxmlformats.org/officeDocument/2006/relationships/tags" Target="../tags/tag63.xml"/><Relationship Id="rId16" Type="http://schemas.openxmlformats.org/officeDocument/2006/relationships/customXml" Target="../ink/ink60.xml"/><Relationship Id="rId20" Type="http://schemas.openxmlformats.org/officeDocument/2006/relationships/customXml" Target="../ink/ink62.xml"/><Relationship Id="rId29" Type="http://schemas.openxmlformats.org/officeDocument/2006/relationships/image" Target="../media/image93.emf"/><Relationship Id="rId41" Type="http://schemas.openxmlformats.org/officeDocument/2006/relationships/image" Target="../media/image99.emf"/><Relationship Id="rId1" Type="http://schemas.openxmlformats.org/officeDocument/2006/relationships/vmlDrawing" Target="../drawings/vmlDrawing3.vml"/><Relationship Id="rId6" Type="http://schemas.openxmlformats.org/officeDocument/2006/relationships/image" Target="../media/image37.wmf"/><Relationship Id="rId11" Type="http://schemas.openxmlformats.org/officeDocument/2006/relationships/image" Target="../media/image84.emf"/><Relationship Id="rId24" Type="http://schemas.openxmlformats.org/officeDocument/2006/relationships/customXml" Target="../ink/ink64.xml"/><Relationship Id="rId32" Type="http://schemas.openxmlformats.org/officeDocument/2006/relationships/customXml" Target="../ink/ink68.xml"/><Relationship Id="rId37" Type="http://schemas.openxmlformats.org/officeDocument/2006/relationships/image" Target="../media/image97.emf"/><Relationship Id="rId40" Type="http://schemas.openxmlformats.org/officeDocument/2006/relationships/customXml" Target="../ink/ink72.xml"/><Relationship Id="rId45" Type="http://schemas.openxmlformats.org/officeDocument/2006/relationships/image" Target="../media/image101.emf"/><Relationship Id="rId5" Type="http://schemas.openxmlformats.org/officeDocument/2006/relationships/oleObject" Target="../embeddings/oleObject3.bin"/><Relationship Id="rId15" Type="http://schemas.openxmlformats.org/officeDocument/2006/relationships/image" Target="../media/image86.emf"/><Relationship Id="rId23" Type="http://schemas.openxmlformats.org/officeDocument/2006/relationships/image" Target="../media/image90.emf"/><Relationship Id="rId28" Type="http://schemas.openxmlformats.org/officeDocument/2006/relationships/customXml" Target="../ink/ink66.xml"/><Relationship Id="rId36" Type="http://schemas.openxmlformats.org/officeDocument/2006/relationships/customXml" Target="../ink/ink70.xml"/><Relationship Id="rId49" Type="http://schemas.openxmlformats.org/officeDocument/2006/relationships/image" Target="../media/image103.emf"/><Relationship Id="rId10" Type="http://schemas.openxmlformats.org/officeDocument/2006/relationships/customXml" Target="../ink/ink57.xml"/><Relationship Id="rId19" Type="http://schemas.openxmlformats.org/officeDocument/2006/relationships/image" Target="../media/image88.emf"/><Relationship Id="rId31" Type="http://schemas.openxmlformats.org/officeDocument/2006/relationships/image" Target="../media/image94.emf"/><Relationship Id="rId44" Type="http://schemas.openxmlformats.org/officeDocument/2006/relationships/customXml" Target="../ink/ink74.xml"/><Relationship Id="rId4" Type="http://schemas.openxmlformats.org/officeDocument/2006/relationships/notesSlide" Target="../notesSlides/notesSlide52.xml"/><Relationship Id="rId9" Type="http://schemas.openxmlformats.org/officeDocument/2006/relationships/image" Target="../media/image83.emf"/><Relationship Id="rId14" Type="http://schemas.openxmlformats.org/officeDocument/2006/relationships/customXml" Target="../ink/ink59.xml"/><Relationship Id="rId22" Type="http://schemas.openxmlformats.org/officeDocument/2006/relationships/customXml" Target="../ink/ink63.xml"/><Relationship Id="rId27" Type="http://schemas.openxmlformats.org/officeDocument/2006/relationships/image" Target="../media/image92.emf"/><Relationship Id="rId30" Type="http://schemas.openxmlformats.org/officeDocument/2006/relationships/customXml" Target="../ink/ink67.xml"/><Relationship Id="rId35" Type="http://schemas.openxmlformats.org/officeDocument/2006/relationships/image" Target="../media/image96.emf"/><Relationship Id="rId43" Type="http://schemas.openxmlformats.org/officeDocument/2006/relationships/image" Target="../media/image100.emf"/><Relationship Id="rId48" Type="http://schemas.openxmlformats.org/officeDocument/2006/relationships/customXml" Target="../ink/ink76.xml"/><Relationship Id="rId8" Type="http://schemas.openxmlformats.org/officeDocument/2006/relationships/customXml" Target="../ink/ink56.xml"/></Relationships>
</file>

<file path=ppt/slides/_rels/slide63.xml.rels><?xml version="1.0" encoding="UTF-8" standalone="yes"?>
<Relationships xmlns="http://schemas.openxmlformats.org/package/2006/relationships"><Relationship Id="rId8" Type="http://schemas.openxmlformats.org/officeDocument/2006/relationships/customXml" Target="../ink/ink77.xml"/><Relationship Id="rId13" Type="http://schemas.openxmlformats.org/officeDocument/2006/relationships/image" Target="../media/image107.emf"/><Relationship Id="rId18" Type="http://schemas.openxmlformats.org/officeDocument/2006/relationships/customXml" Target="../ink/ink82.xml"/><Relationship Id="rId26" Type="http://schemas.openxmlformats.org/officeDocument/2006/relationships/customXml" Target="../ink/ink86.xml"/><Relationship Id="rId3" Type="http://schemas.openxmlformats.org/officeDocument/2006/relationships/slideLayout" Target="../slideLayouts/slideLayout1.xml"/><Relationship Id="rId21" Type="http://schemas.openxmlformats.org/officeDocument/2006/relationships/image" Target="../media/image111.emf"/><Relationship Id="rId7" Type="http://schemas.openxmlformats.org/officeDocument/2006/relationships/image" Target="../media/image36.png"/><Relationship Id="rId12" Type="http://schemas.openxmlformats.org/officeDocument/2006/relationships/customXml" Target="../ink/ink79.xml"/><Relationship Id="rId17" Type="http://schemas.openxmlformats.org/officeDocument/2006/relationships/image" Target="../media/image109.emf"/><Relationship Id="rId25" Type="http://schemas.openxmlformats.org/officeDocument/2006/relationships/image" Target="../media/image113.emf"/><Relationship Id="rId33" Type="http://schemas.openxmlformats.org/officeDocument/2006/relationships/image" Target="../media/image117.emf"/><Relationship Id="rId2" Type="http://schemas.openxmlformats.org/officeDocument/2006/relationships/tags" Target="../tags/tag64.xml"/><Relationship Id="rId16" Type="http://schemas.openxmlformats.org/officeDocument/2006/relationships/customXml" Target="../ink/ink81.xml"/><Relationship Id="rId20" Type="http://schemas.openxmlformats.org/officeDocument/2006/relationships/customXml" Target="../ink/ink83.xml"/><Relationship Id="rId29" Type="http://schemas.openxmlformats.org/officeDocument/2006/relationships/image" Target="../media/image115.emf"/><Relationship Id="rId1" Type="http://schemas.openxmlformats.org/officeDocument/2006/relationships/vmlDrawing" Target="../drawings/vmlDrawing4.vml"/><Relationship Id="rId6" Type="http://schemas.openxmlformats.org/officeDocument/2006/relationships/image" Target="../media/image40.emf"/><Relationship Id="rId11" Type="http://schemas.openxmlformats.org/officeDocument/2006/relationships/image" Target="../media/image106.emf"/><Relationship Id="rId24" Type="http://schemas.openxmlformats.org/officeDocument/2006/relationships/customXml" Target="../ink/ink85.xml"/><Relationship Id="rId32" Type="http://schemas.openxmlformats.org/officeDocument/2006/relationships/customXml" Target="../ink/ink89.xml"/><Relationship Id="rId5" Type="http://schemas.openxmlformats.org/officeDocument/2006/relationships/oleObject" Target="../embeddings/oleObject4.bin"/><Relationship Id="rId15" Type="http://schemas.openxmlformats.org/officeDocument/2006/relationships/image" Target="../media/image108.emf"/><Relationship Id="rId23" Type="http://schemas.openxmlformats.org/officeDocument/2006/relationships/image" Target="../media/image112.emf"/><Relationship Id="rId28" Type="http://schemas.openxmlformats.org/officeDocument/2006/relationships/customXml" Target="../ink/ink87.xml"/><Relationship Id="rId10" Type="http://schemas.openxmlformats.org/officeDocument/2006/relationships/customXml" Target="../ink/ink78.xml"/><Relationship Id="rId19" Type="http://schemas.openxmlformats.org/officeDocument/2006/relationships/image" Target="../media/image110.emf"/><Relationship Id="rId31" Type="http://schemas.openxmlformats.org/officeDocument/2006/relationships/image" Target="../media/image116.emf"/><Relationship Id="rId4" Type="http://schemas.openxmlformats.org/officeDocument/2006/relationships/notesSlide" Target="../notesSlides/notesSlide53.xml"/><Relationship Id="rId9" Type="http://schemas.openxmlformats.org/officeDocument/2006/relationships/image" Target="../media/image105.emf"/><Relationship Id="rId14" Type="http://schemas.openxmlformats.org/officeDocument/2006/relationships/customXml" Target="../ink/ink80.xml"/><Relationship Id="rId22" Type="http://schemas.openxmlformats.org/officeDocument/2006/relationships/customXml" Target="../ink/ink84.xml"/><Relationship Id="rId27" Type="http://schemas.openxmlformats.org/officeDocument/2006/relationships/image" Target="../media/image114.emf"/><Relationship Id="rId30" Type="http://schemas.openxmlformats.org/officeDocument/2006/relationships/customXml" Target="../ink/ink88.xml"/></Relationships>
</file>

<file path=ppt/slides/_rels/slide6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5.xml"/></Relationships>
</file>

<file path=ppt/slides/_rels/slide6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tags" Target="../tags/tag66.xml"/><Relationship Id="rId5" Type="http://schemas.openxmlformats.org/officeDocument/2006/relationships/image" Target="../media/image1.png"/><Relationship Id="rId4" Type="http://schemas.openxmlformats.org/officeDocument/2006/relationships/slide" Target="slide1.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2.xml"/><Relationship Id="rId1" Type="http://schemas.openxmlformats.org/officeDocument/2006/relationships/tags" Target="../tags/tag67.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7.xml"/><Relationship Id="rId1" Type="http://schemas.openxmlformats.org/officeDocument/2006/relationships/tags" Target="../tags/tag68.xm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7.xml"/><Relationship Id="rId1" Type="http://schemas.openxmlformats.org/officeDocument/2006/relationships/tags" Target="../tags/tag69.xml"/><Relationship Id="rId4" Type="http://schemas.openxmlformats.org/officeDocument/2006/relationships/image" Target="../media/image41.png"/></Relationships>
</file>

<file path=ppt/slides/_rels/slide69.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customXml" Target="../ink/ink90.xml"/><Relationship Id="rId7" Type="http://schemas.openxmlformats.org/officeDocument/2006/relationships/customXml" Target="../ink/ink92.xml"/><Relationship Id="rId2"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customXml" Target="../ink/ink91.xml"/><Relationship Id="rId4" Type="http://schemas.openxmlformats.org/officeDocument/2006/relationships/image" Target="../media/image43.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3.png"/></Relationships>
</file>

<file path=ppt/slides/_rels/slide70.xml.rels><?xml version="1.0" encoding="UTF-8" standalone="yes"?>
<Relationships xmlns="http://schemas.openxmlformats.org/package/2006/relationships"><Relationship Id="rId8" Type="http://schemas.openxmlformats.org/officeDocument/2006/relationships/customXml" Target="../ink/ink93.xml"/><Relationship Id="rId13" Type="http://schemas.openxmlformats.org/officeDocument/2006/relationships/image" Target="../media/image123.emf"/><Relationship Id="rId18" Type="http://schemas.openxmlformats.org/officeDocument/2006/relationships/customXml" Target="../ink/ink98.xml"/><Relationship Id="rId3" Type="http://schemas.openxmlformats.org/officeDocument/2006/relationships/slideLayout" Target="../slideLayouts/slideLayout1.xml"/><Relationship Id="rId7" Type="http://schemas.openxmlformats.org/officeDocument/2006/relationships/image" Target="../media/image47.png"/><Relationship Id="rId12" Type="http://schemas.openxmlformats.org/officeDocument/2006/relationships/customXml" Target="../ink/ink95.xml"/><Relationship Id="rId17" Type="http://schemas.openxmlformats.org/officeDocument/2006/relationships/image" Target="../media/image125.emf"/><Relationship Id="rId2" Type="http://schemas.openxmlformats.org/officeDocument/2006/relationships/tags" Target="../tags/tag70.xml"/><Relationship Id="rId16" Type="http://schemas.openxmlformats.org/officeDocument/2006/relationships/customXml" Target="../ink/ink97.xml"/><Relationship Id="rId1" Type="http://schemas.openxmlformats.org/officeDocument/2006/relationships/vmlDrawing" Target="../drawings/vmlDrawing5.vml"/><Relationship Id="rId6" Type="http://schemas.openxmlformats.org/officeDocument/2006/relationships/image" Target="../media/image46.emf"/><Relationship Id="rId11" Type="http://schemas.openxmlformats.org/officeDocument/2006/relationships/image" Target="../media/image122.emf"/><Relationship Id="rId5" Type="http://schemas.openxmlformats.org/officeDocument/2006/relationships/oleObject" Target="../embeddings/oleObject5.bin"/><Relationship Id="rId15" Type="http://schemas.openxmlformats.org/officeDocument/2006/relationships/image" Target="../media/image124.emf"/><Relationship Id="rId10" Type="http://schemas.openxmlformats.org/officeDocument/2006/relationships/customXml" Target="../ink/ink94.xml"/><Relationship Id="rId19" Type="http://schemas.openxmlformats.org/officeDocument/2006/relationships/image" Target="../media/image126.emf"/><Relationship Id="rId4" Type="http://schemas.openxmlformats.org/officeDocument/2006/relationships/notesSlide" Target="../notesSlides/notesSlide57.xml"/><Relationship Id="rId9" Type="http://schemas.openxmlformats.org/officeDocument/2006/relationships/image" Target="../media/image121.emf"/><Relationship Id="rId14" Type="http://schemas.openxmlformats.org/officeDocument/2006/relationships/customXml" Target="../ink/ink96.xml"/></Relationships>
</file>

<file path=ppt/slides/_rels/slide71.xml.rels><?xml version="1.0" encoding="UTF-8" standalone="yes"?>
<Relationships xmlns="http://schemas.openxmlformats.org/package/2006/relationships"><Relationship Id="rId8" Type="http://schemas.openxmlformats.org/officeDocument/2006/relationships/customXml" Target="../ink/ink99.xml"/><Relationship Id="rId13" Type="http://schemas.openxmlformats.org/officeDocument/2006/relationships/image" Target="../media/image130.emf"/><Relationship Id="rId18" Type="http://schemas.openxmlformats.org/officeDocument/2006/relationships/customXml" Target="../ink/ink104.xml"/><Relationship Id="rId26" Type="http://schemas.openxmlformats.org/officeDocument/2006/relationships/customXml" Target="../ink/ink108.xml"/><Relationship Id="rId39" Type="http://schemas.openxmlformats.org/officeDocument/2006/relationships/image" Target="../media/image142.emf"/><Relationship Id="rId3" Type="http://schemas.openxmlformats.org/officeDocument/2006/relationships/slideLayout" Target="../slideLayouts/slideLayout1.xml"/><Relationship Id="rId21" Type="http://schemas.openxmlformats.org/officeDocument/2006/relationships/image" Target="../media/image134.emf"/><Relationship Id="rId34" Type="http://schemas.openxmlformats.org/officeDocument/2006/relationships/customXml" Target="../ink/ink112.xml"/><Relationship Id="rId42" Type="http://schemas.openxmlformats.org/officeDocument/2006/relationships/customXml" Target="../ink/ink116.xml"/><Relationship Id="rId7" Type="http://schemas.openxmlformats.org/officeDocument/2006/relationships/image" Target="../media/image47.png"/><Relationship Id="rId12" Type="http://schemas.openxmlformats.org/officeDocument/2006/relationships/customXml" Target="../ink/ink101.xml"/><Relationship Id="rId17" Type="http://schemas.openxmlformats.org/officeDocument/2006/relationships/image" Target="../media/image132.emf"/><Relationship Id="rId25" Type="http://schemas.openxmlformats.org/officeDocument/2006/relationships/image" Target="../media/image136.emf"/><Relationship Id="rId33" Type="http://schemas.openxmlformats.org/officeDocument/2006/relationships/image" Target="../media/image139.emf"/><Relationship Id="rId38" Type="http://schemas.openxmlformats.org/officeDocument/2006/relationships/customXml" Target="../ink/ink114.xml"/><Relationship Id="rId2" Type="http://schemas.openxmlformats.org/officeDocument/2006/relationships/tags" Target="../tags/tag71.xml"/><Relationship Id="rId16" Type="http://schemas.openxmlformats.org/officeDocument/2006/relationships/customXml" Target="../ink/ink103.xml"/><Relationship Id="rId20" Type="http://schemas.openxmlformats.org/officeDocument/2006/relationships/customXml" Target="../ink/ink105.xml"/><Relationship Id="rId29" Type="http://schemas.openxmlformats.org/officeDocument/2006/relationships/image" Target="../media/image112.emf"/><Relationship Id="rId41" Type="http://schemas.openxmlformats.org/officeDocument/2006/relationships/image" Target="../media/image143.emf"/><Relationship Id="rId1" Type="http://schemas.openxmlformats.org/officeDocument/2006/relationships/vmlDrawing" Target="../drawings/vmlDrawing6.vml"/><Relationship Id="rId6" Type="http://schemas.openxmlformats.org/officeDocument/2006/relationships/image" Target="../media/image51.emf"/><Relationship Id="rId11" Type="http://schemas.openxmlformats.org/officeDocument/2006/relationships/image" Target="../media/image129.emf"/><Relationship Id="rId24" Type="http://schemas.openxmlformats.org/officeDocument/2006/relationships/customXml" Target="../ink/ink107.xml"/><Relationship Id="rId32" Type="http://schemas.openxmlformats.org/officeDocument/2006/relationships/customXml" Target="../ink/ink111.xml"/><Relationship Id="rId37" Type="http://schemas.openxmlformats.org/officeDocument/2006/relationships/image" Target="../media/image141.emf"/><Relationship Id="rId40" Type="http://schemas.openxmlformats.org/officeDocument/2006/relationships/customXml" Target="../ink/ink115.xml"/><Relationship Id="rId5" Type="http://schemas.openxmlformats.org/officeDocument/2006/relationships/oleObject" Target="../embeddings/oleObject6.bin"/><Relationship Id="rId15" Type="http://schemas.openxmlformats.org/officeDocument/2006/relationships/image" Target="../media/image131.emf"/><Relationship Id="rId23" Type="http://schemas.openxmlformats.org/officeDocument/2006/relationships/image" Target="../media/image135.emf"/><Relationship Id="rId28" Type="http://schemas.openxmlformats.org/officeDocument/2006/relationships/customXml" Target="../ink/ink109.xml"/><Relationship Id="rId36" Type="http://schemas.openxmlformats.org/officeDocument/2006/relationships/customXml" Target="../ink/ink113.xml"/><Relationship Id="rId10" Type="http://schemas.openxmlformats.org/officeDocument/2006/relationships/customXml" Target="../ink/ink100.xml"/><Relationship Id="rId19" Type="http://schemas.openxmlformats.org/officeDocument/2006/relationships/image" Target="../media/image133.emf"/><Relationship Id="rId31" Type="http://schemas.openxmlformats.org/officeDocument/2006/relationships/image" Target="../media/image138.emf"/><Relationship Id="rId4" Type="http://schemas.openxmlformats.org/officeDocument/2006/relationships/notesSlide" Target="../notesSlides/notesSlide58.xml"/><Relationship Id="rId9" Type="http://schemas.openxmlformats.org/officeDocument/2006/relationships/image" Target="../media/image128.emf"/><Relationship Id="rId14" Type="http://schemas.openxmlformats.org/officeDocument/2006/relationships/customXml" Target="../ink/ink102.xml"/><Relationship Id="rId22" Type="http://schemas.openxmlformats.org/officeDocument/2006/relationships/customXml" Target="../ink/ink106.xml"/><Relationship Id="rId27" Type="http://schemas.openxmlformats.org/officeDocument/2006/relationships/image" Target="../media/image137.emf"/><Relationship Id="rId30" Type="http://schemas.openxmlformats.org/officeDocument/2006/relationships/customXml" Target="../ink/ink110.xml"/><Relationship Id="rId35" Type="http://schemas.openxmlformats.org/officeDocument/2006/relationships/image" Target="../media/image140.emf"/><Relationship Id="rId43" Type="http://schemas.openxmlformats.org/officeDocument/2006/relationships/image" Target="../media/image144.emf"/></Relationships>
</file>

<file path=ppt/slides/_rels/slide7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tags" Target="../tags/tag72.xml"/><Relationship Id="rId5" Type="http://schemas.openxmlformats.org/officeDocument/2006/relationships/image" Target="../media/image1.png"/><Relationship Id="rId4" Type="http://schemas.openxmlformats.org/officeDocument/2006/relationships/slide" Target="slide1.xml"/></Relationships>
</file>

<file path=ppt/slides/_rels/slide73.xml.rels><?xml version="1.0" encoding="UTF-8" standalone="yes"?>
<Relationships xmlns="http://schemas.openxmlformats.org/package/2006/relationships"><Relationship Id="rId8" Type="http://schemas.openxmlformats.org/officeDocument/2006/relationships/customXml" Target="../ink/ink118.xml"/><Relationship Id="rId13" Type="http://schemas.openxmlformats.org/officeDocument/2006/relationships/image" Target="../media/image150.emf"/><Relationship Id="rId18" Type="http://schemas.openxmlformats.org/officeDocument/2006/relationships/customXml" Target="../ink/ink123.xml"/><Relationship Id="rId3" Type="http://schemas.openxmlformats.org/officeDocument/2006/relationships/notesSlide" Target="../notesSlides/notesSlide59.xml"/><Relationship Id="rId21" Type="http://schemas.openxmlformats.org/officeDocument/2006/relationships/image" Target="../media/image154.emf"/><Relationship Id="rId7" Type="http://schemas.openxmlformats.org/officeDocument/2006/relationships/image" Target="../media/image147.emf"/><Relationship Id="rId12" Type="http://schemas.openxmlformats.org/officeDocument/2006/relationships/customXml" Target="../ink/ink120.xml"/><Relationship Id="rId17" Type="http://schemas.openxmlformats.org/officeDocument/2006/relationships/image" Target="../media/image152.emf"/><Relationship Id="rId25" Type="http://schemas.openxmlformats.org/officeDocument/2006/relationships/image" Target="../media/image45.emf"/><Relationship Id="rId2" Type="http://schemas.openxmlformats.org/officeDocument/2006/relationships/slideLayout" Target="../slideLayouts/slideLayout2.xml"/><Relationship Id="rId16" Type="http://schemas.openxmlformats.org/officeDocument/2006/relationships/customXml" Target="../ink/ink122.xml"/><Relationship Id="rId20" Type="http://schemas.openxmlformats.org/officeDocument/2006/relationships/customXml" Target="../ink/ink124.xml"/><Relationship Id="rId1" Type="http://schemas.openxmlformats.org/officeDocument/2006/relationships/tags" Target="../tags/tag73.xml"/><Relationship Id="rId6" Type="http://schemas.openxmlformats.org/officeDocument/2006/relationships/customXml" Target="../ink/ink117.xml"/><Relationship Id="rId11" Type="http://schemas.openxmlformats.org/officeDocument/2006/relationships/image" Target="../media/image149.emf"/><Relationship Id="rId24" Type="http://schemas.openxmlformats.org/officeDocument/2006/relationships/customXml" Target="../ink/ink126.xml"/><Relationship Id="rId5" Type="http://schemas.openxmlformats.org/officeDocument/2006/relationships/image" Target="../media/image53.png"/><Relationship Id="rId15" Type="http://schemas.openxmlformats.org/officeDocument/2006/relationships/image" Target="../media/image151.emf"/><Relationship Id="rId23" Type="http://schemas.openxmlformats.org/officeDocument/2006/relationships/image" Target="../media/image440.emf"/><Relationship Id="rId10" Type="http://schemas.openxmlformats.org/officeDocument/2006/relationships/customXml" Target="../ink/ink119.xml"/><Relationship Id="rId19" Type="http://schemas.openxmlformats.org/officeDocument/2006/relationships/image" Target="../media/image153.emf"/><Relationship Id="rId4" Type="http://schemas.openxmlformats.org/officeDocument/2006/relationships/image" Target="../media/image52.png"/><Relationship Id="rId9" Type="http://schemas.openxmlformats.org/officeDocument/2006/relationships/image" Target="../media/image148.emf"/><Relationship Id="rId14" Type="http://schemas.openxmlformats.org/officeDocument/2006/relationships/customXml" Target="../ink/ink121.xml"/><Relationship Id="rId22" Type="http://schemas.openxmlformats.org/officeDocument/2006/relationships/customXml" Target="../ink/ink125.xml"/></Relationships>
</file>

<file path=ppt/slides/_rels/slide74.xml.rels><?xml version="1.0" encoding="UTF-8" standalone="yes"?>
<Relationships xmlns="http://schemas.openxmlformats.org/package/2006/relationships"><Relationship Id="rId8" Type="http://schemas.openxmlformats.org/officeDocument/2006/relationships/customXml" Target="../ink/ink128.xml"/><Relationship Id="rId13" Type="http://schemas.openxmlformats.org/officeDocument/2006/relationships/image" Target="../media/image510.emf"/><Relationship Id="rId18" Type="http://schemas.openxmlformats.org/officeDocument/2006/relationships/customXml" Target="../ink/ink133.xml"/><Relationship Id="rId26" Type="http://schemas.openxmlformats.org/officeDocument/2006/relationships/customXml" Target="../ink/ink138.xml"/><Relationship Id="rId3" Type="http://schemas.openxmlformats.org/officeDocument/2006/relationships/notesSlide" Target="../notesSlides/notesSlide60.xml"/><Relationship Id="rId21" Type="http://schemas.openxmlformats.org/officeDocument/2006/relationships/customXml" Target="../ink/ink135.xml"/><Relationship Id="rId34" Type="http://schemas.openxmlformats.org/officeDocument/2006/relationships/customXml" Target="../ink/ink142.xml"/><Relationship Id="rId7" Type="http://schemas.openxmlformats.org/officeDocument/2006/relationships/image" Target="../media/image450.emf"/><Relationship Id="rId12" Type="http://schemas.openxmlformats.org/officeDocument/2006/relationships/customXml" Target="../ink/ink130.xml"/><Relationship Id="rId17" Type="http://schemas.openxmlformats.org/officeDocument/2006/relationships/image" Target="../media/image55.emf"/><Relationship Id="rId25" Type="http://schemas.openxmlformats.org/officeDocument/2006/relationships/image" Target="../media/image58.emf"/><Relationship Id="rId33" Type="http://schemas.openxmlformats.org/officeDocument/2006/relationships/image" Target="../media/image62.emf"/><Relationship Id="rId2" Type="http://schemas.openxmlformats.org/officeDocument/2006/relationships/slideLayout" Target="../slideLayouts/slideLayout2.xml"/><Relationship Id="rId16" Type="http://schemas.openxmlformats.org/officeDocument/2006/relationships/customXml" Target="../ink/ink132.xml"/><Relationship Id="rId20" Type="http://schemas.openxmlformats.org/officeDocument/2006/relationships/customXml" Target="../ink/ink134.xml"/><Relationship Id="rId29" Type="http://schemas.openxmlformats.org/officeDocument/2006/relationships/image" Target="../media/image60.emf"/><Relationship Id="rId1" Type="http://schemas.openxmlformats.org/officeDocument/2006/relationships/tags" Target="../tags/tag74.xml"/><Relationship Id="rId6" Type="http://schemas.openxmlformats.org/officeDocument/2006/relationships/customXml" Target="../ink/ink127.xml"/><Relationship Id="rId11" Type="http://schemas.openxmlformats.org/officeDocument/2006/relationships/image" Target="../media/image47.emf"/><Relationship Id="rId24" Type="http://schemas.openxmlformats.org/officeDocument/2006/relationships/customXml" Target="../ink/ink137.xml"/><Relationship Id="rId32" Type="http://schemas.openxmlformats.org/officeDocument/2006/relationships/customXml" Target="../ink/ink141.xml"/><Relationship Id="rId5" Type="http://schemas.openxmlformats.org/officeDocument/2006/relationships/image" Target="../media/image55.png"/><Relationship Id="rId15" Type="http://schemas.openxmlformats.org/officeDocument/2006/relationships/image" Target="../media/image52.emf"/><Relationship Id="rId23" Type="http://schemas.openxmlformats.org/officeDocument/2006/relationships/image" Target="../media/image57.emf"/><Relationship Id="rId28" Type="http://schemas.openxmlformats.org/officeDocument/2006/relationships/customXml" Target="../ink/ink139.xml"/><Relationship Id="rId10" Type="http://schemas.openxmlformats.org/officeDocument/2006/relationships/customXml" Target="../ink/ink129.xml"/><Relationship Id="rId19" Type="http://schemas.openxmlformats.org/officeDocument/2006/relationships/image" Target="../media/image56.emf"/><Relationship Id="rId31" Type="http://schemas.openxmlformats.org/officeDocument/2006/relationships/image" Target="../media/image61.emf"/><Relationship Id="rId4" Type="http://schemas.openxmlformats.org/officeDocument/2006/relationships/image" Target="../media/image54.png"/><Relationship Id="rId9" Type="http://schemas.openxmlformats.org/officeDocument/2006/relationships/image" Target="../media/image460.emf"/><Relationship Id="rId14" Type="http://schemas.openxmlformats.org/officeDocument/2006/relationships/customXml" Target="../ink/ink131.xml"/><Relationship Id="rId22" Type="http://schemas.openxmlformats.org/officeDocument/2006/relationships/customXml" Target="../ink/ink136.xml"/><Relationship Id="rId27" Type="http://schemas.openxmlformats.org/officeDocument/2006/relationships/image" Target="../media/image59.emf"/><Relationship Id="rId30" Type="http://schemas.openxmlformats.org/officeDocument/2006/relationships/customXml" Target="../ink/ink140.xml"/><Relationship Id="rId35" Type="http://schemas.openxmlformats.org/officeDocument/2006/relationships/image" Target="../media/image51.png"/></Relationships>
</file>

<file path=ppt/slides/_rels/slide75.xml.rels><?xml version="1.0" encoding="UTF-8" standalone="yes"?>
<Relationships xmlns="http://schemas.openxmlformats.org/package/2006/relationships"><Relationship Id="rId13" Type="http://schemas.openxmlformats.org/officeDocument/2006/relationships/customXml" Target="../ink/ink146.xml"/><Relationship Id="rId18" Type="http://schemas.openxmlformats.org/officeDocument/2006/relationships/image" Target="../media/image69.emf"/><Relationship Id="rId26" Type="http://schemas.openxmlformats.org/officeDocument/2006/relationships/image" Target="../media/image119.emf"/><Relationship Id="rId39" Type="http://schemas.openxmlformats.org/officeDocument/2006/relationships/customXml" Target="../ink/ink159.xml"/><Relationship Id="rId3" Type="http://schemas.openxmlformats.org/officeDocument/2006/relationships/image" Target="../media/image56.png"/><Relationship Id="rId21" Type="http://schemas.openxmlformats.org/officeDocument/2006/relationships/customXml" Target="../ink/ink150.xml"/><Relationship Id="rId34" Type="http://schemas.openxmlformats.org/officeDocument/2006/relationships/image" Target="../media/image145.emf"/><Relationship Id="rId42" Type="http://schemas.openxmlformats.org/officeDocument/2006/relationships/image" Target="../media/image157.emf"/><Relationship Id="rId47" Type="http://schemas.openxmlformats.org/officeDocument/2006/relationships/customXml" Target="../ink/ink163.xml"/><Relationship Id="rId50" Type="http://schemas.openxmlformats.org/officeDocument/2006/relationships/image" Target="../media/image530.png"/><Relationship Id="rId7" Type="http://schemas.openxmlformats.org/officeDocument/2006/relationships/customXml" Target="../ink/ink144.xml"/><Relationship Id="rId12" Type="http://schemas.openxmlformats.org/officeDocument/2006/relationships/image" Target="../media/image164.emf"/><Relationship Id="rId17" Type="http://schemas.openxmlformats.org/officeDocument/2006/relationships/customXml" Target="../ink/ink148.xml"/><Relationship Id="rId25" Type="http://schemas.openxmlformats.org/officeDocument/2006/relationships/customXml" Target="../ink/ink152.xml"/><Relationship Id="rId33" Type="http://schemas.openxmlformats.org/officeDocument/2006/relationships/customXml" Target="../ink/ink156.xml"/><Relationship Id="rId38" Type="http://schemas.openxmlformats.org/officeDocument/2006/relationships/image" Target="../media/image155.emf"/><Relationship Id="rId46" Type="http://schemas.openxmlformats.org/officeDocument/2006/relationships/image" Target="../media/image159.emf"/><Relationship Id="rId2" Type="http://schemas.openxmlformats.org/officeDocument/2006/relationships/slideLayout" Target="../slideLayouts/slideLayout2.xml"/><Relationship Id="rId16" Type="http://schemas.openxmlformats.org/officeDocument/2006/relationships/image" Target="../media/image68.emf"/><Relationship Id="rId20" Type="http://schemas.openxmlformats.org/officeDocument/2006/relationships/image" Target="../media/image82.emf"/><Relationship Id="rId29" Type="http://schemas.openxmlformats.org/officeDocument/2006/relationships/customXml" Target="../ink/ink154.xml"/><Relationship Id="rId41" Type="http://schemas.openxmlformats.org/officeDocument/2006/relationships/customXml" Target="../ink/ink160.xml"/><Relationship Id="rId1" Type="http://schemas.openxmlformats.org/officeDocument/2006/relationships/tags" Target="../tags/tag75.xml"/><Relationship Id="rId6" Type="http://schemas.openxmlformats.org/officeDocument/2006/relationships/image" Target="../media/image161.emf"/><Relationship Id="rId24" Type="http://schemas.openxmlformats.org/officeDocument/2006/relationships/image" Target="../media/image118.emf"/><Relationship Id="rId32" Type="http://schemas.openxmlformats.org/officeDocument/2006/relationships/image" Target="../media/image127.emf"/><Relationship Id="rId37" Type="http://schemas.openxmlformats.org/officeDocument/2006/relationships/customXml" Target="../ink/ink158.xml"/><Relationship Id="rId40" Type="http://schemas.openxmlformats.org/officeDocument/2006/relationships/image" Target="../media/image156.emf"/><Relationship Id="rId45" Type="http://schemas.openxmlformats.org/officeDocument/2006/relationships/customXml" Target="../ink/ink162.xml"/><Relationship Id="rId5" Type="http://schemas.openxmlformats.org/officeDocument/2006/relationships/customXml" Target="../ink/ink143.xml"/><Relationship Id="rId15" Type="http://schemas.openxmlformats.org/officeDocument/2006/relationships/customXml" Target="../ink/ink147.xml"/><Relationship Id="rId23" Type="http://schemas.openxmlformats.org/officeDocument/2006/relationships/customXml" Target="../ink/ink151.xml"/><Relationship Id="rId28" Type="http://schemas.openxmlformats.org/officeDocument/2006/relationships/image" Target="../media/image64.emf"/><Relationship Id="rId36" Type="http://schemas.openxmlformats.org/officeDocument/2006/relationships/image" Target="../media/image146.emf"/><Relationship Id="rId49" Type="http://schemas.openxmlformats.org/officeDocument/2006/relationships/customXml" Target="../ink/ink164.xml"/><Relationship Id="rId19" Type="http://schemas.openxmlformats.org/officeDocument/2006/relationships/customXml" Target="../ink/ink149.xml"/><Relationship Id="rId31" Type="http://schemas.openxmlformats.org/officeDocument/2006/relationships/customXml" Target="../ink/ink155.xml"/><Relationship Id="rId44" Type="http://schemas.openxmlformats.org/officeDocument/2006/relationships/image" Target="../media/image158.emf"/><Relationship Id="rId4" Type="http://schemas.openxmlformats.org/officeDocument/2006/relationships/image" Target="../media/image57.png"/><Relationship Id="rId9" Type="http://schemas.openxmlformats.org/officeDocument/2006/relationships/customXml" Target="../ink/ink145.xml"/><Relationship Id="rId14" Type="http://schemas.openxmlformats.org/officeDocument/2006/relationships/image" Target="../media/image65.emf"/><Relationship Id="rId22" Type="http://schemas.openxmlformats.org/officeDocument/2006/relationships/image" Target="../media/image104.emf"/><Relationship Id="rId27" Type="http://schemas.openxmlformats.org/officeDocument/2006/relationships/customXml" Target="../ink/ink153.xml"/><Relationship Id="rId30" Type="http://schemas.openxmlformats.org/officeDocument/2006/relationships/image" Target="../media/image120.emf"/><Relationship Id="rId35" Type="http://schemas.openxmlformats.org/officeDocument/2006/relationships/customXml" Target="../ink/ink157.xml"/><Relationship Id="rId43" Type="http://schemas.openxmlformats.org/officeDocument/2006/relationships/customXml" Target="../ink/ink161.xml"/><Relationship Id="rId48" Type="http://schemas.openxmlformats.org/officeDocument/2006/relationships/image" Target="../media/image160.emf"/><Relationship Id="rId8" Type="http://schemas.openxmlformats.org/officeDocument/2006/relationships/image" Target="../media/image162.emf"/><Relationship Id="rId51" Type="http://schemas.openxmlformats.org/officeDocument/2006/relationships/image" Target="../media/image58.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hyperlink" Target="http://w3c.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hlinkClick r:id="" action="ppaction://noaction"/>
          </p:cNvPr>
          <p:cNvSpPr/>
          <p:nvPr/>
        </p:nvSpPr>
        <p:spPr bwMode="auto">
          <a:xfrm>
            <a:off x="228600" y="5364026"/>
            <a:ext cx="2763207" cy="1094510"/>
          </a:xfrm>
          <a:prstGeom prst="rect">
            <a:avLst/>
          </a:prstGeom>
          <a:solidFill>
            <a:schemeClr val="accent1">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8000"/>
                </a:solidFill>
                <a:effectLst/>
                <a:latin typeface="+mj-lt"/>
                <a:cs typeface="Courier New" pitchFamily="49" charset="0"/>
              </a:rPr>
              <a:t>HOP 2.14</a:t>
            </a:r>
          </a:p>
          <a:p>
            <a:pPr marL="0" marR="0" indent="0" algn="ctr" defTabSz="914400" rtl="0" eaLnBrk="1" fontAlgn="base" latinLnBrk="0" hangingPunct="1">
              <a:lnSpc>
                <a:spcPct val="100000"/>
              </a:lnSpc>
              <a:spcBef>
                <a:spcPct val="0"/>
              </a:spcBef>
              <a:spcAft>
                <a:spcPct val="0"/>
              </a:spcAft>
              <a:buClrTx/>
              <a:buSzTx/>
              <a:buFontTx/>
              <a:buNone/>
              <a:tabLst/>
            </a:pPr>
            <a:r>
              <a:rPr lang="en-US" sz="1800" dirty="0">
                <a:latin typeface="+mj-lt"/>
              </a:rPr>
              <a:t>Anchor Elements</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8000"/>
                </a:solidFill>
                <a:effectLst/>
                <a:latin typeface="+mj-lt"/>
                <a:cs typeface="Courier New" pitchFamily="49" charset="0"/>
              </a:rPr>
              <a:t>(Continued)</a:t>
            </a:r>
          </a:p>
        </p:txBody>
      </p:sp>
      <p:sp>
        <p:nvSpPr>
          <p:cNvPr id="15" name="Rectangle 14">
            <a:hlinkClick r:id="rId3" action="ppaction://hlinksldjump"/>
          </p:cNvPr>
          <p:cNvSpPr/>
          <p:nvPr/>
        </p:nvSpPr>
        <p:spPr bwMode="auto">
          <a:xfrm>
            <a:off x="6112122" y="2881745"/>
            <a:ext cx="2763207" cy="1094510"/>
          </a:xfrm>
          <a:prstGeom prst="rect">
            <a:avLst/>
          </a:prstGeom>
          <a:solidFill>
            <a:schemeClr val="accent1">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8000"/>
                </a:solidFill>
                <a:effectLst/>
                <a:latin typeface="+mj-lt"/>
                <a:cs typeface="Courier New" pitchFamily="49" charset="0"/>
              </a:rPr>
              <a:t>HOP 2.9</a:t>
            </a:r>
          </a:p>
          <a:p>
            <a:pPr marL="0" marR="0" indent="0" algn="ctr" defTabSz="914400" rtl="0" eaLnBrk="1" fontAlgn="base" latinLnBrk="0" hangingPunct="1">
              <a:lnSpc>
                <a:spcPct val="100000"/>
              </a:lnSpc>
              <a:spcBef>
                <a:spcPct val="0"/>
              </a:spcBef>
              <a:spcAft>
                <a:spcPct val="0"/>
              </a:spcAft>
              <a:buClrTx/>
              <a:buSzTx/>
              <a:buFontTx/>
              <a:buNone/>
              <a:tabLst/>
            </a:pPr>
            <a:r>
              <a:rPr lang="en-US" sz="1800" dirty="0">
                <a:latin typeface="+mj-lt"/>
              </a:rPr>
              <a:t>Special Characters</a:t>
            </a:r>
            <a:endParaRPr kumimoji="0" lang="en-US" sz="1800" b="1" i="0" u="none" strike="noStrike" cap="none" normalizeH="0" baseline="0" dirty="0">
              <a:ln>
                <a:noFill/>
              </a:ln>
              <a:solidFill>
                <a:srgbClr val="008000"/>
              </a:solidFill>
              <a:effectLst/>
              <a:latin typeface="+mj-lt"/>
              <a:cs typeface="Courier New" pitchFamily="49" charset="0"/>
            </a:endParaRPr>
          </a:p>
        </p:txBody>
      </p:sp>
      <p:sp>
        <p:nvSpPr>
          <p:cNvPr id="14" name="Rectangle 13">
            <a:hlinkClick r:id="rId4" action="ppaction://hlinksldjump"/>
          </p:cNvPr>
          <p:cNvSpPr/>
          <p:nvPr/>
        </p:nvSpPr>
        <p:spPr bwMode="auto">
          <a:xfrm>
            <a:off x="265847" y="2881746"/>
            <a:ext cx="2763207" cy="1094510"/>
          </a:xfrm>
          <a:prstGeom prst="rect">
            <a:avLst/>
          </a:prstGeom>
          <a:solidFill>
            <a:schemeClr val="accent1">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8000"/>
                </a:solidFill>
                <a:effectLst/>
                <a:latin typeface="+mj-lt"/>
                <a:cs typeface="Courier New" pitchFamily="49" charset="0"/>
              </a:rPr>
              <a:t>HOP 2.6 &amp; 2.7</a:t>
            </a:r>
          </a:p>
          <a:p>
            <a:pPr marL="0" marR="0" indent="0" algn="ctr" defTabSz="914400" rtl="0" eaLnBrk="1" fontAlgn="base" latinLnBrk="0" hangingPunct="1">
              <a:lnSpc>
                <a:spcPct val="100000"/>
              </a:lnSpc>
              <a:spcBef>
                <a:spcPct val="0"/>
              </a:spcBef>
              <a:spcAft>
                <a:spcPct val="0"/>
              </a:spcAft>
              <a:buClrTx/>
              <a:buSzTx/>
              <a:buFontTx/>
              <a:buNone/>
              <a:tabLst/>
            </a:pPr>
            <a:r>
              <a:rPr lang="en-US" sz="1800" dirty="0">
                <a:latin typeface="+mj-lt"/>
              </a:rPr>
              <a:t>Phrase Elements &amp; Un/Ordered Lists</a:t>
            </a:r>
            <a:endParaRPr kumimoji="0" lang="en-US" sz="1800" b="1" i="0" u="none" strike="noStrike" cap="none" normalizeH="0" baseline="0" dirty="0">
              <a:ln>
                <a:noFill/>
              </a:ln>
              <a:solidFill>
                <a:srgbClr val="008000"/>
              </a:solidFill>
              <a:effectLst/>
              <a:latin typeface="+mj-lt"/>
              <a:cs typeface="Courier New" pitchFamily="49" charset="0"/>
            </a:endParaRPr>
          </a:p>
        </p:txBody>
      </p:sp>
      <p:sp>
        <p:nvSpPr>
          <p:cNvPr id="13" name="Rectangle 12">
            <a:hlinkClick r:id="rId5" action="ppaction://hlinksldjump"/>
          </p:cNvPr>
          <p:cNvSpPr/>
          <p:nvPr/>
        </p:nvSpPr>
        <p:spPr bwMode="auto">
          <a:xfrm>
            <a:off x="265847" y="1650423"/>
            <a:ext cx="2763207" cy="1094510"/>
          </a:xfrm>
          <a:prstGeom prst="rect">
            <a:avLst/>
          </a:prstGeom>
          <a:solidFill>
            <a:schemeClr val="accent1">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8000"/>
                </a:solidFill>
                <a:effectLst/>
                <a:latin typeface="+mj-lt"/>
                <a:cs typeface="Courier New" pitchFamily="49" charset="0"/>
              </a:rPr>
              <a:t>HOP 2.3</a:t>
            </a:r>
          </a:p>
          <a:p>
            <a:pPr marL="0" marR="0" indent="0" algn="ctr" defTabSz="914400" rtl="0" eaLnBrk="1" fontAlgn="base" latinLnBrk="0" hangingPunct="1">
              <a:lnSpc>
                <a:spcPct val="100000"/>
              </a:lnSpc>
              <a:spcBef>
                <a:spcPct val="0"/>
              </a:spcBef>
              <a:spcAft>
                <a:spcPct val="0"/>
              </a:spcAft>
              <a:buClrTx/>
              <a:buSzTx/>
              <a:buFontTx/>
              <a:buNone/>
              <a:tabLst/>
            </a:pPr>
            <a:r>
              <a:rPr lang="en-US" sz="1800" dirty="0">
                <a:latin typeface="+mj-lt"/>
              </a:rPr>
              <a:t>Paragraph Element</a:t>
            </a:r>
            <a:endParaRPr kumimoji="0" lang="en-US" sz="1800" b="1" i="0" u="none" strike="noStrike" cap="none" normalizeH="0" baseline="0" dirty="0">
              <a:ln>
                <a:noFill/>
              </a:ln>
              <a:solidFill>
                <a:srgbClr val="008000"/>
              </a:solidFill>
              <a:effectLst/>
              <a:latin typeface="+mj-lt"/>
              <a:cs typeface="Courier New" pitchFamily="49" charset="0"/>
            </a:endParaRPr>
          </a:p>
        </p:txBody>
      </p:sp>
      <p:sp>
        <p:nvSpPr>
          <p:cNvPr id="2" name="Slide Number Placeholder 1"/>
          <p:cNvSpPr>
            <a:spLocks noGrp="1"/>
          </p:cNvSpPr>
          <p:nvPr>
            <p:ph type="sldNum" sz="quarter" idx="10"/>
          </p:nvPr>
        </p:nvSpPr>
        <p:spPr>
          <a:xfrm>
            <a:off x="7239001" y="0"/>
            <a:ext cx="1854988" cy="457200"/>
          </a:xfrm>
        </p:spPr>
        <p:txBody>
          <a:bodyPr/>
          <a:lstStyle/>
          <a:p>
            <a:pPr>
              <a:defRPr/>
            </a:pPr>
            <a:fld id="{5BDAC25A-7381-4B23-AEE9-C956092346D5}" type="slidenum">
              <a:rPr lang="en-US" altLang="en-US" smtClean="0"/>
              <a:pPr>
                <a:defRPr/>
              </a:pPr>
              <a:t>1</a:t>
            </a:fld>
            <a:endParaRPr lang="en-US" altLang="en-US"/>
          </a:p>
        </p:txBody>
      </p:sp>
      <p:sp>
        <p:nvSpPr>
          <p:cNvPr id="3" name="Rectangle 2">
            <a:hlinkClick r:id="rId6" action="ppaction://hlinksldjump"/>
          </p:cNvPr>
          <p:cNvSpPr/>
          <p:nvPr/>
        </p:nvSpPr>
        <p:spPr bwMode="auto">
          <a:xfrm>
            <a:off x="3189545" y="419100"/>
            <a:ext cx="2763207" cy="1094510"/>
          </a:xfrm>
          <a:prstGeom prst="rect">
            <a:avLst/>
          </a:prstGeom>
          <a:solidFill>
            <a:schemeClr val="accent1">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8000"/>
                </a:solidFill>
                <a:effectLst/>
                <a:latin typeface="+mj-lt"/>
                <a:cs typeface="Courier New" pitchFamily="49" charset="0"/>
              </a:rPr>
              <a:t>HOP 2.1</a:t>
            </a:r>
          </a:p>
          <a:p>
            <a:pPr marL="0" marR="0" indent="0" algn="ctr" defTabSz="914400" rtl="0" eaLnBrk="1" fontAlgn="base" latinLnBrk="0" hangingPunct="1">
              <a:lnSpc>
                <a:spcPct val="100000"/>
              </a:lnSpc>
              <a:spcBef>
                <a:spcPct val="0"/>
              </a:spcBef>
              <a:spcAft>
                <a:spcPct val="0"/>
              </a:spcAft>
              <a:buClrTx/>
              <a:buSzTx/>
              <a:buFontTx/>
              <a:buNone/>
              <a:tabLst/>
            </a:pPr>
            <a:r>
              <a:rPr lang="en-US" sz="1800" dirty="0">
                <a:latin typeface="+mj-lt"/>
              </a:rPr>
              <a:t>Your First Web Page</a:t>
            </a:r>
            <a:endParaRPr kumimoji="0" lang="en-US" sz="1800" b="1" i="0" u="none" strike="noStrike" cap="none" normalizeH="0" baseline="0" dirty="0">
              <a:ln>
                <a:noFill/>
              </a:ln>
              <a:solidFill>
                <a:srgbClr val="008000"/>
              </a:solidFill>
              <a:effectLst/>
              <a:latin typeface="+mj-lt"/>
              <a:cs typeface="Courier New" pitchFamily="49" charset="0"/>
            </a:endParaRPr>
          </a:p>
        </p:txBody>
      </p:sp>
      <p:sp>
        <p:nvSpPr>
          <p:cNvPr id="4" name="Rectangle 3">
            <a:hlinkClick r:id="rId7" action="ppaction://hlinksldjump"/>
          </p:cNvPr>
          <p:cNvSpPr/>
          <p:nvPr/>
        </p:nvSpPr>
        <p:spPr bwMode="auto">
          <a:xfrm>
            <a:off x="3189542" y="1650423"/>
            <a:ext cx="2763207" cy="1094510"/>
          </a:xfrm>
          <a:prstGeom prst="rect">
            <a:avLst/>
          </a:prstGeom>
          <a:solidFill>
            <a:schemeClr val="accent1">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8000"/>
                </a:solidFill>
                <a:effectLst/>
                <a:latin typeface="+mj-lt"/>
                <a:cs typeface="Courier New" pitchFamily="49" charset="0"/>
              </a:rPr>
              <a:t>HOP 2.4</a:t>
            </a:r>
          </a:p>
          <a:p>
            <a:pPr marL="0" marR="0" indent="0" algn="ctr" defTabSz="914400" rtl="0" eaLnBrk="1" fontAlgn="base" latinLnBrk="0" hangingPunct="1">
              <a:lnSpc>
                <a:spcPct val="100000"/>
              </a:lnSpc>
              <a:spcBef>
                <a:spcPct val="0"/>
              </a:spcBef>
              <a:spcAft>
                <a:spcPct val="0"/>
              </a:spcAft>
              <a:buClrTx/>
              <a:buSzTx/>
              <a:buFontTx/>
              <a:buNone/>
              <a:tabLst/>
            </a:pPr>
            <a:r>
              <a:rPr lang="en-US" sz="1800" dirty="0">
                <a:latin typeface="+mj-lt"/>
              </a:rPr>
              <a:t>Line Break Element</a:t>
            </a:r>
            <a:endParaRPr kumimoji="0" lang="en-US" sz="1800" b="1" i="0" u="none" strike="noStrike" cap="none" normalizeH="0" baseline="0" dirty="0">
              <a:ln>
                <a:noFill/>
              </a:ln>
              <a:solidFill>
                <a:srgbClr val="008000"/>
              </a:solidFill>
              <a:effectLst/>
              <a:latin typeface="+mj-lt"/>
              <a:cs typeface="Courier New" pitchFamily="49" charset="0"/>
            </a:endParaRPr>
          </a:p>
        </p:txBody>
      </p:sp>
      <p:sp>
        <p:nvSpPr>
          <p:cNvPr id="6" name="Rectangle 5">
            <a:hlinkClick r:id="rId8" action="ppaction://hlinksldjump"/>
          </p:cNvPr>
          <p:cNvSpPr/>
          <p:nvPr/>
        </p:nvSpPr>
        <p:spPr bwMode="auto">
          <a:xfrm>
            <a:off x="265847" y="4113068"/>
            <a:ext cx="2763207" cy="1094510"/>
          </a:xfrm>
          <a:prstGeom prst="rect">
            <a:avLst/>
          </a:prstGeom>
          <a:solidFill>
            <a:schemeClr val="accent1">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8000"/>
                </a:solidFill>
                <a:effectLst/>
                <a:latin typeface="+mj-lt"/>
                <a:cs typeface="Courier New" pitchFamily="49" charset="0"/>
              </a:rPr>
              <a:t>HOP 2.10</a:t>
            </a:r>
            <a:r>
              <a:rPr lang="en-US" sz="1800" dirty="0">
                <a:latin typeface="+mj-lt"/>
              </a:rPr>
              <a:t> &amp; 2.11</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8000"/>
                </a:solidFill>
                <a:effectLst/>
                <a:latin typeface="+mj-lt"/>
                <a:cs typeface="Courier New" pitchFamily="49" charset="0"/>
              </a:rPr>
              <a:t>Structural</a:t>
            </a:r>
            <a:r>
              <a:rPr kumimoji="0" lang="en-US" sz="1800" b="1" i="0" u="none" strike="noStrike" cap="none" normalizeH="0" dirty="0">
                <a:ln>
                  <a:noFill/>
                </a:ln>
                <a:solidFill>
                  <a:srgbClr val="008000"/>
                </a:solidFill>
                <a:effectLst/>
                <a:latin typeface="+mj-lt"/>
                <a:cs typeface="Courier New" pitchFamily="49" charset="0"/>
              </a:rPr>
              <a:t> Elements</a:t>
            </a:r>
            <a:endParaRPr kumimoji="0" lang="en-US" sz="1800" b="1" i="0" u="none" strike="noStrike" cap="none" normalizeH="0" baseline="0" dirty="0">
              <a:ln>
                <a:noFill/>
              </a:ln>
              <a:solidFill>
                <a:srgbClr val="008000"/>
              </a:solidFill>
              <a:effectLst/>
              <a:latin typeface="+mj-lt"/>
              <a:cs typeface="Courier New" pitchFamily="49" charset="0"/>
            </a:endParaRPr>
          </a:p>
        </p:txBody>
      </p:sp>
      <p:sp>
        <p:nvSpPr>
          <p:cNvPr id="7" name="Rectangle 6">
            <a:hlinkClick r:id="" action="ppaction://noaction"/>
          </p:cNvPr>
          <p:cNvSpPr/>
          <p:nvPr/>
        </p:nvSpPr>
        <p:spPr bwMode="auto">
          <a:xfrm>
            <a:off x="3124200" y="5344390"/>
            <a:ext cx="2763207" cy="1094510"/>
          </a:xfrm>
          <a:prstGeom prst="rect">
            <a:avLst/>
          </a:prstGeom>
          <a:solidFill>
            <a:schemeClr val="accent1">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8000"/>
                </a:solidFill>
                <a:effectLst/>
                <a:latin typeface="+mj-lt"/>
                <a:cs typeface="Courier New" pitchFamily="49" charset="0"/>
              </a:rPr>
              <a:t>HOP 2.15</a:t>
            </a:r>
          </a:p>
          <a:p>
            <a:pPr marL="0" marR="0" indent="0" algn="ctr" defTabSz="914400" rtl="0" eaLnBrk="1" fontAlgn="base" latinLnBrk="0" hangingPunct="1">
              <a:lnSpc>
                <a:spcPct val="100000"/>
              </a:lnSpc>
              <a:spcBef>
                <a:spcPct val="0"/>
              </a:spcBef>
              <a:spcAft>
                <a:spcPct val="0"/>
              </a:spcAft>
              <a:buClrTx/>
              <a:buSzTx/>
              <a:buFontTx/>
              <a:buNone/>
              <a:tabLst/>
            </a:pPr>
            <a:r>
              <a:rPr lang="en-US" sz="1800" dirty="0">
                <a:latin typeface="+mj-lt"/>
              </a:rPr>
              <a:t>Anchor Elements</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8000"/>
                </a:solidFill>
                <a:effectLst/>
                <a:latin typeface="+mj-lt"/>
                <a:cs typeface="Courier New" pitchFamily="49" charset="0"/>
              </a:rPr>
              <a:t>(Continued)</a:t>
            </a:r>
          </a:p>
        </p:txBody>
      </p:sp>
      <p:sp>
        <p:nvSpPr>
          <p:cNvPr id="8" name="Rectangle 7">
            <a:hlinkClick r:id="rId9" action="ppaction://hlinksldjump"/>
          </p:cNvPr>
          <p:cNvSpPr/>
          <p:nvPr/>
        </p:nvSpPr>
        <p:spPr bwMode="auto">
          <a:xfrm>
            <a:off x="6113240" y="419100"/>
            <a:ext cx="2763207" cy="1094510"/>
          </a:xfrm>
          <a:prstGeom prst="rect">
            <a:avLst/>
          </a:prstGeom>
          <a:solidFill>
            <a:schemeClr val="accent1">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8000"/>
                </a:solidFill>
                <a:effectLst/>
                <a:latin typeface="+mj-lt"/>
                <a:cs typeface="Courier New" pitchFamily="49" charset="0"/>
              </a:rPr>
              <a:t>HOP 2.2</a:t>
            </a:r>
          </a:p>
          <a:p>
            <a:pPr marL="0" marR="0" indent="0" algn="ctr" defTabSz="914400" rtl="0" eaLnBrk="1" fontAlgn="base" latinLnBrk="0" hangingPunct="1">
              <a:lnSpc>
                <a:spcPct val="100000"/>
              </a:lnSpc>
              <a:spcBef>
                <a:spcPct val="0"/>
              </a:spcBef>
              <a:spcAft>
                <a:spcPct val="0"/>
              </a:spcAft>
              <a:buClrTx/>
              <a:buSzTx/>
              <a:buFontTx/>
              <a:buNone/>
              <a:tabLst/>
            </a:pPr>
            <a:r>
              <a:rPr lang="en-US" sz="1800" dirty="0">
                <a:latin typeface="+mj-lt"/>
              </a:rPr>
              <a:t>Heading Element</a:t>
            </a:r>
            <a:endParaRPr kumimoji="0" lang="en-US" sz="1800" b="1" i="0" u="none" strike="noStrike" cap="none" normalizeH="0" baseline="0" dirty="0">
              <a:ln>
                <a:noFill/>
              </a:ln>
              <a:solidFill>
                <a:srgbClr val="008000"/>
              </a:solidFill>
              <a:effectLst/>
              <a:latin typeface="+mj-lt"/>
              <a:cs typeface="Courier New" pitchFamily="49" charset="0"/>
            </a:endParaRPr>
          </a:p>
        </p:txBody>
      </p:sp>
      <p:sp>
        <p:nvSpPr>
          <p:cNvPr id="9" name="Rectangle 8">
            <a:hlinkClick r:id="rId10" action="ppaction://hlinksldjump"/>
          </p:cNvPr>
          <p:cNvSpPr/>
          <p:nvPr/>
        </p:nvSpPr>
        <p:spPr bwMode="auto">
          <a:xfrm>
            <a:off x="6113239" y="1649984"/>
            <a:ext cx="2763207" cy="1094510"/>
          </a:xfrm>
          <a:prstGeom prst="rect">
            <a:avLst/>
          </a:prstGeom>
          <a:solidFill>
            <a:schemeClr val="accent1">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8000"/>
                </a:solidFill>
                <a:effectLst/>
                <a:latin typeface="+mj-lt"/>
                <a:cs typeface="Courier New" pitchFamily="49" charset="0"/>
              </a:rPr>
              <a:t>HOP 2.5</a:t>
            </a:r>
          </a:p>
          <a:p>
            <a:pPr marL="0" marR="0" indent="0" algn="ctr" defTabSz="914400" rtl="0" eaLnBrk="1" fontAlgn="base" latinLnBrk="0" hangingPunct="1">
              <a:lnSpc>
                <a:spcPct val="100000"/>
              </a:lnSpc>
              <a:spcBef>
                <a:spcPct val="0"/>
              </a:spcBef>
              <a:spcAft>
                <a:spcPct val="0"/>
              </a:spcAft>
              <a:buClrTx/>
              <a:buSzTx/>
              <a:buFontTx/>
              <a:buNone/>
              <a:tabLst/>
            </a:pPr>
            <a:r>
              <a:rPr lang="en-US" sz="1800" dirty="0" err="1">
                <a:latin typeface="+mj-lt"/>
              </a:rPr>
              <a:t>Blockquote</a:t>
            </a:r>
            <a:r>
              <a:rPr lang="en-US" sz="1800" dirty="0">
                <a:latin typeface="+mj-lt"/>
              </a:rPr>
              <a:t> Element</a:t>
            </a:r>
            <a:endParaRPr kumimoji="0" lang="en-US" sz="1800" b="1" i="0" u="none" strike="noStrike" cap="none" normalizeH="0" baseline="0" dirty="0">
              <a:ln>
                <a:noFill/>
              </a:ln>
              <a:solidFill>
                <a:srgbClr val="008000"/>
              </a:solidFill>
              <a:effectLst/>
              <a:latin typeface="+mj-lt"/>
              <a:cs typeface="Courier New" pitchFamily="49" charset="0"/>
            </a:endParaRPr>
          </a:p>
        </p:txBody>
      </p:sp>
      <p:sp>
        <p:nvSpPr>
          <p:cNvPr id="10" name="Rectangle 9">
            <a:hlinkClick r:id="rId11" action="ppaction://hlinksldjump"/>
          </p:cNvPr>
          <p:cNvSpPr/>
          <p:nvPr/>
        </p:nvSpPr>
        <p:spPr bwMode="auto">
          <a:xfrm>
            <a:off x="3186344" y="2881745"/>
            <a:ext cx="2763207" cy="1094510"/>
          </a:xfrm>
          <a:prstGeom prst="rect">
            <a:avLst/>
          </a:prstGeom>
          <a:solidFill>
            <a:schemeClr val="accent1">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8000"/>
                </a:solidFill>
                <a:effectLst/>
                <a:latin typeface="+mj-lt"/>
                <a:cs typeface="Courier New" pitchFamily="49" charset="0"/>
              </a:rPr>
              <a:t>HOP 2.8</a:t>
            </a:r>
          </a:p>
          <a:p>
            <a:pPr marL="0" marR="0" indent="0" algn="ctr" defTabSz="914400" rtl="0" eaLnBrk="1" fontAlgn="base" latinLnBrk="0" hangingPunct="1">
              <a:lnSpc>
                <a:spcPct val="100000"/>
              </a:lnSpc>
              <a:spcBef>
                <a:spcPct val="0"/>
              </a:spcBef>
              <a:spcAft>
                <a:spcPct val="0"/>
              </a:spcAft>
              <a:buClrTx/>
              <a:buSzTx/>
              <a:buFontTx/>
              <a:buNone/>
              <a:tabLst/>
            </a:pPr>
            <a:r>
              <a:rPr lang="en-US" sz="1800" dirty="0">
                <a:latin typeface="+mj-lt"/>
              </a:rPr>
              <a:t>Description Lists</a:t>
            </a:r>
            <a:endParaRPr kumimoji="0" lang="en-US" sz="1800" b="1" i="0" u="none" strike="noStrike" cap="none" normalizeH="0" baseline="0" dirty="0">
              <a:ln>
                <a:noFill/>
              </a:ln>
              <a:solidFill>
                <a:srgbClr val="008000"/>
              </a:solidFill>
              <a:effectLst/>
              <a:latin typeface="+mj-lt"/>
              <a:cs typeface="Courier New" pitchFamily="49" charset="0"/>
            </a:endParaRPr>
          </a:p>
        </p:txBody>
      </p:sp>
      <p:sp>
        <p:nvSpPr>
          <p:cNvPr id="11" name="Rectangle 10">
            <a:hlinkClick r:id="" action="ppaction://noaction"/>
          </p:cNvPr>
          <p:cNvSpPr/>
          <p:nvPr/>
        </p:nvSpPr>
        <p:spPr bwMode="auto">
          <a:xfrm>
            <a:off x="6122854" y="4124117"/>
            <a:ext cx="2763207" cy="1094510"/>
          </a:xfrm>
          <a:prstGeom prst="rect">
            <a:avLst/>
          </a:prstGeom>
          <a:solidFill>
            <a:schemeClr val="accent1">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8000"/>
                </a:solidFill>
                <a:effectLst/>
                <a:latin typeface="+mj-lt"/>
                <a:cs typeface="Courier New" pitchFamily="49" charset="0"/>
              </a:rPr>
              <a:t>HOP 2.13</a:t>
            </a:r>
          </a:p>
          <a:p>
            <a:pPr marL="0" marR="0" indent="0" algn="ctr" defTabSz="914400" rtl="0" eaLnBrk="1" fontAlgn="base" latinLnBrk="0" hangingPunct="1">
              <a:lnSpc>
                <a:spcPct val="100000"/>
              </a:lnSpc>
              <a:spcBef>
                <a:spcPct val="0"/>
              </a:spcBef>
              <a:spcAft>
                <a:spcPct val="0"/>
              </a:spcAft>
              <a:buClrTx/>
              <a:buSzTx/>
              <a:buFontTx/>
              <a:buNone/>
              <a:tabLst/>
            </a:pPr>
            <a:r>
              <a:rPr lang="en-US" sz="1800" dirty="0">
                <a:latin typeface="+mj-lt"/>
              </a:rPr>
              <a:t>Anchor Elements</a:t>
            </a:r>
            <a:endParaRPr kumimoji="0" lang="en-US" sz="1800" b="1" i="0" u="none" strike="noStrike" cap="none" normalizeH="0" baseline="0" dirty="0">
              <a:ln>
                <a:noFill/>
              </a:ln>
              <a:solidFill>
                <a:srgbClr val="008000"/>
              </a:solidFill>
              <a:effectLst/>
              <a:latin typeface="+mj-lt"/>
              <a:cs typeface="Courier New" pitchFamily="49" charset="0"/>
            </a:endParaRPr>
          </a:p>
        </p:txBody>
      </p:sp>
      <p:sp>
        <p:nvSpPr>
          <p:cNvPr id="12" name="Rectangle 11">
            <a:hlinkClick r:id="" action="ppaction://noaction"/>
          </p:cNvPr>
          <p:cNvSpPr/>
          <p:nvPr/>
        </p:nvSpPr>
        <p:spPr bwMode="auto">
          <a:xfrm>
            <a:off x="6100168" y="5334000"/>
            <a:ext cx="2763207" cy="1094510"/>
          </a:xfrm>
          <a:prstGeom prst="rect">
            <a:avLst/>
          </a:prstGeom>
          <a:solidFill>
            <a:schemeClr val="accent1">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8000"/>
                </a:solidFill>
                <a:effectLst/>
                <a:latin typeface="+mj-lt"/>
                <a:cs typeface="Courier New" pitchFamily="49" charset="0"/>
              </a:rPr>
              <a:t>HOP 2.16</a:t>
            </a:r>
          </a:p>
          <a:p>
            <a:pPr marL="0" marR="0" indent="0" algn="ctr" defTabSz="914400" rtl="0" eaLnBrk="1" fontAlgn="base" latinLnBrk="0" hangingPunct="1">
              <a:lnSpc>
                <a:spcPct val="100000"/>
              </a:lnSpc>
              <a:spcBef>
                <a:spcPct val="0"/>
              </a:spcBef>
              <a:spcAft>
                <a:spcPct val="0"/>
              </a:spcAft>
              <a:buClrTx/>
              <a:buSzTx/>
              <a:buFontTx/>
              <a:buNone/>
              <a:tabLst/>
            </a:pPr>
            <a:r>
              <a:rPr lang="en-US" sz="1800" dirty="0">
                <a:latin typeface="+mj-lt"/>
              </a:rPr>
              <a:t>HTML Validation</a:t>
            </a:r>
            <a:endParaRPr kumimoji="0" lang="en-US" sz="1800" b="1" i="0" u="none" strike="noStrike" cap="none" normalizeH="0" baseline="0" dirty="0">
              <a:ln>
                <a:noFill/>
              </a:ln>
              <a:solidFill>
                <a:srgbClr val="008000"/>
              </a:solidFill>
              <a:effectLst/>
              <a:latin typeface="+mj-lt"/>
              <a:cs typeface="Courier New" pitchFamily="49" charset="0"/>
            </a:endParaRPr>
          </a:p>
        </p:txBody>
      </p:sp>
      <p:sp>
        <p:nvSpPr>
          <p:cNvPr id="17" name="Rectangle 16">
            <a:hlinkClick r:id="rId12" action="ppaction://hlinksldjump"/>
          </p:cNvPr>
          <p:cNvSpPr/>
          <p:nvPr/>
        </p:nvSpPr>
        <p:spPr bwMode="auto">
          <a:xfrm>
            <a:off x="265847" y="419100"/>
            <a:ext cx="2763207" cy="1094510"/>
          </a:xfrm>
          <a:prstGeom prst="rect">
            <a:avLst/>
          </a:prstGeom>
          <a:solidFill>
            <a:schemeClr val="accent1">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1" hangingPunct="1"/>
            <a:r>
              <a:rPr lang="en-US" altLang="en-US" sz="1800" dirty="0">
                <a:latin typeface="+mj-lt"/>
              </a:rPr>
              <a:t>Learning Objectives</a:t>
            </a:r>
            <a:endParaRPr kumimoji="0" lang="en-US" sz="1800" b="1" i="0" u="none" strike="noStrike" cap="none" normalizeH="0" baseline="0" dirty="0">
              <a:ln>
                <a:noFill/>
              </a:ln>
              <a:solidFill>
                <a:srgbClr val="008000"/>
              </a:solidFill>
              <a:effectLst/>
              <a:latin typeface="+mj-lt"/>
            </a:endParaRPr>
          </a:p>
        </p:txBody>
      </p:sp>
      <p:sp>
        <p:nvSpPr>
          <p:cNvPr id="18" name="Rectangle 17">
            <a:hlinkClick r:id="" action="ppaction://noaction"/>
            <a:extLst>
              <a:ext uri="{FF2B5EF4-FFF2-40B4-BE49-F238E27FC236}">
                <a16:creationId xmlns:a16="http://schemas.microsoft.com/office/drawing/2014/main" id="{CD4A3B09-C63A-4146-B13A-4ED0080E388B}"/>
              </a:ext>
            </a:extLst>
          </p:cNvPr>
          <p:cNvSpPr/>
          <p:nvPr/>
        </p:nvSpPr>
        <p:spPr bwMode="auto">
          <a:xfrm>
            <a:off x="3180393" y="4114800"/>
            <a:ext cx="2763207" cy="1094510"/>
          </a:xfrm>
          <a:prstGeom prst="rect">
            <a:avLst/>
          </a:prstGeom>
          <a:solidFill>
            <a:schemeClr val="accent1">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8000"/>
                </a:solidFill>
                <a:effectLst/>
                <a:latin typeface="+mj-lt"/>
                <a:cs typeface="Courier New" pitchFamily="49" charset="0"/>
              </a:rPr>
              <a:t>HOP 2.12</a:t>
            </a:r>
          </a:p>
          <a:p>
            <a:pPr marL="0" marR="0" indent="0" algn="ctr" defTabSz="914400" rtl="0" eaLnBrk="1" fontAlgn="base" latinLnBrk="0" hangingPunct="1">
              <a:lnSpc>
                <a:spcPct val="100000"/>
              </a:lnSpc>
              <a:spcBef>
                <a:spcPct val="0"/>
              </a:spcBef>
              <a:spcAft>
                <a:spcPct val="0"/>
              </a:spcAft>
              <a:buClrTx/>
              <a:buSzTx/>
              <a:buFontTx/>
              <a:buNone/>
              <a:tabLst/>
            </a:pPr>
            <a:r>
              <a:rPr lang="en-US" sz="1800" dirty="0">
                <a:latin typeface="+mj-lt"/>
              </a:rPr>
              <a:t>Aside Element</a:t>
            </a:r>
            <a:endParaRPr kumimoji="0" lang="en-US" sz="1800" b="1" i="0" u="none" strike="noStrike" cap="none" normalizeH="0" baseline="0" dirty="0">
              <a:ln>
                <a:noFill/>
              </a:ln>
              <a:solidFill>
                <a:srgbClr val="008000"/>
              </a:solidFill>
              <a:effectLst/>
              <a:latin typeface="+mj-lt"/>
              <a:cs typeface="Courier New" pitchFamily="49" charset="0"/>
            </a:endParaRPr>
          </a:p>
        </p:txBody>
      </p:sp>
    </p:spTree>
    <p:custDataLst>
      <p:tags r:id="rId1"/>
    </p:custDataLst>
    <p:extLst>
      <p:ext uri="{BB962C8B-B14F-4D97-AF65-F5344CB8AC3E}">
        <p14:creationId xmlns:p14="http://schemas.microsoft.com/office/powerpoint/2010/main" val="36276277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Font typeface="Wingdings" panose="05000000000000000000" pitchFamily="2" charset="2"/>
              <a:buChar char="§"/>
              <a:defRPr sz="2800">
                <a:solidFill>
                  <a:schemeClr val="tx1"/>
                </a:solidFill>
                <a:latin typeface="Times New Roman" panose="02020603050405020304" pitchFamily="18" charset="0"/>
              </a:defRPr>
            </a:lvl1pPr>
            <a:lvl2pPr marL="742950" indent="-285750">
              <a:spcBef>
                <a:spcPct val="20000"/>
              </a:spcBef>
              <a:buClr>
                <a:schemeClr val="tx1"/>
              </a:buClr>
              <a:buFont typeface="Wingdings" panose="05000000000000000000" pitchFamily="2" charset="2"/>
              <a:buChar char="§"/>
              <a:defRPr sz="2200">
                <a:solidFill>
                  <a:schemeClr val="tx1"/>
                </a:solidFill>
                <a:latin typeface="Times New Roman" panose="02020603050405020304" pitchFamily="18" charset="0"/>
              </a:defRPr>
            </a:lvl2pPr>
            <a:lvl3pPr marL="1143000" indent="-228600">
              <a:spcBef>
                <a:spcPct val="20000"/>
              </a:spcBef>
              <a:buClr>
                <a:schemeClr val="hlink"/>
              </a:buClr>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lr>
                <a:srgbClr val="00CCFF"/>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9pPr>
          </a:lstStyle>
          <a:p>
            <a:pPr>
              <a:spcBef>
                <a:spcPct val="50000"/>
              </a:spcBef>
              <a:buClrTx/>
              <a:buFontTx/>
              <a:buNone/>
            </a:pPr>
            <a:fld id="{B1AEC7C6-B703-4807-A575-D8C386026CE2}" type="slidenum">
              <a:rPr lang="en-US" altLang="en-US" sz="1400" smtClean="0"/>
              <a:pPr>
                <a:spcBef>
                  <a:spcPct val="50000"/>
                </a:spcBef>
                <a:buClrTx/>
                <a:buFontTx/>
                <a:buNone/>
              </a:pPr>
              <a:t>10</a:t>
            </a:fld>
            <a:endParaRPr lang="en-US" altLang="en-US" sz="1400"/>
          </a:p>
        </p:txBody>
      </p:sp>
      <p:sp>
        <p:nvSpPr>
          <p:cNvPr id="20483" name="Rectangle 2"/>
          <p:cNvSpPr>
            <a:spLocks noGrp="1" noChangeArrowheads="1"/>
          </p:cNvSpPr>
          <p:nvPr>
            <p:ph type="title"/>
          </p:nvPr>
        </p:nvSpPr>
        <p:spPr>
          <a:xfrm>
            <a:off x="457200" y="0"/>
            <a:ext cx="8305800" cy="457200"/>
          </a:xfrm>
        </p:spPr>
        <p:txBody>
          <a:bodyPr/>
          <a:lstStyle/>
          <a:p>
            <a:pPr eaLnBrk="1" hangingPunct="1"/>
            <a:r>
              <a:rPr lang="en-US" altLang="en-US" dirty="0"/>
              <a:t>What HTML is</a:t>
            </a:r>
          </a:p>
        </p:txBody>
      </p:sp>
      <p:sp>
        <p:nvSpPr>
          <p:cNvPr id="20484" name="Rectangle 3"/>
          <p:cNvSpPr>
            <a:spLocks noGrp="1" noChangeArrowheads="1"/>
          </p:cNvSpPr>
          <p:nvPr>
            <p:ph type="body" idx="1"/>
          </p:nvPr>
        </p:nvSpPr>
        <p:spPr>
          <a:xfrm>
            <a:off x="0" y="609600"/>
            <a:ext cx="9067800" cy="3351784"/>
          </a:xfrm>
        </p:spPr>
        <p:txBody>
          <a:bodyPr/>
          <a:lstStyle/>
          <a:p>
            <a:pPr eaLnBrk="1" hangingPunct="1">
              <a:defRPr/>
            </a:pPr>
            <a:r>
              <a:rPr lang="en-US" altLang="en-US" sz="2400" dirty="0"/>
              <a:t>The </a:t>
            </a:r>
            <a:r>
              <a:rPr lang="en-US" altLang="en-US" sz="2400" b="1" dirty="0">
                <a:solidFill>
                  <a:schemeClr val="bg2"/>
                </a:solidFill>
              </a:rPr>
              <a:t>individual browsers</a:t>
            </a:r>
            <a:r>
              <a:rPr lang="en-US" altLang="en-US" sz="2400" b="1" dirty="0"/>
              <a:t> </a:t>
            </a:r>
            <a:r>
              <a:rPr lang="en-US" altLang="en-US" b="1" dirty="0">
                <a:solidFill>
                  <a:schemeClr val="accent1"/>
                </a:solidFill>
              </a:rPr>
              <a:t>map</a:t>
            </a:r>
            <a:r>
              <a:rPr lang="en-US" altLang="en-US" sz="2400" dirty="0"/>
              <a:t> the </a:t>
            </a:r>
            <a:r>
              <a:rPr lang="en-US" altLang="en-US" sz="2400" b="1" dirty="0">
                <a:solidFill>
                  <a:schemeClr val="bg2"/>
                </a:solidFill>
              </a:rPr>
              <a:t>tag</a:t>
            </a:r>
            <a:r>
              <a:rPr lang="en-US" altLang="en-US" sz="2400" b="1" dirty="0"/>
              <a:t> to how it </a:t>
            </a:r>
            <a:r>
              <a:rPr lang="en-US" altLang="en-US" sz="2000" b="1" dirty="0"/>
              <a:t>will be </a:t>
            </a:r>
            <a:r>
              <a:rPr lang="en-US" altLang="en-US" b="1" dirty="0">
                <a:solidFill>
                  <a:schemeClr val="bg2"/>
                </a:solidFill>
              </a:rPr>
              <a:t>viewed</a:t>
            </a:r>
            <a:endParaRPr lang="en-US" altLang="en-US" sz="2000" b="1" dirty="0">
              <a:solidFill>
                <a:schemeClr val="bg2"/>
              </a:solidFill>
            </a:endParaRPr>
          </a:p>
          <a:p>
            <a:pPr lvl="1" eaLnBrk="1" hangingPunct="1">
              <a:defRPr/>
            </a:pPr>
            <a:r>
              <a:rPr lang="en-US" altLang="en-US" sz="2000" b="1" dirty="0">
                <a:solidFill>
                  <a:srgbClr val="00CC00"/>
                </a:solidFill>
              </a:rPr>
              <a:t>different</a:t>
            </a:r>
            <a:r>
              <a:rPr lang="en-US" altLang="en-US" sz="2000" b="1" dirty="0">
                <a:solidFill>
                  <a:srgbClr val="00FF00"/>
                </a:solidFill>
              </a:rPr>
              <a:t> </a:t>
            </a:r>
            <a:r>
              <a:rPr lang="en-US" altLang="en-US" sz="2000" b="1" dirty="0">
                <a:solidFill>
                  <a:srgbClr val="FF0000"/>
                </a:solidFill>
              </a:rPr>
              <a:t>browsers</a:t>
            </a:r>
            <a:r>
              <a:rPr lang="en-US" altLang="en-US" sz="2000" b="1" dirty="0">
                <a:solidFill>
                  <a:srgbClr val="00FF00"/>
                </a:solidFill>
              </a:rPr>
              <a:t> </a:t>
            </a:r>
            <a:r>
              <a:rPr lang="en-US" altLang="en-US" sz="2000" b="1" dirty="0"/>
              <a:t>can </a:t>
            </a:r>
            <a:r>
              <a:rPr lang="en-US" altLang="en-US" sz="2000" b="1" dirty="0">
                <a:solidFill>
                  <a:schemeClr val="accent1"/>
                </a:solidFill>
              </a:rPr>
              <a:t>display</a:t>
            </a:r>
            <a:r>
              <a:rPr lang="en-US" altLang="en-US" sz="2000" dirty="0">
                <a:solidFill>
                  <a:schemeClr val="accent1"/>
                </a:solidFill>
              </a:rPr>
              <a:t> </a:t>
            </a:r>
            <a:r>
              <a:rPr lang="en-US" altLang="en-US" sz="2000" dirty="0"/>
              <a:t>the </a:t>
            </a:r>
            <a:r>
              <a:rPr lang="en-US" altLang="en-US" sz="2000" b="1" dirty="0">
                <a:solidFill>
                  <a:schemeClr val="bg2"/>
                </a:solidFill>
              </a:rPr>
              <a:t>same</a:t>
            </a:r>
            <a:r>
              <a:rPr lang="en-US" altLang="en-US" sz="2000" b="1" dirty="0"/>
              <a:t> tag element in </a:t>
            </a:r>
            <a:r>
              <a:rPr lang="en-US" altLang="en-US" sz="2000" b="1" dirty="0">
                <a:solidFill>
                  <a:srgbClr val="FF0000"/>
                </a:solidFill>
              </a:rPr>
              <a:t>different</a:t>
            </a:r>
            <a:r>
              <a:rPr lang="en-US" altLang="en-US" sz="2000" b="1" dirty="0"/>
              <a:t> ways</a:t>
            </a:r>
          </a:p>
          <a:p>
            <a:pPr lvl="2" eaLnBrk="1" hangingPunct="1">
              <a:defRPr/>
            </a:pPr>
            <a:r>
              <a:rPr lang="en-US" altLang="en-US" sz="1800" dirty="0"/>
              <a:t>what this </a:t>
            </a:r>
            <a:r>
              <a:rPr lang="en-US" altLang="en-US" sz="1800" b="1" dirty="0"/>
              <a:t>means is that a Web page may </a:t>
            </a:r>
            <a:r>
              <a:rPr lang="en-US" altLang="en-US" sz="1800" b="1" dirty="0">
                <a:solidFill>
                  <a:schemeClr val="bg2"/>
                </a:solidFill>
              </a:rPr>
              <a:t>look </a:t>
            </a:r>
            <a:r>
              <a:rPr lang="en-US" altLang="en-US" sz="1800" b="1" dirty="0">
                <a:solidFill>
                  <a:srgbClr val="00CC00"/>
                </a:solidFill>
              </a:rPr>
              <a:t>perfect</a:t>
            </a:r>
            <a:r>
              <a:rPr lang="en-US" altLang="en-US" sz="1800" b="1" dirty="0">
                <a:solidFill>
                  <a:schemeClr val="bg2"/>
                </a:solidFill>
              </a:rPr>
              <a:t> </a:t>
            </a:r>
            <a:r>
              <a:rPr lang="en-US" altLang="en-US" sz="1800" b="1" dirty="0"/>
              <a:t>on</a:t>
            </a:r>
            <a:r>
              <a:rPr lang="en-US" altLang="en-US" sz="1800" b="1" dirty="0">
                <a:solidFill>
                  <a:schemeClr val="bg2"/>
                </a:solidFill>
              </a:rPr>
              <a:t> your </a:t>
            </a:r>
            <a:r>
              <a:rPr lang="en-US" altLang="en-US" sz="1800" b="1" dirty="0"/>
              <a:t>system</a:t>
            </a:r>
            <a:r>
              <a:rPr lang="en-US" altLang="en-US" sz="1800" dirty="0"/>
              <a:t> and may be </a:t>
            </a:r>
            <a:r>
              <a:rPr lang="en-US" altLang="en-US" sz="1800" b="1" dirty="0">
                <a:solidFill>
                  <a:srgbClr val="00CC00"/>
                </a:solidFill>
              </a:rPr>
              <a:t>unreadable</a:t>
            </a:r>
            <a:r>
              <a:rPr lang="en-US" altLang="en-US" sz="1800" b="1" dirty="0">
                <a:solidFill>
                  <a:schemeClr val="bg2"/>
                </a:solidFill>
              </a:rPr>
              <a:t> on someone else's</a:t>
            </a:r>
          </a:p>
          <a:p>
            <a:pPr marL="914400" lvl="2" indent="0" eaLnBrk="1" hangingPunct="1">
              <a:buFont typeface="Wingdings" panose="05000000000000000000" pitchFamily="2" charset="2"/>
              <a:buNone/>
              <a:defRPr/>
            </a:pPr>
            <a:endParaRPr lang="en-US" altLang="en-US" sz="1600" b="1" dirty="0">
              <a:solidFill>
                <a:schemeClr val="bg2"/>
              </a:solidFill>
            </a:endParaRPr>
          </a:p>
          <a:p>
            <a:pPr lvl="1" eaLnBrk="1" hangingPunct="1">
              <a:spcBef>
                <a:spcPts val="0"/>
              </a:spcBef>
              <a:defRPr/>
            </a:pPr>
            <a:r>
              <a:rPr lang="en-US" altLang="en-US" sz="2000" b="1" dirty="0"/>
              <a:t>In addition </a:t>
            </a:r>
            <a:r>
              <a:rPr lang="en-US" altLang="en-US" sz="2000" dirty="0"/>
              <a:t>to the </a:t>
            </a:r>
            <a:r>
              <a:rPr lang="en-US" altLang="en-US" sz="2000" b="1" dirty="0"/>
              <a:t>HTML </a:t>
            </a:r>
            <a:r>
              <a:rPr lang="en-US" altLang="en-US" sz="2000" b="1" dirty="0">
                <a:solidFill>
                  <a:srgbClr val="00CC00"/>
                </a:solidFill>
              </a:rPr>
              <a:t>tags</a:t>
            </a:r>
            <a:r>
              <a:rPr lang="en-US" altLang="en-US" sz="2000" b="1" dirty="0"/>
              <a:t> defined </a:t>
            </a:r>
            <a:r>
              <a:rPr lang="en-US" altLang="en-US" sz="2000" dirty="0"/>
              <a:t>in the </a:t>
            </a:r>
            <a:r>
              <a:rPr lang="en-US" altLang="en-US" sz="2000" b="1" dirty="0"/>
              <a:t>various </a:t>
            </a:r>
            <a:r>
              <a:rPr lang="en-US" altLang="en-US" sz="2000" dirty="0"/>
              <a:t>versions of </a:t>
            </a:r>
            <a:r>
              <a:rPr lang="en-US" altLang="en-US" sz="2000" b="1" dirty="0"/>
              <a:t>HTML</a:t>
            </a:r>
            <a:r>
              <a:rPr lang="en-US" altLang="en-US" sz="2400" b="1" dirty="0"/>
              <a:t>:</a:t>
            </a:r>
            <a:r>
              <a:rPr lang="en-US" altLang="en-US" sz="2400" dirty="0"/>
              <a:t> </a:t>
            </a:r>
          </a:p>
          <a:p>
            <a:pPr lvl="2" eaLnBrk="1" hangingPunct="1">
              <a:spcBef>
                <a:spcPts val="0"/>
              </a:spcBef>
              <a:defRPr/>
            </a:pPr>
            <a:r>
              <a:rPr lang="en-US" altLang="en-US" b="1" dirty="0">
                <a:solidFill>
                  <a:schemeClr val="bg2"/>
                </a:solidFill>
              </a:rPr>
              <a:t>browser vendors </a:t>
            </a:r>
            <a:r>
              <a:rPr lang="en-US" altLang="en-US" b="1" dirty="0"/>
              <a:t>defined their </a:t>
            </a:r>
            <a:r>
              <a:rPr lang="en-US" altLang="en-US" sz="2800" b="1" dirty="0">
                <a:solidFill>
                  <a:schemeClr val="bg2"/>
                </a:solidFill>
              </a:rPr>
              <a:t>own</a:t>
            </a:r>
            <a:r>
              <a:rPr lang="en-US" altLang="en-US" b="1" dirty="0">
                <a:solidFill>
                  <a:schemeClr val="bg2"/>
                </a:solidFill>
              </a:rPr>
              <a:t> </a:t>
            </a:r>
            <a:r>
              <a:rPr lang="en-US" altLang="en-US" b="1" dirty="0">
                <a:solidFill>
                  <a:srgbClr val="00CC00"/>
                </a:solidFill>
              </a:rPr>
              <a:t>browser-specific</a:t>
            </a:r>
            <a:r>
              <a:rPr lang="en-US" altLang="en-US" b="1" dirty="0">
                <a:solidFill>
                  <a:srgbClr val="00B050"/>
                </a:solidFill>
              </a:rPr>
              <a:t> </a:t>
            </a:r>
            <a:r>
              <a:rPr lang="en-US" altLang="en-US" b="1" dirty="0">
                <a:solidFill>
                  <a:schemeClr val="bg2"/>
                </a:solidFill>
              </a:rPr>
              <a:t>extensions</a:t>
            </a:r>
          </a:p>
          <a:p>
            <a:pPr lvl="1" eaLnBrk="1" hangingPunct="1">
              <a:defRPr/>
            </a:pPr>
            <a:endParaRPr lang="en-US" altLang="en-US" sz="2600" dirty="0">
              <a:solidFill>
                <a:schemeClr val="bg2"/>
              </a:solidFill>
            </a:endParaRPr>
          </a:p>
        </p:txBody>
      </p:sp>
      <p:sp>
        <p:nvSpPr>
          <p:cNvPr id="5" name="Rectangle 3">
            <a:extLst>
              <a:ext uri="{FF2B5EF4-FFF2-40B4-BE49-F238E27FC236}">
                <a16:creationId xmlns:a16="http://schemas.microsoft.com/office/drawing/2014/main" id="{632A93CB-C08F-4340-A56F-24A3517D51BE}"/>
              </a:ext>
            </a:extLst>
          </p:cNvPr>
          <p:cNvSpPr txBox="1">
            <a:spLocks noChangeArrowheads="1"/>
          </p:cNvSpPr>
          <p:nvPr/>
        </p:nvSpPr>
        <p:spPr bwMode="auto">
          <a:xfrm>
            <a:off x="76200" y="3276600"/>
            <a:ext cx="89916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1"/>
              </a:buClr>
              <a:buFont typeface="Wingdings" panose="05000000000000000000" pitchFamily="2" charset="2"/>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Font typeface="Wingdings" panose="05000000000000000000" pitchFamily="2" charset="2"/>
              <a:buChar char="§"/>
              <a:defRPr sz="2200">
                <a:solidFill>
                  <a:schemeClr val="tx1"/>
                </a:solidFill>
                <a:latin typeface="+mn-lt"/>
              </a:defRPr>
            </a:lvl2pPr>
            <a:lvl3pPr marL="1143000" indent="-228600" algn="l" rtl="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lr>
                <a:srgbClr val="00CCFF"/>
              </a:buClr>
              <a:buChar char="•"/>
              <a:defRPr sz="2000">
                <a:solidFill>
                  <a:schemeClr val="tx1"/>
                </a:solidFill>
                <a:latin typeface="+mn-lt"/>
              </a:defRPr>
            </a:lvl5pPr>
            <a:lvl6pPr marL="2514600" indent="-228600" algn="l" rtl="0" fontAlgn="base">
              <a:spcBef>
                <a:spcPct val="20000"/>
              </a:spcBef>
              <a:spcAft>
                <a:spcPct val="0"/>
              </a:spcAft>
              <a:buClr>
                <a:srgbClr val="00CCFF"/>
              </a:buClr>
              <a:buChar char="•"/>
              <a:defRPr sz="2000">
                <a:solidFill>
                  <a:schemeClr val="tx1"/>
                </a:solidFill>
                <a:latin typeface="+mn-lt"/>
              </a:defRPr>
            </a:lvl6pPr>
            <a:lvl7pPr marL="2971800" indent="-228600" algn="l" rtl="0" fontAlgn="base">
              <a:spcBef>
                <a:spcPct val="20000"/>
              </a:spcBef>
              <a:spcAft>
                <a:spcPct val="0"/>
              </a:spcAft>
              <a:buClr>
                <a:srgbClr val="00CCFF"/>
              </a:buClr>
              <a:buChar char="•"/>
              <a:defRPr sz="2000">
                <a:solidFill>
                  <a:schemeClr val="tx1"/>
                </a:solidFill>
                <a:latin typeface="+mn-lt"/>
              </a:defRPr>
            </a:lvl7pPr>
            <a:lvl8pPr marL="3429000" indent="-228600" algn="l" rtl="0" fontAlgn="base">
              <a:spcBef>
                <a:spcPct val="20000"/>
              </a:spcBef>
              <a:spcAft>
                <a:spcPct val="0"/>
              </a:spcAft>
              <a:buClr>
                <a:srgbClr val="00CCFF"/>
              </a:buClr>
              <a:buChar char="•"/>
              <a:defRPr sz="2000">
                <a:solidFill>
                  <a:schemeClr val="tx1"/>
                </a:solidFill>
                <a:latin typeface="+mn-lt"/>
              </a:defRPr>
            </a:lvl8pPr>
            <a:lvl9pPr marL="3886200" indent="-228600" algn="l" rtl="0" fontAlgn="base">
              <a:spcBef>
                <a:spcPct val="20000"/>
              </a:spcBef>
              <a:spcAft>
                <a:spcPct val="0"/>
              </a:spcAft>
              <a:buClr>
                <a:srgbClr val="00CCFF"/>
              </a:buClr>
              <a:buChar char="•"/>
              <a:defRPr sz="2000">
                <a:solidFill>
                  <a:schemeClr val="tx1"/>
                </a:solidFill>
                <a:latin typeface="+mn-lt"/>
              </a:defRPr>
            </a:lvl9pPr>
          </a:lstStyle>
          <a:p>
            <a:pPr eaLnBrk="1" hangingPunct="1"/>
            <a:r>
              <a:rPr lang="en-US" altLang="en-US" sz="2000" b="0" kern="0" dirty="0">
                <a:cs typeface="Times New Roman" panose="02020603050405020304" pitchFamily="18" charset="0"/>
              </a:rPr>
              <a:t>The </a:t>
            </a:r>
            <a:r>
              <a:rPr lang="en-US" altLang="en-US" sz="2000" b="1" kern="0" dirty="0">
                <a:cs typeface="Times New Roman" panose="02020603050405020304" pitchFamily="18" charset="0"/>
              </a:rPr>
              <a:t>World Wide Web - www </a:t>
            </a:r>
            <a:r>
              <a:rPr lang="en-US" altLang="en-US" sz="2000" b="0" kern="0" dirty="0">
                <a:cs typeface="Times New Roman" panose="02020603050405020304" pitchFamily="18" charset="0"/>
              </a:rPr>
              <a:t>is composed of </a:t>
            </a:r>
            <a:r>
              <a:rPr lang="en-US" altLang="en-US" sz="2000" b="1" kern="0" dirty="0">
                <a:cs typeface="Times New Roman" panose="02020603050405020304" pitchFamily="18" charset="0"/>
              </a:rPr>
              <a:t>files</a:t>
            </a:r>
            <a:r>
              <a:rPr lang="en-US" altLang="en-US" sz="2000" b="0" kern="0" dirty="0">
                <a:cs typeface="Times New Roman" panose="02020603050405020304" pitchFamily="18" charset="0"/>
              </a:rPr>
              <a:t> containing </a:t>
            </a:r>
            <a:r>
              <a:rPr lang="en-US" altLang="en-US" sz="2000" b="1" kern="0" dirty="0">
                <a:solidFill>
                  <a:schemeClr val="bg2"/>
                </a:solidFill>
                <a:cs typeface="Times New Roman" panose="02020603050405020304" pitchFamily="18" charset="0"/>
              </a:rPr>
              <a:t>H</a:t>
            </a:r>
            <a:r>
              <a:rPr lang="en-US" altLang="en-US" sz="2000" b="0" kern="0" dirty="0">
                <a:cs typeface="Times New Roman" panose="02020603050405020304" pitchFamily="18" charset="0"/>
              </a:rPr>
              <a:t>yper</a:t>
            </a:r>
            <a:r>
              <a:rPr lang="en-US" altLang="en-US" sz="2000" b="0" kern="0" dirty="0">
                <a:solidFill>
                  <a:schemeClr val="bg2"/>
                </a:solidFill>
                <a:cs typeface="Times New Roman" panose="02020603050405020304" pitchFamily="18" charset="0"/>
              </a:rPr>
              <a:t>t</a:t>
            </a:r>
            <a:r>
              <a:rPr lang="en-US" altLang="en-US" sz="2000" b="0" kern="0" dirty="0">
                <a:cs typeface="Times New Roman" panose="02020603050405020304" pitchFamily="18" charset="0"/>
              </a:rPr>
              <a:t>ext </a:t>
            </a:r>
            <a:r>
              <a:rPr lang="en-US" altLang="en-US" sz="2000" b="1" kern="0" dirty="0">
                <a:solidFill>
                  <a:schemeClr val="bg2"/>
                </a:solidFill>
                <a:cs typeface="Times New Roman" panose="02020603050405020304" pitchFamily="18" charset="0"/>
              </a:rPr>
              <a:t>M</a:t>
            </a:r>
            <a:r>
              <a:rPr lang="en-US" altLang="en-US" sz="2000" b="0" kern="0" dirty="0">
                <a:cs typeface="Times New Roman" panose="02020603050405020304" pitchFamily="18" charset="0"/>
              </a:rPr>
              <a:t>arkup </a:t>
            </a:r>
            <a:r>
              <a:rPr lang="en-US" altLang="en-US" sz="2000" b="1" kern="0" dirty="0">
                <a:solidFill>
                  <a:schemeClr val="bg2"/>
                </a:solidFill>
                <a:cs typeface="Times New Roman" panose="02020603050405020304" pitchFamily="18" charset="0"/>
              </a:rPr>
              <a:t>L</a:t>
            </a:r>
            <a:r>
              <a:rPr lang="en-US" altLang="en-US" sz="2000" b="0" kern="0" dirty="0">
                <a:cs typeface="Times New Roman" panose="02020603050405020304" pitchFamily="18" charset="0"/>
              </a:rPr>
              <a:t>anguage (</a:t>
            </a:r>
            <a:r>
              <a:rPr lang="en-US" altLang="en-US" sz="2000" b="1" kern="0" dirty="0">
                <a:solidFill>
                  <a:schemeClr val="bg2"/>
                </a:solidFill>
                <a:cs typeface="Times New Roman" panose="02020603050405020304" pitchFamily="18" charset="0"/>
              </a:rPr>
              <a:t>HTML</a:t>
            </a:r>
            <a:r>
              <a:rPr lang="en-US" altLang="en-US" sz="2000" b="0" kern="0" dirty="0">
                <a:cs typeface="Times New Roman" panose="02020603050405020304" pitchFamily="18" charset="0"/>
              </a:rPr>
              <a:t>)</a:t>
            </a:r>
          </a:p>
          <a:p>
            <a:pPr eaLnBrk="1" hangingPunct="1"/>
            <a:endParaRPr lang="en-US" altLang="en-US" sz="2000" b="0" kern="0" dirty="0">
              <a:cs typeface="Times New Roman" panose="02020603050405020304" pitchFamily="18" charset="0"/>
            </a:endParaRPr>
          </a:p>
          <a:p>
            <a:pPr eaLnBrk="1" hangingPunct="1"/>
            <a:r>
              <a:rPr lang="en-US" altLang="en-US" sz="2000" b="1" kern="0" dirty="0">
                <a:solidFill>
                  <a:schemeClr val="bg2"/>
                </a:solidFill>
              </a:rPr>
              <a:t>Scripting language</a:t>
            </a:r>
            <a:r>
              <a:rPr lang="en-US" altLang="en-US" sz="2000" b="0" kern="0" dirty="0"/>
              <a:t> that </a:t>
            </a:r>
            <a:r>
              <a:rPr lang="en-US" altLang="en-US" sz="2000" b="1" kern="0" dirty="0">
                <a:solidFill>
                  <a:schemeClr val="accent1"/>
                </a:solidFill>
              </a:rPr>
              <a:t>instructs</a:t>
            </a:r>
            <a:r>
              <a:rPr lang="en-US" altLang="en-US" sz="2000" b="0" kern="0" dirty="0"/>
              <a:t> a </a:t>
            </a:r>
            <a:r>
              <a:rPr lang="en-US" altLang="en-US" sz="2000" b="1" kern="0" dirty="0"/>
              <a:t>Web </a:t>
            </a:r>
            <a:r>
              <a:rPr lang="en-US" altLang="en-US" sz="2000" b="1" kern="0" dirty="0">
                <a:solidFill>
                  <a:schemeClr val="bg2"/>
                </a:solidFill>
              </a:rPr>
              <a:t>browser</a:t>
            </a:r>
            <a:r>
              <a:rPr lang="en-US" altLang="en-US" sz="2000" b="1" kern="0" dirty="0"/>
              <a:t> how to </a:t>
            </a:r>
            <a:r>
              <a:rPr lang="en-US" altLang="en-US" sz="2000" b="1" kern="0" dirty="0">
                <a:solidFill>
                  <a:schemeClr val="accent1"/>
                </a:solidFill>
              </a:rPr>
              <a:t>display</a:t>
            </a:r>
            <a:r>
              <a:rPr lang="en-US" altLang="en-US" sz="2000" b="1" kern="0" dirty="0"/>
              <a:t> a Web page</a:t>
            </a:r>
            <a:r>
              <a:rPr lang="en-US" altLang="en-US" sz="2000" b="0" kern="0" dirty="0"/>
              <a:t> </a:t>
            </a:r>
          </a:p>
          <a:p>
            <a:pPr marL="914400" lvl="1" indent="-457200" eaLnBrk="1" hangingPunct="1">
              <a:buFont typeface="+mj-lt"/>
              <a:buAutoNum type="arabicPeriod"/>
            </a:pPr>
            <a:r>
              <a:rPr lang="en-US" altLang="en-US" sz="2000" b="1" kern="0" dirty="0"/>
              <a:t>Less</a:t>
            </a:r>
            <a:r>
              <a:rPr lang="en-US" altLang="en-US" sz="2000" b="0" kern="0" dirty="0"/>
              <a:t> powerful </a:t>
            </a:r>
            <a:r>
              <a:rPr lang="en-US" altLang="en-US" sz="2000" b="1" kern="0" dirty="0"/>
              <a:t>than other computer languages</a:t>
            </a:r>
          </a:p>
          <a:p>
            <a:pPr marL="914400" lvl="1" indent="-457200" eaLnBrk="1" hangingPunct="1">
              <a:buFont typeface="+mj-lt"/>
              <a:buAutoNum type="arabicPeriod"/>
            </a:pPr>
            <a:r>
              <a:rPr lang="en-US" altLang="en-US" sz="2000" b="1" kern="0" dirty="0"/>
              <a:t>Runs within </a:t>
            </a:r>
            <a:r>
              <a:rPr lang="en-US" altLang="en-US" sz="2000" b="0" kern="0" dirty="0"/>
              <a:t>a</a:t>
            </a:r>
            <a:r>
              <a:rPr lang="en-US" altLang="en-US" sz="2000" b="1" kern="0" dirty="0"/>
              <a:t> browser</a:t>
            </a:r>
            <a:r>
              <a:rPr lang="en-US" altLang="en-US" sz="2000" b="0" kern="0" dirty="0"/>
              <a:t>, not stand-alone</a:t>
            </a:r>
          </a:p>
          <a:p>
            <a:pPr lvl="1" eaLnBrk="1" hangingPunct="1"/>
            <a:endParaRPr lang="en-US" altLang="en-US" sz="2000" b="0" kern="0" dirty="0"/>
          </a:p>
          <a:p>
            <a:pPr eaLnBrk="1" hangingPunct="1"/>
            <a:r>
              <a:rPr lang="en-US" altLang="en-US" sz="2000" b="0" kern="0" dirty="0"/>
              <a:t>One of the version: HTML 4.01 </a:t>
            </a:r>
          </a:p>
          <a:p>
            <a:pPr lvl="1" eaLnBrk="1" hangingPunct="1"/>
            <a:r>
              <a:rPr lang="en-US" altLang="en-US" sz="2000" b="0" kern="0" dirty="0"/>
              <a:t>Is being replaced with </a:t>
            </a:r>
            <a:r>
              <a:rPr lang="en-US" altLang="en-US" sz="2000" b="1" kern="0" dirty="0"/>
              <a:t>XHTML</a:t>
            </a:r>
          </a:p>
          <a:p>
            <a:pPr lvl="2" eaLnBrk="1" hangingPunct="1"/>
            <a:endParaRPr lang="en-US" altLang="en-US" sz="2400" b="0" kern="0" dirty="0">
              <a:cs typeface="Arial" panose="020B0604020202020204" pitchFamily="34" charset="0"/>
            </a:endParaRPr>
          </a:p>
        </p:txBody>
      </p:sp>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Font typeface="Wingdings" panose="05000000000000000000" pitchFamily="2" charset="2"/>
              <a:buChar char="§"/>
              <a:defRPr sz="2800">
                <a:solidFill>
                  <a:schemeClr val="tx1"/>
                </a:solidFill>
                <a:latin typeface="Times New Roman" panose="02020603050405020304" pitchFamily="18" charset="0"/>
              </a:defRPr>
            </a:lvl1pPr>
            <a:lvl2pPr marL="742950" indent="-285750">
              <a:spcBef>
                <a:spcPct val="20000"/>
              </a:spcBef>
              <a:buClr>
                <a:schemeClr val="tx1"/>
              </a:buClr>
              <a:buFont typeface="Wingdings" panose="05000000000000000000" pitchFamily="2" charset="2"/>
              <a:buChar char="§"/>
              <a:defRPr sz="2200">
                <a:solidFill>
                  <a:schemeClr val="tx1"/>
                </a:solidFill>
                <a:latin typeface="Times New Roman" panose="02020603050405020304" pitchFamily="18" charset="0"/>
              </a:defRPr>
            </a:lvl2pPr>
            <a:lvl3pPr marL="1143000" indent="-228600">
              <a:spcBef>
                <a:spcPct val="20000"/>
              </a:spcBef>
              <a:buClr>
                <a:schemeClr val="hlink"/>
              </a:buClr>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lr>
                <a:srgbClr val="00CCFF"/>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9pPr>
          </a:lstStyle>
          <a:p>
            <a:pPr>
              <a:spcBef>
                <a:spcPct val="50000"/>
              </a:spcBef>
              <a:buClrTx/>
              <a:buFontTx/>
              <a:buNone/>
            </a:pPr>
            <a:fld id="{CDCE6E68-9675-4822-B0A7-466ECA2CA700}" type="slidenum">
              <a:rPr lang="en-US" altLang="en-US" sz="1400" smtClean="0"/>
              <a:pPr>
                <a:spcBef>
                  <a:spcPct val="50000"/>
                </a:spcBef>
                <a:buClrTx/>
                <a:buFontTx/>
                <a:buNone/>
              </a:pPr>
              <a:t>11</a:t>
            </a:fld>
            <a:endParaRPr lang="en-US" altLang="en-US" sz="1400"/>
          </a:p>
        </p:txBody>
      </p:sp>
      <p:sp>
        <p:nvSpPr>
          <p:cNvPr id="24579" name="Rectangle 2"/>
          <p:cNvSpPr>
            <a:spLocks noGrp="1" noChangeArrowheads="1"/>
          </p:cNvSpPr>
          <p:nvPr>
            <p:ph type="title"/>
          </p:nvPr>
        </p:nvSpPr>
        <p:spPr>
          <a:xfrm>
            <a:off x="457200" y="0"/>
            <a:ext cx="8305800" cy="457200"/>
          </a:xfrm>
        </p:spPr>
        <p:txBody>
          <a:bodyPr/>
          <a:lstStyle/>
          <a:p>
            <a:pPr eaLnBrk="1" hangingPunct="1"/>
            <a:r>
              <a:rPr lang="en-US" altLang="en-US" dirty="0"/>
              <a:t>History of HTML  </a:t>
            </a:r>
          </a:p>
        </p:txBody>
      </p:sp>
      <p:sp>
        <p:nvSpPr>
          <p:cNvPr id="24580" name="Rectangle 3"/>
          <p:cNvSpPr>
            <a:spLocks noGrp="1" noChangeArrowheads="1"/>
          </p:cNvSpPr>
          <p:nvPr>
            <p:ph type="body" idx="1"/>
          </p:nvPr>
        </p:nvSpPr>
        <p:spPr>
          <a:xfrm>
            <a:off x="0" y="470408"/>
            <a:ext cx="9144000" cy="3124200"/>
          </a:xfrm>
        </p:spPr>
        <p:txBody>
          <a:bodyPr/>
          <a:lstStyle/>
          <a:p>
            <a:pPr eaLnBrk="1" hangingPunct="1"/>
            <a:r>
              <a:rPr lang="en-US" altLang="en-US" sz="1800" dirty="0"/>
              <a:t>A Brief History of HTML Tags</a:t>
            </a:r>
          </a:p>
          <a:p>
            <a:pPr lvl="1" eaLnBrk="1" hangingPunct="1"/>
            <a:r>
              <a:rPr lang="en-US" altLang="en-US" sz="1400" u="sng" dirty="0">
                <a:solidFill>
                  <a:srgbClr val="0000FF"/>
                </a:solidFill>
                <a:hlinkClick r:id="rId4"/>
              </a:rPr>
              <a:t>HTML 2.0</a:t>
            </a:r>
            <a:r>
              <a:rPr lang="en-US" altLang="en-US" sz="1400" dirty="0"/>
              <a:t> </a:t>
            </a:r>
          </a:p>
          <a:p>
            <a:pPr lvl="2" eaLnBrk="1" hangingPunct="1"/>
            <a:r>
              <a:rPr lang="en-US" altLang="en-US" sz="1500" b="1" dirty="0"/>
              <a:t>HTML 2.0 </a:t>
            </a:r>
            <a:r>
              <a:rPr lang="en-US" altLang="en-US" sz="1500" dirty="0"/>
              <a:t>(RFC </a:t>
            </a:r>
            <a:r>
              <a:rPr lang="en-US" altLang="en-US" sz="1500" b="1" dirty="0">
                <a:solidFill>
                  <a:schemeClr val="bg2"/>
                </a:solidFill>
              </a:rPr>
              <a:t>1966</a:t>
            </a:r>
            <a:r>
              <a:rPr lang="en-US" altLang="en-US" sz="1500" dirty="0"/>
              <a:t>) was </a:t>
            </a:r>
            <a:r>
              <a:rPr lang="en-US" altLang="en-US" sz="1500" b="1" dirty="0"/>
              <a:t>dev</a:t>
            </a:r>
            <a:r>
              <a:rPr lang="en-US" altLang="en-US" sz="1500" dirty="0"/>
              <a:t>e</a:t>
            </a:r>
            <a:r>
              <a:rPr lang="en-US" altLang="en-US" sz="1500" b="1" dirty="0"/>
              <a:t>loped by the </a:t>
            </a:r>
            <a:r>
              <a:rPr lang="en-US" altLang="en-US" sz="1500" b="1" dirty="0">
                <a:solidFill>
                  <a:srgbClr val="FF6600"/>
                </a:solidFill>
              </a:rPr>
              <a:t>IETF</a:t>
            </a:r>
            <a:r>
              <a:rPr lang="en-US" altLang="en-US" sz="1500" b="1" dirty="0"/>
              <a:t>'s </a:t>
            </a:r>
            <a:r>
              <a:rPr lang="en-US" altLang="en-US" sz="1500" dirty="0"/>
              <a:t>HTML Working Group, which closed in </a:t>
            </a:r>
            <a:r>
              <a:rPr lang="en-US" altLang="en-US" sz="1500" b="1" dirty="0">
                <a:solidFill>
                  <a:schemeClr val="bg2"/>
                </a:solidFill>
              </a:rPr>
              <a:t>1996</a:t>
            </a:r>
            <a:r>
              <a:rPr lang="en-US" altLang="en-US" sz="1500" dirty="0">
                <a:solidFill>
                  <a:schemeClr val="bg2"/>
                </a:solidFill>
              </a:rPr>
              <a:t>. </a:t>
            </a:r>
          </a:p>
          <a:p>
            <a:pPr lvl="2" eaLnBrk="1" hangingPunct="1"/>
            <a:r>
              <a:rPr lang="en-US" altLang="en-US" sz="1500" dirty="0"/>
              <a:t>It </a:t>
            </a:r>
            <a:r>
              <a:rPr lang="en-US" altLang="en-US" sz="1500" b="1" dirty="0"/>
              <a:t>sets</a:t>
            </a:r>
            <a:r>
              <a:rPr lang="en-US" altLang="en-US" sz="1500" dirty="0"/>
              <a:t> the </a:t>
            </a:r>
            <a:r>
              <a:rPr lang="en-US" altLang="en-US" sz="1500" b="1" dirty="0">
                <a:solidFill>
                  <a:schemeClr val="bg2"/>
                </a:solidFill>
              </a:rPr>
              <a:t>standard</a:t>
            </a:r>
            <a:r>
              <a:rPr lang="en-US" altLang="en-US" sz="1500" dirty="0"/>
              <a:t> for </a:t>
            </a:r>
            <a:r>
              <a:rPr lang="en-US" altLang="en-US" sz="1500" b="1" dirty="0">
                <a:solidFill>
                  <a:srgbClr val="00CC00"/>
                </a:solidFill>
              </a:rPr>
              <a:t>core</a:t>
            </a:r>
            <a:r>
              <a:rPr lang="en-US" altLang="en-US" sz="1500" dirty="0">
                <a:solidFill>
                  <a:srgbClr val="00CC00"/>
                </a:solidFill>
              </a:rPr>
              <a:t> </a:t>
            </a:r>
            <a:r>
              <a:rPr lang="en-US" altLang="en-US" sz="1500" b="1" dirty="0"/>
              <a:t>HTML</a:t>
            </a:r>
            <a:r>
              <a:rPr lang="en-US" altLang="en-US" sz="1500" dirty="0"/>
              <a:t> features based upon current practice in </a:t>
            </a:r>
            <a:r>
              <a:rPr lang="en-US" altLang="en-US" sz="1500" dirty="0">
                <a:solidFill>
                  <a:schemeClr val="bg2"/>
                </a:solidFill>
              </a:rPr>
              <a:t>1994</a:t>
            </a:r>
            <a:r>
              <a:rPr lang="en-US" altLang="en-US" sz="1500" dirty="0"/>
              <a:t>. </a:t>
            </a:r>
          </a:p>
          <a:p>
            <a:pPr lvl="2" eaLnBrk="1" hangingPunct="1"/>
            <a:endParaRPr lang="en-US" altLang="en-US" sz="1400" dirty="0"/>
          </a:p>
          <a:p>
            <a:pPr lvl="1" eaLnBrk="1" hangingPunct="1">
              <a:lnSpc>
                <a:spcPct val="90000"/>
              </a:lnSpc>
            </a:pPr>
            <a:r>
              <a:rPr lang="en-US" altLang="en-US" sz="1600" u="sng" dirty="0">
                <a:solidFill>
                  <a:srgbClr val="0000FF"/>
                </a:solidFill>
                <a:hlinkClick r:id="rId5"/>
              </a:rPr>
              <a:t>HTML 3.2</a:t>
            </a:r>
            <a:r>
              <a:rPr lang="en-US" altLang="en-US" sz="1600" dirty="0"/>
              <a:t> </a:t>
            </a:r>
          </a:p>
          <a:p>
            <a:pPr lvl="2" eaLnBrk="1" hangingPunct="1">
              <a:lnSpc>
                <a:spcPct val="90000"/>
              </a:lnSpc>
            </a:pPr>
            <a:r>
              <a:rPr lang="en-US" altLang="en-US" sz="1500" b="1" dirty="0">
                <a:solidFill>
                  <a:srgbClr val="FF6600"/>
                </a:solidFill>
              </a:rPr>
              <a:t>W3C</a:t>
            </a:r>
            <a:r>
              <a:rPr lang="en-US" altLang="en-US" sz="1500" dirty="0"/>
              <a:t>'s recommendation for HTML which represented the consensus on </a:t>
            </a:r>
            <a:r>
              <a:rPr lang="en-US" altLang="en-US" sz="1500" b="1" dirty="0"/>
              <a:t>HTML features for </a:t>
            </a:r>
            <a:r>
              <a:rPr lang="en-US" altLang="en-US" sz="1500" b="1" dirty="0">
                <a:solidFill>
                  <a:schemeClr val="bg2"/>
                </a:solidFill>
              </a:rPr>
              <a:t>1996</a:t>
            </a:r>
            <a:r>
              <a:rPr lang="en-US" altLang="en-US" sz="1500" dirty="0">
                <a:solidFill>
                  <a:schemeClr val="bg2"/>
                </a:solidFill>
              </a:rPr>
              <a:t>.</a:t>
            </a:r>
            <a:r>
              <a:rPr lang="en-US" altLang="en-US" sz="1500" dirty="0"/>
              <a:t> </a:t>
            </a:r>
          </a:p>
          <a:p>
            <a:pPr lvl="2" eaLnBrk="1" hangingPunct="1">
              <a:lnSpc>
                <a:spcPct val="90000"/>
              </a:lnSpc>
            </a:pPr>
            <a:r>
              <a:rPr lang="en-US" altLang="en-US" sz="1500" b="1" dirty="0"/>
              <a:t>HTML 3.2</a:t>
            </a:r>
            <a:r>
              <a:rPr lang="en-US" altLang="en-US" sz="1500" dirty="0"/>
              <a:t> </a:t>
            </a:r>
            <a:r>
              <a:rPr lang="en-US" altLang="en-US" sz="1500" b="1" dirty="0">
                <a:solidFill>
                  <a:srgbClr val="00CCFF"/>
                </a:solidFill>
              </a:rPr>
              <a:t>added</a:t>
            </a:r>
            <a:r>
              <a:rPr lang="en-US" altLang="en-US" sz="1500" dirty="0"/>
              <a:t> widely-deployed features such as </a:t>
            </a:r>
          </a:p>
          <a:p>
            <a:pPr lvl="3" eaLnBrk="1" hangingPunct="1">
              <a:lnSpc>
                <a:spcPct val="90000"/>
              </a:lnSpc>
            </a:pPr>
            <a:r>
              <a:rPr lang="en-US" altLang="en-US" sz="1500" b="1" dirty="0"/>
              <a:t>tables</a:t>
            </a:r>
            <a:r>
              <a:rPr lang="en-US" altLang="en-US" sz="1500" dirty="0"/>
              <a:t>, </a:t>
            </a:r>
          </a:p>
          <a:p>
            <a:pPr lvl="3" eaLnBrk="1" hangingPunct="1">
              <a:lnSpc>
                <a:spcPct val="90000"/>
              </a:lnSpc>
            </a:pPr>
            <a:r>
              <a:rPr lang="en-US" altLang="en-US" sz="1500" b="1" dirty="0"/>
              <a:t>applets</a:t>
            </a:r>
            <a:r>
              <a:rPr lang="en-US" altLang="en-US" sz="1500" dirty="0"/>
              <a:t>, </a:t>
            </a:r>
          </a:p>
          <a:p>
            <a:pPr lvl="3" eaLnBrk="1" hangingPunct="1">
              <a:lnSpc>
                <a:spcPct val="90000"/>
              </a:lnSpc>
            </a:pPr>
            <a:r>
              <a:rPr lang="en-US" altLang="en-US" sz="1500" b="1" dirty="0"/>
              <a:t>text-flow</a:t>
            </a:r>
            <a:r>
              <a:rPr lang="en-US" altLang="en-US" sz="1500" dirty="0"/>
              <a:t> </a:t>
            </a:r>
            <a:r>
              <a:rPr lang="en-US" altLang="en-US" sz="1500" b="1" dirty="0"/>
              <a:t>around images,</a:t>
            </a:r>
            <a:r>
              <a:rPr lang="en-US" altLang="en-US" sz="1500" dirty="0"/>
              <a:t> </a:t>
            </a:r>
          </a:p>
          <a:p>
            <a:pPr lvl="3" eaLnBrk="1" hangingPunct="1">
              <a:lnSpc>
                <a:spcPct val="90000"/>
              </a:lnSpc>
            </a:pPr>
            <a:r>
              <a:rPr lang="en-US" altLang="en-US" sz="1500" b="1" dirty="0"/>
              <a:t>superscripts</a:t>
            </a:r>
            <a:r>
              <a:rPr lang="en-US" altLang="en-US" sz="1500" dirty="0"/>
              <a:t> and </a:t>
            </a:r>
          </a:p>
          <a:p>
            <a:pPr lvl="3" eaLnBrk="1" hangingPunct="1">
              <a:lnSpc>
                <a:spcPct val="90000"/>
              </a:lnSpc>
            </a:pPr>
            <a:r>
              <a:rPr lang="en-US" altLang="en-US" sz="1500" b="1" dirty="0"/>
              <a:t>subscripts</a:t>
            </a:r>
            <a:r>
              <a:rPr lang="en-US" altLang="en-US" sz="1500" dirty="0"/>
              <a:t>, </a:t>
            </a:r>
          </a:p>
          <a:p>
            <a:pPr lvl="2" eaLnBrk="1" hangingPunct="1">
              <a:lnSpc>
                <a:spcPct val="90000"/>
              </a:lnSpc>
            </a:pPr>
            <a:r>
              <a:rPr lang="en-US" altLang="en-US" sz="1500" dirty="0"/>
              <a:t>while providing </a:t>
            </a:r>
            <a:r>
              <a:rPr lang="en-US" altLang="en-US" sz="1500" b="1" dirty="0"/>
              <a:t>backwards compatibility</a:t>
            </a:r>
            <a:r>
              <a:rPr lang="en-US" altLang="en-US" sz="1500" dirty="0"/>
              <a:t> with the existing </a:t>
            </a:r>
            <a:r>
              <a:rPr lang="en-US" altLang="en-US" sz="1500" u="sng" dirty="0">
                <a:solidFill>
                  <a:srgbClr val="0000FF"/>
                </a:solidFill>
                <a:hlinkClick r:id="rId6" action="ppaction://hlinkfile"/>
              </a:rPr>
              <a:t>HTML 2.0 Standard</a:t>
            </a:r>
            <a:r>
              <a:rPr lang="en-US" altLang="en-US" sz="1500" dirty="0"/>
              <a:t>. </a:t>
            </a:r>
          </a:p>
          <a:p>
            <a:pPr lvl="2" eaLnBrk="1" hangingPunct="1">
              <a:lnSpc>
                <a:spcPct val="90000"/>
              </a:lnSpc>
            </a:pPr>
            <a:endParaRPr lang="en-US" altLang="en-US" sz="1500" dirty="0"/>
          </a:p>
          <a:p>
            <a:pPr lvl="2" eaLnBrk="1" hangingPunct="1">
              <a:lnSpc>
                <a:spcPct val="90000"/>
              </a:lnSpc>
            </a:pPr>
            <a:endParaRPr lang="en-US" altLang="en-US" sz="1500" dirty="0"/>
          </a:p>
        </p:txBody>
      </p:sp>
      <p:sp>
        <p:nvSpPr>
          <p:cNvPr id="5" name="Rectangle 3">
            <a:extLst>
              <a:ext uri="{FF2B5EF4-FFF2-40B4-BE49-F238E27FC236}">
                <a16:creationId xmlns:a16="http://schemas.microsoft.com/office/drawing/2014/main" id="{B5D1522B-27C1-4352-B1AB-8C4BCD6E360E}"/>
              </a:ext>
            </a:extLst>
          </p:cNvPr>
          <p:cNvSpPr txBox="1">
            <a:spLocks noChangeArrowheads="1"/>
          </p:cNvSpPr>
          <p:nvPr/>
        </p:nvSpPr>
        <p:spPr bwMode="auto">
          <a:xfrm>
            <a:off x="76200" y="4419600"/>
            <a:ext cx="90678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1"/>
              </a:buClr>
              <a:buFont typeface="Wingdings" panose="05000000000000000000" pitchFamily="2" charset="2"/>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Font typeface="Wingdings" panose="05000000000000000000" pitchFamily="2" charset="2"/>
              <a:buChar char="§"/>
              <a:defRPr sz="2200">
                <a:solidFill>
                  <a:schemeClr val="tx1"/>
                </a:solidFill>
                <a:latin typeface="+mn-lt"/>
              </a:defRPr>
            </a:lvl2pPr>
            <a:lvl3pPr marL="1143000" indent="-228600" algn="l" rtl="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lr>
                <a:srgbClr val="00CCFF"/>
              </a:buClr>
              <a:buChar char="•"/>
              <a:defRPr sz="2000">
                <a:solidFill>
                  <a:schemeClr val="tx1"/>
                </a:solidFill>
                <a:latin typeface="+mn-lt"/>
              </a:defRPr>
            </a:lvl5pPr>
            <a:lvl6pPr marL="2514600" indent="-228600" algn="l" rtl="0" fontAlgn="base">
              <a:spcBef>
                <a:spcPct val="20000"/>
              </a:spcBef>
              <a:spcAft>
                <a:spcPct val="0"/>
              </a:spcAft>
              <a:buClr>
                <a:srgbClr val="00CCFF"/>
              </a:buClr>
              <a:buChar char="•"/>
              <a:defRPr sz="2000">
                <a:solidFill>
                  <a:schemeClr val="tx1"/>
                </a:solidFill>
                <a:latin typeface="+mn-lt"/>
              </a:defRPr>
            </a:lvl6pPr>
            <a:lvl7pPr marL="2971800" indent="-228600" algn="l" rtl="0" fontAlgn="base">
              <a:spcBef>
                <a:spcPct val="20000"/>
              </a:spcBef>
              <a:spcAft>
                <a:spcPct val="0"/>
              </a:spcAft>
              <a:buClr>
                <a:srgbClr val="00CCFF"/>
              </a:buClr>
              <a:buChar char="•"/>
              <a:defRPr sz="2000">
                <a:solidFill>
                  <a:schemeClr val="tx1"/>
                </a:solidFill>
                <a:latin typeface="+mn-lt"/>
              </a:defRPr>
            </a:lvl7pPr>
            <a:lvl8pPr marL="3429000" indent="-228600" algn="l" rtl="0" fontAlgn="base">
              <a:spcBef>
                <a:spcPct val="20000"/>
              </a:spcBef>
              <a:spcAft>
                <a:spcPct val="0"/>
              </a:spcAft>
              <a:buClr>
                <a:srgbClr val="00CCFF"/>
              </a:buClr>
              <a:buChar char="•"/>
              <a:defRPr sz="2000">
                <a:solidFill>
                  <a:schemeClr val="tx1"/>
                </a:solidFill>
                <a:latin typeface="+mn-lt"/>
              </a:defRPr>
            </a:lvl8pPr>
            <a:lvl9pPr marL="3886200" indent="-228600" algn="l" rtl="0" fontAlgn="base">
              <a:spcBef>
                <a:spcPct val="20000"/>
              </a:spcBef>
              <a:spcAft>
                <a:spcPct val="0"/>
              </a:spcAft>
              <a:buClr>
                <a:srgbClr val="00CCFF"/>
              </a:buClr>
              <a:buChar char="•"/>
              <a:defRPr sz="2000">
                <a:solidFill>
                  <a:schemeClr val="tx1"/>
                </a:solidFill>
                <a:latin typeface="+mn-lt"/>
              </a:defRPr>
            </a:lvl9pPr>
          </a:lstStyle>
          <a:p>
            <a:pPr lvl="1" eaLnBrk="1" hangingPunct="1"/>
            <a:r>
              <a:rPr lang="en-US" altLang="en-US" sz="1800" b="0" u="sng" kern="0" dirty="0">
                <a:solidFill>
                  <a:srgbClr val="0000FF"/>
                </a:solidFill>
                <a:hlinkClick r:id="rId7" action="ppaction://hlinkfile"/>
              </a:rPr>
              <a:t>HTML 4.0</a:t>
            </a:r>
            <a:r>
              <a:rPr lang="en-US" altLang="en-US" sz="1800" b="0" kern="0" dirty="0"/>
              <a:t> </a:t>
            </a:r>
          </a:p>
          <a:p>
            <a:pPr lvl="2" eaLnBrk="1" hangingPunct="1"/>
            <a:r>
              <a:rPr lang="en-US" altLang="en-US" sz="1600" b="1" kern="0" dirty="0"/>
              <a:t>First</a:t>
            </a:r>
            <a:r>
              <a:rPr lang="en-US" altLang="en-US" sz="1600" b="0" kern="0" dirty="0"/>
              <a:t> released as a </a:t>
            </a:r>
            <a:r>
              <a:rPr lang="en-US" altLang="en-US" sz="1600" b="1" kern="0" dirty="0"/>
              <a:t>W3C Recommendation </a:t>
            </a:r>
            <a:r>
              <a:rPr lang="en-US" altLang="en-US" sz="1600" b="0" kern="0" dirty="0"/>
              <a:t>on </a:t>
            </a:r>
            <a:r>
              <a:rPr lang="en-US" altLang="en-US" sz="1600" b="1" kern="0" dirty="0"/>
              <a:t>18 December </a:t>
            </a:r>
            <a:r>
              <a:rPr lang="en-US" altLang="en-US" sz="1600" b="1" kern="0" dirty="0">
                <a:solidFill>
                  <a:schemeClr val="bg2"/>
                </a:solidFill>
              </a:rPr>
              <a:t>1997</a:t>
            </a:r>
            <a:r>
              <a:rPr lang="en-US" altLang="en-US" sz="1600" b="1" kern="0" dirty="0"/>
              <a:t>.</a:t>
            </a:r>
            <a:r>
              <a:rPr lang="en-US" altLang="en-US" sz="1600" b="0" kern="0" dirty="0"/>
              <a:t> </a:t>
            </a:r>
          </a:p>
          <a:p>
            <a:pPr lvl="2" eaLnBrk="1" hangingPunct="1"/>
            <a:r>
              <a:rPr lang="en-US" altLang="en-US" sz="1600" b="0" kern="0" dirty="0"/>
              <a:t>A </a:t>
            </a:r>
            <a:r>
              <a:rPr lang="en-US" altLang="en-US" sz="1600" b="1" kern="0" dirty="0"/>
              <a:t>second</a:t>
            </a:r>
            <a:r>
              <a:rPr lang="en-US" altLang="en-US" sz="1600" b="0" kern="0" dirty="0"/>
              <a:t> release was issued on </a:t>
            </a:r>
            <a:r>
              <a:rPr lang="en-US" altLang="en-US" sz="1600" b="1" kern="0" dirty="0"/>
              <a:t>24 April </a:t>
            </a:r>
            <a:r>
              <a:rPr lang="en-US" altLang="en-US" sz="1600" b="1" kern="0" dirty="0">
                <a:solidFill>
                  <a:schemeClr val="bg2"/>
                </a:solidFill>
              </a:rPr>
              <a:t>1998</a:t>
            </a:r>
            <a:r>
              <a:rPr lang="en-US" altLang="en-US" sz="1600" b="0" kern="0" dirty="0"/>
              <a:t> with changes limited to </a:t>
            </a:r>
            <a:r>
              <a:rPr lang="en-US" altLang="en-US" sz="1600" b="1" kern="0" dirty="0"/>
              <a:t>editorial corrections</a:t>
            </a:r>
            <a:r>
              <a:rPr lang="en-US" altLang="en-US" sz="1600" b="0" kern="0" dirty="0"/>
              <a:t>. </a:t>
            </a:r>
          </a:p>
          <a:p>
            <a:pPr lvl="2" eaLnBrk="1" hangingPunct="1"/>
            <a:r>
              <a:rPr lang="en-US" altLang="en-US" sz="1600" b="0" kern="0" dirty="0"/>
              <a:t>This specification has been superseded by </a:t>
            </a:r>
            <a:r>
              <a:rPr lang="en-US" altLang="en-US" sz="1600" b="0" u="sng" kern="0" dirty="0">
                <a:solidFill>
                  <a:srgbClr val="0000FF"/>
                </a:solidFill>
                <a:hlinkClick r:id="rId8" action="ppaction://hlinkfile"/>
              </a:rPr>
              <a:t>HTML 4.01</a:t>
            </a:r>
            <a:r>
              <a:rPr lang="en-US" altLang="en-US" sz="1600" b="0" kern="0" dirty="0"/>
              <a:t>. </a:t>
            </a:r>
          </a:p>
          <a:p>
            <a:pPr lvl="2" eaLnBrk="1" hangingPunct="1"/>
            <a:endParaRPr lang="en-US" altLang="en-US" sz="1600" b="0" kern="0" dirty="0"/>
          </a:p>
          <a:p>
            <a:pPr lvl="1" eaLnBrk="1" hangingPunct="1"/>
            <a:r>
              <a:rPr lang="en-US" altLang="en-US" sz="1800" b="0" u="sng" kern="0" dirty="0">
                <a:solidFill>
                  <a:srgbClr val="0000FF"/>
                </a:solidFill>
                <a:hlinkClick r:id="rId9"/>
              </a:rPr>
              <a:t>HTML 4.01</a:t>
            </a:r>
            <a:r>
              <a:rPr lang="en-US" altLang="en-US" sz="1800" b="0" kern="0" dirty="0"/>
              <a:t> </a:t>
            </a:r>
          </a:p>
          <a:p>
            <a:pPr lvl="2" eaLnBrk="1" hangingPunct="1"/>
            <a:r>
              <a:rPr lang="en-US" altLang="en-US" sz="1600" b="0" kern="0" dirty="0"/>
              <a:t>The </a:t>
            </a:r>
            <a:r>
              <a:rPr lang="en-US" altLang="en-US" sz="1600" b="0" u="sng" kern="0" dirty="0">
                <a:solidFill>
                  <a:srgbClr val="0000FF"/>
                </a:solidFill>
                <a:hlinkClick r:id="rId8" action="ppaction://hlinkfile"/>
              </a:rPr>
              <a:t>HTML 4.01</a:t>
            </a:r>
            <a:r>
              <a:rPr lang="en-US" altLang="en-US" sz="1600" b="0" kern="0" dirty="0"/>
              <a:t> Recommendation released on </a:t>
            </a:r>
            <a:r>
              <a:rPr lang="en-US" altLang="en-US" sz="1600" b="1" kern="0" dirty="0"/>
              <a:t>24th December </a:t>
            </a:r>
            <a:r>
              <a:rPr lang="en-US" altLang="en-US" sz="1600" b="1" kern="0" dirty="0">
                <a:solidFill>
                  <a:srgbClr val="FF0000"/>
                </a:solidFill>
              </a:rPr>
              <a:t>1999</a:t>
            </a:r>
            <a:r>
              <a:rPr lang="en-US" altLang="en-US" sz="1600" b="1" kern="0" dirty="0"/>
              <a:t>,</a:t>
            </a:r>
            <a:r>
              <a:rPr lang="en-US" altLang="en-US" sz="1600" b="0" kern="0" dirty="0">
                <a:solidFill>
                  <a:srgbClr val="FF0000"/>
                </a:solidFill>
              </a:rPr>
              <a:t> </a:t>
            </a:r>
            <a:r>
              <a:rPr lang="en-US" altLang="en-US" sz="1600" b="1" kern="0" dirty="0">
                <a:solidFill>
                  <a:srgbClr val="00CCFF"/>
                </a:solidFill>
              </a:rPr>
              <a:t>fixes</a:t>
            </a:r>
            <a:r>
              <a:rPr lang="en-US" altLang="en-US" sz="1600" b="1" kern="0" dirty="0">
                <a:solidFill>
                  <a:srgbClr val="FF0000"/>
                </a:solidFill>
              </a:rPr>
              <a:t> </a:t>
            </a:r>
            <a:r>
              <a:rPr lang="en-US" altLang="en-US" sz="1600" b="1" kern="0" dirty="0"/>
              <a:t>a number of </a:t>
            </a:r>
            <a:r>
              <a:rPr lang="en-US" altLang="en-US" sz="1600" b="1" kern="0" dirty="0">
                <a:solidFill>
                  <a:srgbClr val="FF0000"/>
                </a:solidFill>
              </a:rPr>
              <a:t>bugs</a:t>
            </a:r>
            <a:r>
              <a:rPr lang="en-US" altLang="en-US" sz="1600" b="0" kern="0" dirty="0"/>
              <a:t> in the HTML 4.0 specification</a:t>
            </a:r>
            <a:r>
              <a:rPr lang="en-US" altLang="en-US" sz="1800" b="0" kern="0" dirty="0"/>
              <a:t>. </a:t>
            </a:r>
          </a:p>
        </p:txBody>
      </p:sp>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Font typeface="Wingdings" panose="05000000000000000000" pitchFamily="2" charset="2"/>
              <a:buChar char="§"/>
              <a:defRPr sz="2800">
                <a:solidFill>
                  <a:schemeClr val="tx1"/>
                </a:solidFill>
                <a:latin typeface="Times New Roman" panose="02020603050405020304" pitchFamily="18" charset="0"/>
              </a:defRPr>
            </a:lvl1pPr>
            <a:lvl2pPr marL="742950" indent="-285750">
              <a:spcBef>
                <a:spcPct val="20000"/>
              </a:spcBef>
              <a:buClr>
                <a:schemeClr val="tx1"/>
              </a:buClr>
              <a:buFont typeface="Wingdings" panose="05000000000000000000" pitchFamily="2" charset="2"/>
              <a:buChar char="§"/>
              <a:defRPr sz="2200">
                <a:solidFill>
                  <a:schemeClr val="tx1"/>
                </a:solidFill>
                <a:latin typeface="Times New Roman" panose="02020603050405020304" pitchFamily="18" charset="0"/>
              </a:defRPr>
            </a:lvl2pPr>
            <a:lvl3pPr marL="1143000" indent="-228600">
              <a:spcBef>
                <a:spcPct val="20000"/>
              </a:spcBef>
              <a:buClr>
                <a:schemeClr val="hlink"/>
              </a:buClr>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lr>
                <a:srgbClr val="00CCFF"/>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9pPr>
          </a:lstStyle>
          <a:p>
            <a:pPr>
              <a:spcBef>
                <a:spcPct val="50000"/>
              </a:spcBef>
              <a:buClrTx/>
              <a:buFontTx/>
              <a:buNone/>
            </a:pPr>
            <a:fld id="{C1E0D497-71D5-4342-A706-46774A61B097}" type="slidenum">
              <a:rPr lang="en-US" altLang="en-US" sz="1400" smtClean="0"/>
              <a:pPr>
                <a:spcBef>
                  <a:spcPct val="50000"/>
                </a:spcBef>
                <a:buClrTx/>
                <a:buFontTx/>
                <a:buNone/>
              </a:pPr>
              <a:t>12</a:t>
            </a:fld>
            <a:endParaRPr lang="en-US" altLang="en-US" sz="1400"/>
          </a:p>
        </p:txBody>
      </p:sp>
      <p:sp>
        <p:nvSpPr>
          <p:cNvPr id="31747" name="Rectangle 2"/>
          <p:cNvSpPr>
            <a:spLocks noGrp="1" noChangeArrowheads="1"/>
          </p:cNvSpPr>
          <p:nvPr>
            <p:ph type="title"/>
          </p:nvPr>
        </p:nvSpPr>
        <p:spPr>
          <a:xfrm>
            <a:off x="381000" y="0"/>
            <a:ext cx="8229600" cy="457200"/>
          </a:xfrm>
        </p:spPr>
        <p:txBody>
          <a:bodyPr/>
          <a:lstStyle/>
          <a:p>
            <a:pPr eaLnBrk="1" hangingPunct="1"/>
            <a:r>
              <a:rPr lang="en-US" altLang="en-US" dirty="0"/>
              <a:t>Extensible Markup Language (XML)</a:t>
            </a:r>
          </a:p>
        </p:txBody>
      </p:sp>
      <p:sp>
        <p:nvSpPr>
          <p:cNvPr id="31748" name="Rectangle 3"/>
          <p:cNvSpPr>
            <a:spLocks noGrp="1" noChangeArrowheads="1"/>
          </p:cNvSpPr>
          <p:nvPr>
            <p:ph type="body" idx="1"/>
          </p:nvPr>
        </p:nvSpPr>
        <p:spPr>
          <a:xfrm>
            <a:off x="685800" y="914400"/>
            <a:ext cx="7772400" cy="5562600"/>
          </a:xfrm>
        </p:spPr>
        <p:txBody>
          <a:bodyPr/>
          <a:lstStyle/>
          <a:p>
            <a:pPr eaLnBrk="1" hangingPunct="1">
              <a:lnSpc>
                <a:spcPct val="80000"/>
              </a:lnSpc>
              <a:buFont typeface="Wingdings" panose="05000000000000000000" pitchFamily="2" charset="2"/>
              <a:buNone/>
            </a:pPr>
            <a:r>
              <a:rPr lang="en-US" altLang="en-US" sz="1600" b="1" dirty="0"/>
              <a:t>Here's an example of the data in XML:</a:t>
            </a:r>
          </a:p>
          <a:p>
            <a:pPr eaLnBrk="1" hangingPunct="1">
              <a:lnSpc>
                <a:spcPct val="80000"/>
              </a:lnSpc>
              <a:buFont typeface="Wingdings" panose="05000000000000000000" pitchFamily="2" charset="2"/>
              <a:buNone/>
            </a:pPr>
            <a:r>
              <a:rPr lang="en-US" altLang="en-US" sz="1600" b="1" dirty="0">
                <a:solidFill>
                  <a:schemeClr val="bg2"/>
                </a:solidFill>
              </a:rPr>
              <a:t>&lt;Customers&gt; </a:t>
            </a:r>
          </a:p>
          <a:p>
            <a:pPr eaLnBrk="1" hangingPunct="1">
              <a:lnSpc>
                <a:spcPct val="80000"/>
              </a:lnSpc>
              <a:buFont typeface="Wingdings" panose="05000000000000000000" pitchFamily="2" charset="2"/>
              <a:buNone/>
            </a:pPr>
            <a:r>
              <a:rPr lang="en-US" altLang="en-US" sz="1600" dirty="0"/>
              <a:t>          </a:t>
            </a:r>
            <a:r>
              <a:rPr lang="en-US" altLang="en-US" sz="1600" b="1" dirty="0"/>
              <a:t>&lt;Customer&gt;</a:t>
            </a:r>
            <a:r>
              <a:rPr lang="en-US" altLang="en-US" sz="1600" dirty="0"/>
              <a:t> </a:t>
            </a:r>
          </a:p>
          <a:p>
            <a:pPr eaLnBrk="1" hangingPunct="1">
              <a:lnSpc>
                <a:spcPct val="80000"/>
              </a:lnSpc>
              <a:buFont typeface="Wingdings" panose="05000000000000000000" pitchFamily="2" charset="2"/>
              <a:buNone/>
            </a:pPr>
            <a:r>
              <a:rPr lang="en-US" altLang="en-US" sz="1600" dirty="0"/>
              <a:t>                    &lt;</a:t>
            </a:r>
            <a:r>
              <a:rPr lang="en-US" altLang="en-US" sz="1600" dirty="0" err="1"/>
              <a:t>LastName</a:t>
            </a:r>
            <a:r>
              <a:rPr lang="en-US" altLang="en-US" sz="1600" dirty="0"/>
              <a:t>&gt;JONES&lt;/</a:t>
            </a:r>
            <a:r>
              <a:rPr lang="en-US" altLang="en-US" sz="1600" dirty="0" err="1"/>
              <a:t>LastName</a:t>
            </a:r>
            <a:r>
              <a:rPr lang="en-US" altLang="en-US" sz="1600" dirty="0"/>
              <a:t>&gt; </a:t>
            </a:r>
          </a:p>
          <a:p>
            <a:pPr eaLnBrk="1" hangingPunct="1">
              <a:lnSpc>
                <a:spcPct val="80000"/>
              </a:lnSpc>
              <a:buFont typeface="Wingdings" panose="05000000000000000000" pitchFamily="2" charset="2"/>
              <a:buNone/>
            </a:pPr>
            <a:r>
              <a:rPr lang="en-US" altLang="en-US" sz="1600" dirty="0"/>
              <a:t>                    &lt;</a:t>
            </a:r>
            <a:r>
              <a:rPr lang="en-US" altLang="en-US" sz="1600" dirty="0" err="1"/>
              <a:t>FirstName</a:t>
            </a:r>
            <a:r>
              <a:rPr lang="en-US" altLang="en-US" sz="1600" dirty="0"/>
              <a:t>&gt;JOHN&lt;/</a:t>
            </a:r>
            <a:r>
              <a:rPr lang="en-US" altLang="en-US" sz="1600" dirty="0" err="1"/>
              <a:t>FirstName</a:t>
            </a:r>
            <a:r>
              <a:rPr lang="en-US" altLang="en-US" sz="1600" dirty="0"/>
              <a:t>&gt; </a:t>
            </a:r>
          </a:p>
          <a:p>
            <a:pPr eaLnBrk="1" hangingPunct="1">
              <a:lnSpc>
                <a:spcPct val="80000"/>
              </a:lnSpc>
              <a:buFont typeface="Wingdings" panose="05000000000000000000" pitchFamily="2" charset="2"/>
              <a:buNone/>
            </a:pPr>
            <a:r>
              <a:rPr lang="en-US" altLang="en-US" sz="1600" dirty="0"/>
              <a:t>                    &lt;Telephone&gt;5555551212&lt;/Telephone&gt; </a:t>
            </a:r>
          </a:p>
          <a:p>
            <a:pPr eaLnBrk="1" hangingPunct="1">
              <a:lnSpc>
                <a:spcPct val="80000"/>
              </a:lnSpc>
              <a:buFont typeface="Wingdings" panose="05000000000000000000" pitchFamily="2" charset="2"/>
              <a:buNone/>
            </a:pPr>
            <a:r>
              <a:rPr lang="en-US" altLang="en-US" sz="1600" dirty="0"/>
              <a:t>                    &lt;Address&gt;9902 BROADWAY&lt;/Address&gt; </a:t>
            </a:r>
          </a:p>
          <a:p>
            <a:pPr eaLnBrk="1" hangingPunct="1">
              <a:lnSpc>
                <a:spcPct val="80000"/>
              </a:lnSpc>
              <a:buFont typeface="Wingdings" panose="05000000000000000000" pitchFamily="2" charset="2"/>
              <a:buNone/>
            </a:pPr>
            <a:r>
              <a:rPr lang="en-US" altLang="en-US" sz="1600" dirty="0"/>
              <a:t>                    &lt;City&gt;NEW YORK&lt;/City&gt; </a:t>
            </a:r>
          </a:p>
          <a:p>
            <a:pPr eaLnBrk="1" hangingPunct="1">
              <a:lnSpc>
                <a:spcPct val="80000"/>
              </a:lnSpc>
              <a:buFont typeface="Wingdings" panose="05000000000000000000" pitchFamily="2" charset="2"/>
              <a:buNone/>
            </a:pPr>
            <a:r>
              <a:rPr lang="en-US" altLang="en-US" sz="1600" dirty="0"/>
              <a:t>                    &lt;State&gt;NY&lt;/State&gt; </a:t>
            </a:r>
          </a:p>
          <a:p>
            <a:pPr eaLnBrk="1" hangingPunct="1">
              <a:lnSpc>
                <a:spcPct val="80000"/>
              </a:lnSpc>
              <a:buFont typeface="Wingdings" panose="05000000000000000000" pitchFamily="2" charset="2"/>
              <a:buNone/>
            </a:pPr>
            <a:r>
              <a:rPr lang="en-US" altLang="en-US" sz="1600" dirty="0"/>
              <a:t>                    &lt;Zip&gt;10010&lt;/Zip&gt; </a:t>
            </a:r>
          </a:p>
          <a:p>
            <a:pPr eaLnBrk="1" hangingPunct="1">
              <a:lnSpc>
                <a:spcPct val="80000"/>
              </a:lnSpc>
              <a:buFont typeface="Wingdings" panose="05000000000000000000" pitchFamily="2" charset="2"/>
              <a:buNone/>
            </a:pPr>
            <a:r>
              <a:rPr lang="en-US" altLang="en-US" sz="1600" b="1" dirty="0"/>
              <a:t>          &lt;/Customer&gt;</a:t>
            </a:r>
            <a:r>
              <a:rPr lang="en-US" altLang="en-US" sz="1600" dirty="0"/>
              <a:t> </a:t>
            </a:r>
          </a:p>
          <a:p>
            <a:pPr eaLnBrk="1" hangingPunct="1">
              <a:lnSpc>
                <a:spcPct val="80000"/>
              </a:lnSpc>
              <a:buFont typeface="Wingdings" panose="05000000000000000000" pitchFamily="2" charset="2"/>
              <a:buNone/>
            </a:pPr>
            <a:r>
              <a:rPr lang="en-US" altLang="en-US" sz="1600" b="1" dirty="0"/>
              <a:t>          &lt;Customer&gt;</a:t>
            </a:r>
            <a:r>
              <a:rPr lang="en-US" altLang="en-US" sz="1600" dirty="0"/>
              <a:t> </a:t>
            </a:r>
          </a:p>
          <a:p>
            <a:pPr eaLnBrk="1" hangingPunct="1">
              <a:lnSpc>
                <a:spcPct val="80000"/>
              </a:lnSpc>
              <a:buFont typeface="Wingdings" panose="05000000000000000000" pitchFamily="2" charset="2"/>
              <a:buNone/>
            </a:pPr>
            <a:r>
              <a:rPr lang="en-US" altLang="en-US" sz="1600" dirty="0"/>
              <a:t>                    &lt;</a:t>
            </a:r>
            <a:r>
              <a:rPr lang="en-US" altLang="en-US" sz="1600" dirty="0" err="1"/>
              <a:t>LastName</a:t>
            </a:r>
            <a:r>
              <a:rPr lang="en-US" altLang="en-US" sz="1600" dirty="0"/>
              <a:t>&gt;SMITH&lt;/</a:t>
            </a:r>
            <a:r>
              <a:rPr lang="en-US" altLang="en-US" sz="1600" dirty="0" err="1"/>
              <a:t>LastName</a:t>
            </a:r>
            <a:r>
              <a:rPr lang="en-US" altLang="en-US" sz="1600" dirty="0"/>
              <a:t>&gt; </a:t>
            </a:r>
          </a:p>
          <a:p>
            <a:pPr eaLnBrk="1" hangingPunct="1">
              <a:lnSpc>
                <a:spcPct val="80000"/>
              </a:lnSpc>
              <a:buFont typeface="Wingdings" panose="05000000000000000000" pitchFamily="2" charset="2"/>
              <a:buNone/>
            </a:pPr>
            <a:r>
              <a:rPr lang="en-US" altLang="en-US" sz="1600" dirty="0"/>
              <a:t>                    &lt;</a:t>
            </a:r>
            <a:r>
              <a:rPr lang="en-US" altLang="en-US" sz="1600" dirty="0" err="1"/>
              <a:t>FirstName</a:t>
            </a:r>
            <a:r>
              <a:rPr lang="en-US" altLang="en-US" sz="1600" dirty="0"/>
              <a:t>&gt;MABEL&lt;/</a:t>
            </a:r>
            <a:r>
              <a:rPr lang="en-US" altLang="en-US" sz="1600" dirty="0" err="1"/>
              <a:t>FirstName</a:t>
            </a:r>
            <a:r>
              <a:rPr lang="en-US" altLang="en-US" sz="1600" dirty="0"/>
              <a:t>&gt; </a:t>
            </a:r>
          </a:p>
          <a:p>
            <a:pPr eaLnBrk="1" hangingPunct="1">
              <a:lnSpc>
                <a:spcPct val="80000"/>
              </a:lnSpc>
              <a:buFont typeface="Wingdings" panose="05000000000000000000" pitchFamily="2" charset="2"/>
              <a:buNone/>
            </a:pPr>
            <a:r>
              <a:rPr lang="en-US" altLang="en-US" sz="1600" dirty="0"/>
              <a:t>                    &lt;Telephone&gt;5555559999&lt;/Telephone&gt; </a:t>
            </a:r>
          </a:p>
          <a:p>
            <a:pPr eaLnBrk="1" hangingPunct="1">
              <a:lnSpc>
                <a:spcPct val="80000"/>
              </a:lnSpc>
              <a:buFont typeface="Wingdings" panose="05000000000000000000" pitchFamily="2" charset="2"/>
              <a:buNone/>
            </a:pPr>
            <a:r>
              <a:rPr lang="en-US" altLang="en-US" sz="1600" dirty="0"/>
              <a:t>                    &lt;Address&gt;674 ANYSTREET&lt;/Address&gt; </a:t>
            </a:r>
          </a:p>
          <a:p>
            <a:pPr eaLnBrk="1" hangingPunct="1">
              <a:lnSpc>
                <a:spcPct val="80000"/>
              </a:lnSpc>
              <a:buFont typeface="Wingdings" panose="05000000000000000000" pitchFamily="2" charset="2"/>
              <a:buNone/>
            </a:pPr>
            <a:r>
              <a:rPr lang="en-US" altLang="en-US" sz="1600" dirty="0"/>
              <a:t>                    &lt;City&gt;CHICAGO&lt;/City&gt; </a:t>
            </a:r>
          </a:p>
          <a:p>
            <a:pPr eaLnBrk="1" hangingPunct="1">
              <a:lnSpc>
                <a:spcPct val="80000"/>
              </a:lnSpc>
              <a:buFont typeface="Wingdings" panose="05000000000000000000" pitchFamily="2" charset="2"/>
              <a:buNone/>
            </a:pPr>
            <a:r>
              <a:rPr lang="en-US" altLang="en-US" sz="1600" dirty="0"/>
              <a:t>                    &lt;State&gt;IL&lt;/State&gt; </a:t>
            </a:r>
          </a:p>
          <a:p>
            <a:pPr eaLnBrk="1" hangingPunct="1">
              <a:lnSpc>
                <a:spcPct val="80000"/>
              </a:lnSpc>
              <a:buFont typeface="Wingdings" panose="05000000000000000000" pitchFamily="2" charset="2"/>
              <a:buNone/>
            </a:pPr>
            <a:r>
              <a:rPr lang="en-US" altLang="en-US" sz="1600" dirty="0"/>
              <a:t>                    &lt;Zip&gt;60614&lt;/Zip&gt; </a:t>
            </a:r>
          </a:p>
          <a:p>
            <a:pPr eaLnBrk="1" hangingPunct="1">
              <a:lnSpc>
                <a:spcPct val="80000"/>
              </a:lnSpc>
              <a:buFont typeface="Wingdings" panose="05000000000000000000" pitchFamily="2" charset="2"/>
              <a:buNone/>
            </a:pPr>
            <a:r>
              <a:rPr lang="en-US" altLang="en-US" sz="1600" dirty="0"/>
              <a:t>           </a:t>
            </a:r>
            <a:r>
              <a:rPr lang="en-US" altLang="en-US" sz="1600" b="1" dirty="0"/>
              <a:t>&lt;/Customer&gt;</a:t>
            </a:r>
            <a:r>
              <a:rPr lang="en-US" altLang="en-US" sz="1600" dirty="0"/>
              <a:t> </a:t>
            </a:r>
          </a:p>
          <a:p>
            <a:pPr eaLnBrk="1" hangingPunct="1">
              <a:lnSpc>
                <a:spcPct val="80000"/>
              </a:lnSpc>
              <a:buFont typeface="Wingdings" panose="05000000000000000000" pitchFamily="2" charset="2"/>
              <a:buNone/>
            </a:pPr>
            <a:r>
              <a:rPr lang="en-US" altLang="en-US" sz="1600" b="1" dirty="0">
                <a:solidFill>
                  <a:schemeClr val="bg2"/>
                </a:solidFill>
              </a:rPr>
              <a:t>&lt;/Customers&gt;</a:t>
            </a:r>
          </a:p>
        </p:txBody>
      </p:sp>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381000" y="0"/>
            <a:ext cx="8229600" cy="457200"/>
          </a:xfrm>
        </p:spPr>
        <p:txBody>
          <a:bodyPr/>
          <a:lstStyle/>
          <a:p>
            <a:pPr eaLnBrk="1" hangingPunct="1"/>
            <a:r>
              <a:rPr lang="en-US" altLang="en-US" dirty="0"/>
              <a:t>What  is  HTML5 ? p. 647</a:t>
            </a:r>
          </a:p>
        </p:txBody>
      </p:sp>
      <p:sp>
        <p:nvSpPr>
          <p:cNvPr id="32771" name="Content Placeholder 2"/>
          <p:cNvSpPr>
            <a:spLocks noGrp="1"/>
          </p:cNvSpPr>
          <p:nvPr>
            <p:ph idx="1"/>
          </p:nvPr>
        </p:nvSpPr>
        <p:spPr>
          <a:xfrm>
            <a:off x="304800" y="609600"/>
            <a:ext cx="8382000" cy="6019800"/>
          </a:xfrm>
        </p:spPr>
        <p:txBody>
          <a:bodyPr/>
          <a:lstStyle/>
          <a:p>
            <a:pPr>
              <a:lnSpc>
                <a:spcPct val="90000"/>
              </a:lnSpc>
              <a:defRPr/>
            </a:pPr>
            <a:r>
              <a:rPr lang="en-US" altLang="en-US" sz="2400" dirty="0">
                <a:cs typeface="Arial" panose="020B0604020202020204" pitchFamily="34" charset="0"/>
              </a:rPr>
              <a:t>HTML 5 (modern interface)</a:t>
            </a:r>
          </a:p>
          <a:p>
            <a:pPr lvl="1">
              <a:lnSpc>
                <a:spcPct val="90000"/>
              </a:lnSpc>
              <a:defRPr/>
            </a:pPr>
            <a:r>
              <a:rPr lang="en-US" altLang="en-US" sz="2000" dirty="0">
                <a:cs typeface="Arial" panose="020B0604020202020204" pitchFamily="34" charset="0"/>
              </a:rPr>
              <a:t>The next version of (classic interface)</a:t>
            </a:r>
          </a:p>
          <a:p>
            <a:pPr marL="457200" lvl="1" indent="0">
              <a:lnSpc>
                <a:spcPct val="90000"/>
              </a:lnSpc>
              <a:buFont typeface="Wingdings" panose="05000000000000000000" pitchFamily="2" charset="2"/>
              <a:buNone/>
              <a:defRPr/>
            </a:pPr>
            <a:r>
              <a:rPr lang="en-US" altLang="en-US" sz="2000" dirty="0">
                <a:cs typeface="Arial" panose="020B0604020202020204" pitchFamily="34" charset="0"/>
              </a:rPr>
              <a:t>   HTML 4 and XHTML 1 </a:t>
            </a:r>
          </a:p>
          <a:p>
            <a:pPr lvl="3">
              <a:lnSpc>
                <a:spcPct val="90000"/>
              </a:lnSpc>
              <a:defRPr/>
            </a:pPr>
            <a:r>
              <a:rPr lang="en-US" altLang="en-US" sz="1200" dirty="0"/>
              <a:t>There are</a:t>
            </a:r>
            <a:r>
              <a:rPr lang="en-US" altLang="en-US" sz="1200" b="1" dirty="0"/>
              <a:t> 28 additional tags</a:t>
            </a:r>
            <a:r>
              <a:rPr lang="en-US" altLang="en-US" sz="1200" dirty="0"/>
              <a:t> and a </a:t>
            </a:r>
            <a:r>
              <a:rPr lang="en-US" altLang="en-US" sz="1200" b="1" dirty="0"/>
              <a:t>few new techniques</a:t>
            </a:r>
            <a:endParaRPr lang="en-US" altLang="en-US" sz="1200" dirty="0"/>
          </a:p>
          <a:p>
            <a:pPr lvl="3">
              <a:lnSpc>
                <a:spcPct val="90000"/>
              </a:lnSpc>
              <a:defRPr/>
            </a:pPr>
            <a:r>
              <a:rPr lang="en-US" altLang="en-US" sz="1100" b="1" dirty="0"/>
              <a:t>Firefox</a:t>
            </a:r>
            <a:r>
              <a:rPr lang="en-US" altLang="en-US" sz="1100" dirty="0"/>
              <a:t>, </a:t>
            </a:r>
            <a:r>
              <a:rPr lang="en-US" altLang="en-US" sz="1100" b="1" dirty="0"/>
              <a:t>Chrome</a:t>
            </a:r>
            <a:r>
              <a:rPr lang="en-US" altLang="en-US" sz="1100" dirty="0"/>
              <a:t>, </a:t>
            </a:r>
            <a:r>
              <a:rPr lang="en-US" altLang="en-US" sz="1100" b="1" dirty="0"/>
              <a:t>Internet Explorer, Safari</a:t>
            </a:r>
            <a:r>
              <a:rPr lang="en-US" altLang="en-US" sz="1100" dirty="0"/>
              <a:t>, and </a:t>
            </a:r>
            <a:r>
              <a:rPr lang="en-US" altLang="en-US" sz="1100" b="1" dirty="0"/>
              <a:t>Opera</a:t>
            </a:r>
            <a:r>
              <a:rPr lang="en-US" altLang="en-US" sz="1100" dirty="0"/>
              <a:t> can all use HTML5 today</a:t>
            </a:r>
            <a:endParaRPr lang="en-US" altLang="en-US" sz="1100" b="1" dirty="0">
              <a:cs typeface="Arial" panose="020B0604020202020204" pitchFamily="34" charset="0"/>
            </a:endParaRPr>
          </a:p>
          <a:p>
            <a:pPr marL="457200" lvl="1" indent="0">
              <a:spcBef>
                <a:spcPts val="0"/>
              </a:spcBef>
              <a:buFont typeface="Wingdings" panose="05000000000000000000" pitchFamily="2" charset="2"/>
              <a:buNone/>
              <a:defRPr/>
            </a:pPr>
            <a:endParaRPr lang="en-US" altLang="en-US" sz="1000" dirty="0"/>
          </a:p>
          <a:p>
            <a:pPr lvl="1">
              <a:spcBef>
                <a:spcPts val="0"/>
              </a:spcBef>
              <a:defRPr/>
            </a:pPr>
            <a:r>
              <a:rPr lang="en-US" altLang="en-US" sz="1400" dirty="0">
                <a:cs typeface="Times New Roman" panose="02020603050405020304" pitchFamily="18" charset="0"/>
                <a:hlinkClick r:id="rId3"/>
              </a:rPr>
              <a:t>http://www.w3.org/html/</a:t>
            </a:r>
            <a:endParaRPr lang="en-US" altLang="en-US" sz="1400" dirty="0">
              <a:cs typeface="Times New Roman" panose="02020603050405020304" pitchFamily="18" charset="0"/>
            </a:endParaRPr>
          </a:p>
          <a:p>
            <a:pPr eaLnBrk="1" hangingPunct="1">
              <a:defRPr/>
            </a:pPr>
            <a:endParaRPr lang="en-US" altLang="en-US" sz="2400" dirty="0"/>
          </a:p>
          <a:p>
            <a:pPr eaLnBrk="1" hangingPunct="1">
              <a:defRPr/>
            </a:pPr>
            <a:r>
              <a:rPr lang="en-US" altLang="en-US" sz="2400" dirty="0"/>
              <a:t>Supported by modern browsers</a:t>
            </a:r>
          </a:p>
          <a:p>
            <a:pPr lvl="1" eaLnBrk="1" hangingPunct="1">
              <a:defRPr/>
            </a:pPr>
            <a:r>
              <a:rPr lang="en-US" altLang="en-US" sz="1800" dirty="0"/>
              <a:t>Safari, Google Chrome, Firefox, Internet Explorer, Edge</a:t>
            </a:r>
          </a:p>
          <a:p>
            <a:pPr lvl="1" eaLnBrk="1" hangingPunct="1">
              <a:defRPr/>
            </a:pPr>
            <a:endParaRPr lang="en-US" altLang="en-US" sz="1800" dirty="0"/>
          </a:p>
          <a:p>
            <a:pPr eaLnBrk="1" hangingPunct="1">
              <a:defRPr/>
            </a:pPr>
            <a:r>
              <a:rPr lang="en-US" altLang="en-US" sz="2400" dirty="0"/>
              <a:t>Intended to be </a:t>
            </a:r>
            <a:r>
              <a:rPr lang="en-US" altLang="en-US" sz="2400" b="1" dirty="0"/>
              <a:t>backwards compatible</a:t>
            </a:r>
          </a:p>
          <a:p>
            <a:pPr eaLnBrk="1" hangingPunct="1">
              <a:defRPr/>
            </a:pPr>
            <a:endParaRPr lang="en-US" altLang="en-US" sz="2400" dirty="0"/>
          </a:p>
          <a:p>
            <a:pPr eaLnBrk="1" hangingPunct="1">
              <a:defRPr/>
            </a:pPr>
            <a:r>
              <a:rPr lang="en-US" altLang="en-US" sz="2400" b="1" dirty="0"/>
              <a:t>Adds</a:t>
            </a:r>
            <a:r>
              <a:rPr lang="en-US" altLang="en-US" sz="2400" dirty="0"/>
              <a:t> new elements</a:t>
            </a:r>
          </a:p>
          <a:p>
            <a:pPr eaLnBrk="1" hangingPunct="1">
              <a:defRPr/>
            </a:pPr>
            <a:r>
              <a:rPr lang="en-US" altLang="en-US" sz="2400" b="1" dirty="0"/>
              <a:t>Adds</a:t>
            </a:r>
            <a:r>
              <a:rPr lang="en-US" altLang="en-US" sz="2400" dirty="0"/>
              <a:t> new functionality</a:t>
            </a:r>
          </a:p>
          <a:p>
            <a:pPr lvl="1" eaLnBrk="1" hangingPunct="1">
              <a:defRPr/>
            </a:pPr>
            <a:r>
              <a:rPr lang="en-US" altLang="en-US" sz="1800" dirty="0"/>
              <a:t>Edit form data</a:t>
            </a:r>
          </a:p>
          <a:p>
            <a:pPr lvl="1" eaLnBrk="1" hangingPunct="1">
              <a:defRPr/>
            </a:pPr>
            <a:r>
              <a:rPr lang="en-US" altLang="en-US" sz="1800" b="1" dirty="0">
                <a:highlight>
                  <a:srgbClr val="FFFF00"/>
                </a:highlight>
              </a:rPr>
              <a:t>Native video </a:t>
            </a:r>
            <a:r>
              <a:rPr lang="en-US" altLang="en-US" sz="1800" dirty="0"/>
              <a:t>and </a:t>
            </a:r>
            <a:r>
              <a:rPr lang="en-US" altLang="en-US" sz="1800" b="1" dirty="0">
                <a:highlight>
                  <a:srgbClr val="FFFF00"/>
                </a:highlight>
              </a:rPr>
              <a:t>audio</a:t>
            </a:r>
          </a:p>
          <a:p>
            <a:pPr lvl="1" eaLnBrk="1" hangingPunct="1">
              <a:defRPr/>
            </a:pPr>
            <a:r>
              <a:rPr lang="en-US" altLang="en-US" sz="1800" dirty="0"/>
              <a:t>And more!</a:t>
            </a:r>
          </a:p>
        </p:txBody>
      </p:sp>
      <p:sp>
        <p:nvSpPr>
          <p:cNvPr id="28676" name="Slide Number Placeholder 3"/>
          <p:cNvSpPr>
            <a:spLocks noGrp="1"/>
          </p:cNvSpPr>
          <p:nvPr>
            <p:ph type="sldNum" sz="quarter" idx="10"/>
          </p:nvPr>
        </p:nvSpPr>
        <p:spPr>
          <a:xfrm>
            <a:off x="5791200" y="6416675"/>
            <a:ext cx="31242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Font typeface="Wingdings" panose="05000000000000000000" pitchFamily="2" charset="2"/>
              <a:buChar char="§"/>
              <a:defRPr sz="2800">
                <a:solidFill>
                  <a:schemeClr val="tx1"/>
                </a:solidFill>
                <a:latin typeface="Times New Roman" panose="02020603050405020304" pitchFamily="18" charset="0"/>
              </a:defRPr>
            </a:lvl1pPr>
            <a:lvl2pPr marL="742950" indent="-285750">
              <a:spcBef>
                <a:spcPct val="20000"/>
              </a:spcBef>
              <a:buClr>
                <a:schemeClr val="tx1"/>
              </a:buClr>
              <a:buFont typeface="Wingdings" panose="05000000000000000000" pitchFamily="2" charset="2"/>
              <a:buChar char="§"/>
              <a:defRPr sz="2200">
                <a:solidFill>
                  <a:schemeClr val="tx1"/>
                </a:solidFill>
                <a:latin typeface="Times New Roman" panose="02020603050405020304" pitchFamily="18" charset="0"/>
              </a:defRPr>
            </a:lvl2pPr>
            <a:lvl3pPr marL="1143000" indent="-228600">
              <a:spcBef>
                <a:spcPct val="20000"/>
              </a:spcBef>
              <a:buClr>
                <a:schemeClr val="hlink"/>
              </a:buClr>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lr>
                <a:srgbClr val="00CCFF"/>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9pPr>
          </a:lstStyle>
          <a:p>
            <a:pPr>
              <a:spcBef>
                <a:spcPct val="50000"/>
              </a:spcBef>
              <a:buClrTx/>
              <a:buFontTx/>
              <a:buNone/>
            </a:pPr>
            <a:fld id="{15FBE427-3355-49B0-8B2D-7A8333A5C3BC}" type="slidenum">
              <a:rPr lang="en-US" altLang="en-US" sz="1400" smtClean="0"/>
              <a:pPr>
                <a:spcBef>
                  <a:spcPct val="50000"/>
                </a:spcBef>
                <a:buClrTx/>
                <a:buFontTx/>
                <a:buNone/>
              </a:pPr>
              <a:t>13</a:t>
            </a:fld>
            <a:endParaRPr lang="en-US" altLang="en-US" sz="1400"/>
          </a:p>
        </p:txBody>
      </p:sp>
      <p:pic>
        <p:nvPicPr>
          <p:cNvPr id="28677" name="Picture 2" descr="HTML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5600" y="863600"/>
            <a:ext cx="2438400" cy="231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Font typeface="Wingdings" panose="05000000000000000000" pitchFamily="2" charset="2"/>
              <a:buChar char="§"/>
              <a:defRPr sz="2800">
                <a:solidFill>
                  <a:schemeClr val="tx1"/>
                </a:solidFill>
                <a:latin typeface="Times New Roman" panose="02020603050405020304" pitchFamily="18" charset="0"/>
              </a:defRPr>
            </a:lvl1pPr>
            <a:lvl2pPr marL="742950" indent="-285750">
              <a:spcBef>
                <a:spcPct val="20000"/>
              </a:spcBef>
              <a:buClr>
                <a:schemeClr val="tx1"/>
              </a:buClr>
              <a:buFont typeface="Wingdings" panose="05000000000000000000" pitchFamily="2" charset="2"/>
              <a:buChar char="§"/>
              <a:defRPr sz="2200">
                <a:solidFill>
                  <a:schemeClr val="tx1"/>
                </a:solidFill>
                <a:latin typeface="Times New Roman" panose="02020603050405020304" pitchFamily="18" charset="0"/>
              </a:defRPr>
            </a:lvl2pPr>
            <a:lvl3pPr marL="1143000" indent="-228600">
              <a:spcBef>
                <a:spcPct val="20000"/>
              </a:spcBef>
              <a:buClr>
                <a:schemeClr val="hlink"/>
              </a:buClr>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lr>
                <a:srgbClr val="00CCFF"/>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9pPr>
          </a:lstStyle>
          <a:p>
            <a:pPr>
              <a:spcBef>
                <a:spcPct val="50000"/>
              </a:spcBef>
              <a:buClrTx/>
              <a:buFontTx/>
              <a:buNone/>
            </a:pPr>
            <a:fld id="{16F9F990-95DB-49FF-BD36-5CBAB9481791}" type="slidenum">
              <a:rPr lang="en-US" altLang="en-US" sz="1400" smtClean="0"/>
              <a:pPr>
                <a:spcBef>
                  <a:spcPct val="50000"/>
                </a:spcBef>
                <a:buClrTx/>
                <a:buFontTx/>
                <a:buNone/>
              </a:pPr>
              <a:t>14</a:t>
            </a:fld>
            <a:endParaRPr lang="en-US" altLang="en-US" sz="1400"/>
          </a:p>
        </p:txBody>
      </p:sp>
      <p:sp>
        <p:nvSpPr>
          <p:cNvPr id="33795" name="Rectangle 2"/>
          <p:cNvSpPr>
            <a:spLocks noGrp="1" noChangeArrowheads="1"/>
          </p:cNvSpPr>
          <p:nvPr>
            <p:ph type="title"/>
          </p:nvPr>
        </p:nvSpPr>
        <p:spPr>
          <a:xfrm>
            <a:off x="457200" y="0"/>
            <a:ext cx="8305800" cy="609600"/>
          </a:xfrm>
        </p:spPr>
        <p:txBody>
          <a:bodyPr/>
          <a:lstStyle/>
          <a:p>
            <a:pPr eaLnBrk="1" hangingPunct="1"/>
            <a:r>
              <a:rPr lang="en-US" altLang="en-US"/>
              <a:t>Programs to Help You Write HTML</a:t>
            </a:r>
          </a:p>
        </p:txBody>
      </p:sp>
      <p:sp>
        <p:nvSpPr>
          <p:cNvPr id="33796" name="Rectangle 3"/>
          <p:cNvSpPr>
            <a:spLocks noGrp="1" noChangeArrowheads="1"/>
          </p:cNvSpPr>
          <p:nvPr>
            <p:ph type="body" idx="1"/>
          </p:nvPr>
        </p:nvSpPr>
        <p:spPr>
          <a:xfrm>
            <a:off x="609600" y="838200"/>
            <a:ext cx="8001000" cy="5638800"/>
          </a:xfrm>
        </p:spPr>
        <p:txBody>
          <a:bodyPr/>
          <a:lstStyle/>
          <a:p>
            <a:pPr eaLnBrk="1" hangingPunct="1"/>
            <a:r>
              <a:rPr lang="en-US" altLang="en-US" dirty="0"/>
              <a:t>Many programs available to help create HTML files</a:t>
            </a:r>
          </a:p>
          <a:p>
            <a:pPr eaLnBrk="1" hangingPunct="1"/>
            <a:endParaRPr lang="en-US" altLang="en-US" dirty="0"/>
          </a:p>
          <a:p>
            <a:pPr eaLnBrk="1" hangingPunct="1"/>
            <a:r>
              <a:rPr lang="en-US" altLang="en-US" sz="3200" dirty="0"/>
              <a:t>3 </a:t>
            </a:r>
            <a:r>
              <a:rPr lang="en-US" altLang="en-US" sz="3200" b="1" dirty="0"/>
              <a:t>flavors of editors</a:t>
            </a:r>
            <a:r>
              <a:rPr lang="en-US" altLang="en-US" sz="3200" dirty="0"/>
              <a:t>:</a:t>
            </a:r>
          </a:p>
          <a:p>
            <a:pPr lvl="1" eaLnBrk="1" hangingPunct="1"/>
            <a:r>
              <a:rPr lang="en-US" altLang="en-US" sz="2400" b="1" dirty="0">
                <a:solidFill>
                  <a:srgbClr val="FF0000"/>
                </a:solidFill>
              </a:rPr>
              <a:t>HTML-based</a:t>
            </a:r>
            <a:r>
              <a:rPr lang="en-US" altLang="en-US" sz="2400" b="1" dirty="0"/>
              <a:t> text</a:t>
            </a:r>
            <a:r>
              <a:rPr lang="en-US" altLang="en-US" sz="2400" dirty="0"/>
              <a:t> editors</a:t>
            </a:r>
          </a:p>
          <a:p>
            <a:pPr lvl="1" eaLnBrk="1" hangingPunct="1"/>
            <a:r>
              <a:rPr lang="en-US" altLang="en-US" sz="2400" b="1" dirty="0">
                <a:solidFill>
                  <a:srgbClr val="FF0000"/>
                </a:solidFill>
              </a:rPr>
              <a:t>WYSIWYG</a:t>
            </a:r>
            <a:r>
              <a:rPr lang="en-US" altLang="en-US" sz="2400" b="1" dirty="0"/>
              <a:t> (W</a:t>
            </a:r>
            <a:r>
              <a:rPr lang="en-US" altLang="en-US" sz="2400" dirty="0"/>
              <a:t>hat</a:t>
            </a:r>
            <a:r>
              <a:rPr lang="en-US" altLang="en-US" sz="2400" b="1" dirty="0"/>
              <a:t> Y</a:t>
            </a:r>
            <a:r>
              <a:rPr lang="en-US" altLang="en-US" sz="2400" dirty="0"/>
              <a:t>ou</a:t>
            </a:r>
            <a:r>
              <a:rPr lang="en-US" altLang="en-US" sz="2400" b="1" dirty="0"/>
              <a:t> S</a:t>
            </a:r>
            <a:r>
              <a:rPr lang="en-US" altLang="en-US" sz="2400" dirty="0"/>
              <a:t>ee </a:t>
            </a:r>
            <a:r>
              <a:rPr lang="en-US" altLang="en-US" sz="2400" b="1" dirty="0"/>
              <a:t>W</a:t>
            </a:r>
            <a:r>
              <a:rPr lang="en-US" altLang="en-US" sz="2400" dirty="0"/>
              <a:t>hat</a:t>
            </a:r>
            <a:r>
              <a:rPr lang="en-US" altLang="en-US" sz="2400" b="1" dirty="0"/>
              <a:t> Y</a:t>
            </a:r>
            <a:r>
              <a:rPr lang="en-US" altLang="en-US" sz="2400" dirty="0"/>
              <a:t>ou </a:t>
            </a:r>
            <a:r>
              <a:rPr lang="en-US" altLang="en-US" sz="2400" b="1" dirty="0"/>
              <a:t>G</a:t>
            </a:r>
            <a:r>
              <a:rPr lang="en-US" altLang="en-US" sz="2400" dirty="0"/>
              <a:t>et</a:t>
            </a:r>
            <a:r>
              <a:rPr lang="en-US" altLang="en-US" sz="2400" b="1" dirty="0"/>
              <a:t>) editors</a:t>
            </a:r>
          </a:p>
          <a:p>
            <a:pPr lvl="1" eaLnBrk="1" hangingPunct="1"/>
            <a:r>
              <a:rPr lang="en-US" altLang="en-US" sz="2400" dirty="0"/>
              <a:t>Combination of </a:t>
            </a:r>
            <a:r>
              <a:rPr lang="en-US" altLang="en-US" sz="2400" b="1" dirty="0"/>
              <a:t>HTML-based and WYSIWYG editors</a:t>
            </a:r>
          </a:p>
          <a:p>
            <a:pPr lvl="1" eaLnBrk="1" hangingPunct="1">
              <a:buFont typeface="Wingdings" panose="05000000000000000000" pitchFamily="2" charset="2"/>
              <a:buNone/>
            </a:pPr>
            <a:r>
              <a:rPr lang="en-US" altLang="en-US" b="1" dirty="0"/>
              <a:t>     </a:t>
            </a:r>
            <a:r>
              <a:rPr lang="en-US" altLang="en-US" sz="2400" b="1" dirty="0">
                <a:solidFill>
                  <a:srgbClr val="FF00FF"/>
                </a:solidFill>
              </a:rPr>
              <a:t>Dreamweaver</a:t>
            </a:r>
          </a:p>
          <a:p>
            <a:pPr lvl="1" eaLnBrk="1" hangingPunct="1">
              <a:buFont typeface="Wingdings" panose="05000000000000000000" pitchFamily="2" charset="2"/>
              <a:buNone/>
            </a:pPr>
            <a:endParaRPr lang="en-US" altLang="en-US" b="1" dirty="0"/>
          </a:p>
          <a:p>
            <a:pPr eaLnBrk="1" hangingPunct="1"/>
            <a:r>
              <a:rPr lang="en-US" altLang="en-US" dirty="0"/>
              <a:t>There are also </a:t>
            </a:r>
            <a:r>
              <a:rPr lang="en-US" altLang="en-US" b="1" dirty="0">
                <a:solidFill>
                  <a:schemeClr val="bg2"/>
                </a:solidFill>
              </a:rPr>
              <a:t>converters</a:t>
            </a:r>
            <a:r>
              <a:rPr lang="en-US" altLang="en-US" dirty="0"/>
              <a:t> that </a:t>
            </a:r>
            <a:r>
              <a:rPr lang="en-US" altLang="en-US" b="1" dirty="0">
                <a:solidFill>
                  <a:srgbClr val="00B0F0"/>
                </a:solidFill>
              </a:rPr>
              <a:t>generate</a:t>
            </a:r>
            <a:r>
              <a:rPr lang="en-US" altLang="en-US" dirty="0"/>
              <a:t> an HTML file from an </a:t>
            </a:r>
            <a:r>
              <a:rPr lang="en-US" altLang="en-US" b="1" dirty="0"/>
              <a:t>existing</a:t>
            </a:r>
            <a:r>
              <a:rPr lang="en-US" altLang="en-US" dirty="0"/>
              <a:t> document.</a:t>
            </a:r>
          </a:p>
          <a:p>
            <a:pPr eaLnBrk="1" hangingPunct="1"/>
            <a:endParaRPr lang="en-US" altLang="en-US" dirty="0"/>
          </a:p>
          <a:p>
            <a:pPr eaLnBrk="1" hangingPunct="1"/>
            <a:r>
              <a:rPr lang="en-US" altLang="en-US" dirty="0"/>
              <a:t>For now use </a:t>
            </a:r>
            <a:r>
              <a:rPr lang="en-US" altLang="en-US" b="1" dirty="0">
                <a:solidFill>
                  <a:srgbClr val="FF00FF"/>
                </a:solidFill>
              </a:rPr>
              <a:t>Notepad</a:t>
            </a:r>
            <a:r>
              <a:rPr lang="en-US" altLang="en-US" b="1" dirty="0"/>
              <a:t> then </a:t>
            </a:r>
            <a:r>
              <a:rPr lang="en-US" altLang="en-US" b="1" dirty="0">
                <a:solidFill>
                  <a:srgbClr val="FF00FF"/>
                </a:solidFill>
              </a:rPr>
              <a:t>Notepad++</a:t>
            </a:r>
          </a:p>
        </p:txBody>
      </p:sp>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Font typeface="Wingdings" panose="05000000000000000000" pitchFamily="2" charset="2"/>
              <a:buChar char="§"/>
              <a:defRPr sz="2800">
                <a:solidFill>
                  <a:schemeClr val="tx1"/>
                </a:solidFill>
                <a:latin typeface="Times New Roman" panose="02020603050405020304" pitchFamily="18" charset="0"/>
              </a:defRPr>
            </a:lvl1pPr>
            <a:lvl2pPr marL="742950" indent="-285750">
              <a:spcBef>
                <a:spcPct val="20000"/>
              </a:spcBef>
              <a:buClr>
                <a:schemeClr val="tx1"/>
              </a:buClr>
              <a:buFont typeface="Wingdings" panose="05000000000000000000" pitchFamily="2" charset="2"/>
              <a:buChar char="§"/>
              <a:defRPr sz="2200">
                <a:solidFill>
                  <a:schemeClr val="tx1"/>
                </a:solidFill>
                <a:latin typeface="Times New Roman" panose="02020603050405020304" pitchFamily="18" charset="0"/>
              </a:defRPr>
            </a:lvl2pPr>
            <a:lvl3pPr marL="1143000" indent="-228600">
              <a:spcBef>
                <a:spcPct val="20000"/>
              </a:spcBef>
              <a:buClr>
                <a:schemeClr val="hlink"/>
              </a:buClr>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lr>
                <a:srgbClr val="00CCFF"/>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9pPr>
          </a:lstStyle>
          <a:p>
            <a:pPr>
              <a:spcBef>
                <a:spcPct val="50000"/>
              </a:spcBef>
              <a:buClrTx/>
              <a:buFontTx/>
              <a:buNone/>
            </a:pPr>
            <a:fld id="{DA41BFCB-2B71-4229-B171-DD3A830DAD05}" type="slidenum">
              <a:rPr lang="en-US" altLang="en-US" sz="1400" smtClean="0"/>
              <a:pPr>
                <a:spcBef>
                  <a:spcPct val="50000"/>
                </a:spcBef>
                <a:buClrTx/>
                <a:buFontTx/>
                <a:buNone/>
              </a:pPr>
              <a:t>15</a:t>
            </a:fld>
            <a:endParaRPr lang="en-US" altLang="en-US" sz="1400"/>
          </a:p>
        </p:txBody>
      </p:sp>
      <p:sp>
        <p:nvSpPr>
          <p:cNvPr id="35843" name="Rectangle 2"/>
          <p:cNvSpPr>
            <a:spLocks noGrp="1" noChangeArrowheads="1"/>
          </p:cNvSpPr>
          <p:nvPr>
            <p:ph type="title"/>
          </p:nvPr>
        </p:nvSpPr>
        <p:spPr>
          <a:xfrm>
            <a:off x="609600" y="0"/>
            <a:ext cx="8162925" cy="381000"/>
          </a:xfrm>
        </p:spPr>
        <p:txBody>
          <a:bodyPr/>
          <a:lstStyle/>
          <a:p>
            <a:pPr eaLnBrk="1" hangingPunct="1"/>
            <a:r>
              <a:rPr lang="en-US" altLang="en-US" dirty="0"/>
              <a:t>XHTML</a:t>
            </a:r>
          </a:p>
        </p:txBody>
      </p:sp>
      <p:sp>
        <p:nvSpPr>
          <p:cNvPr id="35844" name="Rectangle 3"/>
          <p:cNvSpPr>
            <a:spLocks noGrp="1" noChangeArrowheads="1"/>
          </p:cNvSpPr>
          <p:nvPr>
            <p:ph type="body" idx="1"/>
          </p:nvPr>
        </p:nvSpPr>
        <p:spPr>
          <a:xfrm>
            <a:off x="0" y="381000"/>
            <a:ext cx="9144000" cy="6172200"/>
          </a:xfrm>
        </p:spPr>
        <p:txBody>
          <a:bodyPr/>
          <a:lstStyle/>
          <a:p>
            <a:pPr eaLnBrk="1" hangingPunct="1"/>
            <a:r>
              <a:rPr lang="en-US" altLang="en-US" dirty="0"/>
              <a:t>What is </a:t>
            </a:r>
            <a:r>
              <a:rPr lang="en-US" altLang="en-US" b="1" dirty="0"/>
              <a:t>XHTML</a:t>
            </a:r>
            <a:r>
              <a:rPr lang="en-US" altLang="en-US" dirty="0"/>
              <a:t> and Why Use It?</a:t>
            </a:r>
          </a:p>
          <a:p>
            <a:pPr lvl="1" eaLnBrk="1" hangingPunct="1"/>
            <a:r>
              <a:rPr lang="en-US" altLang="en-US" sz="2400" dirty="0" err="1">
                <a:cs typeface="Times New Roman" panose="02020603050405020304" pitchFamily="18" charset="0"/>
              </a:rPr>
              <a:t>e</a:t>
            </a:r>
            <a:r>
              <a:rPr lang="en-US" altLang="en-US" sz="2400" b="1" dirty="0" err="1">
                <a:solidFill>
                  <a:schemeClr val="bg2"/>
                </a:solidFill>
                <a:cs typeface="Times New Roman" panose="02020603050405020304" pitchFamily="18" charset="0"/>
              </a:rPr>
              <a:t>X</a:t>
            </a:r>
            <a:r>
              <a:rPr lang="en-US" altLang="en-US" sz="2400" dirty="0" err="1">
                <a:cs typeface="Times New Roman" panose="02020603050405020304" pitchFamily="18" charset="0"/>
              </a:rPr>
              <a:t>tensible</a:t>
            </a:r>
            <a:r>
              <a:rPr lang="en-US" altLang="en-US" sz="2400" dirty="0">
                <a:cs typeface="Times New Roman" panose="02020603050405020304" pitchFamily="18" charset="0"/>
              </a:rPr>
              <a:t> </a:t>
            </a:r>
            <a:r>
              <a:rPr lang="en-US" altLang="en-US" sz="2400" b="1" dirty="0" err="1">
                <a:solidFill>
                  <a:schemeClr val="bg2"/>
                </a:solidFill>
                <a:cs typeface="Times New Roman" panose="02020603050405020304" pitchFamily="18" charset="0"/>
              </a:rPr>
              <a:t>H</a:t>
            </a:r>
            <a:r>
              <a:rPr lang="en-US" altLang="en-US" sz="2400" dirty="0" err="1">
                <a:cs typeface="Times New Roman" panose="02020603050405020304" pitchFamily="18" charset="0"/>
              </a:rPr>
              <a:t>yper</a:t>
            </a:r>
            <a:r>
              <a:rPr lang="en-US" altLang="en-US" sz="2400" b="1" dirty="0" err="1">
                <a:solidFill>
                  <a:schemeClr val="bg2"/>
                </a:solidFill>
                <a:cs typeface="Times New Roman" panose="02020603050405020304" pitchFamily="18" charset="0"/>
              </a:rPr>
              <a:t>T</a:t>
            </a:r>
            <a:r>
              <a:rPr lang="en-US" altLang="en-US" sz="2400" dirty="0" err="1">
                <a:cs typeface="Times New Roman" panose="02020603050405020304" pitchFamily="18" charset="0"/>
              </a:rPr>
              <a:t>ext</a:t>
            </a:r>
            <a:r>
              <a:rPr lang="en-US" altLang="en-US" sz="2400" dirty="0">
                <a:cs typeface="Times New Roman" panose="02020603050405020304" pitchFamily="18" charset="0"/>
              </a:rPr>
              <a:t> </a:t>
            </a:r>
            <a:r>
              <a:rPr lang="en-US" altLang="en-US" sz="2400" b="1" dirty="0">
                <a:solidFill>
                  <a:schemeClr val="bg2"/>
                </a:solidFill>
                <a:cs typeface="Times New Roman" panose="02020603050405020304" pitchFamily="18" charset="0"/>
              </a:rPr>
              <a:t>M</a:t>
            </a:r>
            <a:r>
              <a:rPr lang="en-US" altLang="en-US" sz="2400" dirty="0">
                <a:cs typeface="Times New Roman" panose="02020603050405020304" pitchFamily="18" charset="0"/>
              </a:rPr>
              <a:t>arkup </a:t>
            </a:r>
            <a:r>
              <a:rPr lang="en-US" altLang="en-US" sz="2400" b="1" dirty="0">
                <a:solidFill>
                  <a:schemeClr val="bg2"/>
                </a:solidFill>
                <a:cs typeface="Times New Roman" panose="02020603050405020304" pitchFamily="18" charset="0"/>
              </a:rPr>
              <a:t>L</a:t>
            </a:r>
            <a:r>
              <a:rPr lang="en-US" altLang="en-US" sz="2400" dirty="0">
                <a:cs typeface="Times New Roman" panose="02020603050405020304" pitchFamily="18" charset="0"/>
              </a:rPr>
              <a:t>anguage. </a:t>
            </a:r>
            <a:endParaRPr lang="en-US" altLang="en-US" sz="2000" dirty="0"/>
          </a:p>
          <a:p>
            <a:pPr lvl="1" eaLnBrk="1" hangingPunct="1"/>
            <a:r>
              <a:rPr lang="en-US" altLang="en-US" sz="2000" dirty="0"/>
              <a:t>XHTML is the </a:t>
            </a:r>
            <a:r>
              <a:rPr lang="en-US" altLang="en-US" sz="2000" b="1" dirty="0">
                <a:solidFill>
                  <a:schemeClr val="bg2"/>
                </a:solidFill>
              </a:rPr>
              <a:t>transition</a:t>
            </a:r>
            <a:r>
              <a:rPr lang="en-US" altLang="en-US" sz="2000" dirty="0"/>
              <a:t> from HTML 4.0 to XML (Extensible Markup Language)</a:t>
            </a:r>
          </a:p>
          <a:p>
            <a:pPr eaLnBrk="1" hangingPunct="1">
              <a:lnSpc>
                <a:spcPct val="80000"/>
              </a:lnSpc>
            </a:pPr>
            <a:r>
              <a:rPr lang="en-US" altLang="en-US" sz="2400" b="1" dirty="0">
                <a:cs typeface="Arial" panose="020B0604020202020204" pitchFamily="34" charset="0"/>
              </a:rPr>
              <a:t>XHTML</a:t>
            </a:r>
            <a:r>
              <a:rPr lang="en-US" altLang="en-US" sz="2400" dirty="0">
                <a:cs typeface="Arial" panose="020B0604020202020204" pitchFamily="34" charset="0"/>
              </a:rPr>
              <a:t> was developed by the </a:t>
            </a:r>
            <a:r>
              <a:rPr lang="en-US" altLang="en-US" sz="2400" b="1" dirty="0">
                <a:cs typeface="Arial" panose="020B0604020202020204" pitchFamily="34" charset="0"/>
              </a:rPr>
              <a:t>W3C</a:t>
            </a:r>
            <a:r>
              <a:rPr lang="en-US" altLang="en-US" sz="2400" dirty="0">
                <a:cs typeface="Arial" panose="020B0604020202020204" pitchFamily="34" charset="0"/>
              </a:rPr>
              <a:t> </a:t>
            </a:r>
            <a:r>
              <a:rPr lang="en-US" altLang="en-US" sz="2400" b="1" dirty="0"/>
              <a:t>World Wide Web Consortium</a:t>
            </a:r>
            <a:r>
              <a:rPr lang="en-US" altLang="en-US" sz="2400" dirty="0">
                <a:cs typeface="Arial" panose="020B0604020202020204" pitchFamily="34" charset="0"/>
              </a:rPr>
              <a:t> to be the </a:t>
            </a:r>
            <a:r>
              <a:rPr lang="en-US" altLang="en-US" sz="2400" b="1" dirty="0">
                <a:solidFill>
                  <a:schemeClr val="bg2"/>
                </a:solidFill>
                <a:cs typeface="Arial" panose="020B0604020202020204" pitchFamily="34" charset="0"/>
              </a:rPr>
              <a:t>reformulation</a:t>
            </a:r>
            <a:r>
              <a:rPr lang="en-US" altLang="en-US" sz="2400" dirty="0">
                <a:cs typeface="Arial" panose="020B0604020202020204" pitchFamily="34" charset="0"/>
              </a:rPr>
              <a:t> of </a:t>
            </a:r>
            <a:r>
              <a:rPr lang="en-US" altLang="en-US" sz="2400" b="1" dirty="0">
                <a:cs typeface="Arial" panose="020B0604020202020204" pitchFamily="34" charset="0"/>
              </a:rPr>
              <a:t>HTML </a:t>
            </a:r>
            <a:r>
              <a:rPr lang="en-US" altLang="en-US" sz="2400" dirty="0">
                <a:cs typeface="Arial" panose="020B0604020202020204" pitchFamily="34" charset="0"/>
              </a:rPr>
              <a:t>as an</a:t>
            </a:r>
            <a:r>
              <a:rPr lang="en-US" altLang="en-US" sz="2400" b="1" dirty="0">
                <a:cs typeface="Arial" panose="020B0604020202020204" pitchFamily="34" charset="0"/>
              </a:rPr>
              <a:t> application </a:t>
            </a:r>
            <a:r>
              <a:rPr lang="en-US" altLang="en-US" sz="2400" dirty="0">
                <a:cs typeface="Arial" panose="020B0604020202020204" pitchFamily="34" charset="0"/>
              </a:rPr>
              <a:t>of </a:t>
            </a:r>
            <a:r>
              <a:rPr lang="en-US" altLang="en-US" sz="2400" b="1" dirty="0">
                <a:cs typeface="Arial" panose="020B0604020202020204" pitchFamily="34" charset="0"/>
              </a:rPr>
              <a:t>XML. </a:t>
            </a:r>
          </a:p>
          <a:p>
            <a:pPr eaLnBrk="1" hangingPunct="1">
              <a:lnSpc>
                <a:spcPct val="80000"/>
              </a:lnSpc>
            </a:pPr>
            <a:endParaRPr lang="en-US" altLang="en-US" sz="2400" b="1" dirty="0">
              <a:cs typeface="Arial" panose="020B0604020202020204" pitchFamily="34" charset="0"/>
            </a:endParaRPr>
          </a:p>
          <a:p>
            <a:pPr eaLnBrk="1" hangingPunct="1">
              <a:lnSpc>
                <a:spcPct val="80000"/>
              </a:lnSpc>
            </a:pPr>
            <a:r>
              <a:rPr lang="en-US" altLang="en-US" b="1" dirty="0"/>
              <a:t>Purpose</a:t>
            </a:r>
            <a:r>
              <a:rPr lang="en-US" altLang="en-US" sz="2400" b="1" dirty="0"/>
              <a:t>:</a:t>
            </a:r>
          </a:p>
          <a:p>
            <a:pPr marL="914400" lvl="1" indent="-457200" eaLnBrk="1" hangingPunct="1">
              <a:lnSpc>
                <a:spcPct val="80000"/>
              </a:lnSpc>
              <a:buFont typeface="+mj-lt"/>
              <a:buAutoNum type="arabicPeriod"/>
            </a:pPr>
            <a:r>
              <a:rPr lang="en-US" altLang="en-US" sz="2400" dirty="0"/>
              <a:t>Provide a </a:t>
            </a:r>
            <a:r>
              <a:rPr lang="en-US" altLang="en-US" sz="2400" b="1" dirty="0">
                <a:solidFill>
                  <a:srgbClr val="00B050"/>
                </a:solidFill>
              </a:rPr>
              <a:t>more structured </a:t>
            </a:r>
            <a:r>
              <a:rPr lang="en-US" altLang="en-US" sz="2400" dirty="0"/>
              <a:t>alternative to </a:t>
            </a:r>
            <a:r>
              <a:rPr lang="en-US" altLang="en-US" sz="2400" b="1" dirty="0">
                <a:solidFill>
                  <a:srgbClr val="00B050"/>
                </a:solidFill>
              </a:rPr>
              <a:t>non-standard HTML</a:t>
            </a:r>
          </a:p>
          <a:p>
            <a:pPr marL="914400" lvl="1" indent="-457200" eaLnBrk="1" hangingPunct="1">
              <a:lnSpc>
                <a:spcPct val="80000"/>
              </a:lnSpc>
              <a:buFont typeface="+mj-lt"/>
              <a:buAutoNum type="arabicPeriod"/>
            </a:pPr>
            <a:r>
              <a:rPr lang="en-US" altLang="en-US" sz="2400" dirty="0"/>
              <a:t>Provide ways to </a:t>
            </a:r>
            <a:r>
              <a:rPr lang="en-US" altLang="en-US" sz="2400" b="1" dirty="0">
                <a:solidFill>
                  <a:schemeClr val="accent1"/>
                </a:solidFill>
              </a:rPr>
              <a:t>extend</a:t>
            </a:r>
            <a:r>
              <a:rPr lang="en-US" altLang="en-US" sz="2400" b="1" dirty="0">
                <a:solidFill>
                  <a:schemeClr val="bg2"/>
                </a:solidFill>
              </a:rPr>
              <a:t> HTML</a:t>
            </a:r>
            <a:r>
              <a:rPr lang="en-US" altLang="en-US" sz="2400" b="1" dirty="0"/>
              <a:t> </a:t>
            </a:r>
            <a:r>
              <a:rPr lang="en-US" altLang="en-US" sz="2400" dirty="0"/>
              <a:t>and </a:t>
            </a:r>
            <a:r>
              <a:rPr lang="en-US" altLang="en-US" sz="2400" b="1" dirty="0">
                <a:solidFill>
                  <a:schemeClr val="accent1"/>
                </a:solidFill>
              </a:rPr>
              <a:t>add</a:t>
            </a:r>
            <a:r>
              <a:rPr lang="en-US" altLang="en-US" sz="2400" dirty="0">
                <a:solidFill>
                  <a:schemeClr val="bg2"/>
                </a:solidFill>
              </a:rPr>
              <a:t> </a:t>
            </a:r>
            <a:r>
              <a:rPr lang="en-US" altLang="en-US" sz="2400" b="1" dirty="0">
                <a:solidFill>
                  <a:srgbClr val="00B050"/>
                </a:solidFill>
              </a:rPr>
              <a:t>new</a:t>
            </a:r>
            <a:r>
              <a:rPr lang="en-US" altLang="en-US" sz="2400" dirty="0">
                <a:solidFill>
                  <a:schemeClr val="bg2"/>
                </a:solidFill>
              </a:rPr>
              <a:t> </a:t>
            </a:r>
            <a:r>
              <a:rPr lang="en-US" altLang="en-US" sz="2400" b="1" dirty="0">
                <a:solidFill>
                  <a:schemeClr val="bg2"/>
                </a:solidFill>
              </a:rPr>
              <a:t>features</a:t>
            </a:r>
          </a:p>
          <a:p>
            <a:pPr marL="914400" lvl="1" indent="-457200" eaLnBrk="1" hangingPunct="1">
              <a:lnSpc>
                <a:spcPct val="80000"/>
              </a:lnSpc>
              <a:buFont typeface="+mj-lt"/>
              <a:buAutoNum type="arabicPeriod"/>
            </a:pPr>
            <a:r>
              <a:rPr lang="en-US" altLang="en-US" sz="2400" b="1" dirty="0">
                <a:solidFill>
                  <a:schemeClr val="accent2"/>
                </a:solidFill>
              </a:rPr>
              <a:t>Separate</a:t>
            </a:r>
            <a:r>
              <a:rPr lang="en-US" altLang="en-US" sz="2400" b="1" dirty="0">
                <a:solidFill>
                  <a:schemeClr val="bg2"/>
                </a:solidFill>
              </a:rPr>
              <a:t> content </a:t>
            </a:r>
            <a:r>
              <a:rPr lang="en-US" altLang="en-US" sz="2400" b="1" dirty="0">
                <a:solidFill>
                  <a:schemeClr val="accent2"/>
                </a:solidFill>
              </a:rPr>
              <a:t>from</a:t>
            </a:r>
            <a:r>
              <a:rPr lang="en-US" altLang="en-US" sz="2400" b="1" dirty="0">
                <a:solidFill>
                  <a:schemeClr val="bg2"/>
                </a:solidFill>
              </a:rPr>
              <a:t> presentation </a:t>
            </a:r>
            <a:r>
              <a:rPr lang="en-US" altLang="en-US" sz="2400" b="1" dirty="0"/>
              <a:t>(&gt;=XHTML</a:t>
            </a:r>
            <a:r>
              <a:rPr lang="en-US" altLang="en-US" sz="2400" dirty="0"/>
              <a:t> 2.0)</a:t>
            </a:r>
          </a:p>
          <a:p>
            <a:pPr marL="914400" lvl="1" indent="-457200" eaLnBrk="1" hangingPunct="1">
              <a:lnSpc>
                <a:spcPct val="80000"/>
              </a:lnSpc>
              <a:buFont typeface="+mj-lt"/>
              <a:buAutoNum type="arabicPeriod"/>
            </a:pPr>
            <a:endParaRPr lang="en-US" altLang="en-US" sz="2400" b="1" dirty="0"/>
          </a:p>
          <a:p>
            <a:pPr eaLnBrk="1" hangingPunct="1">
              <a:lnSpc>
                <a:spcPct val="80000"/>
              </a:lnSpc>
            </a:pPr>
            <a:r>
              <a:rPr lang="en-US" altLang="en-US" sz="2400" b="1" dirty="0">
                <a:cs typeface="Times New Roman" panose="02020603050405020304" pitchFamily="18" charset="0"/>
              </a:rPr>
              <a:t>XHTML</a:t>
            </a:r>
            <a:r>
              <a:rPr lang="en-US" altLang="en-US" sz="2400" dirty="0">
                <a:cs typeface="Times New Roman" panose="02020603050405020304" pitchFamily="18" charset="0"/>
              </a:rPr>
              <a:t> combines </a:t>
            </a:r>
          </a:p>
          <a:p>
            <a:pPr lvl="1" eaLnBrk="1" hangingPunct="1">
              <a:spcBef>
                <a:spcPct val="0"/>
              </a:spcBef>
            </a:pPr>
            <a:r>
              <a:rPr lang="en-US" altLang="en-US" sz="2400" dirty="0">
                <a:cs typeface="Times New Roman" panose="02020603050405020304" pitchFamily="18" charset="0"/>
              </a:rPr>
              <a:t>the </a:t>
            </a:r>
            <a:r>
              <a:rPr lang="en-US" altLang="en-US" sz="2400" b="1" dirty="0">
                <a:solidFill>
                  <a:srgbClr val="00B050"/>
                </a:solidFill>
                <a:cs typeface="Times New Roman" panose="02020603050405020304" pitchFamily="18" charset="0"/>
              </a:rPr>
              <a:t>formatting</a:t>
            </a:r>
            <a:r>
              <a:rPr lang="en-US" altLang="en-US" sz="2400" b="1" dirty="0">
                <a:cs typeface="Times New Roman" panose="02020603050405020304" pitchFamily="18" charset="0"/>
              </a:rPr>
              <a:t> </a:t>
            </a:r>
            <a:r>
              <a:rPr lang="en-US" altLang="en-US" sz="2400" b="1" dirty="0">
                <a:solidFill>
                  <a:srgbClr val="FF0000"/>
                </a:solidFill>
                <a:cs typeface="Times New Roman" panose="02020603050405020304" pitchFamily="18" charset="0"/>
              </a:rPr>
              <a:t>strengths</a:t>
            </a:r>
            <a:r>
              <a:rPr lang="en-US" altLang="en-US" sz="2400" b="1" dirty="0">
                <a:cs typeface="Times New Roman" panose="02020603050405020304" pitchFamily="18" charset="0"/>
              </a:rPr>
              <a:t> of HTML</a:t>
            </a:r>
            <a:r>
              <a:rPr lang="en-US" altLang="en-US" sz="2400" dirty="0">
                <a:cs typeface="Times New Roman" panose="02020603050405020304" pitchFamily="18" charset="0"/>
              </a:rPr>
              <a:t> and </a:t>
            </a:r>
          </a:p>
          <a:p>
            <a:pPr lvl="1" eaLnBrk="1" hangingPunct="1">
              <a:spcBef>
                <a:spcPct val="0"/>
              </a:spcBef>
            </a:pPr>
            <a:r>
              <a:rPr lang="en-US" altLang="en-US" sz="2400" dirty="0">
                <a:cs typeface="Times New Roman" panose="02020603050405020304" pitchFamily="18" charset="0"/>
              </a:rPr>
              <a:t>the </a:t>
            </a:r>
            <a:r>
              <a:rPr lang="en-US" altLang="en-US" sz="2800" b="1" dirty="0">
                <a:solidFill>
                  <a:srgbClr val="00B050"/>
                </a:solidFill>
                <a:cs typeface="Times New Roman" panose="02020603050405020304" pitchFamily="18" charset="0"/>
              </a:rPr>
              <a:t>data structure</a:t>
            </a:r>
            <a:r>
              <a:rPr lang="en-US" altLang="en-US" sz="2800" dirty="0">
                <a:solidFill>
                  <a:srgbClr val="00B050"/>
                </a:solidFill>
                <a:cs typeface="Times New Roman" panose="02020603050405020304" pitchFamily="18" charset="0"/>
              </a:rPr>
              <a:t> </a:t>
            </a:r>
            <a:r>
              <a:rPr lang="en-US" altLang="en-US" sz="2400" dirty="0">
                <a:cs typeface="Times New Roman" panose="02020603050405020304" pitchFamily="18" charset="0"/>
              </a:rPr>
              <a:t>and </a:t>
            </a:r>
            <a:r>
              <a:rPr lang="en-US" altLang="en-US" sz="2800" b="1" dirty="0">
                <a:solidFill>
                  <a:srgbClr val="00B050"/>
                </a:solidFill>
                <a:cs typeface="Times New Roman" panose="02020603050405020304" pitchFamily="18" charset="0"/>
              </a:rPr>
              <a:t>extensibility</a:t>
            </a:r>
            <a:r>
              <a:rPr lang="en-US" altLang="en-US" sz="2400" b="1" dirty="0">
                <a:cs typeface="Times New Roman" panose="02020603050405020304" pitchFamily="18" charset="0"/>
              </a:rPr>
              <a:t> </a:t>
            </a:r>
            <a:r>
              <a:rPr lang="en-US" altLang="en-US" sz="2400" b="1" dirty="0">
                <a:solidFill>
                  <a:srgbClr val="FF0000"/>
                </a:solidFill>
                <a:cs typeface="Times New Roman" panose="02020603050405020304" pitchFamily="18" charset="0"/>
              </a:rPr>
              <a:t>strengths</a:t>
            </a:r>
            <a:r>
              <a:rPr lang="en-US" altLang="en-US" sz="2400" b="1" dirty="0">
                <a:cs typeface="Times New Roman" panose="02020603050405020304" pitchFamily="18" charset="0"/>
              </a:rPr>
              <a:t> of XML</a:t>
            </a:r>
            <a:r>
              <a:rPr lang="en-US" altLang="en-US" sz="2000" dirty="0">
                <a:cs typeface="Times New Roman" panose="02020603050405020304" pitchFamily="18" charset="0"/>
              </a:rPr>
              <a:t>.</a:t>
            </a:r>
          </a:p>
          <a:p>
            <a:pPr lvl="3" eaLnBrk="1" hangingPunct="1">
              <a:spcBef>
                <a:spcPct val="0"/>
              </a:spcBef>
            </a:pPr>
            <a:r>
              <a:rPr lang="en-US" altLang="en-US" sz="2400" dirty="0"/>
              <a:t>allows for </a:t>
            </a:r>
            <a:r>
              <a:rPr lang="en-US" altLang="en-US" sz="2400" b="1" dirty="0">
                <a:solidFill>
                  <a:srgbClr val="00B050"/>
                </a:solidFill>
              </a:rPr>
              <a:t>custom</a:t>
            </a:r>
            <a:r>
              <a:rPr lang="en-US" altLang="en-US" sz="2400" b="1" dirty="0"/>
              <a:t> tags</a:t>
            </a:r>
            <a:r>
              <a:rPr lang="en-US" altLang="en-US" sz="2400" b="1" dirty="0">
                <a:cs typeface="Times New Roman" panose="02020603050405020304" pitchFamily="18" charset="0"/>
              </a:rPr>
              <a:t> </a:t>
            </a:r>
          </a:p>
        </p:txBody>
      </p:sp>
    </p:spTree>
    <p:custDataLst>
      <p:tags r:id="rId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Font typeface="Wingdings" panose="05000000000000000000" pitchFamily="2" charset="2"/>
              <a:buChar char="§"/>
              <a:defRPr sz="2800">
                <a:solidFill>
                  <a:schemeClr val="tx1"/>
                </a:solidFill>
                <a:latin typeface="Times New Roman" panose="02020603050405020304" pitchFamily="18" charset="0"/>
              </a:defRPr>
            </a:lvl1pPr>
            <a:lvl2pPr marL="742950" indent="-285750">
              <a:spcBef>
                <a:spcPct val="20000"/>
              </a:spcBef>
              <a:buClr>
                <a:schemeClr val="tx1"/>
              </a:buClr>
              <a:buFont typeface="Wingdings" panose="05000000000000000000" pitchFamily="2" charset="2"/>
              <a:buChar char="§"/>
              <a:defRPr sz="2200">
                <a:solidFill>
                  <a:schemeClr val="tx1"/>
                </a:solidFill>
                <a:latin typeface="Times New Roman" panose="02020603050405020304" pitchFamily="18" charset="0"/>
              </a:defRPr>
            </a:lvl2pPr>
            <a:lvl3pPr marL="1143000" indent="-228600">
              <a:spcBef>
                <a:spcPct val="20000"/>
              </a:spcBef>
              <a:buClr>
                <a:schemeClr val="hlink"/>
              </a:buClr>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lr>
                <a:srgbClr val="00CCFF"/>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9pPr>
          </a:lstStyle>
          <a:p>
            <a:pPr>
              <a:spcBef>
                <a:spcPct val="50000"/>
              </a:spcBef>
              <a:buClrTx/>
              <a:buFontTx/>
              <a:buNone/>
            </a:pPr>
            <a:fld id="{0B2AF7A1-6F20-451E-A46C-16CE7AB36463}" type="slidenum">
              <a:rPr lang="en-US" altLang="en-US" sz="1400" smtClean="0"/>
              <a:pPr>
                <a:spcBef>
                  <a:spcPct val="50000"/>
                </a:spcBef>
                <a:buClrTx/>
                <a:buFontTx/>
                <a:buNone/>
              </a:pPr>
              <a:t>16</a:t>
            </a:fld>
            <a:endParaRPr lang="en-US" altLang="en-US" sz="1400"/>
          </a:p>
        </p:txBody>
      </p:sp>
      <p:sp>
        <p:nvSpPr>
          <p:cNvPr id="37891" name="Rectangle 2"/>
          <p:cNvSpPr>
            <a:spLocks noGrp="1" noChangeArrowheads="1"/>
          </p:cNvSpPr>
          <p:nvPr>
            <p:ph type="title"/>
          </p:nvPr>
        </p:nvSpPr>
        <p:spPr/>
        <p:txBody>
          <a:bodyPr/>
          <a:lstStyle/>
          <a:p>
            <a:pPr eaLnBrk="1" hangingPunct="1"/>
            <a:r>
              <a:rPr lang="en-US" altLang="en-US"/>
              <a:t>What is XHTML and Why Use It?</a:t>
            </a:r>
          </a:p>
        </p:txBody>
      </p:sp>
      <p:sp>
        <p:nvSpPr>
          <p:cNvPr id="37892" name="Rectangle 3"/>
          <p:cNvSpPr>
            <a:spLocks noGrp="1" noChangeArrowheads="1"/>
          </p:cNvSpPr>
          <p:nvPr>
            <p:ph type="body" idx="1"/>
          </p:nvPr>
        </p:nvSpPr>
        <p:spPr>
          <a:xfrm>
            <a:off x="0" y="533400"/>
            <a:ext cx="9144000" cy="6248400"/>
          </a:xfrm>
        </p:spPr>
        <p:txBody>
          <a:bodyPr/>
          <a:lstStyle/>
          <a:p>
            <a:pPr lvl="1" eaLnBrk="1" hangingPunct="1"/>
            <a:r>
              <a:rPr lang="en-US" altLang="en-US" sz="3000" b="1" dirty="0">
                <a:solidFill>
                  <a:srgbClr val="00B050"/>
                </a:solidFill>
              </a:rPr>
              <a:t>XHTML Syntax</a:t>
            </a:r>
          </a:p>
          <a:p>
            <a:pPr marL="1428750" lvl="2" indent="-514350" eaLnBrk="1" hangingPunct="1">
              <a:buFont typeface="+mj-lt"/>
              <a:buAutoNum type="arabicPeriod"/>
            </a:pPr>
            <a:r>
              <a:rPr lang="en-US" altLang="en-US" sz="2400" dirty="0"/>
              <a:t>Use </a:t>
            </a:r>
            <a:r>
              <a:rPr lang="en-US" altLang="en-US" sz="2400" b="1" dirty="0">
                <a:solidFill>
                  <a:schemeClr val="bg2"/>
                </a:solidFill>
              </a:rPr>
              <a:t>lowercase</a:t>
            </a:r>
            <a:r>
              <a:rPr lang="en-US" altLang="en-US" sz="2400" b="1" dirty="0"/>
              <a:t> tags</a:t>
            </a:r>
            <a:r>
              <a:rPr lang="en-US" altLang="en-US" sz="2400" dirty="0"/>
              <a:t> and </a:t>
            </a:r>
            <a:r>
              <a:rPr lang="en-US" altLang="en-US" sz="2400" b="1" dirty="0"/>
              <a:t>attributes</a:t>
            </a:r>
          </a:p>
          <a:p>
            <a:pPr marL="1428750" lvl="2" indent="-514350" eaLnBrk="1" hangingPunct="1">
              <a:buFont typeface="+mj-lt"/>
              <a:buAutoNum type="arabicPeriod"/>
            </a:pPr>
            <a:r>
              <a:rPr lang="en-US" altLang="en-US" sz="2400" dirty="0"/>
              <a:t>Place </a:t>
            </a:r>
            <a:r>
              <a:rPr lang="en-US" altLang="en-US" sz="2400" b="1" dirty="0">
                <a:solidFill>
                  <a:schemeClr val="bg2"/>
                </a:solidFill>
              </a:rPr>
              <a:t>attribute</a:t>
            </a:r>
            <a:r>
              <a:rPr lang="en-US" altLang="en-US" sz="2400" b="1" dirty="0"/>
              <a:t> values </a:t>
            </a:r>
            <a:r>
              <a:rPr lang="en-US" altLang="en-US" sz="2400" b="1" dirty="0">
                <a:solidFill>
                  <a:schemeClr val="bg2"/>
                </a:solidFill>
              </a:rPr>
              <a:t>in </a:t>
            </a:r>
            <a:r>
              <a:rPr lang="en-US" altLang="en-US" sz="3600" b="1" dirty="0">
                <a:solidFill>
                  <a:schemeClr val="bg2"/>
                </a:solidFill>
              </a:rPr>
              <a:t>quotes</a:t>
            </a:r>
            <a:endParaRPr lang="en-US" altLang="en-US" sz="2400" b="1" dirty="0">
              <a:solidFill>
                <a:schemeClr val="bg2"/>
              </a:solidFill>
            </a:endParaRPr>
          </a:p>
          <a:p>
            <a:pPr marL="1428750" lvl="2" indent="-514350" eaLnBrk="1" hangingPunct="1">
              <a:buFont typeface="+mj-lt"/>
              <a:buAutoNum type="arabicPeriod"/>
            </a:pPr>
            <a:r>
              <a:rPr lang="en-US" altLang="en-US" sz="2400" dirty="0"/>
              <a:t>All </a:t>
            </a:r>
            <a:r>
              <a:rPr lang="en-US" altLang="en-US" sz="2400" b="1" dirty="0"/>
              <a:t>container tags must</a:t>
            </a:r>
            <a:r>
              <a:rPr lang="en-US" altLang="en-US" sz="2400" dirty="0"/>
              <a:t> use their </a:t>
            </a:r>
            <a:r>
              <a:rPr lang="en-US" altLang="en-US" sz="2400" b="1" dirty="0">
                <a:solidFill>
                  <a:schemeClr val="bg2"/>
                </a:solidFill>
              </a:rPr>
              <a:t>opening</a:t>
            </a:r>
            <a:r>
              <a:rPr lang="en-US" altLang="en-US" sz="2400" dirty="0"/>
              <a:t> and </a:t>
            </a:r>
            <a:r>
              <a:rPr lang="en-US" altLang="en-US" sz="2400" b="1" dirty="0">
                <a:solidFill>
                  <a:schemeClr val="bg2"/>
                </a:solidFill>
              </a:rPr>
              <a:t>closing</a:t>
            </a:r>
            <a:r>
              <a:rPr lang="en-US" altLang="en-US" sz="2400" dirty="0"/>
              <a:t> tags. All tags are enclosed in </a:t>
            </a:r>
            <a:r>
              <a:rPr lang="en-US" altLang="en-US" sz="2400" b="1" dirty="0">
                <a:solidFill>
                  <a:schemeClr val="bg2"/>
                </a:solidFill>
              </a:rPr>
              <a:t>angle</a:t>
            </a:r>
            <a:r>
              <a:rPr lang="en-US" altLang="en-US" sz="2400" dirty="0"/>
              <a:t> brackets.</a:t>
            </a:r>
          </a:p>
          <a:p>
            <a:pPr marL="914400" lvl="2" indent="0" eaLnBrk="1" hangingPunct="1">
              <a:buNone/>
            </a:pPr>
            <a:endParaRPr lang="en-US" altLang="en-US" sz="2400" dirty="0"/>
          </a:p>
          <a:p>
            <a:pPr marL="914400" lvl="2" indent="0" eaLnBrk="1" hangingPunct="1">
              <a:buNone/>
            </a:pPr>
            <a:r>
              <a:rPr lang="en-US" altLang="en-US" sz="2400" b="1" dirty="0">
                <a:solidFill>
                  <a:schemeClr val="bg2"/>
                </a:solidFill>
              </a:rPr>
              <a:t>4. Terminate</a:t>
            </a:r>
            <a:r>
              <a:rPr lang="en-US" altLang="en-US" sz="2400" dirty="0"/>
              <a:t> all </a:t>
            </a:r>
            <a:r>
              <a:rPr lang="en-US" altLang="en-US" sz="2400" b="1" dirty="0"/>
              <a:t>non-empty </a:t>
            </a:r>
            <a:r>
              <a:rPr lang="en-US" altLang="en-US" sz="2400" b="1" dirty="0">
                <a:solidFill>
                  <a:srgbClr val="00CC00"/>
                </a:solidFill>
              </a:rPr>
              <a:t>single</a:t>
            </a:r>
            <a:r>
              <a:rPr lang="en-US" altLang="en-US" sz="2400" b="1" dirty="0">
                <a:solidFill>
                  <a:srgbClr val="008000"/>
                </a:solidFill>
              </a:rPr>
              <a:t> </a:t>
            </a:r>
            <a:r>
              <a:rPr lang="en-US" altLang="en-US" sz="2400" b="1" dirty="0"/>
              <a:t>elements</a:t>
            </a:r>
          </a:p>
          <a:p>
            <a:pPr lvl="3" eaLnBrk="1" hangingPunct="1"/>
            <a:r>
              <a:rPr lang="en-US" altLang="en-US" sz="2400" b="1" dirty="0">
                <a:solidFill>
                  <a:schemeClr val="accent1"/>
                </a:solidFill>
              </a:rPr>
              <a:t>add</a:t>
            </a:r>
            <a:r>
              <a:rPr lang="en-US" altLang="en-US" sz="2400" dirty="0"/>
              <a:t> the </a:t>
            </a:r>
            <a:r>
              <a:rPr lang="en-US" altLang="en-US" sz="2400" b="1" dirty="0">
                <a:solidFill>
                  <a:schemeClr val="bg2"/>
                </a:solidFill>
              </a:rPr>
              <a:t>closing slash (/)</a:t>
            </a:r>
            <a:r>
              <a:rPr lang="en-US" altLang="en-US" sz="2400" dirty="0">
                <a:solidFill>
                  <a:schemeClr val="bg2"/>
                </a:solidFill>
              </a:rPr>
              <a:t> </a:t>
            </a:r>
            <a:r>
              <a:rPr lang="en-US" altLang="en-US" sz="2400" dirty="0"/>
              <a:t>preceded by a </a:t>
            </a:r>
            <a:r>
              <a:rPr lang="en-US" altLang="en-US" sz="2400" b="1" dirty="0"/>
              <a:t>space just before the ending greater symbol than</a:t>
            </a:r>
            <a:r>
              <a:rPr lang="en-US" altLang="en-US" sz="2400" dirty="0"/>
              <a:t> (&gt;)</a:t>
            </a:r>
          </a:p>
          <a:p>
            <a:pPr lvl="4" eaLnBrk="1" hangingPunct="1"/>
            <a:r>
              <a:rPr lang="en-US" altLang="en-US" sz="2400" dirty="0"/>
              <a:t>&lt;</a:t>
            </a:r>
            <a:r>
              <a:rPr lang="en-US" altLang="en-US" sz="2400" dirty="0" err="1"/>
              <a:t>br</a:t>
            </a:r>
            <a:r>
              <a:rPr lang="en-US" altLang="en-US" sz="2400" dirty="0"/>
              <a:t>&gt; and &lt;</a:t>
            </a:r>
            <a:r>
              <a:rPr lang="en-US" altLang="en-US" sz="2400" dirty="0" err="1"/>
              <a:t>hr</a:t>
            </a:r>
            <a:r>
              <a:rPr lang="en-US" altLang="en-US" sz="2400" dirty="0"/>
              <a:t>&gt; </a:t>
            </a:r>
            <a:r>
              <a:rPr lang="en-US" altLang="en-US" sz="2400" b="1" dirty="0">
                <a:solidFill>
                  <a:schemeClr val="accent1"/>
                </a:solidFill>
              </a:rPr>
              <a:t>become</a:t>
            </a:r>
            <a:r>
              <a:rPr lang="en-US" altLang="en-US" sz="2400" dirty="0"/>
              <a:t> &lt;</a:t>
            </a:r>
            <a:r>
              <a:rPr lang="en-US" altLang="en-US" sz="2400" dirty="0" err="1"/>
              <a:t>br</a:t>
            </a:r>
            <a:r>
              <a:rPr lang="en-US" altLang="en-US" sz="2400" dirty="0"/>
              <a:t> /&gt; and &lt;</a:t>
            </a:r>
            <a:r>
              <a:rPr lang="en-US" altLang="en-US" sz="2400" dirty="0" err="1"/>
              <a:t>hr</a:t>
            </a:r>
            <a:r>
              <a:rPr lang="en-US" altLang="en-US" sz="2400" dirty="0"/>
              <a:t> /&gt;</a:t>
            </a:r>
          </a:p>
          <a:p>
            <a:pPr lvl="4" eaLnBrk="1" hangingPunct="1"/>
            <a:endParaRPr lang="en-US" altLang="en-US" sz="2400" dirty="0"/>
          </a:p>
          <a:p>
            <a:pPr marL="914400" lvl="2" indent="0" eaLnBrk="1" hangingPunct="1">
              <a:buNone/>
            </a:pPr>
            <a:r>
              <a:rPr lang="en-US" altLang="en-US" sz="2400" b="1" dirty="0">
                <a:solidFill>
                  <a:srgbClr val="FF0000"/>
                </a:solidFill>
              </a:rPr>
              <a:t>5</a:t>
            </a:r>
            <a:r>
              <a:rPr lang="en-US" altLang="en-US" sz="2400" b="1" dirty="0">
                <a:solidFill>
                  <a:srgbClr val="00B0F0"/>
                </a:solidFill>
              </a:rPr>
              <a:t>. </a:t>
            </a:r>
            <a:r>
              <a:rPr lang="en-US" altLang="en-US" sz="2400" b="1" dirty="0">
                <a:solidFill>
                  <a:schemeClr val="bg2"/>
                </a:solidFill>
              </a:rPr>
              <a:t>Tags</a:t>
            </a:r>
            <a:r>
              <a:rPr lang="en-US" altLang="en-US" sz="2400" dirty="0"/>
              <a:t> shouldn’t be </a:t>
            </a:r>
            <a:r>
              <a:rPr lang="en-US" altLang="en-US" sz="2400" b="1" dirty="0">
                <a:solidFill>
                  <a:schemeClr val="bg2"/>
                </a:solidFill>
              </a:rPr>
              <a:t>overlapped </a:t>
            </a:r>
            <a:r>
              <a:rPr lang="en-US" altLang="en-US" sz="2400" dirty="0"/>
              <a:t>(</a:t>
            </a:r>
            <a:r>
              <a:rPr lang="en-US" altLang="en-US" sz="2400" b="1" dirty="0"/>
              <a:t>html</a:t>
            </a:r>
            <a:r>
              <a:rPr lang="en-US" altLang="en-US" sz="2400" dirty="0"/>
              <a:t> and </a:t>
            </a:r>
            <a:r>
              <a:rPr lang="en-US" altLang="en-US" sz="2400" b="1" dirty="0" err="1"/>
              <a:t>xhtml</a:t>
            </a:r>
            <a:r>
              <a:rPr lang="en-US" altLang="en-US" sz="2400" dirty="0"/>
              <a:t>)</a:t>
            </a:r>
          </a:p>
          <a:p>
            <a:pPr lvl="3" eaLnBrk="1" hangingPunct="1"/>
            <a:r>
              <a:rPr lang="en-US" altLang="en-US" sz="2400" b="1" dirty="0">
                <a:solidFill>
                  <a:srgbClr val="FF0000"/>
                </a:solidFill>
              </a:rPr>
              <a:t>nested</a:t>
            </a:r>
            <a:r>
              <a:rPr lang="en-US" altLang="en-US" sz="2400" dirty="0"/>
              <a:t> -- &lt;b&gt;&lt;</a:t>
            </a:r>
            <a:r>
              <a:rPr lang="en-US" altLang="en-US" sz="2400" dirty="0">
                <a:solidFill>
                  <a:srgbClr val="FF3399"/>
                </a:solidFill>
              </a:rPr>
              <a:t>i</a:t>
            </a:r>
            <a:r>
              <a:rPr lang="en-US" altLang="en-US" sz="2400" dirty="0"/>
              <a:t>&gt;Bold and Italic&lt;</a:t>
            </a:r>
            <a:r>
              <a:rPr lang="en-US" altLang="en-US" sz="2400" dirty="0">
                <a:solidFill>
                  <a:srgbClr val="FF3399"/>
                </a:solidFill>
              </a:rPr>
              <a:t>/i</a:t>
            </a:r>
            <a:r>
              <a:rPr lang="en-US" altLang="en-US" sz="2400" dirty="0"/>
              <a:t>&gt;&lt;/b&gt;</a:t>
            </a:r>
          </a:p>
          <a:p>
            <a:pPr lvl="3" eaLnBrk="1" hangingPunct="1"/>
            <a:r>
              <a:rPr lang="en-US" altLang="en-US" sz="2400" b="1" dirty="0">
                <a:solidFill>
                  <a:srgbClr val="FF0000"/>
                </a:solidFill>
              </a:rPr>
              <a:t>overlapping</a:t>
            </a:r>
            <a:r>
              <a:rPr lang="en-US" altLang="en-US" sz="2400" dirty="0"/>
              <a:t> -- &lt;b&gt;&lt;</a:t>
            </a:r>
            <a:r>
              <a:rPr lang="en-US" altLang="en-US" sz="2400" dirty="0">
                <a:solidFill>
                  <a:srgbClr val="FF3399"/>
                </a:solidFill>
              </a:rPr>
              <a:t>i</a:t>
            </a:r>
            <a:r>
              <a:rPr lang="en-US" altLang="en-US" sz="2400" dirty="0"/>
              <a:t>&gt;Bold and Italic&lt;/b&gt;&lt;</a:t>
            </a:r>
            <a:r>
              <a:rPr lang="en-US" altLang="en-US" sz="2400" dirty="0">
                <a:solidFill>
                  <a:srgbClr val="FF3399"/>
                </a:solidFill>
              </a:rPr>
              <a:t>/i</a:t>
            </a:r>
            <a:r>
              <a:rPr lang="en-US" altLang="en-US" sz="2400" dirty="0"/>
              <a:t>&gt;</a:t>
            </a:r>
            <a:endParaRPr lang="en-US" altLang="en-US" sz="2800" dirty="0"/>
          </a:p>
        </p:txBody>
      </p:sp>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Font typeface="Wingdings" panose="05000000000000000000" pitchFamily="2" charset="2"/>
              <a:buChar char="§"/>
              <a:defRPr sz="2800">
                <a:solidFill>
                  <a:schemeClr val="tx1"/>
                </a:solidFill>
                <a:latin typeface="Times New Roman" panose="02020603050405020304" pitchFamily="18" charset="0"/>
              </a:defRPr>
            </a:lvl1pPr>
            <a:lvl2pPr marL="742950" indent="-285750">
              <a:spcBef>
                <a:spcPct val="20000"/>
              </a:spcBef>
              <a:buClr>
                <a:schemeClr val="tx1"/>
              </a:buClr>
              <a:buFont typeface="Wingdings" panose="05000000000000000000" pitchFamily="2" charset="2"/>
              <a:buChar char="§"/>
              <a:defRPr sz="2200">
                <a:solidFill>
                  <a:schemeClr val="tx1"/>
                </a:solidFill>
                <a:latin typeface="Times New Roman" panose="02020603050405020304" pitchFamily="18" charset="0"/>
              </a:defRPr>
            </a:lvl2pPr>
            <a:lvl3pPr marL="1143000" indent="-228600">
              <a:spcBef>
                <a:spcPct val="20000"/>
              </a:spcBef>
              <a:buClr>
                <a:schemeClr val="hlink"/>
              </a:buClr>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lr>
                <a:srgbClr val="00CCFF"/>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9pPr>
          </a:lstStyle>
          <a:p>
            <a:pPr>
              <a:spcBef>
                <a:spcPct val="50000"/>
              </a:spcBef>
              <a:buClrTx/>
              <a:buFontTx/>
              <a:buNone/>
            </a:pPr>
            <a:fld id="{8F6C7EBC-18AF-43E9-ACF9-B954884DDDC6}" type="slidenum">
              <a:rPr lang="en-US" altLang="en-US" sz="1400" smtClean="0"/>
              <a:pPr>
                <a:spcBef>
                  <a:spcPct val="50000"/>
                </a:spcBef>
                <a:buClrTx/>
                <a:buFontTx/>
                <a:buNone/>
              </a:pPr>
              <a:t>17</a:t>
            </a:fld>
            <a:endParaRPr lang="en-US" altLang="en-US" sz="1400"/>
          </a:p>
        </p:txBody>
      </p:sp>
      <p:sp>
        <p:nvSpPr>
          <p:cNvPr id="39939" name="Rectangle 2"/>
          <p:cNvSpPr>
            <a:spLocks noGrp="1" noChangeArrowheads="1"/>
          </p:cNvSpPr>
          <p:nvPr>
            <p:ph type="title"/>
          </p:nvPr>
        </p:nvSpPr>
        <p:spPr>
          <a:xfrm>
            <a:off x="152400" y="0"/>
            <a:ext cx="8610600" cy="609600"/>
          </a:xfrm>
        </p:spPr>
        <p:txBody>
          <a:bodyPr/>
          <a:lstStyle/>
          <a:p>
            <a:pPr eaLnBrk="1" hangingPunct="1"/>
            <a:r>
              <a:rPr lang="en-US" altLang="en-US"/>
              <a:t>1- 4. Whole XHTML with &lt;head&gt; and &lt;body&gt; tags</a:t>
            </a:r>
          </a:p>
        </p:txBody>
      </p:sp>
      <p:sp>
        <p:nvSpPr>
          <p:cNvPr id="39940" name="Rectangle 3"/>
          <p:cNvSpPr>
            <a:spLocks noChangeArrowheads="1"/>
          </p:cNvSpPr>
          <p:nvPr/>
        </p:nvSpPr>
        <p:spPr bwMode="auto">
          <a:xfrm>
            <a:off x="266700" y="685800"/>
            <a:ext cx="8610600" cy="2667000"/>
          </a:xfrm>
          <a:prstGeom prst="rect">
            <a:avLst/>
          </a:prstGeom>
          <a:solidFill>
            <a:srgbClr val="EAEAEA"/>
          </a:solidFill>
          <a:ln w="9525">
            <a:solidFill>
              <a:schemeClr val="tx1"/>
            </a:solidFill>
            <a:miter lim="800000"/>
            <a:headEnd/>
            <a:tailEnd/>
          </a:ln>
        </p:spPr>
        <p:txBody>
          <a:bodyPr wrap="none" anchor="ctr"/>
          <a:lstStyle>
            <a:lvl1pPr>
              <a:spcBef>
                <a:spcPct val="20000"/>
              </a:spcBef>
              <a:buClr>
                <a:schemeClr val="tx1"/>
              </a:buClr>
              <a:buFont typeface="Wingdings" panose="05000000000000000000" pitchFamily="2" charset="2"/>
              <a:buChar char="§"/>
              <a:defRPr sz="2800">
                <a:solidFill>
                  <a:schemeClr val="tx1"/>
                </a:solidFill>
                <a:latin typeface="Times New Roman" panose="02020603050405020304" pitchFamily="18" charset="0"/>
              </a:defRPr>
            </a:lvl1pPr>
            <a:lvl2pPr marL="742950" indent="-285750">
              <a:spcBef>
                <a:spcPct val="20000"/>
              </a:spcBef>
              <a:buClr>
                <a:schemeClr val="tx1"/>
              </a:buClr>
              <a:buFont typeface="Wingdings" panose="05000000000000000000" pitchFamily="2" charset="2"/>
              <a:buChar char="§"/>
              <a:defRPr sz="2200">
                <a:solidFill>
                  <a:schemeClr val="tx1"/>
                </a:solidFill>
                <a:latin typeface="Times New Roman" panose="02020603050405020304" pitchFamily="18" charset="0"/>
              </a:defRPr>
            </a:lvl2pPr>
            <a:lvl3pPr marL="1143000" indent="-228600">
              <a:spcBef>
                <a:spcPct val="20000"/>
              </a:spcBef>
              <a:buClr>
                <a:schemeClr val="hlink"/>
              </a:buClr>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lr>
                <a:srgbClr val="00CCFF"/>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9pPr>
          </a:lstStyle>
          <a:p>
            <a:pPr eaLnBrk="1" hangingPunct="1">
              <a:spcBef>
                <a:spcPct val="0"/>
              </a:spcBef>
              <a:buClrTx/>
              <a:buFontTx/>
              <a:buNone/>
            </a:pPr>
            <a:endParaRPr lang="en-US" altLang="en-US" sz="1200">
              <a:solidFill>
                <a:srgbClr val="008000"/>
              </a:solidFill>
              <a:latin typeface="Courier New" panose="02070309020205020404" pitchFamily="49" charset="0"/>
            </a:endParaRPr>
          </a:p>
        </p:txBody>
      </p:sp>
      <p:sp>
        <p:nvSpPr>
          <p:cNvPr id="39941" name="Rectangle 4"/>
          <p:cNvSpPr>
            <a:spLocks noGrp="1" noChangeArrowheads="1"/>
          </p:cNvSpPr>
          <p:nvPr>
            <p:ph type="body" idx="1"/>
          </p:nvPr>
        </p:nvSpPr>
        <p:spPr>
          <a:xfrm>
            <a:off x="228600" y="685800"/>
            <a:ext cx="8458200" cy="2743200"/>
          </a:xfrm>
        </p:spPr>
        <p:txBody>
          <a:bodyPr/>
          <a:lstStyle/>
          <a:p>
            <a:pPr eaLnBrk="1" hangingPunct="1">
              <a:lnSpc>
                <a:spcPct val="80000"/>
              </a:lnSpc>
              <a:buFont typeface="Wingdings" panose="05000000000000000000" pitchFamily="2" charset="2"/>
              <a:buNone/>
            </a:pPr>
            <a:r>
              <a:rPr lang="en-US" altLang="en-US" sz="1600" b="1" dirty="0"/>
              <a:t>&lt;?xml version="1.0" encoding="UTF-8"?&gt;</a:t>
            </a:r>
          </a:p>
          <a:p>
            <a:pPr eaLnBrk="1" hangingPunct="1">
              <a:lnSpc>
                <a:spcPct val="80000"/>
              </a:lnSpc>
              <a:buFont typeface="Wingdings" panose="05000000000000000000" pitchFamily="2" charset="2"/>
              <a:buNone/>
            </a:pPr>
            <a:r>
              <a:rPr lang="en-US" altLang="en-US" sz="1600" b="1" dirty="0"/>
              <a:t>&lt;!</a:t>
            </a:r>
            <a:r>
              <a:rPr lang="en-US" altLang="en-US" sz="1600" b="1" dirty="0">
                <a:solidFill>
                  <a:srgbClr val="00B0F0"/>
                </a:solidFill>
              </a:rPr>
              <a:t>DOCTYPE</a:t>
            </a:r>
            <a:r>
              <a:rPr lang="en-US" altLang="en-US" sz="1600" b="1" dirty="0"/>
              <a:t> html PUBLIC "-//W3C//DTD </a:t>
            </a:r>
            <a:r>
              <a:rPr lang="en-US" altLang="en-US" sz="1600" b="1" dirty="0">
                <a:solidFill>
                  <a:srgbClr val="FF3399"/>
                </a:solidFill>
              </a:rPr>
              <a:t>XHTML</a:t>
            </a:r>
            <a:r>
              <a:rPr lang="en-US" altLang="en-US" sz="1600" b="1" dirty="0"/>
              <a:t> </a:t>
            </a:r>
            <a:r>
              <a:rPr lang="en-US" altLang="en-US" sz="1600" b="1" dirty="0">
                <a:solidFill>
                  <a:srgbClr val="FF3399"/>
                </a:solidFill>
              </a:rPr>
              <a:t>1.0 Transitional</a:t>
            </a:r>
            <a:r>
              <a:rPr lang="en-US" altLang="en-US" sz="1600" b="1" dirty="0"/>
              <a:t>//EN"</a:t>
            </a:r>
          </a:p>
          <a:p>
            <a:pPr eaLnBrk="1" hangingPunct="1">
              <a:lnSpc>
                <a:spcPct val="80000"/>
              </a:lnSpc>
              <a:buFont typeface="Wingdings" panose="05000000000000000000" pitchFamily="2" charset="2"/>
              <a:buNone/>
            </a:pPr>
            <a:r>
              <a:rPr lang="en-US" altLang="en-US" sz="1600" b="1" dirty="0"/>
              <a:t>   "http://www.w3.org/TR/xhtml1/DTD/</a:t>
            </a:r>
            <a:r>
              <a:rPr lang="en-US" altLang="en-US" sz="1600" b="1" dirty="0">
                <a:solidFill>
                  <a:srgbClr val="FF3399"/>
                </a:solidFill>
              </a:rPr>
              <a:t>xhtml1-transitional.dtd</a:t>
            </a:r>
            <a:r>
              <a:rPr lang="en-US" altLang="en-US" sz="1600" b="1" dirty="0"/>
              <a:t>"&gt;</a:t>
            </a:r>
          </a:p>
          <a:p>
            <a:pPr eaLnBrk="1" hangingPunct="1">
              <a:lnSpc>
                <a:spcPct val="80000"/>
              </a:lnSpc>
              <a:buFont typeface="Wingdings" panose="05000000000000000000" pitchFamily="2" charset="2"/>
              <a:buNone/>
            </a:pPr>
            <a:r>
              <a:rPr lang="en-US" altLang="en-US" sz="1600" b="1" dirty="0"/>
              <a:t>&lt;</a:t>
            </a:r>
            <a:r>
              <a:rPr lang="en-US" altLang="en-US" sz="1600" b="1" dirty="0">
                <a:solidFill>
                  <a:srgbClr val="FF00FF"/>
                </a:solidFill>
              </a:rPr>
              <a:t>html</a:t>
            </a:r>
            <a:r>
              <a:rPr lang="en-US" altLang="en-US" sz="1600" b="1" dirty="0">
                <a:solidFill>
                  <a:schemeClr val="bg2"/>
                </a:solidFill>
              </a:rPr>
              <a:t> </a:t>
            </a:r>
            <a:r>
              <a:rPr lang="en-US" altLang="en-US" sz="1600" b="1" dirty="0" err="1">
                <a:solidFill>
                  <a:schemeClr val="bg2"/>
                </a:solidFill>
              </a:rPr>
              <a:t>xmlns</a:t>
            </a:r>
            <a:r>
              <a:rPr lang="en-US" altLang="en-US" sz="1600" b="1" dirty="0"/>
              <a:t>=http://</a:t>
            </a:r>
            <a:r>
              <a:rPr lang="en-US" altLang="en-US" sz="1600" b="1" dirty="0">
                <a:solidFill>
                  <a:srgbClr val="FF3399"/>
                </a:solidFill>
              </a:rPr>
              <a:t>www.w3.org/1999/xhtml</a:t>
            </a:r>
            <a:r>
              <a:rPr lang="en-US" altLang="en-US" sz="1600" b="1" dirty="0"/>
              <a:t>&gt;</a:t>
            </a:r>
          </a:p>
          <a:p>
            <a:pPr eaLnBrk="1" hangingPunct="1">
              <a:lnSpc>
                <a:spcPct val="80000"/>
              </a:lnSpc>
              <a:buFont typeface="Wingdings" panose="05000000000000000000" pitchFamily="2" charset="2"/>
              <a:buNone/>
            </a:pPr>
            <a:r>
              <a:rPr lang="en-US" altLang="en-US" sz="1600" b="1" dirty="0"/>
              <a:t>    &lt;</a:t>
            </a:r>
            <a:r>
              <a:rPr lang="en-US" altLang="en-US" sz="1600" b="1" dirty="0">
                <a:solidFill>
                  <a:schemeClr val="bg2"/>
                </a:solidFill>
              </a:rPr>
              <a:t>head</a:t>
            </a:r>
            <a:r>
              <a:rPr lang="en-US" altLang="en-US" sz="1600" b="1" dirty="0"/>
              <a:t>&gt;</a:t>
            </a:r>
            <a:br>
              <a:rPr lang="en-US" altLang="en-US" sz="1600" b="1" dirty="0"/>
            </a:br>
            <a:r>
              <a:rPr lang="en-US" altLang="en-US" sz="1600" b="1" i="1" dirty="0"/>
              <a:t>.... Header info goes here</a:t>
            </a:r>
          </a:p>
          <a:p>
            <a:pPr eaLnBrk="1" hangingPunct="1">
              <a:lnSpc>
                <a:spcPct val="80000"/>
              </a:lnSpc>
              <a:buFont typeface="Wingdings" panose="05000000000000000000" pitchFamily="2" charset="2"/>
              <a:buNone/>
            </a:pPr>
            <a:r>
              <a:rPr lang="en-US" altLang="en-US" sz="1600" b="1" dirty="0"/>
              <a:t>     &lt;/</a:t>
            </a:r>
            <a:r>
              <a:rPr lang="en-US" altLang="en-US" sz="1600" b="1" dirty="0">
                <a:solidFill>
                  <a:schemeClr val="bg2"/>
                </a:solidFill>
              </a:rPr>
              <a:t>head</a:t>
            </a:r>
            <a:r>
              <a:rPr lang="en-US" altLang="en-US" sz="1600" b="1" dirty="0"/>
              <a:t>&gt;</a:t>
            </a:r>
          </a:p>
          <a:p>
            <a:pPr eaLnBrk="1" hangingPunct="1">
              <a:lnSpc>
                <a:spcPct val="80000"/>
              </a:lnSpc>
              <a:buFont typeface="Wingdings" panose="05000000000000000000" pitchFamily="2" charset="2"/>
              <a:buNone/>
            </a:pPr>
            <a:r>
              <a:rPr lang="en-US" altLang="en-US" sz="1600" b="1" dirty="0"/>
              <a:t>     &lt;</a:t>
            </a:r>
            <a:r>
              <a:rPr lang="en-US" altLang="en-US" sz="1600" b="1" dirty="0">
                <a:solidFill>
                  <a:schemeClr val="bg2"/>
                </a:solidFill>
              </a:rPr>
              <a:t>body</a:t>
            </a:r>
            <a:r>
              <a:rPr lang="en-US" altLang="en-US" sz="1600" b="1" dirty="0"/>
              <a:t>&gt;</a:t>
            </a:r>
          </a:p>
          <a:p>
            <a:pPr eaLnBrk="1" hangingPunct="1">
              <a:lnSpc>
                <a:spcPct val="80000"/>
              </a:lnSpc>
              <a:buFont typeface="Wingdings" panose="05000000000000000000" pitchFamily="2" charset="2"/>
              <a:buNone/>
            </a:pPr>
            <a:r>
              <a:rPr lang="en-US" altLang="en-US" sz="1600" b="1" i="1" dirty="0"/>
              <a:t>     .... Body info goes here</a:t>
            </a:r>
            <a:br>
              <a:rPr lang="en-US" altLang="en-US" sz="1600" b="1" i="1" dirty="0"/>
            </a:br>
            <a:r>
              <a:rPr lang="en-US" altLang="en-US" sz="1600" b="1" dirty="0"/>
              <a:t>&lt;/</a:t>
            </a:r>
            <a:r>
              <a:rPr lang="en-US" altLang="en-US" sz="1600" b="1" dirty="0">
                <a:solidFill>
                  <a:schemeClr val="bg2"/>
                </a:solidFill>
              </a:rPr>
              <a:t>body</a:t>
            </a:r>
            <a:r>
              <a:rPr lang="en-US" altLang="en-US" sz="1600" b="1" dirty="0"/>
              <a:t>&gt;</a:t>
            </a:r>
          </a:p>
          <a:p>
            <a:pPr eaLnBrk="1" hangingPunct="1">
              <a:lnSpc>
                <a:spcPct val="80000"/>
              </a:lnSpc>
              <a:buFont typeface="Wingdings" panose="05000000000000000000" pitchFamily="2" charset="2"/>
              <a:buNone/>
            </a:pPr>
            <a:r>
              <a:rPr lang="en-US" altLang="en-US" sz="1600" b="1" dirty="0"/>
              <a:t>&lt;/</a:t>
            </a:r>
            <a:r>
              <a:rPr lang="en-US" altLang="en-US" sz="1600" b="1" dirty="0">
                <a:solidFill>
                  <a:srgbClr val="FF00FF"/>
                </a:solidFill>
              </a:rPr>
              <a:t>html</a:t>
            </a:r>
            <a:r>
              <a:rPr lang="en-US" altLang="en-US" sz="1600" b="1" dirty="0"/>
              <a:t>&gt;</a:t>
            </a:r>
          </a:p>
          <a:p>
            <a:pPr eaLnBrk="1" hangingPunct="1">
              <a:lnSpc>
                <a:spcPct val="80000"/>
              </a:lnSpc>
              <a:buFont typeface="Wingdings" panose="05000000000000000000" pitchFamily="2" charset="2"/>
              <a:buNone/>
            </a:pPr>
            <a:endParaRPr lang="en-US" altLang="en-US" sz="2400" b="1" dirty="0"/>
          </a:p>
        </p:txBody>
      </p:sp>
      <p:sp>
        <p:nvSpPr>
          <p:cNvPr id="6" name="Rectangle 3">
            <a:extLst>
              <a:ext uri="{FF2B5EF4-FFF2-40B4-BE49-F238E27FC236}">
                <a16:creationId xmlns:a16="http://schemas.microsoft.com/office/drawing/2014/main" id="{2EA8FA91-07FD-4C66-9BB2-2AF3C32FAC64}"/>
              </a:ext>
            </a:extLst>
          </p:cNvPr>
          <p:cNvSpPr txBox="1">
            <a:spLocks noChangeArrowheads="1"/>
          </p:cNvSpPr>
          <p:nvPr/>
        </p:nvSpPr>
        <p:spPr bwMode="auto">
          <a:xfrm>
            <a:off x="152400" y="3505200"/>
            <a:ext cx="87630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1"/>
              </a:buClr>
              <a:buFont typeface="Wingdings" panose="05000000000000000000" pitchFamily="2" charset="2"/>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Font typeface="Wingdings" panose="05000000000000000000" pitchFamily="2" charset="2"/>
              <a:buChar char="§"/>
              <a:defRPr sz="2200">
                <a:solidFill>
                  <a:schemeClr val="tx1"/>
                </a:solidFill>
                <a:latin typeface="+mn-lt"/>
              </a:defRPr>
            </a:lvl2pPr>
            <a:lvl3pPr marL="1143000" indent="-228600" algn="l" rtl="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lr>
                <a:srgbClr val="00CCFF"/>
              </a:buClr>
              <a:buChar char="•"/>
              <a:defRPr sz="2000">
                <a:solidFill>
                  <a:schemeClr val="tx1"/>
                </a:solidFill>
                <a:latin typeface="+mn-lt"/>
              </a:defRPr>
            </a:lvl5pPr>
            <a:lvl6pPr marL="2514600" indent="-228600" algn="l" rtl="0" fontAlgn="base">
              <a:spcBef>
                <a:spcPct val="20000"/>
              </a:spcBef>
              <a:spcAft>
                <a:spcPct val="0"/>
              </a:spcAft>
              <a:buClr>
                <a:srgbClr val="00CCFF"/>
              </a:buClr>
              <a:buChar char="•"/>
              <a:defRPr sz="2000">
                <a:solidFill>
                  <a:schemeClr val="tx1"/>
                </a:solidFill>
                <a:latin typeface="+mn-lt"/>
              </a:defRPr>
            </a:lvl6pPr>
            <a:lvl7pPr marL="2971800" indent="-228600" algn="l" rtl="0" fontAlgn="base">
              <a:spcBef>
                <a:spcPct val="20000"/>
              </a:spcBef>
              <a:spcAft>
                <a:spcPct val="0"/>
              </a:spcAft>
              <a:buClr>
                <a:srgbClr val="00CCFF"/>
              </a:buClr>
              <a:buChar char="•"/>
              <a:defRPr sz="2000">
                <a:solidFill>
                  <a:schemeClr val="tx1"/>
                </a:solidFill>
                <a:latin typeface="+mn-lt"/>
              </a:defRPr>
            </a:lvl7pPr>
            <a:lvl8pPr marL="3429000" indent="-228600" algn="l" rtl="0" fontAlgn="base">
              <a:spcBef>
                <a:spcPct val="20000"/>
              </a:spcBef>
              <a:spcAft>
                <a:spcPct val="0"/>
              </a:spcAft>
              <a:buClr>
                <a:srgbClr val="00CCFF"/>
              </a:buClr>
              <a:buChar char="•"/>
              <a:defRPr sz="2000">
                <a:solidFill>
                  <a:schemeClr val="tx1"/>
                </a:solidFill>
                <a:latin typeface="+mn-lt"/>
              </a:defRPr>
            </a:lvl8pPr>
            <a:lvl9pPr marL="3886200" indent="-228600" algn="l" rtl="0" fontAlgn="base">
              <a:spcBef>
                <a:spcPct val="20000"/>
              </a:spcBef>
              <a:spcAft>
                <a:spcPct val="0"/>
              </a:spcAft>
              <a:buClr>
                <a:srgbClr val="00CCFF"/>
              </a:buClr>
              <a:buChar char="•"/>
              <a:defRPr sz="2000">
                <a:solidFill>
                  <a:schemeClr val="tx1"/>
                </a:solidFill>
                <a:latin typeface="+mn-lt"/>
              </a:defRPr>
            </a:lvl9pPr>
          </a:lstStyle>
          <a:p>
            <a:pPr eaLnBrk="1" hangingPunct="1">
              <a:lnSpc>
                <a:spcPct val="90000"/>
              </a:lnSpc>
            </a:pPr>
            <a:r>
              <a:rPr lang="en-US" altLang="en-US" sz="1600" b="0" kern="0" dirty="0">
                <a:cs typeface="Arial" panose="020B0604020202020204" pitchFamily="34" charset="0"/>
              </a:rPr>
              <a:t>An </a:t>
            </a:r>
            <a:r>
              <a:rPr lang="en-US" altLang="en-US" sz="1600" b="1" kern="0" dirty="0">
                <a:cs typeface="Arial" panose="020B0604020202020204" pitchFamily="34" charset="0"/>
              </a:rPr>
              <a:t>XML</a:t>
            </a:r>
            <a:r>
              <a:rPr lang="en-US" altLang="en-US" sz="1600" b="0" kern="0" dirty="0">
                <a:cs typeface="Arial" panose="020B0604020202020204" pitchFamily="34" charset="0"/>
              </a:rPr>
              <a:t> document must be </a:t>
            </a:r>
            <a:r>
              <a:rPr lang="en-US" altLang="en-US" sz="1600" b="1" kern="0" dirty="0">
                <a:solidFill>
                  <a:srgbClr val="00B050"/>
                </a:solidFill>
                <a:cs typeface="Arial" panose="020B0604020202020204" pitchFamily="34" charset="0"/>
              </a:rPr>
              <a:t>well-formed</a:t>
            </a:r>
            <a:r>
              <a:rPr lang="en-US" altLang="en-US" sz="1600" b="0" kern="0" dirty="0">
                <a:cs typeface="Arial" panose="020B0604020202020204" pitchFamily="34" charset="0"/>
              </a:rPr>
              <a:t> i.e. adheres to the </a:t>
            </a:r>
            <a:r>
              <a:rPr lang="en-US" altLang="en-US" sz="1600" b="1" kern="0" dirty="0">
                <a:solidFill>
                  <a:schemeClr val="bg2"/>
                </a:solidFill>
                <a:cs typeface="Arial" panose="020B0604020202020204" pitchFamily="34" charset="0"/>
              </a:rPr>
              <a:t>syntax rules</a:t>
            </a:r>
          </a:p>
          <a:p>
            <a:pPr lvl="1" eaLnBrk="1" hangingPunct="1">
              <a:lnSpc>
                <a:spcPct val="90000"/>
              </a:lnSpc>
            </a:pPr>
            <a:r>
              <a:rPr lang="en-US" altLang="en-US" sz="1600" b="0" kern="0" dirty="0">
                <a:cs typeface="Arial" panose="020B0604020202020204" pitchFamily="34" charset="0"/>
              </a:rPr>
              <a:t>Use </a:t>
            </a:r>
            <a:r>
              <a:rPr lang="en-US" altLang="en-US" sz="1600" b="1" kern="0" dirty="0">
                <a:solidFill>
                  <a:schemeClr val="bg2"/>
                </a:solidFill>
                <a:cs typeface="Arial" panose="020B0604020202020204" pitchFamily="34" charset="0"/>
              </a:rPr>
              <a:t>lowercase</a:t>
            </a:r>
          </a:p>
          <a:p>
            <a:pPr lvl="1" eaLnBrk="1" hangingPunct="1">
              <a:lnSpc>
                <a:spcPct val="90000"/>
              </a:lnSpc>
            </a:pPr>
            <a:r>
              <a:rPr lang="en-US" altLang="en-US" sz="1600" b="0" kern="0" dirty="0">
                <a:cs typeface="Arial" panose="020B0604020202020204" pitchFamily="34" charset="0"/>
              </a:rPr>
              <a:t>Use </a:t>
            </a:r>
            <a:r>
              <a:rPr lang="en-US" altLang="en-US" sz="1600" b="1" kern="0" dirty="0">
                <a:solidFill>
                  <a:schemeClr val="bg2"/>
                </a:solidFill>
                <a:cs typeface="Arial" panose="020B0604020202020204" pitchFamily="34" charset="0"/>
              </a:rPr>
              <a:t>opening</a:t>
            </a:r>
            <a:r>
              <a:rPr lang="en-US" altLang="en-US" sz="1600" b="0" kern="0" dirty="0">
                <a:cs typeface="Arial" panose="020B0604020202020204" pitchFamily="34" charset="0"/>
              </a:rPr>
              <a:t> and </a:t>
            </a:r>
            <a:r>
              <a:rPr lang="en-US" altLang="en-US" sz="1600" b="1" kern="0" dirty="0">
                <a:solidFill>
                  <a:schemeClr val="bg2"/>
                </a:solidFill>
                <a:cs typeface="Arial" panose="020B0604020202020204" pitchFamily="34" charset="0"/>
              </a:rPr>
              <a:t>closing</a:t>
            </a:r>
            <a:r>
              <a:rPr lang="en-US" altLang="en-US" sz="1600" b="0" kern="0" dirty="0">
                <a:cs typeface="Arial" panose="020B0604020202020204" pitchFamily="34" charset="0"/>
              </a:rPr>
              <a:t> tags</a:t>
            </a:r>
          </a:p>
          <a:p>
            <a:pPr lvl="1" eaLnBrk="1" hangingPunct="1">
              <a:lnSpc>
                <a:spcPct val="90000"/>
              </a:lnSpc>
              <a:buFont typeface="Wingdings" panose="05000000000000000000" pitchFamily="2" charset="2"/>
              <a:buNone/>
            </a:pPr>
            <a:r>
              <a:rPr lang="en-US" altLang="en-US" sz="1600" b="1" kern="0" dirty="0">
                <a:cs typeface="Times New Roman" panose="02020603050405020304" pitchFamily="18" charset="0"/>
              </a:rPr>
              <a:t>&lt;body&gt;    &lt;/body&gt;</a:t>
            </a:r>
          </a:p>
          <a:p>
            <a:pPr lvl="1" eaLnBrk="1" hangingPunct="1">
              <a:lnSpc>
                <a:spcPct val="90000"/>
              </a:lnSpc>
            </a:pPr>
            <a:r>
              <a:rPr lang="en-US" altLang="en-US" sz="1600" b="1" kern="0" dirty="0">
                <a:solidFill>
                  <a:srgbClr val="00CC00"/>
                </a:solidFill>
                <a:cs typeface="Arial" panose="020B0604020202020204" pitchFamily="34" charset="0"/>
              </a:rPr>
              <a:t>Close</a:t>
            </a:r>
            <a:r>
              <a:rPr lang="en-US" altLang="en-US" sz="1600" b="1" kern="0" dirty="0">
                <a:cs typeface="Arial" panose="020B0604020202020204" pitchFamily="34" charset="0"/>
              </a:rPr>
              <a:t> stand-alone tag </a:t>
            </a:r>
            <a:r>
              <a:rPr lang="en-US" altLang="en-US" sz="1600" b="0" kern="0" dirty="0">
                <a:cs typeface="Arial" panose="020B0604020202020204" pitchFamily="34" charset="0"/>
              </a:rPr>
              <a:t>with special syntax</a:t>
            </a:r>
          </a:p>
          <a:p>
            <a:pPr lvl="1" eaLnBrk="1" hangingPunct="1">
              <a:lnSpc>
                <a:spcPct val="90000"/>
              </a:lnSpc>
              <a:buFont typeface="Wingdings" panose="05000000000000000000" pitchFamily="2" charset="2"/>
              <a:buNone/>
            </a:pPr>
            <a:r>
              <a:rPr lang="en-US" altLang="en-US" sz="1600" b="1" kern="0" dirty="0">
                <a:cs typeface="Times New Roman" panose="02020603050405020304" pitchFamily="18" charset="0"/>
              </a:rPr>
              <a:t>&lt;</a:t>
            </a:r>
            <a:r>
              <a:rPr lang="en-US" altLang="en-US" sz="1600" b="1" kern="0" dirty="0" err="1">
                <a:cs typeface="Times New Roman" panose="02020603050405020304" pitchFamily="18" charset="0"/>
              </a:rPr>
              <a:t>hr</a:t>
            </a:r>
            <a:r>
              <a:rPr lang="en-US" altLang="en-US" sz="1600" b="1" kern="0" dirty="0">
                <a:cs typeface="Times New Roman" panose="02020603050405020304" pitchFamily="18" charset="0"/>
              </a:rPr>
              <a:t>  /&gt;</a:t>
            </a:r>
          </a:p>
          <a:p>
            <a:pPr lvl="1" eaLnBrk="1" hangingPunct="1">
              <a:lnSpc>
                <a:spcPct val="90000"/>
              </a:lnSpc>
              <a:buFont typeface="Wingdings" panose="05000000000000000000" pitchFamily="2" charset="2"/>
              <a:buNone/>
            </a:pPr>
            <a:endParaRPr lang="en-US" altLang="en-US" sz="1600" b="1" kern="0" dirty="0">
              <a:cs typeface="Times New Roman" panose="02020603050405020304" pitchFamily="18" charset="0"/>
            </a:endParaRPr>
          </a:p>
          <a:p>
            <a:pPr eaLnBrk="1" hangingPunct="1">
              <a:lnSpc>
                <a:spcPct val="90000"/>
              </a:lnSpc>
            </a:pPr>
            <a:r>
              <a:rPr lang="en-US" altLang="en-US" sz="1600" b="0" kern="0" dirty="0">
                <a:solidFill>
                  <a:schemeClr val="bg2"/>
                </a:solidFill>
                <a:cs typeface="Times New Roman" panose="02020603050405020304" pitchFamily="18" charset="0"/>
              </a:rPr>
              <a:t>XML</a:t>
            </a:r>
            <a:r>
              <a:rPr lang="en-US" altLang="en-US" sz="1600" b="0" kern="0" dirty="0">
                <a:cs typeface="Times New Roman" panose="02020603050405020304" pitchFamily="18" charset="0"/>
              </a:rPr>
              <a:t> documents </a:t>
            </a:r>
            <a:r>
              <a:rPr lang="en-US" altLang="en-US" sz="1600" b="0" kern="0" dirty="0">
                <a:solidFill>
                  <a:schemeClr val="bg2"/>
                </a:solidFill>
                <a:cs typeface="Times New Roman" panose="02020603050405020304" pitchFamily="18" charset="0"/>
              </a:rPr>
              <a:t>begin</a:t>
            </a:r>
            <a:r>
              <a:rPr lang="en-US" altLang="en-US" sz="1600" b="0" kern="0" dirty="0">
                <a:cs typeface="Times New Roman" panose="02020603050405020304" pitchFamily="18" charset="0"/>
              </a:rPr>
              <a:t> with an XML </a:t>
            </a:r>
            <a:r>
              <a:rPr lang="en-US" altLang="en-US" sz="1600" b="1" kern="0" dirty="0">
                <a:solidFill>
                  <a:srgbClr val="FF0000"/>
                </a:solidFill>
                <a:cs typeface="Times New Roman" panose="02020603050405020304" pitchFamily="18" charset="0"/>
              </a:rPr>
              <a:t>declaration</a:t>
            </a:r>
            <a:r>
              <a:rPr lang="en-US" altLang="en-US" sz="1600" b="0" kern="0" dirty="0">
                <a:cs typeface="Times New Roman" panose="02020603050405020304" pitchFamily="18" charset="0"/>
              </a:rPr>
              <a:t> as a </a:t>
            </a:r>
            <a:r>
              <a:rPr lang="en-US" altLang="en-US" sz="1600" b="1" kern="0" dirty="0">
                <a:cs typeface="Times New Roman" panose="02020603050405020304" pitchFamily="18" charset="0"/>
              </a:rPr>
              <a:t>directive</a:t>
            </a:r>
            <a:r>
              <a:rPr lang="en-US" altLang="en-US" sz="1600" b="0" kern="0" dirty="0">
                <a:cs typeface="Times New Roman" panose="02020603050405020304" pitchFamily="18" charset="0"/>
              </a:rPr>
              <a:t>. The basic form of this </a:t>
            </a:r>
            <a:r>
              <a:rPr lang="en-US" altLang="en-US" sz="1600" b="1" kern="0" dirty="0">
                <a:solidFill>
                  <a:schemeClr val="bg2"/>
                </a:solidFill>
                <a:cs typeface="Times New Roman" panose="02020603050405020304" pitchFamily="18" charset="0"/>
              </a:rPr>
              <a:t>directive</a:t>
            </a:r>
            <a:r>
              <a:rPr lang="en-US" altLang="en-US" sz="1600" b="0" kern="0" dirty="0">
                <a:cs typeface="Times New Roman" panose="02020603050405020304" pitchFamily="18" charset="0"/>
              </a:rPr>
              <a:t> is</a:t>
            </a:r>
          </a:p>
          <a:p>
            <a:pPr eaLnBrk="1" hangingPunct="1">
              <a:lnSpc>
                <a:spcPct val="90000"/>
              </a:lnSpc>
            </a:pPr>
            <a:endParaRPr lang="en-US" altLang="en-US" sz="1600" b="0" kern="0" dirty="0">
              <a:cs typeface="Times New Roman" panose="02020603050405020304" pitchFamily="18" charset="0"/>
            </a:endParaRPr>
          </a:p>
          <a:p>
            <a:pPr eaLnBrk="1" hangingPunct="1">
              <a:lnSpc>
                <a:spcPct val="90000"/>
              </a:lnSpc>
              <a:buFont typeface="Wingdings" panose="05000000000000000000" pitchFamily="2" charset="2"/>
              <a:buNone/>
            </a:pPr>
            <a:r>
              <a:rPr lang="en-US" altLang="en-US" sz="1800" b="1" kern="0" dirty="0">
                <a:cs typeface="Times New Roman" panose="02020603050405020304" pitchFamily="18" charset="0"/>
              </a:rPr>
              <a:t>&lt;?</a:t>
            </a:r>
            <a:r>
              <a:rPr lang="en-US" altLang="en-US" sz="1800" b="1" kern="0" dirty="0">
                <a:solidFill>
                  <a:schemeClr val="bg2"/>
                </a:solidFill>
                <a:cs typeface="Times New Roman" panose="02020603050405020304" pitchFamily="18" charset="0"/>
              </a:rPr>
              <a:t>xml</a:t>
            </a:r>
            <a:r>
              <a:rPr lang="en-US" altLang="en-US" sz="1800" b="1" kern="0" dirty="0">
                <a:cs typeface="Times New Roman" panose="02020603050405020304" pitchFamily="18" charset="0"/>
              </a:rPr>
              <a:t> version="1.0" encoding="UTF-8"?&gt;</a:t>
            </a:r>
          </a:p>
          <a:p>
            <a:pPr eaLnBrk="1" hangingPunct="1">
              <a:lnSpc>
                <a:spcPct val="90000"/>
              </a:lnSpc>
              <a:buFont typeface="Wingdings" panose="05000000000000000000" pitchFamily="2" charset="2"/>
              <a:buNone/>
            </a:pPr>
            <a:endParaRPr lang="en-US" altLang="en-US" sz="1600" b="1" kern="0" dirty="0">
              <a:cs typeface="Times New Roman" panose="02020603050405020304" pitchFamily="18" charset="0"/>
            </a:endParaRPr>
          </a:p>
          <a:p>
            <a:pPr eaLnBrk="1" hangingPunct="1">
              <a:lnSpc>
                <a:spcPct val="90000"/>
              </a:lnSpc>
            </a:pPr>
            <a:r>
              <a:rPr lang="en-US" altLang="en-US" sz="1600" b="1" kern="0" dirty="0">
                <a:cs typeface="Times New Roman" panose="02020603050405020304" pitchFamily="18" charset="0"/>
              </a:rPr>
              <a:t>UTF-8 a form of Unicode</a:t>
            </a:r>
            <a:endParaRPr lang="en-US" altLang="en-US" sz="1800" b="0" kern="0" dirty="0"/>
          </a:p>
        </p:txBody>
      </p:sp>
    </p:spTree>
    <p:custDataLst>
      <p:tags r:id="rId1"/>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Font typeface="Wingdings" panose="05000000000000000000" pitchFamily="2" charset="2"/>
              <a:buChar char="§"/>
              <a:defRPr sz="2800">
                <a:solidFill>
                  <a:schemeClr val="tx1"/>
                </a:solidFill>
                <a:latin typeface="Times New Roman" panose="02020603050405020304" pitchFamily="18" charset="0"/>
              </a:defRPr>
            </a:lvl1pPr>
            <a:lvl2pPr marL="742950" indent="-285750">
              <a:spcBef>
                <a:spcPct val="20000"/>
              </a:spcBef>
              <a:buClr>
                <a:schemeClr val="tx1"/>
              </a:buClr>
              <a:buFont typeface="Wingdings" panose="05000000000000000000" pitchFamily="2" charset="2"/>
              <a:buChar char="§"/>
              <a:defRPr sz="2200">
                <a:solidFill>
                  <a:schemeClr val="tx1"/>
                </a:solidFill>
                <a:latin typeface="Times New Roman" panose="02020603050405020304" pitchFamily="18" charset="0"/>
              </a:defRPr>
            </a:lvl2pPr>
            <a:lvl3pPr marL="1143000" indent="-228600">
              <a:spcBef>
                <a:spcPct val="20000"/>
              </a:spcBef>
              <a:buClr>
                <a:schemeClr val="hlink"/>
              </a:buClr>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lr>
                <a:srgbClr val="00CCFF"/>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9pPr>
          </a:lstStyle>
          <a:p>
            <a:pPr>
              <a:spcBef>
                <a:spcPct val="50000"/>
              </a:spcBef>
              <a:buClrTx/>
              <a:buFontTx/>
              <a:buNone/>
            </a:pPr>
            <a:fld id="{2A11FF2C-425D-45C7-A49D-9EC1AD74AF14}" type="slidenum">
              <a:rPr lang="en-US" altLang="en-US" sz="1400" smtClean="0"/>
              <a:pPr>
                <a:spcBef>
                  <a:spcPct val="50000"/>
                </a:spcBef>
                <a:buClrTx/>
                <a:buFontTx/>
                <a:buNone/>
              </a:pPr>
              <a:t>18</a:t>
            </a:fld>
            <a:endParaRPr lang="en-US" altLang="en-US" sz="1400"/>
          </a:p>
        </p:txBody>
      </p:sp>
      <p:sp>
        <p:nvSpPr>
          <p:cNvPr id="44035" name="Rectangle 2"/>
          <p:cNvSpPr>
            <a:spLocks noGrp="1" noChangeArrowheads="1"/>
          </p:cNvSpPr>
          <p:nvPr>
            <p:ph type="title"/>
          </p:nvPr>
        </p:nvSpPr>
        <p:spPr/>
        <p:txBody>
          <a:bodyPr/>
          <a:lstStyle/>
          <a:p>
            <a:pPr eaLnBrk="1" hangingPunct="1"/>
            <a:r>
              <a:rPr lang="en-US" altLang="en-US"/>
              <a:t>2. Document Type Definition (DTD)</a:t>
            </a:r>
          </a:p>
        </p:txBody>
      </p:sp>
      <p:sp>
        <p:nvSpPr>
          <p:cNvPr id="44036" name="Rectangle 3"/>
          <p:cNvSpPr>
            <a:spLocks noGrp="1" noChangeArrowheads="1"/>
          </p:cNvSpPr>
          <p:nvPr>
            <p:ph type="body" idx="1"/>
          </p:nvPr>
        </p:nvSpPr>
        <p:spPr>
          <a:xfrm>
            <a:off x="152400" y="609600"/>
            <a:ext cx="8001000" cy="685800"/>
          </a:xfrm>
        </p:spPr>
        <p:txBody>
          <a:bodyPr/>
          <a:lstStyle/>
          <a:p>
            <a:pPr eaLnBrk="1" hangingPunct="1">
              <a:lnSpc>
                <a:spcPct val="90000"/>
              </a:lnSpc>
            </a:pPr>
            <a:r>
              <a:rPr lang="en-US" altLang="en-US" sz="2000" dirty="0">
                <a:cs typeface="Arial" panose="020B0604020202020204" pitchFamily="34" charset="0"/>
              </a:rPr>
              <a:t>W3C Recommendation: Use a </a:t>
            </a:r>
            <a:r>
              <a:rPr lang="en-US" altLang="en-US" sz="2000" b="1" dirty="0">
                <a:solidFill>
                  <a:schemeClr val="bg2"/>
                </a:solidFill>
                <a:cs typeface="Arial" panose="020B0604020202020204" pitchFamily="34" charset="0"/>
              </a:rPr>
              <a:t>D</a:t>
            </a:r>
            <a:r>
              <a:rPr lang="en-US" altLang="en-US" sz="2000" dirty="0">
                <a:cs typeface="Arial" panose="020B0604020202020204" pitchFamily="34" charset="0"/>
              </a:rPr>
              <a:t>ocument </a:t>
            </a:r>
            <a:r>
              <a:rPr lang="en-US" altLang="en-US" sz="2000" b="1" dirty="0">
                <a:solidFill>
                  <a:schemeClr val="bg2"/>
                </a:solidFill>
                <a:cs typeface="Arial" panose="020B0604020202020204" pitchFamily="34" charset="0"/>
              </a:rPr>
              <a:t>T</a:t>
            </a:r>
            <a:r>
              <a:rPr lang="en-US" altLang="en-US" sz="2000" dirty="0">
                <a:cs typeface="Arial" panose="020B0604020202020204" pitchFamily="34" charset="0"/>
              </a:rPr>
              <a:t>ype </a:t>
            </a:r>
            <a:r>
              <a:rPr lang="en-US" altLang="en-US" sz="2000" b="1" dirty="0">
                <a:solidFill>
                  <a:schemeClr val="bg2"/>
                </a:solidFill>
                <a:cs typeface="Arial" panose="020B0604020202020204" pitchFamily="34" charset="0"/>
              </a:rPr>
              <a:t>D</a:t>
            </a:r>
            <a:r>
              <a:rPr lang="en-US" altLang="en-US" sz="2000" dirty="0">
                <a:cs typeface="Arial" panose="020B0604020202020204" pitchFamily="34" charset="0"/>
              </a:rPr>
              <a:t>efinition </a:t>
            </a:r>
            <a:r>
              <a:rPr lang="en-US" altLang="en-US" sz="2000" b="1" dirty="0">
                <a:solidFill>
                  <a:schemeClr val="bg2"/>
                </a:solidFill>
                <a:cs typeface="Arial" panose="020B0604020202020204" pitchFamily="34" charset="0"/>
              </a:rPr>
              <a:t>DTD</a:t>
            </a:r>
            <a:r>
              <a:rPr lang="en-US" altLang="en-US" sz="2000" dirty="0">
                <a:cs typeface="Arial" panose="020B0604020202020204" pitchFamily="34" charset="0"/>
              </a:rPr>
              <a:t> to </a:t>
            </a:r>
            <a:r>
              <a:rPr lang="en-US" altLang="en-US" sz="2000" b="1" dirty="0">
                <a:solidFill>
                  <a:srgbClr val="00CCFF"/>
                </a:solidFill>
                <a:cs typeface="Arial" panose="020B0604020202020204" pitchFamily="34" charset="0"/>
              </a:rPr>
              <a:t>identify</a:t>
            </a:r>
            <a:r>
              <a:rPr lang="en-US" altLang="en-US" sz="2000" b="1" dirty="0">
                <a:cs typeface="Arial" panose="020B0604020202020204" pitchFamily="34" charset="0"/>
              </a:rPr>
              <a:t> the </a:t>
            </a:r>
            <a:r>
              <a:rPr lang="en-US" altLang="en-US" sz="2000" b="1" dirty="0">
                <a:solidFill>
                  <a:schemeClr val="bg2"/>
                </a:solidFill>
                <a:cs typeface="Arial" panose="020B0604020202020204" pitchFamily="34" charset="0"/>
              </a:rPr>
              <a:t>type</a:t>
            </a:r>
            <a:r>
              <a:rPr lang="en-US" altLang="en-US" sz="2000" b="1" dirty="0">
                <a:cs typeface="Arial" panose="020B0604020202020204" pitchFamily="34" charset="0"/>
              </a:rPr>
              <a:t> of markup language</a:t>
            </a:r>
            <a:r>
              <a:rPr lang="en-US" altLang="en-US" sz="2000" dirty="0">
                <a:cs typeface="Arial" panose="020B0604020202020204" pitchFamily="34" charset="0"/>
              </a:rPr>
              <a:t> </a:t>
            </a:r>
            <a:r>
              <a:rPr lang="en-US" altLang="en-US" sz="2000" b="1" dirty="0">
                <a:solidFill>
                  <a:srgbClr val="00CCFF"/>
                </a:solidFill>
                <a:cs typeface="Arial" panose="020B0604020202020204" pitchFamily="34" charset="0"/>
              </a:rPr>
              <a:t>used</a:t>
            </a:r>
            <a:r>
              <a:rPr lang="en-US" altLang="en-US" sz="2000" dirty="0">
                <a:cs typeface="Arial" panose="020B0604020202020204" pitchFamily="34" charset="0"/>
              </a:rPr>
              <a:t> in a web page:</a:t>
            </a:r>
            <a:endParaRPr lang="en-US" altLang="en-US" sz="2000" dirty="0"/>
          </a:p>
        </p:txBody>
      </p:sp>
      <p:sp>
        <p:nvSpPr>
          <p:cNvPr id="7" name="Rectangle 6"/>
          <p:cNvSpPr txBox="1">
            <a:spLocks noChangeArrowheads="1"/>
          </p:cNvSpPr>
          <p:nvPr/>
        </p:nvSpPr>
        <p:spPr bwMode="auto">
          <a:xfrm>
            <a:off x="-381000" y="1257300"/>
            <a:ext cx="8534400" cy="567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1"/>
              </a:buClr>
              <a:buFont typeface="Wingdings" panose="05000000000000000000" pitchFamily="2" charset="2"/>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Font typeface="Wingdings" panose="05000000000000000000" pitchFamily="2" charset="2"/>
              <a:buChar char="§"/>
              <a:defRPr sz="2200">
                <a:solidFill>
                  <a:schemeClr val="tx1"/>
                </a:solidFill>
                <a:latin typeface="+mn-lt"/>
              </a:defRPr>
            </a:lvl2pPr>
            <a:lvl3pPr marL="1143000" indent="-228600" algn="l" rtl="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lr>
                <a:srgbClr val="00CCFF"/>
              </a:buClr>
              <a:buChar char="•"/>
              <a:defRPr sz="2000">
                <a:solidFill>
                  <a:schemeClr val="tx1"/>
                </a:solidFill>
                <a:latin typeface="+mn-lt"/>
              </a:defRPr>
            </a:lvl5pPr>
            <a:lvl6pPr marL="2514600" indent="-228600" algn="l" rtl="0" fontAlgn="base">
              <a:spcBef>
                <a:spcPct val="20000"/>
              </a:spcBef>
              <a:spcAft>
                <a:spcPct val="0"/>
              </a:spcAft>
              <a:buClr>
                <a:srgbClr val="00CCFF"/>
              </a:buClr>
              <a:buChar char="•"/>
              <a:defRPr sz="2000">
                <a:solidFill>
                  <a:schemeClr val="tx1"/>
                </a:solidFill>
                <a:latin typeface="+mn-lt"/>
              </a:defRPr>
            </a:lvl6pPr>
            <a:lvl7pPr marL="2971800" indent="-228600" algn="l" rtl="0" fontAlgn="base">
              <a:spcBef>
                <a:spcPct val="20000"/>
              </a:spcBef>
              <a:spcAft>
                <a:spcPct val="0"/>
              </a:spcAft>
              <a:buClr>
                <a:srgbClr val="00CCFF"/>
              </a:buClr>
              <a:buChar char="•"/>
              <a:defRPr sz="2000">
                <a:solidFill>
                  <a:schemeClr val="tx1"/>
                </a:solidFill>
                <a:latin typeface="+mn-lt"/>
              </a:defRPr>
            </a:lvl7pPr>
            <a:lvl8pPr marL="3429000" indent="-228600" algn="l" rtl="0" fontAlgn="base">
              <a:spcBef>
                <a:spcPct val="20000"/>
              </a:spcBef>
              <a:spcAft>
                <a:spcPct val="0"/>
              </a:spcAft>
              <a:buClr>
                <a:srgbClr val="00CCFF"/>
              </a:buClr>
              <a:buChar char="•"/>
              <a:defRPr sz="2000">
                <a:solidFill>
                  <a:schemeClr val="tx1"/>
                </a:solidFill>
                <a:latin typeface="+mn-lt"/>
              </a:defRPr>
            </a:lvl8pPr>
            <a:lvl9pPr marL="3886200" indent="-228600" algn="l" rtl="0" fontAlgn="base">
              <a:spcBef>
                <a:spcPct val="20000"/>
              </a:spcBef>
              <a:spcAft>
                <a:spcPct val="0"/>
              </a:spcAft>
              <a:buClr>
                <a:srgbClr val="00CCFF"/>
              </a:buClr>
              <a:buChar char="•"/>
              <a:defRPr sz="2000">
                <a:solidFill>
                  <a:schemeClr val="tx1"/>
                </a:solidFill>
                <a:latin typeface="+mn-lt"/>
              </a:defRPr>
            </a:lvl9pPr>
          </a:lstStyle>
          <a:p>
            <a:pPr lvl="1" eaLnBrk="1" hangingPunct="1">
              <a:lnSpc>
                <a:spcPct val="90000"/>
              </a:lnSpc>
              <a:spcBef>
                <a:spcPts val="500"/>
              </a:spcBef>
              <a:spcAft>
                <a:spcPts val="500"/>
              </a:spcAft>
            </a:pPr>
            <a:r>
              <a:rPr lang="en-US" altLang="en-US" sz="2000" b="1" kern="0" dirty="0">
                <a:solidFill>
                  <a:schemeClr val="bg2"/>
                </a:solidFill>
              </a:rPr>
              <a:t>Declares</a:t>
            </a:r>
            <a:r>
              <a:rPr lang="en-US" altLang="en-US" sz="1800" b="0" kern="0" dirty="0"/>
              <a:t> the </a:t>
            </a:r>
            <a:r>
              <a:rPr lang="en-US" altLang="en-US" sz="1800" b="1" kern="0" dirty="0">
                <a:solidFill>
                  <a:schemeClr val="bg2"/>
                </a:solidFill>
              </a:rPr>
              <a:t>document type</a:t>
            </a:r>
          </a:p>
          <a:p>
            <a:pPr lvl="1" eaLnBrk="1" hangingPunct="1">
              <a:lnSpc>
                <a:spcPct val="90000"/>
              </a:lnSpc>
              <a:spcBef>
                <a:spcPts val="500"/>
              </a:spcBef>
              <a:spcAft>
                <a:spcPts val="500"/>
              </a:spcAft>
            </a:pPr>
            <a:r>
              <a:rPr lang="en-US" altLang="en-US" sz="1800" b="0" kern="0" dirty="0"/>
              <a:t>Required in XHTML</a:t>
            </a:r>
          </a:p>
          <a:p>
            <a:pPr lvl="1" eaLnBrk="1" hangingPunct="1">
              <a:lnSpc>
                <a:spcPct val="90000"/>
              </a:lnSpc>
              <a:spcBef>
                <a:spcPts val="500"/>
              </a:spcBef>
              <a:spcAft>
                <a:spcPts val="500"/>
              </a:spcAft>
            </a:pPr>
            <a:r>
              <a:rPr lang="en-US" altLang="en-US" sz="1800" b="1" kern="0" dirty="0"/>
              <a:t>HTML 4.01</a:t>
            </a:r>
            <a:r>
              <a:rPr lang="en-US" altLang="en-US" sz="1800" b="0" kern="0" dirty="0"/>
              <a:t> specifies </a:t>
            </a:r>
            <a:r>
              <a:rPr lang="en-US" altLang="en-US" sz="1800" kern="0" dirty="0"/>
              <a:t>three DTDs</a:t>
            </a:r>
            <a:r>
              <a:rPr lang="en-US" altLang="en-US" sz="1800" b="0" kern="0" dirty="0"/>
              <a:t>:</a:t>
            </a:r>
          </a:p>
          <a:p>
            <a:pPr lvl="2" eaLnBrk="1" hangingPunct="1">
              <a:lnSpc>
                <a:spcPct val="90000"/>
              </a:lnSpc>
              <a:spcBef>
                <a:spcPts val="500"/>
              </a:spcBef>
              <a:spcAft>
                <a:spcPts val="500"/>
              </a:spcAft>
            </a:pPr>
            <a:r>
              <a:rPr lang="en-US" altLang="en-US" sz="1600" b="0" kern="0" dirty="0"/>
              <a:t>&lt;!</a:t>
            </a:r>
            <a:r>
              <a:rPr lang="en-US" altLang="en-US" sz="1600" b="1" kern="0" dirty="0">
                <a:solidFill>
                  <a:srgbClr val="00B0F0"/>
                </a:solidFill>
              </a:rPr>
              <a:t>DOCTYPE</a:t>
            </a:r>
            <a:r>
              <a:rPr lang="en-US" altLang="en-US" sz="1600" b="1" kern="0" dirty="0"/>
              <a:t> HTML </a:t>
            </a:r>
            <a:r>
              <a:rPr lang="en-US" altLang="en-US" sz="1600" b="1" kern="0" dirty="0">
                <a:solidFill>
                  <a:schemeClr val="accent2"/>
                </a:solidFill>
              </a:rPr>
              <a:t>PUBLIC</a:t>
            </a:r>
            <a:r>
              <a:rPr lang="en-US" altLang="en-US" sz="1600" b="0" kern="0" dirty="0"/>
              <a:t> "-//W3C//DTD </a:t>
            </a:r>
            <a:r>
              <a:rPr lang="en-US" altLang="en-US" sz="1600" b="1" kern="0" dirty="0">
                <a:solidFill>
                  <a:schemeClr val="bg2"/>
                </a:solidFill>
              </a:rPr>
              <a:t>HTML 4.01</a:t>
            </a:r>
            <a:r>
              <a:rPr lang="en-US" altLang="en-US" sz="1600" b="0" kern="0" dirty="0"/>
              <a:t>//EN" 		"http://www.w3.org/TR/html4/</a:t>
            </a:r>
            <a:r>
              <a:rPr lang="en-US" altLang="en-US" sz="1600" b="1" kern="0" dirty="0">
                <a:solidFill>
                  <a:schemeClr val="bg2"/>
                </a:solidFill>
                <a:highlight>
                  <a:srgbClr val="FFFF00"/>
                </a:highlight>
              </a:rPr>
              <a:t>strict</a:t>
            </a:r>
            <a:r>
              <a:rPr lang="en-US" altLang="en-US" sz="1600" b="0" kern="0" dirty="0"/>
              <a:t>.dtd"&gt;</a:t>
            </a:r>
          </a:p>
          <a:p>
            <a:pPr lvl="3" eaLnBrk="1" hangingPunct="1"/>
            <a:r>
              <a:rPr lang="en-US" altLang="en-US" sz="1000" kern="0" dirty="0">
                <a:solidFill>
                  <a:srgbClr val="FF0066"/>
                </a:solidFill>
              </a:rPr>
              <a:t>Strict</a:t>
            </a:r>
            <a:r>
              <a:rPr lang="en-US" altLang="en-US" sz="1000" b="0" kern="0" dirty="0"/>
              <a:t> (</a:t>
            </a:r>
            <a:r>
              <a:rPr lang="en-US" altLang="en-US" sz="1000" kern="0" dirty="0"/>
              <a:t>XHTML 2.0</a:t>
            </a:r>
            <a:r>
              <a:rPr lang="en-US" altLang="en-US" sz="1000" b="0" kern="0" dirty="0"/>
              <a:t>)</a:t>
            </a:r>
          </a:p>
          <a:p>
            <a:pPr marL="1984375" lvl="4" indent="-325438" eaLnBrk="1" hangingPunct="1"/>
            <a:r>
              <a:rPr lang="en-US" altLang="en-US" sz="1200" b="0" kern="0" dirty="0"/>
              <a:t>Must </a:t>
            </a:r>
            <a:r>
              <a:rPr lang="en-US" altLang="en-US" sz="1200" kern="0" dirty="0"/>
              <a:t>follow </a:t>
            </a:r>
            <a:r>
              <a:rPr lang="en-US" altLang="en-US" sz="1200" kern="0" dirty="0">
                <a:solidFill>
                  <a:srgbClr val="FF0066"/>
                </a:solidFill>
              </a:rPr>
              <a:t>complete </a:t>
            </a:r>
            <a:r>
              <a:rPr lang="en-US" altLang="en-US" sz="1200" kern="0" dirty="0">
                <a:solidFill>
                  <a:schemeClr val="accent2"/>
                </a:solidFill>
              </a:rPr>
              <a:t>XML</a:t>
            </a:r>
            <a:r>
              <a:rPr lang="en-US" altLang="en-US" sz="1200" kern="0" dirty="0">
                <a:solidFill>
                  <a:srgbClr val="FF0066"/>
                </a:solidFill>
              </a:rPr>
              <a:t> coding rules</a:t>
            </a:r>
          </a:p>
          <a:p>
            <a:pPr marL="1984375" lvl="4" indent="-325438" eaLnBrk="1" hangingPunct="1"/>
            <a:r>
              <a:rPr lang="en-US" altLang="en-US" sz="1200" kern="0" dirty="0"/>
              <a:t>Must </a:t>
            </a:r>
            <a:r>
              <a:rPr lang="en-US" altLang="en-US" sz="1200" kern="0" dirty="0">
                <a:solidFill>
                  <a:schemeClr val="accent2"/>
                </a:solidFill>
              </a:rPr>
              <a:t>separate</a:t>
            </a:r>
            <a:r>
              <a:rPr lang="en-US" altLang="en-US" sz="1200" kern="0" dirty="0">
                <a:solidFill>
                  <a:srgbClr val="FF0066"/>
                </a:solidFill>
              </a:rPr>
              <a:t> content </a:t>
            </a:r>
            <a:r>
              <a:rPr lang="en-US" altLang="en-US" sz="1200" kern="0" dirty="0">
                <a:solidFill>
                  <a:schemeClr val="accent2"/>
                </a:solidFill>
              </a:rPr>
              <a:t>from</a:t>
            </a:r>
            <a:r>
              <a:rPr lang="en-US" altLang="en-US" sz="1200" kern="0" dirty="0">
                <a:solidFill>
                  <a:srgbClr val="FF0066"/>
                </a:solidFill>
              </a:rPr>
              <a:t> presentation</a:t>
            </a:r>
          </a:p>
          <a:p>
            <a:pPr marL="1984375" lvl="4" indent="-325438" eaLnBrk="1" hangingPunct="1"/>
            <a:r>
              <a:rPr lang="en-US" altLang="en-US" sz="1200" kern="0" dirty="0"/>
              <a:t>Presentation</a:t>
            </a:r>
            <a:r>
              <a:rPr lang="en-US" altLang="en-US" sz="1200" b="0" kern="0" dirty="0"/>
              <a:t> via </a:t>
            </a:r>
            <a:r>
              <a:rPr lang="en-US" altLang="en-US" sz="1200" kern="0" dirty="0">
                <a:solidFill>
                  <a:srgbClr val="FF0066"/>
                </a:solidFill>
              </a:rPr>
              <a:t>Cascading Style Sheets (CSS)</a:t>
            </a:r>
          </a:p>
          <a:p>
            <a:pPr marL="1527175" lvl="3" indent="-325438" eaLnBrk="1" hangingPunct="1"/>
            <a:endParaRPr lang="en-US" altLang="en-US" sz="1200" kern="0" dirty="0">
              <a:solidFill>
                <a:srgbClr val="FF0066"/>
              </a:solidFill>
            </a:endParaRPr>
          </a:p>
          <a:p>
            <a:pPr lvl="2" eaLnBrk="1" hangingPunct="1">
              <a:lnSpc>
                <a:spcPct val="90000"/>
              </a:lnSpc>
              <a:spcBef>
                <a:spcPct val="0"/>
              </a:spcBef>
            </a:pPr>
            <a:r>
              <a:rPr lang="en-US" altLang="en-US" sz="1600" b="1" kern="0" dirty="0"/>
              <a:t>&lt;!</a:t>
            </a:r>
            <a:r>
              <a:rPr lang="en-US" altLang="en-US" sz="1600" b="1" kern="0" dirty="0">
                <a:solidFill>
                  <a:srgbClr val="00B0F0"/>
                </a:solidFill>
              </a:rPr>
              <a:t>DOCTYPE</a:t>
            </a:r>
            <a:r>
              <a:rPr lang="en-US" altLang="en-US" sz="1600" b="1" kern="0" dirty="0"/>
              <a:t> HTML </a:t>
            </a:r>
            <a:r>
              <a:rPr lang="en-US" altLang="en-US" sz="1600" b="1" kern="0" dirty="0">
                <a:solidFill>
                  <a:schemeClr val="accent2"/>
                </a:solidFill>
              </a:rPr>
              <a:t>PUBLIC</a:t>
            </a:r>
            <a:r>
              <a:rPr lang="en-US" altLang="en-US" sz="1600" b="1" kern="0" dirty="0"/>
              <a:t> "-//W3C//DTD </a:t>
            </a:r>
            <a:r>
              <a:rPr lang="en-US" altLang="en-US" sz="1600" b="1" kern="0" dirty="0">
                <a:solidFill>
                  <a:schemeClr val="bg2"/>
                </a:solidFill>
              </a:rPr>
              <a:t>HTML 4.01</a:t>
            </a:r>
            <a:r>
              <a:rPr lang="en-US" altLang="en-US" sz="1600" b="1" kern="0" dirty="0"/>
              <a:t> </a:t>
            </a:r>
            <a:r>
              <a:rPr lang="en-US" altLang="en-US" sz="1600" b="1" kern="0" dirty="0">
                <a:solidFill>
                  <a:schemeClr val="bg2"/>
                </a:solidFill>
                <a:highlight>
                  <a:srgbClr val="FFFF00"/>
                </a:highlight>
              </a:rPr>
              <a:t>Transitional</a:t>
            </a:r>
            <a:r>
              <a:rPr lang="en-US" altLang="en-US" sz="1600" b="1" kern="0" dirty="0"/>
              <a:t>//EN"</a:t>
            </a:r>
          </a:p>
          <a:p>
            <a:pPr eaLnBrk="1" hangingPunct="1">
              <a:lnSpc>
                <a:spcPct val="90000"/>
              </a:lnSpc>
              <a:spcBef>
                <a:spcPct val="0"/>
              </a:spcBef>
              <a:buFont typeface="Wingdings" panose="05000000000000000000" pitchFamily="2" charset="2"/>
              <a:buNone/>
            </a:pPr>
            <a:r>
              <a:rPr lang="en-US" altLang="en-US" sz="1600" b="0" kern="0" dirty="0"/>
              <a:t>        		"http://www.w3.org/TR/</a:t>
            </a:r>
            <a:r>
              <a:rPr lang="en-US" altLang="en-US" sz="1600" b="0" kern="0" dirty="0">
                <a:solidFill>
                  <a:schemeClr val="bg2"/>
                </a:solidFill>
              </a:rPr>
              <a:t>html4</a:t>
            </a:r>
            <a:r>
              <a:rPr lang="en-US" altLang="en-US" sz="1600" b="0" kern="0" dirty="0"/>
              <a:t>/</a:t>
            </a:r>
            <a:r>
              <a:rPr lang="en-US" altLang="en-US" sz="1600" b="0" kern="0" dirty="0">
                <a:solidFill>
                  <a:schemeClr val="bg2"/>
                </a:solidFill>
              </a:rPr>
              <a:t>l</a:t>
            </a:r>
            <a:r>
              <a:rPr lang="en-US" altLang="en-US" sz="1600" b="1" kern="0" dirty="0">
                <a:solidFill>
                  <a:schemeClr val="bg2"/>
                </a:solidFill>
              </a:rPr>
              <a:t>oose</a:t>
            </a:r>
            <a:r>
              <a:rPr lang="en-US" altLang="en-US" sz="1600" b="0" kern="0" dirty="0"/>
              <a:t>.dtd"&gt;</a:t>
            </a:r>
          </a:p>
          <a:p>
            <a:pPr lvl="3" eaLnBrk="1" hangingPunct="1"/>
            <a:r>
              <a:rPr lang="en-US" altLang="en-US" sz="1100" kern="0" dirty="0">
                <a:solidFill>
                  <a:srgbClr val="FF0066"/>
                </a:solidFill>
              </a:rPr>
              <a:t>Transitional</a:t>
            </a:r>
            <a:r>
              <a:rPr lang="en-US" altLang="en-US" sz="1100" b="0" kern="0" dirty="0"/>
              <a:t> (</a:t>
            </a:r>
            <a:r>
              <a:rPr lang="en-US" altLang="en-US" sz="1100" kern="0" dirty="0"/>
              <a:t>XHTML 1.0, 1.1</a:t>
            </a:r>
            <a:r>
              <a:rPr lang="en-US" altLang="en-US" sz="1100" b="0" kern="0" dirty="0"/>
              <a:t>)</a:t>
            </a:r>
          </a:p>
          <a:p>
            <a:pPr marL="1984375" lvl="4" indent="-325438" eaLnBrk="1" hangingPunct="1"/>
            <a:r>
              <a:rPr lang="en-US" altLang="en-US" sz="1600" b="0" kern="0" dirty="0"/>
              <a:t>Reformulation of </a:t>
            </a:r>
            <a:r>
              <a:rPr lang="en-US" altLang="en-US" sz="1600" kern="0" dirty="0"/>
              <a:t>HTML 4.01</a:t>
            </a:r>
          </a:p>
          <a:p>
            <a:pPr marL="1984375" lvl="4" indent="-325438" eaLnBrk="1" hangingPunct="1"/>
            <a:r>
              <a:rPr lang="en-US" altLang="en-US" sz="1600" b="0" kern="0" dirty="0"/>
              <a:t>Presentation and content tags exist</a:t>
            </a:r>
          </a:p>
          <a:p>
            <a:pPr lvl="2" eaLnBrk="1" hangingPunct="1">
              <a:lnSpc>
                <a:spcPct val="90000"/>
              </a:lnSpc>
              <a:spcBef>
                <a:spcPct val="0"/>
              </a:spcBef>
            </a:pPr>
            <a:endParaRPr lang="en-US" altLang="en-US" sz="1600" b="0" kern="0" dirty="0"/>
          </a:p>
          <a:p>
            <a:pPr lvl="2" eaLnBrk="1" hangingPunct="1">
              <a:lnSpc>
                <a:spcPct val="90000"/>
              </a:lnSpc>
              <a:spcBef>
                <a:spcPct val="0"/>
              </a:spcBef>
            </a:pPr>
            <a:r>
              <a:rPr lang="en-US" altLang="en-US" sz="1600" b="0" kern="0" dirty="0"/>
              <a:t>&lt;!</a:t>
            </a:r>
            <a:r>
              <a:rPr lang="en-US" altLang="en-US" sz="1600" b="1" kern="0" dirty="0">
                <a:solidFill>
                  <a:srgbClr val="00B0F0"/>
                </a:solidFill>
              </a:rPr>
              <a:t>DOCTYPE</a:t>
            </a:r>
            <a:r>
              <a:rPr lang="en-US" altLang="en-US" sz="1600" b="1" kern="0" dirty="0"/>
              <a:t> HTML </a:t>
            </a:r>
            <a:r>
              <a:rPr lang="en-US" altLang="en-US" sz="1600" b="1" kern="0" dirty="0">
                <a:solidFill>
                  <a:schemeClr val="accent2"/>
                </a:solidFill>
              </a:rPr>
              <a:t>PUBLIC</a:t>
            </a:r>
            <a:r>
              <a:rPr lang="en-US" altLang="en-US" sz="1600" b="0" kern="0" dirty="0"/>
              <a:t> "-//W3C//DTD </a:t>
            </a:r>
            <a:r>
              <a:rPr lang="en-US" altLang="en-US" sz="1600" b="1" kern="0" dirty="0">
                <a:solidFill>
                  <a:schemeClr val="bg2"/>
                </a:solidFill>
              </a:rPr>
              <a:t>HTML 4.01</a:t>
            </a:r>
            <a:r>
              <a:rPr lang="en-US" altLang="en-US" sz="1600" b="0" kern="0" dirty="0"/>
              <a:t> </a:t>
            </a:r>
            <a:r>
              <a:rPr lang="en-US" altLang="en-US" sz="1600" b="1" kern="0" dirty="0">
                <a:solidFill>
                  <a:srgbClr val="FF0000"/>
                </a:solidFill>
                <a:highlight>
                  <a:srgbClr val="FFFF00"/>
                </a:highlight>
              </a:rPr>
              <a:t>Frameset</a:t>
            </a:r>
            <a:r>
              <a:rPr lang="en-US" altLang="en-US" sz="1600" b="0" kern="0" dirty="0"/>
              <a:t>//EN"</a:t>
            </a:r>
          </a:p>
          <a:p>
            <a:pPr lvl="2" eaLnBrk="1" hangingPunct="1">
              <a:lnSpc>
                <a:spcPct val="90000"/>
              </a:lnSpc>
              <a:spcBef>
                <a:spcPct val="0"/>
              </a:spcBef>
              <a:buFont typeface="Wingdings" panose="05000000000000000000" pitchFamily="2" charset="2"/>
              <a:buNone/>
            </a:pPr>
            <a:r>
              <a:rPr lang="en-US" altLang="en-US" sz="1600" b="0" kern="0" dirty="0"/>
              <a:t>        	"http://www.w3.org/TR/</a:t>
            </a:r>
            <a:r>
              <a:rPr lang="en-US" altLang="en-US" sz="1600" b="0" kern="0" dirty="0">
                <a:solidFill>
                  <a:schemeClr val="bg2"/>
                </a:solidFill>
              </a:rPr>
              <a:t>html4</a:t>
            </a:r>
            <a:r>
              <a:rPr lang="en-US" altLang="en-US" sz="1600" b="0" kern="0" dirty="0"/>
              <a:t>/</a:t>
            </a:r>
            <a:r>
              <a:rPr lang="en-US" altLang="en-US" sz="1600" b="1" kern="0" dirty="0">
                <a:solidFill>
                  <a:srgbClr val="FF0000"/>
                </a:solidFill>
              </a:rPr>
              <a:t>fra</a:t>
            </a:r>
            <a:r>
              <a:rPr lang="en-US" altLang="en-US" sz="1600" b="1" kern="0" dirty="0">
                <a:solidFill>
                  <a:schemeClr val="bg2"/>
                </a:solidFill>
              </a:rPr>
              <a:t>meset</a:t>
            </a:r>
            <a:r>
              <a:rPr lang="en-US" altLang="en-US" sz="1600" b="0" kern="0" dirty="0">
                <a:solidFill>
                  <a:schemeClr val="bg2"/>
                </a:solidFill>
              </a:rPr>
              <a:t>.</a:t>
            </a:r>
            <a:r>
              <a:rPr lang="en-US" altLang="en-US" sz="1600" b="0" kern="0" dirty="0"/>
              <a:t>dtd"&gt;</a:t>
            </a:r>
          </a:p>
          <a:p>
            <a:pPr lvl="3" eaLnBrk="1" hangingPunct="1"/>
            <a:r>
              <a:rPr lang="en-US" altLang="en-US" sz="1050" kern="0" dirty="0">
                <a:solidFill>
                  <a:srgbClr val="FF0066"/>
                </a:solidFill>
              </a:rPr>
              <a:t>Frameset</a:t>
            </a:r>
          </a:p>
          <a:p>
            <a:pPr marL="1984375" lvl="4" indent="-325438" eaLnBrk="1" hangingPunct="1"/>
            <a:r>
              <a:rPr lang="en-US" altLang="en-US" sz="1400" b="0" kern="0" dirty="0"/>
              <a:t>Enable </a:t>
            </a:r>
            <a:r>
              <a:rPr lang="en-US" altLang="en-US" sz="1400" b="0" kern="0" dirty="0">
                <a:solidFill>
                  <a:srgbClr val="FF0066"/>
                </a:solidFill>
              </a:rPr>
              <a:t>window-in-a-window effect</a:t>
            </a:r>
          </a:p>
          <a:p>
            <a:pPr lvl="2" eaLnBrk="1" hangingPunct="1">
              <a:lnSpc>
                <a:spcPct val="90000"/>
              </a:lnSpc>
              <a:spcBef>
                <a:spcPct val="0"/>
              </a:spcBef>
              <a:buFont typeface="Wingdings" panose="05000000000000000000" pitchFamily="2" charset="2"/>
              <a:buNone/>
            </a:pPr>
            <a:endParaRPr lang="en-US" altLang="en-US" sz="1600" b="0" kern="0" dirty="0"/>
          </a:p>
          <a:p>
            <a:pPr eaLnBrk="1" hangingPunct="1">
              <a:lnSpc>
                <a:spcPct val="90000"/>
              </a:lnSpc>
            </a:pPr>
            <a:endParaRPr lang="en-US" altLang="en-US" sz="3600" b="0" kern="0" dirty="0"/>
          </a:p>
        </p:txBody>
      </p:sp>
    </p:spTree>
    <p:custDataLst>
      <p:tags r:id="rId1"/>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Font typeface="Wingdings" panose="05000000000000000000" pitchFamily="2" charset="2"/>
              <a:buChar char="§"/>
              <a:defRPr sz="2800">
                <a:solidFill>
                  <a:schemeClr val="tx1"/>
                </a:solidFill>
                <a:latin typeface="Times New Roman" panose="02020603050405020304" pitchFamily="18" charset="0"/>
              </a:defRPr>
            </a:lvl1pPr>
            <a:lvl2pPr marL="742950" indent="-285750">
              <a:spcBef>
                <a:spcPct val="20000"/>
              </a:spcBef>
              <a:buClr>
                <a:schemeClr val="tx1"/>
              </a:buClr>
              <a:buFont typeface="Wingdings" panose="05000000000000000000" pitchFamily="2" charset="2"/>
              <a:buChar char="§"/>
              <a:defRPr sz="2200">
                <a:solidFill>
                  <a:schemeClr val="tx1"/>
                </a:solidFill>
                <a:latin typeface="Times New Roman" panose="02020603050405020304" pitchFamily="18" charset="0"/>
              </a:defRPr>
            </a:lvl2pPr>
            <a:lvl3pPr marL="1143000" indent="-228600">
              <a:spcBef>
                <a:spcPct val="20000"/>
              </a:spcBef>
              <a:buClr>
                <a:schemeClr val="hlink"/>
              </a:buClr>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lr>
                <a:srgbClr val="00CCFF"/>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9pPr>
          </a:lstStyle>
          <a:p>
            <a:pPr>
              <a:spcBef>
                <a:spcPct val="50000"/>
              </a:spcBef>
              <a:buClrTx/>
              <a:buFontTx/>
              <a:buNone/>
            </a:pPr>
            <a:fld id="{7418C94F-599E-495E-BD55-6342537299CA}" type="slidenum">
              <a:rPr lang="en-US" altLang="en-US" sz="1400" smtClean="0"/>
              <a:pPr>
                <a:spcBef>
                  <a:spcPct val="50000"/>
                </a:spcBef>
                <a:buClrTx/>
                <a:buFontTx/>
                <a:buNone/>
              </a:pPr>
              <a:t>19</a:t>
            </a:fld>
            <a:endParaRPr lang="en-US" altLang="en-US" sz="1400"/>
          </a:p>
        </p:txBody>
      </p:sp>
      <p:sp>
        <p:nvSpPr>
          <p:cNvPr id="46083" name="Rectangle 2"/>
          <p:cNvSpPr>
            <a:spLocks noGrp="1" noChangeArrowheads="1"/>
          </p:cNvSpPr>
          <p:nvPr>
            <p:ph type="title"/>
          </p:nvPr>
        </p:nvSpPr>
        <p:spPr>
          <a:xfrm>
            <a:off x="381000" y="0"/>
            <a:ext cx="8229600" cy="485775"/>
          </a:xfrm>
        </p:spPr>
        <p:txBody>
          <a:bodyPr/>
          <a:lstStyle/>
          <a:p>
            <a:pPr eaLnBrk="1" hangingPunct="1"/>
            <a:r>
              <a:rPr lang="en-US" altLang="en-US"/>
              <a:t>2. XHTML 1.0 Transitional DTD</a:t>
            </a:r>
          </a:p>
        </p:txBody>
      </p:sp>
      <p:sp>
        <p:nvSpPr>
          <p:cNvPr id="46084" name="Rectangle 3"/>
          <p:cNvSpPr>
            <a:spLocks noChangeArrowheads="1"/>
          </p:cNvSpPr>
          <p:nvPr/>
        </p:nvSpPr>
        <p:spPr bwMode="auto">
          <a:xfrm>
            <a:off x="0" y="3505200"/>
            <a:ext cx="9144000" cy="3505200"/>
          </a:xfrm>
          <a:prstGeom prst="rect">
            <a:avLst/>
          </a:prstGeom>
          <a:solidFill>
            <a:srgbClr val="EAEAEA"/>
          </a:solidFill>
          <a:ln w="9525">
            <a:solidFill>
              <a:schemeClr val="tx1"/>
            </a:solidFill>
            <a:miter lim="800000"/>
            <a:headEnd/>
            <a:tailEnd/>
          </a:ln>
        </p:spPr>
        <p:txBody>
          <a:bodyPr wrap="none" anchor="ctr"/>
          <a:lstStyle>
            <a:lvl1pPr>
              <a:spcBef>
                <a:spcPct val="20000"/>
              </a:spcBef>
              <a:buClr>
                <a:schemeClr val="tx1"/>
              </a:buClr>
              <a:buFont typeface="Wingdings" panose="05000000000000000000" pitchFamily="2" charset="2"/>
              <a:buChar char="§"/>
              <a:defRPr sz="2800">
                <a:solidFill>
                  <a:schemeClr val="tx1"/>
                </a:solidFill>
                <a:latin typeface="Times New Roman" panose="02020603050405020304" pitchFamily="18" charset="0"/>
              </a:defRPr>
            </a:lvl1pPr>
            <a:lvl2pPr marL="742950" indent="-285750">
              <a:spcBef>
                <a:spcPct val="20000"/>
              </a:spcBef>
              <a:buClr>
                <a:schemeClr val="tx1"/>
              </a:buClr>
              <a:buFont typeface="Wingdings" panose="05000000000000000000" pitchFamily="2" charset="2"/>
              <a:buChar char="§"/>
              <a:defRPr sz="2200">
                <a:solidFill>
                  <a:schemeClr val="tx1"/>
                </a:solidFill>
                <a:latin typeface="Times New Roman" panose="02020603050405020304" pitchFamily="18" charset="0"/>
              </a:defRPr>
            </a:lvl2pPr>
            <a:lvl3pPr marL="1143000" indent="-228600">
              <a:spcBef>
                <a:spcPct val="20000"/>
              </a:spcBef>
              <a:buClr>
                <a:schemeClr val="hlink"/>
              </a:buClr>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lr>
                <a:srgbClr val="00CCFF"/>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9pPr>
          </a:lstStyle>
          <a:p>
            <a:pPr eaLnBrk="1" hangingPunct="1">
              <a:spcBef>
                <a:spcPct val="0"/>
              </a:spcBef>
              <a:buClrTx/>
              <a:buFontTx/>
              <a:buNone/>
              <a:defRPr/>
            </a:pPr>
            <a:endParaRPr lang="en-US" altLang="en-US" sz="1800" dirty="0">
              <a:latin typeface="Courier New" panose="02070309020205020404" pitchFamily="49" charset="0"/>
            </a:endParaRPr>
          </a:p>
          <a:p>
            <a:pPr eaLnBrk="1" hangingPunct="1">
              <a:spcBef>
                <a:spcPct val="0"/>
              </a:spcBef>
              <a:buClrTx/>
              <a:buFontTx/>
              <a:buNone/>
              <a:defRPr/>
            </a:pPr>
            <a:endParaRPr lang="en-US" altLang="en-US" sz="1800" dirty="0">
              <a:latin typeface="Courier New" panose="02070309020205020404" pitchFamily="49" charset="0"/>
            </a:endParaRPr>
          </a:p>
          <a:p>
            <a:pPr eaLnBrk="1" hangingPunct="1">
              <a:spcBef>
                <a:spcPct val="0"/>
              </a:spcBef>
              <a:buClrTx/>
              <a:buFontTx/>
              <a:buNone/>
              <a:defRPr/>
            </a:pPr>
            <a:endParaRPr lang="en-US" altLang="en-US" sz="1800" dirty="0">
              <a:latin typeface="Courier New" panose="02070309020205020404" pitchFamily="49" charset="0"/>
            </a:endParaRPr>
          </a:p>
          <a:p>
            <a:pPr eaLnBrk="1" hangingPunct="1">
              <a:spcBef>
                <a:spcPct val="0"/>
              </a:spcBef>
              <a:buClrTx/>
              <a:buFontTx/>
              <a:buNone/>
              <a:defRPr/>
            </a:pPr>
            <a:endParaRPr lang="en-US" altLang="en-US" sz="1800" dirty="0">
              <a:latin typeface="Courier New" panose="02070309020205020404" pitchFamily="49" charset="0"/>
            </a:endParaRPr>
          </a:p>
          <a:p>
            <a:pPr eaLnBrk="1" hangingPunct="1">
              <a:spcBef>
                <a:spcPct val="0"/>
              </a:spcBef>
              <a:buClrTx/>
              <a:buFontTx/>
              <a:buNone/>
              <a:defRPr/>
            </a:pPr>
            <a:endParaRPr lang="en-US" altLang="en-US" sz="1800" dirty="0">
              <a:latin typeface="Courier New" panose="02070309020205020404" pitchFamily="49" charset="0"/>
            </a:endParaRPr>
          </a:p>
          <a:p>
            <a:pPr eaLnBrk="1" hangingPunct="1">
              <a:spcBef>
                <a:spcPct val="0"/>
              </a:spcBef>
              <a:buClrTx/>
              <a:buFontTx/>
              <a:buNone/>
              <a:defRPr/>
            </a:pPr>
            <a:endParaRPr lang="en-US" altLang="en-US" sz="1800" dirty="0">
              <a:latin typeface="Courier New" panose="02070309020205020404" pitchFamily="49" charset="0"/>
            </a:endParaRPr>
          </a:p>
          <a:p>
            <a:pPr eaLnBrk="1" hangingPunct="1">
              <a:spcBef>
                <a:spcPct val="0"/>
              </a:spcBef>
              <a:buClrTx/>
              <a:buFontTx/>
              <a:buNone/>
              <a:defRPr/>
            </a:pPr>
            <a:endParaRPr lang="en-US" altLang="en-US" sz="1800" dirty="0">
              <a:latin typeface="Courier New" panose="02070309020205020404" pitchFamily="49" charset="0"/>
            </a:endParaRPr>
          </a:p>
          <a:p>
            <a:pPr eaLnBrk="1" hangingPunct="1">
              <a:spcBef>
                <a:spcPct val="0"/>
              </a:spcBef>
              <a:buClrTx/>
              <a:buFontTx/>
              <a:buNone/>
              <a:defRPr/>
            </a:pPr>
            <a:endParaRPr lang="en-US" altLang="en-US" sz="1800" dirty="0">
              <a:latin typeface="Courier New" panose="02070309020205020404" pitchFamily="49" charset="0"/>
            </a:endParaRPr>
          </a:p>
          <a:p>
            <a:pPr eaLnBrk="1" hangingPunct="1">
              <a:spcBef>
                <a:spcPct val="0"/>
              </a:spcBef>
              <a:buClrTx/>
              <a:buFontTx/>
              <a:buNone/>
              <a:defRPr/>
            </a:pPr>
            <a:r>
              <a:rPr lang="en-US" altLang="en-US" sz="1800" noProof="1">
                <a:latin typeface="+mn-lt"/>
              </a:rPr>
              <a:t>This DTD module is identified by the </a:t>
            </a:r>
            <a:r>
              <a:rPr lang="en-US" altLang="en-US" sz="1800" noProof="1">
                <a:solidFill>
                  <a:schemeClr val="accent2"/>
                </a:solidFill>
                <a:highlight>
                  <a:srgbClr val="FFFF00"/>
                </a:highlight>
                <a:latin typeface="+mn-lt"/>
              </a:rPr>
              <a:t>PUBLIC</a:t>
            </a:r>
            <a:r>
              <a:rPr lang="en-US" altLang="en-US" sz="1800" noProof="1">
                <a:latin typeface="+mn-lt"/>
              </a:rPr>
              <a:t> and </a:t>
            </a:r>
            <a:r>
              <a:rPr lang="en-US" altLang="en-US" sz="1800" noProof="1">
                <a:solidFill>
                  <a:schemeClr val="accent2"/>
                </a:solidFill>
                <a:latin typeface="+mn-lt"/>
              </a:rPr>
              <a:t>SYSTEM</a:t>
            </a:r>
            <a:r>
              <a:rPr lang="en-US" altLang="en-US" sz="1800" noProof="1">
                <a:latin typeface="+mn-lt"/>
              </a:rPr>
              <a:t> identifiers:</a:t>
            </a:r>
          </a:p>
          <a:p>
            <a:pPr eaLnBrk="1" hangingPunct="1">
              <a:spcBef>
                <a:spcPct val="0"/>
              </a:spcBef>
              <a:buClrTx/>
              <a:buFontTx/>
              <a:buNone/>
              <a:defRPr/>
            </a:pPr>
            <a:endParaRPr lang="en-US" altLang="en-US" sz="1800" noProof="1">
              <a:latin typeface="+mn-lt"/>
            </a:endParaRPr>
          </a:p>
          <a:p>
            <a:pPr eaLnBrk="1" hangingPunct="1">
              <a:spcBef>
                <a:spcPct val="0"/>
              </a:spcBef>
              <a:buClrTx/>
              <a:buFontTx/>
              <a:buNone/>
              <a:defRPr/>
            </a:pPr>
            <a:r>
              <a:rPr lang="en-US" altLang="en-US" sz="1800" noProof="1">
                <a:latin typeface="+mn-lt"/>
              </a:rPr>
              <a:t>   </a:t>
            </a:r>
            <a:r>
              <a:rPr lang="en-US" altLang="en-US" sz="1800" noProof="1">
                <a:solidFill>
                  <a:schemeClr val="accent2"/>
                </a:solidFill>
                <a:latin typeface="+mn-lt"/>
              </a:rPr>
              <a:t>PUBLIC</a:t>
            </a:r>
            <a:r>
              <a:rPr lang="en-US" altLang="en-US" sz="1800" noProof="1">
                <a:latin typeface="+mn-lt"/>
              </a:rPr>
              <a:t> "-//W3C//DTD XHTML 1.0 Transitional//EN"</a:t>
            </a:r>
          </a:p>
          <a:p>
            <a:pPr eaLnBrk="1" hangingPunct="1">
              <a:spcBef>
                <a:spcPct val="0"/>
              </a:spcBef>
              <a:buClrTx/>
              <a:buFontTx/>
              <a:buNone/>
              <a:defRPr/>
            </a:pPr>
            <a:r>
              <a:rPr lang="en-US" altLang="en-US" sz="1800" noProof="1">
                <a:latin typeface="+mn-lt"/>
              </a:rPr>
              <a:t>   </a:t>
            </a:r>
            <a:r>
              <a:rPr lang="en-US" altLang="en-US" sz="1800" noProof="1">
                <a:solidFill>
                  <a:schemeClr val="accent2"/>
                </a:solidFill>
                <a:latin typeface="+mn-lt"/>
              </a:rPr>
              <a:t>SYSTEM</a:t>
            </a:r>
            <a:r>
              <a:rPr lang="en-US" altLang="en-US" sz="1800" noProof="1">
                <a:latin typeface="+mn-lt"/>
              </a:rPr>
              <a:t> "http://www.w3.org/TR/xhtml1/</a:t>
            </a:r>
            <a:r>
              <a:rPr lang="en-US" altLang="en-US" sz="1800" noProof="1">
                <a:solidFill>
                  <a:srgbClr val="FF0000"/>
                </a:solidFill>
                <a:latin typeface="+mn-lt"/>
              </a:rPr>
              <a:t>DTD/xhtml1-transitional.dtd</a:t>
            </a:r>
            <a:r>
              <a:rPr lang="en-US" altLang="en-US" sz="1800" noProof="1">
                <a:solidFill>
                  <a:srgbClr val="008000"/>
                </a:solidFill>
                <a:latin typeface="+mn-lt"/>
              </a:rPr>
              <a:t>"</a:t>
            </a:r>
          </a:p>
          <a:p>
            <a:pPr eaLnBrk="1" hangingPunct="1">
              <a:spcBef>
                <a:spcPct val="0"/>
              </a:spcBef>
              <a:buClrTx/>
              <a:buFontTx/>
              <a:buNone/>
              <a:defRPr/>
            </a:pPr>
            <a:endParaRPr lang="en-US" altLang="en-US" sz="1200" dirty="0">
              <a:solidFill>
                <a:srgbClr val="008000"/>
              </a:solidFill>
              <a:latin typeface="Courier New" panose="02070309020205020404" pitchFamily="49" charset="0"/>
            </a:endParaRPr>
          </a:p>
        </p:txBody>
      </p:sp>
      <p:sp>
        <p:nvSpPr>
          <p:cNvPr id="46086" name="Rectangle 5"/>
          <p:cNvSpPr>
            <a:spLocks noChangeArrowheads="1"/>
          </p:cNvSpPr>
          <p:nvPr/>
        </p:nvSpPr>
        <p:spPr bwMode="auto">
          <a:xfrm>
            <a:off x="2424113" y="21193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Font typeface="Wingdings" panose="05000000000000000000" pitchFamily="2" charset="2"/>
              <a:buChar char="§"/>
              <a:defRPr sz="2800">
                <a:solidFill>
                  <a:schemeClr val="tx1"/>
                </a:solidFill>
                <a:latin typeface="Times New Roman" panose="02020603050405020304" pitchFamily="18" charset="0"/>
              </a:defRPr>
            </a:lvl1pPr>
            <a:lvl2pPr marL="742950" indent="-285750">
              <a:spcBef>
                <a:spcPct val="20000"/>
              </a:spcBef>
              <a:buClr>
                <a:schemeClr val="tx1"/>
              </a:buClr>
              <a:buFont typeface="Wingdings" panose="05000000000000000000" pitchFamily="2" charset="2"/>
              <a:buChar char="§"/>
              <a:defRPr sz="2200">
                <a:solidFill>
                  <a:schemeClr val="tx1"/>
                </a:solidFill>
                <a:latin typeface="Times New Roman" panose="02020603050405020304" pitchFamily="18" charset="0"/>
              </a:defRPr>
            </a:lvl2pPr>
            <a:lvl3pPr marL="1143000" indent="-228600">
              <a:spcBef>
                <a:spcPct val="20000"/>
              </a:spcBef>
              <a:buClr>
                <a:schemeClr val="hlink"/>
              </a:buClr>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lr>
                <a:srgbClr val="00CCFF"/>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9pPr>
          </a:lstStyle>
          <a:p>
            <a:pPr eaLnBrk="1" hangingPunct="1">
              <a:spcBef>
                <a:spcPct val="0"/>
              </a:spcBef>
              <a:buClrTx/>
              <a:buFontTx/>
              <a:buNone/>
            </a:pPr>
            <a:endParaRPr lang="en-US" altLang="en-US" sz="1200">
              <a:solidFill>
                <a:srgbClr val="008000"/>
              </a:solidFill>
              <a:latin typeface="Courier New" panose="02070309020205020404" pitchFamily="49" charset="0"/>
            </a:endParaRPr>
          </a:p>
        </p:txBody>
      </p:sp>
      <p:sp>
        <p:nvSpPr>
          <p:cNvPr id="46087" name="Rectangle 6"/>
          <p:cNvSpPr>
            <a:spLocks noChangeArrowheads="1"/>
          </p:cNvSpPr>
          <p:nvPr/>
        </p:nvSpPr>
        <p:spPr bwMode="auto">
          <a:xfrm>
            <a:off x="762000" y="533400"/>
            <a:ext cx="5587235"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1"/>
              </a:buClr>
              <a:buFont typeface="Wingdings" panose="05000000000000000000" pitchFamily="2" charset="2"/>
              <a:buChar char="§"/>
              <a:defRPr sz="2800">
                <a:solidFill>
                  <a:schemeClr val="tx1"/>
                </a:solidFill>
                <a:latin typeface="Times New Roman" panose="02020603050405020304" pitchFamily="18" charset="0"/>
              </a:defRPr>
            </a:lvl1pPr>
            <a:lvl2pPr marL="742950" indent="-285750">
              <a:spcBef>
                <a:spcPct val="20000"/>
              </a:spcBef>
              <a:buClr>
                <a:schemeClr val="tx1"/>
              </a:buClr>
              <a:buFont typeface="Wingdings" panose="05000000000000000000" pitchFamily="2" charset="2"/>
              <a:buChar char="§"/>
              <a:defRPr sz="2200">
                <a:solidFill>
                  <a:schemeClr val="tx1"/>
                </a:solidFill>
                <a:latin typeface="Times New Roman" panose="02020603050405020304" pitchFamily="18" charset="0"/>
              </a:defRPr>
            </a:lvl2pPr>
            <a:lvl3pPr marL="1143000" indent="-228600">
              <a:spcBef>
                <a:spcPct val="20000"/>
              </a:spcBef>
              <a:buClr>
                <a:schemeClr val="hlink"/>
              </a:buClr>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lr>
                <a:srgbClr val="00CCFF"/>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9pPr>
          </a:lstStyle>
          <a:p>
            <a:pPr eaLnBrk="1" hangingPunct="1">
              <a:spcBef>
                <a:spcPct val="0"/>
              </a:spcBef>
              <a:buClrTx/>
              <a:buFontTx/>
              <a:buNone/>
            </a:pPr>
            <a:r>
              <a:rPr lang="en-US" altLang="en-US" sz="2400" dirty="0">
                <a:solidFill>
                  <a:schemeClr val="bg2"/>
                </a:solidFill>
                <a:latin typeface="+mn-lt"/>
              </a:rPr>
              <a:t>D</a:t>
            </a:r>
            <a:r>
              <a:rPr lang="en-US" altLang="en-US" sz="2400" b="0" dirty="0">
                <a:latin typeface="+mn-lt"/>
              </a:rPr>
              <a:t>ocument </a:t>
            </a:r>
            <a:r>
              <a:rPr lang="en-US" altLang="en-US" sz="2400" dirty="0">
                <a:solidFill>
                  <a:schemeClr val="bg2"/>
                </a:solidFill>
                <a:latin typeface="+mn-lt"/>
              </a:rPr>
              <a:t>T</a:t>
            </a:r>
            <a:r>
              <a:rPr lang="en-US" altLang="en-US" sz="2400" b="0" dirty="0">
                <a:latin typeface="+mn-lt"/>
              </a:rPr>
              <a:t>ype </a:t>
            </a:r>
            <a:r>
              <a:rPr lang="en-US" altLang="en-US" sz="2400" dirty="0">
                <a:solidFill>
                  <a:schemeClr val="bg2"/>
                </a:solidFill>
                <a:latin typeface="+mn-lt"/>
              </a:rPr>
              <a:t>D</a:t>
            </a:r>
            <a:r>
              <a:rPr lang="en-US" altLang="en-US" sz="2400" b="0" dirty="0">
                <a:latin typeface="+mn-lt"/>
              </a:rPr>
              <a:t>efinition </a:t>
            </a:r>
            <a:r>
              <a:rPr lang="en-US" altLang="en-US" sz="2400" dirty="0">
                <a:solidFill>
                  <a:schemeClr val="bg2"/>
                </a:solidFill>
                <a:latin typeface="+mn-lt"/>
              </a:rPr>
              <a:t>DTD </a:t>
            </a:r>
            <a:r>
              <a:rPr lang="en-US" altLang="en-US" sz="2400" dirty="0">
                <a:latin typeface="+mn-lt"/>
              </a:rPr>
              <a:t>tag </a:t>
            </a:r>
          </a:p>
          <a:p>
            <a:pPr eaLnBrk="1" hangingPunct="1">
              <a:spcBef>
                <a:spcPct val="0"/>
              </a:spcBef>
              <a:buClrTx/>
              <a:buFontTx/>
              <a:buNone/>
            </a:pPr>
            <a:r>
              <a:rPr lang="en-US" altLang="en-US" sz="2400" dirty="0">
                <a:latin typeface="+mn-lt"/>
              </a:rPr>
              <a:t>commonly called the</a:t>
            </a:r>
          </a:p>
          <a:p>
            <a:pPr eaLnBrk="1" hangingPunct="1">
              <a:spcBef>
                <a:spcPct val="0"/>
              </a:spcBef>
              <a:buClrTx/>
              <a:buFontTx/>
              <a:buNone/>
            </a:pPr>
            <a:r>
              <a:rPr lang="en-US" altLang="en-US" sz="2400" dirty="0">
                <a:solidFill>
                  <a:schemeClr val="bg2"/>
                </a:solidFill>
                <a:latin typeface="+mn-lt"/>
              </a:rPr>
              <a:t>DOCTYPE</a:t>
            </a:r>
            <a:r>
              <a:rPr lang="en-US" altLang="en-US" sz="4400" dirty="0">
                <a:solidFill>
                  <a:schemeClr val="bg2"/>
                </a:solidFill>
                <a:latin typeface="+mn-lt"/>
              </a:rPr>
              <a:t> </a:t>
            </a:r>
          </a:p>
          <a:p>
            <a:pPr eaLnBrk="1" hangingPunct="1">
              <a:spcBef>
                <a:spcPct val="0"/>
              </a:spcBef>
              <a:buClrTx/>
              <a:buFontTx/>
              <a:buNone/>
            </a:pPr>
            <a:r>
              <a:rPr lang="en-US" altLang="en-US" dirty="0">
                <a:latin typeface="+mn-lt"/>
              </a:rPr>
              <a:t>We use mainly XHTML 1.0 version</a:t>
            </a:r>
          </a:p>
          <a:p>
            <a:pPr eaLnBrk="1" hangingPunct="1">
              <a:spcBef>
                <a:spcPct val="0"/>
              </a:spcBef>
              <a:buClrTx/>
              <a:buFontTx/>
              <a:buNone/>
            </a:pPr>
            <a:r>
              <a:rPr lang="en-US" altLang="en-US" dirty="0">
                <a:latin typeface="+mn-lt"/>
              </a:rPr>
              <a:t>sometimes XHTML 1.1</a:t>
            </a:r>
          </a:p>
          <a:p>
            <a:pPr eaLnBrk="1" hangingPunct="1">
              <a:spcBef>
                <a:spcPct val="0"/>
              </a:spcBef>
              <a:buClrTx/>
              <a:buFontTx/>
              <a:buNone/>
            </a:pPr>
            <a:endParaRPr lang="en-US" altLang="en-US" dirty="0">
              <a:latin typeface="+mn-lt"/>
            </a:endParaRPr>
          </a:p>
        </p:txBody>
      </p:sp>
      <p:sp>
        <p:nvSpPr>
          <p:cNvPr id="12" name="Rectangle 3">
            <a:extLst>
              <a:ext uri="{FF2B5EF4-FFF2-40B4-BE49-F238E27FC236}">
                <a16:creationId xmlns:a16="http://schemas.microsoft.com/office/drawing/2014/main" id="{4C81BCA1-ECBC-4FC4-90E1-1C811F73C8BC}"/>
              </a:ext>
            </a:extLst>
          </p:cNvPr>
          <p:cNvSpPr>
            <a:spLocks noChangeArrowheads="1"/>
          </p:cNvSpPr>
          <p:nvPr/>
        </p:nvSpPr>
        <p:spPr bwMode="auto">
          <a:xfrm>
            <a:off x="38100" y="2895600"/>
            <a:ext cx="8610600" cy="2667000"/>
          </a:xfrm>
          <a:prstGeom prst="rect">
            <a:avLst/>
          </a:prstGeom>
          <a:solidFill>
            <a:srgbClr val="EAEAEA"/>
          </a:solidFill>
          <a:ln w="9525">
            <a:solidFill>
              <a:schemeClr val="tx1"/>
            </a:solidFill>
            <a:miter lim="800000"/>
            <a:headEnd/>
            <a:tailEnd/>
          </a:ln>
        </p:spPr>
        <p:txBody>
          <a:bodyPr wrap="none" anchor="ctr"/>
          <a:lstStyle>
            <a:lvl1pPr>
              <a:spcBef>
                <a:spcPct val="20000"/>
              </a:spcBef>
              <a:buClr>
                <a:schemeClr val="tx1"/>
              </a:buClr>
              <a:buFont typeface="Wingdings" panose="05000000000000000000" pitchFamily="2" charset="2"/>
              <a:buChar char="§"/>
              <a:defRPr sz="2800">
                <a:solidFill>
                  <a:schemeClr val="tx1"/>
                </a:solidFill>
                <a:latin typeface="Times New Roman" panose="02020603050405020304" pitchFamily="18" charset="0"/>
              </a:defRPr>
            </a:lvl1pPr>
            <a:lvl2pPr marL="742950" indent="-285750">
              <a:spcBef>
                <a:spcPct val="20000"/>
              </a:spcBef>
              <a:buClr>
                <a:schemeClr val="tx1"/>
              </a:buClr>
              <a:buFont typeface="Wingdings" panose="05000000000000000000" pitchFamily="2" charset="2"/>
              <a:buChar char="§"/>
              <a:defRPr sz="2200">
                <a:solidFill>
                  <a:schemeClr val="tx1"/>
                </a:solidFill>
                <a:latin typeface="Times New Roman" panose="02020603050405020304" pitchFamily="18" charset="0"/>
              </a:defRPr>
            </a:lvl2pPr>
            <a:lvl3pPr marL="1143000" indent="-228600">
              <a:spcBef>
                <a:spcPct val="20000"/>
              </a:spcBef>
              <a:buClr>
                <a:schemeClr val="hlink"/>
              </a:buClr>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lr>
                <a:srgbClr val="00CCFF"/>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9pPr>
          </a:lstStyle>
          <a:p>
            <a:pPr eaLnBrk="1" hangingPunct="1">
              <a:spcBef>
                <a:spcPct val="0"/>
              </a:spcBef>
              <a:buClrTx/>
              <a:buFontTx/>
              <a:buNone/>
            </a:pPr>
            <a:endParaRPr lang="en-US" altLang="en-US" sz="1200">
              <a:solidFill>
                <a:srgbClr val="008000"/>
              </a:solidFill>
              <a:latin typeface="Courier New" panose="02070309020205020404" pitchFamily="49" charset="0"/>
            </a:endParaRPr>
          </a:p>
        </p:txBody>
      </p:sp>
      <p:sp>
        <p:nvSpPr>
          <p:cNvPr id="13" name="Rectangle 4">
            <a:extLst>
              <a:ext uri="{FF2B5EF4-FFF2-40B4-BE49-F238E27FC236}">
                <a16:creationId xmlns:a16="http://schemas.microsoft.com/office/drawing/2014/main" id="{1653136A-BF5D-40E9-A75F-046F075C549B}"/>
              </a:ext>
            </a:extLst>
          </p:cNvPr>
          <p:cNvSpPr txBox="1">
            <a:spLocks noChangeArrowheads="1"/>
          </p:cNvSpPr>
          <p:nvPr/>
        </p:nvSpPr>
        <p:spPr bwMode="auto">
          <a:xfrm>
            <a:off x="0" y="2895600"/>
            <a:ext cx="84582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1"/>
              </a:buClr>
              <a:buFont typeface="Wingdings" panose="05000000000000000000" pitchFamily="2" charset="2"/>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Font typeface="Wingdings" panose="05000000000000000000" pitchFamily="2" charset="2"/>
              <a:buChar char="§"/>
              <a:defRPr sz="2200">
                <a:solidFill>
                  <a:schemeClr val="tx1"/>
                </a:solidFill>
                <a:latin typeface="+mn-lt"/>
              </a:defRPr>
            </a:lvl2pPr>
            <a:lvl3pPr marL="1143000" indent="-228600" algn="l" rtl="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lr>
                <a:srgbClr val="00CCFF"/>
              </a:buClr>
              <a:buChar char="•"/>
              <a:defRPr sz="2000">
                <a:solidFill>
                  <a:schemeClr val="tx1"/>
                </a:solidFill>
                <a:latin typeface="+mn-lt"/>
              </a:defRPr>
            </a:lvl5pPr>
            <a:lvl6pPr marL="2514600" indent="-228600" algn="l" rtl="0" fontAlgn="base">
              <a:spcBef>
                <a:spcPct val="20000"/>
              </a:spcBef>
              <a:spcAft>
                <a:spcPct val="0"/>
              </a:spcAft>
              <a:buClr>
                <a:srgbClr val="00CCFF"/>
              </a:buClr>
              <a:buChar char="•"/>
              <a:defRPr sz="2000">
                <a:solidFill>
                  <a:schemeClr val="tx1"/>
                </a:solidFill>
                <a:latin typeface="+mn-lt"/>
              </a:defRPr>
            </a:lvl6pPr>
            <a:lvl7pPr marL="2971800" indent="-228600" algn="l" rtl="0" fontAlgn="base">
              <a:spcBef>
                <a:spcPct val="20000"/>
              </a:spcBef>
              <a:spcAft>
                <a:spcPct val="0"/>
              </a:spcAft>
              <a:buClr>
                <a:srgbClr val="00CCFF"/>
              </a:buClr>
              <a:buChar char="•"/>
              <a:defRPr sz="2000">
                <a:solidFill>
                  <a:schemeClr val="tx1"/>
                </a:solidFill>
                <a:latin typeface="+mn-lt"/>
              </a:defRPr>
            </a:lvl7pPr>
            <a:lvl8pPr marL="3429000" indent="-228600" algn="l" rtl="0" fontAlgn="base">
              <a:spcBef>
                <a:spcPct val="20000"/>
              </a:spcBef>
              <a:spcAft>
                <a:spcPct val="0"/>
              </a:spcAft>
              <a:buClr>
                <a:srgbClr val="00CCFF"/>
              </a:buClr>
              <a:buChar char="•"/>
              <a:defRPr sz="2000">
                <a:solidFill>
                  <a:schemeClr val="tx1"/>
                </a:solidFill>
                <a:latin typeface="+mn-lt"/>
              </a:defRPr>
            </a:lvl8pPr>
            <a:lvl9pPr marL="3886200" indent="-228600" algn="l" rtl="0" fontAlgn="base">
              <a:spcBef>
                <a:spcPct val="20000"/>
              </a:spcBef>
              <a:spcAft>
                <a:spcPct val="0"/>
              </a:spcAft>
              <a:buClr>
                <a:srgbClr val="00CCFF"/>
              </a:buClr>
              <a:buChar char="•"/>
              <a:defRPr sz="2000">
                <a:solidFill>
                  <a:schemeClr val="tx1"/>
                </a:solidFill>
                <a:latin typeface="+mn-lt"/>
              </a:defRPr>
            </a:lvl9pPr>
          </a:lstStyle>
          <a:p>
            <a:pPr eaLnBrk="1" hangingPunct="1">
              <a:lnSpc>
                <a:spcPct val="80000"/>
              </a:lnSpc>
              <a:buFont typeface="Wingdings" panose="05000000000000000000" pitchFamily="2" charset="2"/>
              <a:buNone/>
            </a:pPr>
            <a:r>
              <a:rPr lang="en-US" altLang="en-US" sz="1600" b="1" kern="0" dirty="0"/>
              <a:t>&lt;?xml version="1.0" encoding="UTF-8"?&gt;</a:t>
            </a:r>
          </a:p>
          <a:p>
            <a:pPr eaLnBrk="1" hangingPunct="1">
              <a:lnSpc>
                <a:spcPct val="80000"/>
              </a:lnSpc>
              <a:buFont typeface="Wingdings" panose="05000000000000000000" pitchFamily="2" charset="2"/>
              <a:buNone/>
            </a:pPr>
            <a:r>
              <a:rPr lang="en-US" altLang="en-US" sz="1600" b="1" kern="0" dirty="0"/>
              <a:t>&lt;!</a:t>
            </a:r>
            <a:r>
              <a:rPr lang="en-US" altLang="en-US" sz="1600" b="1" kern="0" dirty="0">
                <a:solidFill>
                  <a:srgbClr val="00B0F0"/>
                </a:solidFill>
                <a:highlight>
                  <a:srgbClr val="FFFF00"/>
                </a:highlight>
              </a:rPr>
              <a:t>DOCTYPE</a:t>
            </a:r>
            <a:r>
              <a:rPr lang="en-US" altLang="en-US" sz="1600" b="1" kern="0" dirty="0"/>
              <a:t> html </a:t>
            </a:r>
            <a:r>
              <a:rPr lang="en-US" altLang="en-US" sz="1600" b="1" kern="0" dirty="0">
                <a:highlight>
                  <a:srgbClr val="FFFF00"/>
                </a:highlight>
              </a:rPr>
              <a:t>PUBLIC</a:t>
            </a:r>
            <a:r>
              <a:rPr lang="en-US" altLang="en-US" sz="1600" b="1" kern="0" dirty="0"/>
              <a:t> "-//W3C//</a:t>
            </a:r>
            <a:r>
              <a:rPr lang="en-US" altLang="en-US" sz="1600" b="1" kern="0" dirty="0">
                <a:solidFill>
                  <a:srgbClr val="FF0000"/>
                </a:solidFill>
              </a:rPr>
              <a:t>DTD</a:t>
            </a:r>
            <a:r>
              <a:rPr lang="en-US" altLang="en-US" sz="1600" b="1" kern="0" dirty="0"/>
              <a:t> </a:t>
            </a:r>
            <a:r>
              <a:rPr lang="en-US" altLang="en-US" sz="1600" b="1" kern="0" dirty="0">
                <a:solidFill>
                  <a:srgbClr val="FF3399"/>
                </a:solidFill>
              </a:rPr>
              <a:t>XHTML</a:t>
            </a:r>
            <a:r>
              <a:rPr lang="en-US" altLang="en-US" sz="1600" b="1" kern="0" dirty="0"/>
              <a:t> </a:t>
            </a:r>
            <a:r>
              <a:rPr lang="en-US" altLang="en-US" sz="1600" b="1" kern="0" dirty="0">
                <a:solidFill>
                  <a:srgbClr val="FF3399"/>
                </a:solidFill>
              </a:rPr>
              <a:t>1.0 Transitional</a:t>
            </a:r>
            <a:r>
              <a:rPr lang="en-US" altLang="en-US" sz="1600" b="1" kern="0" dirty="0"/>
              <a:t>//EN"</a:t>
            </a:r>
          </a:p>
          <a:p>
            <a:pPr eaLnBrk="1" hangingPunct="1">
              <a:lnSpc>
                <a:spcPct val="80000"/>
              </a:lnSpc>
              <a:buFont typeface="Wingdings" panose="05000000000000000000" pitchFamily="2" charset="2"/>
              <a:buNone/>
            </a:pPr>
            <a:r>
              <a:rPr lang="en-US" altLang="en-US" sz="1600" b="1" kern="0" dirty="0"/>
              <a:t>   "http://www.w3.org/TR/xhtml1/DTD/</a:t>
            </a:r>
            <a:r>
              <a:rPr lang="en-US" altLang="en-US" sz="1600" b="1" kern="0" dirty="0">
                <a:solidFill>
                  <a:srgbClr val="FF3399"/>
                </a:solidFill>
              </a:rPr>
              <a:t>xhtml1-transitional.dtd</a:t>
            </a:r>
            <a:r>
              <a:rPr lang="en-US" altLang="en-US" sz="1600" b="1" kern="0" dirty="0"/>
              <a:t>"&gt;</a:t>
            </a:r>
          </a:p>
          <a:p>
            <a:pPr eaLnBrk="1" hangingPunct="1">
              <a:lnSpc>
                <a:spcPct val="80000"/>
              </a:lnSpc>
              <a:buFont typeface="Wingdings" panose="05000000000000000000" pitchFamily="2" charset="2"/>
              <a:buNone/>
            </a:pPr>
            <a:r>
              <a:rPr lang="en-US" altLang="en-US" sz="1600" b="1" kern="0" dirty="0"/>
              <a:t>&lt;</a:t>
            </a:r>
            <a:r>
              <a:rPr lang="en-US" altLang="en-US" sz="1600" b="1" kern="0" dirty="0">
                <a:solidFill>
                  <a:srgbClr val="FF00FF"/>
                </a:solidFill>
              </a:rPr>
              <a:t>html</a:t>
            </a:r>
            <a:r>
              <a:rPr lang="en-US" altLang="en-US" sz="1600" b="1" kern="0" dirty="0">
                <a:solidFill>
                  <a:schemeClr val="bg2"/>
                </a:solidFill>
              </a:rPr>
              <a:t> </a:t>
            </a:r>
            <a:r>
              <a:rPr lang="en-US" altLang="en-US" sz="1600" b="1" kern="0" dirty="0" err="1">
                <a:solidFill>
                  <a:schemeClr val="bg2"/>
                </a:solidFill>
              </a:rPr>
              <a:t>xmlns</a:t>
            </a:r>
            <a:r>
              <a:rPr lang="en-US" altLang="en-US" sz="1600" b="1" kern="0" dirty="0"/>
              <a:t>=http://</a:t>
            </a:r>
            <a:r>
              <a:rPr lang="en-US" altLang="en-US" sz="1600" b="1" kern="0" dirty="0">
                <a:solidFill>
                  <a:srgbClr val="FF3399"/>
                </a:solidFill>
              </a:rPr>
              <a:t>www.w3.org/1999/xhtml</a:t>
            </a:r>
            <a:r>
              <a:rPr lang="en-US" altLang="en-US" sz="1600" b="1" kern="0" dirty="0"/>
              <a:t>&gt;</a:t>
            </a:r>
          </a:p>
          <a:p>
            <a:pPr eaLnBrk="1" hangingPunct="1">
              <a:lnSpc>
                <a:spcPct val="80000"/>
              </a:lnSpc>
              <a:buFont typeface="Wingdings" panose="05000000000000000000" pitchFamily="2" charset="2"/>
              <a:buNone/>
            </a:pPr>
            <a:r>
              <a:rPr lang="en-US" altLang="en-US" sz="1600" b="1" kern="0" dirty="0"/>
              <a:t>    &lt;</a:t>
            </a:r>
            <a:r>
              <a:rPr lang="en-US" altLang="en-US" sz="1600" b="1" kern="0" dirty="0">
                <a:solidFill>
                  <a:schemeClr val="bg2"/>
                </a:solidFill>
              </a:rPr>
              <a:t>head</a:t>
            </a:r>
            <a:r>
              <a:rPr lang="en-US" altLang="en-US" sz="1600" b="1" kern="0" dirty="0"/>
              <a:t>&gt;</a:t>
            </a:r>
            <a:br>
              <a:rPr lang="en-US" altLang="en-US" sz="1600" b="1" kern="0" dirty="0"/>
            </a:br>
            <a:r>
              <a:rPr lang="en-US" altLang="en-US" sz="1600" b="1" i="1" kern="0" dirty="0"/>
              <a:t>.... Header info goes here</a:t>
            </a:r>
          </a:p>
          <a:p>
            <a:pPr eaLnBrk="1" hangingPunct="1">
              <a:lnSpc>
                <a:spcPct val="80000"/>
              </a:lnSpc>
              <a:buFont typeface="Wingdings" panose="05000000000000000000" pitchFamily="2" charset="2"/>
              <a:buNone/>
            </a:pPr>
            <a:r>
              <a:rPr lang="en-US" altLang="en-US" sz="1600" b="1" kern="0" dirty="0"/>
              <a:t>     &lt;/</a:t>
            </a:r>
            <a:r>
              <a:rPr lang="en-US" altLang="en-US" sz="1600" b="1" kern="0" dirty="0">
                <a:solidFill>
                  <a:schemeClr val="bg2"/>
                </a:solidFill>
              </a:rPr>
              <a:t>head</a:t>
            </a:r>
            <a:r>
              <a:rPr lang="en-US" altLang="en-US" sz="1600" b="1" kern="0" dirty="0"/>
              <a:t>&gt;</a:t>
            </a:r>
          </a:p>
          <a:p>
            <a:pPr eaLnBrk="1" hangingPunct="1">
              <a:lnSpc>
                <a:spcPct val="80000"/>
              </a:lnSpc>
              <a:buFont typeface="Wingdings" panose="05000000000000000000" pitchFamily="2" charset="2"/>
              <a:buNone/>
            </a:pPr>
            <a:r>
              <a:rPr lang="en-US" altLang="en-US" sz="1600" b="1" kern="0" dirty="0"/>
              <a:t>     &lt;</a:t>
            </a:r>
            <a:r>
              <a:rPr lang="en-US" altLang="en-US" sz="1600" b="1" kern="0" dirty="0">
                <a:solidFill>
                  <a:schemeClr val="bg2"/>
                </a:solidFill>
              </a:rPr>
              <a:t>body</a:t>
            </a:r>
            <a:r>
              <a:rPr lang="en-US" altLang="en-US" sz="1600" b="1" kern="0" dirty="0"/>
              <a:t>&gt;</a:t>
            </a:r>
          </a:p>
          <a:p>
            <a:pPr eaLnBrk="1" hangingPunct="1">
              <a:lnSpc>
                <a:spcPct val="80000"/>
              </a:lnSpc>
              <a:buFont typeface="Wingdings" panose="05000000000000000000" pitchFamily="2" charset="2"/>
              <a:buNone/>
            </a:pPr>
            <a:r>
              <a:rPr lang="en-US" altLang="en-US" sz="1600" b="1" i="1" kern="0" dirty="0"/>
              <a:t>     .... Body info goes here</a:t>
            </a:r>
            <a:br>
              <a:rPr lang="en-US" altLang="en-US" sz="1600" b="1" i="1" kern="0" dirty="0"/>
            </a:br>
            <a:r>
              <a:rPr lang="en-US" altLang="en-US" sz="1600" b="1" kern="0" dirty="0"/>
              <a:t>&lt;/</a:t>
            </a:r>
            <a:r>
              <a:rPr lang="en-US" altLang="en-US" sz="1600" b="1" kern="0" dirty="0">
                <a:solidFill>
                  <a:schemeClr val="bg2"/>
                </a:solidFill>
              </a:rPr>
              <a:t>body</a:t>
            </a:r>
            <a:r>
              <a:rPr lang="en-US" altLang="en-US" sz="1600" b="1" kern="0" dirty="0"/>
              <a:t>&gt;</a:t>
            </a:r>
          </a:p>
          <a:p>
            <a:pPr eaLnBrk="1" hangingPunct="1">
              <a:lnSpc>
                <a:spcPct val="80000"/>
              </a:lnSpc>
              <a:buFont typeface="Wingdings" panose="05000000000000000000" pitchFamily="2" charset="2"/>
              <a:buNone/>
            </a:pPr>
            <a:r>
              <a:rPr lang="en-US" altLang="en-US" sz="1600" b="1" kern="0" dirty="0"/>
              <a:t>&lt;/</a:t>
            </a:r>
            <a:r>
              <a:rPr lang="en-US" altLang="en-US" sz="1600" b="1" kern="0" dirty="0">
                <a:solidFill>
                  <a:srgbClr val="FF00FF"/>
                </a:solidFill>
              </a:rPr>
              <a:t>html</a:t>
            </a:r>
            <a:r>
              <a:rPr lang="en-US" altLang="en-US" sz="1600" b="1" kern="0" dirty="0"/>
              <a:t>&gt;</a:t>
            </a:r>
          </a:p>
          <a:p>
            <a:pPr eaLnBrk="1" hangingPunct="1">
              <a:lnSpc>
                <a:spcPct val="80000"/>
              </a:lnSpc>
              <a:buFont typeface="Wingdings" panose="05000000000000000000" pitchFamily="2" charset="2"/>
              <a:buNone/>
            </a:pPr>
            <a:endParaRPr lang="en-US" altLang="en-US" sz="2400" b="1" kern="0" dirty="0"/>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Font typeface="Wingdings" panose="05000000000000000000" pitchFamily="2" charset="2"/>
              <a:buChar char="§"/>
              <a:defRPr sz="2800">
                <a:solidFill>
                  <a:schemeClr val="tx1"/>
                </a:solidFill>
                <a:latin typeface="Times New Roman" panose="02020603050405020304" pitchFamily="18" charset="0"/>
              </a:defRPr>
            </a:lvl1pPr>
            <a:lvl2pPr marL="742950" indent="-285750">
              <a:spcBef>
                <a:spcPct val="20000"/>
              </a:spcBef>
              <a:buClr>
                <a:schemeClr val="tx1"/>
              </a:buClr>
              <a:buFont typeface="Wingdings" panose="05000000000000000000" pitchFamily="2" charset="2"/>
              <a:buChar char="§"/>
              <a:defRPr sz="2200">
                <a:solidFill>
                  <a:schemeClr val="tx1"/>
                </a:solidFill>
                <a:latin typeface="Times New Roman" panose="02020603050405020304" pitchFamily="18" charset="0"/>
              </a:defRPr>
            </a:lvl2pPr>
            <a:lvl3pPr marL="1143000" indent="-228600">
              <a:spcBef>
                <a:spcPct val="20000"/>
              </a:spcBef>
              <a:buClr>
                <a:schemeClr val="hlink"/>
              </a:buClr>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lr>
                <a:srgbClr val="00CCFF"/>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9pPr>
          </a:lstStyle>
          <a:p>
            <a:pPr>
              <a:spcBef>
                <a:spcPct val="50000"/>
              </a:spcBef>
              <a:buClrTx/>
              <a:buFontTx/>
              <a:buNone/>
            </a:pPr>
            <a:fld id="{D4AC6FA8-3C25-4435-88E0-74CB5C804F54}" type="slidenum">
              <a:rPr lang="en-US" altLang="en-US" sz="1400" smtClean="0"/>
              <a:pPr>
                <a:spcBef>
                  <a:spcPct val="50000"/>
                </a:spcBef>
                <a:buClrTx/>
                <a:buFontTx/>
                <a:buNone/>
              </a:pPr>
              <a:t>2</a:t>
            </a:fld>
            <a:endParaRPr lang="en-US" altLang="en-US" sz="1400"/>
          </a:p>
        </p:txBody>
      </p:sp>
      <p:sp>
        <p:nvSpPr>
          <p:cNvPr id="6147" name="Rectangle 3"/>
          <p:cNvSpPr>
            <a:spLocks noGrp="1" noChangeArrowheads="1"/>
          </p:cNvSpPr>
          <p:nvPr>
            <p:ph type="body" idx="1"/>
          </p:nvPr>
        </p:nvSpPr>
        <p:spPr>
          <a:xfrm>
            <a:off x="685800" y="1219200"/>
            <a:ext cx="7848600" cy="5368132"/>
          </a:xfrm>
        </p:spPr>
        <p:txBody>
          <a:bodyPr/>
          <a:lstStyle/>
          <a:p>
            <a:pPr eaLnBrk="1" hangingPunct="1">
              <a:buFont typeface="Wingdings" panose="05000000000000000000" pitchFamily="2" charset="2"/>
              <a:buNone/>
            </a:pPr>
            <a:endParaRPr lang="en-US" altLang="en-US" dirty="0"/>
          </a:p>
        </p:txBody>
      </p:sp>
      <p:sp>
        <p:nvSpPr>
          <p:cNvPr id="773125" name="WordArt 5"/>
          <p:cNvSpPr>
            <a:spLocks noChangeArrowheads="1" noChangeShapeType="1" noTextEdit="1"/>
          </p:cNvSpPr>
          <p:nvPr/>
        </p:nvSpPr>
        <p:spPr bwMode="auto">
          <a:xfrm>
            <a:off x="76200" y="1447800"/>
            <a:ext cx="8915400" cy="3581400"/>
          </a:xfrm>
          <a:prstGeom prst="rect">
            <a:avLst/>
          </a:prstGeom>
        </p:spPr>
        <p:txBody>
          <a:bodyPr wrap="none" fromWordArt="1">
            <a:prstTxWarp prst="textPlain">
              <a:avLst>
                <a:gd name="adj" fmla="val 50282"/>
              </a:avLst>
            </a:prstTxWarp>
          </a:bodyPr>
          <a:lstStyle/>
          <a:p>
            <a:r>
              <a:rPr lang="en-US" sz="4800" kern="10" dirty="0">
                <a:ln w="19050">
                  <a:solidFill>
                    <a:schemeClr val="tx2"/>
                  </a:solidFill>
                  <a:round/>
                  <a:headEnd/>
                  <a:tailEnd/>
                </a:ln>
                <a:gradFill rotWithShape="1">
                  <a:gsLst>
                    <a:gs pos="0">
                      <a:srgbClr val="00FF00"/>
                    </a:gs>
                    <a:gs pos="50000">
                      <a:srgbClr val="FF0000"/>
                    </a:gs>
                    <a:gs pos="100000">
                      <a:srgbClr val="00FF00"/>
                    </a:gs>
                  </a:gsLst>
                  <a:lin ang="18900000" scaled="1"/>
                </a:gradFill>
                <a:effectLst>
                  <a:outerShdw dist="35921" dir="2700000" algn="ctr" rotWithShape="0">
                    <a:srgbClr val="990000"/>
                  </a:outerShdw>
                </a:effectLst>
                <a:latin typeface="Impact" panose="020B0806030902050204" pitchFamily="34" charset="0"/>
              </a:rPr>
              <a:t>Chapter 2</a:t>
            </a:r>
          </a:p>
          <a:p>
            <a:r>
              <a:rPr lang="en-US" sz="4800" kern="10" dirty="0">
                <a:ln w="19050">
                  <a:solidFill>
                    <a:schemeClr val="tx2"/>
                  </a:solidFill>
                  <a:round/>
                  <a:headEnd/>
                  <a:tailEnd/>
                </a:ln>
                <a:gradFill rotWithShape="1">
                  <a:gsLst>
                    <a:gs pos="0">
                      <a:srgbClr val="00FF00"/>
                    </a:gs>
                    <a:gs pos="50000">
                      <a:srgbClr val="FF0000"/>
                    </a:gs>
                    <a:gs pos="100000">
                      <a:srgbClr val="00FF00"/>
                    </a:gs>
                  </a:gsLst>
                  <a:lin ang="18900000" scaled="1"/>
                </a:gradFill>
                <a:effectLst>
                  <a:outerShdw dist="35921" dir="2700000" algn="ctr" rotWithShape="0">
                    <a:srgbClr val="990000"/>
                  </a:outerShdw>
                </a:effectLst>
                <a:latin typeface="Impact" panose="020B0806030902050204" pitchFamily="34" charset="0"/>
              </a:rPr>
              <a:t>HTML Basic </a:t>
            </a:r>
          </a:p>
        </p:txBody>
      </p:sp>
      <p:sp>
        <p:nvSpPr>
          <p:cNvPr id="6149" name="Text Box 10"/>
          <p:cNvSpPr txBox="1">
            <a:spLocks noChangeArrowheads="1"/>
          </p:cNvSpPr>
          <p:nvPr/>
        </p:nvSpPr>
        <p:spPr bwMode="auto">
          <a:xfrm>
            <a:off x="169737" y="5941219"/>
            <a:ext cx="4114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1"/>
              </a:buClr>
              <a:buFont typeface="Wingdings" panose="05000000000000000000" pitchFamily="2" charset="2"/>
              <a:buChar char="§"/>
              <a:defRPr sz="2800">
                <a:solidFill>
                  <a:schemeClr val="tx1"/>
                </a:solidFill>
                <a:latin typeface="Times New Roman" panose="02020603050405020304" pitchFamily="18" charset="0"/>
              </a:defRPr>
            </a:lvl1pPr>
            <a:lvl2pPr marL="742950" indent="-285750">
              <a:spcBef>
                <a:spcPct val="20000"/>
              </a:spcBef>
              <a:buClr>
                <a:schemeClr val="tx1"/>
              </a:buClr>
              <a:buFont typeface="Wingdings" panose="05000000000000000000" pitchFamily="2" charset="2"/>
              <a:buChar char="§"/>
              <a:defRPr sz="2200">
                <a:solidFill>
                  <a:schemeClr val="tx1"/>
                </a:solidFill>
                <a:latin typeface="Times New Roman" panose="02020603050405020304" pitchFamily="18" charset="0"/>
              </a:defRPr>
            </a:lvl2pPr>
            <a:lvl3pPr marL="1143000" indent="-228600">
              <a:spcBef>
                <a:spcPct val="20000"/>
              </a:spcBef>
              <a:buClr>
                <a:schemeClr val="hlink"/>
              </a:buClr>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lr>
                <a:srgbClr val="00CCFF"/>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9pPr>
          </a:lstStyle>
          <a:p>
            <a:pPr>
              <a:spcBef>
                <a:spcPct val="50000"/>
              </a:spcBef>
              <a:buClrTx/>
              <a:buFontTx/>
              <a:buNone/>
            </a:pPr>
            <a:r>
              <a:rPr lang="en-US" altLang="en-US" sz="1800" b="0" dirty="0">
                <a:latin typeface="Arial" panose="020B0604020202020204" pitchFamily="34" charset="0"/>
              </a:rPr>
              <a:t>Credits: © 2011, 2014, 2015 – 2023 Pearson Education</a:t>
            </a:r>
          </a:p>
        </p:txBody>
      </p:sp>
      <p:sp>
        <p:nvSpPr>
          <p:cNvPr id="7" name="Rectangle 9"/>
          <p:cNvSpPr>
            <a:spLocks noChangeArrowheads="1"/>
          </p:cNvSpPr>
          <p:nvPr/>
        </p:nvSpPr>
        <p:spPr bwMode="auto">
          <a:xfrm>
            <a:off x="152400" y="6491437"/>
            <a:ext cx="4559258" cy="461665"/>
          </a:xfrm>
          <a:prstGeom prst="rect">
            <a:avLst/>
          </a:prstGeom>
          <a:noFill/>
          <a:ln w="9525">
            <a:noFill/>
            <a:miter lim="800000"/>
            <a:headEnd/>
            <a:tailEnd/>
          </a:ln>
          <a:effectLst/>
        </p:spPr>
        <p:txBody>
          <a:bodyPr wrap="square">
            <a:spAutoFit/>
          </a:bodyPr>
          <a:lstStyle/>
          <a:p>
            <a:pPr eaLnBrk="1" hangingPunct="1">
              <a:defRPr/>
            </a:pPr>
            <a:r>
              <a:rPr lang="en-US" altLang="zh-CN" dirty="0">
                <a:solidFill>
                  <a:schemeClr val="tx1"/>
                </a:solidFill>
                <a:latin typeface="+mn-lt"/>
                <a:ea typeface="宋体" charset="-122"/>
              </a:rPr>
              <a:t>Credits:</a:t>
            </a:r>
            <a:r>
              <a:rPr lang="en-US" altLang="zh-CN" b="0" dirty="0">
                <a:solidFill>
                  <a:schemeClr val="tx1"/>
                </a:solidFill>
                <a:latin typeface="+mn-lt"/>
                <a:ea typeface="宋体" charset="-122"/>
              </a:rPr>
              <a:t> Parts of the slides are based on slides created by </a:t>
            </a:r>
            <a:r>
              <a:rPr lang="en-US" altLang="zh-CN" dirty="0">
                <a:solidFill>
                  <a:schemeClr val="tx1"/>
                </a:solidFill>
                <a:latin typeface="+mn-lt"/>
                <a:ea typeface="宋体" charset="-122"/>
              </a:rPr>
              <a:t>textbook</a:t>
            </a:r>
            <a:r>
              <a:rPr lang="en-US" altLang="zh-CN" b="0" dirty="0">
                <a:solidFill>
                  <a:schemeClr val="tx1"/>
                </a:solidFill>
                <a:latin typeface="+mn-lt"/>
                <a:ea typeface="宋体" charset="-122"/>
              </a:rPr>
              <a:t>, </a:t>
            </a:r>
          </a:p>
          <a:p>
            <a:pPr eaLnBrk="1" hangingPunct="1">
              <a:defRPr/>
            </a:pPr>
            <a:r>
              <a:rPr lang="en-US" dirty="0">
                <a:latin typeface="+mn-lt"/>
              </a:rPr>
              <a:t>Essentials for Design XHTML</a:t>
            </a:r>
            <a:r>
              <a:rPr lang="en-US" kern="10" dirty="0">
                <a:ln w="19050">
                  <a:solidFill>
                    <a:schemeClr val="tx2"/>
                  </a:solidFill>
                  <a:round/>
                  <a:headEnd/>
                  <a:tailEnd/>
                </a:ln>
                <a:gradFill rotWithShape="0">
                  <a:gsLst>
                    <a:gs pos="0">
                      <a:srgbClr val="00FF00"/>
                    </a:gs>
                    <a:gs pos="50000">
                      <a:srgbClr val="FF0000"/>
                    </a:gs>
                    <a:gs pos="100000">
                      <a:srgbClr val="00FF00"/>
                    </a:gs>
                  </a:gsLst>
                  <a:lin ang="18900000" scaled="1"/>
                </a:gradFill>
                <a:effectLst>
                  <a:outerShdw dist="35921" dir="2700000" algn="ctr" rotWithShape="0">
                    <a:srgbClr val="990000"/>
                  </a:outerShdw>
                </a:effectLst>
                <a:latin typeface="+mn-lt"/>
              </a:rPr>
              <a:t> </a:t>
            </a:r>
            <a:endParaRPr lang="en-US" dirty="0">
              <a:latin typeface="+mn-lt"/>
            </a:endParaRPr>
          </a:p>
        </p:txBody>
      </p:sp>
      <p:sp>
        <p:nvSpPr>
          <p:cNvPr id="6151" name="Shape 4"/>
          <p:cNvSpPr txBox="1">
            <a:spLocks noGrp="1"/>
          </p:cNvSpPr>
          <p:nvPr/>
        </p:nvSpPr>
        <p:spPr bwMode="auto">
          <a:xfrm>
            <a:off x="4151543" y="5807075"/>
            <a:ext cx="449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lstStyle>
            <a:lvl1pPr>
              <a:spcBef>
                <a:spcPct val="20000"/>
              </a:spcBef>
              <a:buClr>
                <a:schemeClr val="tx1"/>
              </a:buClr>
              <a:buFont typeface="Wingdings" panose="05000000000000000000" pitchFamily="2" charset="2"/>
              <a:buChar char="§"/>
              <a:defRPr sz="2800">
                <a:solidFill>
                  <a:schemeClr val="tx1"/>
                </a:solidFill>
                <a:latin typeface="Times New Roman" panose="02020603050405020304" pitchFamily="18" charset="0"/>
              </a:defRPr>
            </a:lvl1pPr>
            <a:lvl2pPr marL="742950" indent="-285750">
              <a:spcBef>
                <a:spcPct val="20000"/>
              </a:spcBef>
              <a:buClr>
                <a:schemeClr val="tx1"/>
              </a:buClr>
              <a:buFont typeface="Wingdings" panose="05000000000000000000" pitchFamily="2" charset="2"/>
              <a:buChar char="§"/>
              <a:defRPr sz="2200">
                <a:solidFill>
                  <a:schemeClr val="tx1"/>
                </a:solidFill>
                <a:latin typeface="Times New Roman" panose="02020603050405020304" pitchFamily="18" charset="0"/>
              </a:defRPr>
            </a:lvl2pPr>
            <a:lvl3pPr marL="1143000" indent="-228600">
              <a:spcBef>
                <a:spcPct val="20000"/>
              </a:spcBef>
              <a:buClr>
                <a:schemeClr val="hlink"/>
              </a:buClr>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lr>
                <a:srgbClr val="00CCFF"/>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9pPr>
          </a:lstStyle>
          <a:p>
            <a:pPr eaLnBrk="1" hangingPunct="1">
              <a:spcBef>
                <a:spcPct val="0"/>
              </a:spcBef>
              <a:buClrTx/>
              <a:buFontTx/>
              <a:buNone/>
            </a:pPr>
            <a:r>
              <a:rPr lang="en-US" altLang="en-US" sz="1400" b="0" dirty="0">
                <a:latin typeface="Arial" panose="020B0604020202020204" pitchFamily="34" charset="0"/>
              </a:rPr>
              <a:t>Copyright (c) 2012 Prentice-Hall. All rights reserved.</a:t>
            </a:r>
          </a:p>
        </p:txBody>
      </p:sp>
      <p:sp>
        <p:nvSpPr>
          <p:cNvPr id="6152" name="Rectangle 11"/>
          <p:cNvSpPr>
            <a:spLocks noChangeArrowheads="1"/>
          </p:cNvSpPr>
          <p:nvPr/>
        </p:nvSpPr>
        <p:spPr bwMode="auto">
          <a:xfrm>
            <a:off x="4191000" y="6330950"/>
            <a:ext cx="289560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Font typeface="Wingdings" panose="05000000000000000000" pitchFamily="2" charset="2"/>
              <a:buChar char="§"/>
              <a:defRPr sz="2800">
                <a:solidFill>
                  <a:schemeClr val="tx1"/>
                </a:solidFill>
                <a:latin typeface="Times New Roman" panose="02020603050405020304" pitchFamily="18" charset="0"/>
              </a:defRPr>
            </a:lvl1pPr>
            <a:lvl2pPr marL="742950" indent="-285750">
              <a:spcBef>
                <a:spcPct val="20000"/>
              </a:spcBef>
              <a:buClr>
                <a:schemeClr val="tx1"/>
              </a:buClr>
              <a:buFont typeface="Wingdings" panose="05000000000000000000" pitchFamily="2" charset="2"/>
              <a:buChar char="§"/>
              <a:defRPr sz="2200">
                <a:solidFill>
                  <a:schemeClr val="tx1"/>
                </a:solidFill>
                <a:latin typeface="Times New Roman" panose="02020603050405020304" pitchFamily="18" charset="0"/>
              </a:defRPr>
            </a:lvl2pPr>
            <a:lvl3pPr marL="1143000" indent="-228600">
              <a:spcBef>
                <a:spcPct val="20000"/>
              </a:spcBef>
              <a:buClr>
                <a:schemeClr val="hlink"/>
              </a:buClr>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lr>
                <a:srgbClr val="00CCFF"/>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9pPr>
          </a:lstStyle>
          <a:p>
            <a:pPr algn="ctr" eaLnBrk="1" hangingPunct="1">
              <a:spcBef>
                <a:spcPct val="50000"/>
              </a:spcBef>
              <a:buClrTx/>
              <a:buFontTx/>
              <a:buNone/>
            </a:pPr>
            <a:r>
              <a:rPr lang="en-US" altLang="en-US" sz="1200" b="0" dirty="0">
                <a:cs typeface="Times New Roman" panose="02020603050405020304" pitchFamily="18" charset="0"/>
              </a:rPr>
              <a:t>Expanded by J. Goetz, 2025</a:t>
            </a:r>
            <a:endParaRPr lang="en-US" altLang="en-US" sz="1800" b="0" dirty="0">
              <a:cs typeface="Times New Roman" panose="02020603050405020304" pitchFamily="18"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afterEffect">
                                  <p:stCondLst>
                                    <p:cond delay="0"/>
                                  </p:stCondLst>
                                  <p:childTnLst>
                                    <p:set>
                                      <p:cBhvr>
                                        <p:cTn id="6" dur="1" fill="hold">
                                          <p:stCondLst>
                                            <p:cond delay="0"/>
                                          </p:stCondLst>
                                        </p:cTn>
                                        <p:tgtEl>
                                          <p:spTgt spid="773125"/>
                                        </p:tgtEl>
                                        <p:attrNameLst>
                                          <p:attrName>style.visibility</p:attrName>
                                        </p:attrNameLst>
                                      </p:cBhvr>
                                      <p:to>
                                        <p:strVal val="visible"/>
                                      </p:to>
                                    </p:set>
                                    <p:animEffect transition="in" filter="box(out)">
                                      <p:cBhvr>
                                        <p:cTn id="7" dur="500"/>
                                        <p:tgtEl>
                                          <p:spTgt spid="773125"/>
                                        </p:tgtEl>
                                      </p:cBhvr>
                                    </p:animEffect>
                                  </p:childTnLst>
                                  <p:subTnLst>
                                    <p:audio>
                                      <p:cMediaNode>
                                        <p:cTn display="0" masterRel="sameClick">
                                          <p:stCondLst>
                                            <p:cond evt="begin" delay="0">
                                              <p:tn val="5"/>
                                            </p:cond>
                                          </p:stCondLst>
                                          <p:endCondLst>
                                            <p:cond evt="onStopAudio" delay="0">
                                              <p:tgtEl>
                                                <p:sldTgt/>
                                              </p:tgtEl>
                                            </p:cond>
                                          </p:endCondLst>
                                        </p:cTn>
                                        <p:tgtEl>
                                          <p:sndTgt r:embed="rId4"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Font typeface="Wingdings" panose="05000000000000000000" pitchFamily="2" charset="2"/>
              <a:buChar char="§"/>
              <a:defRPr sz="2800">
                <a:solidFill>
                  <a:schemeClr val="tx1"/>
                </a:solidFill>
                <a:latin typeface="Times New Roman" panose="02020603050405020304" pitchFamily="18" charset="0"/>
              </a:defRPr>
            </a:lvl1pPr>
            <a:lvl2pPr marL="742950" indent="-285750">
              <a:spcBef>
                <a:spcPct val="20000"/>
              </a:spcBef>
              <a:buClr>
                <a:schemeClr val="tx1"/>
              </a:buClr>
              <a:buFont typeface="Wingdings" panose="05000000000000000000" pitchFamily="2" charset="2"/>
              <a:buChar char="§"/>
              <a:defRPr sz="2200">
                <a:solidFill>
                  <a:schemeClr val="tx1"/>
                </a:solidFill>
                <a:latin typeface="Times New Roman" panose="02020603050405020304" pitchFamily="18" charset="0"/>
              </a:defRPr>
            </a:lvl2pPr>
            <a:lvl3pPr marL="1143000" indent="-228600">
              <a:spcBef>
                <a:spcPct val="20000"/>
              </a:spcBef>
              <a:buClr>
                <a:schemeClr val="hlink"/>
              </a:buClr>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lr>
                <a:srgbClr val="00CCFF"/>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9pPr>
          </a:lstStyle>
          <a:p>
            <a:pPr>
              <a:spcBef>
                <a:spcPct val="50000"/>
              </a:spcBef>
              <a:buClrTx/>
              <a:buFontTx/>
              <a:buNone/>
            </a:pPr>
            <a:fld id="{7016AC6B-99FC-488A-90CE-3C483D6747FF}" type="slidenum">
              <a:rPr lang="en-US" altLang="en-US" sz="1400" smtClean="0"/>
              <a:pPr>
                <a:spcBef>
                  <a:spcPct val="50000"/>
                </a:spcBef>
                <a:buClrTx/>
                <a:buFontTx/>
                <a:buNone/>
              </a:pPr>
              <a:t>20</a:t>
            </a:fld>
            <a:endParaRPr lang="en-US" altLang="en-US" sz="1400"/>
          </a:p>
        </p:txBody>
      </p:sp>
      <p:sp>
        <p:nvSpPr>
          <p:cNvPr id="52227" name="Rectangle 2"/>
          <p:cNvSpPr>
            <a:spLocks noGrp="1" noChangeArrowheads="1"/>
          </p:cNvSpPr>
          <p:nvPr>
            <p:ph type="title"/>
          </p:nvPr>
        </p:nvSpPr>
        <p:spPr>
          <a:xfrm>
            <a:off x="381000" y="0"/>
            <a:ext cx="8229600" cy="457200"/>
          </a:xfrm>
        </p:spPr>
        <p:txBody>
          <a:bodyPr/>
          <a:lstStyle/>
          <a:p>
            <a:pPr eaLnBrk="1" hangingPunct="1"/>
            <a:r>
              <a:rPr lang="en-US" altLang="en-US" dirty="0"/>
              <a:t>3. namespace</a:t>
            </a:r>
          </a:p>
        </p:txBody>
      </p:sp>
      <p:sp>
        <p:nvSpPr>
          <p:cNvPr id="52228" name="Rectangle 3"/>
          <p:cNvSpPr>
            <a:spLocks noChangeArrowheads="1"/>
          </p:cNvSpPr>
          <p:nvPr/>
        </p:nvSpPr>
        <p:spPr bwMode="auto">
          <a:xfrm>
            <a:off x="152400" y="685800"/>
            <a:ext cx="8610600" cy="6019800"/>
          </a:xfrm>
          <a:prstGeom prst="rect">
            <a:avLst/>
          </a:prstGeom>
          <a:solidFill>
            <a:srgbClr val="EAEAEA"/>
          </a:solidFill>
          <a:ln w="9525">
            <a:solidFill>
              <a:schemeClr val="tx1"/>
            </a:solidFill>
            <a:miter lim="800000"/>
            <a:headEnd/>
            <a:tailEnd/>
          </a:ln>
        </p:spPr>
        <p:txBody>
          <a:bodyPr wrap="none" anchor="ctr"/>
          <a:lstStyle>
            <a:lvl1pPr>
              <a:spcBef>
                <a:spcPct val="20000"/>
              </a:spcBef>
              <a:buClr>
                <a:schemeClr val="tx1"/>
              </a:buClr>
              <a:buFont typeface="Wingdings" panose="05000000000000000000" pitchFamily="2" charset="2"/>
              <a:buChar char="§"/>
              <a:defRPr sz="2800">
                <a:solidFill>
                  <a:schemeClr val="tx1"/>
                </a:solidFill>
                <a:latin typeface="Times New Roman" panose="02020603050405020304" pitchFamily="18" charset="0"/>
              </a:defRPr>
            </a:lvl1pPr>
            <a:lvl2pPr marL="742950" indent="-285750">
              <a:spcBef>
                <a:spcPct val="20000"/>
              </a:spcBef>
              <a:buClr>
                <a:schemeClr val="tx1"/>
              </a:buClr>
              <a:buFont typeface="Wingdings" panose="05000000000000000000" pitchFamily="2" charset="2"/>
              <a:buChar char="§"/>
              <a:defRPr sz="2200">
                <a:solidFill>
                  <a:schemeClr val="tx1"/>
                </a:solidFill>
                <a:latin typeface="Times New Roman" panose="02020603050405020304" pitchFamily="18" charset="0"/>
              </a:defRPr>
            </a:lvl2pPr>
            <a:lvl3pPr marL="1143000" indent="-228600">
              <a:spcBef>
                <a:spcPct val="20000"/>
              </a:spcBef>
              <a:buClr>
                <a:schemeClr val="hlink"/>
              </a:buClr>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lr>
                <a:srgbClr val="00CCFF"/>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9pPr>
          </a:lstStyle>
          <a:p>
            <a:pPr eaLnBrk="1" hangingPunct="1">
              <a:spcBef>
                <a:spcPct val="0"/>
              </a:spcBef>
              <a:buClrTx/>
              <a:buFontTx/>
              <a:buNone/>
            </a:pPr>
            <a:endParaRPr lang="en-US" altLang="en-US" sz="1200">
              <a:solidFill>
                <a:srgbClr val="008000"/>
              </a:solidFill>
              <a:latin typeface="Courier New" panose="02070309020205020404" pitchFamily="49" charset="0"/>
            </a:endParaRPr>
          </a:p>
        </p:txBody>
      </p:sp>
      <p:sp>
        <p:nvSpPr>
          <p:cNvPr id="52229" name="Rectangle 4"/>
          <p:cNvSpPr>
            <a:spLocks noGrp="1" noChangeArrowheads="1"/>
          </p:cNvSpPr>
          <p:nvPr>
            <p:ph type="body" idx="1"/>
          </p:nvPr>
        </p:nvSpPr>
        <p:spPr>
          <a:xfrm>
            <a:off x="228600" y="3505200"/>
            <a:ext cx="8458200" cy="2971800"/>
          </a:xfrm>
        </p:spPr>
        <p:txBody>
          <a:bodyPr/>
          <a:lstStyle/>
          <a:p>
            <a:pPr eaLnBrk="1" hangingPunct="1">
              <a:buFont typeface="Wingdings" panose="05000000000000000000" pitchFamily="2" charset="2"/>
              <a:buNone/>
            </a:pPr>
            <a:endParaRPr lang="en-US" altLang="en-US" sz="2000" b="1" dirty="0">
              <a:solidFill>
                <a:schemeClr val="bg2"/>
              </a:solidFill>
            </a:endParaRPr>
          </a:p>
          <a:p>
            <a:pPr eaLnBrk="1" hangingPunct="1">
              <a:buFont typeface="Wingdings" panose="05000000000000000000" pitchFamily="2" charset="2"/>
              <a:buNone/>
            </a:pPr>
            <a:r>
              <a:rPr lang="en-US" altLang="en-US" sz="2000" b="1" dirty="0" err="1">
                <a:solidFill>
                  <a:schemeClr val="bg2"/>
                </a:solidFill>
              </a:rPr>
              <a:t>xmlns</a:t>
            </a:r>
            <a:r>
              <a:rPr lang="en-US" altLang="en-US" sz="2000" b="1" dirty="0"/>
              <a:t>=http://www.w3.org/1999/xhtml&gt;</a:t>
            </a:r>
          </a:p>
          <a:p>
            <a:pPr eaLnBrk="1" hangingPunct="1">
              <a:buFont typeface="Wingdings" panose="05000000000000000000" pitchFamily="2" charset="2"/>
              <a:buNone/>
            </a:pPr>
            <a:endParaRPr lang="en-US" altLang="en-US" sz="2400" b="1" dirty="0"/>
          </a:p>
          <a:p>
            <a:pPr eaLnBrk="1" hangingPunct="1"/>
            <a:r>
              <a:rPr lang="en-US" altLang="en-US" sz="1800" dirty="0"/>
              <a:t>The </a:t>
            </a:r>
            <a:r>
              <a:rPr lang="en-US" altLang="en-US" sz="1800" b="1" dirty="0"/>
              <a:t>location</a:t>
            </a:r>
            <a:r>
              <a:rPr lang="en-US" altLang="en-US" sz="1800" dirty="0"/>
              <a:t> of the </a:t>
            </a:r>
            <a:r>
              <a:rPr lang="en-US" altLang="en-US" sz="1800" b="1" dirty="0"/>
              <a:t>documentation</a:t>
            </a:r>
            <a:r>
              <a:rPr lang="en-US" altLang="en-US" sz="1800" dirty="0"/>
              <a:t> for the </a:t>
            </a:r>
            <a:r>
              <a:rPr lang="en-US" altLang="en-US" sz="1800" b="1" dirty="0"/>
              <a:t>elements</a:t>
            </a:r>
            <a:r>
              <a:rPr lang="en-US" altLang="en-US" sz="1800" dirty="0"/>
              <a:t> being used</a:t>
            </a:r>
          </a:p>
          <a:p>
            <a:pPr eaLnBrk="1" hangingPunct="1">
              <a:buFont typeface="Wingdings" panose="05000000000000000000" pitchFamily="2" charset="2"/>
              <a:buNone/>
            </a:pPr>
            <a:r>
              <a:rPr lang="en-US" altLang="en-US" sz="2400" b="1" dirty="0"/>
              <a:t>    </a:t>
            </a:r>
            <a:r>
              <a:rPr lang="en-US" altLang="en-US" sz="1800" b="1" dirty="0">
                <a:hlinkClick r:id="rId4"/>
              </a:rPr>
              <a:t>http://www.w3.org/1999/xhtml/</a:t>
            </a:r>
            <a:endParaRPr lang="en-US" altLang="en-US" sz="1800" b="1" dirty="0"/>
          </a:p>
          <a:p>
            <a:pPr eaLnBrk="1" hangingPunct="1">
              <a:buFont typeface="Wingdings" panose="05000000000000000000" pitchFamily="2" charset="2"/>
              <a:buNone/>
            </a:pPr>
            <a:endParaRPr lang="en-US" altLang="en-US" sz="1800" b="1" dirty="0"/>
          </a:p>
          <a:p>
            <a:pPr eaLnBrk="1" hangingPunct="1"/>
            <a:r>
              <a:rPr lang="en-US" altLang="en-US" sz="1800" dirty="0"/>
              <a:t>This is an XML namespace </a:t>
            </a:r>
            <a:r>
              <a:rPr lang="en-US" altLang="en-US" sz="1800" b="1" dirty="0"/>
              <a:t>defined</a:t>
            </a:r>
            <a:r>
              <a:rPr lang="en-US" altLang="en-US" sz="1800" dirty="0"/>
              <a:t> in the XHTML™ </a:t>
            </a:r>
            <a:r>
              <a:rPr lang="en-US" altLang="en-US" sz="1800" b="1" dirty="0">
                <a:solidFill>
                  <a:schemeClr val="bg2"/>
                </a:solidFill>
              </a:rPr>
              <a:t>1.0</a:t>
            </a:r>
            <a:r>
              <a:rPr lang="en-US" altLang="en-US" sz="1800" dirty="0"/>
              <a:t>: The </a:t>
            </a:r>
            <a:r>
              <a:rPr lang="en-US" altLang="en-US" sz="1800" b="1" dirty="0">
                <a:solidFill>
                  <a:schemeClr val="bg2"/>
                </a:solidFill>
              </a:rPr>
              <a:t>E</a:t>
            </a:r>
            <a:r>
              <a:rPr lang="en-US" altLang="en-US" sz="1800" b="1" dirty="0"/>
              <a:t>xtensible </a:t>
            </a:r>
            <a:r>
              <a:rPr lang="en-US" altLang="en-US" sz="1800" b="1" dirty="0" err="1">
                <a:solidFill>
                  <a:schemeClr val="bg2"/>
                </a:solidFill>
              </a:rPr>
              <a:t>H</a:t>
            </a:r>
            <a:r>
              <a:rPr lang="en-US" altLang="en-US" sz="1800" b="1" dirty="0" err="1"/>
              <a:t>yper</a:t>
            </a:r>
            <a:r>
              <a:rPr lang="en-US" altLang="en-US" sz="1800" b="1" dirty="0" err="1">
                <a:solidFill>
                  <a:schemeClr val="bg2"/>
                </a:solidFill>
              </a:rPr>
              <a:t>T</a:t>
            </a:r>
            <a:r>
              <a:rPr lang="en-US" altLang="en-US" sz="1800" b="1" dirty="0" err="1"/>
              <a:t>ext</a:t>
            </a:r>
            <a:r>
              <a:rPr lang="en-US" altLang="en-US" sz="1800" b="1" dirty="0"/>
              <a:t> </a:t>
            </a:r>
            <a:r>
              <a:rPr lang="en-US" altLang="en-US" sz="1800" b="1" dirty="0">
                <a:solidFill>
                  <a:schemeClr val="bg2"/>
                </a:solidFill>
              </a:rPr>
              <a:t>M</a:t>
            </a:r>
            <a:r>
              <a:rPr lang="en-US" altLang="en-US" sz="1800" b="1" dirty="0"/>
              <a:t>arkup </a:t>
            </a:r>
            <a:r>
              <a:rPr lang="en-US" altLang="en-US" sz="1800" b="1" dirty="0">
                <a:solidFill>
                  <a:schemeClr val="bg2"/>
                </a:solidFill>
              </a:rPr>
              <a:t>L</a:t>
            </a:r>
            <a:r>
              <a:rPr lang="en-US" altLang="en-US" sz="1800" b="1" dirty="0"/>
              <a:t>anguage</a:t>
            </a:r>
            <a:r>
              <a:rPr lang="en-US" altLang="en-US" sz="1800" dirty="0"/>
              <a:t> </a:t>
            </a:r>
            <a:r>
              <a:rPr lang="en-US" altLang="en-US" sz="1800" b="1" dirty="0">
                <a:solidFill>
                  <a:schemeClr val="bg2"/>
                </a:solidFill>
              </a:rPr>
              <a:t>specification</a:t>
            </a:r>
            <a:r>
              <a:rPr lang="en-US" altLang="en-US" sz="1800" dirty="0"/>
              <a:t>, and </a:t>
            </a:r>
          </a:p>
          <a:p>
            <a:pPr eaLnBrk="1" hangingPunct="1"/>
            <a:r>
              <a:rPr lang="en-US" altLang="en-US" sz="1800" dirty="0"/>
              <a:t>is </a:t>
            </a:r>
            <a:r>
              <a:rPr lang="en-US" altLang="en-US" sz="1800" b="1" dirty="0">
                <a:solidFill>
                  <a:schemeClr val="bg2"/>
                </a:solidFill>
              </a:rPr>
              <a:t>shared</a:t>
            </a:r>
            <a:r>
              <a:rPr lang="en-US" altLang="en-US" sz="1800" b="1" dirty="0"/>
              <a:t> across XHTML Family</a:t>
            </a:r>
            <a:r>
              <a:rPr lang="en-US" altLang="en-US" sz="1800" dirty="0"/>
              <a:t> document types</a:t>
            </a:r>
          </a:p>
        </p:txBody>
      </p:sp>
      <p:sp>
        <p:nvSpPr>
          <p:cNvPr id="6" name="Rectangle 3">
            <a:extLst>
              <a:ext uri="{FF2B5EF4-FFF2-40B4-BE49-F238E27FC236}">
                <a16:creationId xmlns:a16="http://schemas.microsoft.com/office/drawing/2014/main" id="{C2E54032-957C-4D8B-88F7-D06F167A8D8A}"/>
              </a:ext>
            </a:extLst>
          </p:cNvPr>
          <p:cNvSpPr>
            <a:spLocks noChangeArrowheads="1"/>
          </p:cNvSpPr>
          <p:nvPr/>
        </p:nvSpPr>
        <p:spPr bwMode="auto">
          <a:xfrm>
            <a:off x="266700" y="685800"/>
            <a:ext cx="8610600" cy="2667000"/>
          </a:xfrm>
          <a:prstGeom prst="rect">
            <a:avLst/>
          </a:prstGeom>
          <a:solidFill>
            <a:srgbClr val="EAEAEA"/>
          </a:solidFill>
          <a:ln w="9525">
            <a:solidFill>
              <a:schemeClr val="tx1"/>
            </a:solidFill>
            <a:miter lim="800000"/>
            <a:headEnd/>
            <a:tailEnd/>
          </a:ln>
        </p:spPr>
        <p:txBody>
          <a:bodyPr wrap="none" anchor="ctr"/>
          <a:lstStyle>
            <a:lvl1pPr>
              <a:spcBef>
                <a:spcPct val="20000"/>
              </a:spcBef>
              <a:buClr>
                <a:schemeClr val="tx1"/>
              </a:buClr>
              <a:buFont typeface="Wingdings" panose="05000000000000000000" pitchFamily="2" charset="2"/>
              <a:buChar char="§"/>
              <a:defRPr sz="2800">
                <a:solidFill>
                  <a:schemeClr val="tx1"/>
                </a:solidFill>
                <a:latin typeface="Times New Roman" panose="02020603050405020304" pitchFamily="18" charset="0"/>
              </a:defRPr>
            </a:lvl1pPr>
            <a:lvl2pPr marL="742950" indent="-285750">
              <a:spcBef>
                <a:spcPct val="20000"/>
              </a:spcBef>
              <a:buClr>
                <a:schemeClr val="tx1"/>
              </a:buClr>
              <a:buFont typeface="Wingdings" panose="05000000000000000000" pitchFamily="2" charset="2"/>
              <a:buChar char="§"/>
              <a:defRPr sz="2200">
                <a:solidFill>
                  <a:schemeClr val="tx1"/>
                </a:solidFill>
                <a:latin typeface="Times New Roman" panose="02020603050405020304" pitchFamily="18" charset="0"/>
              </a:defRPr>
            </a:lvl2pPr>
            <a:lvl3pPr marL="1143000" indent="-228600">
              <a:spcBef>
                <a:spcPct val="20000"/>
              </a:spcBef>
              <a:buClr>
                <a:schemeClr val="hlink"/>
              </a:buClr>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lr>
                <a:srgbClr val="00CCFF"/>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9pPr>
          </a:lstStyle>
          <a:p>
            <a:pPr eaLnBrk="1" hangingPunct="1">
              <a:spcBef>
                <a:spcPct val="0"/>
              </a:spcBef>
              <a:buClrTx/>
              <a:buFontTx/>
              <a:buNone/>
            </a:pPr>
            <a:endParaRPr lang="en-US" altLang="en-US" sz="1200">
              <a:solidFill>
                <a:srgbClr val="008000"/>
              </a:solidFill>
              <a:latin typeface="Courier New" panose="02070309020205020404" pitchFamily="49" charset="0"/>
            </a:endParaRPr>
          </a:p>
        </p:txBody>
      </p:sp>
      <p:sp>
        <p:nvSpPr>
          <p:cNvPr id="7" name="Rectangle 4">
            <a:extLst>
              <a:ext uri="{FF2B5EF4-FFF2-40B4-BE49-F238E27FC236}">
                <a16:creationId xmlns:a16="http://schemas.microsoft.com/office/drawing/2014/main" id="{F3F38D93-C8C9-4F72-B151-3BA9E1153EF6}"/>
              </a:ext>
            </a:extLst>
          </p:cNvPr>
          <p:cNvSpPr txBox="1">
            <a:spLocks noChangeArrowheads="1"/>
          </p:cNvSpPr>
          <p:nvPr/>
        </p:nvSpPr>
        <p:spPr bwMode="auto">
          <a:xfrm>
            <a:off x="228600" y="685800"/>
            <a:ext cx="84582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1"/>
              </a:buClr>
              <a:buFont typeface="Wingdings" panose="05000000000000000000" pitchFamily="2" charset="2"/>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Font typeface="Wingdings" panose="05000000000000000000" pitchFamily="2" charset="2"/>
              <a:buChar char="§"/>
              <a:defRPr sz="2200">
                <a:solidFill>
                  <a:schemeClr val="tx1"/>
                </a:solidFill>
                <a:latin typeface="+mn-lt"/>
              </a:defRPr>
            </a:lvl2pPr>
            <a:lvl3pPr marL="1143000" indent="-228600" algn="l" rtl="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lr>
                <a:srgbClr val="00CCFF"/>
              </a:buClr>
              <a:buChar char="•"/>
              <a:defRPr sz="2000">
                <a:solidFill>
                  <a:schemeClr val="tx1"/>
                </a:solidFill>
                <a:latin typeface="+mn-lt"/>
              </a:defRPr>
            </a:lvl5pPr>
            <a:lvl6pPr marL="2514600" indent="-228600" algn="l" rtl="0" fontAlgn="base">
              <a:spcBef>
                <a:spcPct val="20000"/>
              </a:spcBef>
              <a:spcAft>
                <a:spcPct val="0"/>
              </a:spcAft>
              <a:buClr>
                <a:srgbClr val="00CCFF"/>
              </a:buClr>
              <a:buChar char="•"/>
              <a:defRPr sz="2000">
                <a:solidFill>
                  <a:schemeClr val="tx1"/>
                </a:solidFill>
                <a:latin typeface="+mn-lt"/>
              </a:defRPr>
            </a:lvl6pPr>
            <a:lvl7pPr marL="2971800" indent="-228600" algn="l" rtl="0" fontAlgn="base">
              <a:spcBef>
                <a:spcPct val="20000"/>
              </a:spcBef>
              <a:spcAft>
                <a:spcPct val="0"/>
              </a:spcAft>
              <a:buClr>
                <a:srgbClr val="00CCFF"/>
              </a:buClr>
              <a:buChar char="•"/>
              <a:defRPr sz="2000">
                <a:solidFill>
                  <a:schemeClr val="tx1"/>
                </a:solidFill>
                <a:latin typeface="+mn-lt"/>
              </a:defRPr>
            </a:lvl7pPr>
            <a:lvl8pPr marL="3429000" indent="-228600" algn="l" rtl="0" fontAlgn="base">
              <a:spcBef>
                <a:spcPct val="20000"/>
              </a:spcBef>
              <a:spcAft>
                <a:spcPct val="0"/>
              </a:spcAft>
              <a:buClr>
                <a:srgbClr val="00CCFF"/>
              </a:buClr>
              <a:buChar char="•"/>
              <a:defRPr sz="2000">
                <a:solidFill>
                  <a:schemeClr val="tx1"/>
                </a:solidFill>
                <a:latin typeface="+mn-lt"/>
              </a:defRPr>
            </a:lvl8pPr>
            <a:lvl9pPr marL="3886200" indent="-228600" algn="l" rtl="0" fontAlgn="base">
              <a:spcBef>
                <a:spcPct val="20000"/>
              </a:spcBef>
              <a:spcAft>
                <a:spcPct val="0"/>
              </a:spcAft>
              <a:buClr>
                <a:srgbClr val="00CCFF"/>
              </a:buClr>
              <a:buChar char="•"/>
              <a:defRPr sz="2000">
                <a:solidFill>
                  <a:schemeClr val="tx1"/>
                </a:solidFill>
                <a:latin typeface="+mn-lt"/>
              </a:defRPr>
            </a:lvl9pPr>
          </a:lstStyle>
          <a:p>
            <a:pPr eaLnBrk="1" hangingPunct="1">
              <a:lnSpc>
                <a:spcPct val="80000"/>
              </a:lnSpc>
              <a:buFont typeface="Wingdings" panose="05000000000000000000" pitchFamily="2" charset="2"/>
              <a:buNone/>
            </a:pPr>
            <a:r>
              <a:rPr lang="en-US" altLang="en-US" sz="1600" b="1" kern="0" dirty="0"/>
              <a:t>&lt;?xml version="1.0" encoding="UTF-8"?&gt;</a:t>
            </a:r>
          </a:p>
          <a:p>
            <a:pPr eaLnBrk="1" hangingPunct="1">
              <a:lnSpc>
                <a:spcPct val="80000"/>
              </a:lnSpc>
              <a:buFont typeface="Wingdings" panose="05000000000000000000" pitchFamily="2" charset="2"/>
              <a:buNone/>
            </a:pPr>
            <a:r>
              <a:rPr lang="en-US" altLang="en-US" sz="1600" b="1" kern="0" dirty="0"/>
              <a:t>&lt;!</a:t>
            </a:r>
            <a:r>
              <a:rPr lang="en-US" altLang="en-US" sz="1600" b="1" kern="0" dirty="0">
                <a:solidFill>
                  <a:srgbClr val="00B0F0"/>
                </a:solidFill>
              </a:rPr>
              <a:t>DOCTYPE</a:t>
            </a:r>
            <a:r>
              <a:rPr lang="en-US" altLang="en-US" sz="1600" b="1" kern="0" dirty="0"/>
              <a:t> html PUBLIC "-//W3C//DTD </a:t>
            </a:r>
            <a:r>
              <a:rPr lang="en-US" altLang="en-US" sz="1600" b="1" kern="0" dirty="0">
                <a:solidFill>
                  <a:srgbClr val="FF3399"/>
                </a:solidFill>
              </a:rPr>
              <a:t>XHTML</a:t>
            </a:r>
            <a:r>
              <a:rPr lang="en-US" altLang="en-US" sz="1600" b="1" kern="0" dirty="0"/>
              <a:t> </a:t>
            </a:r>
            <a:r>
              <a:rPr lang="en-US" altLang="en-US" sz="1600" b="1" kern="0" dirty="0">
                <a:solidFill>
                  <a:srgbClr val="FF3399"/>
                </a:solidFill>
              </a:rPr>
              <a:t>1.0 Transitional</a:t>
            </a:r>
            <a:r>
              <a:rPr lang="en-US" altLang="en-US" sz="1600" b="1" kern="0" dirty="0"/>
              <a:t>//EN"</a:t>
            </a:r>
          </a:p>
          <a:p>
            <a:pPr eaLnBrk="1" hangingPunct="1">
              <a:lnSpc>
                <a:spcPct val="80000"/>
              </a:lnSpc>
              <a:buFont typeface="Wingdings" panose="05000000000000000000" pitchFamily="2" charset="2"/>
              <a:buNone/>
            </a:pPr>
            <a:r>
              <a:rPr lang="en-US" altLang="en-US" sz="1600" b="1" kern="0" dirty="0"/>
              <a:t>   "http://www.w3.org/TR/xhtml1/DTD/</a:t>
            </a:r>
            <a:r>
              <a:rPr lang="en-US" altLang="en-US" sz="1600" b="1" kern="0" dirty="0">
                <a:solidFill>
                  <a:srgbClr val="FF3399"/>
                </a:solidFill>
              </a:rPr>
              <a:t>xhtml1-transitional.dtd</a:t>
            </a:r>
            <a:r>
              <a:rPr lang="en-US" altLang="en-US" sz="1600" b="1" kern="0" dirty="0"/>
              <a:t>"&gt;</a:t>
            </a:r>
          </a:p>
          <a:p>
            <a:pPr eaLnBrk="1" hangingPunct="1">
              <a:lnSpc>
                <a:spcPct val="80000"/>
              </a:lnSpc>
              <a:buFont typeface="Wingdings" panose="05000000000000000000" pitchFamily="2" charset="2"/>
              <a:buNone/>
            </a:pPr>
            <a:r>
              <a:rPr lang="en-US" altLang="en-US" sz="1600" b="1" kern="0" dirty="0"/>
              <a:t>&lt;</a:t>
            </a:r>
            <a:r>
              <a:rPr lang="en-US" altLang="en-US" sz="1600" b="1" kern="0" dirty="0">
                <a:solidFill>
                  <a:srgbClr val="FF00FF"/>
                </a:solidFill>
              </a:rPr>
              <a:t>html</a:t>
            </a:r>
            <a:r>
              <a:rPr lang="en-US" altLang="en-US" sz="1600" b="1" kern="0" dirty="0">
                <a:solidFill>
                  <a:schemeClr val="bg2"/>
                </a:solidFill>
              </a:rPr>
              <a:t> </a:t>
            </a:r>
            <a:r>
              <a:rPr lang="en-US" altLang="en-US" sz="1600" b="1" kern="0" dirty="0" err="1">
                <a:solidFill>
                  <a:schemeClr val="bg2"/>
                </a:solidFill>
              </a:rPr>
              <a:t>xmlns</a:t>
            </a:r>
            <a:r>
              <a:rPr lang="en-US" altLang="en-US" sz="1600" b="1" kern="0" dirty="0"/>
              <a:t>=http://</a:t>
            </a:r>
            <a:r>
              <a:rPr lang="en-US" altLang="en-US" sz="1600" b="1" kern="0" dirty="0">
                <a:solidFill>
                  <a:srgbClr val="FF3399"/>
                </a:solidFill>
              </a:rPr>
              <a:t>www.w3.org/1999/xhtml</a:t>
            </a:r>
            <a:r>
              <a:rPr lang="en-US" altLang="en-US" sz="1600" b="1" kern="0" dirty="0"/>
              <a:t>&gt;</a:t>
            </a:r>
          </a:p>
          <a:p>
            <a:pPr eaLnBrk="1" hangingPunct="1">
              <a:lnSpc>
                <a:spcPct val="80000"/>
              </a:lnSpc>
              <a:buFont typeface="Wingdings" panose="05000000000000000000" pitchFamily="2" charset="2"/>
              <a:buNone/>
            </a:pPr>
            <a:r>
              <a:rPr lang="en-US" altLang="en-US" sz="1600" b="1" kern="0" dirty="0"/>
              <a:t>    &lt;</a:t>
            </a:r>
            <a:r>
              <a:rPr lang="en-US" altLang="en-US" sz="1600" b="1" kern="0" dirty="0">
                <a:solidFill>
                  <a:schemeClr val="bg2"/>
                </a:solidFill>
              </a:rPr>
              <a:t>head</a:t>
            </a:r>
            <a:r>
              <a:rPr lang="en-US" altLang="en-US" sz="1600" b="1" kern="0" dirty="0"/>
              <a:t>&gt;</a:t>
            </a:r>
            <a:br>
              <a:rPr lang="en-US" altLang="en-US" sz="1600" b="1" kern="0" dirty="0"/>
            </a:br>
            <a:r>
              <a:rPr lang="en-US" altLang="en-US" sz="1600" b="1" i="1" kern="0" dirty="0"/>
              <a:t>.... Header info goes here</a:t>
            </a:r>
          </a:p>
          <a:p>
            <a:pPr eaLnBrk="1" hangingPunct="1">
              <a:lnSpc>
                <a:spcPct val="80000"/>
              </a:lnSpc>
              <a:buFont typeface="Wingdings" panose="05000000000000000000" pitchFamily="2" charset="2"/>
              <a:buNone/>
            </a:pPr>
            <a:r>
              <a:rPr lang="en-US" altLang="en-US" sz="1600" b="1" kern="0" dirty="0"/>
              <a:t>     &lt;/</a:t>
            </a:r>
            <a:r>
              <a:rPr lang="en-US" altLang="en-US" sz="1600" b="1" kern="0" dirty="0">
                <a:solidFill>
                  <a:schemeClr val="bg2"/>
                </a:solidFill>
              </a:rPr>
              <a:t>head</a:t>
            </a:r>
            <a:r>
              <a:rPr lang="en-US" altLang="en-US" sz="1600" b="1" kern="0" dirty="0"/>
              <a:t>&gt;</a:t>
            </a:r>
          </a:p>
          <a:p>
            <a:pPr eaLnBrk="1" hangingPunct="1">
              <a:lnSpc>
                <a:spcPct val="80000"/>
              </a:lnSpc>
              <a:buFont typeface="Wingdings" panose="05000000000000000000" pitchFamily="2" charset="2"/>
              <a:buNone/>
            </a:pPr>
            <a:r>
              <a:rPr lang="en-US" altLang="en-US" sz="1600" b="1" kern="0" dirty="0"/>
              <a:t>     &lt;</a:t>
            </a:r>
            <a:r>
              <a:rPr lang="en-US" altLang="en-US" sz="1600" b="1" kern="0" dirty="0">
                <a:solidFill>
                  <a:schemeClr val="bg2"/>
                </a:solidFill>
              </a:rPr>
              <a:t>body</a:t>
            </a:r>
            <a:r>
              <a:rPr lang="en-US" altLang="en-US" sz="1600" b="1" kern="0" dirty="0"/>
              <a:t>&gt;</a:t>
            </a:r>
          </a:p>
          <a:p>
            <a:pPr eaLnBrk="1" hangingPunct="1">
              <a:lnSpc>
                <a:spcPct val="80000"/>
              </a:lnSpc>
              <a:buFont typeface="Wingdings" panose="05000000000000000000" pitchFamily="2" charset="2"/>
              <a:buNone/>
            </a:pPr>
            <a:r>
              <a:rPr lang="en-US" altLang="en-US" sz="1600" b="1" i="1" kern="0" dirty="0"/>
              <a:t>     .... Body info goes here</a:t>
            </a:r>
            <a:br>
              <a:rPr lang="en-US" altLang="en-US" sz="1600" b="1" i="1" kern="0" dirty="0"/>
            </a:br>
            <a:r>
              <a:rPr lang="en-US" altLang="en-US" sz="1600" b="1" kern="0" dirty="0"/>
              <a:t>&lt;/</a:t>
            </a:r>
            <a:r>
              <a:rPr lang="en-US" altLang="en-US" sz="1600" b="1" kern="0" dirty="0">
                <a:solidFill>
                  <a:schemeClr val="bg2"/>
                </a:solidFill>
              </a:rPr>
              <a:t>body</a:t>
            </a:r>
            <a:r>
              <a:rPr lang="en-US" altLang="en-US" sz="1600" b="1" kern="0" dirty="0"/>
              <a:t>&gt;</a:t>
            </a:r>
          </a:p>
          <a:p>
            <a:pPr eaLnBrk="1" hangingPunct="1">
              <a:lnSpc>
                <a:spcPct val="80000"/>
              </a:lnSpc>
              <a:buFont typeface="Wingdings" panose="05000000000000000000" pitchFamily="2" charset="2"/>
              <a:buNone/>
            </a:pPr>
            <a:r>
              <a:rPr lang="en-US" altLang="en-US" sz="1600" b="1" kern="0" dirty="0"/>
              <a:t>&lt;/</a:t>
            </a:r>
            <a:r>
              <a:rPr lang="en-US" altLang="en-US" sz="1600" b="1" kern="0" dirty="0">
                <a:solidFill>
                  <a:srgbClr val="FF00FF"/>
                </a:solidFill>
              </a:rPr>
              <a:t>html</a:t>
            </a:r>
            <a:r>
              <a:rPr lang="en-US" altLang="en-US" sz="1600" b="1" kern="0" dirty="0"/>
              <a:t>&gt;</a:t>
            </a:r>
          </a:p>
          <a:p>
            <a:pPr eaLnBrk="1" hangingPunct="1">
              <a:lnSpc>
                <a:spcPct val="80000"/>
              </a:lnSpc>
              <a:buFont typeface="Wingdings" panose="05000000000000000000" pitchFamily="2" charset="2"/>
              <a:buNone/>
            </a:pPr>
            <a:endParaRPr lang="en-US" altLang="en-US" sz="2400" b="1" kern="0" dirty="0"/>
          </a:p>
        </p:txBody>
      </p:sp>
    </p:spTree>
    <p:custDataLst>
      <p:tags r:id="rId1"/>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Font typeface="Wingdings" panose="05000000000000000000" pitchFamily="2" charset="2"/>
              <a:buChar char="§"/>
              <a:defRPr sz="2800">
                <a:solidFill>
                  <a:schemeClr val="tx1"/>
                </a:solidFill>
                <a:latin typeface="Times New Roman" panose="02020603050405020304" pitchFamily="18" charset="0"/>
              </a:defRPr>
            </a:lvl1pPr>
            <a:lvl2pPr marL="742950" indent="-285750">
              <a:spcBef>
                <a:spcPct val="20000"/>
              </a:spcBef>
              <a:buClr>
                <a:schemeClr val="tx1"/>
              </a:buClr>
              <a:buFont typeface="Wingdings" panose="05000000000000000000" pitchFamily="2" charset="2"/>
              <a:buChar char="§"/>
              <a:defRPr sz="2200">
                <a:solidFill>
                  <a:schemeClr val="tx1"/>
                </a:solidFill>
                <a:latin typeface="Times New Roman" panose="02020603050405020304" pitchFamily="18" charset="0"/>
              </a:defRPr>
            </a:lvl2pPr>
            <a:lvl3pPr marL="1143000" indent="-228600">
              <a:spcBef>
                <a:spcPct val="20000"/>
              </a:spcBef>
              <a:buClr>
                <a:schemeClr val="hlink"/>
              </a:buClr>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lr>
                <a:srgbClr val="00CCFF"/>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9pPr>
          </a:lstStyle>
          <a:p>
            <a:pPr>
              <a:spcBef>
                <a:spcPct val="50000"/>
              </a:spcBef>
              <a:buClrTx/>
              <a:buFontTx/>
              <a:buNone/>
            </a:pPr>
            <a:fld id="{8F3EEC4C-B9AA-4AC0-998C-D0DBBACBBBA9}" type="slidenum">
              <a:rPr lang="en-US" altLang="en-US" sz="1400" smtClean="0"/>
              <a:pPr>
                <a:spcBef>
                  <a:spcPct val="50000"/>
                </a:spcBef>
                <a:buClrTx/>
                <a:buFontTx/>
                <a:buNone/>
              </a:pPr>
              <a:t>21</a:t>
            </a:fld>
            <a:endParaRPr lang="en-US" altLang="en-US" sz="1400"/>
          </a:p>
        </p:txBody>
      </p:sp>
      <p:sp>
        <p:nvSpPr>
          <p:cNvPr id="54275" name="Rectangle 2"/>
          <p:cNvSpPr>
            <a:spLocks noGrp="1" noChangeArrowheads="1"/>
          </p:cNvSpPr>
          <p:nvPr>
            <p:ph type="title"/>
          </p:nvPr>
        </p:nvSpPr>
        <p:spPr>
          <a:xfrm>
            <a:off x="381000" y="0"/>
            <a:ext cx="8229600" cy="485775"/>
          </a:xfrm>
        </p:spPr>
        <p:txBody>
          <a:bodyPr/>
          <a:lstStyle/>
          <a:p>
            <a:pPr eaLnBrk="1" hangingPunct="1"/>
            <a:r>
              <a:rPr lang="en-US" altLang="en-US"/>
              <a:t>4. Head &amp; Body Sections</a:t>
            </a:r>
          </a:p>
        </p:txBody>
      </p:sp>
      <p:sp>
        <p:nvSpPr>
          <p:cNvPr id="54276" name="Rectangle 3"/>
          <p:cNvSpPr>
            <a:spLocks noGrp="1" noChangeArrowheads="1"/>
          </p:cNvSpPr>
          <p:nvPr>
            <p:ph type="body" idx="1"/>
          </p:nvPr>
        </p:nvSpPr>
        <p:spPr>
          <a:xfrm>
            <a:off x="304800" y="609600"/>
            <a:ext cx="8610600" cy="5181600"/>
          </a:xfrm>
        </p:spPr>
        <p:txBody>
          <a:bodyPr/>
          <a:lstStyle/>
          <a:p>
            <a:pPr eaLnBrk="1" hangingPunct="1">
              <a:lnSpc>
                <a:spcPct val="90000"/>
              </a:lnSpc>
            </a:pPr>
            <a:r>
              <a:rPr lang="en-US" altLang="en-US" sz="3200" b="1">
                <a:solidFill>
                  <a:schemeClr val="bg2"/>
                </a:solidFill>
                <a:cs typeface="Arial" panose="020B0604020202020204" pitchFamily="34" charset="0"/>
              </a:rPr>
              <a:t>Head</a:t>
            </a:r>
            <a:r>
              <a:rPr lang="en-US" altLang="en-US" sz="3200">
                <a:cs typeface="Arial" panose="020B0604020202020204" pitchFamily="34" charset="0"/>
              </a:rPr>
              <a:t> Section (description) -- Contains information that </a:t>
            </a:r>
            <a:r>
              <a:rPr lang="en-US" altLang="en-US" sz="3200" b="1">
                <a:solidFill>
                  <a:schemeClr val="accent1"/>
                </a:solidFill>
                <a:cs typeface="Arial" panose="020B0604020202020204" pitchFamily="34" charset="0"/>
              </a:rPr>
              <a:t>describes</a:t>
            </a:r>
            <a:r>
              <a:rPr lang="en-US" altLang="en-US" sz="3200">
                <a:cs typeface="Arial" panose="020B0604020202020204" pitchFamily="34" charset="0"/>
              </a:rPr>
              <a:t> the web page document. </a:t>
            </a:r>
          </a:p>
          <a:p>
            <a:pPr lvl="1" eaLnBrk="1" hangingPunct="1">
              <a:lnSpc>
                <a:spcPct val="90000"/>
              </a:lnSpc>
              <a:buFont typeface="Wingdings" panose="05000000000000000000" pitchFamily="2" charset="2"/>
              <a:buNone/>
            </a:pPr>
            <a:r>
              <a:rPr lang="en-US" altLang="en-US" sz="2000" b="1">
                <a:solidFill>
                  <a:schemeClr val="bg2"/>
                </a:solidFill>
                <a:cs typeface="Arial" panose="020B0604020202020204" pitchFamily="34" charset="0"/>
              </a:rPr>
              <a:t>&lt;head&gt;</a:t>
            </a:r>
          </a:p>
          <a:p>
            <a:pPr lvl="1" eaLnBrk="1" hangingPunct="1">
              <a:lnSpc>
                <a:spcPct val="90000"/>
              </a:lnSpc>
              <a:buFont typeface="Wingdings" panose="05000000000000000000" pitchFamily="2" charset="2"/>
              <a:buNone/>
            </a:pPr>
            <a:r>
              <a:rPr lang="en-US" altLang="en-US" sz="2000" b="1" i="1">
                <a:cs typeface="Arial" panose="020B0604020202020204" pitchFamily="34" charset="0"/>
              </a:rPr>
              <a:t>…head section info goes here</a:t>
            </a:r>
          </a:p>
          <a:p>
            <a:pPr lvl="1" eaLnBrk="1" hangingPunct="1">
              <a:lnSpc>
                <a:spcPct val="90000"/>
              </a:lnSpc>
              <a:buFont typeface="Wingdings" panose="05000000000000000000" pitchFamily="2" charset="2"/>
              <a:buNone/>
            </a:pPr>
            <a:r>
              <a:rPr lang="en-US" altLang="en-US" sz="2000" b="1">
                <a:solidFill>
                  <a:schemeClr val="bg2"/>
                </a:solidFill>
                <a:cs typeface="Arial" panose="020B0604020202020204" pitchFamily="34" charset="0"/>
              </a:rPr>
              <a:t>&lt;/head&gt;</a:t>
            </a:r>
          </a:p>
          <a:p>
            <a:pPr lvl="1" eaLnBrk="1" hangingPunct="1">
              <a:lnSpc>
                <a:spcPct val="90000"/>
              </a:lnSpc>
              <a:buFont typeface="Wingdings" panose="05000000000000000000" pitchFamily="2" charset="2"/>
              <a:buNone/>
            </a:pPr>
            <a:endParaRPr lang="en-US" altLang="en-US" sz="2000" b="1">
              <a:solidFill>
                <a:schemeClr val="bg2"/>
              </a:solidFill>
              <a:cs typeface="Arial" panose="020B0604020202020204" pitchFamily="34" charset="0"/>
            </a:endParaRPr>
          </a:p>
          <a:p>
            <a:pPr eaLnBrk="1" hangingPunct="1">
              <a:lnSpc>
                <a:spcPct val="90000"/>
              </a:lnSpc>
            </a:pPr>
            <a:r>
              <a:rPr lang="en-US" altLang="en-US" sz="3200" b="1">
                <a:solidFill>
                  <a:srgbClr val="FF0000"/>
                </a:solidFill>
                <a:cs typeface="Times New Roman" panose="02020603050405020304" pitchFamily="18" charset="0"/>
              </a:rPr>
              <a:t>Body</a:t>
            </a:r>
            <a:r>
              <a:rPr lang="en-US" altLang="en-US" sz="3200">
                <a:cs typeface="Times New Roman" panose="02020603050405020304" pitchFamily="18" charset="0"/>
              </a:rPr>
              <a:t> Section (contents) -- Used for text and tags that </a:t>
            </a:r>
            <a:r>
              <a:rPr lang="en-US" altLang="en-US" sz="3200" b="1" i="1">
                <a:solidFill>
                  <a:schemeClr val="accent1"/>
                </a:solidFill>
                <a:cs typeface="Times New Roman" panose="02020603050405020304" pitchFamily="18" charset="0"/>
              </a:rPr>
              <a:t>do</a:t>
            </a:r>
            <a:r>
              <a:rPr lang="en-US" altLang="en-US" sz="3200" b="1">
                <a:solidFill>
                  <a:schemeClr val="bg2"/>
                </a:solidFill>
                <a:cs typeface="Times New Roman" panose="02020603050405020304" pitchFamily="18" charset="0"/>
              </a:rPr>
              <a:t> </a:t>
            </a:r>
            <a:r>
              <a:rPr lang="en-US" altLang="en-US" sz="3200" b="1">
                <a:solidFill>
                  <a:schemeClr val="accent1"/>
                </a:solidFill>
                <a:cs typeface="Times New Roman" panose="02020603050405020304" pitchFamily="18" charset="0"/>
              </a:rPr>
              <a:t>show</a:t>
            </a:r>
            <a:r>
              <a:rPr lang="en-US" altLang="en-US" sz="3200" b="1">
                <a:solidFill>
                  <a:schemeClr val="bg2"/>
                </a:solidFill>
                <a:cs typeface="Times New Roman" panose="02020603050405020304" pitchFamily="18" charset="0"/>
              </a:rPr>
              <a:t> </a:t>
            </a:r>
            <a:r>
              <a:rPr lang="en-US" altLang="en-US" sz="3200" b="1">
                <a:cs typeface="Times New Roman" panose="02020603050405020304" pitchFamily="18" charset="0"/>
              </a:rPr>
              <a:t>directly</a:t>
            </a:r>
            <a:r>
              <a:rPr lang="en-US" altLang="en-US" sz="3200">
                <a:cs typeface="Times New Roman" panose="02020603050405020304" pitchFamily="18" charset="0"/>
              </a:rPr>
              <a:t> on the web page. </a:t>
            </a:r>
          </a:p>
          <a:p>
            <a:pPr lvl="1" eaLnBrk="1" hangingPunct="1">
              <a:lnSpc>
                <a:spcPct val="90000"/>
              </a:lnSpc>
              <a:buFont typeface="Wingdings" panose="05000000000000000000" pitchFamily="2" charset="2"/>
              <a:buNone/>
            </a:pPr>
            <a:r>
              <a:rPr lang="en-US" altLang="en-US" sz="2000" b="1">
                <a:solidFill>
                  <a:schemeClr val="bg2"/>
                </a:solidFill>
                <a:cs typeface="Arial" panose="020B0604020202020204" pitchFamily="34" charset="0"/>
              </a:rPr>
              <a:t>&lt;</a:t>
            </a:r>
            <a:r>
              <a:rPr lang="en-US" altLang="en-US" sz="2000" b="1">
                <a:solidFill>
                  <a:srgbClr val="FF0000"/>
                </a:solidFill>
                <a:cs typeface="Arial" panose="020B0604020202020204" pitchFamily="34" charset="0"/>
              </a:rPr>
              <a:t>body</a:t>
            </a:r>
            <a:r>
              <a:rPr lang="en-US" altLang="en-US" sz="2000" b="1">
                <a:solidFill>
                  <a:schemeClr val="bg2"/>
                </a:solidFill>
                <a:cs typeface="Arial" panose="020B0604020202020204" pitchFamily="34" charset="0"/>
              </a:rPr>
              <a:t>&gt;</a:t>
            </a:r>
          </a:p>
          <a:p>
            <a:pPr lvl="1" eaLnBrk="1" hangingPunct="1">
              <a:lnSpc>
                <a:spcPct val="90000"/>
              </a:lnSpc>
              <a:buFont typeface="Wingdings" panose="05000000000000000000" pitchFamily="2" charset="2"/>
              <a:buNone/>
            </a:pPr>
            <a:r>
              <a:rPr lang="en-US" altLang="en-US" sz="2000" b="1" i="1">
                <a:cs typeface="Arial" panose="020B0604020202020204" pitchFamily="34" charset="0"/>
              </a:rPr>
              <a:t>…body section info goes here</a:t>
            </a:r>
          </a:p>
          <a:p>
            <a:pPr lvl="1" eaLnBrk="1" hangingPunct="1">
              <a:lnSpc>
                <a:spcPct val="90000"/>
              </a:lnSpc>
              <a:buFont typeface="Wingdings" panose="05000000000000000000" pitchFamily="2" charset="2"/>
              <a:buNone/>
            </a:pPr>
            <a:r>
              <a:rPr lang="en-US" altLang="en-US" sz="2000" b="1">
                <a:solidFill>
                  <a:schemeClr val="bg2"/>
                </a:solidFill>
                <a:cs typeface="Arial" panose="020B0604020202020204" pitchFamily="34" charset="0"/>
              </a:rPr>
              <a:t>&lt;/body&gt;</a:t>
            </a:r>
          </a:p>
        </p:txBody>
      </p:sp>
      <p:pic>
        <p:nvPicPr>
          <p:cNvPr id="54277"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038600" y="4343400"/>
            <a:ext cx="6400800" cy="269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p14:bwMode="auto" r:id="rId5">
            <p14:nvContentPartPr>
              <p14:cNvPr id="23" name="Ink 22"/>
              <p14:cNvContentPartPr/>
              <p14:nvPr/>
            </p14:nvContentPartPr>
            <p14:xfrm>
              <a:off x="4290587" y="5454627"/>
              <a:ext cx="1145160" cy="277560"/>
            </p14:xfrm>
          </p:contentPart>
        </mc:Choice>
        <mc:Fallback xmlns="">
          <p:pic>
            <p:nvPicPr>
              <p:cNvPr id="23" name="Ink 22"/>
              <p:cNvPicPr/>
              <p:nvPr/>
            </p:nvPicPr>
            <p:blipFill>
              <a:blip r:embed="rId6"/>
              <a:stretch>
                <a:fillRect/>
              </a:stretch>
            </p:blipFill>
            <p:spPr>
              <a:xfrm>
                <a:off x="4275467" y="5439507"/>
                <a:ext cx="1175400" cy="3078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4" name="Ink 23"/>
              <p14:cNvContentPartPr/>
              <p14:nvPr/>
            </p14:nvContentPartPr>
            <p14:xfrm>
              <a:off x="4268627" y="5626707"/>
              <a:ext cx="794880" cy="1223280"/>
            </p14:xfrm>
          </p:contentPart>
        </mc:Choice>
        <mc:Fallback xmlns="">
          <p:pic>
            <p:nvPicPr>
              <p:cNvPr id="24" name="Ink 23"/>
              <p:cNvPicPr/>
              <p:nvPr/>
            </p:nvPicPr>
            <p:blipFill>
              <a:blip r:embed="rId8"/>
              <a:stretch>
                <a:fillRect/>
              </a:stretch>
            </p:blipFill>
            <p:spPr>
              <a:xfrm>
                <a:off x="4253507" y="5611587"/>
                <a:ext cx="825120" cy="12535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5" name="Ink 24"/>
              <p14:cNvContentPartPr/>
              <p14:nvPr/>
            </p14:nvContentPartPr>
            <p14:xfrm>
              <a:off x="4309667" y="6189027"/>
              <a:ext cx="1143360" cy="36360"/>
            </p14:xfrm>
          </p:contentPart>
        </mc:Choice>
        <mc:Fallback xmlns="">
          <p:pic>
            <p:nvPicPr>
              <p:cNvPr id="25" name="Ink 24"/>
              <p:cNvPicPr/>
              <p:nvPr/>
            </p:nvPicPr>
            <p:blipFill>
              <a:blip r:embed="rId10"/>
              <a:stretch>
                <a:fillRect/>
              </a:stretch>
            </p:blipFill>
            <p:spPr>
              <a:xfrm>
                <a:off x="4294547" y="6173907"/>
                <a:ext cx="117360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6" name="Ink 25"/>
              <p14:cNvContentPartPr/>
              <p14:nvPr/>
            </p14:nvContentPartPr>
            <p14:xfrm>
              <a:off x="4317947" y="6604107"/>
              <a:ext cx="1143360" cy="30240"/>
            </p14:xfrm>
          </p:contentPart>
        </mc:Choice>
        <mc:Fallback xmlns="">
          <p:pic>
            <p:nvPicPr>
              <p:cNvPr id="26" name="Ink 25"/>
              <p:cNvPicPr/>
              <p:nvPr/>
            </p:nvPicPr>
            <p:blipFill>
              <a:blip r:embed="rId12"/>
              <a:stretch>
                <a:fillRect/>
              </a:stretch>
            </p:blipFill>
            <p:spPr>
              <a:xfrm>
                <a:off x="4302827" y="6588987"/>
                <a:ext cx="117360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 name="Ink 58372"/>
              <p14:cNvContentPartPr/>
              <p14:nvPr/>
            </p14:nvContentPartPr>
            <p14:xfrm>
              <a:off x="4868387" y="5602587"/>
              <a:ext cx="2160146" cy="630360"/>
            </p14:xfrm>
          </p:contentPart>
        </mc:Choice>
        <mc:Fallback xmlns="">
          <p:pic>
            <p:nvPicPr>
              <p:cNvPr id="2" name="Ink 58372"/>
              <p:cNvPicPr/>
              <p:nvPr/>
            </p:nvPicPr>
            <p:blipFill>
              <a:blip r:embed="rId14"/>
              <a:stretch>
                <a:fillRect/>
              </a:stretch>
            </p:blipFill>
            <p:spPr>
              <a:xfrm>
                <a:off x="4853266" y="5587467"/>
                <a:ext cx="2190388" cy="6606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58375" name="Ink 58374"/>
              <p14:cNvContentPartPr/>
              <p14:nvPr/>
            </p14:nvContentPartPr>
            <p14:xfrm>
              <a:off x="5469587" y="4470387"/>
              <a:ext cx="360" cy="360"/>
            </p14:xfrm>
          </p:contentPart>
        </mc:Choice>
        <mc:Fallback xmlns="">
          <p:pic>
            <p:nvPicPr>
              <p:cNvPr id="58375" name="Ink 58374"/>
              <p:cNvPicPr/>
              <p:nvPr/>
            </p:nvPicPr>
            <p:blipFill>
              <a:blip r:embed="rId16"/>
              <a:stretch>
                <a:fillRect/>
              </a:stretch>
            </p:blipFill>
            <p:spPr>
              <a:xfrm>
                <a:off x="5454467" y="4455267"/>
                <a:ext cx="3060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58376" name="Ink 58375"/>
              <p14:cNvContentPartPr/>
              <p14:nvPr/>
            </p14:nvContentPartPr>
            <p14:xfrm>
              <a:off x="5452307" y="6197667"/>
              <a:ext cx="17280" cy="398160"/>
            </p14:xfrm>
          </p:contentPart>
        </mc:Choice>
        <mc:Fallback xmlns="">
          <p:pic>
            <p:nvPicPr>
              <p:cNvPr id="58376" name="Ink 58375"/>
              <p:cNvPicPr/>
              <p:nvPr/>
            </p:nvPicPr>
            <p:blipFill>
              <a:blip r:embed="rId18"/>
              <a:stretch>
                <a:fillRect/>
              </a:stretch>
            </p:blipFill>
            <p:spPr>
              <a:xfrm>
                <a:off x="5437187" y="6182547"/>
                <a:ext cx="47520" cy="4284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58383" name="Ink 58382"/>
              <p14:cNvContentPartPr/>
              <p14:nvPr/>
            </p14:nvContentPartPr>
            <p14:xfrm>
              <a:off x="6951133" y="6104427"/>
              <a:ext cx="360" cy="101880"/>
            </p14:xfrm>
          </p:contentPart>
        </mc:Choice>
        <mc:Fallback xmlns="">
          <p:pic>
            <p:nvPicPr>
              <p:cNvPr id="58383" name="Ink 58382"/>
              <p:cNvPicPr/>
              <p:nvPr/>
            </p:nvPicPr>
            <p:blipFill>
              <a:blip r:embed="rId20"/>
              <a:stretch>
                <a:fillRect/>
              </a:stretch>
            </p:blipFill>
            <p:spPr>
              <a:xfrm>
                <a:off x="6936013" y="6089307"/>
                <a:ext cx="3060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58385" name="Ink 58384"/>
              <p14:cNvContentPartPr/>
              <p14:nvPr/>
            </p14:nvContentPartPr>
            <p14:xfrm>
              <a:off x="5071573" y="6772227"/>
              <a:ext cx="406800" cy="10080"/>
            </p14:xfrm>
          </p:contentPart>
        </mc:Choice>
        <mc:Fallback xmlns="">
          <p:pic>
            <p:nvPicPr>
              <p:cNvPr id="58385" name="Ink 58384"/>
              <p:cNvPicPr/>
              <p:nvPr/>
            </p:nvPicPr>
            <p:blipFill>
              <a:blip r:embed="rId22"/>
              <a:stretch>
                <a:fillRect/>
              </a:stretch>
            </p:blipFill>
            <p:spPr>
              <a:xfrm>
                <a:off x="5056453" y="6757107"/>
                <a:ext cx="43704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58388" name="Ink 58387"/>
              <p14:cNvContentPartPr/>
              <p14:nvPr/>
            </p14:nvContentPartPr>
            <p14:xfrm>
              <a:off x="4766653" y="5748387"/>
              <a:ext cx="101880" cy="17640"/>
            </p14:xfrm>
          </p:contentPart>
        </mc:Choice>
        <mc:Fallback xmlns="">
          <p:pic>
            <p:nvPicPr>
              <p:cNvPr id="58388" name="Ink 58387"/>
              <p:cNvPicPr/>
              <p:nvPr/>
            </p:nvPicPr>
            <p:blipFill>
              <a:blip r:embed="rId24"/>
              <a:stretch>
                <a:fillRect/>
              </a:stretch>
            </p:blipFill>
            <p:spPr>
              <a:xfrm>
                <a:off x="4751533" y="5733267"/>
                <a:ext cx="13212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58389" name="Ink 58388"/>
              <p14:cNvContentPartPr/>
              <p14:nvPr/>
            </p14:nvContentPartPr>
            <p14:xfrm>
              <a:off x="4868173" y="5689707"/>
              <a:ext cx="27000" cy="59400"/>
            </p14:xfrm>
          </p:contentPart>
        </mc:Choice>
        <mc:Fallback xmlns="">
          <p:pic>
            <p:nvPicPr>
              <p:cNvPr id="58389" name="Ink 58388"/>
              <p:cNvPicPr/>
              <p:nvPr/>
            </p:nvPicPr>
            <p:blipFill>
              <a:blip r:embed="rId26"/>
              <a:stretch>
                <a:fillRect/>
              </a:stretch>
            </p:blipFill>
            <p:spPr>
              <a:xfrm>
                <a:off x="4853053" y="5674587"/>
                <a:ext cx="5724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58390" name="Ink 58389"/>
              <p14:cNvContentPartPr/>
              <p14:nvPr/>
            </p14:nvContentPartPr>
            <p14:xfrm>
              <a:off x="4936213" y="6087507"/>
              <a:ext cx="34200" cy="94680"/>
            </p14:xfrm>
          </p:contentPart>
        </mc:Choice>
        <mc:Fallback xmlns="">
          <p:pic>
            <p:nvPicPr>
              <p:cNvPr id="58390" name="Ink 58389"/>
              <p:cNvPicPr/>
              <p:nvPr/>
            </p:nvPicPr>
            <p:blipFill>
              <a:blip r:embed="rId28"/>
              <a:stretch>
                <a:fillRect/>
              </a:stretch>
            </p:blipFill>
            <p:spPr>
              <a:xfrm>
                <a:off x="4921093" y="6072387"/>
                <a:ext cx="6444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58391" name="Ink 58390"/>
              <p14:cNvContentPartPr/>
              <p14:nvPr/>
            </p14:nvContentPartPr>
            <p14:xfrm>
              <a:off x="4859893" y="6239787"/>
              <a:ext cx="68400" cy="86760"/>
            </p14:xfrm>
          </p:contentPart>
        </mc:Choice>
        <mc:Fallback xmlns="">
          <p:pic>
            <p:nvPicPr>
              <p:cNvPr id="58391" name="Ink 58390"/>
              <p:cNvPicPr/>
              <p:nvPr/>
            </p:nvPicPr>
            <p:blipFill>
              <a:blip r:embed="rId30"/>
              <a:stretch>
                <a:fillRect/>
              </a:stretch>
            </p:blipFill>
            <p:spPr>
              <a:xfrm>
                <a:off x="4844773" y="6224667"/>
                <a:ext cx="9864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58392" name="Ink 58391"/>
              <p14:cNvContentPartPr/>
              <p14:nvPr/>
            </p14:nvContentPartPr>
            <p14:xfrm>
              <a:off x="4927573" y="6502227"/>
              <a:ext cx="42840" cy="85320"/>
            </p14:xfrm>
          </p:contentPart>
        </mc:Choice>
        <mc:Fallback xmlns="">
          <p:pic>
            <p:nvPicPr>
              <p:cNvPr id="58392" name="Ink 58391"/>
              <p:cNvPicPr/>
              <p:nvPr/>
            </p:nvPicPr>
            <p:blipFill>
              <a:blip r:embed="rId32"/>
              <a:stretch>
                <a:fillRect/>
              </a:stretch>
            </p:blipFill>
            <p:spPr>
              <a:xfrm>
                <a:off x="4912453" y="6487107"/>
                <a:ext cx="7308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58393" name="Ink 58392"/>
              <p14:cNvContentPartPr/>
              <p14:nvPr/>
            </p14:nvContentPartPr>
            <p14:xfrm>
              <a:off x="4479013" y="5519787"/>
              <a:ext cx="321840" cy="19800"/>
            </p14:xfrm>
          </p:contentPart>
        </mc:Choice>
        <mc:Fallback xmlns="">
          <p:pic>
            <p:nvPicPr>
              <p:cNvPr id="58393" name="Ink 58392"/>
              <p:cNvPicPr/>
              <p:nvPr/>
            </p:nvPicPr>
            <p:blipFill>
              <a:blip r:embed="rId34"/>
              <a:stretch>
                <a:fillRect/>
              </a:stretch>
            </p:blipFill>
            <p:spPr>
              <a:xfrm>
                <a:off x="4459933" y="5481627"/>
                <a:ext cx="36000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58394" name="Ink 58393"/>
              <p14:cNvContentPartPr/>
              <p14:nvPr/>
            </p14:nvContentPartPr>
            <p14:xfrm>
              <a:off x="4800493" y="5520147"/>
              <a:ext cx="360" cy="360"/>
            </p14:xfrm>
          </p:contentPart>
        </mc:Choice>
        <mc:Fallback xmlns="">
          <p:pic>
            <p:nvPicPr>
              <p:cNvPr id="58394" name="Ink 58393"/>
              <p:cNvPicPr/>
              <p:nvPr/>
            </p:nvPicPr>
            <p:blipFill>
              <a:blip r:embed="rId36"/>
              <a:stretch>
                <a:fillRect/>
              </a:stretch>
            </p:blipFill>
            <p:spPr>
              <a:xfrm>
                <a:off x="4781413" y="5481987"/>
                <a:ext cx="3852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58395" name="Ink 58394"/>
              <p14:cNvContentPartPr/>
              <p14:nvPr/>
            </p14:nvContentPartPr>
            <p14:xfrm>
              <a:off x="4487293" y="6693027"/>
              <a:ext cx="423720" cy="21240"/>
            </p14:xfrm>
          </p:contentPart>
        </mc:Choice>
        <mc:Fallback xmlns="">
          <p:pic>
            <p:nvPicPr>
              <p:cNvPr id="58395" name="Ink 58394"/>
              <p:cNvPicPr/>
              <p:nvPr/>
            </p:nvPicPr>
            <p:blipFill>
              <a:blip r:embed="rId38"/>
              <a:stretch>
                <a:fillRect/>
              </a:stretch>
            </p:blipFill>
            <p:spPr>
              <a:xfrm>
                <a:off x="4468213" y="6654209"/>
                <a:ext cx="461880" cy="98876"/>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58396" name="Ink 58395"/>
              <p14:cNvContentPartPr/>
              <p14:nvPr/>
            </p14:nvContentPartPr>
            <p14:xfrm>
              <a:off x="4495933" y="5731827"/>
              <a:ext cx="262800" cy="16560"/>
            </p14:xfrm>
          </p:contentPart>
        </mc:Choice>
        <mc:Fallback xmlns="">
          <p:pic>
            <p:nvPicPr>
              <p:cNvPr id="58396" name="Ink 58395"/>
              <p:cNvPicPr/>
              <p:nvPr/>
            </p:nvPicPr>
            <p:blipFill>
              <a:blip r:embed="rId40"/>
              <a:stretch>
                <a:fillRect/>
              </a:stretch>
            </p:blipFill>
            <p:spPr>
              <a:xfrm>
                <a:off x="4476853" y="5693667"/>
                <a:ext cx="30096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58397" name="Ink 58396"/>
              <p14:cNvContentPartPr/>
              <p14:nvPr/>
            </p14:nvContentPartPr>
            <p14:xfrm>
              <a:off x="4487293" y="6087507"/>
              <a:ext cx="398160" cy="28440"/>
            </p14:xfrm>
          </p:contentPart>
        </mc:Choice>
        <mc:Fallback xmlns="">
          <p:pic>
            <p:nvPicPr>
              <p:cNvPr id="58397" name="Ink 58396"/>
              <p:cNvPicPr/>
              <p:nvPr/>
            </p:nvPicPr>
            <p:blipFill>
              <a:blip r:embed="rId42"/>
              <a:stretch>
                <a:fillRect/>
              </a:stretch>
            </p:blipFill>
            <p:spPr>
              <a:xfrm>
                <a:off x="4468213" y="6048858"/>
                <a:ext cx="436320" cy="105738"/>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58398" name="Ink 58397"/>
              <p14:cNvContentPartPr/>
              <p14:nvPr/>
            </p14:nvContentPartPr>
            <p14:xfrm>
              <a:off x="4470373" y="6519147"/>
              <a:ext cx="398160" cy="26280"/>
            </p14:xfrm>
          </p:contentPart>
        </mc:Choice>
        <mc:Fallback xmlns="">
          <p:pic>
            <p:nvPicPr>
              <p:cNvPr id="58398" name="Ink 58397"/>
              <p:cNvPicPr/>
              <p:nvPr/>
            </p:nvPicPr>
            <p:blipFill>
              <a:blip r:embed="rId44"/>
              <a:stretch>
                <a:fillRect/>
              </a:stretch>
            </p:blipFill>
            <p:spPr>
              <a:xfrm>
                <a:off x="4451293" y="6480987"/>
                <a:ext cx="43632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58399" name="Ink 58398"/>
              <p14:cNvContentPartPr/>
              <p14:nvPr/>
            </p14:nvContentPartPr>
            <p14:xfrm>
              <a:off x="4495933" y="6293787"/>
              <a:ext cx="330480" cy="14760"/>
            </p14:xfrm>
          </p:contentPart>
        </mc:Choice>
        <mc:Fallback xmlns="">
          <p:pic>
            <p:nvPicPr>
              <p:cNvPr id="58399" name="Ink 58398"/>
              <p:cNvPicPr/>
              <p:nvPr/>
            </p:nvPicPr>
            <p:blipFill>
              <a:blip r:embed="rId46"/>
              <a:stretch>
                <a:fillRect/>
              </a:stretch>
            </p:blipFill>
            <p:spPr>
              <a:xfrm>
                <a:off x="4476853" y="6254673"/>
                <a:ext cx="368640" cy="92988"/>
              </a:xfrm>
              <a:prstGeom prst="rect">
                <a:avLst/>
              </a:prstGeom>
            </p:spPr>
          </p:pic>
        </mc:Fallback>
      </mc:AlternateContent>
    </p:spTree>
    <p:custDataLst>
      <p:tags r:id="rId1"/>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76200" y="0"/>
            <a:ext cx="9067800" cy="609600"/>
          </a:xfrm>
        </p:spPr>
        <p:txBody>
          <a:bodyPr/>
          <a:lstStyle/>
          <a:p>
            <a:r>
              <a:rPr lang="en-US" altLang="en-US" dirty="0"/>
              <a:t>The Relationship between HTML5 and XHTML</a:t>
            </a:r>
          </a:p>
        </p:txBody>
      </p:sp>
      <p:sp>
        <p:nvSpPr>
          <p:cNvPr id="56323" name="Content Placeholder 2"/>
          <p:cNvSpPr>
            <a:spLocks noGrp="1"/>
          </p:cNvSpPr>
          <p:nvPr>
            <p:ph idx="1"/>
          </p:nvPr>
        </p:nvSpPr>
        <p:spPr>
          <a:xfrm>
            <a:off x="0" y="685800"/>
            <a:ext cx="9144000" cy="6172200"/>
          </a:xfrm>
        </p:spPr>
        <p:txBody>
          <a:bodyPr/>
          <a:lstStyle/>
          <a:p>
            <a:pPr>
              <a:buFont typeface="Wingdings" panose="05000000000000000000" pitchFamily="2" charset="2"/>
              <a:buNone/>
            </a:pPr>
            <a:r>
              <a:rPr lang="en-US" altLang="en-US" sz="1600" b="1" dirty="0">
                <a:hlinkClick r:id="rId3"/>
              </a:rPr>
              <a:t>HTML5</a:t>
            </a:r>
            <a:r>
              <a:rPr lang="en-US" altLang="en-US" sz="1600" dirty="0">
                <a:hlinkClick r:id="rId3"/>
              </a:rPr>
              <a:t> is not really a rejection of XHTML</a:t>
            </a:r>
            <a:r>
              <a:rPr lang="en-US" altLang="en-US" sz="1600" dirty="0"/>
              <a:t>; it has some of the </a:t>
            </a:r>
            <a:r>
              <a:rPr lang="en-US" altLang="en-US" sz="1600" b="1" dirty="0"/>
              <a:t>best features of both HTML 4 and XHTML:</a:t>
            </a:r>
          </a:p>
          <a:p>
            <a:r>
              <a:rPr lang="en-US" altLang="en-US" sz="1600" b="1" dirty="0">
                <a:highlight>
                  <a:srgbClr val="FFFF00"/>
                </a:highlight>
              </a:rPr>
              <a:t>Simple doctype:</a:t>
            </a:r>
            <a:r>
              <a:rPr lang="en-US" altLang="en-US" sz="1600" dirty="0">
                <a:highlight>
                  <a:srgbClr val="FFFF00"/>
                </a:highlight>
              </a:rPr>
              <a:t> </a:t>
            </a:r>
            <a:r>
              <a:rPr lang="en-US" altLang="en-US" sz="1600" dirty="0"/>
              <a:t>The </a:t>
            </a:r>
            <a:r>
              <a:rPr lang="en-US" altLang="en-US" sz="1600" i="1" dirty="0">
                <a:solidFill>
                  <a:srgbClr val="FF00FF"/>
                </a:solidFill>
              </a:rPr>
              <a:t>doctype definition</a:t>
            </a:r>
            <a:r>
              <a:rPr lang="en-US" altLang="en-US" sz="1600" dirty="0">
                <a:solidFill>
                  <a:srgbClr val="FF00FF"/>
                </a:solidFill>
              </a:rPr>
              <a:t> </a:t>
            </a:r>
            <a:r>
              <a:rPr lang="en-US" altLang="en-US" sz="1600" dirty="0"/>
              <a:t>(the boilerplate code that begins every web page) for XHTML was really complicated. </a:t>
            </a:r>
          </a:p>
          <a:p>
            <a:pPr lvl="1"/>
            <a:r>
              <a:rPr lang="en-US" altLang="en-US" sz="1200" dirty="0"/>
              <a:t>Even people who taught classes and wrote books about it never memorized the doctype, but had to copy and paste it every time. </a:t>
            </a:r>
            <a:r>
              <a:rPr lang="en-US" altLang="en-US" sz="1200" b="1" dirty="0">
                <a:solidFill>
                  <a:srgbClr val="FF00FF"/>
                </a:solidFill>
              </a:rPr>
              <a:t>HTML5 has a very simple and clean document definition</a:t>
            </a:r>
            <a:r>
              <a:rPr lang="en-US" altLang="en-US" sz="1200" b="1" dirty="0"/>
              <a:t>, </a:t>
            </a:r>
            <a:r>
              <a:rPr lang="en-US" altLang="en-US" sz="1200" dirty="0"/>
              <a:t>and it's once again </a:t>
            </a:r>
            <a:r>
              <a:rPr lang="en-US" altLang="en-US" sz="1200" b="1" dirty="0"/>
              <a:t>possible to write a page from memory</a:t>
            </a:r>
            <a:r>
              <a:rPr lang="en-US" altLang="en-US" sz="1200" dirty="0"/>
              <a:t>.</a:t>
            </a:r>
          </a:p>
          <a:p>
            <a:r>
              <a:rPr lang="en-US" altLang="en-US" sz="1600" b="1" dirty="0">
                <a:highlight>
                  <a:srgbClr val="FFFF00"/>
                </a:highlight>
              </a:rPr>
              <a:t>Separation of content and style</a:t>
            </a:r>
            <a:r>
              <a:rPr lang="en-US" altLang="en-US" sz="1600" b="1" dirty="0"/>
              <a:t>:</a:t>
            </a:r>
            <a:r>
              <a:rPr lang="en-US" altLang="en-US" sz="1600" dirty="0"/>
              <a:t> </a:t>
            </a:r>
            <a:r>
              <a:rPr lang="en-US" altLang="en-US" sz="1600" b="1" dirty="0"/>
              <a:t>HTML5 does not include the style tags from HTML 4</a:t>
            </a:r>
            <a:r>
              <a:rPr lang="en-US" altLang="en-US" sz="1600" dirty="0"/>
              <a:t> (</a:t>
            </a:r>
            <a:r>
              <a:rPr lang="en-US" altLang="en-US" sz="1600" b="1" dirty="0"/>
              <a:t>font, center</a:t>
            </a:r>
            <a:r>
              <a:rPr lang="en-US" altLang="en-US" sz="1600" dirty="0"/>
              <a:t>, and so on), instead </a:t>
            </a:r>
            <a:r>
              <a:rPr lang="en-US" altLang="en-US" sz="1600" b="1" dirty="0"/>
              <a:t>requiring developers </a:t>
            </a:r>
            <a:r>
              <a:rPr lang="en-US" altLang="en-US" sz="1600" b="1" dirty="0">
                <a:solidFill>
                  <a:srgbClr val="FF00FF"/>
                </a:solidFill>
              </a:rPr>
              <a:t>to use CSS for all styling</a:t>
            </a:r>
            <a:r>
              <a:rPr lang="en-US" altLang="en-US" sz="1600" dirty="0"/>
              <a:t>. Likewise, frames and table-based layout are discouraged in favor of CSS-style layout.</a:t>
            </a:r>
          </a:p>
          <a:p>
            <a:r>
              <a:rPr lang="en-US" altLang="en-US" sz="1600" b="1" dirty="0">
                <a:highlight>
                  <a:srgbClr val="FFFF00"/>
                </a:highlight>
              </a:rPr>
              <a:t>Validation support</a:t>
            </a:r>
            <a:r>
              <a:rPr lang="en-US" altLang="en-US" sz="1600" b="1" dirty="0"/>
              <a:t>:</a:t>
            </a:r>
            <a:r>
              <a:rPr lang="en-US" altLang="en-US" sz="1600" dirty="0"/>
              <a:t> Validation turned out to be a very useful tool, so </a:t>
            </a:r>
            <a:r>
              <a:rPr lang="en-US" altLang="en-US" sz="1600" b="1" dirty="0">
                <a:solidFill>
                  <a:srgbClr val="FF00FF"/>
                </a:solidFill>
              </a:rPr>
              <a:t>HTML5 </a:t>
            </a:r>
            <a:r>
              <a:rPr lang="en-US" altLang="en-US" sz="1600" b="1" dirty="0"/>
              <a:t>can be validated just </a:t>
            </a:r>
            <a:r>
              <a:rPr lang="en-US" altLang="en-US" sz="1600" b="1" dirty="0">
                <a:solidFill>
                  <a:srgbClr val="FF00FF"/>
                </a:solidFill>
              </a:rPr>
              <a:t>like XHTML</a:t>
            </a:r>
            <a:r>
              <a:rPr lang="en-US" altLang="en-US" sz="1600" dirty="0"/>
              <a:t>. </a:t>
            </a:r>
          </a:p>
          <a:p>
            <a:pPr lvl="1"/>
            <a:r>
              <a:rPr lang="en-US" altLang="en-US" sz="1200" dirty="0"/>
              <a:t>The </a:t>
            </a:r>
            <a:r>
              <a:rPr lang="en-US" altLang="en-US" sz="1200" dirty="0">
                <a:hlinkClick r:id="rId4"/>
              </a:rPr>
              <a:t>W3C validator</a:t>
            </a:r>
            <a:r>
              <a:rPr lang="en-US" altLang="en-US" sz="1200" dirty="0"/>
              <a:t> </a:t>
            </a:r>
            <a:r>
              <a:rPr lang="en-US" altLang="en-US" sz="1200" b="1" dirty="0"/>
              <a:t>currently supports HTML5</a:t>
            </a:r>
            <a:r>
              <a:rPr lang="en-US" altLang="en-US" sz="1200" dirty="0"/>
              <a:t>, and other validation tools are coming online. Validation is an easy way to eliminate goofy coding mistakes and can greatly simplify your coding after you start adding programming support to your documents.</a:t>
            </a:r>
          </a:p>
          <a:p>
            <a:r>
              <a:rPr lang="en-US" altLang="en-US" sz="1600" b="1" dirty="0">
                <a:highlight>
                  <a:srgbClr val="FFFF00"/>
                </a:highlight>
              </a:rPr>
              <a:t>Strict tradition</a:t>
            </a:r>
            <a:r>
              <a:rPr lang="en-US" altLang="en-US" sz="1600" b="1" dirty="0"/>
              <a:t>:</a:t>
            </a:r>
            <a:r>
              <a:rPr lang="en-US" altLang="en-US" sz="1600" dirty="0"/>
              <a:t> The </a:t>
            </a:r>
            <a:r>
              <a:rPr lang="en-US" altLang="en-US" sz="1600" b="1" dirty="0">
                <a:solidFill>
                  <a:srgbClr val="FF00FF"/>
                </a:solidFill>
              </a:rPr>
              <a:t>coding standards of HTML5 are more like XHTML </a:t>
            </a:r>
            <a:r>
              <a:rPr lang="en-US" altLang="en-US" sz="1600" dirty="0"/>
              <a:t>than HTML 4. Although it's still possible to use sloppy coding in HTML5, </a:t>
            </a:r>
            <a:r>
              <a:rPr lang="en-US" altLang="en-US" sz="1600" b="1" dirty="0"/>
              <a:t>most developers use the XHTML strict standards to make the code easier to read and more predictable.</a:t>
            </a:r>
          </a:p>
          <a:p>
            <a:r>
              <a:rPr lang="en-US" altLang="en-US" sz="1800" b="1" dirty="0">
                <a:highlight>
                  <a:srgbClr val="FFFF00"/>
                </a:highlight>
              </a:rPr>
              <a:t>Tighter integration of CSS and programming languages</a:t>
            </a:r>
            <a:r>
              <a:rPr lang="en-US" altLang="en-US" sz="1600" b="1" dirty="0"/>
              <a:t>:</a:t>
            </a:r>
            <a:r>
              <a:rPr lang="en-US" altLang="en-US" sz="1600" dirty="0"/>
              <a:t> Perhaps the </a:t>
            </a:r>
            <a:r>
              <a:rPr lang="en-US" altLang="en-US" sz="1600" b="1" dirty="0"/>
              <a:t>most important feature of HTML5 is its humility.</a:t>
            </a:r>
            <a:r>
              <a:rPr lang="en-US" altLang="en-US" sz="1600" dirty="0"/>
              <a:t> While </a:t>
            </a:r>
            <a:r>
              <a:rPr lang="en-US" altLang="en-US" sz="1600" b="1" dirty="0"/>
              <a:t>HTML is still the central language of the Internet</a:t>
            </a:r>
            <a:r>
              <a:rPr lang="en-US" altLang="en-US" sz="1600" dirty="0"/>
              <a:t>, </a:t>
            </a:r>
            <a:r>
              <a:rPr lang="en-US" altLang="en-US" sz="1600" b="1" dirty="0">
                <a:solidFill>
                  <a:srgbClr val="FF00FF"/>
                </a:solidFill>
              </a:rPr>
              <a:t>HTML5 is really about distributing control to other languages.</a:t>
            </a:r>
            <a:r>
              <a:rPr lang="en-US" altLang="en-US" sz="1600" dirty="0"/>
              <a:t> HTML5 is designed as a </a:t>
            </a:r>
            <a:r>
              <a:rPr lang="en-US" altLang="en-US" sz="2000" b="1" dirty="0">
                <a:solidFill>
                  <a:srgbClr val="FF0000"/>
                </a:solidFill>
              </a:rPr>
              <a:t>central glue </a:t>
            </a:r>
            <a:r>
              <a:rPr lang="en-US" altLang="en-US" sz="1600" b="1" dirty="0"/>
              <a:t>that ties </a:t>
            </a:r>
            <a:r>
              <a:rPr lang="en-US" altLang="en-US" sz="1600" b="1" dirty="0">
                <a:solidFill>
                  <a:srgbClr val="FF00FF"/>
                </a:solidFill>
              </a:rPr>
              <a:t>together many other technologies</a:t>
            </a:r>
            <a:r>
              <a:rPr lang="en-US" altLang="en-US" sz="1600" b="1" dirty="0"/>
              <a:t>: </a:t>
            </a:r>
            <a:r>
              <a:rPr lang="en-US" altLang="en-US" sz="1600" b="1" dirty="0">
                <a:solidFill>
                  <a:srgbClr val="FF0000"/>
                </a:solidFill>
              </a:rPr>
              <a:t>CSS for visual layout, JavaScript </a:t>
            </a:r>
            <a:r>
              <a:rPr lang="en-US" altLang="en-US" sz="1600" dirty="0"/>
              <a:t>for client-side programming, </a:t>
            </a:r>
            <a:r>
              <a:rPr lang="en-US" altLang="en-US" sz="1600" b="1" dirty="0"/>
              <a:t>server-side languages </a:t>
            </a:r>
            <a:r>
              <a:rPr lang="en-US" altLang="en-US" sz="1600" dirty="0"/>
              <a:t>like </a:t>
            </a:r>
            <a:r>
              <a:rPr lang="en-US" altLang="en-US" sz="1600" b="1" dirty="0">
                <a:solidFill>
                  <a:srgbClr val="FF0000"/>
                </a:solidFill>
              </a:rPr>
              <a:t>PHP</a:t>
            </a:r>
            <a:r>
              <a:rPr lang="en-US" altLang="en-US" sz="1600" dirty="0"/>
              <a:t> for </a:t>
            </a:r>
            <a:r>
              <a:rPr lang="en-US" altLang="en-US" sz="1600" b="1" dirty="0"/>
              <a:t>server control</a:t>
            </a:r>
            <a:r>
              <a:rPr lang="en-US" altLang="en-US" sz="1600" dirty="0"/>
              <a:t>, and </a:t>
            </a:r>
            <a:r>
              <a:rPr lang="en-US" altLang="en-US" sz="1600" b="1" dirty="0"/>
              <a:t>databases</a:t>
            </a:r>
            <a:r>
              <a:rPr lang="en-US" altLang="en-US" sz="1600" dirty="0"/>
              <a:t>.</a:t>
            </a:r>
          </a:p>
          <a:p>
            <a:r>
              <a:rPr lang="en-US" altLang="en-US" sz="1800" b="1" dirty="0">
                <a:highlight>
                  <a:srgbClr val="FFFF00"/>
                </a:highlight>
              </a:rPr>
              <a:t>New capabilities</a:t>
            </a:r>
            <a:r>
              <a:rPr lang="en-US" altLang="en-US" sz="1800" b="1" dirty="0"/>
              <a:t>:</a:t>
            </a:r>
            <a:r>
              <a:rPr lang="en-US" altLang="en-US" sz="1800" dirty="0"/>
              <a:t> </a:t>
            </a:r>
            <a:r>
              <a:rPr lang="en-US" altLang="en-US" sz="1600" dirty="0"/>
              <a:t>Many of the new features of HTML5 are not technically HTML but advances in the various other related technologies (</a:t>
            </a:r>
            <a:r>
              <a:rPr lang="en-US" altLang="en-US" sz="1600" b="1" dirty="0"/>
              <a:t>integrated databases, new JavaScript syntax, new CSS features</a:t>
            </a:r>
            <a:r>
              <a:rPr lang="en-US" altLang="en-US" sz="1600" dirty="0"/>
              <a:t>, and so on).</a:t>
            </a:r>
          </a:p>
          <a:p>
            <a:endParaRPr lang="en-US" altLang="en-US" sz="1600" dirty="0"/>
          </a:p>
        </p:txBody>
      </p:sp>
      <p:sp>
        <p:nvSpPr>
          <p:cNvPr id="56324" name="Slide Number Placeholder 3"/>
          <p:cNvSpPr>
            <a:spLocks noGrp="1"/>
          </p:cNvSpPr>
          <p:nvPr>
            <p:ph type="sldNum" sz="quarter" idx="10"/>
          </p:nvPr>
        </p:nvSpPr>
        <p:spPr>
          <a:xfrm>
            <a:off x="7162800" y="3048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Font typeface="Wingdings" panose="05000000000000000000" pitchFamily="2" charset="2"/>
              <a:buChar char="§"/>
              <a:defRPr sz="2800">
                <a:solidFill>
                  <a:schemeClr val="tx1"/>
                </a:solidFill>
                <a:latin typeface="Times New Roman" panose="02020603050405020304" pitchFamily="18" charset="0"/>
              </a:defRPr>
            </a:lvl1pPr>
            <a:lvl2pPr marL="742950" indent="-285750">
              <a:spcBef>
                <a:spcPct val="20000"/>
              </a:spcBef>
              <a:buClr>
                <a:schemeClr val="tx1"/>
              </a:buClr>
              <a:buFont typeface="Wingdings" panose="05000000000000000000" pitchFamily="2" charset="2"/>
              <a:buChar char="§"/>
              <a:defRPr sz="2200">
                <a:solidFill>
                  <a:schemeClr val="tx1"/>
                </a:solidFill>
                <a:latin typeface="Times New Roman" panose="02020603050405020304" pitchFamily="18" charset="0"/>
              </a:defRPr>
            </a:lvl2pPr>
            <a:lvl3pPr marL="1143000" indent="-228600">
              <a:spcBef>
                <a:spcPct val="20000"/>
              </a:spcBef>
              <a:buClr>
                <a:schemeClr val="hlink"/>
              </a:buClr>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lr>
                <a:srgbClr val="00CCFF"/>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9pPr>
          </a:lstStyle>
          <a:p>
            <a:pPr>
              <a:spcBef>
                <a:spcPct val="50000"/>
              </a:spcBef>
              <a:buClrTx/>
              <a:buFontTx/>
              <a:buNone/>
            </a:pPr>
            <a:fld id="{837176A4-E7A6-4050-B9DD-4DF00E79E61B}" type="slidenum">
              <a:rPr lang="en-US" altLang="en-US" sz="1400" smtClean="0"/>
              <a:pPr>
                <a:spcBef>
                  <a:spcPct val="50000"/>
                </a:spcBef>
                <a:buClrTx/>
                <a:buFontTx/>
                <a:buNone/>
              </a:pPr>
              <a:t>22</a:t>
            </a:fld>
            <a:endParaRPr lang="en-US" altLang="en-US" sz="1400"/>
          </a:p>
        </p:txBody>
      </p:sp>
    </p:spTree>
    <p:custDataLst>
      <p:tags r:id="rId1"/>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p:txBody>
          <a:bodyPr/>
          <a:lstStyle/>
          <a:p>
            <a:fld id="{48974C1D-CCCD-46C6-BE1F-9D85B577862B}" type="slidenum">
              <a:rPr lang="en-US" altLang="en-US" smtClean="0"/>
              <a:pPr/>
              <a:t>23</a:t>
            </a:fld>
            <a:endParaRPr lang="en-US" altLang="en-US"/>
          </a:p>
        </p:txBody>
      </p:sp>
      <p:sp>
        <p:nvSpPr>
          <p:cNvPr id="4" name="Rectangle 3"/>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r="53907" b="57223"/>
          <a:stretch/>
        </p:blipFill>
        <p:spPr>
          <a:xfrm>
            <a:off x="-838200" y="2667000"/>
            <a:ext cx="3596232" cy="1805282"/>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2749416920"/>
              </p:ext>
            </p:extLst>
          </p:nvPr>
        </p:nvGraphicFramePr>
        <p:xfrm>
          <a:off x="2895600" y="4038600"/>
          <a:ext cx="5029200" cy="914400"/>
        </p:xfrm>
        <a:graphic>
          <a:graphicData uri="http://schemas.openxmlformats.org/drawingml/2006/table">
            <a:tbl>
              <a:tblPr firstRow="1" bandRow="1">
                <a:tableStyleId>{5C22544A-7EE6-4342-B048-85BDC9FD1C3A}</a:tableStyleId>
              </a:tblPr>
              <a:tblGrid>
                <a:gridCol w="2514600">
                  <a:extLst>
                    <a:ext uri="{9D8B030D-6E8A-4147-A177-3AD203B41FA5}">
                      <a16:colId xmlns:a16="http://schemas.microsoft.com/office/drawing/2014/main" val="1346877977"/>
                    </a:ext>
                  </a:extLst>
                </a:gridCol>
                <a:gridCol w="2514600">
                  <a:extLst>
                    <a:ext uri="{9D8B030D-6E8A-4147-A177-3AD203B41FA5}">
                      <a16:colId xmlns:a16="http://schemas.microsoft.com/office/drawing/2014/main" val="1903867033"/>
                    </a:ext>
                  </a:extLst>
                </a:gridCol>
              </a:tblGrid>
              <a:tr h="457200">
                <a:tc>
                  <a:txBody>
                    <a:bodyPr/>
                    <a:lstStyle/>
                    <a:p>
                      <a:r>
                        <a:rPr lang="en-US" sz="1600" b="0" dirty="0">
                          <a:solidFill>
                            <a:schemeClr val="bg1"/>
                          </a:solidFill>
                          <a:latin typeface="+mj-lt"/>
                        </a:rPr>
                        <a:t>START-UP</a:t>
                      </a:r>
                      <a:r>
                        <a:rPr lang="en-US" sz="1600" b="0" baseline="0" dirty="0">
                          <a:solidFill>
                            <a:schemeClr val="bg1"/>
                          </a:solidFill>
                          <a:latin typeface="+mj-lt"/>
                        </a:rPr>
                        <a:t> File</a:t>
                      </a:r>
                      <a:endParaRPr lang="en-US" sz="1600" b="0" dirty="0">
                        <a:solidFill>
                          <a:schemeClr val="bg1"/>
                        </a:solidFill>
                        <a:latin typeface="+mj-lt"/>
                      </a:endParaRPr>
                    </a:p>
                  </a:txBody>
                  <a:tcPr anchor="ctr">
                    <a:lnL w="12700" cap="flat" cmpd="sng" algn="ctr">
                      <a:solidFill>
                        <a:srgbClr val="006400"/>
                      </a:solidFill>
                      <a:prstDash val="solid"/>
                      <a:round/>
                      <a:headEnd type="none" w="med" len="med"/>
                      <a:tailEnd type="none" w="med" len="med"/>
                    </a:lnL>
                    <a:lnR w="12700" cap="flat" cmpd="sng" algn="ctr">
                      <a:solidFill>
                        <a:srgbClr val="006400"/>
                      </a:solidFill>
                      <a:prstDash val="solid"/>
                      <a:round/>
                      <a:headEnd type="none" w="med" len="med"/>
                      <a:tailEnd type="none" w="med" len="med"/>
                    </a:lnR>
                    <a:lnT w="12700" cap="flat" cmpd="sng" algn="ctr">
                      <a:solidFill>
                        <a:srgbClr val="006400"/>
                      </a:solidFill>
                      <a:prstDash val="solid"/>
                      <a:round/>
                      <a:headEnd type="none" w="med" len="med"/>
                      <a:tailEnd type="none" w="med" len="med"/>
                    </a:lnT>
                    <a:lnB w="12700" cap="flat" cmpd="sng" algn="ctr">
                      <a:solidFill>
                        <a:srgbClr val="006400"/>
                      </a:solidFill>
                      <a:prstDash val="solid"/>
                      <a:round/>
                      <a:headEnd type="none" w="med" len="med"/>
                      <a:tailEnd type="none" w="med" len="med"/>
                    </a:lnB>
                    <a:solidFill>
                      <a:srgbClr val="008000"/>
                    </a:solidFill>
                  </a:tcPr>
                </a:tc>
                <a:tc>
                  <a:txBody>
                    <a:bodyPr/>
                    <a:lstStyle/>
                    <a:p>
                      <a:r>
                        <a:rPr lang="en-US" sz="1600" b="0" dirty="0">
                          <a:solidFill>
                            <a:schemeClr val="bg1"/>
                          </a:solidFill>
                          <a:latin typeface="+mj-lt"/>
                        </a:rPr>
                        <a:t>n/a</a:t>
                      </a:r>
                    </a:p>
                  </a:txBody>
                  <a:tcPr anchor="ctr">
                    <a:lnL w="12700" cap="flat" cmpd="sng" algn="ctr">
                      <a:solidFill>
                        <a:srgbClr val="006400"/>
                      </a:solidFill>
                      <a:prstDash val="solid"/>
                      <a:round/>
                      <a:headEnd type="none" w="med" len="med"/>
                      <a:tailEnd type="none" w="med" len="med"/>
                    </a:lnL>
                    <a:lnR w="12700" cap="flat" cmpd="sng" algn="ctr">
                      <a:solidFill>
                        <a:srgbClr val="006400"/>
                      </a:solidFill>
                      <a:prstDash val="solid"/>
                      <a:round/>
                      <a:headEnd type="none" w="med" len="med"/>
                      <a:tailEnd type="none" w="med" len="med"/>
                    </a:lnR>
                    <a:lnT w="12700" cap="flat" cmpd="sng" algn="ctr">
                      <a:solidFill>
                        <a:srgbClr val="006400"/>
                      </a:solidFill>
                      <a:prstDash val="solid"/>
                      <a:round/>
                      <a:headEnd type="none" w="med" len="med"/>
                      <a:tailEnd type="none" w="med" len="med"/>
                    </a:lnT>
                    <a:lnB w="12700" cap="flat" cmpd="sng" algn="ctr">
                      <a:solidFill>
                        <a:srgbClr val="006400"/>
                      </a:solidFill>
                      <a:prstDash val="solid"/>
                      <a:round/>
                      <a:headEnd type="none" w="med" len="med"/>
                      <a:tailEnd type="none" w="med" len="med"/>
                    </a:lnB>
                    <a:solidFill>
                      <a:schemeClr val="tx1"/>
                    </a:solidFill>
                  </a:tcPr>
                </a:tc>
                <a:extLst>
                  <a:ext uri="{0D108BD9-81ED-4DB2-BD59-A6C34878D82A}">
                    <a16:rowId xmlns:a16="http://schemas.microsoft.com/office/drawing/2014/main" val="636293227"/>
                  </a:ext>
                </a:extLst>
              </a:tr>
              <a:tr h="457200">
                <a:tc>
                  <a:txBody>
                    <a:bodyPr/>
                    <a:lstStyle/>
                    <a:p>
                      <a:r>
                        <a:rPr lang="en-US" sz="1600" b="0" dirty="0">
                          <a:solidFill>
                            <a:schemeClr val="bg1"/>
                          </a:solidFill>
                          <a:latin typeface="+mj-lt"/>
                        </a:rPr>
                        <a:t>SAVE SOLUTION AS</a:t>
                      </a:r>
                    </a:p>
                  </a:txBody>
                  <a:tcPr anchor="ctr">
                    <a:lnL w="12700" cap="flat" cmpd="sng" algn="ctr">
                      <a:solidFill>
                        <a:srgbClr val="006400"/>
                      </a:solidFill>
                      <a:prstDash val="solid"/>
                      <a:round/>
                      <a:headEnd type="none" w="med" len="med"/>
                      <a:tailEnd type="none" w="med" len="med"/>
                    </a:lnL>
                    <a:lnR w="12700" cap="flat" cmpd="sng" algn="ctr">
                      <a:solidFill>
                        <a:srgbClr val="006400"/>
                      </a:solidFill>
                      <a:prstDash val="solid"/>
                      <a:round/>
                      <a:headEnd type="none" w="med" len="med"/>
                      <a:tailEnd type="none" w="med" len="med"/>
                    </a:lnR>
                    <a:lnT w="12700" cap="flat" cmpd="sng" algn="ctr">
                      <a:solidFill>
                        <a:srgbClr val="006400"/>
                      </a:solidFill>
                      <a:prstDash val="solid"/>
                      <a:round/>
                      <a:headEnd type="none" w="med" len="med"/>
                      <a:tailEnd type="none" w="med" len="med"/>
                    </a:lnT>
                    <a:lnB w="12700" cap="flat" cmpd="sng" algn="ctr">
                      <a:solidFill>
                        <a:srgbClr val="006400"/>
                      </a:solidFill>
                      <a:prstDash val="solid"/>
                      <a:round/>
                      <a:headEnd type="none" w="med" len="med"/>
                      <a:tailEnd type="none" w="med" len="med"/>
                    </a:lnB>
                    <a:solidFill>
                      <a:srgbClr val="008000"/>
                    </a:solidFill>
                  </a:tcPr>
                </a:tc>
                <a:tc>
                  <a:txBody>
                    <a:bodyPr/>
                    <a:lstStyle/>
                    <a:p>
                      <a:r>
                        <a:rPr lang="en-US" sz="1600" b="0" dirty="0">
                          <a:solidFill>
                            <a:schemeClr val="bg1"/>
                          </a:solidFill>
                          <a:latin typeface="+mj-lt"/>
                        </a:rPr>
                        <a:t>index.html</a:t>
                      </a:r>
                    </a:p>
                  </a:txBody>
                  <a:tcPr anchor="ctr">
                    <a:lnL w="12700" cap="flat" cmpd="sng" algn="ctr">
                      <a:solidFill>
                        <a:srgbClr val="006400"/>
                      </a:solidFill>
                      <a:prstDash val="solid"/>
                      <a:round/>
                      <a:headEnd type="none" w="med" len="med"/>
                      <a:tailEnd type="none" w="med" len="med"/>
                    </a:lnL>
                    <a:lnR w="12700" cap="flat" cmpd="sng" algn="ctr">
                      <a:solidFill>
                        <a:srgbClr val="006400"/>
                      </a:solidFill>
                      <a:prstDash val="solid"/>
                      <a:round/>
                      <a:headEnd type="none" w="med" len="med"/>
                      <a:tailEnd type="none" w="med" len="med"/>
                    </a:lnR>
                    <a:lnT w="12700" cap="flat" cmpd="sng" algn="ctr">
                      <a:solidFill>
                        <a:srgbClr val="006400"/>
                      </a:solidFill>
                      <a:prstDash val="solid"/>
                      <a:round/>
                      <a:headEnd type="none" w="med" len="med"/>
                      <a:tailEnd type="none" w="med" len="med"/>
                    </a:lnT>
                    <a:lnB w="12700" cap="flat" cmpd="sng" algn="ctr">
                      <a:solidFill>
                        <a:srgbClr val="006400"/>
                      </a:solidFill>
                      <a:prstDash val="solid"/>
                      <a:round/>
                      <a:headEnd type="none" w="med" len="med"/>
                      <a:tailEnd type="none" w="med" len="med"/>
                    </a:lnB>
                    <a:solidFill>
                      <a:schemeClr val="tx1"/>
                    </a:solidFill>
                  </a:tcPr>
                </a:tc>
                <a:extLst>
                  <a:ext uri="{0D108BD9-81ED-4DB2-BD59-A6C34878D82A}">
                    <a16:rowId xmlns:a16="http://schemas.microsoft.com/office/drawing/2014/main" val="1591458743"/>
                  </a:ext>
                </a:extLst>
              </a:tr>
            </a:tbl>
          </a:graphicData>
        </a:graphic>
      </p:graphicFrame>
      <p:sp>
        <p:nvSpPr>
          <p:cNvPr id="7" name="Rectangle 6"/>
          <p:cNvSpPr/>
          <p:nvPr/>
        </p:nvSpPr>
        <p:spPr>
          <a:xfrm>
            <a:off x="2782828" y="2667000"/>
            <a:ext cx="5522971" cy="1200329"/>
          </a:xfrm>
          <a:prstGeom prst="rect">
            <a:avLst/>
          </a:prstGeom>
        </p:spPr>
        <p:txBody>
          <a:bodyPr wrap="square">
            <a:spAutoFit/>
          </a:bodyPr>
          <a:lstStyle/>
          <a:p>
            <a:pPr eaLnBrk="1" hangingPunct="1">
              <a:spcAft>
                <a:spcPts val="1200"/>
              </a:spcAft>
            </a:pPr>
            <a:r>
              <a:rPr lang="en-US" sz="1400" dirty="0">
                <a:latin typeface="+mj-lt"/>
              </a:rPr>
              <a:t>Hands-On Practice</a:t>
            </a:r>
          </a:p>
          <a:p>
            <a:pPr eaLnBrk="1" hangingPunct="1"/>
            <a:r>
              <a:rPr lang="en-US" sz="2800" dirty="0">
                <a:solidFill>
                  <a:schemeClr val="bg1"/>
                </a:solidFill>
                <a:latin typeface="+mj-lt"/>
              </a:rPr>
              <a:t>HOP 2.1 Hello World</a:t>
            </a:r>
          </a:p>
          <a:p>
            <a:pPr eaLnBrk="1" hangingPunct="1"/>
            <a:r>
              <a:rPr lang="en-US" sz="2000" b="0" dirty="0">
                <a:solidFill>
                  <a:schemeClr val="bg1"/>
                </a:solidFill>
                <a:latin typeface="+mj-lt"/>
              </a:rPr>
              <a:t>Follow the directions in your book for the HOP. </a:t>
            </a:r>
            <a:endParaRPr lang="en-US" sz="1600" b="0" dirty="0">
              <a:solidFill>
                <a:schemeClr val="bg1"/>
              </a:solidFill>
              <a:latin typeface="+mj-lt"/>
            </a:endParaRPr>
          </a:p>
        </p:txBody>
      </p:sp>
      <p:pic>
        <p:nvPicPr>
          <p:cNvPr id="8" name="Picture 2" descr="Image result for home icon">
            <a:hlinkClick r:id="rId4" action="ppaction://hlinksldjump"/>
          </p:cNvPr>
          <p:cNvPicPr>
            <a:picLocks noChangeAspect="1" noChangeArrowheads="1"/>
          </p:cNvPicPr>
          <p:nvPr/>
        </p:nvPicPr>
        <p:blipFill>
          <a:blip r:embed="rId5" cstate="print">
            <a:lum bright="70000" contrast="-70000"/>
            <a:extLst>
              <a:ext uri="{28A0092B-C50C-407E-A947-70E740481C1C}">
                <a14:useLocalDpi xmlns:a14="http://schemas.microsoft.com/office/drawing/2010/main" val="0"/>
              </a:ext>
            </a:extLst>
          </a:blip>
          <a:srcRect/>
          <a:stretch>
            <a:fillRect/>
          </a:stretch>
        </p:blipFill>
        <p:spPr bwMode="auto">
          <a:xfrm flipH="1">
            <a:off x="8686800" y="6368587"/>
            <a:ext cx="398436" cy="37549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5341907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Font typeface="Wingdings" panose="05000000000000000000" pitchFamily="2" charset="2"/>
              <a:buChar char="§"/>
              <a:defRPr sz="2800">
                <a:solidFill>
                  <a:schemeClr val="tx1"/>
                </a:solidFill>
                <a:latin typeface="Times New Roman" panose="02020603050405020304" pitchFamily="18" charset="0"/>
              </a:defRPr>
            </a:lvl1pPr>
            <a:lvl2pPr marL="742950" indent="-285750">
              <a:spcBef>
                <a:spcPct val="20000"/>
              </a:spcBef>
              <a:buClr>
                <a:schemeClr val="tx1"/>
              </a:buClr>
              <a:buFont typeface="Wingdings" panose="05000000000000000000" pitchFamily="2" charset="2"/>
              <a:buChar char="§"/>
              <a:defRPr sz="2200">
                <a:solidFill>
                  <a:schemeClr val="tx1"/>
                </a:solidFill>
                <a:latin typeface="Times New Roman" panose="02020603050405020304" pitchFamily="18" charset="0"/>
              </a:defRPr>
            </a:lvl2pPr>
            <a:lvl3pPr marL="1143000" indent="-228600">
              <a:spcBef>
                <a:spcPct val="20000"/>
              </a:spcBef>
              <a:buClr>
                <a:schemeClr val="hlink"/>
              </a:buClr>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lr>
                <a:srgbClr val="00CCFF"/>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9pPr>
          </a:lstStyle>
          <a:p>
            <a:pPr>
              <a:spcBef>
                <a:spcPct val="50000"/>
              </a:spcBef>
              <a:buClrTx/>
              <a:buFontTx/>
              <a:buNone/>
            </a:pPr>
            <a:fld id="{104083D5-76ED-4604-B759-F8C646AC8BDC}" type="slidenum">
              <a:rPr lang="en-US" altLang="en-US" sz="1400" smtClean="0"/>
              <a:pPr>
                <a:spcBef>
                  <a:spcPct val="50000"/>
                </a:spcBef>
                <a:buClrTx/>
                <a:buFontTx/>
                <a:buNone/>
              </a:pPr>
              <a:t>24</a:t>
            </a:fld>
            <a:endParaRPr lang="en-US" altLang="en-US" sz="1400"/>
          </a:p>
        </p:txBody>
      </p:sp>
      <p:sp>
        <p:nvSpPr>
          <p:cNvPr id="59395" name="Shape 10"/>
          <p:cNvSpPr txBox="1">
            <a:spLocks noGrp="1"/>
          </p:cNvSpPr>
          <p:nvPr/>
        </p:nvSpPr>
        <p:spPr bwMode="auto">
          <a:xfrm>
            <a:off x="6553200" y="6243638"/>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tx1"/>
              </a:buClr>
              <a:buFont typeface="Wingdings" panose="05000000000000000000" pitchFamily="2" charset="2"/>
              <a:buChar char="§"/>
              <a:defRPr sz="2800">
                <a:solidFill>
                  <a:schemeClr val="tx1"/>
                </a:solidFill>
                <a:latin typeface="Times New Roman" panose="02020603050405020304" pitchFamily="18" charset="0"/>
              </a:defRPr>
            </a:lvl1pPr>
            <a:lvl2pPr marL="742950" indent="-285750">
              <a:spcBef>
                <a:spcPct val="20000"/>
              </a:spcBef>
              <a:buClr>
                <a:schemeClr val="tx1"/>
              </a:buClr>
              <a:buFont typeface="Wingdings" panose="05000000000000000000" pitchFamily="2" charset="2"/>
              <a:buChar char="§"/>
              <a:defRPr sz="2200">
                <a:solidFill>
                  <a:schemeClr val="tx1"/>
                </a:solidFill>
                <a:latin typeface="Times New Roman" panose="02020603050405020304" pitchFamily="18" charset="0"/>
              </a:defRPr>
            </a:lvl2pPr>
            <a:lvl3pPr marL="1143000" indent="-228600">
              <a:spcBef>
                <a:spcPct val="20000"/>
              </a:spcBef>
              <a:buClr>
                <a:schemeClr val="hlink"/>
              </a:buClr>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lr>
                <a:srgbClr val="00CCFF"/>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9pPr>
          </a:lstStyle>
          <a:p>
            <a:pPr algn="r" eaLnBrk="1" hangingPunct="1">
              <a:spcBef>
                <a:spcPct val="0"/>
              </a:spcBef>
              <a:buClrTx/>
              <a:buFontTx/>
              <a:buNone/>
            </a:pPr>
            <a:fld id="{ECA6E614-410A-4D25-AC4B-A076E5EF4D30}" type="slidenum">
              <a:rPr lang="en-US" altLang="en-US" sz="1200" b="0">
                <a:latin typeface="Garamond" panose="02020404030301010803" pitchFamily="18" charset="0"/>
              </a:rPr>
              <a:pPr algn="r" eaLnBrk="1" hangingPunct="1">
                <a:spcBef>
                  <a:spcPct val="0"/>
                </a:spcBef>
                <a:buClrTx/>
                <a:buFontTx/>
                <a:buNone/>
              </a:pPr>
              <a:t>24</a:t>
            </a:fld>
            <a:endParaRPr lang="en-US" altLang="en-US" sz="1200" b="0">
              <a:latin typeface="Garamond" panose="02020404030301010803" pitchFamily="18" charset="0"/>
            </a:endParaRPr>
          </a:p>
        </p:txBody>
      </p:sp>
      <p:sp>
        <p:nvSpPr>
          <p:cNvPr id="59396" name="Shape 11"/>
          <p:cNvSpPr txBox="1">
            <a:spLocks noGrp="1"/>
          </p:cNvSpPr>
          <p:nvPr/>
        </p:nvSpPr>
        <p:spPr bwMode="auto">
          <a:xfrm>
            <a:off x="2209800" y="6248400"/>
            <a:ext cx="419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lstStyle>
            <a:lvl1pPr>
              <a:spcBef>
                <a:spcPct val="20000"/>
              </a:spcBef>
              <a:buClr>
                <a:schemeClr val="tx1"/>
              </a:buClr>
              <a:buFont typeface="Wingdings" panose="05000000000000000000" pitchFamily="2" charset="2"/>
              <a:buChar char="§"/>
              <a:defRPr sz="2800">
                <a:solidFill>
                  <a:schemeClr val="tx1"/>
                </a:solidFill>
                <a:latin typeface="Times New Roman" panose="02020603050405020304" pitchFamily="18" charset="0"/>
              </a:defRPr>
            </a:lvl1pPr>
            <a:lvl2pPr marL="742950" indent="-285750">
              <a:spcBef>
                <a:spcPct val="20000"/>
              </a:spcBef>
              <a:buClr>
                <a:schemeClr val="tx1"/>
              </a:buClr>
              <a:buFont typeface="Wingdings" panose="05000000000000000000" pitchFamily="2" charset="2"/>
              <a:buChar char="§"/>
              <a:defRPr sz="2200">
                <a:solidFill>
                  <a:schemeClr val="tx1"/>
                </a:solidFill>
                <a:latin typeface="Times New Roman" panose="02020603050405020304" pitchFamily="18" charset="0"/>
              </a:defRPr>
            </a:lvl2pPr>
            <a:lvl3pPr marL="1143000" indent="-228600">
              <a:spcBef>
                <a:spcPct val="20000"/>
              </a:spcBef>
              <a:buClr>
                <a:schemeClr val="hlink"/>
              </a:buClr>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lr>
                <a:srgbClr val="00CCFF"/>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9pPr>
          </a:lstStyle>
          <a:p>
            <a:pPr eaLnBrk="1" hangingPunct="1">
              <a:spcBef>
                <a:spcPct val="0"/>
              </a:spcBef>
              <a:buClrTx/>
              <a:buFontTx/>
              <a:buNone/>
            </a:pPr>
            <a:r>
              <a:rPr lang="en-US" altLang="en-US" sz="1200" b="0">
                <a:latin typeface="Arial" panose="020B0604020202020204" pitchFamily="34" charset="0"/>
              </a:rPr>
              <a:t>Copyright (c) 2006 Prentice-Hall. All rights reserved.</a:t>
            </a:r>
          </a:p>
        </p:txBody>
      </p:sp>
      <p:pic>
        <p:nvPicPr>
          <p:cNvPr id="59397" name="Rectangle 12289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3225" y="1995337"/>
            <a:ext cx="3406775" cy="409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8" name="Shape 122881"/>
          <p:cNvSpPr>
            <a:spLocks noGrp="1" noChangeArrowheads="1"/>
          </p:cNvSpPr>
          <p:nvPr>
            <p:ph type="title" idx="4294967295"/>
          </p:nvPr>
        </p:nvSpPr>
        <p:spPr>
          <a:xfrm>
            <a:off x="381000" y="0"/>
            <a:ext cx="8229600" cy="511080"/>
          </a:xfrm>
        </p:spPr>
        <p:txBody>
          <a:bodyPr anchor="t"/>
          <a:lstStyle/>
          <a:p>
            <a:pPr eaLnBrk="1" hangingPunct="1"/>
            <a:r>
              <a:rPr lang="en-US" altLang="en-US" sz="2400"/>
              <a:t>HTML Code in Notepad and Browser Results</a:t>
            </a:r>
          </a:p>
        </p:txBody>
      </p:sp>
      <p:pic>
        <p:nvPicPr>
          <p:cNvPr id="59399" name="Shape 122886"/>
          <p:cNvPicPr>
            <a:picLocks noGrp="1" noChangeAspect="1" noChangeArrowheads="1"/>
          </p:cNvPicPr>
          <p:nvPr>
            <p:ph sz="half" idx="4294967295"/>
          </p:nvPr>
        </p:nvPicPr>
        <p:blipFill>
          <a:blip r:embed="rId5">
            <a:extLst>
              <a:ext uri="{28A0092B-C50C-407E-A947-70E740481C1C}">
                <a14:useLocalDpi xmlns:a14="http://schemas.microsoft.com/office/drawing/2010/main" val="0"/>
              </a:ext>
            </a:extLst>
          </a:blip>
          <a:srcRect/>
          <a:stretch>
            <a:fillRect/>
          </a:stretch>
        </p:blipFill>
        <p:spPr>
          <a:xfrm>
            <a:off x="2362200" y="2098209"/>
            <a:ext cx="2663825" cy="3398837"/>
          </a:xfrm>
        </p:spPr>
      </p:pic>
      <p:grpSp>
        <p:nvGrpSpPr>
          <p:cNvPr id="2" name="Group 16"/>
          <p:cNvGrpSpPr>
            <a:grpSpLocks/>
          </p:cNvGrpSpPr>
          <p:nvPr/>
        </p:nvGrpSpPr>
        <p:grpSpPr bwMode="auto">
          <a:xfrm>
            <a:off x="2819400" y="3399936"/>
            <a:ext cx="5867400" cy="1143000"/>
            <a:chOff x="912" y="2304"/>
            <a:chExt cx="3840" cy="720"/>
          </a:xfrm>
        </p:grpSpPr>
        <p:sp>
          <p:nvSpPr>
            <p:cNvPr id="59404" name="Shape 122891"/>
            <p:cNvSpPr>
              <a:spLocks/>
            </p:cNvSpPr>
            <p:nvPr/>
          </p:nvSpPr>
          <p:spPr bwMode="auto">
            <a:xfrm>
              <a:off x="912" y="2304"/>
              <a:ext cx="2045" cy="472"/>
            </a:xfrm>
            <a:custGeom>
              <a:avLst/>
              <a:gdLst>
                <a:gd name="T0" fmla="*/ 0 w 2160"/>
                <a:gd name="T1" fmla="*/ 240 h 568"/>
                <a:gd name="T2" fmla="*/ 720 w 2160"/>
                <a:gd name="T3" fmla="*/ 528 h 568"/>
                <a:gd name="T4" fmla="*/ 2160 w 2160"/>
                <a:gd name="T5" fmla="*/ 0 h 568"/>
                <a:gd name="T6" fmla="*/ 0 60000 65536"/>
                <a:gd name="T7" fmla="*/ 0 60000 65536"/>
                <a:gd name="T8" fmla="*/ 0 60000 65536"/>
                <a:gd name="T9" fmla="*/ 0 w 2160"/>
                <a:gd name="T10" fmla="*/ 0 h 568"/>
                <a:gd name="T11" fmla="*/ 2160 w 2160"/>
                <a:gd name="T12" fmla="*/ 568 h 568"/>
              </a:gdLst>
              <a:ahLst/>
              <a:cxnLst>
                <a:cxn ang="T6">
                  <a:pos x="T0" y="T1"/>
                </a:cxn>
                <a:cxn ang="T7">
                  <a:pos x="T2" y="T3"/>
                </a:cxn>
                <a:cxn ang="T8">
                  <a:pos x="T4" y="T5"/>
                </a:cxn>
              </a:cxnLst>
              <a:rect l="T9" t="T10" r="T11" b="T12"/>
              <a:pathLst>
                <a:path w="2160" h="568">
                  <a:moveTo>
                    <a:pt x="0" y="240"/>
                  </a:moveTo>
                  <a:cubicBezTo>
                    <a:pt x="180" y="404"/>
                    <a:pt x="360" y="568"/>
                    <a:pt x="720" y="528"/>
                  </a:cubicBezTo>
                  <a:cubicBezTo>
                    <a:pt x="1080" y="488"/>
                    <a:pt x="1620" y="244"/>
                    <a:pt x="2160" y="0"/>
                  </a:cubicBezTo>
                </a:path>
              </a:pathLst>
            </a:custGeom>
            <a:noFill/>
            <a:ln w="25400" algn="ctr">
              <a:solidFill>
                <a:schemeClr val="accent1"/>
              </a:solidFill>
              <a:round/>
              <a:headEnd/>
              <a:tailEnd type="triangle" w="lg" len="lg"/>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9405" name="Line Callout 1 (No Border) 122892"/>
            <p:cNvSpPr>
              <a:spLocks/>
            </p:cNvSpPr>
            <p:nvPr/>
          </p:nvSpPr>
          <p:spPr bwMode="auto">
            <a:xfrm>
              <a:off x="3122" y="2640"/>
              <a:ext cx="1630" cy="384"/>
            </a:xfrm>
            <a:prstGeom prst="callout1">
              <a:avLst>
                <a:gd name="adj1" fmla="val 18750"/>
                <a:gd name="adj2" fmla="val 102944"/>
                <a:gd name="adj3" fmla="val 1824"/>
                <a:gd name="adj4" fmla="val 103560"/>
              </a:avLst>
            </a:prstGeom>
            <a:solidFill>
              <a:schemeClr val="accent1"/>
            </a:solidFill>
            <a:ln w="28575" algn="ctr">
              <a:solidFill>
                <a:schemeClr val="accent1"/>
              </a:solidFill>
              <a:miter lim="800000"/>
              <a:headEnd/>
              <a:tailEnd/>
            </a:ln>
          </p:spPr>
          <p:txBody>
            <a:bodyPr lIns="0" tIns="0" rIns="0" bIns="0"/>
            <a:lstStyle>
              <a:lvl1pPr>
                <a:spcBef>
                  <a:spcPct val="20000"/>
                </a:spcBef>
                <a:buClr>
                  <a:schemeClr val="tx1"/>
                </a:buClr>
                <a:buFont typeface="Wingdings" panose="05000000000000000000" pitchFamily="2" charset="2"/>
                <a:buChar char="§"/>
                <a:defRPr sz="2800">
                  <a:solidFill>
                    <a:schemeClr val="tx1"/>
                  </a:solidFill>
                  <a:latin typeface="Times New Roman" panose="02020603050405020304" pitchFamily="18" charset="0"/>
                </a:defRPr>
              </a:lvl1pPr>
              <a:lvl2pPr marL="742950" indent="-285750">
                <a:spcBef>
                  <a:spcPct val="20000"/>
                </a:spcBef>
                <a:buClr>
                  <a:schemeClr val="tx1"/>
                </a:buClr>
                <a:buFont typeface="Wingdings" panose="05000000000000000000" pitchFamily="2" charset="2"/>
                <a:buChar char="§"/>
                <a:defRPr sz="2200">
                  <a:solidFill>
                    <a:schemeClr val="tx1"/>
                  </a:solidFill>
                  <a:latin typeface="Times New Roman" panose="02020603050405020304" pitchFamily="18" charset="0"/>
                </a:defRPr>
              </a:lvl2pPr>
              <a:lvl3pPr marL="1143000" indent="-228600">
                <a:spcBef>
                  <a:spcPct val="20000"/>
                </a:spcBef>
                <a:buClr>
                  <a:schemeClr val="hlink"/>
                </a:buClr>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lr>
                  <a:srgbClr val="00CCFF"/>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9pPr>
            </a:lstStyle>
            <a:p>
              <a:pPr eaLnBrk="1" hangingPunct="1">
                <a:spcBef>
                  <a:spcPct val="0"/>
                </a:spcBef>
                <a:buClrTx/>
                <a:buFontTx/>
                <a:buNone/>
              </a:pPr>
              <a:r>
                <a:rPr lang="en-US" altLang="en-US" sz="1800" b="0" dirty="0">
                  <a:solidFill>
                    <a:schemeClr val="tx2"/>
                  </a:solidFill>
                  <a:latin typeface="Arial" panose="020B0604020202020204" pitchFamily="34" charset="0"/>
                </a:rPr>
                <a:t>Body goes in content area of browser</a:t>
              </a:r>
            </a:p>
          </p:txBody>
        </p:sp>
      </p:grpSp>
      <p:grpSp>
        <p:nvGrpSpPr>
          <p:cNvPr id="3" name="Group 15"/>
          <p:cNvGrpSpPr>
            <a:grpSpLocks/>
          </p:cNvGrpSpPr>
          <p:nvPr/>
        </p:nvGrpSpPr>
        <p:grpSpPr bwMode="auto">
          <a:xfrm>
            <a:off x="2819400" y="1342536"/>
            <a:ext cx="6248400" cy="1676400"/>
            <a:chOff x="1248" y="912"/>
            <a:chExt cx="3936" cy="1056"/>
          </a:xfrm>
        </p:grpSpPr>
        <p:sp>
          <p:nvSpPr>
            <p:cNvPr id="59402" name="Shape 122890"/>
            <p:cNvSpPr>
              <a:spLocks/>
            </p:cNvSpPr>
            <p:nvPr/>
          </p:nvSpPr>
          <p:spPr bwMode="auto">
            <a:xfrm>
              <a:off x="1248" y="952"/>
              <a:ext cx="2064" cy="1016"/>
            </a:xfrm>
            <a:custGeom>
              <a:avLst/>
              <a:gdLst>
                <a:gd name="T0" fmla="*/ 0 w 2304"/>
                <a:gd name="T1" fmla="*/ 1016 h 1016"/>
                <a:gd name="T2" fmla="*/ 4 w 2304"/>
                <a:gd name="T3" fmla="*/ 104 h 1016"/>
                <a:gd name="T4" fmla="*/ 4 w 2304"/>
                <a:gd name="T5" fmla="*/ 392 h 1016"/>
                <a:gd name="T6" fmla="*/ 0 60000 65536"/>
                <a:gd name="T7" fmla="*/ 0 60000 65536"/>
                <a:gd name="T8" fmla="*/ 0 60000 65536"/>
                <a:gd name="T9" fmla="*/ 0 w 2304"/>
                <a:gd name="T10" fmla="*/ 0 h 1016"/>
                <a:gd name="T11" fmla="*/ 2304 w 2304"/>
                <a:gd name="T12" fmla="*/ 1016 h 1016"/>
              </a:gdLst>
              <a:ahLst/>
              <a:cxnLst>
                <a:cxn ang="T6">
                  <a:pos x="T0" y="T1"/>
                </a:cxn>
                <a:cxn ang="T7">
                  <a:pos x="T2" y="T3"/>
                </a:cxn>
                <a:cxn ang="T8">
                  <a:pos x="T4" y="T5"/>
                </a:cxn>
              </a:cxnLst>
              <a:rect l="T9" t="T10" r="T11" b="T12"/>
              <a:pathLst>
                <a:path w="2304" h="1016">
                  <a:moveTo>
                    <a:pt x="0" y="1016"/>
                  </a:moveTo>
                  <a:cubicBezTo>
                    <a:pt x="384" y="612"/>
                    <a:pt x="768" y="208"/>
                    <a:pt x="1152" y="104"/>
                  </a:cubicBezTo>
                  <a:cubicBezTo>
                    <a:pt x="1536" y="0"/>
                    <a:pt x="1920" y="196"/>
                    <a:pt x="2304" y="392"/>
                  </a:cubicBezTo>
                </a:path>
              </a:pathLst>
            </a:custGeom>
            <a:noFill/>
            <a:ln w="25400" algn="ctr">
              <a:solidFill>
                <a:schemeClr val="accent1"/>
              </a:solidFill>
              <a:round/>
              <a:headEnd/>
              <a:tailEnd type="triangle" w="lg" len="lg"/>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59403" name="Line Callout 1 (No Border) 122893"/>
            <p:cNvSpPr>
              <a:spLocks/>
            </p:cNvSpPr>
            <p:nvPr/>
          </p:nvSpPr>
          <p:spPr bwMode="auto">
            <a:xfrm>
              <a:off x="3554" y="912"/>
              <a:ext cx="1630" cy="384"/>
            </a:xfrm>
            <a:prstGeom prst="callout1">
              <a:avLst>
                <a:gd name="adj1" fmla="val 18750"/>
                <a:gd name="adj2" fmla="val 102944"/>
                <a:gd name="adj3" fmla="val 1824"/>
                <a:gd name="adj4" fmla="val 103560"/>
              </a:avLst>
            </a:prstGeom>
            <a:solidFill>
              <a:schemeClr val="accent1"/>
            </a:solidFill>
            <a:ln w="28575" algn="ctr">
              <a:solidFill>
                <a:schemeClr val="accent1"/>
              </a:solidFill>
              <a:miter lim="800000"/>
              <a:headEnd/>
              <a:tailEnd/>
            </a:ln>
          </p:spPr>
          <p:txBody>
            <a:bodyPr lIns="0" tIns="0" rIns="0" bIns="0"/>
            <a:lstStyle>
              <a:lvl1pPr>
                <a:spcBef>
                  <a:spcPct val="20000"/>
                </a:spcBef>
                <a:buClr>
                  <a:schemeClr val="tx1"/>
                </a:buClr>
                <a:buFont typeface="Wingdings" panose="05000000000000000000" pitchFamily="2" charset="2"/>
                <a:buChar char="§"/>
                <a:defRPr sz="2800">
                  <a:solidFill>
                    <a:schemeClr val="tx1"/>
                  </a:solidFill>
                  <a:latin typeface="Times New Roman" panose="02020603050405020304" pitchFamily="18" charset="0"/>
                </a:defRPr>
              </a:lvl1pPr>
              <a:lvl2pPr marL="742950" indent="-285750">
                <a:spcBef>
                  <a:spcPct val="20000"/>
                </a:spcBef>
                <a:buClr>
                  <a:schemeClr val="tx1"/>
                </a:buClr>
                <a:buFont typeface="Wingdings" panose="05000000000000000000" pitchFamily="2" charset="2"/>
                <a:buChar char="§"/>
                <a:defRPr sz="2200">
                  <a:solidFill>
                    <a:schemeClr val="tx1"/>
                  </a:solidFill>
                  <a:latin typeface="Times New Roman" panose="02020603050405020304" pitchFamily="18" charset="0"/>
                </a:defRPr>
              </a:lvl2pPr>
              <a:lvl3pPr marL="1143000" indent="-228600">
                <a:spcBef>
                  <a:spcPct val="20000"/>
                </a:spcBef>
                <a:buClr>
                  <a:schemeClr val="hlink"/>
                </a:buClr>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lr>
                  <a:srgbClr val="00CCFF"/>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9pPr>
            </a:lstStyle>
            <a:p>
              <a:pPr eaLnBrk="1" hangingPunct="1">
                <a:spcBef>
                  <a:spcPct val="0"/>
                </a:spcBef>
                <a:buClrTx/>
                <a:buFontTx/>
                <a:buNone/>
              </a:pPr>
              <a:r>
                <a:rPr lang="en-US" altLang="en-US" sz="1800" b="0">
                  <a:solidFill>
                    <a:schemeClr val="tx2"/>
                  </a:solidFill>
                  <a:latin typeface="Arial" panose="020B0604020202020204" pitchFamily="34" charset="0"/>
                </a:rPr>
                <a:t>Title goes in Title bar of browser</a:t>
              </a:r>
            </a:p>
          </p:txBody>
        </p:sp>
      </p:grpSp>
      <p:sp>
        <p:nvSpPr>
          <p:cNvPr id="14" name="Rectangle 3"/>
          <p:cNvSpPr txBox="1">
            <a:spLocks noChangeArrowheads="1"/>
          </p:cNvSpPr>
          <p:nvPr/>
        </p:nvSpPr>
        <p:spPr>
          <a:xfrm>
            <a:off x="-152400" y="762000"/>
            <a:ext cx="2514600" cy="5257800"/>
          </a:xfrm>
          <a:prstGeom prst="rect">
            <a:avLst/>
          </a:prstGeom>
        </p:spPr>
        <p:txBody>
          <a:bodyPr/>
          <a:lstStyle>
            <a:lvl1pPr marL="342900" indent="-342900" algn="l" rtl="0" eaLnBrk="0" fontAlgn="base" hangingPunct="0">
              <a:spcBef>
                <a:spcPct val="20000"/>
              </a:spcBef>
              <a:spcAft>
                <a:spcPct val="0"/>
              </a:spcAft>
              <a:buClr>
                <a:schemeClr val="tx1"/>
              </a:buClr>
              <a:buFont typeface="Wingdings" panose="05000000000000000000" pitchFamily="2" charset="2"/>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Font typeface="Wingdings" panose="05000000000000000000" pitchFamily="2" charset="2"/>
              <a:buChar char="§"/>
              <a:defRPr sz="2200">
                <a:solidFill>
                  <a:schemeClr val="tx1"/>
                </a:solidFill>
                <a:latin typeface="+mn-lt"/>
              </a:defRPr>
            </a:lvl2pPr>
            <a:lvl3pPr marL="1143000" indent="-228600" algn="l" rtl="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lr>
                <a:srgbClr val="00CCFF"/>
              </a:buClr>
              <a:buChar char="•"/>
              <a:defRPr sz="2000">
                <a:solidFill>
                  <a:schemeClr val="tx1"/>
                </a:solidFill>
                <a:latin typeface="+mn-lt"/>
              </a:defRPr>
            </a:lvl5pPr>
            <a:lvl6pPr marL="2514600" indent="-228600" algn="l" rtl="0" fontAlgn="base">
              <a:spcBef>
                <a:spcPct val="20000"/>
              </a:spcBef>
              <a:spcAft>
                <a:spcPct val="0"/>
              </a:spcAft>
              <a:buClr>
                <a:srgbClr val="00CCFF"/>
              </a:buClr>
              <a:buChar char="•"/>
              <a:defRPr sz="2000">
                <a:solidFill>
                  <a:schemeClr val="tx1"/>
                </a:solidFill>
                <a:latin typeface="+mn-lt"/>
              </a:defRPr>
            </a:lvl6pPr>
            <a:lvl7pPr marL="2971800" indent="-228600" algn="l" rtl="0" fontAlgn="base">
              <a:spcBef>
                <a:spcPct val="20000"/>
              </a:spcBef>
              <a:spcAft>
                <a:spcPct val="0"/>
              </a:spcAft>
              <a:buClr>
                <a:srgbClr val="00CCFF"/>
              </a:buClr>
              <a:buChar char="•"/>
              <a:defRPr sz="2000">
                <a:solidFill>
                  <a:schemeClr val="tx1"/>
                </a:solidFill>
                <a:latin typeface="+mn-lt"/>
              </a:defRPr>
            </a:lvl7pPr>
            <a:lvl8pPr marL="3429000" indent="-228600" algn="l" rtl="0" fontAlgn="base">
              <a:spcBef>
                <a:spcPct val="20000"/>
              </a:spcBef>
              <a:spcAft>
                <a:spcPct val="0"/>
              </a:spcAft>
              <a:buClr>
                <a:srgbClr val="00CCFF"/>
              </a:buClr>
              <a:buChar char="•"/>
              <a:defRPr sz="2000">
                <a:solidFill>
                  <a:schemeClr val="tx1"/>
                </a:solidFill>
                <a:latin typeface="+mn-lt"/>
              </a:defRPr>
            </a:lvl8pPr>
            <a:lvl9pPr marL="3886200" indent="-228600" algn="l" rtl="0" fontAlgn="base">
              <a:spcBef>
                <a:spcPct val="20000"/>
              </a:spcBef>
              <a:spcAft>
                <a:spcPct val="0"/>
              </a:spcAft>
              <a:buClr>
                <a:srgbClr val="00CCFF"/>
              </a:buClr>
              <a:buChar char="•"/>
              <a:defRPr sz="2000">
                <a:solidFill>
                  <a:schemeClr val="tx1"/>
                </a:solidFill>
                <a:latin typeface="+mn-lt"/>
              </a:defRPr>
            </a:lvl9pPr>
          </a:lstStyle>
          <a:p>
            <a:pPr eaLnBrk="1" hangingPunct="1">
              <a:lnSpc>
                <a:spcPct val="90000"/>
              </a:lnSpc>
            </a:pPr>
            <a:r>
              <a:rPr lang="en-US" altLang="en-US" sz="3200" b="1" kern="0" dirty="0">
                <a:solidFill>
                  <a:schemeClr val="bg2"/>
                </a:solidFill>
              </a:rPr>
              <a:t>&lt;title&gt; tag</a:t>
            </a:r>
          </a:p>
          <a:p>
            <a:pPr marL="914400" lvl="1" indent="-457200" eaLnBrk="1" hangingPunct="1">
              <a:lnSpc>
                <a:spcPct val="90000"/>
              </a:lnSpc>
              <a:buFont typeface="+mj-lt"/>
              <a:buAutoNum type="arabicPeriod"/>
            </a:pPr>
            <a:r>
              <a:rPr lang="en-US" altLang="en-US" b="0" kern="0" dirty="0"/>
              <a:t>gives a </a:t>
            </a:r>
            <a:r>
              <a:rPr lang="en-US" altLang="en-US" b="1" kern="0" dirty="0"/>
              <a:t>page a title</a:t>
            </a:r>
          </a:p>
          <a:p>
            <a:pPr marL="914400" lvl="1" indent="-457200" eaLnBrk="1" hangingPunct="1">
              <a:lnSpc>
                <a:spcPct val="90000"/>
              </a:lnSpc>
              <a:buFont typeface="+mj-lt"/>
              <a:buAutoNum type="arabicPeriod"/>
            </a:pPr>
            <a:r>
              <a:rPr lang="en-US" altLang="en-US" b="1" kern="0" dirty="0"/>
              <a:t>used in </a:t>
            </a:r>
            <a:r>
              <a:rPr lang="en-US" altLang="en-US" b="1" kern="0" dirty="0">
                <a:solidFill>
                  <a:srgbClr val="FF00FF"/>
                </a:solidFill>
              </a:rPr>
              <a:t>bookmarks</a:t>
            </a:r>
          </a:p>
          <a:p>
            <a:pPr marL="914400" lvl="1" indent="-457200" eaLnBrk="1" hangingPunct="1">
              <a:lnSpc>
                <a:spcPct val="90000"/>
              </a:lnSpc>
              <a:buFont typeface="+mj-lt"/>
              <a:buAutoNum type="arabicPeriod"/>
            </a:pPr>
            <a:r>
              <a:rPr lang="en-US" altLang="en-US" b="0" kern="0" dirty="0"/>
              <a:t>used </a:t>
            </a:r>
            <a:r>
              <a:rPr lang="en-US" altLang="en-US" b="1" kern="0" dirty="0"/>
              <a:t>by </a:t>
            </a:r>
            <a:r>
              <a:rPr lang="en-US" altLang="en-US" b="1" kern="0" dirty="0">
                <a:solidFill>
                  <a:srgbClr val="FF00FF"/>
                </a:solidFill>
              </a:rPr>
              <a:t>search engines</a:t>
            </a:r>
          </a:p>
          <a:p>
            <a:pPr marL="914400" lvl="1" indent="-457200" eaLnBrk="1" hangingPunct="1">
              <a:lnSpc>
                <a:spcPct val="90000"/>
              </a:lnSpc>
              <a:buFont typeface="+mj-lt"/>
              <a:buAutoNum type="arabicPeriod"/>
            </a:pPr>
            <a:r>
              <a:rPr lang="en-US" altLang="en-US" b="0" kern="0" dirty="0"/>
              <a:t>appears in </a:t>
            </a:r>
            <a:r>
              <a:rPr lang="en-US" altLang="en-US" b="1" kern="0" dirty="0"/>
              <a:t>browser </a:t>
            </a:r>
            <a:r>
              <a:rPr lang="en-US" altLang="en-US" b="1" kern="0" dirty="0">
                <a:solidFill>
                  <a:srgbClr val="FF00FF"/>
                </a:solidFill>
              </a:rPr>
              <a:t>title bar</a:t>
            </a:r>
          </a:p>
          <a:p>
            <a:pPr marL="914400" lvl="1" indent="-457200" eaLnBrk="1" hangingPunct="1">
              <a:lnSpc>
                <a:spcPct val="90000"/>
              </a:lnSpc>
              <a:buFont typeface="+mj-lt"/>
              <a:buAutoNum type="arabicPeriod"/>
            </a:pPr>
            <a:r>
              <a:rPr lang="en-US" altLang="en-US" b="1" kern="0" dirty="0"/>
              <a:t>goes inside the page header</a:t>
            </a:r>
            <a:r>
              <a:rPr lang="en-US" altLang="en-US" b="0" kern="0" dirty="0"/>
              <a:t> (&lt;</a:t>
            </a:r>
            <a:r>
              <a:rPr lang="en-US" altLang="en-US" b="1" kern="0" dirty="0">
                <a:solidFill>
                  <a:schemeClr val="bg2"/>
                </a:solidFill>
              </a:rPr>
              <a:t>head</a:t>
            </a:r>
            <a:r>
              <a:rPr lang="en-US" altLang="en-US" b="0" kern="0" dirty="0"/>
              <a:t>&gt;)</a:t>
            </a:r>
          </a:p>
          <a:p>
            <a:pPr lvl="1" eaLnBrk="1" hangingPunct="1">
              <a:lnSpc>
                <a:spcPct val="90000"/>
              </a:lnSpc>
            </a:pPr>
            <a:endParaRPr lang="en-US" altLang="en-US" sz="2000" b="0" kern="0" dirty="0"/>
          </a:p>
        </p:txBody>
      </p:sp>
      <mc:AlternateContent xmlns:mc="http://schemas.openxmlformats.org/markup-compatibility/2006" xmlns:p14="http://schemas.microsoft.com/office/powerpoint/2010/main">
        <mc:Choice Requires="p14">
          <p:contentPart p14:bwMode="auto" r:id="rId6">
            <p14:nvContentPartPr>
              <p14:cNvPr id="4" name="Ink 3"/>
              <p14:cNvContentPartPr/>
              <p14:nvPr/>
            </p14:nvContentPartPr>
            <p14:xfrm>
              <a:off x="2431041" y="3159807"/>
              <a:ext cx="303840" cy="38880"/>
            </p14:xfrm>
          </p:contentPart>
        </mc:Choice>
        <mc:Fallback xmlns="">
          <p:pic>
            <p:nvPicPr>
              <p:cNvPr id="4" name="Ink 3"/>
              <p:cNvPicPr/>
              <p:nvPr/>
            </p:nvPicPr>
            <p:blipFill>
              <a:blip r:embed="rId7"/>
              <a:stretch>
                <a:fillRect/>
              </a:stretch>
            </p:blipFill>
            <p:spPr>
              <a:xfrm>
                <a:off x="2411961" y="3122007"/>
                <a:ext cx="34200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p14:cNvContentPartPr/>
              <p14:nvPr/>
            </p14:nvContentPartPr>
            <p14:xfrm>
              <a:off x="2465961" y="2898807"/>
              <a:ext cx="186480" cy="10080"/>
            </p14:xfrm>
          </p:contentPart>
        </mc:Choice>
        <mc:Fallback xmlns="">
          <p:pic>
            <p:nvPicPr>
              <p:cNvPr id="5" name="Ink 4"/>
              <p:cNvPicPr/>
              <p:nvPr/>
            </p:nvPicPr>
            <p:blipFill>
              <a:blip r:embed="rId9"/>
              <a:stretch>
                <a:fillRect/>
              </a:stretch>
            </p:blipFill>
            <p:spPr>
              <a:xfrm>
                <a:off x="2446881" y="2860647"/>
                <a:ext cx="224640" cy="86400"/>
              </a:xfrm>
              <a:prstGeom prst="rect">
                <a:avLst/>
              </a:prstGeom>
            </p:spPr>
          </p:pic>
        </mc:Fallback>
      </mc:AlternateContent>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Font typeface="Wingdings" panose="05000000000000000000" pitchFamily="2" charset="2"/>
              <a:buChar char="§"/>
              <a:defRPr sz="2800">
                <a:solidFill>
                  <a:schemeClr val="tx1"/>
                </a:solidFill>
                <a:latin typeface="Times New Roman" panose="02020603050405020304" pitchFamily="18" charset="0"/>
              </a:defRPr>
            </a:lvl1pPr>
            <a:lvl2pPr marL="742950" indent="-285750">
              <a:spcBef>
                <a:spcPct val="20000"/>
              </a:spcBef>
              <a:buClr>
                <a:schemeClr val="tx1"/>
              </a:buClr>
              <a:buFont typeface="Wingdings" panose="05000000000000000000" pitchFamily="2" charset="2"/>
              <a:buChar char="§"/>
              <a:defRPr sz="2200">
                <a:solidFill>
                  <a:schemeClr val="tx1"/>
                </a:solidFill>
                <a:latin typeface="Times New Roman" panose="02020603050405020304" pitchFamily="18" charset="0"/>
              </a:defRPr>
            </a:lvl2pPr>
            <a:lvl3pPr marL="1143000" indent="-228600">
              <a:spcBef>
                <a:spcPct val="20000"/>
              </a:spcBef>
              <a:buClr>
                <a:schemeClr val="hlink"/>
              </a:buClr>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lr>
                <a:srgbClr val="00CCFF"/>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9pPr>
          </a:lstStyle>
          <a:p>
            <a:pPr>
              <a:spcBef>
                <a:spcPct val="50000"/>
              </a:spcBef>
              <a:buClrTx/>
              <a:buFontTx/>
              <a:buNone/>
            </a:pPr>
            <a:fld id="{B4646744-B3B2-433F-B27B-978B687BDE95}" type="slidenum">
              <a:rPr lang="en-US" altLang="en-US" sz="1400" smtClean="0"/>
              <a:pPr>
                <a:spcBef>
                  <a:spcPct val="50000"/>
                </a:spcBef>
                <a:buClrTx/>
                <a:buFontTx/>
                <a:buNone/>
              </a:pPr>
              <a:t>25</a:t>
            </a:fld>
            <a:endParaRPr lang="en-US" altLang="en-US" sz="1400"/>
          </a:p>
        </p:txBody>
      </p:sp>
      <p:sp>
        <p:nvSpPr>
          <p:cNvPr id="61443" name="Shape 3"/>
          <p:cNvSpPr txBox="1">
            <a:spLocks noGrp="1"/>
          </p:cNvSpPr>
          <p:nvPr/>
        </p:nvSpPr>
        <p:spPr bwMode="auto">
          <a:xfrm>
            <a:off x="6553200" y="6243638"/>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tx1"/>
              </a:buClr>
              <a:buFont typeface="Wingdings" panose="05000000000000000000" pitchFamily="2" charset="2"/>
              <a:buChar char="§"/>
              <a:defRPr sz="2800">
                <a:solidFill>
                  <a:schemeClr val="tx1"/>
                </a:solidFill>
                <a:latin typeface="Times New Roman" panose="02020603050405020304" pitchFamily="18" charset="0"/>
              </a:defRPr>
            </a:lvl1pPr>
            <a:lvl2pPr marL="742950" indent="-285750">
              <a:spcBef>
                <a:spcPct val="20000"/>
              </a:spcBef>
              <a:buClr>
                <a:schemeClr val="tx1"/>
              </a:buClr>
              <a:buFont typeface="Wingdings" panose="05000000000000000000" pitchFamily="2" charset="2"/>
              <a:buChar char="§"/>
              <a:defRPr sz="2200">
                <a:solidFill>
                  <a:schemeClr val="tx1"/>
                </a:solidFill>
                <a:latin typeface="Times New Roman" panose="02020603050405020304" pitchFamily="18" charset="0"/>
              </a:defRPr>
            </a:lvl2pPr>
            <a:lvl3pPr marL="1143000" indent="-228600">
              <a:spcBef>
                <a:spcPct val="20000"/>
              </a:spcBef>
              <a:buClr>
                <a:schemeClr val="hlink"/>
              </a:buClr>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lr>
                <a:srgbClr val="00CCFF"/>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9pPr>
          </a:lstStyle>
          <a:p>
            <a:pPr algn="r" eaLnBrk="1" hangingPunct="1">
              <a:spcBef>
                <a:spcPct val="0"/>
              </a:spcBef>
              <a:buClrTx/>
              <a:buFontTx/>
              <a:buNone/>
            </a:pPr>
            <a:fld id="{77647DEA-AD48-4D6A-A714-4F4BC2D10F01}" type="slidenum">
              <a:rPr lang="en-US" altLang="en-US" sz="1200" b="0">
                <a:latin typeface="Garamond" panose="02020404030301010803" pitchFamily="18" charset="0"/>
              </a:rPr>
              <a:pPr algn="r" eaLnBrk="1" hangingPunct="1">
                <a:spcBef>
                  <a:spcPct val="0"/>
                </a:spcBef>
                <a:buClrTx/>
                <a:buFontTx/>
                <a:buNone/>
              </a:pPr>
              <a:t>25</a:t>
            </a:fld>
            <a:endParaRPr lang="en-US" altLang="en-US" sz="1200" b="0">
              <a:latin typeface="Garamond" panose="02020404030301010803" pitchFamily="18" charset="0"/>
            </a:endParaRPr>
          </a:p>
        </p:txBody>
      </p:sp>
      <p:sp>
        <p:nvSpPr>
          <p:cNvPr id="61444" name="Shape 4"/>
          <p:cNvSpPr txBox="1">
            <a:spLocks noGrp="1"/>
          </p:cNvSpPr>
          <p:nvPr/>
        </p:nvSpPr>
        <p:spPr bwMode="auto">
          <a:xfrm>
            <a:off x="2209800" y="6248400"/>
            <a:ext cx="419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lstStyle>
            <a:lvl1pPr>
              <a:spcBef>
                <a:spcPct val="20000"/>
              </a:spcBef>
              <a:buClr>
                <a:schemeClr val="tx1"/>
              </a:buClr>
              <a:buFont typeface="Wingdings" panose="05000000000000000000" pitchFamily="2" charset="2"/>
              <a:buChar char="§"/>
              <a:defRPr sz="2800">
                <a:solidFill>
                  <a:schemeClr val="tx1"/>
                </a:solidFill>
                <a:latin typeface="Times New Roman" panose="02020603050405020304" pitchFamily="18" charset="0"/>
              </a:defRPr>
            </a:lvl1pPr>
            <a:lvl2pPr marL="742950" indent="-285750">
              <a:spcBef>
                <a:spcPct val="20000"/>
              </a:spcBef>
              <a:buClr>
                <a:schemeClr val="tx1"/>
              </a:buClr>
              <a:buFont typeface="Wingdings" panose="05000000000000000000" pitchFamily="2" charset="2"/>
              <a:buChar char="§"/>
              <a:defRPr sz="2200">
                <a:solidFill>
                  <a:schemeClr val="tx1"/>
                </a:solidFill>
                <a:latin typeface="Times New Roman" panose="02020603050405020304" pitchFamily="18" charset="0"/>
              </a:defRPr>
            </a:lvl2pPr>
            <a:lvl3pPr marL="1143000" indent="-228600">
              <a:spcBef>
                <a:spcPct val="20000"/>
              </a:spcBef>
              <a:buClr>
                <a:schemeClr val="hlink"/>
              </a:buClr>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lr>
                <a:srgbClr val="00CCFF"/>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9pPr>
          </a:lstStyle>
          <a:p>
            <a:pPr eaLnBrk="1" hangingPunct="1">
              <a:spcBef>
                <a:spcPct val="0"/>
              </a:spcBef>
              <a:buClrTx/>
              <a:buFontTx/>
              <a:buNone/>
            </a:pPr>
            <a:r>
              <a:rPr lang="en-US" altLang="en-US" sz="1200" b="0">
                <a:latin typeface="Arial" panose="020B0604020202020204" pitchFamily="34" charset="0"/>
              </a:rPr>
              <a:t>Copyright (c) 2006 Prentice-Hall. All rights reserved.</a:t>
            </a:r>
          </a:p>
        </p:txBody>
      </p:sp>
      <p:sp>
        <p:nvSpPr>
          <p:cNvPr id="61445" name="Shape 139265"/>
          <p:cNvSpPr>
            <a:spLocks noGrp="1" noChangeArrowheads="1"/>
          </p:cNvSpPr>
          <p:nvPr>
            <p:ph type="title" idx="4294967295"/>
          </p:nvPr>
        </p:nvSpPr>
        <p:spPr>
          <a:xfrm>
            <a:off x="152400" y="0"/>
            <a:ext cx="8686800" cy="560388"/>
          </a:xfrm>
        </p:spPr>
        <p:txBody>
          <a:bodyPr anchor="t"/>
          <a:lstStyle/>
          <a:p>
            <a:pPr eaLnBrk="1" hangingPunct="1"/>
            <a:r>
              <a:rPr lang="en-US" altLang="en-US"/>
              <a:t>Saving an XHTML File from Notepad</a:t>
            </a:r>
          </a:p>
        </p:txBody>
      </p:sp>
      <p:sp>
        <p:nvSpPr>
          <p:cNvPr id="61446" name="Shape 139266"/>
          <p:cNvSpPr>
            <a:spLocks noGrp="1" noChangeArrowheads="1"/>
          </p:cNvSpPr>
          <p:nvPr>
            <p:ph type="body" idx="4294967295"/>
          </p:nvPr>
        </p:nvSpPr>
        <p:spPr>
          <a:xfrm>
            <a:off x="685800" y="838200"/>
            <a:ext cx="7848600" cy="5486400"/>
          </a:xfrm>
        </p:spPr>
        <p:txBody>
          <a:bodyPr/>
          <a:lstStyle/>
          <a:p>
            <a:pPr eaLnBrk="1" hangingPunct="1"/>
            <a:r>
              <a:rPr lang="en-US" altLang="en-US" dirty="0"/>
              <a:t>By default, files from </a:t>
            </a:r>
            <a:r>
              <a:rPr lang="en-US" altLang="en-US" b="1" dirty="0"/>
              <a:t>Notepad</a:t>
            </a:r>
            <a:r>
              <a:rPr lang="en-US" altLang="en-US" dirty="0"/>
              <a:t> are saved with a .</a:t>
            </a:r>
            <a:r>
              <a:rPr lang="en-US" altLang="en-US" dirty="0">
                <a:solidFill>
                  <a:schemeClr val="bg2"/>
                </a:solidFill>
              </a:rPr>
              <a:t>txt</a:t>
            </a:r>
            <a:r>
              <a:rPr lang="en-US" altLang="en-US" dirty="0"/>
              <a:t> extension</a:t>
            </a:r>
          </a:p>
          <a:p>
            <a:pPr eaLnBrk="1" hangingPunct="1"/>
            <a:endParaRPr lang="en-US" altLang="en-US" dirty="0"/>
          </a:p>
          <a:p>
            <a:pPr eaLnBrk="1" hangingPunct="1"/>
            <a:r>
              <a:rPr lang="en-US" altLang="en-US" dirty="0"/>
              <a:t>If you try to save as </a:t>
            </a:r>
            <a:r>
              <a:rPr lang="en-US" altLang="en-US" b="1" dirty="0"/>
              <a:t>filename.html</a:t>
            </a:r>
            <a:r>
              <a:rPr lang="en-US" altLang="en-US" dirty="0"/>
              <a:t>, then the saved file name will be </a:t>
            </a:r>
            <a:r>
              <a:rPr lang="en-US" altLang="en-US" b="1" dirty="0"/>
              <a:t>filename.html.txt</a:t>
            </a:r>
          </a:p>
          <a:p>
            <a:pPr eaLnBrk="1" hangingPunct="1"/>
            <a:endParaRPr lang="en-US" altLang="en-US" b="1" dirty="0"/>
          </a:p>
          <a:p>
            <a:pPr eaLnBrk="1" hangingPunct="1"/>
            <a:r>
              <a:rPr lang="en-US" altLang="en-US" dirty="0"/>
              <a:t>You can avoid this by either:</a:t>
            </a:r>
          </a:p>
          <a:p>
            <a:pPr marL="669925" lvl="1" indent="-325438" eaLnBrk="1" hangingPunct="1"/>
            <a:r>
              <a:rPr lang="en-US" altLang="en-US" dirty="0"/>
              <a:t>Making sure that the </a:t>
            </a:r>
            <a:r>
              <a:rPr lang="en-US" altLang="en-US" b="1" dirty="0"/>
              <a:t>Save As</a:t>
            </a:r>
            <a:r>
              <a:rPr lang="en-US" altLang="en-US" dirty="0"/>
              <a:t> Type entry is </a:t>
            </a:r>
            <a:r>
              <a:rPr lang="en-US" altLang="en-US" b="1" dirty="0"/>
              <a:t>set</a:t>
            </a:r>
            <a:r>
              <a:rPr lang="en-US" altLang="en-US" dirty="0"/>
              <a:t> as </a:t>
            </a:r>
            <a:r>
              <a:rPr lang="en-US" altLang="en-US" b="1" dirty="0"/>
              <a:t>All Files *.*</a:t>
            </a:r>
            <a:r>
              <a:rPr lang="en-US" altLang="en-US" dirty="0"/>
              <a:t> instead of *.</a:t>
            </a:r>
            <a:r>
              <a:rPr lang="en-US" altLang="en-US" b="1" dirty="0"/>
              <a:t>txt</a:t>
            </a:r>
            <a:r>
              <a:rPr lang="en-US" altLang="en-US" dirty="0"/>
              <a:t>     or</a:t>
            </a:r>
          </a:p>
          <a:p>
            <a:pPr marL="669925" lvl="1" indent="-325438" eaLnBrk="1" hangingPunct="1"/>
            <a:r>
              <a:rPr lang="en-US" altLang="en-US" b="1" dirty="0">
                <a:solidFill>
                  <a:srgbClr val="FF0000"/>
                </a:solidFill>
              </a:rPr>
              <a:t>Saving</a:t>
            </a:r>
            <a:r>
              <a:rPr lang="en-US" altLang="en-US" b="1" dirty="0"/>
              <a:t> with the name in </a:t>
            </a:r>
            <a:r>
              <a:rPr lang="en-US" altLang="en-US" b="1" dirty="0">
                <a:solidFill>
                  <a:srgbClr val="FF0000"/>
                </a:solidFill>
              </a:rPr>
              <a:t>quotes</a:t>
            </a:r>
            <a:r>
              <a:rPr lang="en-US" altLang="en-US" dirty="0"/>
              <a:t>, like this: </a:t>
            </a:r>
            <a:r>
              <a:rPr lang="en-US" altLang="en-US" b="1" dirty="0"/>
              <a:t>"filename.html"</a:t>
            </a:r>
          </a:p>
        </p:txBody>
      </p:sp>
    </p:spTree>
    <p:custDataLst>
      <p:tags r:id="rId1"/>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Font typeface="Wingdings" panose="05000000000000000000" pitchFamily="2" charset="2"/>
              <a:buChar char="§"/>
              <a:defRPr sz="2800">
                <a:solidFill>
                  <a:schemeClr val="tx1"/>
                </a:solidFill>
                <a:latin typeface="Times New Roman" panose="02020603050405020304" pitchFamily="18" charset="0"/>
              </a:defRPr>
            </a:lvl1pPr>
            <a:lvl2pPr marL="742950" indent="-285750">
              <a:spcBef>
                <a:spcPct val="20000"/>
              </a:spcBef>
              <a:buClr>
                <a:schemeClr val="tx1"/>
              </a:buClr>
              <a:buFont typeface="Wingdings" panose="05000000000000000000" pitchFamily="2" charset="2"/>
              <a:buChar char="§"/>
              <a:defRPr sz="2200">
                <a:solidFill>
                  <a:schemeClr val="tx1"/>
                </a:solidFill>
                <a:latin typeface="Times New Roman" panose="02020603050405020304" pitchFamily="18" charset="0"/>
              </a:defRPr>
            </a:lvl2pPr>
            <a:lvl3pPr marL="1143000" indent="-228600">
              <a:spcBef>
                <a:spcPct val="20000"/>
              </a:spcBef>
              <a:buClr>
                <a:schemeClr val="hlink"/>
              </a:buClr>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lr>
                <a:srgbClr val="00CCFF"/>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9pPr>
          </a:lstStyle>
          <a:p>
            <a:pPr>
              <a:spcBef>
                <a:spcPct val="50000"/>
              </a:spcBef>
              <a:buClrTx/>
              <a:buFontTx/>
              <a:buNone/>
            </a:pPr>
            <a:fld id="{394697C0-593C-4E29-8630-7C5222814799}" type="slidenum">
              <a:rPr lang="en-US" altLang="en-US" sz="1400" smtClean="0"/>
              <a:pPr>
                <a:spcBef>
                  <a:spcPct val="50000"/>
                </a:spcBef>
                <a:buClrTx/>
                <a:buFontTx/>
                <a:buNone/>
              </a:pPr>
              <a:t>26</a:t>
            </a:fld>
            <a:endParaRPr lang="en-US" altLang="en-US" sz="1400"/>
          </a:p>
        </p:txBody>
      </p:sp>
      <p:sp>
        <p:nvSpPr>
          <p:cNvPr id="63491" name="Rectangle 2"/>
          <p:cNvSpPr>
            <a:spLocks noGrp="1" noChangeArrowheads="1"/>
          </p:cNvSpPr>
          <p:nvPr>
            <p:ph type="title"/>
          </p:nvPr>
        </p:nvSpPr>
        <p:spPr>
          <a:xfrm>
            <a:off x="381000" y="0"/>
            <a:ext cx="8229600" cy="485775"/>
          </a:xfrm>
        </p:spPr>
        <p:txBody>
          <a:bodyPr/>
          <a:lstStyle/>
          <a:p>
            <a:pPr eaLnBrk="1" hangingPunct="1"/>
            <a:r>
              <a:rPr lang="en-US" altLang="en-US"/>
              <a:t>Checkpoint 2.1</a:t>
            </a:r>
          </a:p>
        </p:txBody>
      </p:sp>
      <p:sp>
        <p:nvSpPr>
          <p:cNvPr id="63492" name="Rectangle 3"/>
          <p:cNvSpPr>
            <a:spLocks noGrp="1" noChangeArrowheads="1"/>
          </p:cNvSpPr>
          <p:nvPr>
            <p:ph type="body" idx="1"/>
          </p:nvPr>
        </p:nvSpPr>
        <p:spPr>
          <a:xfrm>
            <a:off x="0" y="533400"/>
            <a:ext cx="8458200" cy="5943600"/>
          </a:xfrm>
        </p:spPr>
        <p:txBody>
          <a:bodyPr/>
          <a:lstStyle/>
          <a:p>
            <a:pPr eaLnBrk="1" hangingPunct="1">
              <a:buFont typeface="Wingdings" panose="05000000000000000000" pitchFamily="2" charset="2"/>
              <a:buNone/>
            </a:pPr>
            <a:r>
              <a:rPr lang="en-US" altLang="en-US" i="1" dirty="0">
                <a:latin typeface="Frutiger-Italic"/>
              </a:rPr>
              <a:t>1. Describe the </a:t>
            </a:r>
            <a:r>
              <a:rPr lang="en-US" altLang="en-US" b="1" i="1" dirty="0">
                <a:solidFill>
                  <a:schemeClr val="bg2"/>
                </a:solidFill>
                <a:latin typeface="Frutiger-Italic"/>
              </a:rPr>
              <a:t>origin, purpose</a:t>
            </a:r>
            <a:r>
              <a:rPr lang="en-US" altLang="en-US" i="1" dirty="0">
                <a:latin typeface="Frutiger-Italic"/>
              </a:rPr>
              <a:t>, and </a:t>
            </a:r>
            <a:r>
              <a:rPr lang="en-US" altLang="en-US" b="1" i="1" dirty="0">
                <a:solidFill>
                  <a:schemeClr val="bg2"/>
                </a:solidFill>
                <a:latin typeface="Frutiger-Italic"/>
              </a:rPr>
              <a:t>features</a:t>
            </a:r>
            <a:r>
              <a:rPr lang="en-US" altLang="en-US" i="1" dirty="0">
                <a:latin typeface="Frutiger-Italic"/>
              </a:rPr>
              <a:t> of HTML.</a:t>
            </a:r>
          </a:p>
          <a:p>
            <a:pPr lvl="1" eaLnBrk="1" hangingPunct="1">
              <a:buFont typeface="Wingdings" panose="05000000000000000000" pitchFamily="2" charset="2"/>
              <a:buNone/>
            </a:pPr>
            <a:r>
              <a:rPr lang="en-US" altLang="en-US" i="1" dirty="0">
                <a:latin typeface="Frutiger-Italic"/>
              </a:rPr>
              <a:t>-Developed by </a:t>
            </a:r>
            <a:r>
              <a:rPr lang="en-US" altLang="en-US" b="1" i="1" dirty="0">
                <a:latin typeface="Frutiger-Italic"/>
              </a:rPr>
              <a:t>Tim Berners-Lee </a:t>
            </a:r>
            <a:r>
              <a:rPr lang="en-US" altLang="en-US" i="1" dirty="0">
                <a:latin typeface="Frutiger-Italic"/>
              </a:rPr>
              <a:t>at CRN using SGML.</a:t>
            </a:r>
          </a:p>
          <a:p>
            <a:pPr lvl="1" eaLnBrk="1" hangingPunct="1">
              <a:buFont typeface="Wingdings" panose="05000000000000000000" pitchFamily="2" charset="2"/>
              <a:buNone/>
            </a:pPr>
            <a:r>
              <a:rPr lang="en-US" altLang="en-US" i="1" dirty="0">
                <a:latin typeface="Frutiger-Italic"/>
              </a:rPr>
              <a:t>-Is set of </a:t>
            </a:r>
            <a:r>
              <a:rPr lang="en-US" altLang="en-US" b="1" i="1" dirty="0">
                <a:latin typeface="Frutiger-Italic"/>
              </a:rPr>
              <a:t>markup symbols or codes placed </a:t>
            </a:r>
            <a:r>
              <a:rPr lang="en-US" altLang="en-US" i="1" dirty="0">
                <a:latin typeface="Frutiger-Italic"/>
              </a:rPr>
              <a:t>in a file </a:t>
            </a:r>
            <a:r>
              <a:rPr lang="en-US" altLang="en-US" b="1" i="1" dirty="0">
                <a:latin typeface="Frutiger-Italic"/>
              </a:rPr>
              <a:t>intended</a:t>
            </a:r>
            <a:r>
              <a:rPr lang="en-US" altLang="en-US" i="1" dirty="0">
                <a:latin typeface="Frutiger-Italic"/>
              </a:rPr>
              <a:t> for display on a Web browser.</a:t>
            </a:r>
          </a:p>
          <a:p>
            <a:pPr lvl="1" eaLnBrk="1" hangingPunct="1">
              <a:buFont typeface="Wingdings" panose="05000000000000000000" pitchFamily="2" charset="2"/>
              <a:buNone/>
            </a:pPr>
            <a:r>
              <a:rPr lang="en-US" altLang="en-US" i="1" dirty="0">
                <a:latin typeface="Frutiger-Italic"/>
              </a:rPr>
              <a:t>-</a:t>
            </a:r>
            <a:r>
              <a:rPr lang="en-US" altLang="en-US" b="1" i="1" dirty="0">
                <a:latin typeface="Frutiger-Italic"/>
              </a:rPr>
              <a:t>Each markup code </a:t>
            </a:r>
            <a:r>
              <a:rPr lang="en-US" altLang="en-US" i="1" dirty="0">
                <a:latin typeface="Frutiger-Italic"/>
              </a:rPr>
              <a:t>is referred to an </a:t>
            </a:r>
            <a:r>
              <a:rPr lang="en-US" altLang="en-US" b="1" i="1" dirty="0">
                <a:latin typeface="Frutiger-Italic"/>
              </a:rPr>
              <a:t>element</a:t>
            </a:r>
            <a:r>
              <a:rPr lang="en-US" altLang="en-US" i="1" dirty="0">
                <a:latin typeface="Frutiger-Italic"/>
              </a:rPr>
              <a:t> ( or </a:t>
            </a:r>
            <a:r>
              <a:rPr lang="en-US" altLang="en-US" b="1" i="1" dirty="0">
                <a:latin typeface="Frutiger-Italic"/>
              </a:rPr>
              <a:t>tag</a:t>
            </a:r>
            <a:r>
              <a:rPr lang="en-US" altLang="en-US" i="1" dirty="0">
                <a:latin typeface="Frutiger-Italic"/>
              </a:rPr>
              <a:t>)</a:t>
            </a:r>
          </a:p>
          <a:p>
            <a:pPr lvl="1" eaLnBrk="1" hangingPunct="1">
              <a:buFont typeface="Wingdings" panose="05000000000000000000" pitchFamily="2" charset="2"/>
              <a:buNone/>
            </a:pPr>
            <a:endParaRPr lang="en-US" altLang="en-US" i="1" dirty="0">
              <a:latin typeface="Frutiger-Italic"/>
            </a:endParaRPr>
          </a:p>
          <a:p>
            <a:pPr eaLnBrk="1" hangingPunct="1">
              <a:buFont typeface="Wingdings" panose="05000000000000000000" pitchFamily="2" charset="2"/>
              <a:buNone/>
            </a:pPr>
            <a:r>
              <a:rPr lang="en-US" altLang="en-US" i="1" dirty="0">
                <a:latin typeface="Frutiger-Italic"/>
              </a:rPr>
              <a:t>2. Describe the software needed to </a:t>
            </a:r>
            <a:r>
              <a:rPr lang="en-US" altLang="en-US" b="1" i="1" dirty="0">
                <a:latin typeface="Frutiger-Italic"/>
              </a:rPr>
              <a:t>create</a:t>
            </a:r>
            <a:r>
              <a:rPr lang="en-US" altLang="en-US" i="1" dirty="0">
                <a:latin typeface="Frutiger-Italic"/>
              </a:rPr>
              <a:t> and </a:t>
            </a:r>
            <a:r>
              <a:rPr lang="en-US" altLang="en-US" b="1" i="1" dirty="0">
                <a:latin typeface="Frutiger-Italic"/>
              </a:rPr>
              <a:t>test</a:t>
            </a:r>
            <a:r>
              <a:rPr lang="en-US" altLang="en-US" i="1" dirty="0">
                <a:latin typeface="Frutiger-Italic"/>
              </a:rPr>
              <a:t> web pages.</a:t>
            </a:r>
          </a:p>
          <a:p>
            <a:pPr eaLnBrk="1" hangingPunct="1">
              <a:buFont typeface="Wingdings" panose="05000000000000000000" pitchFamily="2" charset="2"/>
              <a:buNone/>
            </a:pPr>
            <a:r>
              <a:rPr lang="en-US" altLang="en-US" i="1" dirty="0">
                <a:latin typeface="Frutiger-Italic"/>
              </a:rPr>
              <a:t>    -May use windows or Mac editors</a:t>
            </a:r>
          </a:p>
          <a:p>
            <a:pPr eaLnBrk="1" hangingPunct="1">
              <a:buFont typeface="Wingdings" panose="05000000000000000000" pitchFamily="2" charset="2"/>
              <a:buNone/>
            </a:pPr>
            <a:endParaRPr lang="en-US" altLang="en-US" i="1" dirty="0">
              <a:latin typeface="Frutiger-Italic"/>
            </a:endParaRPr>
          </a:p>
          <a:p>
            <a:pPr eaLnBrk="1" hangingPunct="1">
              <a:buFont typeface="Wingdings" panose="05000000000000000000" pitchFamily="2" charset="2"/>
              <a:buNone/>
            </a:pPr>
            <a:r>
              <a:rPr lang="en-US" altLang="en-US" i="1" dirty="0">
                <a:latin typeface="Frutiger-Italic"/>
              </a:rPr>
              <a:t>3. Describe the </a:t>
            </a:r>
            <a:r>
              <a:rPr lang="en-US" altLang="en-US" b="1" i="1" dirty="0">
                <a:latin typeface="Frutiger-Italic"/>
              </a:rPr>
              <a:t>purpose </a:t>
            </a:r>
            <a:r>
              <a:rPr lang="en-US" altLang="en-US" i="1" dirty="0">
                <a:latin typeface="Frutiger-Italic"/>
              </a:rPr>
              <a:t>of the </a:t>
            </a:r>
            <a:r>
              <a:rPr lang="en-US" altLang="en-US" b="1" i="1" dirty="0">
                <a:latin typeface="Frutiger-Italic"/>
              </a:rPr>
              <a:t>header</a:t>
            </a:r>
            <a:r>
              <a:rPr lang="en-US" altLang="en-US" i="1" dirty="0">
                <a:latin typeface="Frutiger-Italic"/>
              </a:rPr>
              <a:t> and </a:t>
            </a:r>
            <a:r>
              <a:rPr lang="en-US" altLang="en-US" b="1" i="1" dirty="0">
                <a:latin typeface="Frutiger-Italic"/>
              </a:rPr>
              <a:t>body</a:t>
            </a:r>
            <a:r>
              <a:rPr lang="en-US" altLang="en-US" i="1" dirty="0">
                <a:latin typeface="Frutiger-Italic"/>
              </a:rPr>
              <a:t> sections of a web page.</a:t>
            </a:r>
          </a:p>
          <a:p>
            <a:pPr eaLnBrk="1" hangingPunct="1"/>
            <a:endParaRPr lang="en-US" altLang="en-US" dirty="0">
              <a:latin typeface="Frutiger-Italic"/>
            </a:endParaRPr>
          </a:p>
          <a:p>
            <a:pPr eaLnBrk="1" hangingPunct="1">
              <a:buFont typeface="Wingdings" panose="05000000000000000000" pitchFamily="2" charset="2"/>
              <a:buNone/>
            </a:pPr>
            <a:endParaRPr lang="en-US" altLang="en-US" dirty="0"/>
          </a:p>
        </p:txBody>
      </p:sp>
    </p:spTree>
    <p:custDataLst>
      <p:tags r:id="rId1"/>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Font typeface="Wingdings" panose="05000000000000000000" pitchFamily="2" charset="2"/>
              <a:buChar char="§"/>
              <a:defRPr sz="2800">
                <a:solidFill>
                  <a:schemeClr val="tx1"/>
                </a:solidFill>
                <a:latin typeface="Times New Roman" panose="02020603050405020304" pitchFamily="18" charset="0"/>
              </a:defRPr>
            </a:lvl1pPr>
            <a:lvl2pPr marL="742950" indent="-285750">
              <a:spcBef>
                <a:spcPct val="20000"/>
              </a:spcBef>
              <a:buClr>
                <a:schemeClr val="tx1"/>
              </a:buClr>
              <a:buFont typeface="Wingdings" panose="05000000000000000000" pitchFamily="2" charset="2"/>
              <a:buChar char="§"/>
              <a:defRPr sz="2200">
                <a:solidFill>
                  <a:schemeClr val="tx1"/>
                </a:solidFill>
                <a:latin typeface="Times New Roman" panose="02020603050405020304" pitchFamily="18" charset="0"/>
              </a:defRPr>
            </a:lvl2pPr>
            <a:lvl3pPr marL="1143000" indent="-228600">
              <a:spcBef>
                <a:spcPct val="20000"/>
              </a:spcBef>
              <a:buClr>
                <a:schemeClr val="hlink"/>
              </a:buClr>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lr>
                <a:srgbClr val="00CCFF"/>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9pPr>
          </a:lstStyle>
          <a:p>
            <a:pPr>
              <a:spcBef>
                <a:spcPct val="50000"/>
              </a:spcBef>
              <a:buClrTx/>
              <a:buFontTx/>
              <a:buNone/>
            </a:pPr>
            <a:fld id="{9D6D3665-09B4-4EFE-BCAE-BD2FBFF8073B}" type="slidenum">
              <a:rPr lang="en-US" altLang="en-US" sz="1400" smtClean="0"/>
              <a:pPr>
                <a:spcBef>
                  <a:spcPct val="50000"/>
                </a:spcBef>
                <a:buClrTx/>
                <a:buFontTx/>
                <a:buNone/>
              </a:pPr>
              <a:t>27</a:t>
            </a:fld>
            <a:endParaRPr lang="en-US" altLang="en-US" sz="1400"/>
          </a:p>
        </p:txBody>
      </p:sp>
      <p:sp>
        <p:nvSpPr>
          <p:cNvPr id="67587" name="Rectangle 2"/>
          <p:cNvSpPr>
            <a:spLocks noGrp="1" noChangeArrowheads="1"/>
          </p:cNvSpPr>
          <p:nvPr>
            <p:ph type="title"/>
          </p:nvPr>
        </p:nvSpPr>
        <p:spPr/>
        <p:txBody>
          <a:bodyPr/>
          <a:lstStyle/>
          <a:p>
            <a:pPr eaLnBrk="1" hangingPunct="1"/>
            <a:r>
              <a:rPr lang="en-US" altLang="en-US"/>
              <a:t>HTML &lt;body&gt; tag attributes</a:t>
            </a:r>
          </a:p>
        </p:txBody>
      </p:sp>
      <p:sp>
        <p:nvSpPr>
          <p:cNvPr id="67588" name="Rectangle 3"/>
          <p:cNvSpPr>
            <a:spLocks noGrp="1" noChangeArrowheads="1"/>
          </p:cNvSpPr>
          <p:nvPr>
            <p:ph type="body" idx="1"/>
          </p:nvPr>
        </p:nvSpPr>
        <p:spPr>
          <a:xfrm>
            <a:off x="228600" y="609600"/>
            <a:ext cx="8915400" cy="6019800"/>
          </a:xfrm>
        </p:spPr>
        <p:txBody>
          <a:bodyPr/>
          <a:lstStyle/>
          <a:p>
            <a:pPr eaLnBrk="1" hangingPunct="1">
              <a:lnSpc>
                <a:spcPct val="90000"/>
              </a:lnSpc>
            </a:pPr>
            <a:r>
              <a:rPr lang="en-US" altLang="en-US" dirty="0">
                <a:cs typeface="Arial" panose="020B0604020202020204" pitchFamily="34" charset="0"/>
              </a:rPr>
              <a:t>The &lt;</a:t>
            </a:r>
            <a:r>
              <a:rPr lang="en-US" altLang="en-US" b="1" dirty="0">
                <a:solidFill>
                  <a:schemeClr val="bg2"/>
                </a:solidFill>
                <a:cs typeface="Arial" panose="020B0604020202020204" pitchFamily="34" charset="0"/>
              </a:rPr>
              <a:t>body</a:t>
            </a:r>
            <a:r>
              <a:rPr lang="en-US" altLang="en-US" dirty="0">
                <a:cs typeface="Arial" panose="020B0604020202020204" pitchFamily="34" charset="0"/>
              </a:rPr>
              <a:t>&gt; tag can be used to </a:t>
            </a:r>
            <a:r>
              <a:rPr lang="en-US" altLang="en-US" b="1" dirty="0">
                <a:solidFill>
                  <a:srgbClr val="00B0F0"/>
                </a:solidFill>
                <a:cs typeface="Arial" panose="020B0604020202020204" pitchFamily="34" charset="0"/>
              </a:rPr>
              <a:t>set</a:t>
            </a:r>
            <a:r>
              <a:rPr lang="en-US" altLang="en-US" dirty="0">
                <a:cs typeface="Arial" panose="020B0604020202020204" pitchFamily="34" charset="0"/>
              </a:rPr>
              <a:t> </a:t>
            </a:r>
            <a:r>
              <a:rPr lang="en-US" altLang="en-US" b="1" dirty="0">
                <a:cs typeface="Arial" panose="020B0604020202020204" pitchFamily="34" charset="0"/>
              </a:rPr>
              <a:t>attributes</a:t>
            </a:r>
            <a:r>
              <a:rPr lang="en-US" altLang="en-US" dirty="0">
                <a:cs typeface="Arial" panose="020B0604020202020204" pitchFamily="34" charset="0"/>
              </a:rPr>
              <a:t> (properties) for </a:t>
            </a:r>
            <a:r>
              <a:rPr lang="en-US" altLang="en-US" b="1" dirty="0">
                <a:cs typeface="Arial" panose="020B0604020202020204" pitchFamily="34" charset="0"/>
              </a:rPr>
              <a:t>entire Web page</a:t>
            </a:r>
            <a:r>
              <a:rPr lang="en-US" altLang="en-US" dirty="0">
                <a:cs typeface="Arial" panose="020B0604020202020204" pitchFamily="34" charset="0"/>
              </a:rPr>
              <a:t>, such as</a:t>
            </a:r>
          </a:p>
          <a:p>
            <a:pPr lvl="1" eaLnBrk="1" hangingPunct="1">
              <a:lnSpc>
                <a:spcPct val="90000"/>
              </a:lnSpc>
            </a:pPr>
            <a:r>
              <a:rPr lang="en-US" altLang="en-US" b="1" dirty="0">
                <a:cs typeface="Arial" panose="020B0604020202020204" pitchFamily="34" charset="0"/>
              </a:rPr>
              <a:t>Background </a:t>
            </a:r>
            <a:r>
              <a:rPr lang="en-US" altLang="en-US" dirty="0">
                <a:cs typeface="Arial" panose="020B0604020202020204" pitchFamily="34" charset="0"/>
              </a:rPr>
              <a:t>color</a:t>
            </a:r>
          </a:p>
          <a:p>
            <a:pPr lvl="1" eaLnBrk="1" hangingPunct="1">
              <a:lnSpc>
                <a:spcPct val="90000"/>
              </a:lnSpc>
            </a:pPr>
            <a:r>
              <a:rPr lang="en-US" altLang="en-US" dirty="0">
                <a:cs typeface="Arial" panose="020B0604020202020204" pitchFamily="34" charset="0"/>
              </a:rPr>
              <a:t>Background image</a:t>
            </a:r>
          </a:p>
          <a:p>
            <a:pPr lvl="1" eaLnBrk="1" hangingPunct="1">
              <a:lnSpc>
                <a:spcPct val="90000"/>
              </a:lnSpc>
            </a:pPr>
            <a:r>
              <a:rPr lang="en-US" altLang="en-US" b="1" dirty="0">
                <a:cs typeface="Arial" panose="020B0604020202020204" pitchFamily="34" charset="0"/>
              </a:rPr>
              <a:t>Text color </a:t>
            </a:r>
            <a:r>
              <a:rPr lang="en-US" altLang="en-US" dirty="0">
                <a:cs typeface="Arial" panose="020B0604020202020204" pitchFamily="34" charset="0"/>
              </a:rPr>
              <a:t>and</a:t>
            </a:r>
          </a:p>
          <a:p>
            <a:pPr lvl="1" eaLnBrk="1" hangingPunct="1">
              <a:lnSpc>
                <a:spcPct val="90000"/>
              </a:lnSpc>
            </a:pPr>
            <a:r>
              <a:rPr lang="en-US" altLang="en-US" dirty="0">
                <a:cs typeface="Arial" panose="020B0604020202020204" pitchFamily="34" charset="0"/>
              </a:rPr>
              <a:t>Link color</a:t>
            </a:r>
          </a:p>
          <a:p>
            <a:pPr marL="0" indent="0" eaLnBrk="1" hangingPunct="1">
              <a:lnSpc>
                <a:spcPct val="90000"/>
              </a:lnSpc>
              <a:buNone/>
            </a:pPr>
            <a:r>
              <a:rPr lang="en-US" altLang="en-US" b="1" dirty="0">
                <a:solidFill>
                  <a:srgbClr val="FF0000"/>
                </a:solidFill>
                <a:cs typeface="Arial" panose="020B0604020202020204" pitchFamily="34" charset="0"/>
              </a:rPr>
              <a:t>1. </a:t>
            </a:r>
            <a:r>
              <a:rPr lang="en-US" altLang="en-US" b="1" dirty="0" err="1">
                <a:solidFill>
                  <a:srgbClr val="FF0000"/>
                </a:solidFill>
                <a:cs typeface="Arial" panose="020B0604020202020204" pitchFamily="34" charset="0"/>
              </a:rPr>
              <a:t>bgcolor</a:t>
            </a:r>
            <a:endParaRPr lang="en-US" altLang="en-US" b="1" dirty="0">
              <a:solidFill>
                <a:srgbClr val="FF0000"/>
              </a:solidFill>
              <a:cs typeface="Arial" panose="020B0604020202020204" pitchFamily="34" charset="0"/>
            </a:endParaRPr>
          </a:p>
          <a:p>
            <a:pPr lvl="1" eaLnBrk="1" hangingPunct="1">
              <a:lnSpc>
                <a:spcPct val="90000"/>
              </a:lnSpc>
            </a:pPr>
            <a:r>
              <a:rPr lang="en-US" altLang="en-US" sz="2400" dirty="0">
                <a:cs typeface="Arial" panose="020B0604020202020204" pitchFamily="34" charset="0"/>
              </a:rPr>
              <a:t>Configures the </a:t>
            </a:r>
            <a:r>
              <a:rPr lang="en-US" altLang="en-US" sz="2400" b="1" dirty="0">
                <a:solidFill>
                  <a:schemeClr val="bg2"/>
                </a:solidFill>
                <a:cs typeface="Arial" panose="020B0604020202020204" pitchFamily="34" charset="0"/>
              </a:rPr>
              <a:t>background </a:t>
            </a:r>
            <a:r>
              <a:rPr lang="en-US" altLang="en-US" sz="2400" b="1" dirty="0">
                <a:cs typeface="Arial" panose="020B0604020202020204" pitchFamily="34" charset="0"/>
              </a:rPr>
              <a:t>color of a web page</a:t>
            </a:r>
          </a:p>
          <a:p>
            <a:pPr lvl="1" eaLnBrk="1" hangingPunct="1">
              <a:lnSpc>
                <a:spcPct val="90000"/>
              </a:lnSpc>
              <a:buFont typeface="Wingdings" panose="05000000000000000000" pitchFamily="2" charset="2"/>
              <a:buNone/>
            </a:pPr>
            <a:r>
              <a:rPr lang="en-US" altLang="en-US" sz="2600" b="1" dirty="0">
                <a:cs typeface="Times New Roman" panose="02020603050405020304" pitchFamily="18" charset="0"/>
              </a:rPr>
              <a:t>&lt;body </a:t>
            </a:r>
            <a:r>
              <a:rPr lang="en-US" altLang="en-US" sz="2600" b="1" dirty="0" err="1">
                <a:solidFill>
                  <a:schemeClr val="bg2"/>
                </a:solidFill>
                <a:cs typeface="Times New Roman" panose="02020603050405020304" pitchFamily="18" charset="0"/>
              </a:rPr>
              <a:t>bgcolor</a:t>
            </a:r>
            <a:r>
              <a:rPr lang="en-US" altLang="en-US" sz="2600" b="1" dirty="0">
                <a:cs typeface="Times New Roman" panose="02020603050405020304" pitchFamily="18" charset="0"/>
              </a:rPr>
              <a:t>=“#000066”&gt;  </a:t>
            </a:r>
            <a:r>
              <a:rPr lang="en-US" altLang="en-US" sz="2600" dirty="0">
                <a:cs typeface="Times New Roman" panose="02020603050405020304" pitchFamily="18" charset="0"/>
              </a:rPr>
              <a:t>// dark navy blue</a:t>
            </a:r>
          </a:p>
          <a:p>
            <a:pPr lvl="1" eaLnBrk="1" hangingPunct="1">
              <a:lnSpc>
                <a:spcPct val="90000"/>
              </a:lnSpc>
              <a:buFont typeface="Wingdings" panose="05000000000000000000" pitchFamily="2" charset="2"/>
              <a:buNone/>
            </a:pPr>
            <a:r>
              <a:rPr lang="en-US" altLang="en-US" sz="2600" b="1" dirty="0">
                <a:cs typeface="Times New Roman" panose="02020603050405020304" pitchFamily="18" charset="0"/>
              </a:rPr>
              <a:t>&lt;body </a:t>
            </a:r>
            <a:r>
              <a:rPr lang="en-US" altLang="en-US" sz="2600" b="1" dirty="0" err="1">
                <a:solidFill>
                  <a:schemeClr val="bg2"/>
                </a:solidFill>
                <a:cs typeface="Times New Roman" panose="02020603050405020304" pitchFamily="18" charset="0"/>
              </a:rPr>
              <a:t>bgcolor</a:t>
            </a:r>
            <a:r>
              <a:rPr lang="en-US" altLang="en-US" sz="2600" b="1" dirty="0">
                <a:cs typeface="Times New Roman" panose="02020603050405020304" pitchFamily="18" charset="0"/>
              </a:rPr>
              <a:t>=“white”&gt;</a:t>
            </a:r>
          </a:p>
          <a:p>
            <a:pPr marL="0" indent="0" eaLnBrk="1" hangingPunct="1">
              <a:lnSpc>
                <a:spcPct val="90000"/>
              </a:lnSpc>
              <a:buNone/>
            </a:pPr>
            <a:r>
              <a:rPr lang="en-US" altLang="en-US" b="1" dirty="0">
                <a:solidFill>
                  <a:srgbClr val="FF0000"/>
                </a:solidFill>
                <a:cs typeface="Arial" panose="020B0604020202020204" pitchFamily="34" charset="0"/>
              </a:rPr>
              <a:t>2. text</a:t>
            </a:r>
          </a:p>
          <a:p>
            <a:pPr lvl="1" eaLnBrk="1" hangingPunct="1">
              <a:lnSpc>
                <a:spcPct val="90000"/>
              </a:lnSpc>
              <a:buFont typeface="Wingdings" panose="05000000000000000000" pitchFamily="2" charset="2"/>
              <a:buNone/>
            </a:pPr>
            <a:r>
              <a:rPr lang="en-US" altLang="en-US" sz="2400" dirty="0">
                <a:cs typeface="Arial" panose="020B0604020202020204" pitchFamily="34" charset="0"/>
              </a:rPr>
              <a:t>Configures the </a:t>
            </a:r>
            <a:r>
              <a:rPr lang="en-US" altLang="en-US" sz="2400" b="1" dirty="0">
                <a:cs typeface="Arial" panose="020B0604020202020204" pitchFamily="34" charset="0"/>
              </a:rPr>
              <a:t>color of the text </a:t>
            </a:r>
            <a:r>
              <a:rPr lang="en-US" altLang="en-US" sz="2400" dirty="0">
                <a:cs typeface="Arial" panose="020B0604020202020204" pitchFamily="34" charset="0"/>
              </a:rPr>
              <a:t>on the web page</a:t>
            </a:r>
            <a:br>
              <a:rPr lang="en-US" altLang="en-US" sz="2400" dirty="0">
                <a:cs typeface="Arial" panose="020B0604020202020204" pitchFamily="34" charset="0"/>
              </a:rPr>
            </a:br>
            <a:r>
              <a:rPr lang="en-US" altLang="en-US" sz="2600" b="1" dirty="0">
                <a:cs typeface="Times New Roman" panose="02020603050405020304" pitchFamily="18" charset="0"/>
              </a:rPr>
              <a:t>&lt;body </a:t>
            </a:r>
            <a:r>
              <a:rPr lang="en-US" altLang="en-US" sz="2600" b="1" dirty="0" err="1">
                <a:solidFill>
                  <a:schemeClr val="bg2"/>
                </a:solidFill>
                <a:cs typeface="Times New Roman" panose="02020603050405020304" pitchFamily="18" charset="0"/>
              </a:rPr>
              <a:t>bgcolor</a:t>
            </a:r>
            <a:r>
              <a:rPr lang="en-US" altLang="en-US" sz="2600" b="1" dirty="0">
                <a:cs typeface="Times New Roman" panose="02020603050405020304" pitchFamily="18" charset="0"/>
              </a:rPr>
              <a:t>=“#000066” </a:t>
            </a:r>
            <a:r>
              <a:rPr lang="en-US" altLang="en-US" sz="2600" b="1" dirty="0">
                <a:solidFill>
                  <a:schemeClr val="bg2"/>
                </a:solidFill>
                <a:cs typeface="Times New Roman" panose="02020603050405020304" pitchFamily="18" charset="0"/>
              </a:rPr>
              <a:t>text</a:t>
            </a:r>
            <a:r>
              <a:rPr lang="en-US" altLang="en-US" sz="2600" b="1" dirty="0">
                <a:cs typeface="Times New Roman" panose="02020603050405020304" pitchFamily="18" charset="0"/>
              </a:rPr>
              <a:t>=“#CCCCCC”&gt;</a:t>
            </a:r>
            <a:br>
              <a:rPr lang="en-US" altLang="en-US" sz="2600" b="1" dirty="0">
                <a:cs typeface="Times New Roman" panose="02020603050405020304" pitchFamily="18" charset="0"/>
              </a:rPr>
            </a:br>
            <a:r>
              <a:rPr lang="en-US" altLang="en-US" sz="2600" b="1" dirty="0">
                <a:cs typeface="Times New Roman" panose="02020603050405020304" pitchFamily="18" charset="0"/>
              </a:rPr>
              <a:t>&lt;body </a:t>
            </a:r>
            <a:r>
              <a:rPr lang="en-US" altLang="en-US" sz="2600" b="1" dirty="0" err="1">
                <a:solidFill>
                  <a:schemeClr val="bg2"/>
                </a:solidFill>
                <a:cs typeface="Times New Roman" panose="02020603050405020304" pitchFamily="18" charset="0"/>
              </a:rPr>
              <a:t>bgcolor</a:t>
            </a:r>
            <a:r>
              <a:rPr lang="en-US" altLang="en-US" sz="2600" b="1" dirty="0">
                <a:cs typeface="Times New Roman" panose="02020603050405020304" pitchFamily="18" charset="0"/>
              </a:rPr>
              <a:t>=“white” </a:t>
            </a:r>
            <a:r>
              <a:rPr lang="en-US" altLang="en-US" sz="2600" b="1" dirty="0">
                <a:solidFill>
                  <a:schemeClr val="bg2"/>
                </a:solidFill>
                <a:cs typeface="Times New Roman" panose="02020603050405020304" pitchFamily="18" charset="0"/>
              </a:rPr>
              <a:t>text</a:t>
            </a:r>
            <a:r>
              <a:rPr lang="en-US" altLang="en-US" sz="2600" b="1" dirty="0">
                <a:cs typeface="Times New Roman" panose="02020603050405020304" pitchFamily="18" charset="0"/>
              </a:rPr>
              <a:t>=“red”&gt;</a:t>
            </a:r>
          </a:p>
          <a:p>
            <a:pPr eaLnBrk="1" hangingPunct="1">
              <a:lnSpc>
                <a:spcPct val="90000"/>
              </a:lnSpc>
            </a:pPr>
            <a:r>
              <a:rPr lang="en-US" altLang="en-US" sz="2000" dirty="0">
                <a:cs typeface="Arial" panose="020B0604020202020204" pitchFamily="34" charset="0"/>
              </a:rPr>
              <a:t>Check the </a:t>
            </a:r>
            <a:r>
              <a:rPr lang="en-US" altLang="en-US" sz="2000" b="1" dirty="0">
                <a:cs typeface="Arial" panose="020B0604020202020204" pitchFamily="34" charset="0"/>
              </a:rPr>
              <a:t>HTML</a:t>
            </a:r>
            <a:r>
              <a:rPr lang="en-US" altLang="en-US" sz="2000" dirty="0">
                <a:cs typeface="Arial" panose="020B0604020202020204" pitchFamily="34" charset="0"/>
              </a:rPr>
              <a:t> 5 Quick </a:t>
            </a:r>
            <a:r>
              <a:rPr lang="en-US" altLang="en-US" sz="2000" b="1" dirty="0">
                <a:cs typeface="Arial" panose="020B0604020202020204" pitchFamily="34" charset="0"/>
              </a:rPr>
              <a:t>Reference p.647 </a:t>
            </a:r>
            <a:r>
              <a:rPr lang="en-US" altLang="en-US" sz="2000" dirty="0">
                <a:cs typeface="Arial" panose="020B0604020202020204" pitchFamily="34" charset="0"/>
              </a:rPr>
              <a:t>in the textbook for more body tag attributes</a:t>
            </a:r>
            <a:endParaRPr lang="en-US" altLang="en-US" dirty="0">
              <a:cs typeface="Arial" panose="020B0604020202020204" pitchFamily="34" charset="0"/>
            </a:endParaRPr>
          </a:p>
        </p:txBody>
      </p:sp>
    </p:spTree>
    <p:custDataLst>
      <p:tags r:id="rId1"/>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p:txBody>
          <a:bodyPr/>
          <a:lstStyle/>
          <a:p>
            <a:fld id="{48974C1D-CCCD-46C6-BE1F-9D85B577862B}" type="slidenum">
              <a:rPr lang="en-US" altLang="en-US" smtClean="0"/>
              <a:pPr/>
              <a:t>28</a:t>
            </a:fld>
            <a:endParaRPr lang="en-US" altLang="en-US"/>
          </a:p>
        </p:txBody>
      </p:sp>
      <p:sp>
        <p:nvSpPr>
          <p:cNvPr id="4" name="Rectangle 3"/>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r="53907" b="57223"/>
          <a:stretch/>
        </p:blipFill>
        <p:spPr>
          <a:xfrm>
            <a:off x="-838200" y="2667000"/>
            <a:ext cx="3596232" cy="1805282"/>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3452526137"/>
              </p:ext>
            </p:extLst>
          </p:nvPr>
        </p:nvGraphicFramePr>
        <p:xfrm>
          <a:off x="2895600" y="4038600"/>
          <a:ext cx="5029200" cy="914400"/>
        </p:xfrm>
        <a:graphic>
          <a:graphicData uri="http://schemas.openxmlformats.org/drawingml/2006/table">
            <a:tbl>
              <a:tblPr firstRow="1" bandRow="1">
                <a:tableStyleId>{5C22544A-7EE6-4342-B048-85BDC9FD1C3A}</a:tableStyleId>
              </a:tblPr>
              <a:tblGrid>
                <a:gridCol w="2514600">
                  <a:extLst>
                    <a:ext uri="{9D8B030D-6E8A-4147-A177-3AD203B41FA5}">
                      <a16:colId xmlns:a16="http://schemas.microsoft.com/office/drawing/2014/main" val="1346877977"/>
                    </a:ext>
                  </a:extLst>
                </a:gridCol>
                <a:gridCol w="2514600">
                  <a:extLst>
                    <a:ext uri="{9D8B030D-6E8A-4147-A177-3AD203B41FA5}">
                      <a16:colId xmlns:a16="http://schemas.microsoft.com/office/drawing/2014/main" val="1903867033"/>
                    </a:ext>
                  </a:extLst>
                </a:gridCol>
              </a:tblGrid>
              <a:tr h="457200">
                <a:tc>
                  <a:txBody>
                    <a:bodyPr/>
                    <a:lstStyle/>
                    <a:p>
                      <a:r>
                        <a:rPr lang="en-US" sz="1600" b="0" dirty="0">
                          <a:solidFill>
                            <a:schemeClr val="bg1"/>
                          </a:solidFill>
                          <a:latin typeface="+mj-lt"/>
                        </a:rPr>
                        <a:t>START-UP</a:t>
                      </a:r>
                      <a:r>
                        <a:rPr lang="en-US" sz="1600" b="0" baseline="0" dirty="0">
                          <a:solidFill>
                            <a:schemeClr val="bg1"/>
                          </a:solidFill>
                          <a:latin typeface="+mj-lt"/>
                        </a:rPr>
                        <a:t> File</a:t>
                      </a:r>
                      <a:endParaRPr lang="en-US" sz="1600" b="0" dirty="0">
                        <a:solidFill>
                          <a:schemeClr val="bg1"/>
                        </a:solidFill>
                        <a:latin typeface="+mj-lt"/>
                      </a:endParaRPr>
                    </a:p>
                  </a:txBody>
                  <a:tcPr anchor="ctr">
                    <a:lnL w="12700" cap="flat" cmpd="sng" algn="ctr">
                      <a:solidFill>
                        <a:srgbClr val="006400"/>
                      </a:solidFill>
                      <a:prstDash val="solid"/>
                      <a:round/>
                      <a:headEnd type="none" w="med" len="med"/>
                      <a:tailEnd type="none" w="med" len="med"/>
                    </a:lnL>
                    <a:lnR w="12700" cap="flat" cmpd="sng" algn="ctr">
                      <a:solidFill>
                        <a:srgbClr val="006400"/>
                      </a:solidFill>
                      <a:prstDash val="solid"/>
                      <a:round/>
                      <a:headEnd type="none" w="med" len="med"/>
                      <a:tailEnd type="none" w="med" len="med"/>
                    </a:lnR>
                    <a:lnT w="12700" cap="flat" cmpd="sng" algn="ctr">
                      <a:solidFill>
                        <a:srgbClr val="006400"/>
                      </a:solidFill>
                      <a:prstDash val="solid"/>
                      <a:round/>
                      <a:headEnd type="none" w="med" len="med"/>
                      <a:tailEnd type="none" w="med" len="med"/>
                    </a:lnT>
                    <a:lnB w="12700" cap="flat" cmpd="sng" algn="ctr">
                      <a:solidFill>
                        <a:srgbClr val="006400"/>
                      </a:solidFill>
                      <a:prstDash val="solid"/>
                      <a:round/>
                      <a:headEnd type="none" w="med" len="med"/>
                      <a:tailEnd type="none" w="med" len="med"/>
                    </a:lnB>
                    <a:solidFill>
                      <a:srgbClr val="008000"/>
                    </a:solidFill>
                  </a:tcPr>
                </a:tc>
                <a:tc>
                  <a:txBody>
                    <a:bodyPr/>
                    <a:lstStyle/>
                    <a:p>
                      <a:r>
                        <a:rPr lang="en-US" sz="1600" b="0" dirty="0">
                          <a:solidFill>
                            <a:schemeClr val="bg1"/>
                          </a:solidFill>
                          <a:latin typeface="+mj-lt"/>
                        </a:rPr>
                        <a:t>template.html</a:t>
                      </a:r>
                    </a:p>
                  </a:txBody>
                  <a:tcPr anchor="ctr">
                    <a:lnL w="12700" cap="flat" cmpd="sng" algn="ctr">
                      <a:solidFill>
                        <a:srgbClr val="006400"/>
                      </a:solidFill>
                      <a:prstDash val="solid"/>
                      <a:round/>
                      <a:headEnd type="none" w="med" len="med"/>
                      <a:tailEnd type="none" w="med" len="med"/>
                    </a:lnL>
                    <a:lnR w="12700" cap="flat" cmpd="sng" algn="ctr">
                      <a:solidFill>
                        <a:srgbClr val="006400"/>
                      </a:solidFill>
                      <a:prstDash val="solid"/>
                      <a:round/>
                      <a:headEnd type="none" w="med" len="med"/>
                      <a:tailEnd type="none" w="med" len="med"/>
                    </a:lnR>
                    <a:lnT w="12700" cap="flat" cmpd="sng" algn="ctr">
                      <a:solidFill>
                        <a:srgbClr val="006400"/>
                      </a:solidFill>
                      <a:prstDash val="solid"/>
                      <a:round/>
                      <a:headEnd type="none" w="med" len="med"/>
                      <a:tailEnd type="none" w="med" len="med"/>
                    </a:lnT>
                    <a:lnB w="12700" cap="flat" cmpd="sng" algn="ctr">
                      <a:solidFill>
                        <a:srgbClr val="006400"/>
                      </a:solidFill>
                      <a:prstDash val="solid"/>
                      <a:round/>
                      <a:headEnd type="none" w="med" len="med"/>
                      <a:tailEnd type="none" w="med" len="med"/>
                    </a:lnB>
                    <a:solidFill>
                      <a:schemeClr val="tx1"/>
                    </a:solidFill>
                  </a:tcPr>
                </a:tc>
                <a:extLst>
                  <a:ext uri="{0D108BD9-81ED-4DB2-BD59-A6C34878D82A}">
                    <a16:rowId xmlns:a16="http://schemas.microsoft.com/office/drawing/2014/main" val="636293227"/>
                  </a:ext>
                </a:extLst>
              </a:tr>
              <a:tr h="457200">
                <a:tc>
                  <a:txBody>
                    <a:bodyPr/>
                    <a:lstStyle/>
                    <a:p>
                      <a:r>
                        <a:rPr lang="en-US" sz="1600" b="0" dirty="0">
                          <a:solidFill>
                            <a:schemeClr val="bg1"/>
                          </a:solidFill>
                          <a:latin typeface="+mj-lt"/>
                        </a:rPr>
                        <a:t>SAVE SOLUTION AS</a:t>
                      </a:r>
                    </a:p>
                  </a:txBody>
                  <a:tcPr anchor="ctr">
                    <a:lnL w="12700" cap="flat" cmpd="sng" algn="ctr">
                      <a:solidFill>
                        <a:srgbClr val="006400"/>
                      </a:solidFill>
                      <a:prstDash val="solid"/>
                      <a:round/>
                      <a:headEnd type="none" w="med" len="med"/>
                      <a:tailEnd type="none" w="med" len="med"/>
                    </a:lnL>
                    <a:lnR w="12700" cap="flat" cmpd="sng" algn="ctr">
                      <a:solidFill>
                        <a:srgbClr val="006400"/>
                      </a:solidFill>
                      <a:prstDash val="solid"/>
                      <a:round/>
                      <a:headEnd type="none" w="med" len="med"/>
                      <a:tailEnd type="none" w="med" len="med"/>
                    </a:lnR>
                    <a:lnT w="12700" cap="flat" cmpd="sng" algn="ctr">
                      <a:solidFill>
                        <a:srgbClr val="006400"/>
                      </a:solidFill>
                      <a:prstDash val="solid"/>
                      <a:round/>
                      <a:headEnd type="none" w="med" len="med"/>
                      <a:tailEnd type="none" w="med" len="med"/>
                    </a:lnT>
                    <a:lnB w="12700" cap="flat" cmpd="sng" algn="ctr">
                      <a:solidFill>
                        <a:srgbClr val="006400"/>
                      </a:solidFill>
                      <a:prstDash val="solid"/>
                      <a:round/>
                      <a:headEnd type="none" w="med" len="med"/>
                      <a:tailEnd type="none" w="med" len="med"/>
                    </a:lnB>
                    <a:solidFill>
                      <a:srgbClr val="008000"/>
                    </a:solidFill>
                  </a:tcPr>
                </a:tc>
                <a:tc>
                  <a:txBody>
                    <a:bodyPr/>
                    <a:lstStyle/>
                    <a:p>
                      <a:r>
                        <a:rPr lang="en-US" sz="1600" b="0" dirty="0">
                          <a:solidFill>
                            <a:schemeClr val="bg1"/>
                          </a:solidFill>
                          <a:latin typeface="+mj-lt"/>
                        </a:rPr>
                        <a:t>heading.html</a:t>
                      </a:r>
                    </a:p>
                  </a:txBody>
                  <a:tcPr anchor="ctr">
                    <a:lnL w="12700" cap="flat" cmpd="sng" algn="ctr">
                      <a:solidFill>
                        <a:srgbClr val="006400"/>
                      </a:solidFill>
                      <a:prstDash val="solid"/>
                      <a:round/>
                      <a:headEnd type="none" w="med" len="med"/>
                      <a:tailEnd type="none" w="med" len="med"/>
                    </a:lnL>
                    <a:lnR w="12700" cap="flat" cmpd="sng" algn="ctr">
                      <a:solidFill>
                        <a:srgbClr val="006400"/>
                      </a:solidFill>
                      <a:prstDash val="solid"/>
                      <a:round/>
                      <a:headEnd type="none" w="med" len="med"/>
                      <a:tailEnd type="none" w="med" len="med"/>
                    </a:lnR>
                    <a:lnT w="12700" cap="flat" cmpd="sng" algn="ctr">
                      <a:solidFill>
                        <a:srgbClr val="006400"/>
                      </a:solidFill>
                      <a:prstDash val="solid"/>
                      <a:round/>
                      <a:headEnd type="none" w="med" len="med"/>
                      <a:tailEnd type="none" w="med" len="med"/>
                    </a:lnT>
                    <a:lnB w="12700" cap="flat" cmpd="sng" algn="ctr">
                      <a:solidFill>
                        <a:srgbClr val="006400"/>
                      </a:solidFill>
                      <a:prstDash val="solid"/>
                      <a:round/>
                      <a:headEnd type="none" w="med" len="med"/>
                      <a:tailEnd type="none" w="med" len="med"/>
                    </a:lnB>
                    <a:solidFill>
                      <a:schemeClr val="tx1"/>
                    </a:solidFill>
                  </a:tcPr>
                </a:tc>
                <a:extLst>
                  <a:ext uri="{0D108BD9-81ED-4DB2-BD59-A6C34878D82A}">
                    <a16:rowId xmlns:a16="http://schemas.microsoft.com/office/drawing/2014/main" val="1591458743"/>
                  </a:ext>
                </a:extLst>
              </a:tr>
            </a:tbl>
          </a:graphicData>
        </a:graphic>
      </p:graphicFrame>
      <p:sp>
        <p:nvSpPr>
          <p:cNvPr id="7" name="Rectangle 6"/>
          <p:cNvSpPr/>
          <p:nvPr/>
        </p:nvSpPr>
        <p:spPr>
          <a:xfrm>
            <a:off x="2782828" y="2667000"/>
            <a:ext cx="5522971" cy="1200329"/>
          </a:xfrm>
          <a:prstGeom prst="rect">
            <a:avLst/>
          </a:prstGeom>
        </p:spPr>
        <p:txBody>
          <a:bodyPr wrap="square">
            <a:spAutoFit/>
          </a:bodyPr>
          <a:lstStyle/>
          <a:p>
            <a:pPr eaLnBrk="1" hangingPunct="1">
              <a:spcAft>
                <a:spcPts val="1200"/>
              </a:spcAft>
            </a:pPr>
            <a:r>
              <a:rPr lang="en-US" sz="1400" dirty="0">
                <a:latin typeface="+mj-lt"/>
              </a:rPr>
              <a:t>Hands-On Practice</a:t>
            </a:r>
          </a:p>
          <a:p>
            <a:pPr eaLnBrk="1" hangingPunct="1"/>
            <a:r>
              <a:rPr lang="en-US" sz="2800" dirty="0">
                <a:solidFill>
                  <a:schemeClr val="bg1"/>
                </a:solidFill>
                <a:latin typeface="+mj-lt"/>
              </a:rPr>
              <a:t>HOP 2.2</a:t>
            </a:r>
          </a:p>
          <a:p>
            <a:pPr eaLnBrk="1" hangingPunct="1"/>
            <a:r>
              <a:rPr lang="en-US" sz="2000" b="0" dirty="0">
                <a:solidFill>
                  <a:schemeClr val="bg1"/>
                </a:solidFill>
                <a:latin typeface="+mj-lt"/>
              </a:rPr>
              <a:t>Follow the directions in your book for the HOP.</a:t>
            </a:r>
            <a:endParaRPr lang="en-US" sz="1600" b="0" dirty="0">
              <a:solidFill>
                <a:schemeClr val="bg1"/>
              </a:solidFill>
              <a:latin typeface="+mj-lt"/>
            </a:endParaRPr>
          </a:p>
        </p:txBody>
      </p:sp>
      <p:pic>
        <p:nvPicPr>
          <p:cNvPr id="8" name="Picture 2" descr="Image result for home icon">
            <a:hlinkClick r:id="rId4" action="ppaction://hlinksldjump"/>
          </p:cNvPr>
          <p:cNvPicPr>
            <a:picLocks noChangeAspect="1" noChangeArrowheads="1"/>
          </p:cNvPicPr>
          <p:nvPr/>
        </p:nvPicPr>
        <p:blipFill>
          <a:blip r:embed="rId5" cstate="print">
            <a:lum bright="70000" contrast="-70000"/>
            <a:extLst>
              <a:ext uri="{28A0092B-C50C-407E-A947-70E740481C1C}">
                <a14:useLocalDpi xmlns:a14="http://schemas.microsoft.com/office/drawing/2010/main" val="0"/>
              </a:ext>
            </a:extLst>
          </a:blip>
          <a:srcRect/>
          <a:stretch>
            <a:fillRect/>
          </a:stretch>
        </p:blipFill>
        <p:spPr bwMode="auto">
          <a:xfrm flipH="1">
            <a:off x="8686800" y="6368587"/>
            <a:ext cx="398436" cy="37549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8787634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Font typeface="Wingdings" panose="05000000000000000000" pitchFamily="2" charset="2"/>
              <a:buChar char="§"/>
              <a:defRPr sz="2800">
                <a:solidFill>
                  <a:schemeClr val="tx1"/>
                </a:solidFill>
                <a:latin typeface="Times New Roman" panose="02020603050405020304" pitchFamily="18" charset="0"/>
              </a:defRPr>
            </a:lvl1pPr>
            <a:lvl2pPr marL="742950" indent="-285750">
              <a:spcBef>
                <a:spcPct val="20000"/>
              </a:spcBef>
              <a:buClr>
                <a:schemeClr val="tx1"/>
              </a:buClr>
              <a:buFont typeface="Wingdings" panose="05000000000000000000" pitchFamily="2" charset="2"/>
              <a:buChar char="§"/>
              <a:defRPr sz="2200">
                <a:solidFill>
                  <a:schemeClr val="tx1"/>
                </a:solidFill>
                <a:latin typeface="Times New Roman" panose="02020603050405020304" pitchFamily="18" charset="0"/>
              </a:defRPr>
            </a:lvl2pPr>
            <a:lvl3pPr marL="1143000" indent="-228600">
              <a:spcBef>
                <a:spcPct val="20000"/>
              </a:spcBef>
              <a:buClr>
                <a:schemeClr val="hlink"/>
              </a:buClr>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lr>
                <a:srgbClr val="00CCFF"/>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9pPr>
          </a:lstStyle>
          <a:p>
            <a:pPr>
              <a:spcBef>
                <a:spcPct val="50000"/>
              </a:spcBef>
              <a:buClrTx/>
              <a:buFontTx/>
              <a:buNone/>
            </a:pPr>
            <a:fld id="{8F9B3E8B-77F8-4CDA-983D-D83C06B8A9F5}" type="slidenum">
              <a:rPr lang="en-US" altLang="en-US" sz="1400" smtClean="0"/>
              <a:pPr>
                <a:spcBef>
                  <a:spcPct val="50000"/>
                </a:spcBef>
                <a:buClrTx/>
                <a:buFontTx/>
                <a:buNone/>
              </a:pPr>
              <a:t>29</a:t>
            </a:fld>
            <a:endParaRPr lang="en-US" altLang="en-US" sz="1400"/>
          </a:p>
        </p:txBody>
      </p:sp>
      <p:sp>
        <p:nvSpPr>
          <p:cNvPr id="69635" name="Rectangle 2"/>
          <p:cNvSpPr>
            <a:spLocks noGrp="1" noChangeArrowheads="1"/>
          </p:cNvSpPr>
          <p:nvPr>
            <p:ph type="title"/>
          </p:nvPr>
        </p:nvSpPr>
        <p:spPr>
          <a:xfrm>
            <a:off x="381000" y="0"/>
            <a:ext cx="8229600" cy="533400"/>
          </a:xfrm>
        </p:spPr>
        <p:txBody>
          <a:bodyPr/>
          <a:lstStyle/>
          <a:p>
            <a:pPr eaLnBrk="1" hangingPunct="1"/>
            <a:r>
              <a:rPr lang="en-US" altLang="en-US"/>
              <a:t>Headings</a:t>
            </a:r>
          </a:p>
        </p:txBody>
      </p:sp>
      <p:sp>
        <p:nvSpPr>
          <p:cNvPr id="69636" name="Rectangle 3"/>
          <p:cNvSpPr>
            <a:spLocks noGrp="1" noChangeArrowheads="1"/>
          </p:cNvSpPr>
          <p:nvPr>
            <p:ph type="body" idx="1"/>
          </p:nvPr>
        </p:nvSpPr>
        <p:spPr>
          <a:xfrm>
            <a:off x="685800" y="762000"/>
            <a:ext cx="7772400" cy="5410200"/>
          </a:xfrm>
        </p:spPr>
        <p:txBody>
          <a:bodyPr/>
          <a:lstStyle/>
          <a:p>
            <a:pPr eaLnBrk="1" hangingPunct="1"/>
            <a:r>
              <a:rPr lang="en-US" altLang="en-US" b="1" dirty="0"/>
              <a:t>Heading</a:t>
            </a:r>
            <a:r>
              <a:rPr lang="en-US" altLang="en-US" dirty="0"/>
              <a:t> tags</a:t>
            </a:r>
          </a:p>
          <a:p>
            <a:pPr lvl="1" eaLnBrk="1" hangingPunct="1"/>
            <a:r>
              <a:rPr lang="en-US" altLang="en-US" sz="2400" b="1" dirty="0"/>
              <a:t>Six</a:t>
            </a:r>
            <a:r>
              <a:rPr lang="en-US" altLang="en-US" sz="2400" dirty="0"/>
              <a:t> levels:</a:t>
            </a:r>
          </a:p>
          <a:p>
            <a:pPr lvl="2" eaLnBrk="1" hangingPunct="1">
              <a:buFont typeface="Wingdings" panose="05000000000000000000" pitchFamily="2" charset="2"/>
              <a:buNone/>
            </a:pPr>
            <a:r>
              <a:rPr lang="en-US" altLang="en-US" sz="2400" b="1" dirty="0">
                <a:solidFill>
                  <a:schemeClr val="bg2"/>
                </a:solidFill>
              </a:rPr>
              <a:t>&lt;h1&gt;, &lt;h2&gt;, &lt;h3&gt;, &lt;h4&gt;, &lt;h5&gt;,</a:t>
            </a:r>
            <a:r>
              <a:rPr lang="en-US" altLang="en-US" sz="2400" b="1" dirty="0"/>
              <a:t> and </a:t>
            </a:r>
            <a:r>
              <a:rPr lang="en-US" altLang="en-US" sz="2400" b="1" dirty="0">
                <a:solidFill>
                  <a:schemeClr val="bg2"/>
                </a:solidFill>
              </a:rPr>
              <a:t>&lt;h6&gt;</a:t>
            </a:r>
          </a:p>
          <a:p>
            <a:pPr lvl="1" eaLnBrk="1" hangingPunct="1"/>
            <a:r>
              <a:rPr lang="en-US" altLang="en-US" sz="2400" dirty="0"/>
              <a:t>used to </a:t>
            </a:r>
            <a:r>
              <a:rPr lang="en-US" altLang="en-US" sz="2400" b="1" dirty="0"/>
              <a:t>divide sections</a:t>
            </a:r>
            <a:r>
              <a:rPr lang="en-US" altLang="en-US" sz="2400" dirty="0"/>
              <a:t> -- similar to a book</a:t>
            </a:r>
          </a:p>
          <a:p>
            <a:pPr lvl="1" eaLnBrk="1" hangingPunct="1"/>
            <a:r>
              <a:rPr lang="en-US" altLang="en-US" sz="2400" dirty="0"/>
              <a:t>displayed either in </a:t>
            </a:r>
            <a:r>
              <a:rPr lang="en-US" altLang="en-US" sz="2400" b="1" dirty="0"/>
              <a:t>larger</a:t>
            </a:r>
            <a:r>
              <a:rPr lang="en-US" altLang="en-US" sz="2400" dirty="0"/>
              <a:t> or </a:t>
            </a:r>
            <a:r>
              <a:rPr lang="en-US" altLang="en-US" sz="2400" b="1" dirty="0"/>
              <a:t>bolder text</a:t>
            </a:r>
          </a:p>
          <a:p>
            <a:pPr lvl="1" eaLnBrk="1" hangingPunct="1"/>
            <a:r>
              <a:rPr lang="en-US" altLang="en-US" sz="2400" dirty="0"/>
              <a:t>can be </a:t>
            </a:r>
            <a:r>
              <a:rPr lang="en-US" altLang="en-US" sz="2400" b="1" dirty="0">
                <a:solidFill>
                  <a:schemeClr val="bg2"/>
                </a:solidFill>
              </a:rPr>
              <a:t>centered, underlined, capitalized</a:t>
            </a:r>
          </a:p>
          <a:p>
            <a:pPr lvl="1" eaLnBrk="1" hangingPunct="1"/>
            <a:r>
              <a:rPr lang="en-US" altLang="en-US" sz="2400" dirty="0"/>
              <a:t>c</a:t>
            </a:r>
            <a:r>
              <a:rPr lang="en-US" altLang="en-US" sz="2400" b="1" dirty="0"/>
              <a:t>o</a:t>
            </a:r>
            <a:r>
              <a:rPr lang="en-US" altLang="en-US" sz="2400" dirty="0"/>
              <a:t>mmon to use a </a:t>
            </a:r>
            <a:r>
              <a:rPr lang="en-US" altLang="en-US" sz="2400" b="1" dirty="0"/>
              <a:t>heading to duplicate the title</a:t>
            </a:r>
          </a:p>
          <a:p>
            <a:pPr lvl="1" eaLnBrk="1" hangingPunct="1"/>
            <a:endParaRPr lang="en-US" altLang="en-US" dirty="0"/>
          </a:p>
        </p:txBody>
      </p:sp>
      <p:pic>
        <p:nvPicPr>
          <p:cNvPr id="6963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4343400"/>
            <a:ext cx="4159250" cy="156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8"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83200" y="4456113"/>
            <a:ext cx="3556000" cy="135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p14:bwMode="auto" r:id="rId6">
            <p14:nvContentPartPr>
              <p14:cNvPr id="1026" name="Ink 8"/>
              <p14:cNvContentPartPr>
                <a14:cpLocks xmlns:a14="http://schemas.microsoft.com/office/drawing/2010/main" noRot="1" noChangeAspect="1" noEditPoints="1" noChangeArrowheads="1" noChangeShapeType="1"/>
              </p14:cNvContentPartPr>
              <p14:nvPr/>
            </p14:nvContentPartPr>
            <p14:xfrm>
              <a:off x="660400" y="5395913"/>
              <a:ext cx="220663" cy="309562"/>
            </p14:xfrm>
          </p:contentPart>
        </mc:Choice>
        <mc:Fallback xmlns="">
          <p:pic>
            <p:nvPicPr>
              <p:cNvPr id="1026" name="Ink 8"/>
              <p:cNvPicPr>
                <a:picLocks noRot="1" noChangeAspect="1" noEditPoints="1" noChangeArrowheads="1" noChangeShapeType="1"/>
              </p:cNvPicPr>
              <p:nvPr/>
            </p:nvPicPr>
            <p:blipFill>
              <a:blip r:embed="rId7"/>
              <a:stretch>
                <a:fillRect/>
              </a:stretch>
            </p:blipFill>
            <p:spPr>
              <a:xfrm>
                <a:off x="649944" y="5381858"/>
                <a:ext cx="241576" cy="333707"/>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027" name="Ink 9"/>
              <p14:cNvContentPartPr>
                <a14:cpLocks xmlns:a14="http://schemas.microsoft.com/office/drawing/2010/main" noRot="1" noChangeAspect="1" noEditPoints="1" noChangeArrowheads="1" noChangeShapeType="1"/>
              </p14:cNvContentPartPr>
              <p14:nvPr/>
            </p14:nvContentPartPr>
            <p14:xfrm>
              <a:off x="1903413" y="5362575"/>
              <a:ext cx="396875" cy="344488"/>
            </p14:xfrm>
          </p:contentPart>
        </mc:Choice>
        <mc:Fallback xmlns="">
          <p:pic>
            <p:nvPicPr>
              <p:cNvPr id="1027" name="Ink 9"/>
              <p:cNvPicPr>
                <a:picLocks noRot="1" noChangeAspect="1" noEditPoints="1" noChangeArrowheads="1" noChangeShapeType="1"/>
              </p:cNvPicPr>
              <p:nvPr/>
            </p:nvPicPr>
            <p:blipFill>
              <a:blip r:embed="rId9"/>
              <a:stretch>
                <a:fillRect/>
              </a:stretch>
            </p:blipFill>
            <p:spPr>
              <a:xfrm>
                <a:off x="1891888" y="5347816"/>
                <a:ext cx="420284" cy="370766"/>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028" name="Ink 12"/>
              <p14:cNvContentPartPr>
                <a14:cpLocks xmlns:a14="http://schemas.microsoft.com/office/drawing/2010/main" noRot="1" noChangeAspect="1" noEditPoints="1" noChangeArrowheads="1" noChangeShapeType="1"/>
              </p14:cNvContentPartPr>
              <p14:nvPr/>
            </p14:nvContentPartPr>
            <p14:xfrm>
              <a:off x="1012825" y="5572125"/>
              <a:ext cx="4819650" cy="1095375"/>
            </p14:xfrm>
          </p:contentPart>
        </mc:Choice>
        <mc:Fallback xmlns="">
          <p:pic>
            <p:nvPicPr>
              <p:cNvPr id="1028" name="Ink 12"/>
              <p:cNvPicPr>
                <a:picLocks noRot="1" noChangeAspect="1" noEditPoints="1" noChangeArrowheads="1" noChangeShapeType="1"/>
              </p:cNvPicPr>
              <p:nvPr/>
            </p:nvPicPr>
            <p:blipFill>
              <a:blip r:embed="rId11"/>
              <a:stretch>
                <a:fillRect/>
              </a:stretch>
            </p:blipFill>
            <p:spPr>
              <a:xfrm>
                <a:off x="1007065" y="5566366"/>
                <a:ext cx="4838370" cy="1111933"/>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029" name="Ink 14"/>
              <p14:cNvContentPartPr>
                <a14:cpLocks xmlns:a14="http://schemas.microsoft.com/office/drawing/2010/main" noRot="1" noChangeAspect="1" noEditPoints="1" noChangeArrowheads="1" noChangeShapeType="1"/>
              </p14:cNvContentPartPr>
              <p14:nvPr/>
            </p14:nvContentPartPr>
            <p14:xfrm>
              <a:off x="1079500" y="3973513"/>
              <a:ext cx="5367338" cy="1327150"/>
            </p14:xfrm>
          </p:contentPart>
        </mc:Choice>
        <mc:Fallback xmlns="">
          <p:pic>
            <p:nvPicPr>
              <p:cNvPr id="1029" name="Ink 14"/>
              <p:cNvPicPr>
                <a:picLocks noRot="1" noChangeAspect="1" noEditPoints="1" noChangeArrowheads="1" noChangeShapeType="1"/>
              </p:cNvPicPr>
              <p:nvPr/>
            </p:nvPicPr>
            <p:blipFill>
              <a:blip r:embed="rId13"/>
              <a:stretch>
                <a:fillRect/>
              </a:stretch>
            </p:blipFill>
            <p:spPr>
              <a:xfrm>
                <a:off x="1072300" y="3959115"/>
                <a:ext cx="5386418" cy="1351627"/>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030" name="Ink 16"/>
              <p14:cNvContentPartPr>
                <a14:cpLocks xmlns:a14="http://schemas.microsoft.com/office/drawing/2010/main" noRot="1" noChangeAspect="1" noEditPoints="1" noChangeArrowheads="1" noChangeShapeType="1"/>
              </p14:cNvContentPartPr>
              <p14:nvPr/>
            </p14:nvContentPartPr>
            <p14:xfrm>
              <a:off x="620713" y="1749425"/>
              <a:ext cx="1720850" cy="3663950"/>
            </p14:xfrm>
          </p:contentPart>
        </mc:Choice>
        <mc:Fallback xmlns="">
          <p:pic>
            <p:nvPicPr>
              <p:cNvPr id="1030" name="Ink 16"/>
              <p:cNvPicPr>
                <a:picLocks noRot="1" noChangeAspect="1" noEditPoints="1" noChangeArrowheads="1" noChangeShapeType="1"/>
              </p:cNvPicPr>
              <p:nvPr/>
            </p:nvPicPr>
            <p:blipFill>
              <a:blip r:embed="rId15"/>
              <a:stretch>
                <a:fillRect/>
              </a:stretch>
            </p:blipFill>
            <p:spPr>
              <a:xfrm>
                <a:off x="607753" y="1745465"/>
                <a:ext cx="1738491" cy="3680869"/>
              </a:xfrm>
              <a:prstGeom prst="rect">
                <a:avLst/>
              </a:prstGeom>
            </p:spPr>
          </p:pic>
        </mc:Fallback>
      </mc:AlternateContent>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Font typeface="Wingdings" panose="05000000000000000000" pitchFamily="2" charset="2"/>
              <a:buChar char="§"/>
              <a:defRPr sz="2800">
                <a:solidFill>
                  <a:schemeClr val="tx1"/>
                </a:solidFill>
                <a:latin typeface="Times New Roman" panose="02020603050405020304" pitchFamily="18" charset="0"/>
              </a:defRPr>
            </a:lvl1pPr>
            <a:lvl2pPr marL="742950" indent="-285750">
              <a:spcBef>
                <a:spcPct val="20000"/>
              </a:spcBef>
              <a:buClr>
                <a:schemeClr val="tx1"/>
              </a:buClr>
              <a:buFont typeface="Wingdings" panose="05000000000000000000" pitchFamily="2" charset="2"/>
              <a:buChar char="§"/>
              <a:defRPr sz="2200">
                <a:solidFill>
                  <a:schemeClr val="tx1"/>
                </a:solidFill>
                <a:latin typeface="Times New Roman" panose="02020603050405020304" pitchFamily="18" charset="0"/>
              </a:defRPr>
            </a:lvl2pPr>
            <a:lvl3pPr marL="1143000" indent="-228600">
              <a:spcBef>
                <a:spcPct val="20000"/>
              </a:spcBef>
              <a:buClr>
                <a:schemeClr val="hlink"/>
              </a:buClr>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lr>
                <a:srgbClr val="00CCFF"/>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9pPr>
          </a:lstStyle>
          <a:p>
            <a:pPr>
              <a:spcBef>
                <a:spcPct val="50000"/>
              </a:spcBef>
              <a:buClrTx/>
              <a:buFontTx/>
              <a:buNone/>
            </a:pPr>
            <a:fld id="{606796F9-A875-42AC-8ECE-241F4F348D3C}" type="slidenum">
              <a:rPr lang="en-US" altLang="en-US" sz="1400" smtClean="0"/>
              <a:pPr>
                <a:spcBef>
                  <a:spcPct val="50000"/>
                </a:spcBef>
                <a:buClrTx/>
                <a:buFontTx/>
                <a:buNone/>
              </a:pPr>
              <a:t>3</a:t>
            </a:fld>
            <a:endParaRPr lang="en-US" altLang="en-US" sz="1400"/>
          </a:p>
        </p:txBody>
      </p:sp>
      <p:sp>
        <p:nvSpPr>
          <p:cNvPr id="8195" name="Rectangle 2"/>
          <p:cNvSpPr>
            <a:spLocks noGrp="1" noChangeArrowheads="1"/>
          </p:cNvSpPr>
          <p:nvPr>
            <p:ph type="title"/>
          </p:nvPr>
        </p:nvSpPr>
        <p:spPr/>
        <p:txBody>
          <a:bodyPr/>
          <a:lstStyle/>
          <a:p>
            <a:pPr eaLnBrk="1" hangingPunct="1"/>
            <a:r>
              <a:rPr lang="en-US" altLang="en-US" dirty="0"/>
              <a:t>Learning Objectives</a:t>
            </a:r>
          </a:p>
        </p:txBody>
      </p:sp>
      <p:sp>
        <p:nvSpPr>
          <p:cNvPr id="8196" name="Rectangle 3"/>
          <p:cNvSpPr>
            <a:spLocks noGrp="1" noChangeArrowheads="1"/>
          </p:cNvSpPr>
          <p:nvPr>
            <p:ph type="body" idx="1"/>
          </p:nvPr>
        </p:nvSpPr>
        <p:spPr>
          <a:xfrm>
            <a:off x="0" y="457200"/>
            <a:ext cx="9220200" cy="5715000"/>
          </a:xfrm>
        </p:spPr>
        <p:txBody>
          <a:bodyPr/>
          <a:lstStyle/>
          <a:p>
            <a:pPr marL="0" indent="0" eaLnBrk="1" hangingPunct="1">
              <a:lnSpc>
                <a:spcPct val="150000"/>
              </a:lnSpc>
              <a:spcBef>
                <a:spcPts val="0"/>
              </a:spcBef>
              <a:buNone/>
              <a:defRPr/>
            </a:pPr>
            <a:r>
              <a:rPr lang="en-US" altLang="en-US" sz="2000" dirty="0">
                <a:cs typeface="Times New Roman" panose="02020603050405020304" pitchFamily="18" charset="0"/>
              </a:rPr>
              <a:t>In this chapter, you will learn about:</a:t>
            </a:r>
          </a:p>
          <a:p>
            <a:pPr marL="114300" indent="0" eaLnBrk="1" fontAlgn="auto" hangingPunct="1">
              <a:lnSpc>
                <a:spcPct val="150000"/>
              </a:lnSpc>
              <a:spcBef>
                <a:spcPts val="0"/>
              </a:spcBef>
              <a:buSzPct val="100000"/>
              <a:buFont typeface="Wingdings" panose="05000000000000000000" pitchFamily="2" charset="2"/>
              <a:buNone/>
              <a:defRPr/>
            </a:pPr>
            <a:r>
              <a:rPr lang="en-US" sz="2000" b="1" kern="1200" dirty="0">
                <a:solidFill>
                  <a:schemeClr val="tx2"/>
                </a:solidFill>
                <a:sym typeface="Arial"/>
              </a:rPr>
              <a:t>2.1</a:t>
            </a:r>
            <a:r>
              <a:rPr lang="en-US" sz="2000" kern="1200" dirty="0">
                <a:sym typeface="Arial"/>
              </a:rPr>
              <a:t> Describe HTML, XHTML, and HTML 5</a:t>
            </a:r>
          </a:p>
          <a:p>
            <a:pPr marL="114300" indent="0" eaLnBrk="1" fontAlgn="auto" hangingPunct="1">
              <a:lnSpc>
                <a:spcPct val="150000"/>
              </a:lnSpc>
              <a:spcBef>
                <a:spcPts val="0"/>
              </a:spcBef>
              <a:buSzPct val="100000"/>
              <a:buFont typeface="Wingdings" panose="05000000000000000000" pitchFamily="2" charset="2"/>
              <a:buNone/>
              <a:defRPr/>
            </a:pPr>
            <a:r>
              <a:rPr lang="en-US" sz="2000" b="1" kern="1200" dirty="0">
                <a:solidFill>
                  <a:schemeClr val="tx2"/>
                </a:solidFill>
                <a:sym typeface="Arial"/>
              </a:rPr>
              <a:t>2.2</a:t>
            </a:r>
            <a:r>
              <a:rPr lang="en-US" sz="2000" kern="1200" dirty="0">
                <a:sym typeface="Arial"/>
              </a:rPr>
              <a:t> Identify the markup language in a web page document</a:t>
            </a:r>
          </a:p>
          <a:p>
            <a:pPr marL="114300" indent="0" eaLnBrk="1" fontAlgn="auto" hangingPunct="1">
              <a:lnSpc>
                <a:spcPct val="150000"/>
              </a:lnSpc>
              <a:spcBef>
                <a:spcPts val="0"/>
              </a:spcBef>
              <a:buSzPct val="100000"/>
              <a:buFont typeface="Wingdings" panose="05000000000000000000" pitchFamily="2" charset="2"/>
              <a:buNone/>
              <a:defRPr/>
            </a:pPr>
            <a:r>
              <a:rPr lang="en-US" sz="2000" b="1" kern="1200" dirty="0">
                <a:solidFill>
                  <a:schemeClr val="tx2"/>
                </a:solidFill>
                <a:sym typeface="Arial"/>
              </a:rPr>
              <a:t>2.3</a:t>
            </a:r>
            <a:r>
              <a:rPr lang="en-US" sz="2000" kern="1200" dirty="0">
                <a:sym typeface="Arial"/>
              </a:rPr>
              <a:t> Use the html, head, body, title, and meta elements to code a template for a web page</a:t>
            </a:r>
          </a:p>
          <a:p>
            <a:pPr marL="114300" indent="0" eaLnBrk="1" fontAlgn="auto" hangingPunct="1">
              <a:lnSpc>
                <a:spcPct val="150000"/>
              </a:lnSpc>
              <a:spcBef>
                <a:spcPts val="0"/>
              </a:spcBef>
              <a:buSzPct val="100000"/>
              <a:buFont typeface="Wingdings" panose="05000000000000000000" pitchFamily="2" charset="2"/>
              <a:buNone/>
              <a:defRPr/>
            </a:pPr>
            <a:r>
              <a:rPr lang="en-US" sz="2000" b="1" kern="1200" dirty="0">
                <a:solidFill>
                  <a:schemeClr val="tx2"/>
                </a:solidFill>
                <a:sym typeface="Arial"/>
              </a:rPr>
              <a:t>2.4</a:t>
            </a:r>
            <a:r>
              <a:rPr lang="en-US" sz="2000" kern="1200" dirty="0">
                <a:sym typeface="Arial"/>
              </a:rPr>
              <a:t> Configure the body of a web page with </a:t>
            </a:r>
            <a:r>
              <a:rPr lang="en-US" sz="2000" b="1" kern="1200" dirty="0">
                <a:sym typeface="Arial"/>
              </a:rPr>
              <a:t>headings, paragraphs, line breaks, div, lists</a:t>
            </a:r>
            <a:r>
              <a:rPr lang="en-US" sz="2000" kern="1200" dirty="0">
                <a:sym typeface="Arial"/>
              </a:rPr>
              <a:t>, and </a:t>
            </a:r>
            <a:r>
              <a:rPr lang="en-US" sz="2000" b="1" kern="1200" dirty="0">
                <a:sym typeface="Arial"/>
              </a:rPr>
              <a:t>blockquotes</a:t>
            </a:r>
          </a:p>
          <a:p>
            <a:pPr marL="114300" indent="0" eaLnBrk="1" fontAlgn="auto" hangingPunct="1">
              <a:lnSpc>
                <a:spcPct val="150000"/>
              </a:lnSpc>
              <a:spcBef>
                <a:spcPts val="0"/>
              </a:spcBef>
              <a:buSzPct val="100000"/>
              <a:buFont typeface="Wingdings" panose="05000000000000000000" pitchFamily="2" charset="2"/>
              <a:buNone/>
              <a:defRPr/>
            </a:pPr>
            <a:r>
              <a:rPr lang="en-US" sz="2000" b="1" kern="1200" dirty="0">
                <a:solidFill>
                  <a:schemeClr val="tx2"/>
                </a:solidFill>
                <a:sym typeface="Arial"/>
              </a:rPr>
              <a:t>2.5</a:t>
            </a:r>
            <a:r>
              <a:rPr lang="en-US" sz="2000" kern="1200" dirty="0">
                <a:sym typeface="Arial"/>
              </a:rPr>
              <a:t> Configure </a:t>
            </a:r>
            <a:r>
              <a:rPr lang="en-US" sz="2000" b="1" kern="1200" dirty="0">
                <a:sym typeface="Arial"/>
              </a:rPr>
              <a:t>text</a:t>
            </a:r>
            <a:r>
              <a:rPr lang="en-US" sz="2000" kern="1200" dirty="0">
                <a:sym typeface="Arial"/>
              </a:rPr>
              <a:t> with phrase elements</a:t>
            </a:r>
          </a:p>
          <a:p>
            <a:pPr marL="114300" indent="0" eaLnBrk="1" fontAlgn="auto" hangingPunct="1">
              <a:lnSpc>
                <a:spcPct val="150000"/>
              </a:lnSpc>
              <a:spcBef>
                <a:spcPts val="0"/>
              </a:spcBef>
              <a:buSzPct val="100000"/>
              <a:buFont typeface="Wingdings" panose="05000000000000000000" pitchFamily="2" charset="2"/>
              <a:buNone/>
              <a:defRPr/>
            </a:pPr>
            <a:r>
              <a:rPr lang="en-US" sz="2000" b="1" kern="1200" dirty="0">
                <a:solidFill>
                  <a:schemeClr val="tx2"/>
                </a:solidFill>
                <a:sym typeface="Arial"/>
              </a:rPr>
              <a:t>2.6</a:t>
            </a:r>
            <a:r>
              <a:rPr lang="en-US" sz="2000" kern="1200" dirty="0">
                <a:sym typeface="Arial"/>
              </a:rPr>
              <a:t> Configure a web page using </a:t>
            </a:r>
            <a:r>
              <a:rPr lang="en-US" sz="2000" b="1" kern="1200" dirty="0">
                <a:sym typeface="Arial"/>
              </a:rPr>
              <a:t>new HTML 5 header, </a:t>
            </a:r>
            <a:r>
              <a:rPr lang="en-US" sz="2000" b="1" kern="1200" dirty="0" err="1">
                <a:sym typeface="Arial"/>
              </a:rPr>
              <a:t>nav</a:t>
            </a:r>
            <a:r>
              <a:rPr lang="en-US" sz="2000" b="1" kern="1200" dirty="0">
                <a:sym typeface="Arial"/>
              </a:rPr>
              <a:t>, main, </a:t>
            </a:r>
            <a:r>
              <a:rPr lang="en-US" sz="2000" kern="1200" dirty="0">
                <a:sym typeface="Arial"/>
              </a:rPr>
              <a:t>and </a:t>
            </a:r>
            <a:r>
              <a:rPr lang="en-US" sz="2000" b="1" kern="1200" dirty="0">
                <a:sym typeface="Arial"/>
              </a:rPr>
              <a:t>footer elements</a:t>
            </a:r>
          </a:p>
          <a:p>
            <a:pPr marL="0" lvl="1" indent="0" eaLnBrk="1" fontAlgn="auto" hangingPunct="1">
              <a:lnSpc>
                <a:spcPct val="150000"/>
              </a:lnSpc>
              <a:spcBef>
                <a:spcPts val="0"/>
              </a:spcBef>
              <a:buFont typeface="Wingdings" panose="05000000000000000000" pitchFamily="2" charset="2"/>
              <a:buNone/>
              <a:defRPr/>
            </a:pPr>
            <a:r>
              <a:rPr lang="en-US" sz="2000" b="1" kern="1200" dirty="0">
                <a:solidFill>
                  <a:schemeClr val="tx2"/>
                </a:solidFill>
              </a:rPr>
              <a:t>  2.7</a:t>
            </a:r>
            <a:r>
              <a:rPr lang="en-US" sz="2000" kern="1200" dirty="0">
                <a:solidFill>
                  <a:srgbClr val="000000"/>
                </a:solidFill>
              </a:rPr>
              <a:t> Configure </a:t>
            </a:r>
            <a:r>
              <a:rPr lang="en-US" sz="2000" b="1" kern="1200" dirty="0">
                <a:solidFill>
                  <a:srgbClr val="000000"/>
                </a:solidFill>
              </a:rPr>
              <a:t>special characters</a:t>
            </a:r>
          </a:p>
          <a:p>
            <a:pPr marL="0" lvl="1" indent="0" eaLnBrk="1" fontAlgn="auto" hangingPunct="1">
              <a:lnSpc>
                <a:spcPct val="150000"/>
              </a:lnSpc>
              <a:spcBef>
                <a:spcPts val="0"/>
              </a:spcBef>
              <a:buFont typeface="Wingdings" panose="05000000000000000000" pitchFamily="2" charset="2"/>
              <a:buNone/>
              <a:defRPr/>
            </a:pPr>
            <a:r>
              <a:rPr lang="en-US" sz="2000" b="1" kern="1200" dirty="0">
                <a:solidFill>
                  <a:schemeClr val="tx2"/>
                </a:solidFill>
              </a:rPr>
              <a:t>  2.8</a:t>
            </a:r>
            <a:r>
              <a:rPr lang="en-US" sz="2000" kern="1200" dirty="0">
                <a:solidFill>
                  <a:srgbClr val="000000"/>
                </a:solidFill>
              </a:rPr>
              <a:t> Use the </a:t>
            </a:r>
            <a:r>
              <a:rPr lang="en-US" sz="2000" b="1" kern="1200" dirty="0">
                <a:solidFill>
                  <a:srgbClr val="000000"/>
                </a:solidFill>
              </a:rPr>
              <a:t>anchor</a:t>
            </a:r>
            <a:r>
              <a:rPr lang="en-US" sz="2000" kern="1200" dirty="0">
                <a:solidFill>
                  <a:srgbClr val="000000"/>
                </a:solidFill>
              </a:rPr>
              <a:t> element to link from page to page</a:t>
            </a:r>
          </a:p>
          <a:p>
            <a:pPr marL="0" lvl="1" indent="0" eaLnBrk="1" fontAlgn="auto" hangingPunct="1">
              <a:lnSpc>
                <a:spcPct val="150000"/>
              </a:lnSpc>
              <a:spcBef>
                <a:spcPts val="0"/>
              </a:spcBef>
              <a:buFont typeface="Wingdings" panose="05000000000000000000" pitchFamily="2" charset="2"/>
              <a:buNone/>
              <a:defRPr/>
            </a:pPr>
            <a:r>
              <a:rPr lang="en-US" sz="2000" b="1" kern="1200" dirty="0">
                <a:solidFill>
                  <a:schemeClr val="tx2"/>
                </a:solidFill>
              </a:rPr>
              <a:t>  2.9</a:t>
            </a:r>
            <a:r>
              <a:rPr lang="en-US" sz="2000" kern="1200" dirty="0">
                <a:solidFill>
                  <a:srgbClr val="000000"/>
                </a:solidFill>
              </a:rPr>
              <a:t> Create </a:t>
            </a:r>
            <a:r>
              <a:rPr lang="en-US" sz="2000" b="1" kern="1200" dirty="0">
                <a:solidFill>
                  <a:srgbClr val="000000"/>
                </a:solidFill>
              </a:rPr>
              <a:t>absolute, relative</a:t>
            </a:r>
            <a:r>
              <a:rPr lang="en-US" sz="2000" kern="1200" dirty="0">
                <a:solidFill>
                  <a:srgbClr val="000000"/>
                </a:solidFill>
              </a:rPr>
              <a:t>, and </a:t>
            </a:r>
            <a:r>
              <a:rPr lang="en-US" sz="2000" b="1" kern="1200" dirty="0">
                <a:solidFill>
                  <a:srgbClr val="000000"/>
                </a:solidFill>
              </a:rPr>
              <a:t>e-mail hyperlinks</a:t>
            </a:r>
          </a:p>
          <a:p>
            <a:pPr marL="0" lvl="1" indent="0" eaLnBrk="1" fontAlgn="auto" hangingPunct="1">
              <a:lnSpc>
                <a:spcPct val="150000"/>
              </a:lnSpc>
              <a:spcBef>
                <a:spcPts val="0"/>
              </a:spcBef>
              <a:buFont typeface="Wingdings" panose="05000000000000000000" pitchFamily="2" charset="2"/>
              <a:buNone/>
              <a:defRPr/>
            </a:pPr>
            <a:r>
              <a:rPr lang="en-US" sz="2000" b="1" kern="1200" dirty="0">
                <a:solidFill>
                  <a:schemeClr val="tx2"/>
                </a:solidFill>
              </a:rPr>
              <a:t>  2.10 </a:t>
            </a:r>
            <a:r>
              <a:rPr lang="en-US" sz="2000" b="1" kern="1200" dirty="0">
                <a:solidFill>
                  <a:srgbClr val="000000"/>
                </a:solidFill>
              </a:rPr>
              <a:t>Code, save</a:t>
            </a:r>
            <a:r>
              <a:rPr lang="en-US" sz="2000" kern="1200" dirty="0">
                <a:solidFill>
                  <a:srgbClr val="000000"/>
                </a:solidFill>
              </a:rPr>
              <a:t>, and </a:t>
            </a:r>
            <a:r>
              <a:rPr lang="en-US" sz="2000" b="1" kern="1200" dirty="0">
                <a:solidFill>
                  <a:srgbClr val="000000"/>
                </a:solidFill>
              </a:rPr>
              <a:t>display</a:t>
            </a:r>
            <a:r>
              <a:rPr lang="en-US" sz="2000" kern="1200" dirty="0">
                <a:solidFill>
                  <a:srgbClr val="000000"/>
                </a:solidFill>
              </a:rPr>
              <a:t> a web page document</a:t>
            </a:r>
          </a:p>
          <a:p>
            <a:pPr marL="0" lvl="1" indent="0" eaLnBrk="1" fontAlgn="auto" hangingPunct="1">
              <a:lnSpc>
                <a:spcPct val="150000"/>
              </a:lnSpc>
              <a:spcBef>
                <a:spcPts val="0"/>
              </a:spcBef>
              <a:buFont typeface="Wingdings" panose="05000000000000000000" pitchFamily="2" charset="2"/>
              <a:buNone/>
              <a:defRPr/>
            </a:pPr>
            <a:r>
              <a:rPr lang="en-US" sz="2000" b="1" kern="1200" dirty="0">
                <a:solidFill>
                  <a:schemeClr val="tx2"/>
                </a:solidFill>
              </a:rPr>
              <a:t> 2.11</a:t>
            </a:r>
            <a:r>
              <a:rPr lang="en-US" sz="2000" kern="1200" dirty="0">
                <a:solidFill>
                  <a:srgbClr val="000000"/>
                </a:solidFill>
              </a:rPr>
              <a:t> </a:t>
            </a:r>
            <a:r>
              <a:rPr lang="en-US" sz="2000" b="1" kern="1200" dirty="0">
                <a:solidFill>
                  <a:srgbClr val="000000"/>
                </a:solidFill>
              </a:rPr>
              <a:t>Test </a:t>
            </a:r>
            <a:r>
              <a:rPr lang="en-US" sz="2000" kern="1200" dirty="0">
                <a:solidFill>
                  <a:srgbClr val="000000"/>
                </a:solidFill>
              </a:rPr>
              <a:t>a web page document for valid syntax.</a:t>
            </a:r>
          </a:p>
          <a:p>
            <a:pPr lvl="2" eaLnBrk="1" fontAlgn="auto" hangingPunct="1">
              <a:spcBef>
                <a:spcPts val="1500"/>
              </a:spcBef>
              <a:buSzPct val="100000"/>
              <a:defRPr/>
            </a:pPr>
            <a:endParaRPr lang="en-US" sz="2400" kern="1200" dirty="0">
              <a:latin typeface="Arial (Body)"/>
              <a:sym typeface="Arial"/>
            </a:endParaRPr>
          </a:p>
        </p:txBody>
      </p:sp>
      <p:pic>
        <p:nvPicPr>
          <p:cNvPr id="5" name="Picture 2" descr="Image result for home icon">
            <a:hlinkClick r:id="rId4" action="ppaction://hlinksldjump"/>
          </p:cNvPr>
          <p:cNvPicPr>
            <a:picLocks noChangeAspect="1" noChangeArrowheads="1"/>
          </p:cNvPicPr>
          <p:nvPr/>
        </p:nvPicPr>
        <p:blipFill>
          <a:blip r:embed="rId5" cstate="print">
            <a:lum bright="70000" contrast="-70000"/>
            <a:extLst>
              <a:ext uri="{28A0092B-C50C-407E-A947-70E740481C1C}">
                <a14:useLocalDpi xmlns:a14="http://schemas.microsoft.com/office/drawing/2010/main" val="0"/>
              </a:ext>
            </a:extLst>
          </a:blip>
          <a:srcRect/>
          <a:stretch>
            <a:fillRect/>
          </a:stretch>
        </p:blipFill>
        <p:spPr bwMode="auto">
          <a:xfrm flipH="1">
            <a:off x="8686800" y="6368587"/>
            <a:ext cx="398436" cy="37549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Font typeface="Wingdings" panose="05000000000000000000" pitchFamily="2" charset="2"/>
              <a:buChar char="§"/>
              <a:defRPr sz="2800">
                <a:solidFill>
                  <a:schemeClr val="tx1"/>
                </a:solidFill>
                <a:latin typeface="Times New Roman" panose="02020603050405020304" pitchFamily="18" charset="0"/>
              </a:defRPr>
            </a:lvl1pPr>
            <a:lvl2pPr marL="742950" indent="-285750">
              <a:spcBef>
                <a:spcPct val="20000"/>
              </a:spcBef>
              <a:buClr>
                <a:schemeClr val="tx1"/>
              </a:buClr>
              <a:buFont typeface="Wingdings" panose="05000000000000000000" pitchFamily="2" charset="2"/>
              <a:buChar char="§"/>
              <a:defRPr sz="2200">
                <a:solidFill>
                  <a:schemeClr val="tx1"/>
                </a:solidFill>
                <a:latin typeface="Times New Roman" panose="02020603050405020304" pitchFamily="18" charset="0"/>
              </a:defRPr>
            </a:lvl2pPr>
            <a:lvl3pPr marL="1143000" indent="-228600">
              <a:spcBef>
                <a:spcPct val="20000"/>
              </a:spcBef>
              <a:buClr>
                <a:schemeClr val="hlink"/>
              </a:buClr>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lr>
                <a:srgbClr val="00CCFF"/>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9pPr>
          </a:lstStyle>
          <a:p>
            <a:pPr>
              <a:spcBef>
                <a:spcPct val="50000"/>
              </a:spcBef>
              <a:buClrTx/>
              <a:buFontTx/>
              <a:buNone/>
            </a:pPr>
            <a:fld id="{5BEB815B-FAB3-4349-A778-C0BAD41B0C5A}" type="slidenum">
              <a:rPr lang="en-US" altLang="en-US" sz="1400" smtClean="0"/>
              <a:pPr>
                <a:spcBef>
                  <a:spcPct val="50000"/>
                </a:spcBef>
                <a:buClrTx/>
                <a:buFontTx/>
                <a:buNone/>
              </a:pPr>
              <a:t>30</a:t>
            </a:fld>
            <a:endParaRPr lang="en-US" altLang="en-US" sz="1400"/>
          </a:p>
        </p:txBody>
      </p:sp>
      <p:sp>
        <p:nvSpPr>
          <p:cNvPr id="71683" name="Rectangle 2"/>
          <p:cNvSpPr>
            <a:spLocks noGrp="1" noChangeArrowheads="1"/>
          </p:cNvSpPr>
          <p:nvPr>
            <p:ph type="title"/>
          </p:nvPr>
        </p:nvSpPr>
        <p:spPr>
          <a:xfrm>
            <a:off x="381000" y="0"/>
            <a:ext cx="8229600" cy="485775"/>
          </a:xfrm>
        </p:spPr>
        <p:txBody>
          <a:bodyPr/>
          <a:lstStyle/>
          <a:p>
            <a:pPr eaLnBrk="1" hangingPunct="1"/>
            <a:r>
              <a:rPr lang="en-US" altLang="en-US"/>
              <a:t>Heading Tags</a:t>
            </a:r>
          </a:p>
        </p:txBody>
      </p:sp>
      <p:pic>
        <p:nvPicPr>
          <p:cNvPr id="7168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2362200"/>
            <a:ext cx="4194175"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5" name="Rectangle 4"/>
          <p:cNvSpPr>
            <a:spLocks noChangeArrowheads="1"/>
          </p:cNvSpPr>
          <p:nvPr/>
        </p:nvSpPr>
        <p:spPr bwMode="auto">
          <a:xfrm>
            <a:off x="0" y="1828800"/>
            <a:ext cx="4191000" cy="2743200"/>
          </a:xfrm>
          <a:prstGeom prst="rect">
            <a:avLst/>
          </a:prstGeom>
          <a:solidFill>
            <a:srgbClr val="EAEAEA"/>
          </a:solidFill>
          <a:ln w="9525">
            <a:solidFill>
              <a:schemeClr val="tx1"/>
            </a:solidFill>
            <a:miter lim="800000"/>
            <a:headEnd/>
            <a:tailEnd/>
          </a:ln>
        </p:spPr>
        <p:txBody>
          <a:bodyPr wrap="none" anchor="ctr"/>
          <a:lstStyle>
            <a:lvl1pPr>
              <a:spcBef>
                <a:spcPct val="20000"/>
              </a:spcBef>
              <a:buClr>
                <a:schemeClr val="tx1"/>
              </a:buClr>
              <a:buFont typeface="Wingdings" panose="05000000000000000000" pitchFamily="2" charset="2"/>
              <a:buChar char="§"/>
              <a:defRPr sz="2800">
                <a:solidFill>
                  <a:schemeClr val="tx1"/>
                </a:solidFill>
                <a:latin typeface="Times New Roman" panose="02020603050405020304" pitchFamily="18" charset="0"/>
              </a:defRPr>
            </a:lvl1pPr>
            <a:lvl2pPr marL="742950" indent="-285750">
              <a:spcBef>
                <a:spcPct val="20000"/>
              </a:spcBef>
              <a:buClr>
                <a:schemeClr val="tx1"/>
              </a:buClr>
              <a:buFont typeface="Wingdings" panose="05000000000000000000" pitchFamily="2" charset="2"/>
              <a:buChar char="§"/>
              <a:defRPr sz="2200">
                <a:solidFill>
                  <a:schemeClr val="tx1"/>
                </a:solidFill>
                <a:latin typeface="Times New Roman" panose="02020603050405020304" pitchFamily="18" charset="0"/>
              </a:defRPr>
            </a:lvl2pPr>
            <a:lvl3pPr marL="1143000" indent="-228600">
              <a:spcBef>
                <a:spcPct val="20000"/>
              </a:spcBef>
              <a:buClr>
                <a:schemeClr val="hlink"/>
              </a:buClr>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lr>
                <a:srgbClr val="00CCFF"/>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9pPr>
          </a:lstStyle>
          <a:p>
            <a:pPr eaLnBrk="1" hangingPunct="1">
              <a:spcBef>
                <a:spcPct val="0"/>
              </a:spcBef>
              <a:buClrTx/>
              <a:buFontTx/>
              <a:buNone/>
            </a:pPr>
            <a:endParaRPr lang="en-US" altLang="en-US" sz="1200">
              <a:solidFill>
                <a:srgbClr val="008000"/>
              </a:solidFill>
              <a:latin typeface="Courier New" panose="02070309020205020404" pitchFamily="49" charset="0"/>
            </a:endParaRPr>
          </a:p>
        </p:txBody>
      </p:sp>
      <p:sp>
        <p:nvSpPr>
          <p:cNvPr id="71686" name="Rectangle 5"/>
          <p:cNvSpPr>
            <a:spLocks noGrp="1" noChangeArrowheads="1"/>
          </p:cNvSpPr>
          <p:nvPr>
            <p:ph type="body" idx="1"/>
          </p:nvPr>
        </p:nvSpPr>
        <p:spPr>
          <a:xfrm>
            <a:off x="228600" y="2133600"/>
            <a:ext cx="4932363" cy="3671888"/>
          </a:xfrm>
        </p:spPr>
        <p:txBody>
          <a:bodyPr/>
          <a:lstStyle/>
          <a:p>
            <a:pPr eaLnBrk="1" hangingPunct="1">
              <a:buFont typeface="Wingdings" panose="05000000000000000000" pitchFamily="2" charset="2"/>
              <a:buNone/>
            </a:pPr>
            <a:r>
              <a:rPr lang="en-US" altLang="en-US" sz="1800" b="1">
                <a:latin typeface="Courier-Bold" charset="0"/>
              </a:rPr>
              <a:t>&lt;h1&gt;Heading Level 1&lt;/h1&gt;</a:t>
            </a:r>
          </a:p>
          <a:p>
            <a:pPr eaLnBrk="1" hangingPunct="1">
              <a:buFont typeface="Wingdings" panose="05000000000000000000" pitchFamily="2" charset="2"/>
              <a:buNone/>
            </a:pPr>
            <a:r>
              <a:rPr lang="en-US" altLang="en-US" sz="1800" b="1">
                <a:latin typeface="Courier-Bold" charset="0"/>
              </a:rPr>
              <a:t>&lt;h2&gt;Heading Level 2&lt;/h2&gt;</a:t>
            </a:r>
          </a:p>
          <a:p>
            <a:pPr eaLnBrk="1" hangingPunct="1">
              <a:buFont typeface="Wingdings" panose="05000000000000000000" pitchFamily="2" charset="2"/>
              <a:buNone/>
            </a:pPr>
            <a:r>
              <a:rPr lang="en-US" altLang="en-US" sz="1800" b="1">
                <a:latin typeface="Courier-Bold" charset="0"/>
              </a:rPr>
              <a:t>&lt;h3&gt;Heading Level 3&lt;/h3&gt;</a:t>
            </a:r>
          </a:p>
          <a:p>
            <a:pPr eaLnBrk="1" hangingPunct="1">
              <a:buFont typeface="Wingdings" panose="05000000000000000000" pitchFamily="2" charset="2"/>
              <a:buNone/>
            </a:pPr>
            <a:r>
              <a:rPr lang="en-US" altLang="en-US" sz="1800" b="1">
                <a:latin typeface="Courier-Bold" charset="0"/>
              </a:rPr>
              <a:t>&lt;h4&gt;Heading Level 4&lt;/h4&gt;</a:t>
            </a:r>
          </a:p>
          <a:p>
            <a:pPr eaLnBrk="1" hangingPunct="1">
              <a:buFont typeface="Wingdings" panose="05000000000000000000" pitchFamily="2" charset="2"/>
              <a:buNone/>
            </a:pPr>
            <a:r>
              <a:rPr lang="en-US" altLang="en-US" sz="1800" b="1">
                <a:latin typeface="Courier-Bold" charset="0"/>
              </a:rPr>
              <a:t>&lt;h5&gt;Heading Level 5&lt;/h5&gt;</a:t>
            </a:r>
          </a:p>
          <a:p>
            <a:pPr eaLnBrk="1" hangingPunct="1">
              <a:buFont typeface="Wingdings" panose="05000000000000000000" pitchFamily="2" charset="2"/>
              <a:buNone/>
            </a:pPr>
            <a:r>
              <a:rPr lang="en-US" altLang="en-US" sz="1800" b="1">
                <a:latin typeface="Courier-Bold" charset="0"/>
              </a:rPr>
              <a:t>&lt;h6&gt;Heading Level 6&lt;/h6&gt;</a:t>
            </a:r>
          </a:p>
        </p:txBody>
      </p:sp>
      <p:sp>
        <p:nvSpPr>
          <p:cNvPr id="71687" name="Rectangle 6"/>
          <p:cNvSpPr>
            <a:spLocks noChangeArrowheads="1"/>
          </p:cNvSpPr>
          <p:nvPr/>
        </p:nvSpPr>
        <p:spPr bwMode="auto">
          <a:xfrm>
            <a:off x="381000" y="5791200"/>
            <a:ext cx="4572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Font typeface="Wingdings" panose="05000000000000000000" pitchFamily="2" charset="2"/>
              <a:buChar char="§"/>
              <a:defRPr sz="2800">
                <a:solidFill>
                  <a:schemeClr val="tx1"/>
                </a:solidFill>
                <a:latin typeface="Times New Roman" panose="02020603050405020304" pitchFamily="18" charset="0"/>
              </a:defRPr>
            </a:lvl1pPr>
            <a:lvl2pPr marL="742950" indent="-285750">
              <a:spcBef>
                <a:spcPct val="20000"/>
              </a:spcBef>
              <a:buClr>
                <a:schemeClr val="tx1"/>
              </a:buClr>
              <a:buFont typeface="Wingdings" panose="05000000000000000000" pitchFamily="2" charset="2"/>
              <a:buChar char="§"/>
              <a:defRPr sz="2200">
                <a:solidFill>
                  <a:schemeClr val="tx1"/>
                </a:solidFill>
                <a:latin typeface="Times New Roman" panose="02020603050405020304" pitchFamily="18" charset="0"/>
              </a:defRPr>
            </a:lvl2pPr>
            <a:lvl3pPr marL="1143000" indent="-228600">
              <a:spcBef>
                <a:spcPct val="20000"/>
              </a:spcBef>
              <a:buClr>
                <a:schemeClr val="hlink"/>
              </a:buClr>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lr>
                <a:srgbClr val="00CCFF"/>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9pPr>
          </a:lstStyle>
          <a:p>
            <a:pPr eaLnBrk="1" hangingPunct="1">
              <a:spcBef>
                <a:spcPct val="0"/>
              </a:spcBef>
              <a:buClrTx/>
              <a:buFontTx/>
              <a:buNone/>
            </a:pPr>
            <a:r>
              <a:rPr lang="en-US" altLang="en-US" sz="2000" b="0" dirty="0">
                <a:latin typeface="+mn-lt"/>
              </a:rPr>
              <a:t>&lt;h1&gt; is largest</a:t>
            </a:r>
          </a:p>
          <a:p>
            <a:pPr eaLnBrk="1" hangingPunct="1">
              <a:spcBef>
                <a:spcPct val="0"/>
              </a:spcBef>
              <a:buClrTx/>
              <a:buFontTx/>
              <a:buNone/>
            </a:pPr>
            <a:r>
              <a:rPr lang="en-US" altLang="en-US" sz="2000" b="0" dirty="0">
                <a:latin typeface="+mn-lt"/>
              </a:rPr>
              <a:t>&lt;h6&gt; is smallest</a:t>
            </a:r>
          </a:p>
        </p:txBody>
      </p:sp>
    </p:spTree>
    <p:custDataLst>
      <p:tags r:id="rId1"/>
    </p:custData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Number Placeholder 3"/>
          <p:cNvSpPr>
            <a:spLocks noGrp="1"/>
          </p:cNvSpPr>
          <p:nvPr>
            <p:ph type="sldNum" sz="quarter" idx="10"/>
          </p:nvPr>
        </p:nvSpPr>
        <p:spPr>
          <a:xfrm>
            <a:off x="7239000" y="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Font typeface="Wingdings" panose="05000000000000000000" pitchFamily="2" charset="2"/>
              <a:buChar char="§"/>
              <a:defRPr sz="2800">
                <a:solidFill>
                  <a:schemeClr val="tx1"/>
                </a:solidFill>
                <a:latin typeface="Times New Roman" panose="02020603050405020304" pitchFamily="18" charset="0"/>
              </a:defRPr>
            </a:lvl1pPr>
            <a:lvl2pPr marL="742950" indent="-285750">
              <a:spcBef>
                <a:spcPct val="20000"/>
              </a:spcBef>
              <a:buClr>
                <a:schemeClr val="tx1"/>
              </a:buClr>
              <a:buFont typeface="Wingdings" panose="05000000000000000000" pitchFamily="2" charset="2"/>
              <a:buChar char="§"/>
              <a:defRPr sz="2200">
                <a:solidFill>
                  <a:schemeClr val="tx1"/>
                </a:solidFill>
                <a:latin typeface="Times New Roman" panose="02020603050405020304" pitchFamily="18" charset="0"/>
              </a:defRPr>
            </a:lvl2pPr>
            <a:lvl3pPr marL="1143000" indent="-228600">
              <a:spcBef>
                <a:spcPct val="20000"/>
              </a:spcBef>
              <a:buClr>
                <a:schemeClr val="hlink"/>
              </a:buClr>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lr>
                <a:srgbClr val="00CCFF"/>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9pPr>
          </a:lstStyle>
          <a:p>
            <a:pPr>
              <a:spcBef>
                <a:spcPct val="50000"/>
              </a:spcBef>
              <a:buClrTx/>
              <a:buFontTx/>
              <a:buNone/>
            </a:pPr>
            <a:fld id="{BDC51AE3-1F8B-445E-955C-002BADED5041}" type="slidenum">
              <a:rPr lang="en-US" altLang="en-US" sz="1400" smtClean="0"/>
              <a:pPr>
                <a:spcBef>
                  <a:spcPct val="50000"/>
                </a:spcBef>
                <a:buClrTx/>
                <a:buFontTx/>
                <a:buNone/>
              </a:pPr>
              <a:t>31</a:t>
            </a:fld>
            <a:endParaRPr lang="en-US" altLang="en-US" sz="1400"/>
          </a:p>
        </p:txBody>
      </p:sp>
      <p:graphicFrame>
        <p:nvGraphicFramePr>
          <p:cNvPr id="73731" name="Object 3"/>
          <p:cNvGraphicFramePr>
            <a:graphicFrameLocks/>
          </p:cNvGraphicFramePr>
          <p:nvPr/>
        </p:nvGraphicFramePr>
        <p:xfrm>
          <a:off x="0" y="0"/>
          <a:ext cx="6918325" cy="5667375"/>
        </p:xfrm>
        <a:graphic>
          <a:graphicData uri="http://schemas.openxmlformats.org/presentationml/2006/ole">
            <mc:AlternateContent xmlns:mc="http://schemas.openxmlformats.org/markup-compatibility/2006">
              <mc:Choice xmlns:v="urn:schemas-microsoft-com:vml" Requires="v">
                <p:oleObj spid="_x0000_s73849" name="Document" r:id="rId5" imgW="7010400" imgH="5742432" progId="Word.Document.8">
                  <p:embed/>
                </p:oleObj>
              </mc:Choice>
              <mc:Fallback>
                <p:oleObj name="Document" r:id="rId5" imgW="7010400" imgH="5742432" progId="Word.Document.8">
                  <p:embed/>
                  <p:pic>
                    <p:nvPicPr>
                      <p:cNvPr id="0" name="Object 3"/>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6918325" cy="566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73732" name="Picture 5" descr="head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14800" y="2819400"/>
            <a:ext cx="3797300" cy="385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2"/>
    </p:custData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p:txBody>
          <a:bodyPr/>
          <a:lstStyle/>
          <a:p>
            <a:fld id="{48974C1D-CCCD-46C6-BE1F-9D85B577862B}" type="slidenum">
              <a:rPr lang="en-US" altLang="en-US" smtClean="0"/>
              <a:pPr/>
              <a:t>32</a:t>
            </a:fld>
            <a:endParaRPr lang="en-US" altLang="en-US"/>
          </a:p>
        </p:txBody>
      </p:sp>
      <p:sp>
        <p:nvSpPr>
          <p:cNvPr id="4" name="Rectangle 3"/>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r="53907" b="57223"/>
          <a:stretch/>
        </p:blipFill>
        <p:spPr>
          <a:xfrm>
            <a:off x="-838200" y="2667000"/>
            <a:ext cx="3596232" cy="1805282"/>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3656795715"/>
              </p:ext>
            </p:extLst>
          </p:nvPr>
        </p:nvGraphicFramePr>
        <p:xfrm>
          <a:off x="2895600" y="4038600"/>
          <a:ext cx="5029200" cy="914400"/>
        </p:xfrm>
        <a:graphic>
          <a:graphicData uri="http://schemas.openxmlformats.org/drawingml/2006/table">
            <a:tbl>
              <a:tblPr firstRow="1" bandRow="1">
                <a:tableStyleId>{5C22544A-7EE6-4342-B048-85BDC9FD1C3A}</a:tableStyleId>
              </a:tblPr>
              <a:tblGrid>
                <a:gridCol w="2514600">
                  <a:extLst>
                    <a:ext uri="{9D8B030D-6E8A-4147-A177-3AD203B41FA5}">
                      <a16:colId xmlns:a16="http://schemas.microsoft.com/office/drawing/2014/main" val="1346877977"/>
                    </a:ext>
                  </a:extLst>
                </a:gridCol>
                <a:gridCol w="2514600">
                  <a:extLst>
                    <a:ext uri="{9D8B030D-6E8A-4147-A177-3AD203B41FA5}">
                      <a16:colId xmlns:a16="http://schemas.microsoft.com/office/drawing/2014/main" val="1903867033"/>
                    </a:ext>
                  </a:extLst>
                </a:gridCol>
              </a:tblGrid>
              <a:tr h="457200">
                <a:tc>
                  <a:txBody>
                    <a:bodyPr/>
                    <a:lstStyle/>
                    <a:p>
                      <a:r>
                        <a:rPr lang="en-US" sz="1600" b="0" dirty="0">
                          <a:solidFill>
                            <a:schemeClr val="bg1"/>
                          </a:solidFill>
                          <a:latin typeface="+mj-lt"/>
                        </a:rPr>
                        <a:t>START-UP</a:t>
                      </a:r>
                      <a:r>
                        <a:rPr lang="en-US" sz="1600" b="0" baseline="0" dirty="0">
                          <a:solidFill>
                            <a:schemeClr val="bg1"/>
                          </a:solidFill>
                          <a:latin typeface="+mj-lt"/>
                        </a:rPr>
                        <a:t> File</a:t>
                      </a:r>
                      <a:endParaRPr lang="en-US" sz="1600" b="0" dirty="0">
                        <a:solidFill>
                          <a:schemeClr val="bg1"/>
                        </a:solidFill>
                        <a:latin typeface="+mj-lt"/>
                      </a:endParaRPr>
                    </a:p>
                  </a:txBody>
                  <a:tcPr anchor="ctr">
                    <a:lnL w="12700" cap="flat" cmpd="sng" algn="ctr">
                      <a:solidFill>
                        <a:srgbClr val="006400"/>
                      </a:solidFill>
                      <a:prstDash val="solid"/>
                      <a:round/>
                      <a:headEnd type="none" w="med" len="med"/>
                      <a:tailEnd type="none" w="med" len="med"/>
                    </a:lnL>
                    <a:lnR w="12700" cap="flat" cmpd="sng" algn="ctr">
                      <a:solidFill>
                        <a:srgbClr val="006400"/>
                      </a:solidFill>
                      <a:prstDash val="solid"/>
                      <a:round/>
                      <a:headEnd type="none" w="med" len="med"/>
                      <a:tailEnd type="none" w="med" len="med"/>
                    </a:lnR>
                    <a:lnT w="12700" cap="flat" cmpd="sng" algn="ctr">
                      <a:solidFill>
                        <a:srgbClr val="006400"/>
                      </a:solidFill>
                      <a:prstDash val="solid"/>
                      <a:round/>
                      <a:headEnd type="none" w="med" len="med"/>
                      <a:tailEnd type="none" w="med" len="med"/>
                    </a:lnT>
                    <a:lnB w="12700" cap="flat" cmpd="sng" algn="ctr">
                      <a:solidFill>
                        <a:srgbClr val="006400"/>
                      </a:solidFill>
                      <a:prstDash val="solid"/>
                      <a:round/>
                      <a:headEnd type="none" w="med" len="med"/>
                      <a:tailEnd type="none" w="med" len="med"/>
                    </a:lnB>
                    <a:solidFill>
                      <a:srgbClr val="008000"/>
                    </a:solidFill>
                  </a:tcPr>
                </a:tc>
                <a:tc>
                  <a:txBody>
                    <a:bodyPr/>
                    <a:lstStyle/>
                    <a:p>
                      <a:r>
                        <a:rPr lang="en-US" sz="1600" b="0" dirty="0">
                          <a:solidFill>
                            <a:schemeClr val="bg1"/>
                          </a:solidFill>
                          <a:latin typeface="+mj-lt"/>
                        </a:rPr>
                        <a:t>heading.html</a:t>
                      </a:r>
                    </a:p>
                  </a:txBody>
                  <a:tcPr anchor="ctr">
                    <a:lnL w="12700" cap="flat" cmpd="sng" algn="ctr">
                      <a:solidFill>
                        <a:srgbClr val="006400"/>
                      </a:solidFill>
                      <a:prstDash val="solid"/>
                      <a:round/>
                      <a:headEnd type="none" w="med" len="med"/>
                      <a:tailEnd type="none" w="med" len="med"/>
                    </a:lnL>
                    <a:lnR w="12700" cap="flat" cmpd="sng" algn="ctr">
                      <a:solidFill>
                        <a:srgbClr val="006400"/>
                      </a:solidFill>
                      <a:prstDash val="solid"/>
                      <a:round/>
                      <a:headEnd type="none" w="med" len="med"/>
                      <a:tailEnd type="none" w="med" len="med"/>
                    </a:lnR>
                    <a:lnT w="12700" cap="flat" cmpd="sng" algn="ctr">
                      <a:solidFill>
                        <a:srgbClr val="006400"/>
                      </a:solidFill>
                      <a:prstDash val="solid"/>
                      <a:round/>
                      <a:headEnd type="none" w="med" len="med"/>
                      <a:tailEnd type="none" w="med" len="med"/>
                    </a:lnT>
                    <a:lnB w="12700" cap="flat" cmpd="sng" algn="ctr">
                      <a:solidFill>
                        <a:srgbClr val="006400"/>
                      </a:solidFill>
                      <a:prstDash val="solid"/>
                      <a:round/>
                      <a:headEnd type="none" w="med" len="med"/>
                      <a:tailEnd type="none" w="med" len="med"/>
                    </a:lnB>
                    <a:solidFill>
                      <a:schemeClr val="tx1"/>
                    </a:solidFill>
                  </a:tcPr>
                </a:tc>
                <a:extLst>
                  <a:ext uri="{0D108BD9-81ED-4DB2-BD59-A6C34878D82A}">
                    <a16:rowId xmlns:a16="http://schemas.microsoft.com/office/drawing/2014/main" val="636293227"/>
                  </a:ext>
                </a:extLst>
              </a:tr>
              <a:tr h="457200">
                <a:tc>
                  <a:txBody>
                    <a:bodyPr/>
                    <a:lstStyle/>
                    <a:p>
                      <a:r>
                        <a:rPr lang="en-US" sz="1600" b="0" dirty="0">
                          <a:solidFill>
                            <a:schemeClr val="bg1"/>
                          </a:solidFill>
                          <a:latin typeface="+mj-lt"/>
                        </a:rPr>
                        <a:t>SAVE SOLUTION AS</a:t>
                      </a:r>
                    </a:p>
                  </a:txBody>
                  <a:tcPr anchor="ctr">
                    <a:lnL w="12700" cap="flat" cmpd="sng" algn="ctr">
                      <a:solidFill>
                        <a:srgbClr val="006400"/>
                      </a:solidFill>
                      <a:prstDash val="solid"/>
                      <a:round/>
                      <a:headEnd type="none" w="med" len="med"/>
                      <a:tailEnd type="none" w="med" len="med"/>
                    </a:lnL>
                    <a:lnR w="12700" cap="flat" cmpd="sng" algn="ctr">
                      <a:solidFill>
                        <a:srgbClr val="006400"/>
                      </a:solidFill>
                      <a:prstDash val="solid"/>
                      <a:round/>
                      <a:headEnd type="none" w="med" len="med"/>
                      <a:tailEnd type="none" w="med" len="med"/>
                    </a:lnR>
                    <a:lnT w="12700" cap="flat" cmpd="sng" algn="ctr">
                      <a:solidFill>
                        <a:srgbClr val="006400"/>
                      </a:solidFill>
                      <a:prstDash val="solid"/>
                      <a:round/>
                      <a:headEnd type="none" w="med" len="med"/>
                      <a:tailEnd type="none" w="med" len="med"/>
                    </a:lnT>
                    <a:lnB w="12700" cap="flat" cmpd="sng" algn="ctr">
                      <a:solidFill>
                        <a:srgbClr val="006400"/>
                      </a:solidFill>
                      <a:prstDash val="solid"/>
                      <a:round/>
                      <a:headEnd type="none" w="med" len="med"/>
                      <a:tailEnd type="none" w="med" len="med"/>
                    </a:lnB>
                    <a:solidFill>
                      <a:srgbClr val="008000"/>
                    </a:solidFill>
                  </a:tcPr>
                </a:tc>
                <a:tc>
                  <a:txBody>
                    <a:bodyPr/>
                    <a:lstStyle/>
                    <a:p>
                      <a:r>
                        <a:rPr lang="en-US" sz="1600" b="0" dirty="0">
                          <a:solidFill>
                            <a:schemeClr val="bg1"/>
                          </a:solidFill>
                          <a:latin typeface="+mj-lt"/>
                        </a:rPr>
                        <a:t>paragraph.html</a:t>
                      </a:r>
                    </a:p>
                  </a:txBody>
                  <a:tcPr anchor="ctr">
                    <a:lnL w="12700" cap="flat" cmpd="sng" algn="ctr">
                      <a:solidFill>
                        <a:srgbClr val="006400"/>
                      </a:solidFill>
                      <a:prstDash val="solid"/>
                      <a:round/>
                      <a:headEnd type="none" w="med" len="med"/>
                      <a:tailEnd type="none" w="med" len="med"/>
                    </a:lnL>
                    <a:lnR w="12700" cap="flat" cmpd="sng" algn="ctr">
                      <a:solidFill>
                        <a:srgbClr val="006400"/>
                      </a:solidFill>
                      <a:prstDash val="solid"/>
                      <a:round/>
                      <a:headEnd type="none" w="med" len="med"/>
                      <a:tailEnd type="none" w="med" len="med"/>
                    </a:lnR>
                    <a:lnT w="12700" cap="flat" cmpd="sng" algn="ctr">
                      <a:solidFill>
                        <a:srgbClr val="006400"/>
                      </a:solidFill>
                      <a:prstDash val="solid"/>
                      <a:round/>
                      <a:headEnd type="none" w="med" len="med"/>
                      <a:tailEnd type="none" w="med" len="med"/>
                    </a:lnT>
                    <a:lnB w="12700" cap="flat" cmpd="sng" algn="ctr">
                      <a:solidFill>
                        <a:srgbClr val="006400"/>
                      </a:solidFill>
                      <a:prstDash val="solid"/>
                      <a:round/>
                      <a:headEnd type="none" w="med" len="med"/>
                      <a:tailEnd type="none" w="med" len="med"/>
                    </a:lnB>
                    <a:solidFill>
                      <a:schemeClr val="tx1"/>
                    </a:solidFill>
                  </a:tcPr>
                </a:tc>
                <a:extLst>
                  <a:ext uri="{0D108BD9-81ED-4DB2-BD59-A6C34878D82A}">
                    <a16:rowId xmlns:a16="http://schemas.microsoft.com/office/drawing/2014/main" val="1591458743"/>
                  </a:ext>
                </a:extLst>
              </a:tr>
            </a:tbl>
          </a:graphicData>
        </a:graphic>
      </p:graphicFrame>
      <p:sp>
        <p:nvSpPr>
          <p:cNvPr id="7" name="Rectangle 6"/>
          <p:cNvSpPr/>
          <p:nvPr/>
        </p:nvSpPr>
        <p:spPr>
          <a:xfrm>
            <a:off x="2782828" y="2667000"/>
            <a:ext cx="5522971" cy="1200329"/>
          </a:xfrm>
          <a:prstGeom prst="rect">
            <a:avLst/>
          </a:prstGeom>
        </p:spPr>
        <p:txBody>
          <a:bodyPr wrap="square">
            <a:spAutoFit/>
          </a:bodyPr>
          <a:lstStyle/>
          <a:p>
            <a:pPr eaLnBrk="1" hangingPunct="1">
              <a:spcAft>
                <a:spcPts val="1200"/>
              </a:spcAft>
            </a:pPr>
            <a:r>
              <a:rPr lang="en-US" sz="1400" dirty="0">
                <a:latin typeface="+mj-lt"/>
              </a:rPr>
              <a:t>Hands-On Practice</a:t>
            </a:r>
          </a:p>
          <a:p>
            <a:pPr eaLnBrk="1" hangingPunct="1"/>
            <a:r>
              <a:rPr lang="en-US" sz="2800" dirty="0">
                <a:solidFill>
                  <a:schemeClr val="bg1"/>
                </a:solidFill>
                <a:latin typeface="+mj-lt"/>
              </a:rPr>
              <a:t>HOP 2.3</a:t>
            </a:r>
          </a:p>
          <a:p>
            <a:pPr eaLnBrk="1" hangingPunct="1"/>
            <a:r>
              <a:rPr lang="en-US" sz="2000" b="0" dirty="0">
                <a:solidFill>
                  <a:schemeClr val="bg1"/>
                </a:solidFill>
                <a:latin typeface="+mj-lt"/>
              </a:rPr>
              <a:t>Follow the directions in your book for the HOP.</a:t>
            </a:r>
            <a:endParaRPr lang="en-US" sz="1600" b="0" dirty="0">
              <a:solidFill>
                <a:schemeClr val="bg1"/>
              </a:solidFill>
              <a:latin typeface="+mj-lt"/>
            </a:endParaRPr>
          </a:p>
        </p:txBody>
      </p:sp>
      <p:pic>
        <p:nvPicPr>
          <p:cNvPr id="8" name="Picture 2" descr="Image result for home icon">
            <a:hlinkClick r:id="rId4" action="ppaction://hlinksldjump"/>
          </p:cNvPr>
          <p:cNvPicPr>
            <a:picLocks noChangeAspect="1" noChangeArrowheads="1"/>
          </p:cNvPicPr>
          <p:nvPr/>
        </p:nvPicPr>
        <p:blipFill>
          <a:blip r:embed="rId5" cstate="print">
            <a:lum bright="70000" contrast="-70000"/>
            <a:extLst>
              <a:ext uri="{28A0092B-C50C-407E-A947-70E740481C1C}">
                <a14:useLocalDpi xmlns:a14="http://schemas.microsoft.com/office/drawing/2010/main" val="0"/>
              </a:ext>
            </a:extLst>
          </a:blip>
          <a:srcRect/>
          <a:stretch>
            <a:fillRect/>
          </a:stretch>
        </p:blipFill>
        <p:spPr bwMode="auto">
          <a:xfrm flipH="1">
            <a:off x="8686800" y="6368587"/>
            <a:ext cx="398436" cy="37549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971849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Font typeface="Wingdings" panose="05000000000000000000" pitchFamily="2" charset="2"/>
              <a:buChar char="§"/>
              <a:defRPr sz="2800">
                <a:solidFill>
                  <a:schemeClr val="tx1"/>
                </a:solidFill>
                <a:latin typeface="Times New Roman" panose="02020603050405020304" pitchFamily="18" charset="0"/>
              </a:defRPr>
            </a:lvl1pPr>
            <a:lvl2pPr marL="742950" indent="-285750">
              <a:spcBef>
                <a:spcPct val="20000"/>
              </a:spcBef>
              <a:buClr>
                <a:schemeClr val="tx1"/>
              </a:buClr>
              <a:buFont typeface="Wingdings" panose="05000000000000000000" pitchFamily="2" charset="2"/>
              <a:buChar char="§"/>
              <a:defRPr sz="2200">
                <a:solidFill>
                  <a:schemeClr val="tx1"/>
                </a:solidFill>
                <a:latin typeface="Times New Roman" panose="02020603050405020304" pitchFamily="18" charset="0"/>
              </a:defRPr>
            </a:lvl2pPr>
            <a:lvl3pPr marL="1143000" indent="-228600">
              <a:spcBef>
                <a:spcPct val="20000"/>
              </a:spcBef>
              <a:buClr>
                <a:schemeClr val="hlink"/>
              </a:buClr>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lr>
                <a:srgbClr val="00CCFF"/>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9pPr>
          </a:lstStyle>
          <a:p>
            <a:pPr>
              <a:spcBef>
                <a:spcPct val="50000"/>
              </a:spcBef>
              <a:buClrTx/>
              <a:buFontTx/>
              <a:buNone/>
            </a:pPr>
            <a:fld id="{C401864E-AA37-4C8F-889B-46D744175B59}" type="slidenum">
              <a:rPr lang="en-US" altLang="en-US" sz="1400" smtClean="0"/>
              <a:pPr>
                <a:spcBef>
                  <a:spcPct val="50000"/>
                </a:spcBef>
                <a:buClrTx/>
                <a:buFontTx/>
                <a:buNone/>
              </a:pPr>
              <a:t>33</a:t>
            </a:fld>
            <a:endParaRPr lang="en-US" altLang="en-US" sz="1400"/>
          </a:p>
        </p:txBody>
      </p:sp>
      <p:sp>
        <p:nvSpPr>
          <p:cNvPr id="75779" name="Rectangle 2"/>
          <p:cNvSpPr>
            <a:spLocks noGrp="1" noChangeArrowheads="1"/>
          </p:cNvSpPr>
          <p:nvPr>
            <p:ph type="title"/>
          </p:nvPr>
        </p:nvSpPr>
        <p:spPr/>
        <p:txBody>
          <a:bodyPr/>
          <a:lstStyle/>
          <a:p>
            <a:pPr eaLnBrk="1" hangingPunct="1"/>
            <a:r>
              <a:rPr lang="en-US" altLang="en-US"/>
              <a:t>HTML &lt;p&gt; tag</a:t>
            </a:r>
          </a:p>
        </p:txBody>
      </p:sp>
      <p:sp>
        <p:nvSpPr>
          <p:cNvPr id="75780" name="Rectangle 3"/>
          <p:cNvSpPr>
            <a:spLocks noGrp="1" noChangeArrowheads="1"/>
          </p:cNvSpPr>
          <p:nvPr>
            <p:ph type="body" idx="1"/>
          </p:nvPr>
        </p:nvSpPr>
        <p:spPr>
          <a:xfrm>
            <a:off x="609600" y="1143000"/>
            <a:ext cx="8305800" cy="5257800"/>
          </a:xfrm>
        </p:spPr>
        <p:txBody>
          <a:bodyPr/>
          <a:lstStyle/>
          <a:p>
            <a:pPr eaLnBrk="1" hangingPunct="1"/>
            <a:r>
              <a:rPr lang="en-US" altLang="en-US" b="1" dirty="0"/>
              <a:t>Enter/Return</a:t>
            </a:r>
            <a:r>
              <a:rPr lang="en-US" altLang="en-US" dirty="0"/>
              <a:t> key </a:t>
            </a:r>
            <a:r>
              <a:rPr lang="en-US" altLang="en-US" b="1" dirty="0"/>
              <a:t>does not provide </a:t>
            </a:r>
            <a:r>
              <a:rPr lang="en-US" altLang="en-US" dirty="0"/>
              <a:t>this in HTML documents</a:t>
            </a:r>
          </a:p>
          <a:p>
            <a:pPr eaLnBrk="1" hangingPunct="1"/>
            <a:r>
              <a:rPr lang="en-US" altLang="en-US" dirty="0">
                <a:cs typeface="Times New Roman" panose="02020603050405020304" pitchFamily="18" charset="0"/>
              </a:rPr>
              <a:t>Can use </a:t>
            </a:r>
            <a:r>
              <a:rPr lang="en-US" altLang="en-US" b="1" dirty="0">
                <a:solidFill>
                  <a:srgbClr val="FF0000"/>
                </a:solidFill>
                <a:cs typeface="Times New Roman" panose="02020603050405020304" pitchFamily="18" charset="0"/>
              </a:rPr>
              <a:t>paragraph</a:t>
            </a:r>
            <a:r>
              <a:rPr lang="en-US" altLang="en-US" dirty="0">
                <a:cs typeface="Times New Roman" panose="02020603050405020304" pitchFamily="18" charset="0"/>
              </a:rPr>
              <a:t> tag</a:t>
            </a:r>
          </a:p>
          <a:p>
            <a:pPr eaLnBrk="1" hangingPunct="1">
              <a:buFont typeface="Wingdings" panose="05000000000000000000" pitchFamily="2" charset="2"/>
              <a:buNone/>
            </a:pPr>
            <a:r>
              <a:rPr lang="en-US" altLang="en-US" b="1" dirty="0">
                <a:cs typeface="Times New Roman" panose="02020603050405020304" pitchFamily="18" charset="0"/>
              </a:rPr>
              <a:t>&lt;</a:t>
            </a:r>
            <a:r>
              <a:rPr lang="en-US" altLang="en-US" b="1" dirty="0">
                <a:solidFill>
                  <a:schemeClr val="bg2"/>
                </a:solidFill>
                <a:cs typeface="Times New Roman" panose="02020603050405020304" pitchFamily="18" charset="0"/>
              </a:rPr>
              <a:t>p</a:t>
            </a:r>
            <a:r>
              <a:rPr lang="en-US" altLang="en-US" b="1" dirty="0">
                <a:cs typeface="Times New Roman" panose="02020603050405020304" pitchFamily="18" charset="0"/>
              </a:rPr>
              <a:t>&gt;</a:t>
            </a:r>
            <a:r>
              <a:rPr lang="en-US" altLang="en-US" dirty="0">
                <a:cs typeface="Times New Roman" panose="02020603050405020304" pitchFamily="18" charset="0"/>
              </a:rPr>
              <a:t> </a:t>
            </a:r>
            <a:r>
              <a:rPr lang="en-US" altLang="en-US" b="1" i="1" dirty="0">
                <a:cs typeface="Times New Roman" panose="02020603050405020304" pitchFamily="18" charset="0"/>
              </a:rPr>
              <a:t>…paragraph goes here</a:t>
            </a:r>
            <a:r>
              <a:rPr lang="en-US" altLang="en-US" dirty="0">
                <a:cs typeface="Times New Roman" panose="02020603050405020304" pitchFamily="18" charset="0"/>
              </a:rPr>
              <a:t> </a:t>
            </a:r>
            <a:r>
              <a:rPr lang="en-US" altLang="en-US" b="1" dirty="0">
                <a:cs typeface="Times New Roman" panose="02020603050405020304" pitchFamily="18" charset="0"/>
              </a:rPr>
              <a:t>&lt;/</a:t>
            </a:r>
            <a:r>
              <a:rPr lang="en-US" altLang="en-US" b="1" dirty="0">
                <a:solidFill>
                  <a:schemeClr val="bg2"/>
                </a:solidFill>
                <a:cs typeface="Times New Roman" panose="02020603050405020304" pitchFamily="18" charset="0"/>
              </a:rPr>
              <a:t>p</a:t>
            </a:r>
            <a:r>
              <a:rPr lang="en-US" altLang="en-US" b="1" dirty="0">
                <a:cs typeface="Times New Roman" panose="02020603050405020304" pitchFamily="18" charset="0"/>
              </a:rPr>
              <a:t>&gt;</a:t>
            </a:r>
            <a:br>
              <a:rPr lang="en-US" altLang="en-US" b="1" dirty="0">
                <a:cs typeface="Times New Roman" panose="02020603050405020304" pitchFamily="18" charset="0"/>
              </a:rPr>
            </a:br>
            <a:endParaRPr lang="en-US" altLang="en-US" b="1" dirty="0">
              <a:cs typeface="Times New Roman" panose="02020603050405020304" pitchFamily="18" charset="0"/>
            </a:endParaRPr>
          </a:p>
          <a:p>
            <a:pPr eaLnBrk="1" hangingPunct="1"/>
            <a:r>
              <a:rPr lang="en-US" altLang="en-US" dirty="0">
                <a:cs typeface="Times New Roman" panose="02020603050405020304" pitchFamily="18" charset="0"/>
              </a:rPr>
              <a:t>Used to </a:t>
            </a:r>
            <a:r>
              <a:rPr lang="en-US" altLang="en-US" b="1" dirty="0">
                <a:solidFill>
                  <a:schemeClr val="bg2"/>
                </a:solidFill>
                <a:cs typeface="Times New Roman" panose="02020603050405020304" pitchFamily="18" charset="0"/>
              </a:rPr>
              <a:t>group sentences</a:t>
            </a:r>
            <a:r>
              <a:rPr lang="en-US" altLang="en-US" dirty="0">
                <a:cs typeface="Times New Roman" panose="02020603050405020304" pitchFamily="18" charset="0"/>
              </a:rPr>
              <a:t> and </a:t>
            </a:r>
            <a:r>
              <a:rPr lang="en-US" altLang="en-US" b="1" dirty="0">
                <a:cs typeface="Times New Roman" panose="02020603050405020304" pitchFamily="18" charset="0"/>
              </a:rPr>
              <a:t>sections of text together. </a:t>
            </a:r>
          </a:p>
          <a:p>
            <a:pPr eaLnBrk="1" hangingPunct="1"/>
            <a:endParaRPr lang="en-US" altLang="en-US" b="1" dirty="0">
              <a:cs typeface="Times New Roman" panose="02020603050405020304" pitchFamily="18" charset="0"/>
            </a:endParaRPr>
          </a:p>
          <a:p>
            <a:pPr eaLnBrk="1" hangingPunct="1"/>
            <a:r>
              <a:rPr lang="en-US" altLang="en-US" sz="3200" dirty="0">
                <a:cs typeface="Times New Roman" panose="02020603050405020304" pitchFamily="18" charset="0"/>
              </a:rPr>
              <a:t>Text that is contained by </a:t>
            </a:r>
            <a:r>
              <a:rPr lang="en-US" altLang="en-US" sz="3200" b="1" dirty="0">
                <a:cs typeface="Times New Roman" panose="02020603050405020304" pitchFamily="18" charset="0"/>
              </a:rPr>
              <a:t>&lt;</a:t>
            </a:r>
            <a:r>
              <a:rPr lang="en-US" altLang="en-US" sz="3200" b="1" dirty="0">
                <a:solidFill>
                  <a:schemeClr val="bg2"/>
                </a:solidFill>
                <a:cs typeface="Times New Roman" panose="02020603050405020304" pitchFamily="18" charset="0"/>
              </a:rPr>
              <a:t>p</a:t>
            </a:r>
            <a:r>
              <a:rPr lang="en-US" altLang="en-US" sz="3200" b="1" dirty="0">
                <a:cs typeface="Times New Roman" panose="02020603050405020304" pitchFamily="18" charset="0"/>
              </a:rPr>
              <a:t>&gt;</a:t>
            </a:r>
            <a:r>
              <a:rPr lang="en-US" altLang="en-US" sz="3200" dirty="0">
                <a:cs typeface="Times New Roman" panose="02020603050405020304" pitchFamily="18" charset="0"/>
              </a:rPr>
              <a:t> and </a:t>
            </a:r>
            <a:r>
              <a:rPr lang="en-US" altLang="en-US" sz="3200" b="1" dirty="0">
                <a:cs typeface="Times New Roman" panose="02020603050405020304" pitchFamily="18" charset="0"/>
              </a:rPr>
              <a:t>&lt;</a:t>
            </a:r>
            <a:r>
              <a:rPr lang="en-US" altLang="en-US" sz="3200" b="1" dirty="0">
                <a:solidFill>
                  <a:schemeClr val="bg2"/>
                </a:solidFill>
                <a:cs typeface="Times New Roman" panose="02020603050405020304" pitchFamily="18" charset="0"/>
              </a:rPr>
              <a:t>/p</a:t>
            </a:r>
            <a:r>
              <a:rPr lang="en-US" altLang="en-US" sz="3200" b="1" dirty="0">
                <a:cs typeface="Times New Roman" panose="02020603050405020304" pitchFamily="18" charset="0"/>
              </a:rPr>
              <a:t>&gt; </a:t>
            </a:r>
            <a:r>
              <a:rPr lang="en-US" altLang="en-US" sz="3200" dirty="0">
                <a:cs typeface="Times New Roman" panose="02020603050405020304" pitchFamily="18" charset="0"/>
              </a:rPr>
              <a:t>tags will </a:t>
            </a:r>
            <a:r>
              <a:rPr lang="en-US" altLang="en-US" sz="3200" b="1" dirty="0">
                <a:cs typeface="Times New Roman" panose="02020603050405020304" pitchFamily="18" charset="0"/>
              </a:rPr>
              <a:t>have a </a:t>
            </a:r>
            <a:r>
              <a:rPr lang="en-US" altLang="en-US" sz="3200" b="1" dirty="0">
                <a:solidFill>
                  <a:schemeClr val="bg2"/>
                </a:solidFill>
                <a:cs typeface="Times New Roman" panose="02020603050405020304" pitchFamily="18" charset="0"/>
              </a:rPr>
              <a:t>blank line</a:t>
            </a:r>
            <a:r>
              <a:rPr lang="en-US" altLang="en-US" sz="3200" dirty="0">
                <a:cs typeface="Times New Roman" panose="02020603050405020304" pitchFamily="18" charset="0"/>
              </a:rPr>
              <a:t> </a:t>
            </a:r>
            <a:r>
              <a:rPr lang="en-US" altLang="en-US" sz="3200" b="1" dirty="0">
                <a:cs typeface="Times New Roman" panose="02020603050405020304" pitchFamily="18" charset="0"/>
              </a:rPr>
              <a:t>above</a:t>
            </a:r>
            <a:r>
              <a:rPr lang="en-US" altLang="en-US" sz="3200" dirty="0">
                <a:cs typeface="Times New Roman" panose="02020603050405020304" pitchFamily="18" charset="0"/>
              </a:rPr>
              <a:t> and </a:t>
            </a:r>
            <a:r>
              <a:rPr lang="en-US" altLang="en-US" sz="3200" b="1" dirty="0">
                <a:cs typeface="Times New Roman" panose="02020603050405020304" pitchFamily="18" charset="0"/>
              </a:rPr>
              <a:t>below </a:t>
            </a:r>
            <a:r>
              <a:rPr lang="en-US" altLang="en-US" sz="3200" dirty="0">
                <a:cs typeface="Times New Roman" panose="02020603050405020304" pitchFamily="18" charset="0"/>
              </a:rPr>
              <a:t>it.</a:t>
            </a:r>
          </a:p>
        </p:txBody>
      </p:sp>
    </p:spTree>
    <p:custDataLst>
      <p:tags r:id="rId1"/>
    </p:custData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Font typeface="Wingdings" panose="05000000000000000000" pitchFamily="2" charset="2"/>
              <a:buChar char="§"/>
              <a:defRPr sz="2800">
                <a:solidFill>
                  <a:schemeClr val="tx1"/>
                </a:solidFill>
                <a:latin typeface="Times New Roman" panose="02020603050405020304" pitchFamily="18" charset="0"/>
              </a:defRPr>
            </a:lvl1pPr>
            <a:lvl2pPr marL="742950" indent="-285750">
              <a:spcBef>
                <a:spcPct val="20000"/>
              </a:spcBef>
              <a:buClr>
                <a:schemeClr val="tx1"/>
              </a:buClr>
              <a:buFont typeface="Wingdings" panose="05000000000000000000" pitchFamily="2" charset="2"/>
              <a:buChar char="§"/>
              <a:defRPr sz="2200">
                <a:solidFill>
                  <a:schemeClr val="tx1"/>
                </a:solidFill>
                <a:latin typeface="Times New Roman" panose="02020603050405020304" pitchFamily="18" charset="0"/>
              </a:defRPr>
            </a:lvl2pPr>
            <a:lvl3pPr marL="1143000" indent="-228600">
              <a:spcBef>
                <a:spcPct val="20000"/>
              </a:spcBef>
              <a:buClr>
                <a:schemeClr val="hlink"/>
              </a:buClr>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lr>
                <a:srgbClr val="00CCFF"/>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9pPr>
          </a:lstStyle>
          <a:p>
            <a:pPr>
              <a:spcBef>
                <a:spcPct val="50000"/>
              </a:spcBef>
              <a:buClrTx/>
              <a:buFontTx/>
              <a:buNone/>
            </a:pPr>
            <a:fld id="{A909AA5E-7263-4CE0-A4F5-F7336DF2EBE8}" type="slidenum">
              <a:rPr lang="en-US" altLang="en-US" sz="1400" smtClean="0"/>
              <a:pPr>
                <a:spcBef>
                  <a:spcPct val="50000"/>
                </a:spcBef>
                <a:buClrTx/>
                <a:buFontTx/>
                <a:buNone/>
              </a:pPr>
              <a:t>34</a:t>
            </a:fld>
            <a:endParaRPr lang="en-US" altLang="en-US" sz="1400"/>
          </a:p>
        </p:txBody>
      </p:sp>
      <p:sp>
        <p:nvSpPr>
          <p:cNvPr id="77827" name="Shape 3"/>
          <p:cNvSpPr txBox="1">
            <a:spLocks noGrp="1"/>
          </p:cNvSpPr>
          <p:nvPr/>
        </p:nvSpPr>
        <p:spPr bwMode="auto">
          <a:xfrm>
            <a:off x="6553200" y="6243638"/>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tx1"/>
              </a:buClr>
              <a:buFont typeface="Wingdings" panose="05000000000000000000" pitchFamily="2" charset="2"/>
              <a:buChar char="§"/>
              <a:defRPr sz="2800">
                <a:solidFill>
                  <a:schemeClr val="tx1"/>
                </a:solidFill>
                <a:latin typeface="Times New Roman" panose="02020603050405020304" pitchFamily="18" charset="0"/>
              </a:defRPr>
            </a:lvl1pPr>
            <a:lvl2pPr marL="742950" indent="-285750">
              <a:spcBef>
                <a:spcPct val="20000"/>
              </a:spcBef>
              <a:buClr>
                <a:schemeClr val="tx1"/>
              </a:buClr>
              <a:buFont typeface="Wingdings" panose="05000000000000000000" pitchFamily="2" charset="2"/>
              <a:buChar char="§"/>
              <a:defRPr sz="2200">
                <a:solidFill>
                  <a:schemeClr val="tx1"/>
                </a:solidFill>
                <a:latin typeface="Times New Roman" panose="02020603050405020304" pitchFamily="18" charset="0"/>
              </a:defRPr>
            </a:lvl2pPr>
            <a:lvl3pPr marL="1143000" indent="-228600">
              <a:spcBef>
                <a:spcPct val="20000"/>
              </a:spcBef>
              <a:buClr>
                <a:schemeClr val="hlink"/>
              </a:buClr>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lr>
                <a:srgbClr val="00CCFF"/>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9pPr>
          </a:lstStyle>
          <a:p>
            <a:pPr algn="r" eaLnBrk="1" hangingPunct="1">
              <a:spcBef>
                <a:spcPct val="0"/>
              </a:spcBef>
              <a:buClrTx/>
              <a:buFontTx/>
              <a:buNone/>
            </a:pPr>
            <a:fld id="{4171FAB5-2D64-4D98-826B-BFEBDB572DEA}" type="slidenum">
              <a:rPr lang="en-US" altLang="en-US" sz="1200" b="0">
                <a:latin typeface="Garamond" panose="02020404030301010803" pitchFamily="18" charset="0"/>
              </a:rPr>
              <a:pPr algn="r" eaLnBrk="1" hangingPunct="1">
                <a:spcBef>
                  <a:spcPct val="0"/>
                </a:spcBef>
                <a:buClrTx/>
                <a:buFontTx/>
                <a:buNone/>
              </a:pPr>
              <a:t>34</a:t>
            </a:fld>
            <a:endParaRPr lang="en-US" altLang="en-US" sz="1200" b="0">
              <a:latin typeface="Garamond" panose="02020404030301010803" pitchFamily="18" charset="0"/>
            </a:endParaRPr>
          </a:p>
        </p:txBody>
      </p:sp>
      <p:sp>
        <p:nvSpPr>
          <p:cNvPr id="77828" name="Shape 4"/>
          <p:cNvSpPr txBox="1">
            <a:spLocks noGrp="1"/>
          </p:cNvSpPr>
          <p:nvPr/>
        </p:nvSpPr>
        <p:spPr bwMode="auto">
          <a:xfrm>
            <a:off x="2209800" y="6248400"/>
            <a:ext cx="419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lstStyle>
            <a:lvl1pPr>
              <a:spcBef>
                <a:spcPct val="20000"/>
              </a:spcBef>
              <a:buClr>
                <a:schemeClr val="tx1"/>
              </a:buClr>
              <a:buFont typeface="Wingdings" panose="05000000000000000000" pitchFamily="2" charset="2"/>
              <a:buChar char="§"/>
              <a:defRPr sz="2800">
                <a:solidFill>
                  <a:schemeClr val="tx1"/>
                </a:solidFill>
                <a:latin typeface="Times New Roman" panose="02020603050405020304" pitchFamily="18" charset="0"/>
              </a:defRPr>
            </a:lvl1pPr>
            <a:lvl2pPr marL="742950" indent="-285750">
              <a:spcBef>
                <a:spcPct val="20000"/>
              </a:spcBef>
              <a:buClr>
                <a:schemeClr val="tx1"/>
              </a:buClr>
              <a:buFont typeface="Wingdings" panose="05000000000000000000" pitchFamily="2" charset="2"/>
              <a:buChar char="§"/>
              <a:defRPr sz="2200">
                <a:solidFill>
                  <a:schemeClr val="tx1"/>
                </a:solidFill>
                <a:latin typeface="Times New Roman" panose="02020603050405020304" pitchFamily="18" charset="0"/>
              </a:defRPr>
            </a:lvl2pPr>
            <a:lvl3pPr marL="1143000" indent="-228600">
              <a:spcBef>
                <a:spcPct val="20000"/>
              </a:spcBef>
              <a:buClr>
                <a:schemeClr val="hlink"/>
              </a:buClr>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lr>
                <a:srgbClr val="00CCFF"/>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9pPr>
          </a:lstStyle>
          <a:p>
            <a:pPr eaLnBrk="1" hangingPunct="1">
              <a:spcBef>
                <a:spcPct val="0"/>
              </a:spcBef>
              <a:buClrTx/>
              <a:buFontTx/>
              <a:buNone/>
            </a:pPr>
            <a:r>
              <a:rPr lang="en-US" altLang="en-US" sz="1200" b="0">
                <a:latin typeface="Arial" panose="020B0604020202020204" pitchFamily="34" charset="0"/>
              </a:rPr>
              <a:t>Copyright (c) 2006 Prentice-Hall. All rights reserved.</a:t>
            </a:r>
          </a:p>
        </p:txBody>
      </p:sp>
      <p:sp>
        <p:nvSpPr>
          <p:cNvPr id="77829" name="Shape 111617"/>
          <p:cNvSpPr>
            <a:spLocks noGrp="1" noChangeArrowheads="1"/>
          </p:cNvSpPr>
          <p:nvPr>
            <p:ph type="title" idx="4294967295"/>
          </p:nvPr>
        </p:nvSpPr>
        <p:spPr/>
        <p:txBody>
          <a:bodyPr anchor="t"/>
          <a:lstStyle/>
          <a:p>
            <a:pPr eaLnBrk="1" hangingPunct="1"/>
            <a:r>
              <a:rPr lang="en-US" altLang="en-US"/>
              <a:t>Closing Container Tags</a:t>
            </a:r>
          </a:p>
        </p:txBody>
      </p:sp>
      <p:sp>
        <p:nvSpPr>
          <p:cNvPr id="77830" name="Shape 111618"/>
          <p:cNvSpPr>
            <a:spLocks noGrp="1" noChangeArrowheads="1"/>
          </p:cNvSpPr>
          <p:nvPr>
            <p:ph type="body" idx="4294967295"/>
          </p:nvPr>
        </p:nvSpPr>
        <p:spPr>
          <a:xfrm>
            <a:off x="685800" y="990600"/>
            <a:ext cx="7772400" cy="5257800"/>
          </a:xfrm>
        </p:spPr>
        <p:txBody>
          <a:bodyPr/>
          <a:lstStyle/>
          <a:p>
            <a:pPr eaLnBrk="1" hangingPunct="1"/>
            <a:r>
              <a:rPr lang="en-US" altLang="en-US" b="1" dirty="0">
                <a:solidFill>
                  <a:srgbClr val="FF0066"/>
                </a:solidFill>
              </a:rPr>
              <a:t>HTML </a:t>
            </a:r>
            <a:r>
              <a:rPr lang="en-US" altLang="en-US" b="1" dirty="0"/>
              <a:t>rules require</a:t>
            </a:r>
            <a:r>
              <a:rPr lang="en-US" altLang="en-US" b="1" dirty="0">
                <a:solidFill>
                  <a:srgbClr val="FF0066"/>
                </a:solidFill>
              </a:rPr>
              <a:t> tags </a:t>
            </a:r>
            <a:r>
              <a:rPr lang="en-US" altLang="en-US" dirty="0">
                <a:solidFill>
                  <a:schemeClr val="tx2"/>
                </a:solidFill>
              </a:rPr>
              <a:t>have closing </a:t>
            </a:r>
            <a:r>
              <a:rPr lang="en-US" altLang="en-US" b="1" dirty="0">
                <a:solidFill>
                  <a:srgbClr val="FF0066"/>
                </a:solidFill>
              </a:rPr>
              <a:t>tags</a:t>
            </a:r>
          </a:p>
          <a:p>
            <a:pPr eaLnBrk="1" hangingPunct="1"/>
            <a:r>
              <a:rPr lang="en-US" altLang="en-US" sz="2400" b="1" dirty="0"/>
              <a:t>Opening</a:t>
            </a:r>
            <a:r>
              <a:rPr lang="en-US" altLang="en-US" sz="2400" dirty="0"/>
              <a:t> tag has tag code:</a:t>
            </a:r>
          </a:p>
          <a:p>
            <a:pPr marL="669925" lvl="1" indent="-325438" eaLnBrk="1" hangingPunct="1"/>
            <a:r>
              <a:rPr lang="en-US" altLang="en-US" sz="2000" dirty="0"/>
              <a:t>e.g.  &lt;p&gt;</a:t>
            </a:r>
          </a:p>
          <a:p>
            <a:pPr marL="669925" lvl="1" indent="-325438" eaLnBrk="1" hangingPunct="1"/>
            <a:endParaRPr lang="en-US" altLang="en-US" sz="2000" dirty="0"/>
          </a:p>
          <a:p>
            <a:pPr eaLnBrk="1" hangingPunct="1"/>
            <a:r>
              <a:rPr lang="en-US" altLang="en-US" sz="2400" b="1" dirty="0"/>
              <a:t>Closing</a:t>
            </a:r>
            <a:r>
              <a:rPr lang="en-US" altLang="en-US" sz="2400" dirty="0"/>
              <a:t> tag has forward slash in front of code</a:t>
            </a:r>
          </a:p>
          <a:p>
            <a:pPr marL="669925" lvl="1" indent="-325438" eaLnBrk="1" hangingPunct="1"/>
            <a:r>
              <a:rPr lang="en-US" altLang="en-US" sz="2000" dirty="0"/>
              <a:t>e.g. &lt;/p&gt;</a:t>
            </a:r>
          </a:p>
          <a:p>
            <a:pPr marL="669925" lvl="1" indent="-325438" eaLnBrk="1" hangingPunct="1"/>
            <a:endParaRPr lang="en-US" altLang="en-US" sz="2000" dirty="0"/>
          </a:p>
          <a:p>
            <a:pPr eaLnBrk="1" hangingPunct="1"/>
            <a:r>
              <a:rPr lang="en-US" altLang="en-US" sz="2400" dirty="0"/>
              <a:t>Content is placed between opening and closing tags</a:t>
            </a:r>
          </a:p>
          <a:p>
            <a:pPr marL="669925" lvl="1" indent="-325438" eaLnBrk="1" hangingPunct="1"/>
            <a:r>
              <a:rPr lang="en-US" altLang="en-US" sz="2000" b="1" dirty="0">
                <a:solidFill>
                  <a:srgbClr val="FF0066"/>
                </a:solidFill>
              </a:rPr>
              <a:t>&lt;p&gt;  CONTENT  &lt;/p&gt;</a:t>
            </a:r>
          </a:p>
          <a:p>
            <a:pPr marL="669925" lvl="1" indent="-325438" eaLnBrk="1" hangingPunct="1"/>
            <a:endParaRPr lang="en-US" altLang="en-US" sz="2000" b="1" dirty="0">
              <a:solidFill>
                <a:srgbClr val="FF0066"/>
              </a:solidFill>
            </a:endParaRPr>
          </a:p>
          <a:p>
            <a:pPr eaLnBrk="1" hangingPunct="1"/>
            <a:r>
              <a:rPr lang="en-US" altLang="en-US" sz="2400" dirty="0"/>
              <a:t>Browsers are </a:t>
            </a:r>
            <a:r>
              <a:rPr lang="en-US" altLang="en-US" sz="2400" b="1" dirty="0"/>
              <a:t>forgiving</a:t>
            </a:r>
            <a:r>
              <a:rPr lang="en-US" altLang="en-US" sz="2400" dirty="0"/>
              <a:t>, but HTML rules are </a:t>
            </a:r>
            <a:r>
              <a:rPr lang="en-US" altLang="en-US" sz="2400" b="1" dirty="0">
                <a:solidFill>
                  <a:schemeClr val="bg2"/>
                </a:solidFill>
              </a:rPr>
              <a:t>strict</a:t>
            </a:r>
          </a:p>
          <a:p>
            <a:pPr eaLnBrk="1" hangingPunct="1"/>
            <a:endParaRPr lang="en-US" altLang="en-US" sz="2400" dirty="0"/>
          </a:p>
        </p:txBody>
      </p:sp>
    </p:spTree>
    <p:custDataLst>
      <p:tags r:id="rId1"/>
    </p:custData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Font typeface="Wingdings" panose="05000000000000000000" pitchFamily="2" charset="2"/>
              <a:buChar char="§"/>
              <a:defRPr sz="2800">
                <a:solidFill>
                  <a:schemeClr val="tx1"/>
                </a:solidFill>
                <a:latin typeface="Times New Roman" panose="02020603050405020304" pitchFamily="18" charset="0"/>
              </a:defRPr>
            </a:lvl1pPr>
            <a:lvl2pPr marL="742950" indent="-285750">
              <a:spcBef>
                <a:spcPct val="20000"/>
              </a:spcBef>
              <a:buClr>
                <a:schemeClr val="tx1"/>
              </a:buClr>
              <a:buFont typeface="Wingdings" panose="05000000000000000000" pitchFamily="2" charset="2"/>
              <a:buChar char="§"/>
              <a:defRPr sz="2200">
                <a:solidFill>
                  <a:schemeClr val="tx1"/>
                </a:solidFill>
                <a:latin typeface="Times New Roman" panose="02020603050405020304" pitchFamily="18" charset="0"/>
              </a:defRPr>
            </a:lvl2pPr>
            <a:lvl3pPr marL="1143000" indent="-228600">
              <a:spcBef>
                <a:spcPct val="20000"/>
              </a:spcBef>
              <a:buClr>
                <a:schemeClr val="hlink"/>
              </a:buClr>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lr>
                <a:srgbClr val="00CCFF"/>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9pPr>
          </a:lstStyle>
          <a:p>
            <a:pPr>
              <a:spcBef>
                <a:spcPct val="50000"/>
              </a:spcBef>
              <a:buClrTx/>
              <a:buFontTx/>
              <a:buNone/>
            </a:pPr>
            <a:fld id="{DEF6A685-990A-4A8C-9AF2-724FA6C60EB2}" type="slidenum">
              <a:rPr lang="en-US" altLang="en-US" sz="1400" smtClean="0"/>
              <a:pPr>
                <a:spcBef>
                  <a:spcPct val="50000"/>
                </a:spcBef>
                <a:buClrTx/>
                <a:buFontTx/>
                <a:buNone/>
              </a:pPr>
              <a:t>35</a:t>
            </a:fld>
            <a:endParaRPr lang="en-US" altLang="en-US" sz="1400"/>
          </a:p>
        </p:txBody>
      </p:sp>
      <p:sp>
        <p:nvSpPr>
          <p:cNvPr id="79875" name="Shape 6"/>
          <p:cNvSpPr txBox="1">
            <a:spLocks noGrp="1"/>
          </p:cNvSpPr>
          <p:nvPr/>
        </p:nvSpPr>
        <p:spPr bwMode="auto">
          <a:xfrm>
            <a:off x="6553200" y="6243638"/>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tx1"/>
              </a:buClr>
              <a:buFont typeface="Wingdings" panose="05000000000000000000" pitchFamily="2" charset="2"/>
              <a:buChar char="§"/>
              <a:defRPr sz="2800">
                <a:solidFill>
                  <a:schemeClr val="tx1"/>
                </a:solidFill>
                <a:latin typeface="Times New Roman" panose="02020603050405020304" pitchFamily="18" charset="0"/>
              </a:defRPr>
            </a:lvl1pPr>
            <a:lvl2pPr marL="742950" indent="-285750">
              <a:spcBef>
                <a:spcPct val="20000"/>
              </a:spcBef>
              <a:buClr>
                <a:schemeClr val="tx1"/>
              </a:buClr>
              <a:buFont typeface="Wingdings" panose="05000000000000000000" pitchFamily="2" charset="2"/>
              <a:buChar char="§"/>
              <a:defRPr sz="2200">
                <a:solidFill>
                  <a:schemeClr val="tx1"/>
                </a:solidFill>
                <a:latin typeface="Times New Roman" panose="02020603050405020304" pitchFamily="18" charset="0"/>
              </a:defRPr>
            </a:lvl2pPr>
            <a:lvl3pPr marL="1143000" indent="-228600">
              <a:spcBef>
                <a:spcPct val="20000"/>
              </a:spcBef>
              <a:buClr>
                <a:schemeClr val="hlink"/>
              </a:buClr>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lr>
                <a:srgbClr val="00CCFF"/>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9pPr>
          </a:lstStyle>
          <a:p>
            <a:pPr algn="r" eaLnBrk="1" hangingPunct="1">
              <a:spcBef>
                <a:spcPct val="0"/>
              </a:spcBef>
              <a:buClrTx/>
              <a:buFontTx/>
              <a:buNone/>
            </a:pPr>
            <a:fld id="{CE440149-4625-41AF-84C4-98AA17129F93}" type="slidenum">
              <a:rPr lang="en-US" altLang="en-US" sz="1200" b="0">
                <a:latin typeface="Garamond" panose="02020404030301010803" pitchFamily="18" charset="0"/>
              </a:rPr>
              <a:pPr algn="r" eaLnBrk="1" hangingPunct="1">
                <a:spcBef>
                  <a:spcPct val="0"/>
                </a:spcBef>
                <a:buClrTx/>
                <a:buFontTx/>
                <a:buNone/>
              </a:pPr>
              <a:t>35</a:t>
            </a:fld>
            <a:endParaRPr lang="en-US" altLang="en-US" sz="1200" b="0">
              <a:latin typeface="Garamond" panose="02020404030301010803" pitchFamily="18" charset="0"/>
            </a:endParaRPr>
          </a:p>
        </p:txBody>
      </p:sp>
      <p:sp>
        <p:nvSpPr>
          <p:cNvPr id="79876" name="Shape 7"/>
          <p:cNvSpPr txBox="1">
            <a:spLocks noGrp="1"/>
          </p:cNvSpPr>
          <p:nvPr/>
        </p:nvSpPr>
        <p:spPr bwMode="auto">
          <a:xfrm>
            <a:off x="2209800" y="6248400"/>
            <a:ext cx="419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lstStyle>
            <a:lvl1pPr>
              <a:spcBef>
                <a:spcPct val="20000"/>
              </a:spcBef>
              <a:buClr>
                <a:schemeClr val="tx1"/>
              </a:buClr>
              <a:buFont typeface="Wingdings" panose="05000000000000000000" pitchFamily="2" charset="2"/>
              <a:buChar char="§"/>
              <a:defRPr sz="2800">
                <a:solidFill>
                  <a:schemeClr val="tx1"/>
                </a:solidFill>
                <a:latin typeface="Times New Roman" panose="02020603050405020304" pitchFamily="18" charset="0"/>
              </a:defRPr>
            </a:lvl1pPr>
            <a:lvl2pPr marL="742950" indent="-285750">
              <a:spcBef>
                <a:spcPct val="20000"/>
              </a:spcBef>
              <a:buClr>
                <a:schemeClr val="tx1"/>
              </a:buClr>
              <a:buFont typeface="Wingdings" panose="05000000000000000000" pitchFamily="2" charset="2"/>
              <a:buChar char="§"/>
              <a:defRPr sz="2200">
                <a:solidFill>
                  <a:schemeClr val="tx1"/>
                </a:solidFill>
                <a:latin typeface="Times New Roman" panose="02020603050405020304" pitchFamily="18" charset="0"/>
              </a:defRPr>
            </a:lvl2pPr>
            <a:lvl3pPr marL="1143000" indent="-228600">
              <a:spcBef>
                <a:spcPct val="20000"/>
              </a:spcBef>
              <a:buClr>
                <a:schemeClr val="hlink"/>
              </a:buClr>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lr>
                <a:srgbClr val="00CCFF"/>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9pPr>
          </a:lstStyle>
          <a:p>
            <a:pPr eaLnBrk="1" hangingPunct="1">
              <a:spcBef>
                <a:spcPct val="0"/>
              </a:spcBef>
              <a:buClrTx/>
              <a:buFontTx/>
              <a:buNone/>
            </a:pPr>
            <a:r>
              <a:rPr lang="en-US" altLang="en-US" sz="1200" b="0">
                <a:latin typeface="Arial" panose="020B0604020202020204" pitchFamily="34" charset="0"/>
              </a:rPr>
              <a:t>Copyright (c) 2006 Prentice-Hall. All rights reserved.</a:t>
            </a:r>
          </a:p>
        </p:txBody>
      </p:sp>
      <p:pic>
        <p:nvPicPr>
          <p:cNvPr id="79877" name="Shape 128012"/>
          <p:cNvPicPr>
            <a:picLocks noGrp="1" noChangeAspect="1" noChangeArrowheads="1"/>
          </p:cNvPicPr>
          <p:nvPr>
            <p:ph sz="half" idx="4294967295"/>
          </p:nvPr>
        </p:nvPicPr>
        <p:blipFill>
          <a:blip r:embed="rId4">
            <a:extLst>
              <a:ext uri="{28A0092B-C50C-407E-A947-70E740481C1C}">
                <a14:useLocalDpi xmlns:a14="http://schemas.microsoft.com/office/drawing/2010/main" val="0"/>
              </a:ext>
            </a:extLst>
          </a:blip>
          <a:srcRect/>
          <a:stretch>
            <a:fillRect/>
          </a:stretch>
        </p:blipFill>
        <p:spPr>
          <a:xfrm>
            <a:off x="381000" y="3733800"/>
            <a:ext cx="8153400" cy="2378075"/>
          </a:xfrm>
        </p:spPr>
      </p:pic>
      <p:sp>
        <p:nvSpPr>
          <p:cNvPr id="79878" name="Shape 128001"/>
          <p:cNvSpPr>
            <a:spLocks noGrp="1" noChangeArrowheads="1"/>
          </p:cNvSpPr>
          <p:nvPr>
            <p:ph type="title" idx="4294967295"/>
          </p:nvPr>
        </p:nvSpPr>
        <p:spPr/>
        <p:txBody>
          <a:bodyPr anchor="t"/>
          <a:lstStyle/>
          <a:p>
            <a:pPr eaLnBrk="1" hangingPunct="1"/>
            <a:r>
              <a:rPr lang="en-US" altLang="en-US"/>
              <a:t>Effects of &lt;p&gt; Tags</a:t>
            </a:r>
          </a:p>
        </p:txBody>
      </p:sp>
      <p:pic>
        <p:nvPicPr>
          <p:cNvPr id="79879" name="Shape 128008"/>
          <p:cNvPicPr>
            <a:picLocks noGrp="1" noChangeAspect="1" noChangeArrowheads="1"/>
          </p:cNvPicPr>
          <p:nvPr>
            <p:ph sz="half" idx="4294967295"/>
          </p:nvPr>
        </p:nvPicPr>
        <p:blipFill>
          <a:blip r:embed="rId5">
            <a:extLst>
              <a:ext uri="{28A0092B-C50C-407E-A947-70E740481C1C}">
                <a14:useLocalDpi xmlns:a14="http://schemas.microsoft.com/office/drawing/2010/main" val="0"/>
              </a:ext>
            </a:extLst>
          </a:blip>
          <a:srcRect/>
          <a:stretch>
            <a:fillRect/>
          </a:stretch>
        </p:blipFill>
        <p:spPr>
          <a:xfrm>
            <a:off x="381000" y="1219200"/>
            <a:ext cx="8077200" cy="2362200"/>
          </a:xfrm>
        </p:spPr>
      </p:pic>
      <p:sp>
        <p:nvSpPr>
          <p:cNvPr id="128004" name="Line Callout 1 (No Border) 128003"/>
          <p:cNvSpPr>
            <a:spLocks/>
          </p:cNvSpPr>
          <p:nvPr/>
        </p:nvSpPr>
        <p:spPr bwMode="auto">
          <a:xfrm>
            <a:off x="4038600" y="5791200"/>
            <a:ext cx="3654425" cy="609600"/>
          </a:xfrm>
          <a:prstGeom prst="callout1">
            <a:avLst>
              <a:gd name="adj1" fmla="val 18750"/>
              <a:gd name="adj2" fmla="val -2083"/>
              <a:gd name="adj3" fmla="val -75000"/>
              <a:gd name="adj4" fmla="val -53389"/>
            </a:avLst>
          </a:prstGeom>
          <a:solidFill>
            <a:schemeClr val="accent1"/>
          </a:solidFill>
          <a:ln w="28575" algn="ctr">
            <a:solidFill>
              <a:schemeClr val="accent1"/>
            </a:solidFill>
            <a:miter lim="800000"/>
            <a:headEnd/>
            <a:tailEnd/>
          </a:ln>
        </p:spPr>
        <p:txBody>
          <a:bodyPr lIns="0" tIns="0" rIns="0" bIns="0"/>
          <a:lstStyle>
            <a:lvl1pPr>
              <a:spcBef>
                <a:spcPct val="20000"/>
              </a:spcBef>
              <a:buClr>
                <a:schemeClr val="tx1"/>
              </a:buClr>
              <a:buFont typeface="Wingdings" panose="05000000000000000000" pitchFamily="2" charset="2"/>
              <a:buChar char="§"/>
              <a:defRPr sz="2800">
                <a:solidFill>
                  <a:schemeClr val="tx1"/>
                </a:solidFill>
                <a:latin typeface="Times New Roman" panose="02020603050405020304" pitchFamily="18" charset="0"/>
              </a:defRPr>
            </a:lvl1pPr>
            <a:lvl2pPr marL="742950" indent="-285750">
              <a:spcBef>
                <a:spcPct val="20000"/>
              </a:spcBef>
              <a:buClr>
                <a:schemeClr val="tx1"/>
              </a:buClr>
              <a:buFont typeface="Wingdings" panose="05000000000000000000" pitchFamily="2" charset="2"/>
              <a:buChar char="§"/>
              <a:defRPr sz="2200">
                <a:solidFill>
                  <a:schemeClr val="tx1"/>
                </a:solidFill>
                <a:latin typeface="Times New Roman" panose="02020603050405020304" pitchFamily="18" charset="0"/>
              </a:defRPr>
            </a:lvl2pPr>
            <a:lvl3pPr marL="1143000" indent="-228600">
              <a:spcBef>
                <a:spcPct val="20000"/>
              </a:spcBef>
              <a:buClr>
                <a:schemeClr val="hlink"/>
              </a:buClr>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lr>
                <a:srgbClr val="00CCFF"/>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9pPr>
          </a:lstStyle>
          <a:p>
            <a:pPr eaLnBrk="1" hangingPunct="1">
              <a:spcBef>
                <a:spcPct val="0"/>
              </a:spcBef>
              <a:buClrTx/>
              <a:buFontTx/>
              <a:buNone/>
            </a:pPr>
            <a:r>
              <a:rPr lang="en-US" altLang="en-US" sz="1800" b="0">
                <a:solidFill>
                  <a:schemeClr val="tx2"/>
                </a:solidFill>
                <a:latin typeface="Arial" panose="020B0604020202020204" pitchFamily="34" charset="0"/>
              </a:rPr>
              <a:t>&lt;</a:t>
            </a:r>
            <a:r>
              <a:rPr lang="en-US" altLang="en-US" sz="1800" b="0">
                <a:solidFill>
                  <a:schemeClr val="bg2"/>
                </a:solidFill>
                <a:latin typeface="Arial" panose="020B0604020202020204" pitchFamily="34" charset="0"/>
              </a:rPr>
              <a:t>p</a:t>
            </a:r>
            <a:r>
              <a:rPr lang="en-US" altLang="en-US" sz="1800" b="0">
                <a:solidFill>
                  <a:schemeClr val="tx2"/>
                </a:solidFill>
                <a:latin typeface="Arial" panose="020B0604020202020204" pitchFamily="34" charset="0"/>
              </a:rPr>
              <a:t>&gt; tag inserts white space and separates lines of text</a:t>
            </a:r>
          </a:p>
        </p:txBody>
      </p:sp>
      <p:sp>
        <p:nvSpPr>
          <p:cNvPr id="128005" name="Line Callout 1 (No Border) 128004"/>
          <p:cNvSpPr>
            <a:spLocks/>
          </p:cNvSpPr>
          <p:nvPr/>
        </p:nvSpPr>
        <p:spPr bwMode="auto">
          <a:xfrm>
            <a:off x="4572000" y="2895600"/>
            <a:ext cx="3657600" cy="609600"/>
          </a:xfrm>
          <a:prstGeom prst="callout1">
            <a:avLst>
              <a:gd name="adj1" fmla="val 18750"/>
              <a:gd name="adj2" fmla="val -2083"/>
              <a:gd name="adj3" fmla="val -49481"/>
              <a:gd name="adj4" fmla="val -33074"/>
            </a:avLst>
          </a:prstGeom>
          <a:solidFill>
            <a:schemeClr val="accent1"/>
          </a:solidFill>
          <a:ln w="28575" algn="ctr">
            <a:solidFill>
              <a:schemeClr val="accent1"/>
            </a:solidFill>
            <a:miter lim="800000"/>
            <a:headEnd/>
            <a:tailEnd/>
          </a:ln>
        </p:spPr>
        <p:txBody>
          <a:bodyPr lIns="0" tIns="0" rIns="0" bIns="0"/>
          <a:lstStyle>
            <a:lvl1pPr>
              <a:spcBef>
                <a:spcPct val="20000"/>
              </a:spcBef>
              <a:buClr>
                <a:schemeClr val="tx1"/>
              </a:buClr>
              <a:buFont typeface="Wingdings" panose="05000000000000000000" pitchFamily="2" charset="2"/>
              <a:buChar char="§"/>
              <a:defRPr sz="2800">
                <a:solidFill>
                  <a:schemeClr val="tx1"/>
                </a:solidFill>
                <a:latin typeface="Times New Roman" panose="02020603050405020304" pitchFamily="18" charset="0"/>
              </a:defRPr>
            </a:lvl1pPr>
            <a:lvl2pPr marL="742950" indent="-285750">
              <a:spcBef>
                <a:spcPct val="20000"/>
              </a:spcBef>
              <a:buClr>
                <a:schemeClr val="tx1"/>
              </a:buClr>
              <a:buFont typeface="Wingdings" panose="05000000000000000000" pitchFamily="2" charset="2"/>
              <a:buChar char="§"/>
              <a:defRPr sz="2200">
                <a:solidFill>
                  <a:schemeClr val="tx1"/>
                </a:solidFill>
                <a:latin typeface="Times New Roman" panose="02020603050405020304" pitchFamily="18" charset="0"/>
              </a:defRPr>
            </a:lvl2pPr>
            <a:lvl3pPr marL="1143000" indent="-228600">
              <a:spcBef>
                <a:spcPct val="20000"/>
              </a:spcBef>
              <a:buClr>
                <a:schemeClr val="hlink"/>
              </a:buClr>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lr>
                <a:srgbClr val="00CCFF"/>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9pPr>
          </a:lstStyle>
          <a:p>
            <a:pPr eaLnBrk="1" hangingPunct="1">
              <a:spcBef>
                <a:spcPct val="0"/>
              </a:spcBef>
              <a:buClrTx/>
              <a:buFontTx/>
              <a:buNone/>
            </a:pPr>
            <a:r>
              <a:rPr lang="en-US" altLang="en-US" sz="1800" b="0">
                <a:solidFill>
                  <a:schemeClr val="bg2"/>
                </a:solidFill>
                <a:latin typeface="Arial" panose="020B0604020202020204" pitchFamily="34" charset="0"/>
              </a:rPr>
              <a:t>Without</a:t>
            </a:r>
            <a:r>
              <a:rPr lang="en-US" altLang="en-US" sz="1800" b="0">
                <a:solidFill>
                  <a:schemeClr val="tx2"/>
                </a:solidFill>
                <a:latin typeface="Arial" panose="020B0604020202020204" pitchFamily="34" charset="0"/>
              </a:rPr>
              <a:t> &lt;</a:t>
            </a:r>
            <a:r>
              <a:rPr lang="en-US" altLang="en-US" sz="1800" b="0">
                <a:solidFill>
                  <a:schemeClr val="bg2"/>
                </a:solidFill>
                <a:latin typeface="Arial" panose="020B0604020202020204" pitchFamily="34" charset="0"/>
              </a:rPr>
              <a:t>p</a:t>
            </a:r>
            <a:r>
              <a:rPr lang="en-US" altLang="en-US" sz="1800" b="0">
                <a:solidFill>
                  <a:schemeClr val="tx2"/>
                </a:solidFill>
                <a:latin typeface="Arial" panose="020B0604020202020204" pitchFamily="34" charset="0"/>
              </a:rPr>
              <a:t>&gt; tag, Enter/Return has no effect on browser display</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8005"/>
                                        </p:tgtEl>
                                        <p:attrNameLst>
                                          <p:attrName>style.visibility</p:attrName>
                                        </p:attrNameLst>
                                      </p:cBhvr>
                                      <p:to>
                                        <p:strVal val="visible"/>
                                      </p:to>
                                    </p:set>
                                    <p:anim calcmode="lin" valueType="num">
                                      <p:cBhvr additive="base">
                                        <p:cTn id="7" dur="500" fill="hold"/>
                                        <p:tgtEl>
                                          <p:spTgt spid="128005"/>
                                        </p:tgtEl>
                                        <p:attrNameLst>
                                          <p:attrName>ppt_x</p:attrName>
                                        </p:attrNameLst>
                                      </p:cBhvr>
                                      <p:tavLst>
                                        <p:tav tm="0">
                                          <p:val>
                                            <p:strVal val="#ppt_x"/>
                                          </p:val>
                                        </p:tav>
                                        <p:tav tm="100000">
                                          <p:val>
                                            <p:strVal val="#ppt_x"/>
                                          </p:val>
                                        </p:tav>
                                      </p:tavLst>
                                    </p:anim>
                                    <p:anim calcmode="lin" valueType="num">
                                      <p:cBhvr additive="base">
                                        <p:cTn id="8" dur="500" fill="hold"/>
                                        <p:tgtEl>
                                          <p:spTgt spid="12800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8004"/>
                                        </p:tgtEl>
                                        <p:attrNameLst>
                                          <p:attrName>style.visibility</p:attrName>
                                        </p:attrNameLst>
                                      </p:cBhvr>
                                      <p:to>
                                        <p:strVal val="visible"/>
                                      </p:to>
                                    </p:set>
                                    <p:anim calcmode="lin" valueType="num">
                                      <p:cBhvr additive="base">
                                        <p:cTn id="13" dur="500" fill="hold"/>
                                        <p:tgtEl>
                                          <p:spTgt spid="128004"/>
                                        </p:tgtEl>
                                        <p:attrNameLst>
                                          <p:attrName>ppt_x</p:attrName>
                                        </p:attrNameLst>
                                      </p:cBhvr>
                                      <p:tavLst>
                                        <p:tav tm="0">
                                          <p:val>
                                            <p:strVal val="#ppt_x"/>
                                          </p:val>
                                        </p:tav>
                                        <p:tav tm="100000">
                                          <p:val>
                                            <p:strVal val="#ppt_x"/>
                                          </p:val>
                                        </p:tav>
                                      </p:tavLst>
                                    </p:anim>
                                    <p:anim calcmode="lin" valueType="num">
                                      <p:cBhvr additive="base">
                                        <p:cTn id="14" dur="500" fill="hold"/>
                                        <p:tgtEl>
                                          <p:spTgt spid="12800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4" grpId="0" animBg="1"/>
      <p:bldP spid="12800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Font typeface="Wingdings" panose="05000000000000000000" pitchFamily="2" charset="2"/>
              <a:buChar char="§"/>
              <a:defRPr sz="2800">
                <a:solidFill>
                  <a:schemeClr val="tx1"/>
                </a:solidFill>
                <a:latin typeface="Times New Roman" panose="02020603050405020304" pitchFamily="18" charset="0"/>
              </a:defRPr>
            </a:lvl1pPr>
            <a:lvl2pPr marL="742950" indent="-285750">
              <a:spcBef>
                <a:spcPct val="20000"/>
              </a:spcBef>
              <a:buClr>
                <a:schemeClr val="tx1"/>
              </a:buClr>
              <a:buFont typeface="Wingdings" panose="05000000000000000000" pitchFamily="2" charset="2"/>
              <a:buChar char="§"/>
              <a:defRPr sz="2200">
                <a:solidFill>
                  <a:schemeClr val="tx1"/>
                </a:solidFill>
                <a:latin typeface="Times New Roman" panose="02020603050405020304" pitchFamily="18" charset="0"/>
              </a:defRPr>
            </a:lvl2pPr>
            <a:lvl3pPr marL="1143000" indent="-228600">
              <a:spcBef>
                <a:spcPct val="20000"/>
              </a:spcBef>
              <a:buClr>
                <a:schemeClr val="hlink"/>
              </a:buClr>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lr>
                <a:srgbClr val="00CCFF"/>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9pPr>
          </a:lstStyle>
          <a:p>
            <a:pPr>
              <a:spcBef>
                <a:spcPct val="50000"/>
              </a:spcBef>
              <a:buClrTx/>
              <a:buFontTx/>
              <a:buNone/>
            </a:pPr>
            <a:fld id="{A5C7CCFB-F5C3-4C4D-821F-B1B684F11081}" type="slidenum">
              <a:rPr lang="en-US" altLang="en-US" sz="1400" smtClean="0"/>
              <a:pPr>
                <a:spcBef>
                  <a:spcPct val="50000"/>
                </a:spcBef>
                <a:buClrTx/>
                <a:buFontTx/>
                <a:buNone/>
              </a:pPr>
              <a:t>36</a:t>
            </a:fld>
            <a:endParaRPr lang="en-US" altLang="en-US" sz="1400"/>
          </a:p>
        </p:txBody>
      </p:sp>
      <p:sp>
        <p:nvSpPr>
          <p:cNvPr id="81923" name="Rectangle 2"/>
          <p:cNvSpPr>
            <a:spLocks noGrp="1" noChangeArrowheads="1"/>
          </p:cNvSpPr>
          <p:nvPr>
            <p:ph type="title"/>
          </p:nvPr>
        </p:nvSpPr>
        <p:spPr/>
        <p:txBody>
          <a:bodyPr/>
          <a:lstStyle/>
          <a:p>
            <a:pPr eaLnBrk="1" hangingPunct="1"/>
            <a:r>
              <a:rPr lang="en-US" altLang="en-US"/>
              <a:t>Body and Text Basics</a:t>
            </a:r>
          </a:p>
        </p:txBody>
      </p:sp>
      <p:sp>
        <p:nvSpPr>
          <p:cNvPr id="62468" name="Rectangle 3"/>
          <p:cNvSpPr>
            <a:spLocks noGrp="1" noChangeArrowheads="1"/>
          </p:cNvSpPr>
          <p:nvPr>
            <p:ph type="body" idx="1"/>
          </p:nvPr>
        </p:nvSpPr>
        <p:spPr>
          <a:xfrm>
            <a:off x="228600" y="609600"/>
            <a:ext cx="8915400" cy="5867400"/>
          </a:xfrm>
        </p:spPr>
        <p:txBody>
          <a:bodyPr/>
          <a:lstStyle/>
          <a:p>
            <a:pPr eaLnBrk="1" hangingPunct="1">
              <a:lnSpc>
                <a:spcPct val="80000"/>
              </a:lnSpc>
              <a:defRPr/>
            </a:pPr>
            <a:r>
              <a:rPr lang="en-US" sz="3200" b="1" dirty="0">
                <a:cs typeface="Times New Roman" pitchFamily="18" charset="0"/>
              </a:rPr>
              <a:t>Structural</a:t>
            </a:r>
            <a:r>
              <a:rPr lang="en-US" sz="3200" dirty="0">
                <a:cs typeface="Times New Roman" pitchFamily="18" charset="0"/>
              </a:rPr>
              <a:t> elements, called </a:t>
            </a:r>
          </a:p>
          <a:p>
            <a:pPr eaLnBrk="1" hangingPunct="1">
              <a:lnSpc>
                <a:spcPct val="80000"/>
              </a:lnSpc>
              <a:defRPr/>
            </a:pPr>
            <a:r>
              <a:rPr lang="en-US" sz="3200" b="1" dirty="0">
                <a:solidFill>
                  <a:schemeClr val="bg2"/>
                </a:solidFill>
                <a:cs typeface="Times New Roman" pitchFamily="18" charset="0"/>
              </a:rPr>
              <a:t>block-level </a:t>
            </a:r>
            <a:r>
              <a:rPr lang="en-US" sz="3200" b="1" dirty="0">
                <a:cs typeface="Times New Roman" pitchFamily="18" charset="0"/>
              </a:rPr>
              <a:t>tags </a:t>
            </a:r>
            <a:r>
              <a:rPr lang="en-US" sz="3200" dirty="0">
                <a:cs typeface="Times New Roman" pitchFamily="18" charset="0"/>
              </a:rPr>
              <a:t>(elements)</a:t>
            </a:r>
            <a:r>
              <a:rPr lang="en-US" sz="3200" b="1" dirty="0">
                <a:cs typeface="Times New Roman" pitchFamily="18" charset="0"/>
              </a:rPr>
              <a:t> </a:t>
            </a:r>
            <a:r>
              <a:rPr lang="en-US" sz="3200" b="1" dirty="0">
                <a:solidFill>
                  <a:schemeClr val="bg2"/>
                </a:solidFill>
                <a:cs typeface="Times New Roman" pitchFamily="18" charset="0"/>
              </a:rPr>
              <a:t>control blocks</a:t>
            </a:r>
            <a:r>
              <a:rPr lang="en-US" sz="3200" dirty="0">
                <a:cs typeface="Times New Roman" pitchFamily="18" charset="0"/>
              </a:rPr>
              <a:t> of the text such as </a:t>
            </a:r>
          </a:p>
          <a:p>
            <a:pPr eaLnBrk="1" hangingPunct="1">
              <a:lnSpc>
                <a:spcPct val="80000"/>
              </a:lnSpc>
              <a:defRPr/>
            </a:pPr>
            <a:endParaRPr lang="en-US" sz="1600" dirty="0"/>
          </a:p>
          <a:p>
            <a:pPr marL="1657350" lvl="2" indent="-742950" eaLnBrk="1" hangingPunct="1">
              <a:lnSpc>
                <a:spcPct val="80000"/>
              </a:lnSpc>
              <a:buFont typeface="+mj-lt"/>
              <a:buAutoNum type="arabicPeriod"/>
              <a:defRPr/>
            </a:pPr>
            <a:r>
              <a:rPr lang="en-US" sz="3200" b="1" dirty="0"/>
              <a:t>Heading tags &lt;h1&gt;, …,&lt;h6&gt; </a:t>
            </a:r>
            <a:endParaRPr lang="en-US" sz="1800" b="1" dirty="0"/>
          </a:p>
          <a:p>
            <a:pPr marL="1657350" lvl="2" indent="-742950" eaLnBrk="1" hangingPunct="1">
              <a:lnSpc>
                <a:spcPct val="80000"/>
              </a:lnSpc>
              <a:buFont typeface="+mj-lt"/>
              <a:buAutoNum type="arabicPeriod"/>
              <a:defRPr/>
            </a:pPr>
            <a:r>
              <a:rPr lang="en-US" sz="3200" b="1" dirty="0"/>
              <a:t>Paragraph - &lt;p&gt;   </a:t>
            </a:r>
          </a:p>
          <a:p>
            <a:pPr marL="1657350" lvl="2" indent="-742950" eaLnBrk="1" hangingPunct="1">
              <a:lnSpc>
                <a:spcPct val="80000"/>
              </a:lnSpc>
              <a:buFont typeface="+mj-lt"/>
              <a:buAutoNum type="arabicPeriod"/>
              <a:defRPr/>
            </a:pPr>
            <a:r>
              <a:rPr lang="en-US" sz="3200" b="1" dirty="0"/>
              <a:t>&lt;</a:t>
            </a:r>
            <a:r>
              <a:rPr lang="en-US" sz="3200" b="1" dirty="0" err="1"/>
              <a:t>blockquote</a:t>
            </a:r>
            <a:r>
              <a:rPr lang="en-US" sz="3200" b="1" dirty="0"/>
              <a:t>&gt;   </a:t>
            </a:r>
            <a:endParaRPr lang="en-US" sz="3200" dirty="0"/>
          </a:p>
          <a:p>
            <a:pPr marL="1657350" lvl="2" indent="-742950" eaLnBrk="1" hangingPunct="1">
              <a:lnSpc>
                <a:spcPct val="80000"/>
              </a:lnSpc>
              <a:buFont typeface="+mj-lt"/>
              <a:buAutoNum type="arabicPeriod"/>
              <a:defRPr/>
            </a:pPr>
            <a:r>
              <a:rPr lang="en-US" sz="3200" b="1" dirty="0"/>
              <a:t>&lt;div&gt;</a:t>
            </a:r>
          </a:p>
          <a:p>
            <a:pPr marL="1657350" lvl="2" indent="-742950" eaLnBrk="1" hangingPunct="1">
              <a:lnSpc>
                <a:spcPct val="80000"/>
              </a:lnSpc>
              <a:buFont typeface="+mj-lt"/>
              <a:buAutoNum type="arabicPeriod"/>
              <a:defRPr/>
            </a:pPr>
            <a:r>
              <a:rPr lang="en-US" sz="3200" b="1" dirty="0"/>
              <a:t>&lt;span&gt;</a:t>
            </a:r>
          </a:p>
          <a:p>
            <a:pPr marL="1657350" lvl="2" indent="-742950" eaLnBrk="1" hangingPunct="1">
              <a:lnSpc>
                <a:spcPct val="80000"/>
              </a:lnSpc>
              <a:buFont typeface="+mj-lt"/>
              <a:buAutoNum type="arabicPeriod"/>
              <a:defRPr/>
            </a:pPr>
            <a:r>
              <a:rPr lang="en-US" sz="3200" b="1" dirty="0"/>
              <a:t>&lt;table&gt;</a:t>
            </a:r>
          </a:p>
          <a:p>
            <a:pPr lvl="2" eaLnBrk="1" hangingPunct="1">
              <a:lnSpc>
                <a:spcPct val="80000"/>
              </a:lnSpc>
              <a:buFont typeface="Wingdings" panose="05000000000000000000" pitchFamily="2" charset="2"/>
              <a:buNone/>
              <a:defRPr/>
            </a:pPr>
            <a:endParaRPr lang="en-US" sz="1800" dirty="0"/>
          </a:p>
          <a:p>
            <a:pPr eaLnBrk="1" hangingPunct="1">
              <a:lnSpc>
                <a:spcPct val="80000"/>
              </a:lnSpc>
              <a:defRPr/>
            </a:pPr>
            <a:r>
              <a:rPr lang="en-US" sz="3200" dirty="0"/>
              <a:t>Tags that </a:t>
            </a:r>
            <a:r>
              <a:rPr lang="en-US" sz="3200" b="1" dirty="0">
                <a:solidFill>
                  <a:schemeClr val="accent1"/>
                </a:solidFill>
              </a:rPr>
              <a:t>effect</a:t>
            </a:r>
            <a:r>
              <a:rPr lang="en-US" sz="3200" dirty="0"/>
              <a:t> </a:t>
            </a:r>
            <a:r>
              <a:rPr lang="en-US" sz="3200" b="1" dirty="0">
                <a:solidFill>
                  <a:schemeClr val="bg2"/>
                </a:solidFill>
              </a:rPr>
              <a:t>individual</a:t>
            </a:r>
            <a:r>
              <a:rPr lang="en-US" sz="3200" dirty="0"/>
              <a:t> section of text called </a:t>
            </a:r>
            <a:r>
              <a:rPr lang="en-US" sz="3200" b="1" dirty="0">
                <a:solidFill>
                  <a:schemeClr val="bg2"/>
                </a:solidFill>
              </a:rPr>
              <a:t>text-level</a:t>
            </a:r>
            <a:r>
              <a:rPr lang="en-US" sz="3200" dirty="0"/>
              <a:t> </a:t>
            </a:r>
            <a:r>
              <a:rPr lang="en-US" sz="3200" b="1" dirty="0"/>
              <a:t>tags</a:t>
            </a:r>
          </a:p>
          <a:p>
            <a:pPr lvl="1" eaLnBrk="1" hangingPunct="1">
              <a:lnSpc>
                <a:spcPct val="80000"/>
              </a:lnSpc>
              <a:defRPr/>
            </a:pPr>
            <a:endParaRPr lang="en-US" sz="1800" dirty="0"/>
          </a:p>
          <a:p>
            <a:pPr eaLnBrk="1" hangingPunct="1">
              <a:lnSpc>
                <a:spcPct val="80000"/>
              </a:lnSpc>
              <a:defRPr/>
            </a:pPr>
            <a:endParaRPr lang="en-US" sz="2400" b="1" dirty="0">
              <a:cs typeface="Times New Roman" pitchFamily="18" charset="0"/>
            </a:endParaRPr>
          </a:p>
        </p:txBody>
      </p:sp>
      <p:sp>
        <p:nvSpPr>
          <p:cNvPr id="81925" name="Rectangle 9"/>
          <p:cNvSpPr>
            <a:spLocks noChangeArrowheads="1"/>
          </p:cNvSpPr>
          <p:nvPr/>
        </p:nvSpPr>
        <p:spPr bwMode="auto">
          <a:xfrm>
            <a:off x="7631113" y="2209800"/>
            <a:ext cx="16652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Font typeface="Wingdings" panose="05000000000000000000" pitchFamily="2" charset="2"/>
              <a:buChar char="§"/>
              <a:defRPr sz="2800">
                <a:solidFill>
                  <a:schemeClr val="tx1"/>
                </a:solidFill>
                <a:latin typeface="Times New Roman" panose="02020603050405020304" pitchFamily="18" charset="0"/>
              </a:defRPr>
            </a:lvl1pPr>
            <a:lvl2pPr marL="742950" indent="-285750">
              <a:spcBef>
                <a:spcPct val="20000"/>
              </a:spcBef>
              <a:buClr>
                <a:schemeClr val="tx1"/>
              </a:buClr>
              <a:buFont typeface="Wingdings" panose="05000000000000000000" pitchFamily="2" charset="2"/>
              <a:buChar char="§"/>
              <a:defRPr sz="2200">
                <a:solidFill>
                  <a:schemeClr val="tx1"/>
                </a:solidFill>
                <a:latin typeface="Times New Roman" panose="02020603050405020304" pitchFamily="18" charset="0"/>
              </a:defRPr>
            </a:lvl2pPr>
            <a:lvl3pPr marL="1143000" indent="-228600">
              <a:spcBef>
                <a:spcPct val="20000"/>
              </a:spcBef>
              <a:buClr>
                <a:schemeClr val="hlink"/>
              </a:buClr>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lr>
                <a:srgbClr val="00CCFF"/>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9pPr>
          </a:lstStyle>
          <a:p>
            <a:pPr eaLnBrk="1" hangingPunct="1">
              <a:spcBef>
                <a:spcPct val="0"/>
              </a:spcBef>
              <a:buClrTx/>
              <a:buFontTx/>
              <a:buNone/>
            </a:pPr>
            <a:r>
              <a:rPr lang="en-US" altLang="en-US" sz="1800">
                <a:solidFill>
                  <a:srgbClr val="339933"/>
                </a:solidFill>
                <a:latin typeface="Courier New" panose="02070309020205020404" pitchFamily="49" charset="0"/>
              </a:rPr>
              <a:t>=&gt; HOP 2.2  </a:t>
            </a:r>
          </a:p>
        </p:txBody>
      </p:sp>
      <p:sp>
        <p:nvSpPr>
          <p:cNvPr id="81926" name="Rectangle 9"/>
          <p:cNvSpPr>
            <a:spLocks noChangeArrowheads="1"/>
          </p:cNvSpPr>
          <p:nvPr/>
        </p:nvSpPr>
        <p:spPr bwMode="auto">
          <a:xfrm>
            <a:off x="5562600" y="2743200"/>
            <a:ext cx="2057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Font typeface="Wingdings" panose="05000000000000000000" pitchFamily="2" charset="2"/>
              <a:buChar char="§"/>
              <a:defRPr sz="2800">
                <a:solidFill>
                  <a:schemeClr val="tx1"/>
                </a:solidFill>
                <a:latin typeface="Times New Roman" panose="02020603050405020304" pitchFamily="18" charset="0"/>
              </a:defRPr>
            </a:lvl1pPr>
            <a:lvl2pPr marL="742950" indent="-285750">
              <a:spcBef>
                <a:spcPct val="20000"/>
              </a:spcBef>
              <a:buClr>
                <a:schemeClr val="tx1"/>
              </a:buClr>
              <a:buFont typeface="Wingdings" panose="05000000000000000000" pitchFamily="2" charset="2"/>
              <a:buChar char="§"/>
              <a:defRPr sz="2200">
                <a:solidFill>
                  <a:schemeClr val="tx1"/>
                </a:solidFill>
                <a:latin typeface="Times New Roman" panose="02020603050405020304" pitchFamily="18" charset="0"/>
              </a:defRPr>
            </a:lvl2pPr>
            <a:lvl3pPr marL="1143000" indent="-228600">
              <a:spcBef>
                <a:spcPct val="20000"/>
              </a:spcBef>
              <a:buClr>
                <a:schemeClr val="hlink"/>
              </a:buClr>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lr>
                <a:srgbClr val="00CCFF"/>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9pPr>
          </a:lstStyle>
          <a:p>
            <a:pPr eaLnBrk="1" hangingPunct="1">
              <a:spcBef>
                <a:spcPct val="0"/>
              </a:spcBef>
              <a:buClrTx/>
              <a:buFontTx/>
              <a:buNone/>
            </a:pPr>
            <a:r>
              <a:rPr lang="en-US" altLang="en-US" sz="1800">
                <a:solidFill>
                  <a:srgbClr val="339933"/>
                </a:solidFill>
                <a:latin typeface="Courier New" panose="02070309020205020404" pitchFamily="49" charset="0"/>
              </a:rPr>
              <a:t>=&gt; HOP 2.3</a:t>
            </a:r>
          </a:p>
        </p:txBody>
      </p:sp>
      <p:sp>
        <p:nvSpPr>
          <p:cNvPr id="7" name="Rectangle 4"/>
          <p:cNvSpPr>
            <a:spLocks noChangeArrowheads="1"/>
          </p:cNvSpPr>
          <p:nvPr/>
        </p:nvSpPr>
        <p:spPr bwMode="auto">
          <a:xfrm>
            <a:off x="5523352" y="3287712"/>
            <a:ext cx="15632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1"/>
              </a:buClr>
              <a:buFont typeface="Wingdings" panose="05000000000000000000" pitchFamily="2" charset="2"/>
              <a:buChar char="§"/>
              <a:defRPr sz="2800">
                <a:solidFill>
                  <a:schemeClr val="tx1"/>
                </a:solidFill>
                <a:latin typeface="Times New Roman" panose="02020603050405020304" pitchFamily="18" charset="0"/>
              </a:defRPr>
            </a:lvl1pPr>
            <a:lvl2pPr marL="742950" indent="-285750">
              <a:spcBef>
                <a:spcPct val="20000"/>
              </a:spcBef>
              <a:buClr>
                <a:schemeClr val="tx1"/>
              </a:buClr>
              <a:buFont typeface="Wingdings" panose="05000000000000000000" pitchFamily="2" charset="2"/>
              <a:buChar char="§"/>
              <a:defRPr sz="2200">
                <a:solidFill>
                  <a:schemeClr val="tx1"/>
                </a:solidFill>
                <a:latin typeface="Times New Roman" panose="02020603050405020304" pitchFamily="18" charset="0"/>
              </a:defRPr>
            </a:lvl2pPr>
            <a:lvl3pPr marL="1143000" indent="-228600">
              <a:spcBef>
                <a:spcPct val="20000"/>
              </a:spcBef>
              <a:buClr>
                <a:schemeClr val="hlink"/>
              </a:buClr>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lr>
                <a:srgbClr val="00CCFF"/>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9pPr>
          </a:lstStyle>
          <a:p>
            <a:pPr eaLnBrk="1" hangingPunct="1">
              <a:spcBef>
                <a:spcPct val="0"/>
              </a:spcBef>
              <a:buClrTx/>
              <a:buFontTx/>
              <a:buNone/>
            </a:pPr>
            <a:r>
              <a:rPr lang="en-US" altLang="en-US" sz="1800" dirty="0">
                <a:solidFill>
                  <a:srgbClr val="339933"/>
                </a:solidFill>
                <a:latin typeface="Courier New" panose="02070309020205020404" pitchFamily="49" charset="0"/>
              </a:rPr>
              <a:t>=&gt; HOP 2.5</a:t>
            </a:r>
          </a:p>
        </p:txBody>
      </p:sp>
    </p:spTree>
    <p:custDataLst>
      <p:tags r:id="rId1"/>
    </p:custData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p:txBody>
          <a:bodyPr/>
          <a:lstStyle/>
          <a:p>
            <a:fld id="{48974C1D-CCCD-46C6-BE1F-9D85B577862B}" type="slidenum">
              <a:rPr lang="en-US" altLang="en-US" smtClean="0"/>
              <a:pPr/>
              <a:t>37</a:t>
            </a:fld>
            <a:endParaRPr lang="en-US" altLang="en-US"/>
          </a:p>
        </p:txBody>
      </p:sp>
      <p:sp>
        <p:nvSpPr>
          <p:cNvPr id="4" name="Rectangle 3"/>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r="53907" b="57223"/>
          <a:stretch/>
        </p:blipFill>
        <p:spPr>
          <a:xfrm>
            <a:off x="-838200" y="2667000"/>
            <a:ext cx="3596232" cy="1805282"/>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3270591596"/>
              </p:ext>
            </p:extLst>
          </p:nvPr>
        </p:nvGraphicFramePr>
        <p:xfrm>
          <a:off x="2895600" y="4038600"/>
          <a:ext cx="5029200" cy="914400"/>
        </p:xfrm>
        <a:graphic>
          <a:graphicData uri="http://schemas.openxmlformats.org/drawingml/2006/table">
            <a:tbl>
              <a:tblPr firstRow="1" bandRow="1">
                <a:tableStyleId>{5C22544A-7EE6-4342-B048-85BDC9FD1C3A}</a:tableStyleId>
              </a:tblPr>
              <a:tblGrid>
                <a:gridCol w="2514600">
                  <a:extLst>
                    <a:ext uri="{9D8B030D-6E8A-4147-A177-3AD203B41FA5}">
                      <a16:colId xmlns:a16="http://schemas.microsoft.com/office/drawing/2014/main" val="1346877977"/>
                    </a:ext>
                  </a:extLst>
                </a:gridCol>
                <a:gridCol w="2514600">
                  <a:extLst>
                    <a:ext uri="{9D8B030D-6E8A-4147-A177-3AD203B41FA5}">
                      <a16:colId xmlns:a16="http://schemas.microsoft.com/office/drawing/2014/main" val="1903867033"/>
                    </a:ext>
                  </a:extLst>
                </a:gridCol>
              </a:tblGrid>
              <a:tr h="457200">
                <a:tc>
                  <a:txBody>
                    <a:bodyPr/>
                    <a:lstStyle/>
                    <a:p>
                      <a:r>
                        <a:rPr lang="en-US" sz="1600" b="0" dirty="0">
                          <a:solidFill>
                            <a:schemeClr val="bg1"/>
                          </a:solidFill>
                          <a:latin typeface="+mj-lt"/>
                        </a:rPr>
                        <a:t>START-UP</a:t>
                      </a:r>
                      <a:r>
                        <a:rPr lang="en-US" sz="1600" b="0" baseline="0" dirty="0">
                          <a:solidFill>
                            <a:schemeClr val="bg1"/>
                          </a:solidFill>
                          <a:latin typeface="+mj-lt"/>
                        </a:rPr>
                        <a:t> File</a:t>
                      </a:r>
                      <a:endParaRPr lang="en-US" sz="1600" b="0" dirty="0">
                        <a:solidFill>
                          <a:schemeClr val="bg1"/>
                        </a:solidFill>
                        <a:latin typeface="+mj-lt"/>
                      </a:endParaRPr>
                    </a:p>
                  </a:txBody>
                  <a:tcPr anchor="ctr">
                    <a:lnL w="12700" cap="flat" cmpd="sng" algn="ctr">
                      <a:solidFill>
                        <a:srgbClr val="006400"/>
                      </a:solidFill>
                      <a:prstDash val="solid"/>
                      <a:round/>
                      <a:headEnd type="none" w="med" len="med"/>
                      <a:tailEnd type="none" w="med" len="med"/>
                    </a:lnL>
                    <a:lnR w="12700" cap="flat" cmpd="sng" algn="ctr">
                      <a:solidFill>
                        <a:srgbClr val="006400"/>
                      </a:solidFill>
                      <a:prstDash val="solid"/>
                      <a:round/>
                      <a:headEnd type="none" w="med" len="med"/>
                      <a:tailEnd type="none" w="med" len="med"/>
                    </a:lnR>
                    <a:lnT w="12700" cap="flat" cmpd="sng" algn="ctr">
                      <a:solidFill>
                        <a:srgbClr val="006400"/>
                      </a:solidFill>
                      <a:prstDash val="solid"/>
                      <a:round/>
                      <a:headEnd type="none" w="med" len="med"/>
                      <a:tailEnd type="none" w="med" len="med"/>
                    </a:lnT>
                    <a:lnB w="12700" cap="flat" cmpd="sng" algn="ctr">
                      <a:solidFill>
                        <a:srgbClr val="006400"/>
                      </a:solidFill>
                      <a:prstDash val="solid"/>
                      <a:round/>
                      <a:headEnd type="none" w="med" len="med"/>
                      <a:tailEnd type="none" w="med" len="med"/>
                    </a:lnB>
                    <a:solidFill>
                      <a:srgbClr val="008000"/>
                    </a:solidFill>
                  </a:tcPr>
                </a:tc>
                <a:tc>
                  <a:txBody>
                    <a:bodyPr/>
                    <a:lstStyle/>
                    <a:p>
                      <a:r>
                        <a:rPr lang="en-US" sz="1600" b="0" dirty="0">
                          <a:solidFill>
                            <a:schemeClr val="bg1"/>
                          </a:solidFill>
                          <a:latin typeface="+mj-lt"/>
                        </a:rPr>
                        <a:t>paragraph.html</a:t>
                      </a:r>
                    </a:p>
                  </a:txBody>
                  <a:tcPr anchor="ctr">
                    <a:lnL w="12700" cap="flat" cmpd="sng" algn="ctr">
                      <a:solidFill>
                        <a:srgbClr val="006400"/>
                      </a:solidFill>
                      <a:prstDash val="solid"/>
                      <a:round/>
                      <a:headEnd type="none" w="med" len="med"/>
                      <a:tailEnd type="none" w="med" len="med"/>
                    </a:lnL>
                    <a:lnR w="12700" cap="flat" cmpd="sng" algn="ctr">
                      <a:solidFill>
                        <a:srgbClr val="006400"/>
                      </a:solidFill>
                      <a:prstDash val="solid"/>
                      <a:round/>
                      <a:headEnd type="none" w="med" len="med"/>
                      <a:tailEnd type="none" w="med" len="med"/>
                    </a:lnR>
                    <a:lnT w="12700" cap="flat" cmpd="sng" algn="ctr">
                      <a:solidFill>
                        <a:srgbClr val="006400"/>
                      </a:solidFill>
                      <a:prstDash val="solid"/>
                      <a:round/>
                      <a:headEnd type="none" w="med" len="med"/>
                      <a:tailEnd type="none" w="med" len="med"/>
                    </a:lnT>
                    <a:lnB w="12700" cap="flat" cmpd="sng" algn="ctr">
                      <a:solidFill>
                        <a:srgbClr val="006400"/>
                      </a:solidFill>
                      <a:prstDash val="solid"/>
                      <a:round/>
                      <a:headEnd type="none" w="med" len="med"/>
                      <a:tailEnd type="none" w="med" len="med"/>
                    </a:lnB>
                    <a:solidFill>
                      <a:schemeClr val="tx1"/>
                    </a:solidFill>
                  </a:tcPr>
                </a:tc>
                <a:extLst>
                  <a:ext uri="{0D108BD9-81ED-4DB2-BD59-A6C34878D82A}">
                    <a16:rowId xmlns:a16="http://schemas.microsoft.com/office/drawing/2014/main" val="636293227"/>
                  </a:ext>
                </a:extLst>
              </a:tr>
              <a:tr h="457200">
                <a:tc>
                  <a:txBody>
                    <a:bodyPr/>
                    <a:lstStyle/>
                    <a:p>
                      <a:r>
                        <a:rPr lang="en-US" sz="1600" b="0" dirty="0">
                          <a:solidFill>
                            <a:schemeClr val="bg1"/>
                          </a:solidFill>
                          <a:latin typeface="+mj-lt"/>
                        </a:rPr>
                        <a:t>SAVE SOLUTION AS</a:t>
                      </a:r>
                    </a:p>
                  </a:txBody>
                  <a:tcPr anchor="ctr">
                    <a:lnL w="12700" cap="flat" cmpd="sng" algn="ctr">
                      <a:solidFill>
                        <a:srgbClr val="006400"/>
                      </a:solidFill>
                      <a:prstDash val="solid"/>
                      <a:round/>
                      <a:headEnd type="none" w="med" len="med"/>
                      <a:tailEnd type="none" w="med" len="med"/>
                    </a:lnL>
                    <a:lnR w="12700" cap="flat" cmpd="sng" algn="ctr">
                      <a:solidFill>
                        <a:srgbClr val="006400"/>
                      </a:solidFill>
                      <a:prstDash val="solid"/>
                      <a:round/>
                      <a:headEnd type="none" w="med" len="med"/>
                      <a:tailEnd type="none" w="med" len="med"/>
                    </a:lnR>
                    <a:lnT w="12700" cap="flat" cmpd="sng" algn="ctr">
                      <a:solidFill>
                        <a:srgbClr val="006400"/>
                      </a:solidFill>
                      <a:prstDash val="solid"/>
                      <a:round/>
                      <a:headEnd type="none" w="med" len="med"/>
                      <a:tailEnd type="none" w="med" len="med"/>
                    </a:lnT>
                    <a:lnB w="12700" cap="flat" cmpd="sng" algn="ctr">
                      <a:solidFill>
                        <a:srgbClr val="006400"/>
                      </a:solidFill>
                      <a:prstDash val="solid"/>
                      <a:round/>
                      <a:headEnd type="none" w="med" len="med"/>
                      <a:tailEnd type="none" w="med" len="med"/>
                    </a:lnB>
                    <a:solidFill>
                      <a:srgbClr val="008000"/>
                    </a:solidFill>
                  </a:tcPr>
                </a:tc>
                <a:tc>
                  <a:txBody>
                    <a:bodyPr/>
                    <a:lstStyle/>
                    <a:p>
                      <a:r>
                        <a:rPr lang="en-US" sz="1600" b="0" dirty="0">
                          <a:solidFill>
                            <a:schemeClr val="bg1"/>
                          </a:solidFill>
                          <a:latin typeface="+mj-lt"/>
                        </a:rPr>
                        <a:t>linebreak.html</a:t>
                      </a:r>
                    </a:p>
                  </a:txBody>
                  <a:tcPr anchor="ctr">
                    <a:lnL w="12700" cap="flat" cmpd="sng" algn="ctr">
                      <a:solidFill>
                        <a:srgbClr val="006400"/>
                      </a:solidFill>
                      <a:prstDash val="solid"/>
                      <a:round/>
                      <a:headEnd type="none" w="med" len="med"/>
                      <a:tailEnd type="none" w="med" len="med"/>
                    </a:lnL>
                    <a:lnR w="12700" cap="flat" cmpd="sng" algn="ctr">
                      <a:solidFill>
                        <a:srgbClr val="006400"/>
                      </a:solidFill>
                      <a:prstDash val="solid"/>
                      <a:round/>
                      <a:headEnd type="none" w="med" len="med"/>
                      <a:tailEnd type="none" w="med" len="med"/>
                    </a:lnR>
                    <a:lnT w="12700" cap="flat" cmpd="sng" algn="ctr">
                      <a:solidFill>
                        <a:srgbClr val="006400"/>
                      </a:solidFill>
                      <a:prstDash val="solid"/>
                      <a:round/>
                      <a:headEnd type="none" w="med" len="med"/>
                      <a:tailEnd type="none" w="med" len="med"/>
                    </a:lnT>
                    <a:lnB w="12700" cap="flat" cmpd="sng" algn="ctr">
                      <a:solidFill>
                        <a:srgbClr val="006400"/>
                      </a:solidFill>
                      <a:prstDash val="solid"/>
                      <a:round/>
                      <a:headEnd type="none" w="med" len="med"/>
                      <a:tailEnd type="none" w="med" len="med"/>
                    </a:lnB>
                    <a:solidFill>
                      <a:schemeClr val="tx1"/>
                    </a:solidFill>
                  </a:tcPr>
                </a:tc>
                <a:extLst>
                  <a:ext uri="{0D108BD9-81ED-4DB2-BD59-A6C34878D82A}">
                    <a16:rowId xmlns:a16="http://schemas.microsoft.com/office/drawing/2014/main" val="1591458743"/>
                  </a:ext>
                </a:extLst>
              </a:tr>
            </a:tbl>
          </a:graphicData>
        </a:graphic>
      </p:graphicFrame>
      <p:sp>
        <p:nvSpPr>
          <p:cNvPr id="7" name="Rectangle 6"/>
          <p:cNvSpPr/>
          <p:nvPr/>
        </p:nvSpPr>
        <p:spPr>
          <a:xfrm>
            <a:off x="2782828" y="2667000"/>
            <a:ext cx="5522971" cy="1200329"/>
          </a:xfrm>
          <a:prstGeom prst="rect">
            <a:avLst/>
          </a:prstGeom>
        </p:spPr>
        <p:txBody>
          <a:bodyPr wrap="square">
            <a:spAutoFit/>
          </a:bodyPr>
          <a:lstStyle/>
          <a:p>
            <a:pPr eaLnBrk="1" hangingPunct="1">
              <a:spcAft>
                <a:spcPts val="1200"/>
              </a:spcAft>
            </a:pPr>
            <a:r>
              <a:rPr lang="en-US" sz="1400" dirty="0">
                <a:latin typeface="+mj-lt"/>
              </a:rPr>
              <a:t>Hands-On Practice</a:t>
            </a:r>
          </a:p>
          <a:p>
            <a:pPr eaLnBrk="1" hangingPunct="1"/>
            <a:r>
              <a:rPr lang="en-US" sz="2800" dirty="0">
                <a:solidFill>
                  <a:schemeClr val="bg1"/>
                </a:solidFill>
                <a:latin typeface="+mj-lt"/>
              </a:rPr>
              <a:t>HOP 2.4</a:t>
            </a:r>
          </a:p>
          <a:p>
            <a:pPr eaLnBrk="1" hangingPunct="1"/>
            <a:r>
              <a:rPr lang="en-US" sz="2000" b="0" dirty="0">
                <a:solidFill>
                  <a:schemeClr val="bg1"/>
                </a:solidFill>
                <a:latin typeface="+mj-lt"/>
              </a:rPr>
              <a:t>Follow the directions in your book for the HOP.</a:t>
            </a:r>
            <a:endParaRPr lang="en-US" sz="1600" b="0" dirty="0">
              <a:solidFill>
                <a:schemeClr val="bg1"/>
              </a:solidFill>
              <a:latin typeface="+mj-lt"/>
            </a:endParaRPr>
          </a:p>
        </p:txBody>
      </p:sp>
      <p:pic>
        <p:nvPicPr>
          <p:cNvPr id="8" name="Picture 2" descr="Image result for home icon">
            <a:hlinkClick r:id="rId4" action="ppaction://hlinksldjump"/>
          </p:cNvPr>
          <p:cNvPicPr>
            <a:picLocks noChangeAspect="1" noChangeArrowheads="1"/>
          </p:cNvPicPr>
          <p:nvPr/>
        </p:nvPicPr>
        <p:blipFill>
          <a:blip r:embed="rId5" cstate="print">
            <a:lum bright="70000" contrast="-70000"/>
            <a:extLst>
              <a:ext uri="{28A0092B-C50C-407E-A947-70E740481C1C}">
                <a14:useLocalDpi xmlns:a14="http://schemas.microsoft.com/office/drawing/2010/main" val="0"/>
              </a:ext>
            </a:extLst>
          </a:blip>
          <a:srcRect/>
          <a:stretch>
            <a:fillRect/>
          </a:stretch>
        </p:blipFill>
        <p:spPr bwMode="auto">
          <a:xfrm flipH="1">
            <a:off x="8686800" y="6368587"/>
            <a:ext cx="398436" cy="37549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973323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Font typeface="Wingdings" panose="05000000000000000000" pitchFamily="2" charset="2"/>
              <a:buChar char="§"/>
              <a:defRPr sz="2800">
                <a:solidFill>
                  <a:schemeClr val="tx1"/>
                </a:solidFill>
                <a:latin typeface="Times New Roman" panose="02020603050405020304" pitchFamily="18" charset="0"/>
              </a:defRPr>
            </a:lvl1pPr>
            <a:lvl2pPr marL="742950" indent="-285750">
              <a:spcBef>
                <a:spcPct val="20000"/>
              </a:spcBef>
              <a:buClr>
                <a:schemeClr val="tx1"/>
              </a:buClr>
              <a:buFont typeface="Wingdings" panose="05000000000000000000" pitchFamily="2" charset="2"/>
              <a:buChar char="§"/>
              <a:defRPr sz="2200">
                <a:solidFill>
                  <a:schemeClr val="tx1"/>
                </a:solidFill>
                <a:latin typeface="Times New Roman" panose="02020603050405020304" pitchFamily="18" charset="0"/>
              </a:defRPr>
            </a:lvl2pPr>
            <a:lvl3pPr marL="1143000" indent="-228600">
              <a:spcBef>
                <a:spcPct val="20000"/>
              </a:spcBef>
              <a:buClr>
                <a:schemeClr val="hlink"/>
              </a:buClr>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lr>
                <a:srgbClr val="00CCFF"/>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9pPr>
          </a:lstStyle>
          <a:p>
            <a:pPr>
              <a:spcBef>
                <a:spcPct val="50000"/>
              </a:spcBef>
              <a:buClrTx/>
              <a:buFontTx/>
              <a:buNone/>
            </a:pPr>
            <a:fld id="{7DD08E5B-20C0-4CE3-B954-53F01A826820}" type="slidenum">
              <a:rPr lang="en-US" altLang="en-US" sz="1400" smtClean="0"/>
              <a:pPr>
                <a:spcBef>
                  <a:spcPct val="50000"/>
                </a:spcBef>
                <a:buClrTx/>
                <a:buFontTx/>
                <a:buNone/>
              </a:pPr>
              <a:t>38</a:t>
            </a:fld>
            <a:endParaRPr lang="en-US" altLang="en-US" sz="1400"/>
          </a:p>
        </p:txBody>
      </p:sp>
      <p:sp>
        <p:nvSpPr>
          <p:cNvPr id="83971" name="Rectangle 2"/>
          <p:cNvSpPr>
            <a:spLocks noGrp="1" noChangeArrowheads="1"/>
          </p:cNvSpPr>
          <p:nvPr>
            <p:ph type="title"/>
          </p:nvPr>
        </p:nvSpPr>
        <p:spPr/>
        <p:txBody>
          <a:bodyPr/>
          <a:lstStyle/>
          <a:p>
            <a:pPr eaLnBrk="1" hangingPunct="1"/>
            <a:r>
              <a:rPr lang="en-US" altLang="en-US"/>
              <a:t>Self-contained  &lt;br&gt; tag</a:t>
            </a:r>
          </a:p>
        </p:txBody>
      </p:sp>
      <p:sp>
        <p:nvSpPr>
          <p:cNvPr id="83972" name="Rectangle 3"/>
          <p:cNvSpPr>
            <a:spLocks noGrp="1" noChangeArrowheads="1"/>
          </p:cNvSpPr>
          <p:nvPr>
            <p:ph type="body" idx="1"/>
          </p:nvPr>
        </p:nvSpPr>
        <p:spPr>
          <a:xfrm>
            <a:off x="76200" y="609600"/>
            <a:ext cx="9067800" cy="5867400"/>
          </a:xfrm>
        </p:spPr>
        <p:txBody>
          <a:bodyPr/>
          <a:lstStyle/>
          <a:p>
            <a:pPr eaLnBrk="1" hangingPunct="1"/>
            <a:r>
              <a:rPr lang="en-US" altLang="en-US" dirty="0">
                <a:cs typeface="Times New Roman" panose="02020603050405020304" pitchFamily="18" charset="0"/>
              </a:rPr>
              <a:t>Line Break tag</a:t>
            </a:r>
          </a:p>
          <a:p>
            <a:pPr eaLnBrk="1" hangingPunct="1"/>
            <a:r>
              <a:rPr lang="en-US" altLang="en-US" dirty="0">
                <a:cs typeface="Times New Roman" panose="02020603050405020304" pitchFamily="18" charset="0"/>
              </a:rPr>
              <a:t>Used to </a:t>
            </a:r>
            <a:r>
              <a:rPr lang="en-US" altLang="en-US" b="1" dirty="0">
                <a:solidFill>
                  <a:schemeClr val="bg2"/>
                </a:solidFill>
                <a:cs typeface="Times New Roman" panose="02020603050405020304" pitchFamily="18" charset="0"/>
              </a:rPr>
              <a:t>force a new line</a:t>
            </a:r>
            <a:r>
              <a:rPr lang="en-US" altLang="en-US" dirty="0">
                <a:cs typeface="Times New Roman" panose="02020603050405020304" pitchFamily="18" charset="0"/>
              </a:rPr>
              <a:t> when the text on the web page document is displayed by a browser.</a:t>
            </a:r>
          </a:p>
          <a:p>
            <a:pPr eaLnBrk="1" hangingPunct="1"/>
            <a:r>
              <a:rPr lang="en-US" altLang="en-US" dirty="0">
                <a:cs typeface="Times New Roman" panose="02020603050405020304" pitchFamily="18" charset="0"/>
              </a:rPr>
              <a:t>Stand alone tag in </a:t>
            </a:r>
            <a:r>
              <a:rPr lang="en-US" altLang="en-US" b="1" dirty="0">
                <a:solidFill>
                  <a:srgbClr val="FF0000"/>
                </a:solidFill>
                <a:cs typeface="Times New Roman" panose="02020603050405020304" pitchFamily="18" charset="0"/>
              </a:rPr>
              <a:t>HTML</a:t>
            </a:r>
          </a:p>
          <a:p>
            <a:pPr lvl="1" eaLnBrk="1" hangingPunct="1">
              <a:buFont typeface="Wingdings" panose="05000000000000000000" pitchFamily="2" charset="2"/>
              <a:buNone/>
            </a:pPr>
            <a:r>
              <a:rPr lang="en-US" altLang="en-US" b="1" i="1" dirty="0">
                <a:cs typeface="Times New Roman" panose="02020603050405020304" pitchFamily="18" charset="0"/>
              </a:rPr>
              <a:t>…text goes here </a:t>
            </a:r>
            <a:r>
              <a:rPr lang="en-US" altLang="en-US" b="1" dirty="0">
                <a:solidFill>
                  <a:schemeClr val="bg2"/>
                </a:solidFill>
                <a:cs typeface="Times New Roman" panose="02020603050405020304" pitchFamily="18" charset="0"/>
              </a:rPr>
              <a:t>&lt;</a:t>
            </a:r>
            <a:r>
              <a:rPr lang="en-US" altLang="en-US" b="1" dirty="0" err="1">
                <a:solidFill>
                  <a:schemeClr val="bg2"/>
                </a:solidFill>
                <a:cs typeface="Times New Roman" panose="02020603050405020304" pitchFamily="18" charset="0"/>
              </a:rPr>
              <a:t>br</a:t>
            </a:r>
            <a:r>
              <a:rPr lang="en-US" altLang="en-US" b="1" dirty="0">
                <a:solidFill>
                  <a:schemeClr val="bg2"/>
                </a:solidFill>
                <a:cs typeface="Times New Roman" panose="02020603050405020304" pitchFamily="18" charset="0"/>
              </a:rPr>
              <a:t> &gt;</a:t>
            </a:r>
            <a:br>
              <a:rPr lang="en-US" altLang="en-US" b="1" dirty="0">
                <a:solidFill>
                  <a:schemeClr val="bg2"/>
                </a:solidFill>
                <a:cs typeface="Times New Roman" panose="02020603050405020304" pitchFamily="18" charset="0"/>
              </a:rPr>
            </a:br>
            <a:r>
              <a:rPr lang="en-US" altLang="en-US" b="1" i="1" dirty="0">
                <a:cs typeface="Times New Roman" panose="02020603050405020304" pitchFamily="18" charset="0"/>
              </a:rPr>
              <a:t>This starts on a new line….</a:t>
            </a:r>
          </a:p>
          <a:p>
            <a:pPr eaLnBrk="1" hangingPunct="1"/>
            <a:endParaRPr lang="en-US" altLang="en-US" dirty="0"/>
          </a:p>
          <a:p>
            <a:pPr eaLnBrk="1" hangingPunct="1"/>
            <a:r>
              <a:rPr lang="en-US" altLang="en-US" dirty="0"/>
              <a:t>the </a:t>
            </a:r>
            <a:r>
              <a:rPr lang="en-US" altLang="en-US" b="1" dirty="0">
                <a:solidFill>
                  <a:schemeClr val="bg2"/>
                </a:solidFill>
              </a:rPr>
              <a:t>line</a:t>
            </a:r>
            <a:r>
              <a:rPr lang="en-US" altLang="en-US" dirty="0"/>
              <a:t> </a:t>
            </a:r>
            <a:r>
              <a:rPr lang="en-US" altLang="en-US" b="1" dirty="0">
                <a:solidFill>
                  <a:schemeClr val="bg2"/>
                </a:solidFill>
              </a:rPr>
              <a:t>break</a:t>
            </a:r>
            <a:r>
              <a:rPr lang="en-US" altLang="en-US" dirty="0"/>
              <a:t> tag in </a:t>
            </a:r>
            <a:r>
              <a:rPr lang="en-US" altLang="en-US" b="1" dirty="0">
                <a:solidFill>
                  <a:srgbClr val="FF0000"/>
                </a:solidFill>
              </a:rPr>
              <a:t>HTML</a:t>
            </a:r>
            <a:r>
              <a:rPr lang="en-US" altLang="en-US" dirty="0"/>
              <a:t> &lt;</a:t>
            </a:r>
            <a:r>
              <a:rPr lang="en-US" altLang="en-US" b="1" dirty="0" err="1">
                <a:solidFill>
                  <a:schemeClr val="bg2"/>
                </a:solidFill>
              </a:rPr>
              <a:t>br</a:t>
            </a:r>
            <a:r>
              <a:rPr lang="en-US" altLang="en-US" dirty="0"/>
              <a:t>&gt; </a:t>
            </a:r>
            <a:r>
              <a:rPr lang="en-US" altLang="en-US" b="1" dirty="0"/>
              <a:t>has </a:t>
            </a:r>
            <a:r>
              <a:rPr lang="en-US" altLang="en-US" sz="3600" b="1" dirty="0">
                <a:solidFill>
                  <a:srgbClr val="FF00FF"/>
                </a:solidFill>
              </a:rPr>
              <a:t>no</a:t>
            </a:r>
            <a:r>
              <a:rPr lang="en-US" altLang="en-US" b="1" dirty="0"/>
              <a:t> corresponding closing tag</a:t>
            </a:r>
            <a:r>
              <a:rPr lang="en-US" altLang="en-US" dirty="0"/>
              <a:t>. </a:t>
            </a:r>
          </a:p>
          <a:p>
            <a:pPr lvl="1" eaLnBrk="1" hangingPunct="1"/>
            <a:r>
              <a:rPr lang="en-US" altLang="en-US" dirty="0"/>
              <a:t>Many </a:t>
            </a:r>
            <a:r>
              <a:rPr lang="en-US" altLang="en-US" b="1" dirty="0"/>
              <a:t>empty</a:t>
            </a:r>
            <a:r>
              <a:rPr lang="en-US" altLang="en-US" dirty="0"/>
              <a:t> tags in HTML (i.e. tags </a:t>
            </a:r>
            <a:r>
              <a:rPr lang="en-US" altLang="en-US" b="1" dirty="0"/>
              <a:t>with no text content</a:t>
            </a:r>
            <a:r>
              <a:rPr lang="en-US" altLang="en-US" dirty="0"/>
              <a:t>) have </a:t>
            </a:r>
            <a:r>
              <a:rPr lang="en-US" altLang="en-US" b="1" dirty="0"/>
              <a:t>no closing tags</a:t>
            </a:r>
            <a:endParaRPr lang="en-US" altLang="en-US" b="1" dirty="0">
              <a:solidFill>
                <a:srgbClr val="FF0000"/>
              </a:solidFill>
            </a:endParaRPr>
          </a:p>
          <a:p>
            <a:pPr eaLnBrk="1" hangingPunct="1"/>
            <a:r>
              <a:rPr lang="en-US" altLang="en-US" sz="2400" dirty="0"/>
              <a:t>to make an </a:t>
            </a:r>
            <a:r>
              <a:rPr lang="en-US" altLang="en-US" sz="2400" b="1" dirty="0"/>
              <a:t>opening tag in </a:t>
            </a:r>
            <a:r>
              <a:rPr lang="en-US" altLang="en-US" sz="2400" b="1" dirty="0">
                <a:solidFill>
                  <a:srgbClr val="FF0000"/>
                </a:solidFill>
              </a:rPr>
              <a:t>XHML</a:t>
            </a:r>
            <a:r>
              <a:rPr lang="en-US" altLang="en-US" sz="2400" b="1" dirty="0"/>
              <a:t> </a:t>
            </a:r>
            <a:r>
              <a:rPr lang="en-US" altLang="en-US" sz="2400" dirty="0"/>
              <a:t>also be </a:t>
            </a:r>
            <a:r>
              <a:rPr lang="en-US" altLang="en-US" sz="2400" b="1" dirty="0"/>
              <a:t>a closing tag</a:t>
            </a:r>
            <a:r>
              <a:rPr lang="en-US" altLang="en-US" sz="2400" dirty="0"/>
              <a:t>, by placing a slash before the end bracket </a:t>
            </a:r>
          </a:p>
          <a:p>
            <a:pPr eaLnBrk="1" hangingPunct="1">
              <a:buFont typeface="Wingdings" panose="05000000000000000000" pitchFamily="2" charset="2"/>
              <a:buNone/>
            </a:pPr>
            <a:r>
              <a:rPr lang="en-US" altLang="en-US" sz="2400" dirty="0"/>
              <a:t>    </a:t>
            </a:r>
            <a:r>
              <a:rPr lang="en-US" altLang="en-US" sz="2400" b="1" dirty="0">
                <a:solidFill>
                  <a:srgbClr val="FF0000"/>
                </a:solidFill>
              </a:rPr>
              <a:t>&lt;</a:t>
            </a:r>
            <a:r>
              <a:rPr lang="en-US" altLang="en-US" sz="2400" b="1" dirty="0" err="1">
                <a:solidFill>
                  <a:srgbClr val="FF0000"/>
                </a:solidFill>
              </a:rPr>
              <a:t>br</a:t>
            </a:r>
            <a:r>
              <a:rPr lang="en-US" altLang="en-US" sz="2400" b="1" dirty="0">
                <a:solidFill>
                  <a:srgbClr val="FF0000"/>
                </a:solidFill>
              </a:rPr>
              <a:t> /&gt;.</a:t>
            </a:r>
          </a:p>
          <a:p>
            <a:pPr eaLnBrk="1" hangingPunct="1">
              <a:buFont typeface="Wingdings" panose="05000000000000000000" pitchFamily="2" charset="2"/>
              <a:buNone/>
            </a:pPr>
            <a:endParaRPr lang="en-US" altLang="en-US" sz="2400" b="1" dirty="0">
              <a:solidFill>
                <a:srgbClr val="FF0000"/>
              </a:solidFill>
              <a:cs typeface="Times New Roman" panose="02020603050405020304" pitchFamily="18" charset="0"/>
            </a:endParaRPr>
          </a:p>
          <a:p>
            <a:pPr eaLnBrk="1" hangingPunct="1"/>
            <a:endParaRPr lang="en-US" altLang="en-US" dirty="0">
              <a:cs typeface="Times New Roman" panose="02020603050405020304" pitchFamily="18" charset="0"/>
            </a:endParaRPr>
          </a:p>
        </p:txBody>
      </p:sp>
    </p:spTree>
    <p:custDataLst>
      <p:tags r:id="rId1"/>
    </p:custData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Font typeface="Wingdings" panose="05000000000000000000" pitchFamily="2" charset="2"/>
              <a:buChar char="§"/>
              <a:defRPr sz="2800">
                <a:solidFill>
                  <a:schemeClr val="tx1"/>
                </a:solidFill>
                <a:latin typeface="Times New Roman" panose="02020603050405020304" pitchFamily="18" charset="0"/>
              </a:defRPr>
            </a:lvl1pPr>
            <a:lvl2pPr marL="742950" indent="-285750">
              <a:spcBef>
                <a:spcPct val="20000"/>
              </a:spcBef>
              <a:buClr>
                <a:schemeClr val="tx1"/>
              </a:buClr>
              <a:buFont typeface="Wingdings" panose="05000000000000000000" pitchFamily="2" charset="2"/>
              <a:buChar char="§"/>
              <a:defRPr sz="2200">
                <a:solidFill>
                  <a:schemeClr val="tx1"/>
                </a:solidFill>
                <a:latin typeface="Times New Roman" panose="02020603050405020304" pitchFamily="18" charset="0"/>
              </a:defRPr>
            </a:lvl2pPr>
            <a:lvl3pPr marL="1143000" indent="-228600">
              <a:spcBef>
                <a:spcPct val="20000"/>
              </a:spcBef>
              <a:buClr>
                <a:schemeClr val="hlink"/>
              </a:buClr>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lr>
                <a:srgbClr val="00CCFF"/>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9pPr>
          </a:lstStyle>
          <a:p>
            <a:pPr>
              <a:spcBef>
                <a:spcPct val="50000"/>
              </a:spcBef>
              <a:buClrTx/>
              <a:buFontTx/>
              <a:buNone/>
            </a:pPr>
            <a:fld id="{5B8FEF14-81AD-4D92-893D-2AEBC5794373}" type="slidenum">
              <a:rPr lang="en-US" altLang="en-US" sz="1400" smtClean="0"/>
              <a:pPr>
                <a:spcBef>
                  <a:spcPct val="50000"/>
                </a:spcBef>
                <a:buClrTx/>
                <a:buFontTx/>
                <a:buNone/>
              </a:pPr>
              <a:t>39</a:t>
            </a:fld>
            <a:endParaRPr lang="en-US" altLang="en-US" sz="1400"/>
          </a:p>
        </p:txBody>
      </p:sp>
      <p:sp>
        <p:nvSpPr>
          <p:cNvPr id="90115" name="Rectangle 2"/>
          <p:cNvSpPr>
            <a:spLocks noGrp="1" noChangeArrowheads="1"/>
          </p:cNvSpPr>
          <p:nvPr>
            <p:ph type="title"/>
          </p:nvPr>
        </p:nvSpPr>
        <p:spPr/>
        <p:txBody>
          <a:bodyPr/>
          <a:lstStyle/>
          <a:p>
            <a:pPr eaLnBrk="1" hangingPunct="1"/>
            <a:r>
              <a:rPr lang="en-US" altLang="en-US"/>
              <a:t>HOP 2.4 in HTML</a:t>
            </a:r>
          </a:p>
        </p:txBody>
      </p:sp>
      <p:sp>
        <p:nvSpPr>
          <p:cNvPr id="90116" name="Rectangle 9"/>
          <p:cNvSpPr>
            <a:spLocks noChangeArrowheads="1"/>
          </p:cNvSpPr>
          <p:nvPr/>
        </p:nvSpPr>
        <p:spPr bwMode="auto">
          <a:xfrm>
            <a:off x="7239000" y="2895600"/>
            <a:ext cx="16652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Font typeface="Wingdings" panose="05000000000000000000" pitchFamily="2" charset="2"/>
              <a:buChar char="§"/>
              <a:defRPr sz="2800">
                <a:solidFill>
                  <a:schemeClr val="tx1"/>
                </a:solidFill>
                <a:latin typeface="Times New Roman" panose="02020603050405020304" pitchFamily="18" charset="0"/>
              </a:defRPr>
            </a:lvl1pPr>
            <a:lvl2pPr marL="742950" indent="-285750">
              <a:spcBef>
                <a:spcPct val="20000"/>
              </a:spcBef>
              <a:buClr>
                <a:schemeClr val="tx1"/>
              </a:buClr>
              <a:buFont typeface="Wingdings" panose="05000000000000000000" pitchFamily="2" charset="2"/>
              <a:buChar char="§"/>
              <a:defRPr sz="2200">
                <a:solidFill>
                  <a:schemeClr val="tx1"/>
                </a:solidFill>
                <a:latin typeface="Times New Roman" panose="02020603050405020304" pitchFamily="18" charset="0"/>
              </a:defRPr>
            </a:lvl2pPr>
            <a:lvl3pPr marL="1143000" indent="-228600">
              <a:spcBef>
                <a:spcPct val="20000"/>
              </a:spcBef>
              <a:buClr>
                <a:schemeClr val="hlink"/>
              </a:buClr>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lr>
                <a:srgbClr val="00CCFF"/>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9pPr>
          </a:lstStyle>
          <a:p>
            <a:pPr eaLnBrk="1" hangingPunct="1">
              <a:spcBef>
                <a:spcPct val="0"/>
              </a:spcBef>
              <a:buClrTx/>
              <a:buFontTx/>
              <a:buNone/>
            </a:pPr>
            <a:r>
              <a:rPr lang="en-US" altLang="en-US" sz="1600">
                <a:solidFill>
                  <a:srgbClr val="339933"/>
                </a:solidFill>
                <a:latin typeface="Courier New" panose="02070309020205020404" pitchFamily="49" charset="0"/>
              </a:rPr>
              <a:t>HOP 2.4:</a:t>
            </a:r>
          </a:p>
        </p:txBody>
      </p:sp>
      <p:pic>
        <p:nvPicPr>
          <p:cNvPr id="90117"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3190875"/>
            <a:ext cx="3886200" cy="366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1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09600"/>
            <a:ext cx="5257800" cy="439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p14:bwMode="auto" r:id="rId6">
            <p14:nvContentPartPr>
              <p14:cNvPr id="3" name="Ink 2"/>
              <p14:cNvContentPartPr/>
              <p14:nvPr/>
            </p14:nvContentPartPr>
            <p14:xfrm>
              <a:off x="6702568" y="2530475"/>
              <a:ext cx="731695" cy="2663062"/>
            </p14:xfrm>
          </p:contentPart>
        </mc:Choice>
        <mc:Fallback xmlns="">
          <p:pic>
            <p:nvPicPr>
              <p:cNvPr id="3" name="Ink 2"/>
              <p:cNvPicPr/>
              <p:nvPr/>
            </p:nvPicPr>
            <p:blipFill>
              <a:blip r:embed="rId7"/>
              <a:stretch>
                <a:fillRect/>
              </a:stretch>
            </p:blipFill>
            <p:spPr>
              <a:xfrm>
                <a:off x="6687444" y="2521115"/>
                <a:ext cx="756181" cy="2687543"/>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p14:cNvContentPartPr/>
              <p14:nvPr/>
            </p14:nvContentPartPr>
            <p14:xfrm>
              <a:off x="1379538" y="2428875"/>
              <a:ext cx="838200" cy="268288"/>
            </p14:xfrm>
          </p:contentPart>
        </mc:Choice>
        <mc:Fallback xmlns="">
          <p:pic>
            <p:nvPicPr>
              <p:cNvPr id="5" name="Ink 4"/>
              <p:cNvPicPr/>
              <p:nvPr/>
            </p:nvPicPr>
            <p:blipFill>
              <a:blip r:embed="rId9"/>
              <a:stretch>
                <a:fillRect/>
              </a:stretch>
            </p:blipFill>
            <p:spPr>
              <a:xfrm>
                <a:off x="1366936" y="2418432"/>
                <a:ext cx="863764" cy="292776"/>
              </a:xfrm>
              <a:prstGeom prst="rect">
                <a:avLst/>
              </a:prstGeom>
            </p:spPr>
          </p:pic>
        </mc:Fallback>
      </mc:AlternateContent>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Font typeface="Wingdings" panose="05000000000000000000" pitchFamily="2" charset="2"/>
              <a:buChar char="§"/>
              <a:defRPr sz="2800">
                <a:solidFill>
                  <a:schemeClr val="tx1"/>
                </a:solidFill>
                <a:latin typeface="Times New Roman" panose="02020603050405020304" pitchFamily="18" charset="0"/>
              </a:defRPr>
            </a:lvl1pPr>
            <a:lvl2pPr marL="742950" indent="-285750">
              <a:spcBef>
                <a:spcPct val="20000"/>
              </a:spcBef>
              <a:buClr>
                <a:schemeClr val="tx1"/>
              </a:buClr>
              <a:buFont typeface="Wingdings" panose="05000000000000000000" pitchFamily="2" charset="2"/>
              <a:buChar char="§"/>
              <a:defRPr sz="2200">
                <a:solidFill>
                  <a:schemeClr val="tx1"/>
                </a:solidFill>
                <a:latin typeface="Times New Roman" panose="02020603050405020304" pitchFamily="18" charset="0"/>
              </a:defRPr>
            </a:lvl2pPr>
            <a:lvl3pPr marL="1143000" indent="-228600">
              <a:spcBef>
                <a:spcPct val="20000"/>
              </a:spcBef>
              <a:buClr>
                <a:schemeClr val="hlink"/>
              </a:buClr>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lr>
                <a:srgbClr val="00CCFF"/>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9pPr>
          </a:lstStyle>
          <a:p>
            <a:pPr>
              <a:spcBef>
                <a:spcPct val="50000"/>
              </a:spcBef>
              <a:buClrTx/>
              <a:buFontTx/>
              <a:buNone/>
            </a:pPr>
            <a:fld id="{A4D87B9D-B00E-45C1-9613-D48857D93A03}" type="slidenum">
              <a:rPr lang="en-US" altLang="en-US" sz="1400" smtClean="0"/>
              <a:pPr>
                <a:spcBef>
                  <a:spcPct val="50000"/>
                </a:spcBef>
                <a:buClrTx/>
                <a:buFontTx/>
                <a:buNone/>
              </a:pPr>
              <a:t>4</a:t>
            </a:fld>
            <a:endParaRPr lang="en-US" altLang="en-US" sz="1400"/>
          </a:p>
        </p:txBody>
      </p:sp>
      <p:sp>
        <p:nvSpPr>
          <p:cNvPr id="10243" name="Rectangle 2"/>
          <p:cNvSpPr>
            <a:spLocks noGrp="1" noChangeArrowheads="1"/>
          </p:cNvSpPr>
          <p:nvPr>
            <p:ph type="title"/>
          </p:nvPr>
        </p:nvSpPr>
        <p:spPr>
          <a:xfrm>
            <a:off x="381000" y="0"/>
            <a:ext cx="8229600" cy="457200"/>
          </a:xfrm>
        </p:spPr>
        <p:txBody>
          <a:bodyPr/>
          <a:lstStyle/>
          <a:p>
            <a:pPr eaLnBrk="1" hangingPunct="1"/>
            <a:r>
              <a:rPr lang="en-US" altLang="en-US" dirty="0"/>
              <a:t>What is HTML?</a:t>
            </a:r>
          </a:p>
        </p:txBody>
      </p:sp>
      <p:sp>
        <p:nvSpPr>
          <p:cNvPr id="10244" name="Rectangle 3"/>
          <p:cNvSpPr>
            <a:spLocks noGrp="1" noChangeArrowheads="1"/>
          </p:cNvSpPr>
          <p:nvPr>
            <p:ph type="body" idx="1"/>
          </p:nvPr>
        </p:nvSpPr>
        <p:spPr>
          <a:xfrm>
            <a:off x="685800" y="609600"/>
            <a:ext cx="8229600" cy="6248400"/>
          </a:xfrm>
        </p:spPr>
        <p:txBody>
          <a:bodyPr/>
          <a:lstStyle/>
          <a:p>
            <a:pPr eaLnBrk="1" hangingPunct="1">
              <a:lnSpc>
                <a:spcPct val="80000"/>
              </a:lnSpc>
            </a:pPr>
            <a:r>
              <a:rPr lang="en-US" altLang="en-US" sz="2400" dirty="0">
                <a:cs typeface="Times New Roman" panose="02020603050405020304" pitchFamily="18" charset="0"/>
              </a:rPr>
              <a:t>The World Wide Web is composed of </a:t>
            </a:r>
            <a:r>
              <a:rPr lang="en-US" altLang="en-US" sz="2400" b="1" dirty="0">
                <a:cs typeface="Times New Roman" panose="02020603050405020304" pitchFamily="18" charset="0"/>
              </a:rPr>
              <a:t>files</a:t>
            </a:r>
            <a:r>
              <a:rPr lang="en-US" altLang="en-US" sz="2400" dirty="0">
                <a:cs typeface="Times New Roman" panose="02020603050405020304" pitchFamily="18" charset="0"/>
              </a:rPr>
              <a:t> containing </a:t>
            </a:r>
            <a:r>
              <a:rPr lang="en-US" altLang="en-US" sz="2400" b="1" dirty="0">
                <a:solidFill>
                  <a:schemeClr val="bg2"/>
                </a:solidFill>
                <a:cs typeface="Times New Roman" panose="02020603050405020304" pitchFamily="18" charset="0"/>
              </a:rPr>
              <a:t>H</a:t>
            </a:r>
            <a:r>
              <a:rPr lang="en-US" altLang="en-US" sz="2400" dirty="0">
                <a:cs typeface="Times New Roman" panose="02020603050405020304" pitchFamily="18" charset="0"/>
              </a:rPr>
              <a:t>yper</a:t>
            </a:r>
            <a:r>
              <a:rPr lang="en-US" altLang="en-US" sz="2400" dirty="0">
                <a:solidFill>
                  <a:schemeClr val="bg2"/>
                </a:solidFill>
                <a:cs typeface="Times New Roman" panose="02020603050405020304" pitchFamily="18" charset="0"/>
              </a:rPr>
              <a:t>t</a:t>
            </a:r>
            <a:r>
              <a:rPr lang="en-US" altLang="en-US" sz="2400" dirty="0">
                <a:cs typeface="Times New Roman" panose="02020603050405020304" pitchFamily="18" charset="0"/>
              </a:rPr>
              <a:t>ext </a:t>
            </a:r>
            <a:r>
              <a:rPr lang="en-US" altLang="en-US" sz="2400" b="1" dirty="0">
                <a:solidFill>
                  <a:schemeClr val="bg2"/>
                </a:solidFill>
                <a:cs typeface="Times New Roman" panose="02020603050405020304" pitchFamily="18" charset="0"/>
              </a:rPr>
              <a:t>M</a:t>
            </a:r>
            <a:r>
              <a:rPr lang="en-US" altLang="en-US" sz="2400" dirty="0">
                <a:cs typeface="Times New Roman" panose="02020603050405020304" pitchFamily="18" charset="0"/>
              </a:rPr>
              <a:t>arkup </a:t>
            </a:r>
            <a:r>
              <a:rPr lang="en-US" altLang="en-US" sz="2400" b="1" dirty="0">
                <a:solidFill>
                  <a:schemeClr val="bg2"/>
                </a:solidFill>
                <a:cs typeface="Times New Roman" panose="02020603050405020304" pitchFamily="18" charset="0"/>
              </a:rPr>
              <a:t>L</a:t>
            </a:r>
            <a:r>
              <a:rPr lang="en-US" altLang="en-US" sz="2400" dirty="0">
                <a:cs typeface="Times New Roman" panose="02020603050405020304" pitchFamily="18" charset="0"/>
              </a:rPr>
              <a:t>anguage (</a:t>
            </a:r>
            <a:r>
              <a:rPr lang="en-US" altLang="en-US" sz="2400" b="1" dirty="0">
                <a:solidFill>
                  <a:schemeClr val="bg2"/>
                </a:solidFill>
                <a:cs typeface="Times New Roman" panose="02020603050405020304" pitchFamily="18" charset="0"/>
              </a:rPr>
              <a:t>HTML</a:t>
            </a:r>
            <a:r>
              <a:rPr lang="en-US" altLang="en-US" sz="2400" dirty="0">
                <a:cs typeface="Times New Roman" panose="02020603050405020304" pitchFamily="18" charset="0"/>
              </a:rPr>
              <a:t>)</a:t>
            </a:r>
          </a:p>
          <a:p>
            <a:pPr eaLnBrk="1" hangingPunct="1">
              <a:lnSpc>
                <a:spcPct val="80000"/>
              </a:lnSpc>
            </a:pPr>
            <a:r>
              <a:rPr lang="en-US" altLang="en-US" sz="2400" b="1" dirty="0">
                <a:solidFill>
                  <a:schemeClr val="bg2"/>
                </a:solidFill>
              </a:rPr>
              <a:t>HTML</a:t>
            </a:r>
            <a:r>
              <a:rPr lang="en-US" altLang="en-US" sz="2400" dirty="0"/>
              <a:t> is </a:t>
            </a:r>
            <a:r>
              <a:rPr lang="en-US" altLang="en-US" sz="2400" b="1" dirty="0"/>
              <a:t>based</a:t>
            </a:r>
            <a:r>
              <a:rPr lang="en-US" altLang="en-US" sz="2400" dirty="0"/>
              <a:t> on </a:t>
            </a:r>
            <a:r>
              <a:rPr lang="en-US" altLang="en-US" sz="2400" b="1" dirty="0"/>
              <a:t>SGML </a:t>
            </a:r>
            <a:r>
              <a:rPr lang="en-US" altLang="en-US" sz="2400" b="1" dirty="0">
                <a:solidFill>
                  <a:schemeClr val="bg2"/>
                </a:solidFill>
              </a:rPr>
              <a:t>S</a:t>
            </a:r>
            <a:r>
              <a:rPr lang="en-US" altLang="en-US" sz="2400" b="1" dirty="0"/>
              <a:t>tandard</a:t>
            </a:r>
            <a:r>
              <a:rPr lang="en-US" altLang="en-US" sz="2400" b="1" dirty="0">
                <a:solidFill>
                  <a:schemeClr val="bg2"/>
                </a:solidFill>
              </a:rPr>
              <a:t> G</a:t>
            </a:r>
            <a:r>
              <a:rPr lang="en-US" altLang="en-US" sz="2400" b="1" dirty="0"/>
              <a:t>eneralized </a:t>
            </a:r>
            <a:r>
              <a:rPr lang="en-US" altLang="en-US" sz="2400" b="1" dirty="0">
                <a:solidFill>
                  <a:schemeClr val="bg2"/>
                </a:solidFill>
                <a:cs typeface="Times New Roman" panose="02020603050405020304" pitchFamily="18" charset="0"/>
              </a:rPr>
              <a:t>M</a:t>
            </a:r>
            <a:r>
              <a:rPr lang="en-US" altLang="en-US" sz="2400" dirty="0">
                <a:cs typeface="Times New Roman" panose="02020603050405020304" pitchFamily="18" charset="0"/>
              </a:rPr>
              <a:t>arkup </a:t>
            </a:r>
            <a:r>
              <a:rPr lang="en-US" altLang="en-US" sz="2400" b="1" dirty="0">
                <a:solidFill>
                  <a:schemeClr val="bg2"/>
                </a:solidFill>
                <a:cs typeface="Times New Roman" panose="02020603050405020304" pitchFamily="18" charset="0"/>
              </a:rPr>
              <a:t>L</a:t>
            </a:r>
            <a:r>
              <a:rPr lang="en-US" altLang="en-US" sz="2400" dirty="0">
                <a:cs typeface="Times New Roman" panose="02020603050405020304" pitchFamily="18" charset="0"/>
              </a:rPr>
              <a:t>anguage </a:t>
            </a:r>
            <a:endParaRPr lang="en-US" altLang="en-US" sz="2400" b="1" dirty="0"/>
          </a:p>
          <a:p>
            <a:pPr lvl="1" eaLnBrk="1" hangingPunct="1">
              <a:lnSpc>
                <a:spcPct val="80000"/>
              </a:lnSpc>
            </a:pPr>
            <a:r>
              <a:rPr lang="en-US" altLang="en-US" sz="2000" b="1" dirty="0"/>
              <a:t>Describes</a:t>
            </a:r>
            <a:r>
              <a:rPr lang="en-US" altLang="en-US" sz="2000" dirty="0"/>
              <a:t> the </a:t>
            </a:r>
            <a:r>
              <a:rPr lang="en-US" altLang="en-US" sz="2000" b="1" dirty="0">
                <a:solidFill>
                  <a:srgbClr val="00CC00"/>
                </a:solidFill>
              </a:rPr>
              <a:t>general</a:t>
            </a:r>
            <a:r>
              <a:rPr lang="en-US" altLang="en-US" sz="2000" b="1" dirty="0"/>
              <a:t> structure</a:t>
            </a:r>
            <a:r>
              <a:rPr lang="en-US" altLang="en-US" sz="2000" dirty="0"/>
              <a:t> of the document</a:t>
            </a:r>
          </a:p>
          <a:p>
            <a:pPr lvl="1" eaLnBrk="1" hangingPunct="1">
              <a:lnSpc>
                <a:spcPct val="80000"/>
              </a:lnSpc>
            </a:pPr>
            <a:endParaRPr lang="en-US" altLang="en-US" sz="2000" dirty="0"/>
          </a:p>
          <a:p>
            <a:pPr eaLnBrk="1" hangingPunct="1">
              <a:lnSpc>
                <a:spcPct val="80000"/>
              </a:lnSpc>
            </a:pPr>
            <a:r>
              <a:rPr lang="en-US" altLang="en-US" sz="2400" b="1" dirty="0">
                <a:solidFill>
                  <a:schemeClr val="bg2"/>
                </a:solidFill>
              </a:rPr>
              <a:t>HTML</a:t>
            </a:r>
            <a:r>
              <a:rPr lang="en-US" altLang="en-US" sz="2400" dirty="0"/>
              <a:t> describes the </a:t>
            </a:r>
            <a:r>
              <a:rPr lang="en-US" altLang="en-US" b="1" dirty="0">
                <a:solidFill>
                  <a:schemeClr val="bg2"/>
                </a:solidFill>
              </a:rPr>
              <a:t>Structure</a:t>
            </a:r>
            <a:r>
              <a:rPr lang="en-US" altLang="en-US" sz="2400" dirty="0"/>
              <a:t> of a Page</a:t>
            </a:r>
          </a:p>
          <a:p>
            <a:pPr lvl="1" eaLnBrk="1" hangingPunct="1">
              <a:lnSpc>
                <a:spcPct val="80000"/>
              </a:lnSpc>
            </a:pPr>
            <a:r>
              <a:rPr lang="en-US" altLang="en-US" sz="2000" dirty="0"/>
              <a:t>It defines a set of </a:t>
            </a:r>
            <a:r>
              <a:rPr lang="en-US" altLang="en-US" sz="2400" b="1" dirty="0">
                <a:solidFill>
                  <a:srgbClr val="FF0000"/>
                </a:solidFill>
              </a:rPr>
              <a:t>common styles </a:t>
            </a:r>
            <a:r>
              <a:rPr lang="en-US" altLang="en-US" sz="2000" dirty="0"/>
              <a:t>for Web pages</a:t>
            </a:r>
          </a:p>
          <a:p>
            <a:pPr lvl="2" eaLnBrk="1" hangingPunct="1">
              <a:lnSpc>
                <a:spcPct val="80000"/>
              </a:lnSpc>
            </a:pPr>
            <a:r>
              <a:rPr lang="en-US" altLang="en-US" sz="1800" b="1" dirty="0"/>
              <a:t>headings</a:t>
            </a:r>
          </a:p>
          <a:p>
            <a:pPr lvl="2" eaLnBrk="1" hangingPunct="1">
              <a:lnSpc>
                <a:spcPct val="80000"/>
              </a:lnSpc>
            </a:pPr>
            <a:r>
              <a:rPr lang="en-US" altLang="en-US" sz="1800" b="1" dirty="0"/>
              <a:t>paragraphs</a:t>
            </a:r>
          </a:p>
          <a:p>
            <a:pPr lvl="2" eaLnBrk="1" hangingPunct="1">
              <a:lnSpc>
                <a:spcPct val="80000"/>
              </a:lnSpc>
            </a:pPr>
            <a:r>
              <a:rPr lang="en-US" altLang="en-US" sz="1800" b="1" dirty="0"/>
              <a:t>lists</a:t>
            </a:r>
          </a:p>
          <a:p>
            <a:pPr lvl="2" eaLnBrk="1" hangingPunct="1">
              <a:lnSpc>
                <a:spcPct val="80000"/>
              </a:lnSpc>
            </a:pPr>
            <a:r>
              <a:rPr lang="en-US" altLang="en-US" sz="1800" b="1" dirty="0"/>
              <a:t>tables</a:t>
            </a:r>
          </a:p>
          <a:p>
            <a:pPr lvl="2" eaLnBrk="1" hangingPunct="1">
              <a:lnSpc>
                <a:spcPct val="80000"/>
              </a:lnSpc>
            </a:pPr>
            <a:r>
              <a:rPr lang="en-US" altLang="en-US" sz="1800" b="1" dirty="0"/>
              <a:t>forms</a:t>
            </a:r>
            <a:r>
              <a:rPr lang="en-US" altLang="en-US" sz="1800" dirty="0"/>
              <a:t> and more</a:t>
            </a:r>
          </a:p>
          <a:p>
            <a:pPr lvl="1" eaLnBrk="1" hangingPunct="1">
              <a:lnSpc>
                <a:spcPct val="80000"/>
              </a:lnSpc>
            </a:pPr>
            <a:r>
              <a:rPr lang="en-US" altLang="en-US" sz="2000" dirty="0"/>
              <a:t>Each of these </a:t>
            </a:r>
            <a:r>
              <a:rPr lang="en-US" altLang="en-US" sz="2000" b="1" dirty="0">
                <a:solidFill>
                  <a:srgbClr val="FF0000"/>
                </a:solidFill>
              </a:rPr>
              <a:t>common styles </a:t>
            </a:r>
            <a:r>
              <a:rPr lang="en-US" altLang="en-US" sz="2000" dirty="0"/>
              <a:t>has a </a:t>
            </a:r>
            <a:r>
              <a:rPr lang="en-US" altLang="en-US" sz="2000" b="1" dirty="0">
                <a:solidFill>
                  <a:schemeClr val="bg2"/>
                </a:solidFill>
              </a:rPr>
              <a:t>tag</a:t>
            </a:r>
            <a:r>
              <a:rPr lang="en-US" altLang="en-US" sz="2000" dirty="0"/>
              <a:t> associated with it to define the </a:t>
            </a:r>
            <a:r>
              <a:rPr lang="en-US" altLang="en-US" sz="2000" b="1" dirty="0"/>
              <a:t>element</a:t>
            </a:r>
          </a:p>
          <a:p>
            <a:pPr eaLnBrk="1" hangingPunct="1">
              <a:lnSpc>
                <a:spcPct val="80000"/>
              </a:lnSpc>
            </a:pPr>
            <a:endParaRPr lang="en-US" altLang="en-US" sz="2400" dirty="0"/>
          </a:p>
          <a:p>
            <a:pPr eaLnBrk="1" hangingPunct="1">
              <a:lnSpc>
                <a:spcPct val="80000"/>
              </a:lnSpc>
            </a:pPr>
            <a:r>
              <a:rPr lang="en-US" altLang="en-US" sz="2400" b="1" dirty="0">
                <a:solidFill>
                  <a:schemeClr val="bg2"/>
                </a:solidFill>
                <a:cs typeface="Times New Roman" panose="02020603050405020304" pitchFamily="18" charset="0"/>
              </a:rPr>
              <a:t>HTML</a:t>
            </a:r>
            <a:endParaRPr lang="en-US" altLang="en-US" sz="2400" dirty="0">
              <a:cs typeface="Times New Roman" panose="02020603050405020304" pitchFamily="18" charset="0"/>
            </a:endParaRPr>
          </a:p>
          <a:p>
            <a:pPr lvl="1" eaLnBrk="1" hangingPunct="1">
              <a:lnSpc>
                <a:spcPct val="80000"/>
              </a:lnSpc>
            </a:pPr>
            <a:r>
              <a:rPr lang="en-US" altLang="en-US" sz="2400" b="1" dirty="0">
                <a:solidFill>
                  <a:srgbClr val="00B0F0"/>
                </a:solidFill>
              </a:rPr>
              <a:t>Made up </a:t>
            </a:r>
            <a:r>
              <a:rPr lang="en-US" altLang="en-US" sz="2400" dirty="0"/>
              <a:t>of </a:t>
            </a:r>
            <a:r>
              <a:rPr lang="en-US" altLang="en-US" sz="2400" b="1" dirty="0">
                <a:solidFill>
                  <a:schemeClr val="bg2"/>
                </a:solidFill>
                <a:highlight>
                  <a:srgbClr val="FFFF00"/>
                </a:highlight>
              </a:rPr>
              <a:t>tags</a:t>
            </a:r>
            <a:r>
              <a:rPr lang="en-US" altLang="en-US" sz="2400" dirty="0"/>
              <a:t> and </a:t>
            </a:r>
            <a:r>
              <a:rPr lang="en-US" altLang="en-US" sz="2400" b="1" dirty="0">
                <a:solidFill>
                  <a:schemeClr val="bg2"/>
                </a:solidFill>
                <a:highlight>
                  <a:srgbClr val="FFFF00"/>
                </a:highlight>
              </a:rPr>
              <a:t>attributes</a:t>
            </a:r>
            <a:endParaRPr lang="en-US" altLang="en-US" sz="2400" b="1" dirty="0">
              <a:solidFill>
                <a:schemeClr val="bg2"/>
              </a:solidFill>
              <a:highlight>
                <a:srgbClr val="FFFF00"/>
              </a:highlight>
              <a:cs typeface="Times New Roman" panose="02020603050405020304" pitchFamily="18" charset="0"/>
            </a:endParaRPr>
          </a:p>
          <a:p>
            <a:pPr lvl="2" eaLnBrk="1" hangingPunct="1">
              <a:lnSpc>
                <a:spcPct val="80000"/>
              </a:lnSpc>
            </a:pPr>
            <a:r>
              <a:rPr lang="en-US" altLang="en-US" dirty="0">
                <a:cs typeface="Arial" panose="020B0604020202020204" pitchFamily="34" charset="0"/>
              </a:rPr>
              <a:t>The</a:t>
            </a:r>
            <a:r>
              <a:rPr lang="en-US" altLang="en-US" b="1" dirty="0">
                <a:cs typeface="Arial" panose="020B0604020202020204" pitchFamily="34" charset="0"/>
              </a:rPr>
              <a:t> </a:t>
            </a:r>
            <a:r>
              <a:rPr lang="en-US" altLang="en-US" b="1" dirty="0">
                <a:solidFill>
                  <a:schemeClr val="bg2"/>
                </a:solidFill>
                <a:cs typeface="Arial" panose="020B0604020202020204" pitchFamily="34" charset="0"/>
              </a:rPr>
              <a:t>set</a:t>
            </a:r>
            <a:r>
              <a:rPr lang="en-US" altLang="en-US" dirty="0">
                <a:cs typeface="Arial" panose="020B0604020202020204" pitchFamily="34" charset="0"/>
              </a:rPr>
              <a:t> of </a:t>
            </a:r>
            <a:r>
              <a:rPr lang="en-US" altLang="en-US" b="1" dirty="0">
                <a:solidFill>
                  <a:schemeClr val="bg2"/>
                </a:solidFill>
                <a:cs typeface="Arial" panose="020B0604020202020204" pitchFamily="34" charset="0"/>
              </a:rPr>
              <a:t>markup symbols</a:t>
            </a:r>
            <a:r>
              <a:rPr lang="en-US" altLang="en-US" dirty="0">
                <a:cs typeface="Arial" panose="020B0604020202020204" pitchFamily="34" charset="0"/>
              </a:rPr>
              <a:t> or </a:t>
            </a:r>
            <a:r>
              <a:rPr lang="en-US" altLang="en-US" b="1" dirty="0">
                <a:solidFill>
                  <a:schemeClr val="bg2"/>
                </a:solidFill>
                <a:cs typeface="Arial" panose="020B0604020202020204" pitchFamily="34" charset="0"/>
              </a:rPr>
              <a:t>codes</a:t>
            </a:r>
            <a:r>
              <a:rPr lang="en-US" altLang="en-US" dirty="0">
                <a:cs typeface="Arial" panose="020B0604020202020204" pitchFamily="34" charset="0"/>
              </a:rPr>
              <a:t> </a:t>
            </a:r>
            <a:r>
              <a:rPr lang="en-US" altLang="en-US" b="1" dirty="0">
                <a:cs typeface="Arial" panose="020B0604020202020204" pitchFamily="34" charset="0"/>
              </a:rPr>
              <a:t>placed</a:t>
            </a:r>
            <a:r>
              <a:rPr lang="en-US" altLang="en-US" dirty="0">
                <a:cs typeface="Arial" panose="020B0604020202020204" pitchFamily="34" charset="0"/>
              </a:rPr>
              <a:t> in a </a:t>
            </a:r>
            <a:r>
              <a:rPr lang="en-US" altLang="en-US" b="1" dirty="0">
                <a:solidFill>
                  <a:schemeClr val="bg2"/>
                </a:solidFill>
                <a:cs typeface="Arial" panose="020B0604020202020204" pitchFamily="34" charset="0"/>
              </a:rPr>
              <a:t>file</a:t>
            </a:r>
            <a:r>
              <a:rPr lang="en-US" altLang="en-US" b="1" dirty="0">
                <a:cs typeface="Arial" panose="020B0604020202020204" pitchFamily="34" charset="0"/>
              </a:rPr>
              <a:t> </a:t>
            </a:r>
            <a:r>
              <a:rPr lang="en-US" altLang="en-US" b="1" dirty="0">
                <a:solidFill>
                  <a:srgbClr val="00B0F0"/>
                </a:solidFill>
                <a:cs typeface="Arial" panose="020B0604020202020204" pitchFamily="34" charset="0"/>
              </a:rPr>
              <a:t>intended</a:t>
            </a:r>
            <a:r>
              <a:rPr lang="en-US" altLang="en-US" b="1" dirty="0">
                <a:cs typeface="Arial" panose="020B0604020202020204" pitchFamily="34" charset="0"/>
              </a:rPr>
              <a:t> for display</a:t>
            </a:r>
            <a:r>
              <a:rPr lang="en-US" altLang="en-US" dirty="0">
                <a:cs typeface="Arial" panose="020B0604020202020204" pitchFamily="34" charset="0"/>
              </a:rPr>
              <a:t> on a </a:t>
            </a:r>
            <a:r>
              <a:rPr lang="en-US" altLang="en-US" b="1" dirty="0">
                <a:cs typeface="Arial" panose="020B0604020202020204" pitchFamily="34" charset="0"/>
              </a:rPr>
              <a:t>Web browser page</a:t>
            </a:r>
            <a:r>
              <a:rPr lang="en-US" altLang="en-US" dirty="0">
                <a:cs typeface="Arial" panose="020B0604020202020204" pitchFamily="34" charset="0"/>
              </a:rPr>
              <a:t>.</a:t>
            </a:r>
            <a:endParaRPr lang="en-US" altLang="en-US" dirty="0">
              <a:cs typeface="Times New Roman" panose="02020603050405020304" pitchFamily="18" charset="0"/>
            </a:endParaRPr>
          </a:p>
          <a:p>
            <a:pPr eaLnBrk="1" hangingPunct="1">
              <a:lnSpc>
                <a:spcPct val="80000"/>
              </a:lnSpc>
            </a:pPr>
            <a:endParaRPr lang="en-US" altLang="en-US" sz="2400" b="1" dirty="0">
              <a:cs typeface="Times New Roman" panose="02020603050405020304" pitchFamily="18" charset="0"/>
            </a:endParaRPr>
          </a:p>
        </p:txBody>
      </p:sp>
    </p:spTree>
    <p:custDataLst>
      <p:tags r:id="rId1"/>
    </p:custData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Font typeface="Wingdings" panose="05000000000000000000" pitchFamily="2" charset="2"/>
              <a:buChar char="§"/>
              <a:defRPr sz="2800">
                <a:solidFill>
                  <a:schemeClr val="tx1"/>
                </a:solidFill>
                <a:latin typeface="Times New Roman" panose="02020603050405020304" pitchFamily="18" charset="0"/>
              </a:defRPr>
            </a:lvl1pPr>
            <a:lvl2pPr marL="742950" indent="-285750">
              <a:spcBef>
                <a:spcPct val="20000"/>
              </a:spcBef>
              <a:buClr>
                <a:schemeClr val="tx1"/>
              </a:buClr>
              <a:buFont typeface="Wingdings" panose="05000000000000000000" pitchFamily="2" charset="2"/>
              <a:buChar char="§"/>
              <a:defRPr sz="2200">
                <a:solidFill>
                  <a:schemeClr val="tx1"/>
                </a:solidFill>
                <a:latin typeface="Times New Roman" panose="02020603050405020304" pitchFamily="18" charset="0"/>
              </a:defRPr>
            </a:lvl2pPr>
            <a:lvl3pPr marL="1143000" indent="-228600">
              <a:spcBef>
                <a:spcPct val="20000"/>
              </a:spcBef>
              <a:buClr>
                <a:schemeClr val="hlink"/>
              </a:buClr>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lr>
                <a:srgbClr val="00CCFF"/>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9pPr>
          </a:lstStyle>
          <a:p>
            <a:pPr>
              <a:spcBef>
                <a:spcPct val="50000"/>
              </a:spcBef>
              <a:buClrTx/>
              <a:buFontTx/>
              <a:buNone/>
            </a:pPr>
            <a:fld id="{49626BB4-C25F-411F-BF24-639447F774C1}" type="slidenum">
              <a:rPr lang="en-US" altLang="en-US" sz="1400" smtClean="0"/>
              <a:pPr>
                <a:spcBef>
                  <a:spcPct val="50000"/>
                </a:spcBef>
                <a:buClrTx/>
                <a:buFontTx/>
                <a:buNone/>
              </a:pPr>
              <a:t>40</a:t>
            </a:fld>
            <a:endParaRPr lang="en-US" altLang="en-US" sz="1400"/>
          </a:p>
        </p:txBody>
      </p:sp>
      <p:sp>
        <p:nvSpPr>
          <p:cNvPr id="86019" name="Shape 3"/>
          <p:cNvSpPr txBox="1">
            <a:spLocks noGrp="1"/>
          </p:cNvSpPr>
          <p:nvPr/>
        </p:nvSpPr>
        <p:spPr bwMode="auto">
          <a:xfrm>
            <a:off x="6553200" y="6243638"/>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tx1"/>
              </a:buClr>
              <a:buFont typeface="Wingdings" panose="05000000000000000000" pitchFamily="2" charset="2"/>
              <a:buChar char="§"/>
              <a:defRPr sz="2800">
                <a:solidFill>
                  <a:schemeClr val="tx1"/>
                </a:solidFill>
                <a:latin typeface="Times New Roman" panose="02020603050405020304" pitchFamily="18" charset="0"/>
              </a:defRPr>
            </a:lvl1pPr>
            <a:lvl2pPr marL="742950" indent="-285750">
              <a:spcBef>
                <a:spcPct val="20000"/>
              </a:spcBef>
              <a:buClr>
                <a:schemeClr val="tx1"/>
              </a:buClr>
              <a:buFont typeface="Wingdings" panose="05000000000000000000" pitchFamily="2" charset="2"/>
              <a:buChar char="§"/>
              <a:defRPr sz="2200">
                <a:solidFill>
                  <a:schemeClr val="tx1"/>
                </a:solidFill>
                <a:latin typeface="Times New Roman" panose="02020603050405020304" pitchFamily="18" charset="0"/>
              </a:defRPr>
            </a:lvl2pPr>
            <a:lvl3pPr marL="1143000" indent="-228600">
              <a:spcBef>
                <a:spcPct val="20000"/>
              </a:spcBef>
              <a:buClr>
                <a:schemeClr val="hlink"/>
              </a:buClr>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lr>
                <a:srgbClr val="00CCFF"/>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9pPr>
          </a:lstStyle>
          <a:p>
            <a:pPr algn="r" eaLnBrk="1" hangingPunct="1">
              <a:spcBef>
                <a:spcPct val="0"/>
              </a:spcBef>
              <a:buClrTx/>
              <a:buFontTx/>
              <a:buNone/>
            </a:pPr>
            <a:fld id="{99E24690-72FA-439A-8A57-35A7324E835F}" type="slidenum">
              <a:rPr lang="en-US" altLang="en-US" sz="1200" b="0">
                <a:latin typeface="Garamond" panose="02020404030301010803" pitchFamily="18" charset="0"/>
              </a:rPr>
              <a:pPr algn="r" eaLnBrk="1" hangingPunct="1">
                <a:spcBef>
                  <a:spcPct val="0"/>
                </a:spcBef>
                <a:buClrTx/>
                <a:buFontTx/>
                <a:buNone/>
              </a:pPr>
              <a:t>40</a:t>
            </a:fld>
            <a:endParaRPr lang="en-US" altLang="en-US" sz="1200" b="0">
              <a:latin typeface="Garamond" panose="02020404030301010803" pitchFamily="18" charset="0"/>
            </a:endParaRPr>
          </a:p>
        </p:txBody>
      </p:sp>
      <p:sp>
        <p:nvSpPr>
          <p:cNvPr id="86020" name="Shape 4"/>
          <p:cNvSpPr txBox="1">
            <a:spLocks noGrp="1"/>
          </p:cNvSpPr>
          <p:nvPr/>
        </p:nvSpPr>
        <p:spPr bwMode="auto">
          <a:xfrm>
            <a:off x="2209800" y="6248400"/>
            <a:ext cx="419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lstStyle>
            <a:lvl1pPr>
              <a:spcBef>
                <a:spcPct val="20000"/>
              </a:spcBef>
              <a:buClr>
                <a:schemeClr val="tx1"/>
              </a:buClr>
              <a:buFont typeface="Wingdings" panose="05000000000000000000" pitchFamily="2" charset="2"/>
              <a:buChar char="§"/>
              <a:defRPr sz="2800">
                <a:solidFill>
                  <a:schemeClr val="tx1"/>
                </a:solidFill>
                <a:latin typeface="Times New Roman" panose="02020603050405020304" pitchFamily="18" charset="0"/>
              </a:defRPr>
            </a:lvl1pPr>
            <a:lvl2pPr marL="742950" indent="-285750">
              <a:spcBef>
                <a:spcPct val="20000"/>
              </a:spcBef>
              <a:buClr>
                <a:schemeClr val="tx1"/>
              </a:buClr>
              <a:buFont typeface="Wingdings" panose="05000000000000000000" pitchFamily="2" charset="2"/>
              <a:buChar char="§"/>
              <a:defRPr sz="2200">
                <a:solidFill>
                  <a:schemeClr val="tx1"/>
                </a:solidFill>
                <a:latin typeface="Times New Roman" panose="02020603050405020304" pitchFamily="18" charset="0"/>
              </a:defRPr>
            </a:lvl2pPr>
            <a:lvl3pPr marL="1143000" indent="-228600">
              <a:spcBef>
                <a:spcPct val="20000"/>
              </a:spcBef>
              <a:buClr>
                <a:schemeClr val="hlink"/>
              </a:buClr>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lr>
                <a:srgbClr val="00CCFF"/>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9pPr>
          </a:lstStyle>
          <a:p>
            <a:pPr eaLnBrk="1" hangingPunct="1">
              <a:spcBef>
                <a:spcPct val="0"/>
              </a:spcBef>
              <a:buClrTx/>
              <a:buFontTx/>
              <a:buNone/>
            </a:pPr>
            <a:r>
              <a:rPr lang="en-US" altLang="en-US" sz="1200" b="0">
                <a:latin typeface="Arial" panose="020B0604020202020204" pitchFamily="34" charset="0"/>
              </a:rPr>
              <a:t>Copyright (c) 2006 Prentice-Hall. All rights reserved.</a:t>
            </a:r>
          </a:p>
        </p:txBody>
      </p:sp>
      <p:sp>
        <p:nvSpPr>
          <p:cNvPr id="86021" name="Shape 112641"/>
          <p:cNvSpPr>
            <a:spLocks noGrp="1" noChangeArrowheads="1"/>
          </p:cNvSpPr>
          <p:nvPr>
            <p:ph type="title" idx="4294967295"/>
          </p:nvPr>
        </p:nvSpPr>
        <p:spPr/>
        <p:txBody>
          <a:bodyPr anchor="t"/>
          <a:lstStyle/>
          <a:p>
            <a:pPr eaLnBrk="1" hangingPunct="1"/>
            <a:r>
              <a:rPr lang="en-US" altLang="en-US"/>
              <a:t>Attributes</a:t>
            </a:r>
          </a:p>
        </p:txBody>
      </p:sp>
      <p:sp>
        <p:nvSpPr>
          <p:cNvPr id="90118" name="Shape 112642"/>
          <p:cNvSpPr>
            <a:spLocks noGrp="1" noChangeArrowheads="1"/>
          </p:cNvSpPr>
          <p:nvPr>
            <p:ph type="body" idx="4294967295"/>
          </p:nvPr>
        </p:nvSpPr>
        <p:spPr>
          <a:xfrm>
            <a:off x="76200" y="609600"/>
            <a:ext cx="8991600" cy="6248400"/>
          </a:xfrm>
        </p:spPr>
        <p:txBody>
          <a:bodyPr/>
          <a:lstStyle/>
          <a:p>
            <a:pPr eaLnBrk="1" hangingPunct="1">
              <a:lnSpc>
                <a:spcPct val="90000"/>
              </a:lnSpc>
              <a:defRPr/>
            </a:pPr>
            <a:r>
              <a:rPr lang="en-US" altLang="en-US" sz="3200" dirty="0"/>
              <a:t>Most tags can have </a:t>
            </a:r>
            <a:r>
              <a:rPr lang="en-US" altLang="en-US" sz="3200" b="1" dirty="0"/>
              <a:t>attributes</a:t>
            </a:r>
          </a:p>
          <a:p>
            <a:pPr eaLnBrk="1" hangingPunct="1">
              <a:lnSpc>
                <a:spcPct val="90000"/>
              </a:lnSpc>
              <a:defRPr/>
            </a:pPr>
            <a:r>
              <a:rPr lang="en-US" altLang="en-US" sz="3200" b="1" dirty="0">
                <a:solidFill>
                  <a:srgbClr val="FF0066"/>
                </a:solidFill>
              </a:rPr>
              <a:t>Attribute</a:t>
            </a:r>
            <a:r>
              <a:rPr lang="en-US" altLang="en-US" sz="3200" dirty="0"/>
              <a:t> is:</a:t>
            </a:r>
          </a:p>
          <a:p>
            <a:pPr marL="669925" lvl="1" indent="-325438" eaLnBrk="1" hangingPunct="1">
              <a:lnSpc>
                <a:spcPct val="90000"/>
              </a:lnSpc>
              <a:defRPr/>
            </a:pPr>
            <a:r>
              <a:rPr lang="en-US" altLang="en-US" sz="2800" b="1" dirty="0">
                <a:solidFill>
                  <a:srgbClr val="FF00FF"/>
                </a:solidFill>
              </a:rPr>
              <a:t>Information</a:t>
            </a:r>
            <a:r>
              <a:rPr lang="en-US" altLang="en-US" sz="2800" dirty="0"/>
              <a:t> </a:t>
            </a:r>
            <a:r>
              <a:rPr lang="en-US" altLang="en-US" sz="2800" b="1" dirty="0"/>
              <a:t>in</a:t>
            </a:r>
            <a:r>
              <a:rPr lang="en-US" altLang="en-US" sz="2800" dirty="0"/>
              <a:t> the </a:t>
            </a:r>
            <a:r>
              <a:rPr lang="en-US" altLang="en-US" sz="2800" b="1" dirty="0">
                <a:solidFill>
                  <a:srgbClr val="FF00FF"/>
                </a:solidFill>
              </a:rPr>
              <a:t>opening tag </a:t>
            </a:r>
          </a:p>
          <a:p>
            <a:pPr marL="669925" lvl="1" indent="-325438" eaLnBrk="1" hangingPunct="1">
              <a:lnSpc>
                <a:spcPct val="90000"/>
              </a:lnSpc>
              <a:defRPr/>
            </a:pPr>
            <a:r>
              <a:rPr lang="en-US" altLang="en-US" sz="2800" dirty="0"/>
              <a:t>Additional information that defines a tag</a:t>
            </a:r>
          </a:p>
          <a:p>
            <a:pPr marL="669925" lvl="1" indent="-325438" eaLnBrk="1" hangingPunct="1">
              <a:lnSpc>
                <a:spcPct val="90000"/>
              </a:lnSpc>
              <a:defRPr/>
            </a:pPr>
            <a:endParaRPr lang="en-US" altLang="en-US" sz="2800" dirty="0"/>
          </a:p>
          <a:p>
            <a:pPr eaLnBrk="1" hangingPunct="1">
              <a:lnSpc>
                <a:spcPct val="90000"/>
              </a:lnSpc>
              <a:defRPr/>
            </a:pPr>
            <a:r>
              <a:rPr lang="en-US" altLang="en-US" sz="3200" dirty="0"/>
              <a:t>Attribute </a:t>
            </a:r>
            <a:r>
              <a:rPr lang="en-US" altLang="en-US" sz="3200" b="1" dirty="0"/>
              <a:t>syntax</a:t>
            </a:r>
            <a:r>
              <a:rPr lang="en-US" altLang="en-US" sz="3200" dirty="0"/>
              <a:t>:</a:t>
            </a:r>
          </a:p>
          <a:p>
            <a:pPr marL="669925" lvl="1" indent="-325438" eaLnBrk="1" hangingPunct="1">
              <a:lnSpc>
                <a:spcPct val="90000"/>
              </a:lnSpc>
              <a:defRPr/>
            </a:pPr>
            <a:r>
              <a:rPr lang="en-US" altLang="en-US" sz="3200" b="1" dirty="0" err="1">
                <a:solidFill>
                  <a:srgbClr val="FF0066"/>
                </a:solidFill>
              </a:rPr>
              <a:t>attributename</a:t>
            </a:r>
            <a:r>
              <a:rPr lang="en-US" altLang="en-US" sz="3200" b="1" dirty="0">
                <a:solidFill>
                  <a:srgbClr val="FF0066"/>
                </a:solidFill>
              </a:rPr>
              <a:t> = “value”</a:t>
            </a:r>
          </a:p>
          <a:p>
            <a:pPr marL="669925" lvl="1" indent="-325438" eaLnBrk="1" hangingPunct="1">
              <a:lnSpc>
                <a:spcPct val="90000"/>
              </a:lnSpc>
              <a:defRPr/>
            </a:pPr>
            <a:r>
              <a:rPr lang="en-US" altLang="en-US" sz="2800" dirty="0"/>
              <a:t>Attribute – value pair</a:t>
            </a:r>
          </a:p>
          <a:p>
            <a:pPr eaLnBrk="1" hangingPunct="1">
              <a:defRPr/>
            </a:pPr>
            <a:r>
              <a:rPr lang="en-US" altLang="en-US" dirty="0"/>
              <a:t>Example:</a:t>
            </a:r>
          </a:p>
          <a:p>
            <a:pPr marL="669925" lvl="1" indent="-325438" eaLnBrk="1" hangingPunct="1">
              <a:defRPr/>
            </a:pPr>
            <a:r>
              <a:rPr lang="en-US" altLang="en-US" sz="3000" b="1" dirty="0">
                <a:solidFill>
                  <a:schemeClr val="bg2"/>
                </a:solidFill>
              </a:rPr>
              <a:t>&lt;p align = “center”&gt;  CONTENT  &lt;/p&gt;</a:t>
            </a:r>
          </a:p>
          <a:p>
            <a:pPr lvl="1" eaLnBrk="1" hangingPunct="1">
              <a:defRPr/>
            </a:pPr>
            <a:r>
              <a:rPr lang="en-US" altLang="en-US" dirty="0"/>
              <a:t>Specifies how text </a:t>
            </a:r>
            <a:r>
              <a:rPr lang="en-US" altLang="en-US" b="1" dirty="0">
                <a:solidFill>
                  <a:srgbClr val="FF0000"/>
                </a:solidFill>
              </a:rPr>
              <a:t>within</a:t>
            </a:r>
            <a:r>
              <a:rPr lang="en-US" altLang="en-US" dirty="0"/>
              <a:t> the paragraph should be aligned </a:t>
            </a:r>
          </a:p>
          <a:p>
            <a:pPr lvl="1" eaLnBrk="1" hangingPunct="1">
              <a:defRPr/>
            </a:pPr>
            <a:r>
              <a:rPr lang="en-US" altLang="en-US" dirty="0"/>
              <a:t>Options include: </a:t>
            </a:r>
            <a:r>
              <a:rPr lang="en-US" altLang="en-US" b="1" dirty="0"/>
              <a:t>left</a:t>
            </a:r>
            <a:r>
              <a:rPr lang="en-US" altLang="en-US" dirty="0"/>
              <a:t>, </a:t>
            </a:r>
            <a:r>
              <a:rPr lang="en-US" altLang="en-US" b="1" dirty="0"/>
              <a:t>center</a:t>
            </a:r>
            <a:r>
              <a:rPr lang="en-US" altLang="en-US" dirty="0"/>
              <a:t>, </a:t>
            </a:r>
            <a:r>
              <a:rPr lang="en-US" altLang="en-US" b="1" dirty="0"/>
              <a:t>right</a:t>
            </a:r>
            <a:r>
              <a:rPr lang="en-US" altLang="en-US" dirty="0"/>
              <a:t>, </a:t>
            </a:r>
            <a:r>
              <a:rPr lang="en-US" altLang="en-US" b="1" dirty="0"/>
              <a:t>justify</a:t>
            </a:r>
          </a:p>
          <a:p>
            <a:pPr marL="344487" lvl="1" indent="0" eaLnBrk="1" hangingPunct="1">
              <a:lnSpc>
                <a:spcPct val="90000"/>
              </a:lnSpc>
              <a:buFont typeface="Wingdings" panose="05000000000000000000" pitchFamily="2" charset="2"/>
              <a:buNone/>
              <a:defRPr/>
            </a:pPr>
            <a:endParaRPr lang="en-US" altLang="en-US" sz="3000" dirty="0"/>
          </a:p>
        </p:txBody>
      </p:sp>
    </p:spTree>
    <p:custDataLst>
      <p:tags r:id="rId1"/>
    </p:custData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Font typeface="Wingdings" panose="05000000000000000000" pitchFamily="2" charset="2"/>
              <a:buChar char="§"/>
              <a:defRPr sz="2800">
                <a:solidFill>
                  <a:schemeClr val="tx1"/>
                </a:solidFill>
                <a:latin typeface="Times New Roman" panose="02020603050405020304" pitchFamily="18" charset="0"/>
              </a:defRPr>
            </a:lvl1pPr>
            <a:lvl2pPr marL="742950" indent="-285750">
              <a:spcBef>
                <a:spcPct val="20000"/>
              </a:spcBef>
              <a:buClr>
                <a:schemeClr val="tx1"/>
              </a:buClr>
              <a:buFont typeface="Wingdings" panose="05000000000000000000" pitchFamily="2" charset="2"/>
              <a:buChar char="§"/>
              <a:defRPr sz="2200">
                <a:solidFill>
                  <a:schemeClr val="tx1"/>
                </a:solidFill>
                <a:latin typeface="Times New Roman" panose="02020603050405020304" pitchFamily="18" charset="0"/>
              </a:defRPr>
            </a:lvl2pPr>
            <a:lvl3pPr marL="1143000" indent="-228600">
              <a:spcBef>
                <a:spcPct val="20000"/>
              </a:spcBef>
              <a:buClr>
                <a:schemeClr val="hlink"/>
              </a:buClr>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lr>
                <a:srgbClr val="00CCFF"/>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9pPr>
          </a:lstStyle>
          <a:p>
            <a:pPr>
              <a:spcBef>
                <a:spcPct val="50000"/>
              </a:spcBef>
              <a:buClrTx/>
              <a:buFontTx/>
              <a:buNone/>
            </a:pPr>
            <a:fld id="{2C49F632-9857-4102-9437-D24E0A4FFD44}" type="slidenum">
              <a:rPr lang="en-US" altLang="en-US" sz="1400" smtClean="0"/>
              <a:pPr>
                <a:spcBef>
                  <a:spcPct val="50000"/>
                </a:spcBef>
                <a:buClrTx/>
                <a:buFontTx/>
                <a:buNone/>
              </a:pPr>
              <a:t>41</a:t>
            </a:fld>
            <a:endParaRPr lang="en-US" altLang="en-US" sz="1400"/>
          </a:p>
        </p:txBody>
      </p:sp>
      <p:sp>
        <p:nvSpPr>
          <p:cNvPr id="88067" name="Rectangle 2"/>
          <p:cNvSpPr>
            <a:spLocks noGrp="1" noChangeArrowheads="1"/>
          </p:cNvSpPr>
          <p:nvPr>
            <p:ph type="title"/>
          </p:nvPr>
        </p:nvSpPr>
        <p:spPr/>
        <p:txBody>
          <a:bodyPr/>
          <a:lstStyle/>
          <a:p>
            <a:pPr algn="r" eaLnBrk="1" hangingPunct="1"/>
            <a:r>
              <a:rPr lang="en-US" altLang="en-US"/>
              <a:t>Heading in HTML</a:t>
            </a:r>
          </a:p>
        </p:txBody>
      </p:sp>
      <p:pic>
        <p:nvPicPr>
          <p:cNvPr id="8806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5486400" cy="578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6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00014" y="3276600"/>
            <a:ext cx="6448425"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p14:bwMode="auto" r:id="rId6">
            <p14:nvContentPartPr>
              <p14:cNvPr id="3074" name="Ink 8"/>
              <p14:cNvContentPartPr>
                <a14:cpLocks xmlns:a14="http://schemas.microsoft.com/office/drawing/2010/main" noRot="1" noChangeAspect="1" noEditPoints="1" noChangeArrowheads="1" noChangeShapeType="1"/>
              </p14:cNvContentPartPr>
              <p14:nvPr/>
            </p14:nvContentPartPr>
            <p14:xfrm>
              <a:off x="2998788" y="4859338"/>
              <a:ext cx="1276350" cy="307975"/>
            </p14:xfrm>
          </p:contentPart>
        </mc:Choice>
        <mc:Fallback xmlns="">
          <p:pic>
            <p:nvPicPr>
              <p:cNvPr id="3074" name="Ink 8"/>
              <p:cNvPicPr>
                <a:picLocks noRot="1" noChangeAspect="1" noEditPoints="1" noChangeArrowheads="1" noChangeShapeType="1"/>
              </p:cNvPicPr>
              <p:nvPr/>
            </p:nvPicPr>
            <p:blipFill>
              <a:blip r:embed="rId7"/>
              <a:stretch>
                <a:fillRect/>
              </a:stretch>
            </p:blipFill>
            <p:spPr>
              <a:xfrm>
                <a:off x="2989427" y="4849973"/>
                <a:ext cx="1295072" cy="326706"/>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3075" name="Ink 9"/>
              <p14:cNvContentPartPr>
                <a14:cpLocks xmlns:a14="http://schemas.microsoft.com/office/drawing/2010/main" noRot="1" noChangeAspect="1" noEditPoints="1" noChangeArrowheads="1" noChangeShapeType="1"/>
              </p14:cNvContentPartPr>
              <p14:nvPr/>
            </p14:nvContentPartPr>
            <p14:xfrm>
              <a:off x="7432675" y="2530475"/>
              <a:ext cx="1588" cy="1588"/>
            </p14:xfrm>
          </p:contentPart>
        </mc:Choice>
        <mc:Fallback xmlns="">
          <p:pic>
            <p:nvPicPr>
              <p:cNvPr id="3075" name="Ink 9"/>
              <p:cNvPicPr>
                <a:picLocks noRot="1" noChangeAspect="1" noEditPoints="1" noChangeArrowheads="1" noChangeShapeType="1"/>
              </p:cNvPicPr>
              <p:nvPr/>
            </p:nvPicPr>
            <p:blipFill>
              <a:blip r:embed="rId9"/>
              <a:stretch>
                <a:fillRect/>
              </a:stretch>
            </p:blipFill>
            <p:spPr>
              <a:xfrm>
                <a:off x="7391387" y="2489187"/>
                <a:ext cx="84164" cy="84164"/>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3076" name="Ink 10"/>
              <p14:cNvContentPartPr>
                <a14:cpLocks xmlns:a14="http://schemas.microsoft.com/office/drawing/2010/main" noRot="1" noChangeAspect="1" noEditPoints="1" noChangeArrowheads="1" noChangeShapeType="1"/>
              </p14:cNvContentPartPr>
              <p14:nvPr/>
            </p14:nvContentPartPr>
            <p14:xfrm>
              <a:off x="7696200" y="4876800"/>
              <a:ext cx="741363" cy="385763"/>
            </p14:xfrm>
          </p:contentPart>
        </mc:Choice>
        <mc:Fallback xmlns="">
          <p:pic>
            <p:nvPicPr>
              <p:cNvPr id="3076" name="Ink 10"/>
              <p:cNvPicPr>
                <a:picLocks noRot="1" noChangeAspect="1" noEditPoints="1" noChangeArrowheads="1" noChangeShapeType="1"/>
              </p:cNvPicPr>
              <p:nvPr/>
            </p:nvPicPr>
            <p:blipFill>
              <a:blip r:embed="rId11"/>
              <a:stretch>
                <a:fillRect/>
              </a:stretch>
            </p:blipFill>
            <p:spPr>
              <a:xfrm>
                <a:off x="7689719" y="4870323"/>
                <a:ext cx="754325" cy="398718"/>
              </a:xfrm>
              <a:prstGeom prst="rect">
                <a:avLst/>
              </a:prstGeom>
            </p:spPr>
          </p:pic>
        </mc:Fallback>
      </mc:AlternateContent>
      <p:sp>
        <p:nvSpPr>
          <p:cNvPr id="88073" name="Rectangle 9"/>
          <p:cNvSpPr>
            <a:spLocks noChangeArrowheads="1"/>
          </p:cNvSpPr>
          <p:nvPr/>
        </p:nvSpPr>
        <p:spPr bwMode="auto">
          <a:xfrm>
            <a:off x="6096000" y="2209800"/>
            <a:ext cx="2819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Font typeface="Wingdings" panose="05000000000000000000" pitchFamily="2" charset="2"/>
              <a:buChar char="§"/>
              <a:defRPr sz="2800">
                <a:solidFill>
                  <a:schemeClr val="tx1"/>
                </a:solidFill>
                <a:latin typeface="Times New Roman" panose="02020603050405020304" pitchFamily="18" charset="0"/>
              </a:defRPr>
            </a:lvl1pPr>
            <a:lvl2pPr marL="742950" indent="-285750">
              <a:spcBef>
                <a:spcPct val="20000"/>
              </a:spcBef>
              <a:buClr>
                <a:schemeClr val="tx1"/>
              </a:buClr>
              <a:buFont typeface="Wingdings" panose="05000000000000000000" pitchFamily="2" charset="2"/>
              <a:buChar char="§"/>
              <a:defRPr sz="2200">
                <a:solidFill>
                  <a:schemeClr val="tx1"/>
                </a:solidFill>
                <a:latin typeface="Times New Roman" panose="02020603050405020304" pitchFamily="18" charset="0"/>
              </a:defRPr>
            </a:lvl2pPr>
            <a:lvl3pPr marL="1143000" indent="-228600">
              <a:spcBef>
                <a:spcPct val="20000"/>
              </a:spcBef>
              <a:buClr>
                <a:schemeClr val="hlink"/>
              </a:buClr>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lr>
                <a:srgbClr val="00CCFF"/>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9pPr>
          </a:lstStyle>
          <a:p>
            <a:pPr eaLnBrk="1" hangingPunct="1">
              <a:spcBef>
                <a:spcPct val="0"/>
              </a:spcBef>
              <a:buClrTx/>
              <a:buFontTx/>
              <a:buNone/>
            </a:pPr>
            <a:r>
              <a:rPr lang="en-US" altLang="en-US" sz="1800" dirty="0">
                <a:solidFill>
                  <a:srgbClr val="339933"/>
                </a:solidFill>
                <a:latin typeface="Courier New" panose="02070309020205020404" pitchFamily="49" charset="0"/>
              </a:rPr>
              <a:t>=&gt; HOP 2.2 – 2.4  </a:t>
            </a:r>
          </a:p>
        </p:txBody>
      </p:sp>
      <mc:AlternateContent xmlns:mc="http://schemas.openxmlformats.org/markup-compatibility/2006" xmlns:p14="http://schemas.microsoft.com/office/powerpoint/2010/main">
        <mc:Choice Requires="p14">
          <p:contentPart p14:bwMode="auto" r:id="rId12">
            <p14:nvContentPartPr>
              <p14:cNvPr id="3" name="Ink 2"/>
              <p14:cNvContentPartPr/>
              <p14:nvPr/>
            </p14:nvContentPartPr>
            <p14:xfrm>
              <a:off x="3518085" y="2712714"/>
              <a:ext cx="421560" cy="2175840"/>
            </p14:xfrm>
          </p:contentPart>
        </mc:Choice>
        <mc:Fallback xmlns="">
          <p:pic>
            <p:nvPicPr>
              <p:cNvPr id="3" name="Ink 2"/>
              <p:cNvPicPr/>
              <p:nvPr/>
            </p:nvPicPr>
            <p:blipFill>
              <a:blip r:embed="rId13"/>
              <a:stretch>
                <a:fillRect/>
              </a:stretch>
            </p:blipFill>
            <p:spPr>
              <a:xfrm>
                <a:off x="3503325" y="2697954"/>
                <a:ext cx="451080" cy="2205360"/>
              </a:xfrm>
              <a:prstGeom prst="rect">
                <a:avLst/>
              </a:prstGeom>
            </p:spPr>
          </p:pic>
        </mc:Fallback>
      </mc:AlternateContent>
    </p:spTree>
    <p:custDataLst>
      <p:tags r:id="rId1"/>
    </p:custData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Font typeface="Wingdings" panose="05000000000000000000" pitchFamily="2" charset="2"/>
              <a:buChar char="§"/>
              <a:defRPr sz="2800">
                <a:solidFill>
                  <a:schemeClr val="tx1"/>
                </a:solidFill>
                <a:latin typeface="Times New Roman" panose="02020603050405020304" pitchFamily="18" charset="0"/>
              </a:defRPr>
            </a:lvl1pPr>
            <a:lvl2pPr marL="742950" indent="-285750">
              <a:spcBef>
                <a:spcPct val="20000"/>
              </a:spcBef>
              <a:buClr>
                <a:schemeClr val="tx1"/>
              </a:buClr>
              <a:buFont typeface="Wingdings" panose="05000000000000000000" pitchFamily="2" charset="2"/>
              <a:buChar char="§"/>
              <a:defRPr sz="2200">
                <a:solidFill>
                  <a:schemeClr val="tx1"/>
                </a:solidFill>
                <a:latin typeface="Times New Roman" panose="02020603050405020304" pitchFamily="18" charset="0"/>
              </a:defRPr>
            </a:lvl2pPr>
            <a:lvl3pPr marL="1143000" indent="-228600">
              <a:spcBef>
                <a:spcPct val="20000"/>
              </a:spcBef>
              <a:buClr>
                <a:schemeClr val="hlink"/>
              </a:buClr>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lr>
                <a:srgbClr val="00CCFF"/>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9pPr>
          </a:lstStyle>
          <a:p>
            <a:pPr>
              <a:spcBef>
                <a:spcPct val="50000"/>
              </a:spcBef>
              <a:buClrTx/>
              <a:buFontTx/>
              <a:buNone/>
            </a:pPr>
            <a:fld id="{E9872F65-0EAA-4046-BB8A-5CBCFD6ECB60}" type="slidenum">
              <a:rPr lang="en-US" altLang="en-US" sz="1400" smtClean="0"/>
              <a:pPr>
                <a:spcBef>
                  <a:spcPct val="50000"/>
                </a:spcBef>
                <a:buClrTx/>
                <a:buFontTx/>
                <a:buNone/>
              </a:pPr>
              <a:t>42</a:t>
            </a:fld>
            <a:endParaRPr lang="en-US" altLang="en-US" sz="1400"/>
          </a:p>
        </p:txBody>
      </p:sp>
      <p:sp>
        <p:nvSpPr>
          <p:cNvPr id="94211" name="Rectangle 2"/>
          <p:cNvSpPr>
            <a:spLocks noGrp="1" noChangeArrowheads="1"/>
          </p:cNvSpPr>
          <p:nvPr>
            <p:ph type="title"/>
          </p:nvPr>
        </p:nvSpPr>
        <p:spPr/>
        <p:txBody>
          <a:bodyPr/>
          <a:lstStyle/>
          <a:p>
            <a:pPr eaLnBrk="1" hangingPunct="1"/>
            <a:r>
              <a:rPr lang="en-US" altLang="en-US"/>
              <a:t>HTML &lt;pre&gt; tag</a:t>
            </a:r>
          </a:p>
        </p:txBody>
      </p:sp>
      <p:sp>
        <p:nvSpPr>
          <p:cNvPr id="94212" name="Rectangle 3"/>
          <p:cNvSpPr>
            <a:spLocks noGrp="1" noChangeArrowheads="1"/>
          </p:cNvSpPr>
          <p:nvPr>
            <p:ph type="body" idx="1"/>
          </p:nvPr>
        </p:nvSpPr>
        <p:spPr>
          <a:xfrm>
            <a:off x="609600" y="762000"/>
            <a:ext cx="7924800" cy="5791200"/>
          </a:xfrm>
        </p:spPr>
        <p:txBody>
          <a:bodyPr/>
          <a:lstStyle/>
          <a:p>
            <a:pPr eaLnBrk="1" hangingPunct="1">
              <a:lnSpc>
                <a:spcPct val="90000"/>
              </a:lnSpc>
            </a:pPr>
            <a:r>
              <a:rPr lang="en-US" altLang="en-US" sz="2400" b="1" dirty="0">
                <a:solidFill>
                  <a:srgbClr val="FF0066"/>
                </a:solidFill>
                <a:cs typeface="Times New Roman" panose="02020603050405020304" pitchFamily="18" charset="0"/>
              </a:rPr>
              <a:t>Preformatted</a:t>
            </a:r>
            <a:r>
              <a:rPr lang="en-US" altLang="en-US" sz="2400" dirty="0">
                <a:cs typeface="Times New Roman" panose="02020603050405020304" pitchFamily="18" charset="0"/>
              </a:rPr>
              <a:t> Text tag</a:t>
            </a:r>
          </a:p>
          <a:p>
            <a:pPr eaLnBrk="1" hangingPunct="1">
              <a:lnSpc>
                <a:spcPct val="90000"/>
              </a:lnSpc>
            </a:pPr>
            <a:endParaRPr lang="en-US" altLang="en-US" sz="2400" dirty="0">
              <a:cs typeface="Times New Roman" panose="02020603050405020304" pitchFamily="18" charset="0"/>
            </a:endParaRPr>
          </a:p>
          <a:p>
            <a:pPr eaLnBrk="1" hangingPunct="1">
              <a:lnSpc>
                <a:spcPct val="90000"/>
              </a:lnSpc>
            </a:pPr>
            <a:r>
              <a:rPr lang="en-US" altLang="en-US" sz="2400" dirty="0">
                <a:cs typeface="Times New Roman" panose="02020603050405020304" pitchFamily="18" charset="0"/>
              </a:rPr>
              <a:t>The preformatted text tag </a:t>
            </a:r>
            <a:r>
              <a:rPr lang="en-US" altLang="en-US" sz="3200" b="1" dirty="0">
                <a:solidFill>
                  <a:srgbClr val="FF0066"/>
                </a:solidFill>
                <a:cs typeface="Times New Roman" panose="02020603050405020304" pitchFamily="18" charset="0"/>
              </a:rPr>
              <a:t>pre</a:t>
            </a:r>
            <a:r>
              <a:rPr lang="en-US" altLang="en-US" sz="2400" b="1" dirty="0">
                <a:cs typeface="Times New Roman" panose="02020603050405020304" pitchFamily="18" charset="0"/>
              </a:rPr>
              <a:t>serves</a:t>
            </a:r>
            <a:r>
              <a:rPr lang="en-US" altLang="en-US" sz="2400" dirty="0">
                <a:cs typeface="Times New Roman" panose="02020603050405020304" pitchFamily="18" charset="0"/>
              </a:rPr>
              <a:t> your </a:t>
            </a:r>
            <a:r>
              <a:rPr lang="en-US" altLang="en-US" sz="2400" dirty="0">
                <a:solidFill>
                  <a:srgbClr val="FF0066"/>
                </a:solidFill>
                <a:cs typeface="Times New Roman" panose="02020603050405020304" pitchFamily="18" charset="0"/>
              </a:rPr>
              <a:t>formatting</a:t>
            </a:r>
            <a:r>
              <a:rPr lang="en-US" altLang="en-US" sz="2400" dirty="0">
                <a:cs typeface="Times New Roman" panose="02020603050405020304" pitchFamily="18" charset="0"/>
              </a:rPr>
              <a:t> and </a:t>
            </a:r>
            <a:r>
              <a:rPr lang="en-US" altLang="en-US" sz="2400" b="1" dirty="0">
                <a:cs typeface="Times New Roman" panose="02020603050405020304" pitchFamily="18" charset="0"/>
              </a:rPr>
              <a:t>displays the text in a </a:t>
            </a:r>
            <a:r>
              <a:rPr lang="en-US" altLang="en-US" sz="2400" b="1" dirty="0">
                <a:solidFill>
                  <a:srgbClr val="FF0066"/>
                </a:solidFill>
                <a:cs typeface="Times New Roman" panose="02020603050405020304" pitchFamily="18" charset="0"/>
              </a:rPr>
              <a:t>fixed-width</a:t>
            </a:r>
            <a:r>
              <a:rPr lang="en-US" altLang="en-US" sz="2400" dirty="0">
                <a:cs typeface="Times New Roman" panose="02020603050405020304" pitchFamily="18" charset="0"/>
              </a:rPr>
              <a:t> or </a:t>
            </a:r>
            <a:r>
              <a:rPr lang="en-US" altLang="en-US" sz="2400" b="1" dirty="0">
                <a:cs typeface="Times New Roman" panose="02020603050405020304" pitchFamily="18" charset="0"/>
              </a:rPr>
              <a:t>monospace font. </a:t>
            </a:r>
          </a:p>
          <a:p>
            <a:pPr eaLnBrk="1" hangingPunct="1">
              <a:lnSpc>
                <a:spcPct val="90000"/>
              </a:lnSpc>
            </a:pPr>
            <a:endParaRPr lang="en-US" altLang="en-US" sz="2400" b="1" dirty="0">
              <a:cs typeface="Times New Roman" panose="02020603050405020304" pitchFamily="18" charset="0"/>
            </a:endParaRPr>
          </a:p>
          <a:p>
            <a:pPr eaLnBrk="1" hangingPunct="1">
              <a:lnSpc>
                <a:spcPct val="90000"/>
              </a:lnSpc>
              <a:buFont typeface="Wingdings" panose="05000000000000000000" pitchFamily="2" charset="2"/>
              <a:buNone/>
            </a:pPr>
            <a:r>
              <a:rPr lang="en-US" altLang="en-US" b="1" dirty="0">
                <a:cs typeface="Times New Roman" panose="02020603050405020304" pitchFamily="18" charset="0"/>
              </a:rPr>
              <a:t>&lt;</a:t>
            </a:r>
            <a:r>
              <a:rPr lang="en-US" altLang="en-US" b="1" dirty="0">
                <a:solidFill>
                  <a:srgbClr val="FF0066"/>
                </a:solidFill>
                <a:cs typeface="Times New Roman" panose="02020603050405020304" pitchFamily="18" charset="0"/>
              </a:rPr>
              <a:t>pre</a:t>
            </a:r>
            <a:r>
              <a:rPr lang="en-US" altLang="en-US" b="1" dirty="0">
                <a:cs typeface="Times New Roman" panose="02020603050405020304" pitchFamily="18" charset="0"/>
              </a:rPr>
              <a:t>&gt;</a:t>
            </a:r>
          </a:p>
          <a:p>
            <a:pPr eaLnBrk="1" hangingPunct="1">
              <a:lnSpc>
                <a:spcPct val="90000"/>
              </a:lnSpc>
              <a:buFont typeface="Wingdings" panose="05000000000000000000" pitchFamily="2" charset="2"/>
              <a:buNone/>
            </a:pPr>
            <a:r>
              <a:rPr lang="en-US" altLang="en-US" b="1" i="1" dirty="0">
                <a:cs typeface="Times New Roman" panose="02020603050405020304" pitchFamily="18" charset="0"/>
              </a:rPr>
              <a:t>   …text goes here</a:t>
            </a:r>
          </a:p>
          <a:p>
            <a:pPr eaLnBrk="1" hangingPunct="1">
              <a:lnSpc>
                <a:spcPct val="90000"/>
              </a:lnSpc>
              <a:buFont typeface="Wingdings" panose="05000000000000000000" pitchFamily="2" charset="2"/>
              <a:buNone/>
            </a:pPr>
            <a:r>
              <a:rPr lang="en-US" altLang="en-US" b="1" dirty="0">
                <a:cs typeface="Times New Roman" panose="02020603050405020304" pitchFamily="18" charset="0"/>
              </a:rPr>
              <a:t>         </a:t>
            </a:r>
            <a:r>
              <a:rPr lang="en-US" altLang="en-US" b="1" i="1" dirty="0">
                <a:solidFill>
                  <a:srgbClr val="FF6600"/>
                </a:solidFill>
                <a:cs typeface="Times New Roman" panose="02020603050405020304" pitchFamily="18" charset="0"/>
              </a:rPr>
              <a:t>Line breaks </a:t>
            </a:r>
            <a:r>
              <a:rPr lang="en-US" altLang="en-US" b="1" i="1" dirty="0">
                <a:cs typeface="Times New Roman" panose="02020603050405020304" pitchFamily="18" charset="0"/>
              </a:rPr>
              <a:t>and </a:t>
            </a:r>
            <a:r>
              <a:rPr lang="en-US" altLang="en-US" b="1" i="1" dirty="0">
                <a:solidFill>
                  <a:srgbClr val="FF6600"/>
                </a:solidFill>
                <a:cs typeface="Times New Roman" panose="02020603050405020304" pitchFamily="18" charset="0"/>
              </a:rPr>
              <a:t>formatting</a:t>
            </a:r>
            <a:r>
              <a:rPr lang="en-US" altLang="en-US" b="1" i="1" dirty="0">
                <a:solidFill>
                  <a:schemeClr val="hlink"/>
                </a:solidFill>
                <a:cs typeface="Times New Roman" panose="02020603050405020304" pitchFamily="18" charset="0"/>
              </a:rPr>
              <a:t> are preserved</a:t>
            </a:r>
          </a:p>
          <a:p>
            <a:pPr eaLnBrk="1" hangingPunct="1">
              <a:lnSpc>
                <a:spcPct val="90000"/>
              </a:lnSpc>
              <a:buFont typeface="Wingdings" panose="05000000000000000000" pitchFamily="2" charset="2"/>
              <a:buNone/>
            </a:pPr>
            <a:r>
              <a:rPr lang="en-US" altLang="en-US" b="1" dirty="0">
                <a:cs typeface="Times New Roman" panose="02020603050405020304" pitchFamily="18" charset="0"/>
              </a:rPr>
              <a:t>&lt;/</a:t>
            </a:r>
            <a:r>
              <a:rPr lang="en-US" altLang="en-US" b="1" dirty="0">
                <a:solidFill>
                  <a:srgbClr val="FF0066"/>
                </a:solidFill>
                <a:cs typeface="Times New Roman" panose="02020603050405020304" pitchFamily="18" charset="0"/>
              </a:rPr>
              <a:t>pre</a:t>
            </a:r>
            <a:r>
              <a:rPr lang="en-US" altLang="en-US" b="1" dirty="0">
                <a:cs typeface="Times New Roman" panose="02020603050405020304" pitchFamily="18" charset="0"/>
              </a:rPr>
              <a:t>&gt;</a:t>
            </a:r>
          </a:p>
          <a:p>
            <a:pPr eaLnBrk="1" hangingPunct="1">
              <a:lnSpc>
                <a:spcPct val="90000"/>
              </a:lnSpc>
              <a:buFont typeface="Wingdings" panose="05000000000000000000" pitchFamily="2" charset="2"/>
              <a:buNone/>
            </a:pPr>
            <a:endParaRPr lang="en-US" altLang="en-US" sz="3200" dirty="0">
              <a:cs typeface="Times New Roman" panose="02020603050405020304" pitchFamily="18" charset="0"/>
            </a:endParaRPr>
          </a:p>
          <a:p>
            <a:pPr eaLnBrk="1" hangingPunct="1">
              <a:lnSpc>
                <a:spcPct val="90000"/>
              </a:lnSpc>
            </a:pPr>
            <a:r>
              <a:rPr lang="en-US" altLang="en-US" sz="2400" dirty="0">
                <a:cs typeface="Times New Roman" panose="02020603050405020304" pitchFamily="18" charset="0"/>
              </a:rPr>
              <a:t>NOTE: Usually is used for </a:t>
            </a:r>
            <a:r>
              <a:rPr lang="en-US" altLang="en-US" sz="2400" b="1" dirty="0">
                <a:cs typeface="Times New Roman" panose="02020603050405020304" pitchFamily="18" charset="0"/>
              </a:rPr>
              <a:t>listing programming </a:t>
            </a:r>
            <a:r>
              <a:rPr lang="en-US" altLang="en-US" sz="2400" dirty="0">
                <a:cs typeface="Times New Roman" panose="02020603050405020304" pitchFamily="18" charset="0"/>
              </a:rPr>
              <a:t>or </a:t>
            </a:r>
            <a:r>
              <a:rPr lang="en-US" altLang="en-US" sz="2400" b="1" dirty="0">
                <a:cs typeface="Times New Roman" panose="02020603050405020304" pitchFamily="18" charset="0"/>
              </a:rPr>
              <a:t>scripting </a:t>
            </a:r>
            <a:r>
              <a:rPr lang="en-US" altLang="en-US" sz="2400" b="1" dirty="0">
                <a:solidFill>
                  <a:srgbClr val="FF00FF"/>
                </a:solidFill>
                <a:cs typeface="Times New Roman" panose="02020603050405020304" pitchFamily="18" charset="0"/>
              </a:rPr>
              <a:t>code</a:t>
            </a:r>
          </a:p>
        </p:txBody>
      </p:sp>
    </p:spTree>
    <p:custDataLst>
      <p:tags r:id="rId1"/>
    </p:custData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p:txBody>
          <a:bodyPr/>
          <a:lstStyle/>
          <a:p>
            <a:fld id="{48974C1D-CCCD-46C6-BE1F-9D85B577862B}" type="slidenum">
              <a:rPr lang="en-US" altLang="en-US" smtClean="0"/>
              <a:pPr/>
              <a:t>43</a:t>
            </a:fld>
            <a:endParaRPr lang="en-US" altLang="en-US"/>
          </a:p>
        </p:txBody>
      </p:sp>
      <p:sp>
        <p:nvSpPr>
          <p:cNvPr id="4" name="Rectangle 3"/>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r="53907" b="57223"/>
          <a:stretch/>
        </p:blipFill>
        <p:spPr>
          <a:xfrm>
            <a:off x="-838200" y="2667000"/>
            <a:ext cx="3596232" cy="1805282"/>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2354186538"/>
              </p:ext>
            </p:extLst>
          </p:nvPr>
        </p:nvGraphicFramePr>
        <p:xfrm>
          <a:off x="2895600" y="4038600"/>
          <a:ext cx="5029200" cy="914400"/>
        </p:xfrm>
        <a:graphic>
          <a:graphicData uri="http://schemas.openxmlformats.org/drawingml/2006/table">
            <a:tbl>
              <a:tblPr firstRow="1" bandRow="1">
                <a:tableStyleId>{5C22544A-7EE6-4342-B048-85BDC9FD1C3A}</a:tableStyleId>
              </a:tblPr>
              <a:tblGrid>
                <a:gridCol w="2514600">
                  <a:extLst>
                    <a:ext uri="{9D8B030D-6E8A-4147-A177-3AD203B41FA5}">
                      <a16:colId xmlns:a16="http://schemas.microsoft.com/office/drawing/2014/main" val="1346877977"/>
                    </a:ext>
                  </a:extLst>
                </a:gridCol>
                <a:gridCol w="2514600">
                  <a:extLst>
                    <a:ext uri="{9D8B030D-6E8A-4147-A177-3AD203B41FA5}">
                      <a16:colId xmlns:a16="http://schemas.microsoft.com/office/drawing/2014/main" val="1903867033"/>
                    </a:ext>
                  </a:extLst>
                </a:gridCol>
              </a:tblGrid>
              <a:tr h="457200">
                <a:tc>
                  <a:txBody>
                    <a:bodyPr/>
                    <a:lstStyle/>
                    <a:p>
                      <a:r>
                        <a:rPr lang="en-US" sz="1600" b="0" dirty="0">
                          <a:solidFill>
                            <a:schemeClr val="bg1"/>
                          </a:solidFill>
                          <a:latin typeface="+mj-lt"/>
                        </a:rPr>
                        <a:t>START-UP</a:t>
                      </a:r>
                      <a:r>
                        <a:rPr lang="en-US" sz="1600" b="0" baseline="0" dirty="0">
                          <a:solidFill>
                            <a:schemeClr val="bg1"/>
                          </a:solidFill>
                          <a:latin typeface="+mj-lt"/>
                        </a:rPr>
                        <a:t> File</a:t>
                      </a:r>
                      <a:endParaRPr lang="en-US" sz="1600" b="0" dirty="0">
                        <a:solidFill>
                          <a:schemeClr val="bg1"/>
                        </a:solidFill>
                        <a:latin typeface="+mj-lt"/>
                      </a:endParaRPr>
                    </a:p>
                  </a:txBody>
                  <a:tcPr anchor="ctr">
                    <a:lnL w="12700" cap="flat" cmpd="sng" algn="ctr">
                      <a:solidFill>
                        <a:srgbClr val="006400"/>
                      </a:solidFill>
                      <a:prstDash val="solid"/>
                      <a:round/>
                      <a:headEnd type="none" w="med" len="med"/>
                      <a:tailEnd type="none" w="med" len="med"/>
                    </a:lnL>
                    <a:lnR w="12700" cap="flat" cmpd="sng" algn="ctr">
                      <a:solidFill>
                        <a:srgbClr val="006400"/>
                      </a:solidFill>
                      <a:prstDash val="solid"/>
                      <a:round/>
                      <a:headEnd type="none" w="med" len="med"/>
                      <a:tailEnd type="none" w="med" len="med"/>
                    </a:lnR>
                    <a:lnT w="12700" cap="flat" cmpd="sng" algn="ctr">
                      <a:solidFill>
                        <a:srgbClr val="006400"/>
                      </a:solidFill>
                      <a:prstDash val="solid"/>
                      <a:round/>
                      <a:headEnd type="none" w="med" len="med"/>
                      <a:tailEnd type="none" w="med" len="med"/>
                    </a:lnT>
                    <a:lnB w="12700" cap="flat" cmpd="sng" algn="ctr">
                      <a:solidFill>
                        <a:srgbClr val="006400"/>
                      </a:solidFill>
                      <a:prstDash val="solid"/>
                      <a:round/>
                      <a:headEnd type="none" w="med" len="med"/>
                      <a:tailEnd type="none" w="med" len="med"/>
                    </a:lnB>
                    <a:solidFill>
                      <a:srgbClr val="008000"/>
                    </a:solidFill>
                  </a:tcPr>
                </a:tc>
                <a:tc>
                  <a:txBody>
                    <a:bodyPr/>
                    <a:lstStyle/>
                    <a:p>
                      <a:r>
                        <a:rPr lang="en-US" sz="1600" b="0" dirty="0">
                          <a:solidFill>
                            <a:schemeClr val="bg1"/>
                          </a:solidFill>
                          <a:latin typeface="+mj-lt"/>
                        </a:rPr>
                        <a:t>template.html</a:t>
                      </a:r>
                    </a:p>
                  </a:txBody>
                  <a:tcPr anchor="ctr">
                    <a:lnL w="12700" cap="flat" cmpd="sng" algn="ctr">
                      <a:solidFill>
                        <a:srgbClr val="006400"/>
                      </a:solidFill>
                      <a:prstDash val="solid"/>
                      <a:round/>
                      <a:headEnd type="none" w="med" len="med"/>
                      <a:tailEnd type="none" w="med" len="med"/>
                    </a:lnL>
                    <a:lnR w="12700" cap="flat" cmpd="sng" algn="ctr">
                      <a:solidFill>
                        <a:srgbClr val="006400"/>
                      </a:solidFill>
                      <a:prstDash val="solid"/>
                      <a:round/>
                      <a:headEnd type="none" w="med" len="med"/>
                      <a:tailEnd type="none" w="med" len="med"/>
                    </a:lnR>
                    <a:lnT w="12700" cap="flat" cmpd="sng" algn="ctr">
                      <a:solidFill>
                        <a:srgbClr val="006400"/>
                      </a:solidFill>
                      <a:prstDash val="solid"/>
                      <a:round/>
                      <a:headEnd type="none" w="med" len="med"/>
                      <a:tailEnd type="none" w="med" len="med"/>
                    </a:lnT>
                    <a:lnB w="12700" cap="flat" cmpd="sng" algn="ctr">
                      <a:solidFill>
                        <a:srgbClr val="006400"/>
                      </a:solidFill>
                      <a:prstDash val="solid"/>
                      <a:round/>
                      <a:headEnd type="none" w="med" len="med"/>
                      <a:tailEnd type="none" w="med" len="med"/>
                    </a:lnB>
                    <a:solidFill>
                      <a:schemeClr val="tx1"/>
                    </a:solidFill>
                  </a:tcPr>
                </a:tc>
                <a:extLst>
                  <a:ext uri="{0D108BD9-81ED-4DB2-BD59-A6C34878D82A}">
                    <a16:rowId xmlns:a16="http://schemas.microsoft.com/office/drawing/2014/main" val="636293227"/>
                  </a:ext>
                </a:extLst>
              </a:tr>
              <a:tr h="457200">
                <a:tc>
                  <a:txBody>
                    <a:bodyPr/>
                    <a:lstStyle/>
                    <a:p>
                      <a:r>
                        <a:rPr lang="en-US" sz="1600" b="0" dirty="0">
                          <a:solidFill>
                            <a:schemeClr val="bg1"/>
                          </a:solidFill>
                          <a:latin typeface="+mj-lt"/>
                        </a:rPr>
                        <a:t>SAVE SOLUTION AS</a:t>
                      </a:r>
                    </a:p>
                  </a:txBody>
                  <a:tcPr anchor="ctr">
                    <a:lnL w="12700" cap="flat" cmpd="sng" algn="ctr">
                      <a:solidFill>
                        <a:srgbClr val="006400"/>
                      </a:solidFill>
                      <a:prstDash val="solid"/>
                      <a:round/>
                      <a:headEnd type="none" w="med" len="med"/>
                      <a:tailEnd type="none" w="med" len="med"/>
                    </a:lnL>
                    <a:lnR w="12700" cap="flat" cmpd="sng" algn="ctr">
                      <a:solidFill>
                        <a:srgbClr val="006400"/>
                      </a:solidFill>
                      <a:prstDash val="solid"/>
                      <a:round/>
                      <a:headEnd type="none" w="med" len="med"/>
                      <a:tailEnd type="none" w="med" len="med"/>
                    </a:lnR>
                    <a:lnT w="12700" cap="flat" cmpd="sng" algn="ctr">
                      <a:solidFill>
                        <a:srgbClr val="006400"/>
                      </a:solidFill>
                      <a:prstDash val="solid"/>
                      <a:round/>
                      <a:headEnd type="none" w="med" len="med"/>
                      <a:tailEnd type="none" w="med" len="med"/>
                    </a:lnT>
                    <a:lnB w="12700" cap="flat" cmpd="sng" algn="ctr">
                      <a:solidFill>
                        <a:srgbClr val="006400"/>
                      </a:solidFill>
                      <a:prstDash val="solid"/>
                      <a:round/>
                      <a:headEnd type="none" w="med" len="med"/>
                      <a:tailEnd type="none" w="med" len="med"/>
                    </a:lnB>
                    <a:solidFill>
                      <a:srgbClr val="008000"/>
                    </a:solidFill>
                  </a:tcPr>
                </a:tc>
                <a:tc>
                  <a:txBody>
                    <a:bodyPr/>
                    <a:lstStyle/>
                    <a:p>
                      <a:r>
                        <a:rPr lang="en-US" sz="1600" b="0" dirty="0">
                          <a:solidFill>
                            <a:schemeClr val="bg1"/>
                          </a:solidFill>
                          <a:latin typeface="+mj-lt"/>
                        </a:rPr>
                        <a:t>blockquote.html</a:t>
                      </a:r>
                    </a:p>
                  </a:txBody>
                  <a:tcPr anchor="ctr">
                    <a:lnL w="12700" cap="flat" cmpd="sng" algn="ctr">
                      <a:solidFill>
                        <a:srgbClr val="006400"/>
                      </a:solidFill>
                      <a:prstDash val="solid"/>
                      <a:round/>
                      <a:headEnd type="none" w="med" len="med"/>
                      <a:tailEnd type="none" w="med" len="med"/>
                    </a:lnL>
                    <a:lnR w="12700" cap="flat" cmpd="sng" algn="ctr">
                      <a:solidFill>
                        <a:srgbClr val="006400"/>
                      </a:solidFill>
                      <a:prstDash val="solid"/>
                      <a:round/>
                      <a:headEnd type="none" w="med" len="med"/>
                      <a:tailEnd type="none" w="med" len="med"/>
                    </a:lnR>
                    <a:lnT w="12700" cap="flat" cmpd="sng" algn="ctr">
                      <a:solidFill>
                        <a:srgbClr val="006400"/>
                      </a:solidFill>
                      <a:prstDash val="solid"/>
                      <a:round/>
                      <a:headEnd type="none" w="med" len="med"/>
                      <a:tailEnd type="none" w="med" len="med"/>
                    </a:lnT>
                    <a:lnB w="12700" cap="flat" cmpd="sng" algn="ctr">
                      <a:solidFill>
                        <a:srgbClr val="006400"/>
                      </a:solidFill>
                      <a:prstDash val="solid"/>
                      <a:round/>
                      <a:headEnd type="none" w="med" len="med"/>
                      <a:tailEnd type="none" w="med" len="med"/>
                    </a:lnB>
                    <a:solidFill>
                      <a:schemeClr val="tx1"/>
                    </a:solidFill>
                  </a:tcPr>
                </a:tc>
                <a:extLst>
                  <a:ext uri="{0D108BD9-81ED-4DB2-BD59-A6C34878D82A}">
                    <a16:rowId xmlns:a16="http://schemas.microsoft.com/office/drawing/2014/main" val="1591458743"/>
                  </a:ext>
                </a:extLst>
              </a:tr>
            </a:tbl>
          </a:graphicData>
        </a:graphic>
      </p:graphicFrame>
      <p:sp>
        <p:nvSpPr>
          <p:cNvPr id="7" name="Rectangle 6"/>
          <p:cNvSpPr/>
          <p:nvPr/>
        </p:nvSpPr>
        <p:spPr>
          <a:xfrm>
            <a:off x="2782828" y="2667000"/>
            <a:ext cx="5522971" cy="1200329"/>
          </a:xfrm>
          <a:prstGeom prst="rect">
            <a:avLst/>
          </a:prstGeom>
        </p:spPr>
        <p:txBody>
          <a:bodyPr wrap="square">
            <a:spAutoFit/>
          </a:bodyPr>
          <a:lstStyle/>
          <a:p>
            <a:pPr eaLnBrk="1" hangingPunct="1">
              <a:spcAft>
                <a:spcPts val="1200"/>
              </a:spcAft>
            </a:pPr>
            <a:r>
              <a:rPr lang="en-US" sz="1400" dirty="0">
                <a:latin typeface="+mj-lt"/>
              </a:rPr>
              <a:t>Hands-On Practice</a:t>
            </a:r>
          </a:p>
          <a:p>
            <a:pPr eaLnBrk="1" hangingPunct="1"/>
            <a:r>
              <a:rPr lang="en-US" sz="2800" dirty="0">
                <a:solidFill>
                  <a:schemeClr val="bg1"/>
                </a:solidFill>
                <a:latin typeface="+mj-lt"/>
              </a:rPr>
              <a:t>HOP 2.5</a:t>
            </a:r>
          </a:p>
          <a:p>
            <a:pPr eaLnBrk="1" hangingPunct="1"/>
            <a:r>
              <a:rPr lang="en-US" sz="2000" b="0" dirty="0">
                <a:solidFill>
                  <a:schemeClr val="bg1"/>
                </a:solidFill>
                <a:latin typeface="+mj-lt"/>
              </a:rPr>
              <a:t>Follow the directions in your book for the HOP.</a:t>
            </a:r>
            <a:endParaRPr lang="en-US" sz="1600" b="0" dirty="0">
              <a:solidFill>
                <a:schemeClr val="bg1"/>
              </a:solidFill>
              <a:latin typeface="+mj-lt"/>
            </a:endParaRPr>
          </a:p>
        </p:txBody>
      </p:sp>
      <p:pic>
        <p:nvPicPr>
          <p:cNvPr id="8" name="Picture 2" descr="Image result for home icon">
            <a:hlinkClick r:id="rId4" action="ppaction://hlinksldjump"/>
          </p:cNvPr>
          <p:cNvPicPr>
            <a:picLocks noChangeAspect="1" noChangeArrowheads="1"/>
          </p:cNvPicPr>
          <p:nvPr/>
        </p:nvPicPr>
        <p:blipFill>
          <a:blip r:embed="rId5" cstate="print">
            <a:lum bright="70000" contrast="-70000"/>
            <a:extLst>
              <a:ext uri="{28A0092B-C50C-407E-A947-70E740481C1C}">
                <a14:useLocalDpi xmlns:a14="http://schemas.microsoft.com/office/drawing/2010/main" val="0"/>
              </a:ext>
            </a:extLst>
          </a:blip>
          <a:srcRect/>
          <a:stretch>
            <a:fillRect/>
          </a:stretch>
        </p:blipFill>
        <p:spPr bwMode="auto">
          <a:xfrm flipH="1">
            <a:off x="8686800" y="6368587"/>
            <a:ext cx="398436" cy="37549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91127496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Font typeface="Wingdings" panose="05000000000000000000" pitchFamily="2" charset="2"/>
              <a:buChar char="§"/>
              <a:defRPr sz="2800">
                <a:solidFill>
                  <a:schemeClr val="tx1"/>
                </a:solidFill>
                <a:latin typeface="Times New Roman" panose="02020603050405020304" pitchFamily="18" charset="0"/>
              </a:defRPr>
            </a:lvl1pPr>
            <a:lvl2pPr marL="742950" indent="-285750">
              <a:spcBef>
                <a:spcPct val="20000"/>
              </a:spcBef>
              <a:buClr>
                <a:schemeClr val="tx1"/>
              </a:buClr>
              <a:buFont typeface="Wingdings" panose="05000000000000000000" pitchFamily="2" charset="2"/>
              <a:buChar char="§"/>
              <a:defRPr sz="2200">
                <a:solidFill>
                  <a:schemeClr val="tx1"/>
                </a:solidFill>
                <a:latin typeface="Times New Roman" panose="02020603050405020304" pitchFamily="18" charset="0"/>
              </a:defRPr>
            </a:lvl2pPr>
            <a:lvl3pPr marL="1143000" indent="-228600">
              <a:spcBef>
                <a:spcPct val="20000"/>
              </a:spcBef>
              <a:buClr>
                <a:schemeClr val="hlink"/>
              </a:buClr>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lr>
                <a:srgbClr val="00CCFF"/>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9pPr>
          </a:lstStyle>
          <a:p>
            <a:pPr>
              <a:spcBef>
                <a:spcPct val="50000"/>
              </a:spcBef>
              <a:buClrTx/>
              <a:buFontTx/>
              <a:buNone/>
            </a:pPr>
            <a:fld id="{5FFCF5D7-BABE-4DF7-8948-D17534FB8E0E}" type="slidenum">
              <a:rPr lang="en-US" altLang="en-US" sz="1400" smtClean="0"/>
              <a:pPr>
                <a:spcBef>
                  <a:spcPct val="50000"/>
                </a:spcBef>
                <a:buClrTx/>
                <a:buFontTx/>
                <a:buNone/>
              </a:pPr>
              <a:t>44</a:t>
            </a:fld>
            <a:endParaRPr lang="en-US" altLang="en-US" sz="1400"/>
          </a:p>
        </p:txBody>
      </p:sp>
      <p:sp>
        <p:nvSpPr>
          <p:cNvPr id="96259" name="Shape 3"/>
          <p:cNvSpPr txBox="1">
            <a:spLocks noGrp="1"/>
          </p:cNvSpPr>
          <p:nvPr/>
        </p:nvSpPr>
        <p:spPr bwMode="auto">
          <a:xfrm>
            <a:off x="6553200" y="6243638"/>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tx1"/>
              </a:buClr>
              <a:buFont typeface="Wingdings" panose="05000000000000000000" pitchFamily="2" charset="2"/>
              <a:buChar char="§"/>
              <a:defRPr sz="2800">
                <a:solidFill>
                  <a:schemeClr val="tx1"/>
                </a:solidFill>
                <a:latin typeface="Times New Roman" panose="02020603050405020304" pitchFamily="18" charset="0"/>
              </a:defRPr>
            </a:lvl1pPr>
            <a:lvl2pPr marL="742950" indent="-285750">
              <a:spcBef>
                <a:spcPct val="20000"/>
              </a:spcBef>
              <a:buClr>
                <a:schemeClr val="tx1"/>
              </a:buClr>
              <a:buFont typeface="Wingdings" panose="05000000000000000000" pitchFamily="2" charset="2"/>
              <a:buChar char="§"/>
              <a:defRPr sz="2200">
                <a:solidFill>
                  <a:schemeClr val="tx1"/>
                </a:solidFill>
                <a:latin typeface="Times New Roman" panose="02020603050405020304" pitchFamily="18" charset="0"/>
              </a:defRPr>
            </a:lvl2pPr>
            <a:lvl3pPr marL="1143000" indent="-228600">
              <a:spcBef>
                <a:spcPct val="20000"/>
              </a:spcBef>
              <a:buClr>
                <a:schemeClr val="hlink"/>
              </a:buClr>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lr>
                <a:srgbClr val="00CCFF"/>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9pPr>
          </a:lstStyle>
          <a:p>
            <a:pPr algn="r" eaLnBrk="1" hangingPunct="1">
              <a:spcBef>
                <a:spcPct val="0"/>
              </a:spcBef>
              <a:buClrTx/>
              <a:buFontTx/>
              <a:buNone/>
            </a:pPr>
            <a:fld id="{C4D6F533-88CC-4F79-88FB-5029AC343A06}" type="slidenum">
              <a:rPr lang="en-US" altLang="en-US" sz="1200" b="0">
                <a:latin typeface="Garamond" panose="02020404030301010803" pitchFamily="18" charset="0"/>
              </a:rPr>
              <a:pPr algn="r" eaLnBrk="1" hangingPunct="1">
                <a:spcBef>
                  <a:spcPct val="0"/>
                </a:spcBef>
                <a:buClrTx/>
                <a:buFontTx/>
                <a:buNone/>
              </a:pPr>
              <a:t>44</a:t>
            </a:fld>
            <a:endParaRPr lang="en-US" altLang="en-US" sz="1200" b="0">
              <a:latin typeface="Garamond" panose="02020404030301010803" pitchFamily="18" charset="0"/>
            </a:endParaRPr>
          </a:p>
        </p:txBody>
      </p:sp>
      <p:sp>
        <p:nvSpPr>
          <p:cNvPr id="96260" name="Shape 4"/>
          <p:cNvSpPr txBox="1">
            <a:spLocks noGrp="1"/>
          </p:cNvSpPr>
          <p:nvPr/>
        </p:nvSpPr>
        <p:spPr bwMode="auto">
          <a:xfrm>
            <a:off x="2209800" y="6248400"/>
            <a:ext cx="419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lstStyle>
            <a:lvl1pPr>
              <a:spcBef>
                <a:spcPct val="20000"/>
              </a:spcBef>
              <a:buClr>
                <a:schemeClr val="tx1"/>
              </a:buClr>
              <a:buFont typeface="Wingdings" panose="05000000000000000000" pitchFamily="2" charset="2"/>
              <a:buChar char="§"/>
              <a:defRPr sz="2800">
                <a:solidFill>
                  <a:schemeClr val="tx1"/>
                </a:solidFill>
                <a:latin typeface="Times New Roman" panose="02020603050405020304" pitchFamily="18" charset="0"/>
              </a:defRPr>
            </a:lvl1pPr>
            <a:lvl2pPr marL="742950" indent="-285750">
              <a:spcBef>
                <a:spcPct val="20000"/>
              </a:spcBef>
              <a:buClr>
                <a:schemeClr val="tx1"/>
              </a:buClr>
              <a:buFont typeface="Wingdings" panose="05000000000000000000" pitchFamily="2" charset="2"/>
              <a:buChar char="§"/>
              <a:defRPr sz="2200">
                <a:solidFill>
                  <a:schemeClr val="tx1"/>
                </a:solidFill>
                <a:latin typeface="Times New Roman" panose="02020603050405020304" pitchFamily="18" charset="0"/>
              </a:defRPr>
            </a:lvl2pPr>
            <a:lvl3pPr marL="1143000" indent="-228600">
              <a:spcBef>
                <a:spcPct val="20000"/>
              </a:spcBef>
              <a:buClr>
                <a:schemeClr val="hlink"/>
              </a:buClr>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lr>
                <a:srgbClr val="00CCFF"/>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9pPr>
          </a:lstStyle>
          <a:p>
            <a:pPr eaLnBrk="1" hangingPunct="1">
              <a:spcBef>
                <a:spcPct val="0"/>
              </a:spcBef>
              <a:buClrTx/>
              <a:buFontTx/>
              <a:buNone/>
            </a:pPr>
            <a:r>
              <a:rPr lang="en-US" altLang="en-US" sz="1200" b="0">
                <a:latin typeface="Arial" panose="020B0604020202020204" pitchFamily="34" charset="0"/>
              </a:rPr>
              <a:t>Copyright (c) 2006 Prentice-Hall. All rights reserved.</a:t>
            </a:r>
          </a:p>
        </p:txBody>
      </p:sp>
      <p:sp>
        <p:nvSpPr>
          <p:cNvPr id="96261" name="Shape 118785"/>
          <p:cNvSpPr>
            <a:spLocks noGrp="1" noChangeArrowheads="1"/>
          </p:cNvSpPr>
          <p:nvPr>
            <p:ph type="title" idx="4294967295"/>
          </p:nvPr>
        </p:nvSpPr>
        <p:spPr/>
        <p:txBody>
          <a:bodyPr anchor="t"/>
          <a:lstStyle/>
          <a:p>
            <a:pPr eaLnBrk="1" hangingPunct="1"/>
            <a:r>
              <a:rPr lang="en-US" altLang="en-US"/>
              <a:t>Blockquote Tag – HOP 2.5              </a:t>
            </a:r>
          </a:p>
        </p:txBody>
      </p:sp>
      <p:sp>
        <p:nvSpPr>
          <p:cNvPr id="96262" name="Shape 118786"/>
          <p:cNvSpPr>
            <a:spLocks noGrp="1" noChangeArrowheads="1"/>
          </p:cNvSpPr>
          <p:nvPr>
            <p:ph type="body" idx="4294967295"/>
          </p:nvPr>
        </p:nvSpPr>
        <p:spPr>
          <a:xfrm>
            <a:off x="685800" y="609600"/>
            <a:ext cx="7772400" cy="6248400"/>
          </a:xfrm>
        </p:spPr>
        <p:txBody>
          <a:bodyPr/>
          <a:lstStyle/>
          <a:p>
            <a:pPr eaLnBrk="1" hangingPunct="1">
              <a:lnSpc>
                <a:spcPct val="80000"/>
              </a:lnSpc>
            </a:pPr>
            <a:r>
              <a:rPr lang="en-US" altLang="en-US" dirty="0">
                <a:cs typeface="Times New Roman" panose="02020603050405020304" pitchFamily="18" charset="0"/>
              </a:rPr>
              <a:t>Used to </a:t>
            </a:r>
            <a:r>
              <a:rPr lang="en-US" altLang="en-US" sz="3600" b="1" dirty="0">
                <a:solidFill>
                  <a:srgbClr val="FF0066"/>
                </a:solidFill>
                <a:cs typeface="Times New Roman" panose="02020603050405020304" pitchFamily="18" charset="0"/>
              </a:rPr>
              <a:t>indent</a:t>
            </a:r>
            <a:r>
              <a:rPr lang="en-US" altLang="en-US" b="1" dirty="0">
                <a:solidFill>
                  <a:srgbClr val="FF0066"/>
                </a:solidFill>
                <a:cs typeface="Times New Roman" panose="02020603050405020304" pitchFamily="18" charset="0"/>
              </a:rPr>
              <a:t> a block of text</a:t>
            </a:r>
            <a:r>
              <a:rPr lang="en-US" altLang="en-US" dirty="0">
                <a:cs typeface="Times New Roman" panose="02020603050405020304" pitchFamily="18" charset="0"/>
              </a:rPr>
              <a:t> for </a:t>
            </a:r>
            <a:r>
              <a:rPr lang="en-US" altLang="en-US" b="1" dirty="0">
                <a:cs typeface="Times New Roman" panose="02020603050405020304" pitchFamily="18" charset="0"/>
              </a:rPr>
              <a:t>special emphasis.</a:t>
            </a:r>
            <a:r>
              <a:rPr lang="en-US" altLang="en-US" sz="2000" b="1" dirty="0">
                <a:cs typeface="Times New Roman" panose="02020603050405020304" pitchFamily="18" charset="0"/>
              </a:rPr>
              <a:t> </a:t>
            </a:r>
          </a:p>
          <a:p>
            <a:pPr eaLnBrk="1" hangingPunct="1">
              <a:lnSpc>
                <a:spcPct val="80000"/>
              </a:lnSpc>
            </a:pPr>
            <a:endParaRPr lang="en-US" altLang="en-US" sz="2000" b="1" dirty="0">
              <a:cs typeface="Times New Roman" panose="02020603050405020304" pitchFamily="18" charset="0"/>
            </a:endParaRPr>
          </a:p>
          <a:p>
            <a:pPr eaLnBrk="1" hangingPunct="1">
              <a:lnSpc>
                <a:spcPct val="80000"/>
              </a:lnSpc>
              <a:buFont typeface="Wingdings" panose="05000000000000000000" pitchFamily="2" charset="2"/>
              <a:buNone/>
            </a:pPr>
            <a:r>
              <a:rPr lang="en-US" altLang="en-US" sz="3200" dirty="0"/>
              <a:t>&lt;</a:t>
            </a:r>
            <a:r>
              <a:rPr lang="en-US" altLang="en-US" sz="3200" b="1" dirty="0" err="1">
                <a:solidFill>
                  <a:srgbClr val="FF0066"/>
                </a:solidFill>
              </a:rPr>
              <a:t>blockquote</a:t>
            </a:r>
            <a:r>
              <a:rPr lang="en-US" altLang="en-US" sz="3200" dirty="0"/>
              <a:t>&gt; </a:t>
            </a:r>
            <a:r>
              <a:rPr lang="en-US" altLang="en-US" sz="2400" b="1" i="1" dirty="0">
                <a:cs typeface="Times New Roman" panose="02020603050405020304" pitchFamily="18" charset="0"/>
              </a:rPr>
              <a:t> </a:t>
            </a:r>
          </a:p>
          <a:p>
            <a:pPr eaLnBrk="1" hangingPunct="1">
              <a:lnSpc>
                <a:spcPct val="80000"/>
              </a:lnSpc>
              <a:buFont typeface="Wingdings" panose="05000000000000000000" pitchFamily="2" charset="2"/>
              <a:buNone/>
            </a:pPr>
            <a:r>
              <a:rPr lang="en-US" altLang="en-US" sz="2400" b="1" i="1" dirty="0">
                <a:cs typeface="Times New Roman" panose="02020603050405020304" pitchFamily="18" charset="0"/>
              </a:rPr>
              <a:t>…text goes here</a:t>
            </a:r>
          </a:p>
          <a:p>
            <a:pPr eaLnBrk="1" hangingPunct="1">
              <a:lnSpc>
                <a:spcPct val="80000"/>
              </a:lnSpc>
              <a:buFont typeface="Wingdings" panose="05000000000000000000" pitchFamily="2" charset="2"/>
              <a:buNone/>
            </a:pPr>
            <a:r>
              <a:rPr lang="en-US" altLang="en-US" sz="3200" dirty="0"/>
              <a:t>&lt;/</a:t>
            </a:r>
            <a:r>
              <a:rPr lang="en-US" altLang="en-US" sz="3200" b="1" dirty="0" err="1">
                <a:solidFill>
                  <a:srgbClr val="FF0066"/>
                </a:solidFill>
              </a:rPr>
              <a:t>blockquote</a:t>
            </a:r>
            <a:r>
              <a:rPr lang="en-US" altLang="en-US" sz="3200" dirty="0"/>
              <a:t>&gt;</a:t>
            </a:r>
          </a:p>
          <a:p>
            <a:pPr eaLnBrk="1" hangingPunct="1">
              <a:lnSpc>
                <a:spcPct val="80000"/>
              </a:lnSpc>
            </a:pPr>
            <a:endParaRPr lang="en-US" altLang="en-US" sz="3200" dirty="0"/>
          </a:p>
          <a:p>
            <a:pPr eaLnBrk="1" hangingPunct="1">
              <a:lnSpc>
                <a:spcPct val="80000"/>
              </a:lnSpc>
            </a:pPr>
            <a:r>
              <a:rPr lang="en-US" altLang="en-US" sz="2400" b="1" dirty="0">
                <a:solidFill>
                  <a:srgbClr val="FF0066"/>
                </a:solidFill>
              </a:rPr>
              <a:t>Indents </a:t>
            </a:r>
            <a:r>
              <a:rPr lang="en-US" altLang="en-US" sz="2400" b="1" dirty="0">
                <a:solidFill>
                  <a:schemeClr val="accent1"/>
                </a:solidFill>
              </a:rPr>
              <a:t>contained</a:t>
            </a:r>
            <a:r>
              <a:rPr lang="en-US" altLang="en-US" sz="2400" b="1" dirty="0">
                <a:solidFill>
                  <a:srgbClr val="FF0066"/>
                </a:solidFill>
              </a:rPr>
              <a:t> text</a:t>
            </a:r>
            <a:r>
              <a:rPr lang="en-US" altLang="en-US" sz="2400" dirty="0"/>
              <a:t> </a:t>
            </a:r>
          </a:p>
          <a:p>
            <a:pPr eaLnBrk="1" hangingPunct="1">
              <a:lnSpc>
                <a:spcPct val="80000"/>
              </a:lnSpc>
            </a:pPr>
            <a:endParaRPr lang="en-US" altLang="en-US" sz="2400" dirty="0"/>
          </a:p>
          <a:p>
            <a:pPr eaLnBrk="1" hangingPunct="1">
              <a:lnSpc>
                <a:spcPct val="80000"/>
              </a:lnSpc>
            </a:pPr>
            <a:r>
              <a:rPr lang="en-US" altLang="en-US" sz="3200" b="1" dirty="0"/>
              <a:t>Indent</a:t>
            </a:r>
            <a:r>
              <a:rPr lang="en-US" altLang="en-US" sz="3200" dirty="0"/>
              <a:t>a</a:t>
            </a:r>
            <a:r>
              <a:rPr lang="en-US" altLang="en-US" sz="3200" b="1" dirty="0"/>
              <a:t>tion</a:t>
            </a:r>
            <a:r>
              <a:rPr lang="en-US" altLang="en-US" sz="2400" dirty="0"/>
              <a:t> from </a:t>
            </a:r>
            <a:r>
              <a:rPr lang="en-US" altLang="en-US" sz="2400" b="1" dirty="0">
                <a:solidFill>
                  <a:srgbClr val="FF0066"/>
                </a:solidFill>
              </a:rPr>
              <a:t>left</a:t>
            </a:r>
            <a:r>
              <a:rPr lang="en-US" altLang="en-US" sz="2400" dirty="0"/>
              <a:t> and </a:t>
            </a:r>
            <a:r>
              <a:rPr lang="en-US" altLang="en-US" sz="2400" b="1" dirty="0">
                <a:solidFill>
                  <a:srgbClr val="FF0066"/>
                </a:solidFill>
              </a:rPr>
              <a:t>right</a:t>
            </a:r>
            <a:r>
              <a:rPr lang="en-US" altLang="en-US" sz="2400" dirty="0"/>
              <a:t> margins and a </a:t>
            </a:r>
            <a:r>
              <a:rPr lang="en-US" altLang="en-US" sz="2400" b="1" dirty="0">
                <a:solidFill>
                  <a:schemeClr val="bg2"/>
                </a:solidFill>
              </a:rPr>
              <a:t>line break</a:t>
            </a:r>
            <a:r>
              <a:rPr lang="en-US" altLang="en-US" sz="2400" dirty="0">
                <a:solidFill>
                  <a:schemeClr val="bg2"/>
                </a:solidFill>
              </a:rPr>
              <a:t> </a:t>
            </a:r>
            <a:r>
              <a:rPr lang="en-US" altLang="en-US" sz="2400" dirty="0"/>
              <a:t>is </a:t>
            </a:r>
            <a:r>
              <a:rPr lang="en-US" altLang="en-US" sz="2400" b="1" dirty="0">
                <a:solidFill>
                  <a:schemeClr val="accent1"/>
                </a:solidFill>
              </a:rPr>
              <a:t>placed</a:t>
            </a:r>
            <a:r>
              <a:rPr lang="en-US" altLang="en-US" sz="2400" dirty="0"/>
              <a:t> </a:t>
            </a:r>
            <a:r>
              <a:rPr lang="en-US" altLang="en-US" sz="2400" b="1" dirty="0"/>
              <a:t>before</a:t>
            </a:r>
            <a:r>
              <a:rPr lang="en-US" altLang="en-US" sz="2400" dirty="0"/>
              <a:t> and </a:t>
            </a:r>
            <a:r>
              <a:rPr lang="en-US" altLang="en-US" sz="2400" b="1" dirty="0"/>
              <a:t>after</a:t>
            </a:r>
            <a:r>
              <a:rPr lang="en-US" altLang="en-US" sz="2400" dirty="0"/>
              <a:t> the text</a:t>
            </a:r>
          </a:p>
          <a:p>
            <a:pPr eaLnBrk="1" hangingPunct="1">
              <a:lnSpc>
                <a:spcPct val="80000"/>
              </a:lnSpc>
            </a:pPr>
            <a:endParaRPr lang="en-US" altLang="en-US" sz="2400" dirty="0"/>
          </a:p>
          <a:p>
            <a:pPr eaLnBrk="1" hangingPunct="1">
              <a:lnSpc>
                <a:spcPct val="80000"/>
              </a:lnSpc>
            </a:pPr>
            <a:r>
              <a:rPr lang="en-US" altLang="en-US" sz="2400" b="1" dirty="0">
                <a:solidFill>
                  <a:srgbClr val="FF0066"/>
                </a:solidFill>
              </a:rPr>
              <a:t>Nest </a:t>
            </a:r>
            <a:r>
              <a:rPr lang="en-US" altLang="en-US" sz="2400" b="1" dirty="0" err="1">
                <a:solidFill>
                  <a:srgbClr val="FF0066"/>
                </a:solidFill>
              </a:rPr>
              <a:t>blockquote</a:t>
            </a:r>
            <a:r>
              <a:rPr lang="en-US" altLang="en-US" sz="2400" dirty="0"/>
              <a:t> tags to increase indentation</a:t>
            </a:r>
          </a:p>
        </p:txBody>
      </p:sp>
      <p:sp>
        <p:nvSpPr>
          <p:cNvPr id="96263" name="Rectangle 4"/>
          <p:cNvSpPr>
            <a:spLocks noChangeArrowheads="1"/>
          </p:cNvSpPr>
          <p:nvPr/>
        </p:nvSpPr>
        <p:spPr bwMode="auto">
          <a:xfrm>
            <a:off x="4648200" y="2514600"/>
            <a:ext cx="10182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1"/>
              </a:buClr>
              <a:buFont typeface="Wingdings" panose="05000000000000000000" pitchFamily="2" charset="2"/>
              <a:buChar char="§"/>
              <a:defRPr sz="2800">
                <a:solidFill>
                  <a:schemeClr val="tx1"/>
                </a:solidFill>
                <a:latin typeface="Times New Roman" panose="02020603050405020304" pitchFamily="18" charset="0"/>
              </a:defRPr>
            </a:lvl1pPr>
            <a:lvl2pPr marL="742950" indent="-285750">
              <a:spcBef>
                <a:spcPct val="20000"/>
              </a:spcBef>
              <a:buClr>
                <a:schemeClr val="tx1"/>
              </a:buClr>
              <a:buFont typeface="Wingdings" panose="05000000000000000000" pitchFamily="2" charset="2"/>
              <a:buChar char="§"/>
              <a:defRPr sz="2200">
                <a:solidFill>
                  <a:schemeClr val="tx1"/>
                </a:solidFill>
                <a:latin typeface="Times New Roman" panose="02020603050405020304" pitchFamily="18" charset="0"/>
              </a:defRPr>
            </a:lvl2pPr>
            <a:lvl3pPr marL="1143000" indent="-228600">
              <a:spcBef>
                <a:spcPct val="20000"/>
              </a:spcBef>
              <a:buClr>
                <a:schemeClr val="hlink"/>
              </a:buClr>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lr>
                <a:srgbClr val="00CCFF"/>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9pPr>
          </a:lstStyle>
          <a:p>
            <a:pPr eaLnBrk="1" hangingPunct="1">
              <a:spcBef>
                <a:spcPct val="0"/>
              </a:spcBef>
              <a:buClrTx/>
              <a:buFontTx/>
              <a:buNone/>
            </a:pPr>
            <a:r>
              <a:rPr lang="en-US" altLang="en-US" sz="1800" dirty="0">
                <a:solidFill>
                  <a:srgbClr val="339933"/>
                </a:solidFill>
                <a:latin typeface="+mn-lt"/>
              </a:rPr>
              <a:t>HOP 2.5</a:t>
            </a:r>
          </a:p>
        </p:txBody>
      </p:sp>
    </p:spTree>
    <p:custDataLst>
      <p:tags r:id="rId1"/>
    </p:custData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Font typeface="Wingdings" panose="05000000000000000000" pitchFamily="2" charset="2"/>
              <a:buChar char="§"/>
              <a:defRPr sz="2800">
                <a:solidFill>
                  <a:schemeClr val="tx1"/>
                </a:solidFill>
                <a:latin typeface="Times New Roman" panose="02020603050405020304" pitchFamily="18" charset="0"/>
              </a:defRPr>
            </a:lvl1pPr>
            <a:lvl2pPr marL="742950" indent="-285750">
              <a:spcBef>
                <a:spcPct val="20000"/>
              </a:spcBef>
              <a:buClr>
                <a:schemeClr val="tx1"/>
              </a:buClr>
              <a:buFont typeface="Wingdings" panose="05000000000000000000" pitchFamily="2" charset="2"/>
              <a:buChar char="§"/>
              <a:defRPr sz="2200">
                <a:solidFill>
                  <a:schemeClr val="tx1"/>
                </a:solidFill>
                <a:latin typeface="Times New Roman" panose="02020603050405020304" pitchFamily="18" charset="0"/>
              </a:defRPr>
            </a:lvl2pPr>
            <a:lvl3pPr marL="1143000" indent="-228600">
              <a:spcBef>
                <a:spcPct val="20000"/>
              </a:spcBef>
              <a:buClr>
                <a:schemeClr val="hlink"/>
              </a:buClr>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lr>
                <a:srgbClr val="00CCFF"/>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9pPr>
          </a:lstStyle>
          <a:p>
            <a:pPr>
              <a:spcBef>
                <a:spcPct val="50000"/>
              </a:spcBef>
              <a:buClrTx/>
              <a:buFontTx/>
              <a:buNone/>
            </a:pPr>
            <a:fld id="{2FD05124-168B-457F-A806-3E97E6BF4FA2}" type="slidenum">
              <a:rPr lang="en-US" altLang="en-US" sz="1400" smtClean="0"/>
              <a:pPr>
                <a:spcBef>
                  <a:spcPct val="50000"/>
                </a:spcBef>
                <a:buClrTx/>
                <a:buFontTx/>
                <a:buNone/>
              </a:pPr>
              <a:t>45</a:t>
            </a:fld>
            <a:endParaRPr lang="en-US" altLang="en-US" sz="1400"/>
          </a:p>
        </p:txBody>
      </p:sp>
      <p:sp>
        <p:nvSpPr>
          <p:cNvPr id="98307" name="Shape 5"/>
          <p:cNvSpPr txBox="1">
            <a:spLocks noGrp="1"/>
          </p:cNvSpPr>
          <p:nvPr/>
        </p:nvSpPr>
        <p:spPr bwMode="auto">
          <a:xfrm>
            <a:off x="6553200" y="6243638"/>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tx1"/>
              </a:buClr>
              <a:buFont typeface="Wingdings" panose="05000000000000000000" pitchFamily="2" charset="2"/>
              <a:buChar char="§"/>
              <a:defRPr sz="2800">
                <a:solidFill>
                  <a:schemeClr val="tx1"/>
                </a:solidFill>
                <a:latin typeface="Times New Roman" panose="02020603050405020304" pitchFamily="18" charset="0"/>
              </a:defRPr>
            </a:lvl1pPr>
            <a:lvl2pPr marL="742950" indent="-285750">
              <a:spcBef>
                <a:spcPct val="20000"/>
              </a:spcBef>
              <a:buClr>
                <a:schemeClr val="tx1"/>
              </a:buClr>
              <a:buFont typeface="Wingdings" panose="05000000000000000000" pitchFamily="2" charset="2"/>
              <a:buChar char="§"/>
              <a:defRPr sz="2200">
                <a:solidFill>
                  <a:schemeClr val="tx1"/>
                </a:solidFill>
                <a:latin typeface="Times New Roman" panose="02020603050405020304" pitchFamily="18" charset="0"/>
              </a:defRPr>
            </a:lvl2pPr>
            <a:lvl3pPr marL="1143000" indent="-228600">
              <a:spcBef>
                <a:spcPct val="20000"/>
              </a:spcBef>
              <a:buClr>
                <a:schemeClr val="hlink"/>
              </a:buClr>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lr>
                <a:srgbClr val="00CCFF"/>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9pPr>
          </a:lstStyle>
          <a:p>
            <a:pPr algn="r" eaLnBrk="1" hangingPunct="1">
              <a:spcBef>
                <a:spcPct val="0"/>
              </a:spcBef>
              <a:buClrTx/>
              <a:buFontTx/>
              <a:buNone/>
            </a:pPr>
            <a:fld id="{B68942CE-242E-4675-8647-48020D4F9EEA}" type="slidenum">
              <a:rPr lang="en-US" altLang="en-US" sz="1200" b="0">
                <a:latin typeface="Garamond" panose="02020404030301010803" pitchFamily="18" charset="0"/>
              </a:rPr>
              <a:pPr algn="r" eaLnBrk="1" hangingPunct="1">
                <a:spcBef>
                  <a:spcPct val="0"/>
                </a:spcBef>
                <a:buClrTx/>
                <a:buFontTx/>
                <a:buNone/>
              </a:pPr>
              <a:t>45</a:t>
            </a:fld>
            <a:endParaRPr lang="en-US" altLang="en-US" sz="1200" b="0">
              <a:latin typeface="Garamond" panose="02020404030301010803" pitchFamily="18" charset="0"/>
            </a:endParaRPr>
          </a:p>
        </p:txBody>
      </p:sp>
      <p:sp>
        <p:nvSpPr>
          <p:cNvPr id="98308" name="Shape 6"/>
          <p:cNvSpPr txBox="1">
            <a:spLocks noGrp="1"/>
          </p:cNvSpPr>
          <p:nvPr/>
        </p:nvSpPr>
        <p:spPr bwMode="auto">
          <a:xfrm>
            <a:off x="2209800" y="6248400"/>
            <a:ext cx="419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lstStyle>
            <a:lvl1pPr>
              <a:spcBef>
                <a:spcPct val="20000"/>
              </a:spcBef>
              <a:buClr>
                <a:schemeClr val="tx1"/>
              </a:buClr>
              <a:buFont typeface="Wingdings" panose="05000000000000000000" pitchFamily="2" charset="2"/>
              <a:buChar char="§"/>
              <a:defRPr sz="2800">
                <a:solidFill>
                  <a:schemeClr val="tx1"/>
                </a:solidFill>
                <a:latin typeface="Times New Roman" panose="02020603050405020304" pitchFamily="18" charset="0"/>
              </a:defRPr>
            </a:lvl1pPr>
            <a:lvl2pPr marL="742950" indent="-285750">
              <a:spcBef>
                <a:spcPct val="20000"/>
              </a:spcBef>
              <a:buClr>
                <a:schemeClr val="tx1"/>
              </a:buClr>
              <a:buFont typeface="Wingdings" panose="05000000000000000000" pitchFamily="2" charset="2"/>
              <a:buChar char="§"/>
              <a:defRPr sz="2200">
                <a:solidFill>
                  <a:schemeClr val="tx1"/>
                </a:solidFill>
                <a:latin typeface="Times New Roman" panose="02020603050405020304" pitchFamily="18" charset="0"/>
              </a:defRPr>
            </a:lvl2pPr>
            <a:lvl3pPr marL="1143000" indent="-228600">
              <a:spcBef>
                <a:spcPct val="20000"/>
              </a:spcBef>
              <a:buClr>
                <a:schemeClr val="hlink"/>
              </a:buClr>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lr>
                <a:srgbClr val="00CCFF"/>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9pPr>
          </a:lstStyle>
          <a:p>
            <a:pPr eaLnBrk="1" hangingPunct="1">
              <a:spcBef>
                <a:spcPct val="0"/>
              </a:spcBef>
              <a:buClrTx/>
              <a:buFontTx/>
              <a:buNone/>
            </a:pPr>
            <a:r>
              <a:rPr lang="en-US" altLang="en-US" sz="1200" b="0">
                <a:latin typeface="Arial" panose="020B0604020202020204" pitchFamily="34" charset="0"/>
              </a:rPr>
              <a:t>Copyright (c) 2006 Prentice-Hall. All rights reserved.</a:t>
            </a:r>
          </a:p>
        </p:txBody>
      </p:sp>
      <p:pic>
        <p:nvPicPr>
          <p:cNvPr id="98309" name="Shape 137222"/>
          <p:cNvPicPr>
            <a:picLocks noGrp="1" noChangeAspect="1" noChangeArrowheads="1"/>
          </p:cNvPicPr>
          <p:nvPr>
            <p:ph idx="4294967295"/>
          </p:nvPr>
        </p:nvPicPr>
        <p:blipFill>
          <a:blip r:embed="rId4">
            <a:extLst>
              <a:ext uri="{28A0092B-C50C-407E-A947-70E740481C1C}">
                <a14:useLocalDpi xmlns:a14="http://schemas.microsoft.com/office/drawing/2010/main" val="0"/>
              </a:ext>
            </a:extLst>
          </a:blip>
          <a:srcRect/>
          <a:stretch>
            <a:fillRect/>
          </a:stretch>
        </p:blipFill>
        <p:spPr>
          <a:xfrm>
            <a:off x="914400" y="1793875"/>
            <a:ext cx="7032625" cy="4530725"/>
          </a:xfrm>
        </p:spPr>
      </p:pic>
      <p:sp>
        <p:nvSpPr>
          <p:cNvPr id="98310" name="Shape 137218"/>
          <p:cNvSpPr>
            <a:spLocks noGrp="1" noChangeArrowheads="1"/>
          </p:cNvSpPr>
          <p:nvPr>
            <p:ph type="title" idx="4294967295"/>
          </p:nvPr>
        </p:nvSpPr>
        <p:spPr/>
        <p:txBody>
          <a:bodyPr anchor="t"/>
          <a:lstStyle/>
          <a:p>
            <a:pPr eaLnBrk="1" hangingPunct="1"/>
            <a:r>
              <a:rPr lang="en-US" altLang="en-US"/>
              <a:t>Effects of Blockquote Tag</a:t>
            </a:r>
          </a:p>
        </p:txBody>
      </p:sp>
      <p:sp>
        <p:nvSpPr>
          <p:cNvPr id="137220" name="Line Callout 1 (No Border) 137219"/>
          <p:cNvSpPr>
            <a:spLocks/>
          </p:cNvSpPr>
          <p:nvPr/>
        </p:nvSpPr>
        <p:spPr bwMode="auto">
          <a:xfrm>
            <a:off x="381000" y="1260475"/>
            <a:ext cx="4343400" cy="457200"/>
          </a:xfrm>
          <a:prstGeom prst="callout1">
            <a:avLst>
              <a:gd name="adj1" fmla="val 25000"/>
              <a:gd name="adj2" fmla="val 101755"/>
              <a:gd name="adj3" fmla="val 528227"/>
              <a:gd name="adj4" fmla="val 36787"/>
            </a:avLst>
          </a:prstGeom>
          <a:solidFill>
            <a:schemeClr val="accent1"/>
          </a:solidFill>
          <a:ln w="28575" algn="ctr">
            <a:solidFill>
              <a:schemeClr val="accent1"/>
            </a:solidFill>
            <a:miter lim="800000"/>
            <a:headEnd/>
            <a:tailEnd/>
          </a:ln>
        </p:spPr>
        <p:txBody>
          <a:bodyPr lIns="0" tIns="0" rIns="0" bIns="0"/>
          <a:lstStyle>
            <a:lvl1pPr>
              <a:spcBef>
                <a:spcPct val="20000"/>
              </a:spcBef>
              <a:buClr>
                <a:schemeClr val="tx1"/>
              </a:buClr>
              <a:buFont typeface="Wingdings" panose="05000000000000000000" pitchFamily="2" charset="2"/>
              <a:buChar char="§"/>
              <a:defRPr sz="2800">
                <a:solidFill>
                  <a:schemeClr val="tx1"/>
                </a:solidFill>
                <a:latin typeface="Times New Roman" panose="02020603050405020304" pitchFamily="18" charset="0"/>
              </a:defRPr>
            </a:lvl1pPr>
            <a:lvl2pPr marL="742950" indent="-285750">
              <a:spcBef>
                <a:spcPct val="20000"/>
              </a:spcBef>
              <a:buClr>
                <a:schemeClr val="tx1"/>
              </a:buClr>
              <a:buFont typeface="Wingdings" panose="05000000000000000000" pitchFamily="2" charset="2"/>
              <a:buChar char="§"/>
              <a:defRPr sz="2200">
                <a:solidFill>
                  <a:schemeClr val="tx1"/>
                </a:solidFill>
                <a:latin typeface="Times New Roman" panose="02020603050405020304" pitchFamily="18" charset="0"/>
              </a:defRPr>
            </a:lvl2pPr>
            <a:lvl3pPr marL="1143000" indent="-228600">
              <a:spcBef>
                <a:spcPct val="20000"/>
              </a:spcBef>
              <a:buClr>
                <a:schemeClr val="hlink"/>
              </a:buClr>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lr>
                <a:srgbClr val="00CCFF"/>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9pPr>
          </a:lstStyle>
          <a:p>
            <a:pPr eaLnBrk="1" hangingPunct="1">
              <a:spcBef>
                <a:spcPct val="0"/>
              </a:spcBef>
              <a:buClrTx/>
              <a:buFontTx/>
              <a:buNone/>
            </a:pPr>
            <a:r>
              <a:rPr lang="en-US" altLang="en-US" sz="1800" b="0">
                <a:solidFill>
                  <a:schemeClr val="tx2"/>
                </a:solidFill>
                <a:latin typeface="Arial" panose="020B0604020202020204" pitchFamily="34" charset="0"/>
              </a:rPr>
              <a:t>&lt;</a:t>
            </a:r>
            <a:r>
              <a:rPr lang="en-US" altLang="en-US" sz="1800" b="0">
                <a:solidFill>
                  <a:schemeClr val="bg2"/>
                </a:solidFill>
                <a:latin typeface="Arial" panose="020B0604020202020204" pitchFamily="34" charset="0"/>
              </a:rPr>
              <a:t>blockquote</a:t>
            </a:r>
            <a:r>
              <a:rPr lang="en-US" altLang="en-US" sz="1800" b="0">
                <a:solidFill>
                  <a:schemeClr val="tx2"/>
                </a:solidFill>
                <a:latin typeface="Arial" panose="020B0604020202020204" pitchFamily="34" charset="0"/>
              </a:rPr>
              <a:t>&gt; tag causes this indentation</a:t>
            </a:r>
          </a:p>
        </p:txBody>
      </p:sp>
      <p:sp>
        <p:nvSpPr>
          <p:cNvPr id="137221" name="Line Callout 1 (No Border) 137220"/>
          <p:cNvSpPr>
            <a:spLocks/>
          </p:cNvSpPr>
          <p:nvPr/>
        </p:nvSpPr>
        <p:spPr bwMode="auto">
          <a:xfrm>
            <a:off x="4075113" y="5854700"/>
            <a:ext cx="4800600" cy="381000"/>
          </a:xfrm>
          <a:prstGeom prst="callout1">
            <a:avLst>
              <a:gd name="adj1" fmla="val 30000"/>
              <a:gd name="adj2" fmla="val -1588"/>
              <a:gd name="adj3" fmla="val -425370"/>
              <a:gd name="adj4" fmla="val -9370"/>
            </a:avLst>
          </a:prstGeom>
          <a:solidFill>
            <a:schemeClr val="accent1"/>
          </a:solidFill>
          <a:ln w="28575" algn="ctr">
            <a:solidFill>
              <a:schemeClr val="accent1"/>
            </a:solidFill>
            <a:miter lim="800000"/>
            <a:headEnd/>
            <a:tailEnd/>
          </a:ln>
        </p:spPr>
        <p:txBody>
          <a:bodyPr lIns="0" tIns="0" rIns="0" bIns="0"/>
          <a:lstStyle>
            <a:lvl1pPr>
              <a:spcBef>
                <a:spcPct val="20000"/>
              </a:spcBef>
              <a:buClr>
                <a:schemeClr val="tx1"/>
              </a:buClr>
              <a:buFont typeface="Wingdings" panose="05000000000000000000" pitchFamily="2" charset="2"/>
              <a:buChar char="§"/>
              <a:defRPr sz="2800">
                <a:solidFill>
                  <a:schemeClr val="tx1"/>
                </a:solidFill>
                <a:latin typeface="Times New Roman" panose="02020603050405020304" pitchFamily="18" charset="0"/>
              </a:defRPr>
            </a:lvl1pPr>
            <a:lvl2pPr marL="742950" indent="-285750">
              <a:spcBef>
                <a:spcPct val="20000"/>
              </a:spcBef>
              <a:buClr>
                <a:schemeClr val="tx1"/>
              </a:buClr>
              <a:buFont typeface="Wingdings" panose="05000000000000000000" pitchFamily="2" charset="2"/>
              <a:buChar char="§"/>
              <a:defRPr sz="2200">
                <a:solidFill>
                  <a:schemeClr val="tx1"/>
                </a:solidFill>
                <a:latin typeface="Times New Roman" panose="02020603050405020304" pitchFamily="18" charset="0"/>
              </a:defRPr>
            </a:lvl2pPr>
            <a:lvl3pPr marL="1143000" indent="-228600">
              <a:spcBef>
                <a:spcPct val="20000"/>
              </a:spcBef>
              <a:buClr>
                <a:schemeClr val="hlink"/>
              </a:buClr>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lr>
                <a:srgbClr val="00CCFF"/>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9pPr>
          </a:lstStyle>
          <a:p>
            <a:pPr eaLnBrk="1" hangingPunct="1">
              <a:spcBef>
                <a:spcPct val="0"/>
              </a:spcBef>
              <a:buClrTx/>
              <a:buFontTx/>
              <a:buNone/>
            </a:pPr>
            <a:r>
              <a:rPr lang="en-US" altLang="en-US" sz="1800" b="0">
                <a:solidFill>
                  <a:schemeClr val="tx2"/>
                </a:solidFill>
                <a:latin typeface="Arial" panose="020B0604020202020204" pitchFamily="34" charset="0"/>
              </a:rPr>
              <a:t>Nested &lt;</a:t>
            </a:r>
            <a:r>
              <a:rPr lang="en-US" altLang="en-US" sz="1800" b="0">
                <a:solidFill>
                  <a:schemeClr val="bg2"/>
                </a:solidFill>
                <a:latin typeface="Arial" panose="020B0604020202020204" pitchFamily="34" charset="0"/>
              </a:rPr>
              <a:t>blockquote</a:t>
            </a:r>
            <a:r>
              <a:rPr lang="en-US" altLang="en-US" sz="1800" b="0">
                <a:solidFill>
                  <a:schemeClr val="tx2"/>
                </a:solidFill>
                <a:latin typeface="Arial" panose="020B0604020202020204" pitchFamily="34" charset="0"/>
              </a:rPr>
              <a:t>&gt; causes more indentation</a:t>
            </a:r>
            <a:endParaRPr lang="en-US" altLang="en-US" sz="1800" b="0">
              <a:latin typeface="Arial" panose="020B0604020202020204" pitchFamily="34" charset="0"/>
            </a:endParaRPr>
          </a:p>
        </p:txBody>
      </p:sp>
      <p:sp>
        <p:nvSpPr>
          <p:cNvPr id="98313" name="Rectangle 4"/>
          <p:cNvSpPr>
            <a:spLocks noChangeArrowheads="1"/>
          </p:cNvSpPr>
          <p:nvPr/>
        </p:nvSpPr>
        <p:spPr bwMode="auto">
          <a:xfrm>
            <a:off x="6934200" y="1200150"/>
            <a:ext cx="11493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1"/>
              </a:buClr>
              <a:buFont typeface="Wingdings" panose="05000000000000000000" pitchFamily="2" charset="2"/>
              <a:buChar char="§"/>
              <a:defRPr sz="2800">
                <a:solidFill>
                  <a:schemeClr val="tx1"/>
                </a:solidFill>
                <a:latin typeface="Times New Roman" panose="02020603050405020304" pitchFamily="18" charset="0"/>
              </a:defRPr>
            </a:lvl1pPr>
            <a:lvl2pPr marL="742950" indent="-285750">
              <a:spcBef>
                <a:spcPct val="20000"/>
              </a:spcBef>
              <a:buClr>
                <a:schemeClr val="tx1"/>
              </a:buClr>
              <a:buFont typeface="Wingdings" panose="05000000000000000000" pitchFamily="2" charset="2"/>
              <a:buChar char="§"/>
              <a:defRPr sz="2200">
                <a:solidFill>
                  <a:schemeClr val="tx1"/>
                </a:solidFill>
                <a:latin typeface="Times New Roman" panose="02020603050405020304" pitchFamily="18" charset="0"/>
              </a:defRPr>
            </a:lvl2pPr>
            <a:lvl3pPr marL="1143000" indent="-228600">
              <a:spcBef>
                <a:spcPct val="20000"/>
              </a:spcBef>
              <a:buClr>
                <a:schemeClr val="hlink"/>
              </a:buClr>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lr>
                <a:srgbClr val="00CCFF"/>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9pPr>
          </a:lstStyle>
          <a:p>
            <a:pPr eaLnBrk="1" hangingPunct="1">
              <a:spcBef>
                <a:spcPct val="0"/>
              </a:spcBef>
              <a:buClrTx/>
              <a:buFontTx/>
              <a:buNone/>
            </a:pPr>
            <a:r>
              <a:rPr lang="en-US" altLang="en-US" sz="1800">
                <a:solidFill>
                  <a:srgbClr val="339933"/>
                </a:solidFill>
                <a:latin typeface="Courier New" panose="02070309020205020404" pitchFamily="49" charset="0"/>
              </a:rPr>
              <a:t>HOP 2.5</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7220"/>
                                        </p:tgtEl>
                                        <p:attrNameLst>
                                          <p:attrName>style.visibility</p:attrName>
                                        </p:attrNameLst>
                                      </p:cBhvr>
                                      <p:to>
                                        <p:strVal val="visible"/>
                                      </p:to>
                                    </p:set>
                                    <p:anim calcmode="lin" valueType="num">
                                      <p:cBhvr additive="base">
                                        <p:cTn id="7" dur="500" fill="hold"/>
                                        <p:tgtEl>
                                          <p:spTgt spid="137220"/>
                                        </p:tgtEl>
                                        <p:attrNameLst>
                                          <p:attrName>ppt_x</p:attrName>
                                        </p:attrNameLst>
                                      </p:cBhvr>
                                      <p:tavLst>
                                        <p:tav tm="0">
                                          <p:val>
                                            <p:strVal val="#ppt_x"/>
                                          </p:val>
                                        </p:tav>
                                        <p:tav tm="100000">
                                          <p:val>
                                            <p:strVal val="#ppt_x"/>
                                          </p:val>
                                        </p:tav>
                                      </p:tavLst>
                                    </p:anim>
                                    <p:anim calcmode="lin" valueType="num">
                                      <p:cBhvr additive="base">
                                        <p:cTn id="8" dur="500" fill="hold"/>
                                        <p:tgtEl>
                                          <p:spTgt spid="13722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7221"/>
                                        </p:tgtEl>
                                        <p:attrNameLst>
                                          <p:attrName>style.visibility</p:attrName>
                                        </p:attrNameLst>
                                      </p:cBhvr>
                                      <p:to>
                                        <p:strVal val="visible"/>
                                      </p:to>
                                    </p:set>
                                    <p:anim calcmode="lin" valueType="num">
                                      <p:cBhvr additive="base">
                                        <p:cTn id="13" dur="500" fill="hold"/>
                                        <p:tgtEl>
                                          <p:spTgt spid="137221"/>
                                        </p:tgtEl>
                                        <p:attrNameLst>
                                          <p:attrName>ppt_x</p:attrName>
                                        </p:attrNameLst>
                                      </p:cBhvr>
                                      <p:tavLst>
                                        <p:tav tm="0">
                                          <p:val>
                                            <p:strVal val="#ppt_x"/>
                                          </p:val>
                                        </p:tav>
                                        <p:tav tm="100000">
                                          <p:val>
                                            <p:strVal val="#ppt_x"/>
                                          </p:val>
                                        </p:tav>
                                      </p:tavLst>
                                    </p:anim>
                                    <p:anim calcmode="lin" valueType="num">
                                      <p:cBhvr additive="base">
                                        <p:cTn id="14" dur="500" fill="hold"/>
                                        <p:tgtEl>
                                          <p:spTgt spid="1372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20" grpId="0" animBg="1"/>
      <p:bldP spid="137221"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Font typeface="Wingdings" panose="05000000000000000000" pitchFamily="2" charset="2"/>
              <a:buChar char="§"/>
              <a:defRPr sz="2800">
                <a:solidFill>
                  <a:schemeClr val="tx1"/>
                </a:solidFill>
                <a:latin typeface="Times New Roman" panose="02020603050405020304" pitchFamily="18" charset="0"/>
              </a:defRPr>
            </a:lvl1pPr>
            <a:lvl2pPr marL="742950" indent="-285750">
              <a:spcBef>
                <a:spcPct val="20000"/>
              </a:spcBef>
              <a:buClr>
                <a:schemeClr val="tx1"/>
              </a:buClr>
              <a:buFont typeface="Wingdings" panose="05000000000000000000" pitchFamily="2" charset="2"/>
              <a:buChar char="§"/>
              <a:defRPr sz="2200">
                <a:solidFill>
                  <a:schemeClr val="tx1"/>
                </a:solidFill>
                <a:latin typeface="Times New Roman" panose="02020603050405020304" pitchFamily="18" charset="0"/>
              </a:defRPr>
            </a:lvl2pPr>
            <a:lvl3pPr marL="1143000" indent="-228600">
              <a:spcBef>
                <a:spcPct val="20000"/>
              </a:spcBef>
              <a:buClr>
                <a:schemeClr val="hlink"/>
              </a:buClr>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lr>
                <a:srgbClr val="00CCFF"/>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9pPr>
          </a:lstStyle>
          <a:p>
            <a:pPr>
              <a:spcBef>
                <a:spcPct val="50000"/>
              </a:spcBef>
              <a:buClrTx/>
              <a:buFontTx/>
              <a:buNone/>
            </a:pPr>
            <a:fld id="{C8713217-A0A8-438C-9D1E-D0401B18CFB3}" type="slidenum">
              <a:rPr lang="en-US" altLang="en-US" sz="1400" smtClean="0"/>
              <a:pPr>
                <a:spcBef>
                  <a:spcPct val="50000"/>
                </a:spcBef>
                <a:buClrTx/>
                <a:buFontTx/>
                <a:buNone/>
              </a:pPr>
              <a:t>46</a:t>
            </a:fld>
            <a:endParaRPr lang="en-US" altLang="en-US" sz="1400"/>
          </a:p>
        </p:txBody>
      </p:sp>
      <p:sp>
        <p:nvSpPr>
          <p:cNvPr id="131075" name="Rectangle 2"/>
          <p:cNvSpPr>
            <a:spLocks noGrp="1" noChangeArrowheads="1"/>
          </p:cNvSpPr>
          <p:nvPr>
            <p:ph type="title"/>
          </p:nvPr>
        </p:nvSpPr>
        <p:spPr/>
        <p:txBody>
          <a:bodyPr/>
          <a:lstStyle/>
          <a:p>
            <a:pPr eaLnBrk="1" hangingPunct="1"/>
            <a:r>
              <a:rPr lang="en-US" altLang="en-US" dirty="0"/>
              <a:t>2.11 HTML Logical Style Tags</a:t>
            </a:r>
            <a:endParaRPr lang="en-US" altLang="en-US" sz="2400" dirty="0"/>
          </a:p>
        </p:txBody>
      </p:sp>
      <p:sp>
        <p:nvSpPr>
          <p:cNvPr id="131076" name="Rectangle 3"/>
          <p:cNvSpPr>
            <a:spLocks noGrp="1" noChangeArrowheads="1"/>
          </p:cNvSpPr>
          <p:nvPr>
            <p:ph type="body" idx="1"/>
          </p:nvPr>
        </p:nvSpPr>
        <p:spPr>
          <a:xfrm>
            <a:off x="685800" y="1066800"/>
            <a:ext cx="7543800" cy="5486400"/>
          </a:xfrm>
        </p:spPr>
        <p:txBody>
          <a:bodyPr/>
          <a:lstStyle/>
          <a:p>
            <a:pPr eaLnBrk="1" hangingPunct="1">
              <a:lnSpc>
                <a:spcPct val="90000"/>
              </a:lnSpc>
            </a:pPr>
            <a:r>
              <a:rPr lang="en-US" altLang="en-US" b="1" dirty="0">
                <a:cs typeface="Times New Roman" panose="02020603050405020304" pitchFamily="18" charset="0"/>
              </a:rPr>
              <a:t>Logical Tags</a:t>
            </a:r>
            <a:r>
              <a:rPr lang="en-US" altLang="en-US" dirty="0">
                <a:cs typeface="Times New Roman" panose="02020603050405020304" pitchFamily="18" charset="0"/>
              </a:rPr>
              <a:t> used to </a:t>
            </a:r>
            <a:r>
              <a:rPr lang="en-US" altLang="en-US" b="1" dirty="0">
                <a:solidFill>
                  <a:schemeClr val="bg2"/>
                </a:solidFill>
                <a:cs typeface="Times New Roman" panose="02020603050405020304" pitchFamily="18" charset="0"/>
              </a:rPr>
              <a:t>display</a:t>
            </a:r>
            <a:r>
              <a:rPr lang="en-US" altLang="en-US" b="1" dirty="0">
                <a:cs typeface="Times New Roman" panose="02020603050405020304" pitchFamily="18" charset="0"/>
              </a:rPr>
              <a:t> the </a:t>
            </a:r>
            <a:r>
              <a:rPr lang="en-US" altLang="en-US" b="1" dirty="0">
                <a:solidFill>
                  <a:schemeClr val="bg2"/>
                </a:solidFill>
                <a:cs typeface="Times New Roman" panose="02020603050405020304" pitchFamily="18" charset="0"/>
              </a:rPr>
              <a:t>text </a:t>
            </a:r>
            <a:r>
              <a:rPr lang="en-US" altLang="en-US" b="1" dirty="0">
                <a:cs typeface="Times New Roman" panose="02020603050405020304" pitchFamily="18" charset="0"/>
              </a:rPr>
              <a:t>in </a:t>
            </a:r>
            <a:r>
              <a:rPr lang="en-US" altLang="en-US" b="1" dirty="0">
                <a:solidFill>
                  <a:schemeClr val="bg2"/>
                </a:solidFill>
                <a:cs typeface="Times New Roman" panose="02020603050405020304" pitchFamily="18" charset="0"/>
              </a:rPr>
              <a:t>between</a:t>
            </a:r>
            <a:r>
              <a:rPr lang="en-US" altLang="en-US" b="1" dirty="0">
                <a:cs typeface="Times New Roman" panose="02020603050405020304" pitchFamily="18" charset="0"/>
              </a:rPr>
              <a:t> the </a:t>
            </a:r>
            <a:r>
              <a:rPr lang="en-US" altLang="en-US" b="1" dirty="0">
                <a:solidFill>
                  <a:srgbClr val="00CC00"/>
                </a:solidFill>
                <a:cs typeface="Times New Roman" panose="02020603050405020304" pitchFamily="18" charset="0"/>
              </a:rPr>
              <a:t>container</a:t>
            </a:r>
            <a:r>
              <a:rPr lang="en-US" altLang="en-US" b="1" dirty="0">
                <a:solidFill>
                  <a:schemeClr val="bg2"/>
                </a:solidFill>
                <a:cs typeface="Times New Roman" panose="02020603050405020304" pitchFamily="18" charset="0"/>
              </a:rPr>
              <a:t> tags according to </a:t>
            </a:r>
            <a:r>
              <a:rPr lang="en-US" altLang="en-US" dirty="0">
                <a:cs typeface="Times New Roman" panose="02020603050405020304" pitchFamily="18" charset="0"/>
              </a:rPr>
              <a:t>the </a:t>
            </a:r>
            <a:r>
              <a:rPr lang="en-US" altLang="en-US" b="1" dirty="0">
                <a:solidFill>
                  <a:srgbClr val="00CC00"/>
                </a:solidFill>
                <a:cs typeface="Times New Roman" panose="02020603050405020304" pitchFamily="18" charset="0"/>
              </a:rPr>
              <a:t>logical</a:t>
            </a:r>
            <a:r>
              <a:rPr lang="en-US" altLang="en-US" b="1" dirty="0">
                <a:cs typeface="Times New Roman" panose="02020603050405020304" pitchFamily="18" charset="0"/>
              </a:rPr>
              <a:t> (</a:t>
            </a:r>
            <a:r>
              <a:rPr lang="en-US" altLang="en-US" sz="3600" b="1" dirty="0">
                <a:solidFill>
                  <a:schemeClr val="accent2"/>
                </a:solidFill>
                <a:cs typeface="Times New Roman" panose="02020603050405020304" pitchFamily="18" charset="0"/>
              </a:rPr>
              <a:t>general</a:t>
            </a:r>
            <a:r>
              <a:rPr lang="en-US" altLang="en-US" b="1" dirty="0">
                <a:cs typeface="Times New Roman" panose="02020603050405020304" pitchFamily="18" charset="0"/>
              </a:rPr>
              <a:t>) style</a:t>
            </a:r>
            <a:r>
              <a:rPr lang="en-US" altLang="en-US" dirty="0">
                <a:cs typeface="Times New Roman" panose="02020603050405020304" pitchFamily="18" charset="0"/>
              </a:rPr>
              <a:t>.</a:t>
            </a:r>
          </a:p>
          <a:p>
            <a:pPr eaLnBrk="1" hangingPunct="1">
              <a:lnSpc>
                <a:spcPct val="90000"/>
              </a:lnSpc>
            </a:pPr>
            <a:r>
              <a:rPr lang="en-US" altLang="en-US" dirty="0">
                <a:cs typeface="Arial" panose="020B0604020202020204" pitchFamily="34" charset="0"/>
              </a:rPr>
              <a:t>Common </a:t>
            </a:r>
            <a:r>
              <a:rPr lang="en-US" altLang="en-US" sz="4000" b="1" dirty="0">
                <a:solidFill>
                  <a:srgbClr val="00CC00"/>
                </a:solidFill>
                <a:cs typeface="Arial" panose="020B0604020202020204" pitchFamily="34" charset="0"/>
              </a:rPr>
              <a:t>Logical</a:t>
            </a:r>
            <a:r>
              <a:rPr lang="en-US" altLang="en-US" dirty="0">
                <a:cs typeface="Arial" panose="020B0604020202020204" pitchFamily="34" charset="0"/>
              </a:rPr>
              <a:t> </a:t>
            </a:r>
            <a:r>
              <a:rPr lang="en-US" altLang="en-US" b="1" dirty="0">
                <a:solidFill>
                  <a:schemeClr val="bg2"/>
                </a:solidFill>
                <a:cs typeface="Arial" panose="020B0604020202020204" pitchFamily="34" charset="0"/>
              </a:rPr>
              <a:t>Style Tags</a:t>
            </a:r>
            <a:r>
              <a:rPr lang="en-US" altLang="en-US" dirty="0">
                <a:cs typeface="Arial" panose="020B0604020202020204" pitchFamily="34" charset="0"/>
              </a:rPr>
              <a:t>  </a:t>
            </a:r>
            <a:r>
              <a:rPr lang="en-US" altLang="en-US" b="1" dirty="0">
                <a:solidFill>
                  <a:schemeClr val="bg2"/>
                </a:solidFill>
                <a:cs typeface="Arial" panose="020B0604020202020204" pitchFamily="34" charset="0"/>
              </a:rPr>
              <a:t>&lt;strong&gt;&lt;/strong&gt;</a:t>
            </a:r>
          </a:p>
          <a:p>
            <a:pPr lvl="1" eaLnBrk="1" hangingPunct="1">
              <a:lnSpc>
                <a:spcPct val="90000"/>
              </a:lnSpc>
            </a:pPr>
            <a:r>
              <a:rPr lang="en-US" altLang="en-US" sz="2400" dirty="0">
                <a:cs typeface="Times New Roman" panose="02020603050405020304" pitchFamily="18" charset="0"/>
              </a:rPr>
              <a:t>To cause text to be </a:t>
            </a:r>
            <a:r>
              <a:rPr lang="en-US" altLang="en-US" sz="2400" b="1" dirty="0">
                <a:solidFill>
                  <a:srgbClr val="00B0F0"/>
                </a:solidFill>
                <a:cs typeface="Times New Roman" panose="02020603050405020304" pitchFamily="18" charset="0"/>
              </a:rPr>
              <a:t>emphasized</a:t>
            </a:r>
            <a:r>
              <a:rPr lang="en-US" altLang="en-US" sz="2400" dirty="0">
                <a:cs typeface="Times New Roman" panose="02020603050405020304" pitchFamily="18" charset="0"/>
              </a:rPr>
              <a:t> or to "stand out" from </a:t>
            </a:r>
            <a:r>
              <a:rPr lang="en-US" altLang="en-US" sz="2400" b="1" dirty="0">
                <a:cs typeface="Times New Roman" panose="02020603050405020304" pitchFamily="18" charset="0"/>
              </a:rPr>
              <a:t>surrounding</a:t>
            </a:r>
            <a:r>
              <a:rPr lang="en-US" altLang="en-US" sz="2400" dirty="0">
                <a:cs typeface="Times New Roman" panose="02020603050405020304" pitchFamily="18" charset="0"/>
              </a:rPr>
              <a:t> text. Usually </a:t>
            </a:r>
            <a:r>
              <a:rPr lang="en-US" altLang="en-US" sz="2400" b="1" dirty="0">
                <a:solidFill>
                  <a:srgbClr val="00CCFF"/>
                </a:solidFill>
                <a:cs typeface="Times New Roman" panose="02020603050405020304" pitchFamily="18" charset="0"/>
              </a:rPr>
              <a:t>displayed</a:t>
            </a:r>
            <a:r>
              <a:rPr lang="en-US" altLang="en-US" sz="2400" dirty="0">
                <a:cs typeface="Times New Roman" panose="02020603050405020304" pitchFamily="18" charset="0"/>
              </a:rPr>
              <a:t> in </a:t>
            </a:r>
            <a:r>
              <a:rPr lang="en-US" altLang="en-US" sz="2400" b="1" dirty="0">
                <a:solidFill>
                  <a:schemeClr val="bg2"/>
                </a:solidFill>
                <a:cs typeface="Times New Roman" panose="02020603050405020304" pitchFamily="18" charset="0"/>
              </a:rPr>
              <a:t>bold</a:t>
            </a:r>
            <a:r>
              <a:rPr lang="en-US" altLang="en-US" sz="2400" dirty="0">
                <a:cs typeface="Times New Roman" panose="02020603050405020304" pitchFamily="18" charset="0"/>
              </a:rPr>
              <a:t>.</a:t>
            </a:r>
            <a:r>
              <a:rPr lang="en-US" altLang="en-US" sz="2400" dirty="0">
                <a:cs typeface="Arial" panose="020B0604020202020204" pitchFamily="34" charset="0"/>
              </a:rPr>
              <a:t> </a:t>
            </a:r>
            <a:br>
              <a:rPr lang="en-US" altLang="en-US" sz="2400" dirty="0">
                <a:cs typeface="Arial" panose="020B0604020202020204" pitchFamily="34" charset="0"/>
              </a:rPr>
            </a:br>
            <a:r>
              <a:rPr lang="en-US" altLang="en-US" sz="2400" dirty="0">
                <a:cs typeface="Arial" panose="020B0604020202020204" pitchFamily="34" charset="0"/>
              </a:rPr>
              <a:t> </a:t>
            </a:r>
            <a:r>
              <a:rPr lang="en-US" altLang="en-US" sz="2400" b="1" dirty="0">
                <a:cs typeface="Times New Roman" panose="02020603050405020304" pitchFamily="18" charset="0"/>
              </a:rPr>
              <a:t>&lt;</a:t>
            </a:r>
            <a:r>
              <a:rPr lang="en-US" altLang="en-US" sz="2400" b="1" dirty="0">
                <a:solidFill>
                  <a:schemeClr val="bg2"/>
                </a:solidFill>
                <a:cs typeface="Times New Roman" panose="02020603050405020304" pitchFamily="18" charset="0"/>
              </a:rPr>
              <a:t>strong</a:t>
            </a:r>
            <a:r>
              <a:rPr lang="en-US" altLang="en-US" sz="2400" b="1" dirty="0">
                <a:cs typeface="Times New Roman" panose="02020603050405020304" pitchFamily="18" charset="0"/>
              </a:rPr>
              <a:t>&gt; This is important&lt;/</a:t>
            </a:r>
            <a:r>
              <a:rPr lang="en-US" altLang="en-US" sz="2400" b="1" dirty="0">
                <a:solidFill>
                  <a:schemeClr val="bg2"/>
                </a:solidFill>
                <a:cs typeface="Times New Roman" panose="02020603050405020304" pitchFamily="18" charset="0"/>
              </a:rPr>
              <a:t>strong</a:t>
            </a:r>
            <a:r>
              <a:rPr lang="en-US" altLang="en-US" sz="2400" b="1" dirty="0">
                <a:cs typeface="Times New Roman" panose="02020603050405020304" pitchFamily="18" charset="0"/>
              </a:rPr>
              <a:t>&gt;</a:t>
            </a:r>
          </a:p>
          <a:p>
            <a:pPr lvl="1" eaLnBrk="1" hangingPunct="1">
              <a:lnSpc>
                <a:spcPct val="90000"/>
              </a:lnSpc>
            </a:pPr>
            <a:endParaRPr lang="en-US" altLang="en-US" sz="2400" dirty="0">
              <a:cs typeface="Arial" panose="020B0604020202020204" pitchFamily="34" charset="0"/>
            </a:endParaRPr>
          </a:p>
          <a:p>
            <a:pPr eaLnBrk="1" hangingPunct="1">
              <a:lnSpc>
                <a:spcPct val="90000"/>
              </a:lnSpc>
            </a:pPr>
            <a:r>
              <a:rPr lang="en-US" altLang="en-US" b="1" dirty="0">
                <a:solidFill>
                  <a:schemeClr val="bg2"/>
                </a:solidFill>
                <a:cs typeface="Arial" panose="020B0604020202020204" pitchFamily="34" charset="0"/>
              </a:rPr>
              <a:t>&lt;</a:t>
            </a:r>
            <a:r>
              <a:rPr lang="en-US" altLang="en-US" b="1" dirty="0" err="1">
                <a:solidFill>
                  <a:schemeClr val="bg2"/>
                </a:solidFill>
                <a:cs typeface="Arial" panose="020B0604020202020204" pitchFamily="34" charset="0"/>
              </a:rPr>
              <a:t>em</a:t>
            </a:r>
            <a:r>
              <a:rPr lang="en-US" altLang="en-US" b="1" dirty="0">
                <a:solidFill>
                  <a:schemeClr val="bg2"/>
                </a:solidFill>
                <a:cs typeface="Arial" panose="020B0604020202020204" pitchFamily="34" charset="0"/>
              </a:rPr>
              <a:t>&gt;&lt;/</a:t>
            </a:r>
            <a:r>
              <a:rPr lang="en-US" altLang="en-US" b="1" dirty="0" err="1">
                <a:solidFill>
                  <a:schemeClr val="bg2"/>
                </a:solidFill>
                <a:cs typeface="Arial" panose="020B0604020202020204" pitchFamily="34" charset="0"/>
              </a:rPr>
              <a:t>em</a:t>
            </a:r>
            <a:r>
              <a:rPr lang="en-US" altLang="en-US" b="1" dirty="0">
                <a:solidFill>
                  <a:schemeClr val="bg2"/>
                </a:solidFill>
                <a:cs typeface="Arial" panose="020B0604020202020204" pitchFamily="34" charset="0"/>
              </a:rPr>
              <a:t>&gt;</a:t>
            </a:r>
          </a:p>
          <a:p>
            <a:pPr lvl="1" eaLnBrk="1" hangingPunct="1">
              <a:lnSpc>
                <a:spcPct val="90000"/>
              </a:lnSpc>
            </a:pPr>
            <a:r>
              <a:rPr lang="en-US" altLang="en-US" sz="2400" dirty="0">
                <a:cs typeface="Times New Roman" panose="02020603050405020304" pitchFamily="18" charset="0"/>
              </a:rPr>
              <a:t>To cause text to be </a:t>
            </a:r>
            <a:r>
              <a:rPr lang="en-US" altLang="en-US" sz="2400" b="1" dirty="0">
                <a:solidFill>
                  <a:schemeClr val="bg2"/>
                </a:solidFill>
                <a:cs typeface="Times New Roman" panose="02020603050405020304" pitchFamily="18" charset="0"/>
              </a:rPr>
              <a:t>em</a:t>
            </a:r>
            <a:r>
              <a:rPr lang="en-US" altLang="en-US" sz="2400" b="1" dirty="0">
                <a:cs typeface="Times New Roman" panose="02020603050405020304" pitchFamily="18" charset="0"/>
              </a:rPr>
              <a:t>phasized</a:t>
            </a:r>
            <a:r>
              <a:rPr lang="en-US" altLang="en-US" sz="2400" dirty="0">
                <a:cs typeface="Times New Roman" panose="02020603050405020304" pitchFamily="18" charset="0"/>
              </a:rPr>
              <a:t> in relation to other text on the page. Usually displayed in </a:t>
            </a:r>
            <a:r>
              <a:rPr lang="en-US" altLang="en-US" sz="2400" b="1" dirty="0">
                <a:solidFill>
                  <a:srgbClr val="FF0000"/>
                </a:solidFill>
                <a:cs typeface="Times New Roman" panose="02020603050405020304" pitchFamily="18" charset="0"/>
              </a:rPr>
              <a:t>italics</a:t>
            </a:r>
            <a:r>
              <a:rPr lang="en-US" altLang="en-US" sz="2400" dirty="0">
                <a:cs typeface="Times New Roman" panose="02020603050405020304" pitchFamily="18" charset="0"/>
              </a:rPr>
              <a:t>.</a:t>
            </a:r>
          </a:p>
          <a:p>
            <a:pPr lvl="1" eaLnBrk="1" hangingPunct="1">
              <a:lnSpc>
                <a:spcPct val="90000"/>
              </a:lnSpc>
              <a:buFont typeface="Wingdings" panose="05000000000000000000" pitchFamily="2" charset="2"/>
              <a:buNone/>
            </a:pPr>
            <a:r>
              <a:rPr lang="en-US" altLang="en-US" sz="2400" b="1" dirty="0">
                <a:cs typeface="Times New Roman" panose="02020603050405020304" pitchFamily="18" charset="0"/>
              </a:rPr>
              <a:t>	&lt;</a:t>
            </a:r>
            <a:r>
              <a:rPr lang="en-US" altLang="en-US" sz="2400" b="1" dirty="0" err="1">
                <a:solidFill>
                  <a:schemeClr val="bg2"/>
                </a:solidFill>
                <a:cs typeface="Times New Roman" panose="02020603050405020304" pitchFamily="18" charset="0"/>
              </a:rPr>
              <a:t>em</a:t>
            </a:r>
            <a:r>
              <a:rPr lang="en-US" altLang="en-US" sz="2400" b="1" dirty="0">
                <a:cs typeface="Times New Roman" panose="02020603050405020304" pitchFamily="18" charset="0"/>
              </a:rPr>
              <a:t>&gt; </a:t>
            </a:r>
            <a:r>
              <a:rPr lang="en-US" altLang="en-US" sz="2400" b="1" i="1" dirty="0">
                <a:cs typeface="Times New Roman" panose="02020603050405020304" pitchFamily="18" charset="0"/>
              </a:rPr>
              <a:t>Please note</a:t>
            </a:r>
            <a:r>
              <a:rPr lang="en-US" altLang="en-US" sz="2400" b="1" dirty="0">
                <a:cs typeface="Times New Roman" panose="02020603050405020304" pitchFamily="18" charset="0"/>
              </a:rPr>
              <a:t>&lt;/</a:t>
            </a:r>
            <a:r>
              <a:rPr lang="en-US" altLang="en-US" sz="2400" b="1" dirty="0" err="1">
                <a:solidFill>
                  <a:schemeClr val="bg2"/>
                </a:solidFill>
                <a:cs typeface="Times New Roman" panose="02020603050405020304" pitchFamily="18" charset="0"/>
              </a:rPr>
              <a:t>em</a:t>
            </a:r>
            <a:r>
              <a:rPr lang="en-US" altLang="en-US" sz="2400" b="1" dirty="0">
                <a:cs typeface="Times New Roman" panose="02020603050405020304" pitchFamily="18" charset="0"/>
              </a:rPr>
              <a:t>&gt;</a:t>
            </a:r>
          </a:p>
        </p:txBody>
      </p:sp>
    </p:spTree>
    <p:custDataLst>
      <p:tags r:id="rId1"/>
    </p:custDataLst>
    <p:extLst>
      <p:ext uri="{BB962C8B-B14F-4D97-AF65-F5344CB8AC3E}">
        <p14:creationId xmlns:p14="http://schemas.microsoft.com/office/powerpoint/2010/main" val="254950619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3"/>
          <p:cNvSpPr>
            <a:spLocks noGrp="1" noChangeArrowheads="1"/>
          </p:cNvSpPr>
          <p:nvPr>
            <p:ph idx="1"/>
          </p:nvPr>
        </p:nvSpPr>
        <p:spPr>
          <a:xfrm>
            <a:off x="762000" y="685800"/>
            <a:ext cx="7391400" cy="4038600"/>
          </a:xfrm>
        </p:spPr>
        <p:txBody>
          <a:bodyPr/>
          <a:lstStyle/>
          <a:p>
            <a:pPr marL="365125" indent="-282575" eaLnBrk="1" hangingPunct="1">
              <a:lnSpc>
                <a:spcPct val="90000"/>
              </a:lnSpc>
              <a:buFont typeface="Wingdings 2" panose="05020102010507070707" pitchFamily="18" charset="2"/>
              <a:buChar char=""/>
            </a:pPr>
            <a:r>
              <a:rPr lang="en-US" altLang="en-US" dirty="0"/>
              <a:t>Indicate the context and meaning of the text between the container tags</a:t>
            </a:r>
            <a:br>
              <a:rPr lang="en-US" altLang="en-US" dirty="0">
                <a:cs typeface="Times New Roman" panose="02020603050405020304" pitchFamily="18" charset="0"/>
              </a:rPr>
            </a:br>
            <a:endParaRPr lang="en-US" altLang="en-US" dirty="0">
              <a:cs typeface="Times New Roman" panose="02020603050405020304" pitchFamily="18" charset="0"/>
            </a:endParaRPr>
          </a:p>
        </p:txBody>
      </p:sp>
      <p:sp>
        <p:nvSpPr>
          <p:cNvPr id="37890" name="Rectangle 2"/>
          <p:cNvSpPr>
            <a:spLocks noGrp="1" noChangeArrowheads="1"/>
          </p:cNvSpPr>
          <p:nvPr>
            <p:ph type="title"/>
          </p:nvPr>
        </p:nvSpPr>
        <p:spPr>
          <a:xfrm>
            <a:off x="685800" y="6350"/>
            <a:ext cx="7772400" cy="603250"/>
          </a:xfrm>
        </p:spPr>
        <p:txBody>
          <a:bodyPr/>
          <a:lstStyle/>
          <a:p>
            <a:pPr eaLnBrk="1" fontAlgn="auto" hangingPunct="1">
              <a:spcAft>
                <a:spcPts val="0"/>
              </a:spcAft>
              <a:defRPr/>
            </a:pPr>
            <a:r>
              <a:rPr lang="en-US" dirty="0">
                <a:solidFill>
                  <a:schemeClr val="tx2">
                    <a:satMod val="130000"/>
                  </a:schemeClr>
                </a:solidFill>
              </a:rPr>
              <a:t>2.11 Phrase Elements</a:t>
            </a:r>
          </a:p>
        </p:txBody>
      </p:sp>
      <p:graphicFrame>
        <p:nvGraphicFramePr>
          <p:cNvPr id="2" name="Table 1"/>
          <p:cNvGraphicFramePr>
            <a:graphicFrameLocks noGrp="1"/>
          </p:cNvGraphicFramePr>
          <p:nvPr>
            <p:extLst>
              <p:ext uri="{D42A27DB-BD31-4B8C-83A1-F6EECF244321}">
                <p14:modId xmlns:p14="http://schemas.microsoft.com/office/powerpoint/2010/main" val="2496432881"/>
              </p:ext>
            </p:extLst>
          </p:nvPr>
        </p:nvGraphicFramePr>
        <p:xfrm>
          <a:off x="118782" y="1676400"/>
          <a:ext cx="8923106" cy="4648200"/>
        </p:xfrm>
        <a:graphic>
          <a:graphicData uri="http://schemas.openxmlformats.org/drawingml/2006/table">
            <a:tbl>
              <a:tblPr firstRow="1" firstCol="1" bandRow="1">
                <a:tableStyleId>{5C22544A-7EE6-4342-B048-85BDC9FD1C3A}</a:tableStyleId>
              </a:tblPr>
              <a:tblGrid>
                <a:gridCol w="1262009">
                  <a:extLst>
                    <a:ext uri="{9D8B030D-6E8A-4147-A177-3AD203B41FA5}">
                      <a16:colId xmlns:a16="http://schemas.microsoft.com/office/drawing/2014/main" val="20000"/>
                    </a:ext>
                  </a:extLst>
                </a:gridCol>
                <a:gridCol w="1107897">
                  <a:extLst>
                    <a:ext uri="{9D8B030D-6E8A-4147-A177-3AD203B41FA5}">
                      <a16:colId xmlns:a16="http://schemas.microsoft.com/office/drawing/2014/main" val="20001"/>
                    </a:ext>
                  </a:extLst>
                </a:gridCol>
                <a:gridCol w="6553200">
                  <a:extLst>
                    <a:ext uri="{9D8B030D-6E8A-4147-A177-3AD203B41FA5}">
                      <a16:colId xmlns:a16="http://schemas.microsoft.com/office/drawing/2014/main" val="20002"/>
                    </a:ext>
                  </a:extLst>
                </a:gridCol>
              </a:tblGrid>
              <a:tr h="381000">
                <a:tc>
                  <a:txBody>
                    <a:bodyPr/>
                    <a:lstStyle/>
                    <a:p>
                      <a:pPr marL="0" marR="0">
                        <a:spcBef>
                          <a:spcPts val="0"/>
                        </a:spcBef>
                        <a:spcAft>
                          <a:spcPts val="0"/>
                        </a:spcAft>
                      </a:pPr>
                      <a:r>
                        <a:rPr lang="en-US" sz="1600" dirty="0">
                          <a:effectLst/>
                        </a:rPr>
                        <a:t>Element</a:t>
                      </a:r>
                      <a:endParaRPr lang="en-US" sz="2400" dirty="0">
                        <a:solidFill>
                          <a:srgbClr val="000000"/>
                        </a:solidFill>
                        <a:effectLst/>
                        <a:latin typeface="Optima"/>
                        <a:ea typeface="Times New Roman"/>
                        <a:cs typeface="Optima"/>
                      </a:endParaRPr>
                    </a:p>
                  </a:txBody>
                  <a:tcPr marL="68580" marR="68580" marT="0" marB="0"/>
                </a:tc>
                <a:tc>
                  <a:txBody>
                    <a:bodyPr/>
                    <a:lstStyle/>
                    <a:p>
                      <a:pPr marL="0" marR="0">
                        <a:spcBef>
                          <a:spcPts val="0"/>
                        </a:spcBef>
                        <a:spcAft>
                          <a:spcPts val="0"/>
                        </a:spcAft>
                      </a:pPr>
                      <a:r>
                        <a:rPr lang="en-US" sz="1600" dirty="0">
                          <a:effectLst/>
                        </a:rPr>
                        <a:t>Example</a:t>
                      </a:r>
                      <a:endParaRPr lang="en-US" sz="2400" dirty="0">
                        <a:solidFill>
                          <a:srgbClr val="000000"/>
                        </a:solidFill>
                        <a:effectLst/>
                        <a:latin typeface="Optima"/>
                        <a:ea typeface="Times New Roman"/>
                        <a:cs typeface="Optima"/>
                      </a:endParaRPr>
                    </a:p>
                  </a:txBody>
                  <a:tcPr marL="68580" marR="68580" marT="0" marB="0"/>
                </a:tc>
                <a:tc>
                  <a:txBody>
                    <a:bodyPr/>
                    <a:lstStyle/>
                    <a:p>
                      <a:pPr marL="0" marR="0">
                        <a:spcBef>
                          <a:spcPts val="0"/>
                        </a:spcBef>
                        <a:spcAft>
                          <a:spcPts val="0"/>
                        </a:spcAft>
                      </a:pPr>
                      <a:r>
                        <a:rPr lang="en-US" sz="1600" dirty="0">
                          <a:effectLst/>
                        </a:rPr>
                        <a:t>Usage</a:t>
                      </a:r>
                      <a:endParaRPr lang="en-US" sz="2400" dirty="0">
                        <a:solidFill>
                          <a:srgbClr val="000000"/>
                        </a:solidFill>
                        <a:effectLst/>
                        <a:latin typeface="Optima"/>
                        <a:ea typeface="Times New Roman"/>
                        <a:cs typeface="Optima"/>
                      </a:endParaRPr>
                    </a:p>
                  </a:txBody>
                  <a:tcPr marL="68580" marR="68580" marT="0" marB="0"/>
                </a:tc>
                <a:extLst>
                  <a:ext uri="{0D108BD9-81ED-4DB2-BD59-A6C34878D82A}">
                    <a16:rowId xmlns:a16="http://schemas.microsoft.com/office/drawing/2014/main" val="10000"/>
                  </a:ext>
                </a:extLst>
              </a:tr>
              <a:tr h="283182">
                <a:tc>
                  <a:txBody>
                    <a:bodyPr/>
                    <a:lstStyle/>
                    <a:p>
                      <a:pPr marL="0" marR="0">
                        <a:spcBef>
                          <a:spcPts val="0"/>
                        </a:spcBef>
                        <a:spcAft>
                          <a:spcPts val="0"/>
                        </a:spcAft>
                      </a:pPr>
                      <a:r>
                        <a:rPr lang="en-US" sz="2000" dirty="0">
                          <a:effectLst/>
                        </a:rPr>
                        <a:t>&lt;b&gt;</a:t>
                      </a:r>
                      <a:endParaRPr lang="en-US" sz="3200" dirty="0">
                        <a:solidFill>
                          <a:srgbClr val="000000"/>
                        </a:solidFill>
                        <a:effectLst/>
                        <a:latin typeface="Optima"/>
                        <a:ea typeface="Times New Roman"/>
                        <a:cs typeface="Optima"/>
                      </a:endParaRPr>
                    </a:p>
                  </a:txBody>
                  <a:tcPr marL="68580" marR="68580" marT="0" marB="0"/>
                </a:tc>
                <a:tc>
                  <a:txBody>
                    <a:bodyPr/>
                    <a:lstStyle/>
                    <a:p>
                      <a:pPr marL="0" marR="0">
                        <a:spcBef>
                          <a:spcPts val="0"/>
                        </a:spcBef>
                        <a:spcAft>
                          <a:spcPts val="0"/>
                        </a:spcAft>
                      </a:pPr>
                      <a:r>
                        <a:rPr lang="en-US" sz="1400">
                          <a:effectLst/>
                        </a:rPr>
                        <a:t>bold text</a:t>
                      </a:r>
                      <a:endParaRPr lang="en-US" sz="2000">
                        <a:solidFill>
                          <a:srgbClr val="000000"/>
                        </a:solidFill>
                        <a:effectLst/>
                        <a:latin typeface="Optima"/>
                        <a:ea typeface="Times New Roman"/>
                        <a:cs typeface="Optima"/>
                      </a:endParaRPr>
                    </a:p>
                  </a:txBody>
                  <a:tcPr marL="68580" marR="68580" marT="0" marB="0"/>
                </a:tc>
                <a:tc>
                  <a:txBody>
                    <a:bodyPr/>
                    <a:lstStyle/>
                    <a:p>
                      <a:pPr marL="0" marR="0">
                        <a:spcBef>
                          <a:spcPts val="0"/>
                        </a:spcBef>
                        <a:spcAft>
                          <a:spcPts val="0"/>
                        </a:spcAft>
                      </a:pPr>
                      <a:r>
                        <a:rPr lang="en-US" sz="2000" dirty="0">
                          <a:effectLst/>
                        </a:rPr>
                        <a:t>Text that has no extra importance but is styled in </a:t>
                      </a:r>
                      <a:r>
                        <a:rPr lang="en-US" sz="2000" b="1" dirty="0">
                          <a:solidFill>
                            <a:srgbClr val="FF00FF"/>
                          </a:solidFill>
                          <a:effectLst/>
                        </a:rPr>
                        <a:t>b</a:t>
                      </a:r>
                      <a:r>
                        <a:rPr lang="en-US" sz="2000" b="1" dirty="0">
                          <a:effectLst/>
                        </a:rPr>
                        <a:t>old</a:t>
                      </a:r>
                      <a:r>
                        <a:rPr lang="en-US" sz="2000" dirty="0">
                          <a:effectLst/>
                        </a:rPr>
                        <a:t> font by usage and convention</a:t>
                      </a:r>
                      <a:endParaRPr lang="en-US" sz="3200" dirty="0">
                        <a:solidFill>
                          <a:srgbClr val="000000"/>
                        </a:solidFill>
                        <a:effectLst/>
                        <a:latin typeface="Optima"/>
                        <a:ea typeface="Times New Roman"/>
                        <a:cs typeface="Optima"/>
                      </a:endParaRPr>
                    </a:p>
                  </a:txBody>
                  <a:tcPr marL="68580" marR="68580" marT="0" marB="0"/>
                </a:tc>
                <a:extLst>
                  <a:ext uri="{0D108BD9-81ED-4DB2-BD59-A6C34878D82A}">
                    <a16:rowId xmlns:a16="http://schemas.microsoft.com/office/drawing/2014/main" val="10001"/>
                  </a:ext>
                </a:extLst>
              </a:tr>
              <a:tr h="280841">
                <a:tc>
                  <a:txBody>
                    <a:bodyPr/>
                    <a:lstStyle/>
                    <a:p>
                      <a:pPr marL="0" marR="0">
                        <a:spcBef>
                          <a:spcPts val="0"/>
                        </a:spcBef>
                        <a:spcAft>
                          <a:spcPts val="0"/>
                        </a:spcAft>
                      </a:pPr>
                      <a:r>
                        <a:rPr lang="en-US" sz="2000" dirty="0">
                          <a:effectLst/>
                        </a:rPr>
                        <a:t>&lt;</a:t>
                      </a:r>
                      <a:r>
                        <a:rPr lang="en-US" sz="2000" dirty="0" err="1">
                          <a:effectLst/>
                        </a:rPr>
                        <a:t>em</a:t>
                      </a:r>
                      <a:r>
                        <a:rPr lang="en-US" sz="2000" dirty="0">
                          <a:effectLst/>
                        </a:rPr>
                        <a:t>&gt;</a:t>
                      </a:r>
                      <a:endParaRPr lang="en-US" sz="3200" dirty="0">
                        <a:solidFill>
                          <a:srgbClr val="000000"/>
                        </a:solidFill>
                        <a:effectLst/>
                        <a:latin typeface="Optima"/>
                        <a:ea typeface="Times New Roman"/>
                        <a:cs typeface="Optima"/>
                      </a:endParaRPr>
                    </a:p>
                  </a:txBody>
                  <a:tcPr marL="68580" marR="68580" marT="0" marB="0"/>
                </a:tc>
                <a:tc>
                  <a:txBody>
                    <a:bodyPr/>
                    <a:lstStyle/>
                    <a:p>
                      <a:pPr marL="0" marR="0">
                        <a:spcBef>
                          <a:spcPts val="0"/>
                        </a:spcBef>
                        <a:spcAft>
                          <a:spcPts val="0"/>
                        </a:spcAft>
                      </a:pPr>
                      <a:r>
                        <a:rPr lang="en-US" sz="1400" dirty="0">
                          <a:effectLst/>
                        </a:rPr>
                        <a:t>emphasized text</a:t>
                      </a:r>
                      <a:endParaRPr lang="en-US" sz="2000" dirty="0">
                        <a:solidFill>
                          <a:srgbClr val="000000"/>
                        </a:solidFill>
                        <a:effectLst/>
                        <a:latin typeface="Optima"/>
                        <a:ea typeface="Times New Roman"/>
                        <a:cs typeface="Optima"/>
                      </a:endParaRPr>
                    </a:p>
                  </a:txBody>
                  <a:tcPr marL="68580" marR="68580" marT="0" marB="0"/>
                </a:tc>
                <a:tc>
                  <a:txBody>
                    <a:bodyPr/>
                    <a:lstStyle/>
                    <a:p>
                      <a:pPr marL="0" marR="0">
                        <a:spcBef>
                          <a:spcPts val="0"/>
                        </a:spcBef>
                        <a:spcAft>
                          <a:spcPts val="0"/>
                        </a:spcAft>
                      </a:pPr>
                      <a:r>
                        <a:rPr lang="en-US" sz="2000" dirty="0">
                          <a:effectLst/>
                        </a:rPr>
                        <a:t>Causes text to be </a:t>
                      </a:r>
                      <a:r>
                        <a:rPr lang="en-US" sz="2000" b="1" dirty="0">
                          <a:solidFill>
                            <a:srgbClr val="FF00FF"/>
                          </a:solidFill>
                          <a:effectLst/>
                        </a:rPr>
                        <a:t>emp</a:t>
                      </a:r>
                      <a:r>
                        <a:rPr lang="en-US" sz="2000" b="1" dirty="0">
                          <a:effectLst/>
                        </a:rPr>
                        <a:t>hasized</a:t>
                      </a:r>
                      <a:r>
                        <a:rPr lang="en-US" sz="2000" dirty="0">
                          <a:effectLst/>
                        </a:rPr>
                        <a:t> in relation to other text; usually displayed in italics</a:t>
                      </a:r>
                      <a:endParaRPr lang="en-US" sz="3200" dirty="0">
                        <a:solidFill>
                          <a:srgbClr val="000000"/>
                        </a:solidFill>
                        <a:effectLst/>
                        <a:latin typeface="Arial"/>
                        <a:ea typeface="Times New Roman"/>
                      </a:endParaRPr>
                    </a:p>
                  </a:txBody>
                  <a:tcPr marL="68580" marR="68580" marT="0" marB="0"/>
                </a:tc>
                <a:extLst>
                  <a:ext uri="{0D108BD9-81ED-4DB2-BD59-A6C34878D82A}">
                    <a16:rowId xmlns:a16="http://schemas.microsoft.com/office/drawing/2014/main" val="10002"/>
                  </a:ext>
                </a:extLst>
              </a:tr>
              <a:tr h="280841">
                <a:tc>
                  <a:txBody>
                    <a:bodyPr/>
                    <a:lstStyle/>
                    <a:p>
                      <a:pPr marL="0" marR="0">
                        <a:spcBef>
                          <a:spcPts val="0"/>
                        </a:spcBef>
                        <a:spcAft>
                          <a:spcPts val="0"/>
                        </a:spcAft>
                      </a:pPr>
                      <a:r>
                        <a:rPr lang="en-US" sz="2000">
                          <a:effectLst/>
                        </a:rPr>
                        <a:t>&lt;i&gt;</a:t>
                      </a:r>
                      <a:endParaRPr lang="en-US" sz="3200">
                        <a:solidFill>
                          <a:srgbClr val="000000"/>
                        </a:solidFill>
                        <a:effectLst/>
                        <a:latin typeface="Optima"/>
                        <a:ea typeface="Times New Roman"/>
                        <a:cs typeface="Optima"/>
                      </a:endParaRPr>
                    </a:p>
                  </a:txBody>
                  <a:tcPr marL="68580" marR="68580" marT="0" marB="0"/>
                </a:tc>
                <a:tc>
                  <a:txBody>
                    <a:bodyPr/>
                    <a:lstStyle/>
                    <a:p>
                      <a:pPr marL="0" marR="0">
                        <a:spcBef>
                          <a:spcPts val="0"/>
                        </a:spcBef>
                        <a:spcAft>
                          <a:spcPts val="0"/>
                        </a:spcAft>
                      </a:pPr>
                      <a:r>
                        <a:rPr lang="en-US" sz="1400">
                          <a:effectLst/>
                        </a:rPr>
                        <a:t>italicized text</a:t>
                      </a:r>
                      <a:endParaRPr lang="en-US" sz="2000">
                        <a:solidFill>
                          <a:srgbClr val="000000"/>
                        </a:solidFill>
                        <a:effectLst/>
                        <a:latin typeface="Optima"/>
                        <a:ea typeface="Times New Roman"/>
                        <a:cs typeface="Optima"/>
                      </a:endParaRPr>
                    </a:p>
                  </a:txBody>
                  <a:tcPr marL="68580" marR="68580" marT="0" marB="0"/>
                </a:tc>
                <a:tc>
                  <a:txBody>
                    <a:bodyPr/>
                    <a:lstStyle/>
                    <a:p>
                      <a:pPr marL="0" marR="0">
                        <a:spcBef>
                          <a:spcPts val="0"/>
                        </a:spcBef>
                        <a:spcAft>
                          <a:spcPts val="0"/>
                        </a:spcAft>
                      </a:pPr>
                      <a:r>
                        <a:rPr lang="en-US" sz="2000" dirty="0">
                          <a:effectLst/>
                        </a:rPr>
                        <a:t>Text that has no extra importance but is styled in </a:t>
                      </a:r>
                      <a:r>
                        <a:rPr lang="en-US" sz="2000" b="1" dirty="0">
                          <a:solidFill>
                            <a:srgbClr val="FF00FF"/>
                          </a:solidFill>
                          <a:effectLst/>
                        </a:rPr>
                        <a:t>i</a:t>
                      </a:r>
                      <a:r>
                        <a:rPr lang="en-US" sz="2000" b="1" dirty="0">
                          <a:effectLst/>
                        </a:rPr>
                        <a:t>talics</a:t>
                      </a:r>
                      <a:r>
                        <a:rPr lang="en-US" sz="2000" dirty="0">
                          <a:effectLst/>
                        </a:rPr>
                        <a:t> by usage and convention</a:t>
                      </a:r>
                      <a:endParaRPr lang="en-US" sz="3200" dirty="0">
                        <a:solidFill>
                          <a:srgbClr val="000000"/>
                        </a:solidFill>
                        <a:effectLst/>
                        <a:latin typeface="Arial"/>
                        <a:ea typeface="Times New Roman"/>
                      </a:endParaRPr>
                    </a:p>
                  </a:txBody>
                  <a:tcPr marL="68580" marR="68580" marT="0" marB="0"/>
                </a:tc>
                <a:extLst>
                  <a:ext uri="{0D108BD9-81ED-4DB2-BD59-A6C34878D82A}">
                    <a16:rowId xmlns:a16="http://schemas.microsoft.com/office/drawing/2014/main" val="10003"/>
                  </a:ext>
                </a:extLst>
              </a:tr>
              <a:tr h="280841">
                <a:tc>
                  <a:txBody>
                    <a:bodyPr/>
                    <a:lstStyle/>
                    <a:p>
                      <a:pPr marL="0" marR="0">
                        <a:spcBef>
                          <a:spcPts val="0"/>
                        </a:spcBef>
                        <a:spcAft>
                          <a:spcPts val="0"/>
                        </a:spcAft>
                      </a:pPr>
                      <a:r>
                        <a:rPr lang="en-US" sz="2000" dirty="0">
                          <a:effectLst/>
                        </a:rPr>
                        <a:t>&lt;mark&gt;</a:t>
                      </a:r>
                      <a:endParaRPr lang="en-US" sz="3200" dirty="0">
                        <a:solidFill>
                          <a:srgbClr val="000000"/>
                        </a:solidFill>
                        <a:effectLst/>
                        <a:latin typeface="Optima"/>
                        <a:ea typeface="Times New Roman"/>
                        <a:cs typeface="Optima"/>
                      </a:endParaRPr>
                    </a:p>
                  </a:txBody>
                  <a:tcPr marL="68580" marR="68580" marT="0" marB="0"/>
                </a:tc>
                <a:tc>
                  <a:txBody>
                    <a:bodyPr/>
                    <a:lstStyle/>
                    <a:p>
                      <a:pPr marL="0" marR="0">
                        <a:spcBef>
                          <a:spcPts val="0"/>
                        </a:spcBef>
                        <a:spcAft>
                          <a:spcPts val="0"/>
                        </a:spcAft>
                      </a:pPr>
                      <a:r>
                        <a:rPr lang="en-US" sz="1400" dirty="0">
                          <a:effectLst/>
                          <a:highlight>
                            <a:srgbClr val="FFFF00"/>
                          </a:highlight>
                        </a:rPr>
                        <a:t>mark</a:t>
                      </a:r>
                      <a:r>
                        <a:rPr lang="en-US" sz="1400" dirty="0">
                          <a:effectLst/>
                        </a:rPr>
                        <a:t> text</a:t>
                      </a:r>
                      <a:endParaRPr lang="en-US" sz="2000" dirty="0">
                        <a:solidFill>
                          <a:srgbClr val="000000"/>
                        </a:solidFill>
                        <a:effectLst/>
                        <a:latin typeface="Optima"/>
                        <a:ea typeface="Times New Roman"/>
                        <a:cs typeface="Optima"/>
                      </a:endParaRPr>
                    </a:p>
                  </a:txBody>
                  <a:tcPr marL="68580" marR="68580" marT="0" marB="0"/>
                </a:tc>
                <a:tc>
                  <a:txBody>
                    <a:bodyPr/>
                    <a:lstStyle/>
                    <a:p>
                      <a:pPr marL="0" marR="0">
                        <a:spcBef>
                          <a:spcPts val="0"/>
                        </a:spcBef>
                        <a:spcAft>
                          <a:spcPts val="0"/>
                        </a:spcAft>
                      </a:pPr>
                      <a:r>
                        <a:rPr lang="en-US" sz="2000" dirty="0">
                          <a:effectLst/>
                        </a:rPr>
                        <a:t>Text that is </a:t>
                      </a:r>
                      <a:r>
                        <a:rPr lang="en-US" sz="2000" b="1" dirty="0">
                          <a:effectLst/>
                        </a:rPr>
                        <a:t>highlighted</a:t>
                      </a:r>
                      <a:r>
                        <a:rPr lang="en-US" sz="2000" dirty="0">
                          <a:effectLst/>
                        </a:rPr>
                        <a:t> in order to be easily referenced (</a:t>
                      </a:r>
                      <a:r>
                        <a:rPr lang="en-US" dirty="0">
                          <a:solidFill>
                            <a:srgbClr val="FF00FF"/>
                          </a:solidFill>
                        </a:rPr>
                        <a:t>HTML5 only</a:t>
                      </a:r>
                      <a:r>
                        <a:rPr lang="en-US" sz="2000" dirty="0">
                          <a:effectLst/>
                        </a:rPr>
                        <a:t>)</a:t>
                      </a:r>
                      <a:endParaRPr lang="en-US" sz="3200" dirty="0">
                        <a:solidFill>
                          <a:srgbClr val="000000"/>
                        </a:solidFill>
                        <a:effectLst/>
                        <a:latin typeface="Optima"/>
                        <a:ea typeface="Times New Roman"/>
                        <a:cs typeface="Optima"/>
                      </a:endParaRPr>
                    </a:p>
                  </a:txBody>
                  <a:tcPr marL="68580" marR="68580" marT="0" marB="0"/>
                </a:tc>
                <a:extLst>
                  <a:ext uri="{0D108BD9-81ED-4DB2-BD59-A6C34878D82A}">
                    <a16:rowId xmlns:a16="http://schemas.microsoft.com/office/drawing/2014/main" val="10004"/>
                  </a:ext>
                </a:extLst>
              </a:tr>
              <a:tr h="280841">
                <a:tc>
                  <a:txBody>
                    <a:bodyPr/>
                    <a:lstStyle/>
                    <a:p>
                      <a:pPr marL="0" marR="0">
                        <a:spcBef>
                          <a:spcPts val="0"/>
                        </a:spcBef>
                        <a:spcAft>
                          <a:spcPts val="0"/>
                        </a:spcAft>
                      </a:pPr>
                      <a:r>
                        <a:rPr lang="en-US" sz="2000" dirty="0">
                          <a:effectLst/>
                        </a:rPr>
                        <a:t>&lt;small&gt;</a:t>
                      </a:r>
                      <a:endParaRPr lang="en-US" sz="3200" dirty="0">
                        <a:solidFill>
                          <a:srgbClr val="000000"/>
                        </a:solidFill>
                        <a:effectLst/>
                        <a:latin typeface="Optima"/>
                        <a:ea typeface="Times New Roman"/>
                        <a:cs typeface="Optima"/>
                      </a:endParaRPr>
                    </a:p>
                  </a:txBody>
                  <a:tcPr marL="68580" marR="68580" marT="0" marB="0"/>
                </a:tc>
                <a:tc>
                  <a:txBody>
                    <a:bodyPr/>
                    <a:lstStyle/>
                    <a:p>
                      <a:pPr marL="0" marR="0">
                        <a:spcBef>
                          <a:spcPts val="0"/>
                        </a:spcBef>
                        <a:spcAft>
                          <a:spcPts val="0"/>
                        </a:spcAft>
                      </a:pPr>
                      <a:r>
                        <a:rPr lang="en-US" sz="1100">
                          <a:effectLst/>
                        </a:rPr>
                        <a:t>small </a:t>
                      </a:r>
                      <a:r>
                        <a:rPr lang="en-US" sz="1400">
                          <a:effectLst/>
                        </a:rPr>
                        <a:t>text</a:t>
                      </a:r>
                      <a:endParaRPr lang="en-US" sz="2000">
                        <a:solidFill>
                          <a:srgbClr val="000000"/>
                        </a:solidFill>
                        <a:effectLst/>
                        <a:latin typeface="Optima"/>
                        <a:ea typeface="Times New Roman"/>
                        <a:cs typeface="Optima"/>
                      </a:endParaRPr>
                    </a:p>
                  </a:txBody>
                  <a:tcPr marL="68580" marR="68580" marT="0" marB="0"/>
                </a:tc>
                <a:tc>
                  <a:txBody>
                    <a:bodyPr/>
                    <a:lstStyle/>
                    <a:p>
                      <a:pPr marL="0" marR="0">
                        <a:spcBef>
                          <a:spcPts val="0"/>
                        </a:spcBef>
                        <a:spcAft>
                          <a:spcPts val="0"/>
                        </a:spcAft>
                      </a:pPr>
                      <a:r>
                        <a:rPr lang="en-US" sz="2000" dirty="0">
                          <a:effectLst/>
                        </a:rPr>
                        <a:t>Legal disclaimers and notices (“fine print”) displayed in </a:t>
                      </a:r>
                      <a:r>
                        <a:rPr lang="en-US" sz="2000" b="1" dirty="0">
                          <a:effectLst/>
                        </a:rPr>
                        <a:t>small</a:t>
                      </a:r>
                      <a:r>
                        <a:rPr lang="en-US" sz="2000" dirty="0">
                          <a:effectLst/>
                        </a:rPr>
                        <a:t> font-size</a:t>
                      </a:r>
                      <a:endParaRPr lang="en-US" sz="3200" dirty="0">
                        <a:solidFill>
                          <a:srgbClr val="000000"/>
                        </a:solidFill>
                        <a:effectLst/>
                        <a:latin typeface="Optima"/>
                        <a:ea typeface="Times New Roman"/>
                        <a:cs typeface="Optima"/>
                      </a:endParaRPr>
                    </a:p>
                  </a:txBody>
                  <a:tcPr marL="68580" marR="68580" marT="0" marB="0"/>
                </a:tc>
                <a:extLst>
                  <a:ext uri="{0D108BD9-81ED-4DB2-BD59-A6C34878D82A}">
                    <a16:rowId xmlns:a16="http://schemas.microsoft.com/office/drawing/2014/main" val="10005"/>
                  </a:ext>
                </a:extLst>
              </a:tr>
              <a:tr h="280841">
                <a:tc>
                  <a:txBody>
                    <a:bodyPr/>
                    <a:lstStyle/>
                    <a:p>
                      <a:pPr marL="0" marR="0">
                        <a:spcBef>
                          <a:spcPts val="0"/>
                        </a:spcBef>
                        <a:spcAft>
                          <a:spcPts val="0"/>
                        </a:spcAft>
                      </a:pPr>
                      <a:r>
                        <a:rPr lang="en-US" sz="2000">
                          <a:effectLst/>
                        </a:rPr>
                        <a:t>&lt;strong&gt;</a:t>
                      </a:r>
                      <a:endParaRPr lang="en-US" sz="3200">
                        <a:solidFill>
                          <a:srgbClr val="000000"/>
                        </a:solidFill>
                        <a:effectLst/>
                        <a:latin typeface="Optima"/>
                        <a:ea typeface="Times New Roman"/>
                        <a:cs typeface="Optima"/>
                      </a:endParaRPr>
                    </a:p>
                  </a:txBody>
                  <a:tcPr marL="68580" marR="68580" marT="0" marB="0"/>
                </a:tc>
                <a:tc>
                  <a:txBody>
                    <a:bodyPr/>
                    <a:lstStyle/>
                    <a:p>
                      <a:pPr marL="0" marR="0">
                        <a:spcBef>
                          <a:spcPts val="0"/>
                        </a:spcBef>
                        <a:spcAft>
                          <a:spcPts val="0"/>
                        </a:spcAft>
                      </a:pPr>
                      <a:r>
                        <a:rPr lang="en-US" sz="1400">
                          <a:effectLst/>
                        </a:rPr>
                        <a:t>strong text</a:t>
                      </a:r>
                      <a:endParaRPr lang="en-US" sz="2000">
                        <a:solidFill>
                          <a:srgbClr val="000000"/>
                        </a:solidFill>
                        <a:effectLst/>
                        <a:latin typeface="Optima"/>
                        <a:ea typeface="Times New Roman"/>
                        <a:cs typeface="Optima"/>
                      </a:endParaRPr>
                    </a:p>
                  </a:txBody>
                  <a:tcPr marL="68580" marR="68580" marT="0" marB="0"/>
                </a:tc>
                <a:tc>
                  <a:txBody>
                    <a:bodyPr/>
                    <a:lstStyle/>
                    <a:p>
                      <a:pPr marL="0" marR="0">
                        <a:spcBef>
                          <a:spcPts val="0"/>
                        </a:spcBef>
                        <a:spcAft>
                          <a:spcPts val="0"/>
                        </a:spcAft>
                      </a:pPr>
                      <a:r>
                        <a:rPr lang="en-US" sz="2000" dirty="0">
                          <a:effectLst/>
                        </a:rPr>
                        <a:t>Strong importance; causes text to stand out from surrounding text; usually displayed in </a:t>
                      </a:r>
                      <a:r>
                        <a:rPr lang="en-US" sz="2000" b="1" dirty="0">
                          <a:effectLst/>
                        </a:rPr>
                        <a:t>bold</a:t>
                      </a:r>
                      <a:endParaRPr lang="en-US" sz="3200" b="1" dirty="0">
                        <a:solidFill>
                          <a:srgbClr val="000000"/>
                        </a:solidFill>
                        <a:effectLst/>
                        <a:latin typeface="Arial"/>
                        <a:ea typeface="Times New Roman"/>
                      </a:endParaRPr>
                    </a:p>
                  </a:txBody>
                  <a:tcPr marL="68580" marR="68580" marT="0" marB="0"/>
                </a:tc>
                <a:extLst>
                  <a:ext uri="{0D108BD9-81ED-4DB2-BD59-A6C34878D82A}">
                    <a16:rowId xmlns:a16="http://schemas.microsoft.com/office/drawing/2014/main" val="10006"/>
                  </a:ext>
                </a:extLst>
              </a:tr>
              <a:tr h="280841">
                <a:tc>
                  <a:txBody>
                    <a:bodyPr/>
                    <a:lstStyle/>
                    <a:p>
                      <a:pPr marL="0" marR="0">
                        <a:spcBef>
                          <a:spcPts val="0"/>
                        </a:spcBef>
                        <a:spcAft>
                          <a:spcPts val="0"/>
                        </a:spcAft>
                      </a:pPr>
                      <a:r>
                        <a:rPr lang="en-US" sz="2000">
                          <a:effectLst/>
                        </a:rPr>
                        <a:t>&lt;sub&gt;</a:t>
                      </a:r>
                      <a:endParaRPr lang="en-US" sz="3200">
                        <a:solidFill>
                          <a:srgbClr val="000000"/>
                        </a:solidFill>
                        <a:effectLst/>
                        <a:latin typeface="Optima"/>
                        <a:ea typeface="Times New Roman"/>
                        <a:cs typeface="Optima"/>
                      </a:endParaRPr>
                    </a:p>
                  </a:txBody>
                  <a:tcPr marL="68580" marR="68580" marT="0" marB="0"/>
                </a:tc>
                <a:tc>
                  <a:txBody>
                    <a:bodyPr/>
                    <a:lstStyle/>
                    <a:p>
                      <a:pPr marL="0" marR="0">
                        <a:spcBef>
                          <a:spcPts val="0"/>
                        </a:spcBef>
                        <a:spcAft>
                          <a:spcPts val="0"/>
                        </a:spcAft>
                      </a:pPr>
                      <a:r>
                        <a:rPr lang="en-US" sz="1400" baseline="-25000">
                          <a:effectLst/>
                        </a:rPr>
                        <a:t>sub</a:t>
                      </a:r>
                      <a:r>
                        <a:rPr lang="en-US" sz="1400">
                          <a:effectLst/>
                        </a:rPr>
                        <a:t> text</a:t>
                      </a:r>
                      <a:endParaRPr lang="en-US" sz="2000">
                        <a:solidFill>
                          <a:srgbClr val="000000"/>
                        </a:solidFill>
                        <a:effectLst/>
                        <a:latin typeface="Optima"/>
                        <a:ea typeface="Times New Roman"/>
                        <a:cs typeface="Optima"/>
                      </a:endParaRPr>
                    </a:p>
                  </a:txBody>
                  <a:tcPr marL="68580" marR="68580" marT="0" marB="0"/>
                </a:tc>
                <a:tc>
                  <a:txBody>
                    <a:bodyPr/>
                    <a:lstStyle/>
                    <a:p>
                      <a:pPr marL="0" marR="0">
                        <a:spcBef>
                          <a:spcPts val="0"/>
                        </a:spcBef>
                        <a:spcAft>
                          <a:spcPts val="0"/>
                        </a:spcAft>
                      </a:pPr>
                      <a:r>
                        <a:rPr lang="en-US" sz="2000" dirty="0">
                          <a:effectLst/>
                        </a:rPr>
                        <a:t>Displays a </a:t>
                      </a:r>
                      <a:r>
                        <a:rPr lang="en-US" sz="2000" b="1" dirty="0">
                          <a:solidFill>
                            <a:srgbClr val="FF00FF"/>
                          </a:solidFill>
                          <a:effectLst/>
                        </a:rPr>
                        <a:t>sub</a:t>
                      </a:r>
                      <a:r>
                        <a:rPr lang="en-US" sz="2000" b="1" dirty="0">
                          <a:effectLst/>
                        </a:rPr>
                        <a:t>script</a:t>
                      </a:r>
                      <a:r>
                        <a:rPr lang="en-US" sz="2000" dirty="0">
                          <a:effectLst/>
                        </a:rPr>
                        <a:t> as small text </a:t>
                      </a:r>
                      <a:r>
                        <a:rPr lang="en-US" sz="2000" b="1" dirty="0">
                          <a:effectLst/>
                        </a:rPr>
                        <a:t>below</a:t>
                      </a:r>
                      <a:r>
                        <a:rPr lang="en-US" sz="2000" dirty="0">
                          <a:effectLst/>
                        </a:rPr>
                        <a:t> the baseline</a:t>
                      </a:r>
                      <a:endParaRPr lang="en-US" sz="3200" dirty="0">
                        <a:solidFill>
                          <a:srgbClr val="000000"/>
                        </a:solidFill>
                        <a:effectLst/>
                        <a:latin typeface="Optima"/>
                        <a:ea typeface="Times New Roman"/>
                        <a:cs typeface="Optima"/>
                      </a:endParaRPr>
                    </a:p>
                  </a:txBody>
                  <a:tcPr marL="68580" marR="68580" marT="0" marB="0"/>
                </a:tc>
                <a:extLst>
                  <a:ext uri="{0D108BD9-81ED-4DB2-BD59-A6C34878D82A}">
                    <a16:rowId xmlns:a16="http://schemas.microsoft.com/office/drawing/2014/main" val="10007"/>
                  </a:ext>
                </a:extLst>
              </a:tr>
              <a:tr h="280841">
                <a:tc>
                  <a:txBody>
                    <a:bodyPr/>
                    <a:lstStyle/>
                    <a:p>
                      <a:pPr marL="0" marR="0">
                        <a:spcBef>
                          <a:spcPts val="0"/>
                        </a:spcBef>
                        <a:spcAft>
                          <a:spcPts val="0"/>
                        </a:spcAft>
                      </a:pPr>
                      <a:r>
                        <a:rPr lang="en-US" sz="2000" dirty="0">
                          <a:effectLst/>
                        </a:rPr>
                        <a:t>&lt;sup&gt;</a:t>
                      </a:r>
                      <a:endParaRPr lang="en-US" sz="3200" dirty="0">
                        <a:solidFill>
                          <a:srgbClr val="000000"/>
                        </a:solidFill>
                        <a:effectLst/>
                        <a:latin typeface="Optima"/>
                        <a:ea typeface="Times New Roman"/>
                        <a:cs typeface="Optima"/>
                      </a:endParaRPr>
                    </a:p>
                  </a:txBody>
                  <a:tcPr marL="68580" marR="68580" marT="0" marB="0"/>
                </a:tc>
                <a:tc>
                  <a:txBody>
                    <a:bodyPr/>
                    <a:lstStyle/>
                    <a:p>
                      <a:pPr marL="0" marR="0">
                        <a:spcBef>
                          <a:spcPts val="0"/>
                        </a:spcBef>
                        <a:spcAft>
                          <a:spcPts val="0"/>
                        </a:spcAft>
                      </a:pPr>
                      <a:r>
                        <a:rPr lang="en-US" sz="1400" baseline="30000">
                          <a:effectLst/>
                        </a:rPr>
                        <a:t>sup</a:t>
                      </a:r>
                      <a:r>
                        <a:rPr lang="en-US" sz="1400">
                          <a:effectLst/>
                        </a:rPr>
                        <a:t> text</a:t>
                      </a:r>
                      <a:endParaRPr lang="en-US" sz="2000">
                        <a:solidFill>
                          <a:srgbClr val="000000"/>
                        </a:solidFill>
                        <a:effectLst/>
                        <a:latin typeface="Optima"/>
                        <a:ea typeface="Times New Roman"/>
                        <a:cs typeface="Optima"/>
                      </a:endParaRPr>
                    </a:p>
                  </a:txBody>
                  <a:tcPr marL="68580" marR="68580" marT="0" marB="0"/>
                </a:tc>
                <a:tc>
                  <a:txBody>
                    <a:bodyPr/>
                    <a:lstStyle/>
                    <a:p>
                      <a:pPr marL="0" marR="0">
                        <a:spcBef>
                          <a:spcPts val="0"/>
                        </a:spcBef>
                        <a:spcAft>
                          <a:spcPts val="0"/>
                        </a:spcAft>
                      </a:pPr>
                      <a:r>
                        <a:rPr lang="en-US" sz="2000" dirty="0">
                          <a:effectLst/>
                        </a:rPr>
                        <a:t>Displays a </a:t>
                      </a:r>
                      <a:r>
                        <a:rPr lang="en-US" sz="2000" b="1" dirty="0">
                          <a:solidFill>
                            <a:srgbClr val="FF00FF"/>
                          </a:solidFill>
                          <a:effectLst/>
                        </a:rPr>
                        <a:t>sup</a:t>
                      </a:r>
                      <a:r>
                        <a:rPr lang="en-US" sz="2000" b="1" dirty="0">
                          <a:effectLst/>
                        </a:rPr>
                        <a:t>erscript</a:t>
                      </a:r>
                      <a:r>
                        <a:rPr lang="en-US" sz="2000" dirty="0">
                          <a:effectLst/>
                        </a:rPr>
                        <a:t> as small text </a:t>
                      </a:r>
                      <a:r>
                        <a:rPr lang="en-US" sz="2000" b="1" dirty="0">
                          <a:effectLst/>
                        </a:rPr>
                        <a:t>above</a:t>
                      </a:r>
                      <a:r>
                        <a:rPr lang="en-US" sz="2000" dirty="0">
                          <a:effectLst/>
                        </a:rPr>
                        <a:t> the baseline</a:t>
                      </a:r>
                      <a:endParaRPr lang="en-US" sz="3200" dirty="0">
                        <a:solidFill>
                          <a:srgbClr val="000000"/>
                        </a:solidFill>
                        <a:effectLst/>
                        <a:latin typeface="Optima"/>
                        <a:ea typeface="Times New Roman"/>
                        <a:cs typeface="Optima"/>
                      </a:endParaRPr>
                    </a:p>
                  </a:txBody>
                  <a:tcPr marL="68580" marR="68580" marT="0" marB="0"/>
                </a:tc>
                <a:extLst>
                  <a:ext uri="{0D108BD9-81ED-4DB2-BD59-A6C34878D82A}">
                    <a16:rowId xmlns:a16="http://schemas.microsoft.com/office/drawing/2014/main" val="10008"/>
                  </a:ext>
                </a:extLst>
              </a:tr>
            </a:tbl>
          </a:graphicData>
        </a:graphic>
      </p:graphicFrame>
      <p:sp>
        <p:nvSpPr>
          <p:cNvPr id="136197" name="Slide Number Placeholder 2"/>
          <p:cNvSpPr>
            <a:spLocks noGrp="1"/>
          </p:cNvSpPr>
          <p:nvPr>
            <p:ph type="sldNum" sz="quarter" idx="10"/>
          </p:nvPr>
        </p:nvSpPr>
        <p:spPr>
          <a:xfrm>
            <a:off x="5791200" y="6416675"/>
            <a:ext cx="31242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Font typeface="Wingdings" panose="05000000000000000000" pitchFamily="2" charset="2"/>
              <a:buChar char="§"/>
              <a:defRPr sz="2800">
                <a:solidFill>
                  <a:schemeClr val="tx1"/>
                </a:solidFill>
                <a:latin typeface="Times New Roman" panose="02020603050405020304" pitchFamily="18" charset="0"/>
              </a:defRPr>
            </a:lvl1pPr>
            <a:lvl2pPr marL="742950" indent="-285750">
              <a:spcBef>
                <a:spcPct val="20000"/>
              </a:spcBef>
              <a:buClr>
                <a:schemeClr val="tx1"/>
              </a:buClr>
              <a:buFont typeface="Wingdings" panose="05000000000000000000" pitchFamily="2" charset="2"/>
              <a:buChar char="§"/>
              <a:defRPr sz="2200">
                <a:solidFill>
                  <a:schemeClr val="tx1"/>
                </a:solidFill>
                <a:latin typeface="Times New Roman" panose="02020603050405020304" pitchFamily="18" charset="0"/>
              </a:defRPr>
            </a:lvl2pPr>
            <a:lvl3pPr marL="1143000" indent="-228600">
              <a:spcBef>
                <a:spcPct val="20000"/>
              </a:spcBef>
              <a:buClr>
                <a:schemeClr val="hlink"/>
              </a:buClr>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lr>
                <a:srgbClr val="00CCFF"/>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9pPr>
          </a:lstStyle>
          <a:p>
            <a:pPr>
              <a:spcBef>
                <a:spcPct val="50000"/>
              </a:spcBef>
              <a:buClrTx/>
              <a:buFontTx/>
              <a:buNone/>
            </a:pPr>
            <a:fld id="{D97D7B05-98DA-443D-A74B-57EF9BB2852B}" type="slidenum">
              <a:rPr lang="en-US" altLang="en-US" sz="1400" smtClean="0"/>
              <a:pPr>
                <a:spcBef>
                  <a:spcPct val="50000"/>
                </a:spcBef>
                <a:buClrTx/>
                <a:buFontTx/>
                <a:buNone/>
              </a:pPr>
              <a:t>47</a:t>
            </a:fld>
            <a:endParaRPr lang="en-US" altLang="en-US" sz="1400"/>
          </a:p>
        </p:txBody>
      </p:sp>
    </p:spTree>
    <p:custDataLst>
      <p:tags r:id="rId1"/>
    </p:custDataLst>
    <p:extLst>
      <p:ext uri="{BB962C8B-B14F-4D97-AF65-F5344CB8AC3E}">
        <p14:creationId xmlns:p14="http://schemas.microsoft.com/office/powerpoint/2010/main" val="3053763031"/>
      </p:ext>
    </p:extLst>
  </p:cSld>
  <p:clrMapOvr>
    <a:masterClrMapping/>
  </p:clrMapOvr>
  <p:transition spd="slow"/>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Font typeface="Wingdings" panose="05000000000000000000" pitchFamily="2" charset="2"/>
              <a:buChar char="§"/>
              <a:defRPr sz="2800">
                <a:solidFill>
                  <a:schemeClr val="tx1"/>
                </a:solidFill>
                <a:latin typeface="Times New Roman" panose="02020603050405020304" pitchFamily="18" charset="0"/>
              </a:defRPr>
            </a:lvl1pPr>
            <a:lvl2pPr marL="742950" indent="-285750">
              <a:spcBef>
                <a:spcPct val="20000"/>
              </a:spcBef>
              <a:buClr>
                <a:schemeClr val="tx1"/>
              </a:buClr>
              <a:buFont typeface="Wingdings" panose="05000000000000000000" pitchFamily="2" charset="2"/>
              <a:buChar char="§"/>
              <a:defRPr sz="2200">
                <a:solidFill>
                  <a:schemeClr val="tx1"/>
                </a:solidFill>
                <a:latin typeface="Times New Roman" panose="02020603050405020304" pitchFamily="18" charset="0"/>
              </a:defRPr>
            </a:lvl2pPr>
            <a:lvl3pPr marL="1143000" indent="-228600">
              <a:spcBef>
                <a:spcPct val="20000"/>
              </a:spcBef>
              <a:buClr>
                <a:schemeClr val="hlink"/>
              </a:buClr>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lr>
                <a:srgbClr val="00CCFF"/>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9pPr>
          </a:lstStyle>
          <a:p>
            <a:pPr>
              <a:spcBef>
                <a:spcPct val="50000"/>
              </a:spcBef>
              <a:buClrTx/>
              <a:buFontTx/>
              <a:buNone/>
            </a:pPr>
            <a:fld id="{E9A511A5-7A67-48C2-BC25-E2021EF5AEDC}" type="slidenum">
              <a:rPr lang="en-US" altLang="en-US" sz="1400" smtClean="0"/>
              <a:pPr>
                <a:spcBef>
                  <a:spcPct val="50000"/>
                </a:spcBef>
                <a:buClrTx/>
                <a:buFontTx/>
                <a:buNone/>
              </a:pPr>
              <a:t>48</a:t>
            </a:fld>
            <a:endParaRPr lang="en-US" altLang="en-US" sz="1400"/>
          </a:p>
        </p:txBody>
      </p:sp>
      <p:sp>
        <p:nvSpPr>
          <p:cNvPr id="133123" name="Rectangle 2"/>
          <p:cNvSpPr>
            <a:spLocks noGrp="1" noChangeArrowheads="1"/>
          </p:cNvSpPr>
          <p:nvPr>
            <p:ph type="title"/>
          </p:nvPr>
        </p:nvSpPr>
        <p:spPr>
          <a:xfrm>
            <a:off x="381000" y="0"/>
            <a:ext cx="8229600" cy="533400"/>
          </a:xfrm>
        </p:spPr>
        <p:txBody>
          <a:bodyPr/>
          <a:lstStyle/>
          <a:p>
            <a:pPr eaLnBrk="1" hangingPunct="1"/>
            <a:r>
              <a:rPr lang="en-US" altLang="en-US" dirty="0"/>
              <a:t>2.11 HTML Physical Style Tags</a:t>
            </a:r>
          </a:p>
        </p:txBody>
      </p:sp>
      <p:sp>
        <p:nvSpPr>
          <p:cNvPr id="133124" name="Rectangle 3"/>
          <p:cNvSpPr>
            <a:spLocks noGrp="1" noChangeArrowheads="1"/>
          </p:cNvSpPr>
          <p:nvPr>
            <p:ph type="body" idx="1"/>
          </p:nvPr>
        </p:nvSpPr>
        <p:spPr>
          <a:xfrm>
            <a:off x="0" y="457200"/>
            <a:ext cx="9144000" cy="6400800"/>
          </a:xfrm>
        </p:spPr>
        <p:txBody>
          <a:bodyPr/>
          <a:lstStyle/>
          <a:p>
            <a:pPr eaLnBrk="1" hangingPunct="1">
              <a:lnSpc>
                <a:spcPct val="90000"/>
              </a:lnSpc>
            </a:pPr>
            <a:r>
              <a:rPr lang="en-US" altLang="en-US" sz="2400" dirty="0">
                <a:cs typeface="Times New Roman" panose="02020603050405020304" pitchFamily="18" charset="0"/>
              </a:rPr>
              <a:t>Provide </a:t>
            </a:r>
            <a:r>
              <a:rPr lang="en-US" altLang="en-US" sz="3600" b="1" dirty="0">
                <a:solidFill>
                  <a:srgbClr val="00CC00"/>
                </a:solidFill>
                <a:cs typeface="Times New Roman" panose="02020603050405020304" pitchFamily="18" charset="0"/>
              </a:rPr>
              <a:t>specific</a:t>
            </a:r>
            <a:r>
              <a:rPr lang="en-US" altLang="en-US" b="1" dirty="0">
                <a:cs typeface="Times New Roman" panose="02020603050405020304" pitchFamily="18" charset="0"/>
              </a:rPr>
              <a:t> </a:t>
            </a:r>
            <a:r>
              <a:rPr lang="en-US" altLang="en-US" sz="2400" b="1" dirty="0">
                <a:cs typeface="Times New Roman" panose="02020603050405020304" pitchFamily="18" charset="0"/>
              </a:rPr>
              <a:t>font instructions for the browser</a:t>
            </a:r>
            <a:r>
              <a:rPr lang="en-US" altLang="en-US" sz="2400" dirty="0">
                <a:cs typeface="Times New Roman" panose="02020603050405020304" pitchFamily="18" charset="0"/>
              </a:rPr>
              <a:t> </a:t>
            </a:r>
          </a:p>
          <a:p>
            <a:pPr eaLnBrk="1" hangingPunct="1">
              <a:lnSpc>
                <a:spcPct val="90000"/>
              </a:lnSpc>
            </a:pPr>
            <a:r>
              <a:rPr lang="en-US" sz="2400" dirty="0"/>
              <a:t>Physical Tags are used in HTML to provide </a:t>
            </a:r>
            <a:r>
              <a:rPr lang="en-US" sz="2400" b="1" dirty="0"/>
              <a:t>actual physical formatting </a:t>
            </a:r>
            <a:r>
              <a:rPr lang="en-US" sz="2400" dirty="0"/>
              <a:t>to the text. </a:t>
            </a:r>
          </a:p>
          <a:p>
            <a:pPr eaLnBrk="1" hangingPunct="1">
              <a:lnSpc>
                <a:spcPct val="90000"/>
              </a:lnSpc>
            </a:pPr>
            <a:r>
              <a:rPr lang="en-US" altLang="en-US" sz="2400" b="1" dirty="0">
                <a:solidFill>
                  <a:srgbClr val="FF0000"/>
                </a:solidFill>
                <a:cs typeface="Arial" panose="020B0604020202020204" pitchFamily="34" charset="0"/>
              </a:rPr>
              <a:t>Logical Style </a:t>
            </a:r>
            <a:r>
              <a:rPr lang="en-US" altLang="en-US" sz="2400" b="1" dirty="0">
                <a:cs typeface="Arial" panose="020B0604020202020204" pitchFamily="34" charset="0"/>
              </a:rPr>
              <a:t>tags are </a:t>
            </a:r>
            <a:r>
              <a:rPr lang="en-US" altLang="en-US" sz="3200" b="1" dirty="0">
                <a:solidFill>
                  <a:schemeClr val="bg2"/>
                </a:solidFill>
                <a:cs typeface="Arial" panose="020B0604020202020204" pitchFamily="34" charset="0"/>
              </a:rPr>
              <a:t>preferred</a:t>
            </a:r>
            <a:r>
              <a:rPr lang="en-US" altLang="en-US" sz="2400" dirty="0">
                <a:cs typeface="Arial" panose="020B0604020202020204" pitchFamily="34" charset="0"/>
              </a:rPr>
              <a:t> by the </a:t>
            </a:r>
            <a:r>
              <a:rPr lang="en-US" altLang="en-US" sz="2400" b="1" dirty="0">
                <a:solidFill>
                  <a:schemeClr val="bg2"/>
                </a:solidFill>
                <a:cs typeface="Arial" panose="020B0604020202020204" pitchFamily="34" charset="0"/>
              </a:rPr>
              <a:t>W3C</a:t>
            </a:r>
          </a:p>
          <a:p>
            <a:pPr eaLnBrk="1" hangingPunct="1">
              <a:lnSpc>
                <a:spcPct val="90000"/>
              </a:lnSpc>
            </a:pPr>
            <a:r>
              <a:rPr lang="en-US" altLang="en-US" sz="2400" b="1" dirty="0">
                <a:solidFill>
                  <a:srgbClr val="FF0000"/>
                </a:solidFill>
                <a:cs typeface="Arial" panose="020B0604020202020204" pitchFamily="34" charset="0"/>
              </a:rPr>
              <a:t>Physical Style </a:t>
            </a:r>
            <a:r>
              <a:rPr lang="en-US" altLang="en-US" sz="2400" dirty="0">
                <a:cs typeface="Arial" panose="020B0604020202020204" pitchFamily="34" charset="0"/>
              </a:rPr>
              <a:t>tags are covered here b/c many Web pages use them</a:t>
            </a:r>
          </a:p>
          <a:p>
            <a:pPr lvl="1" eaLnBrk="1" hangingPunct="1">
              <a:lnSpc>
                <a:spcPct val="90000"/>
              </a:lnSpc>
            </a:pPr>
            <a:r>
              <a:rPr lang="en-US" altLang="en-US" sz="2400" dirty="0">
                <a:cs typeface="Arial" panose="020B0604020202020204" pitchFamily="34" charset="0"/>
              </a:rPr>
              <a:t>They provide </a:t>
            </a:r>
            <a:r>
              <a:rPr lang="en-US" altLang="en-US" sz="2400" b="1" dirty="0">
                <a:solidFill>
                  <a:srgbClr val="00CC00"/>
                </a:solidFill>
                <a:cs typeface="Arial" panose="020B0604020202020204" pitchFamily="34" charset="0"/>
              </a:rPr>
              <a:t>specific</a:t>
            </a:r>
            <a:r>
              <a:rPr lang="en-US" altLang="en-US" sz="2400" dirty="0">
                <a:cs typeface="Arial" panose="020B0604020202020204" pitchFamily="34" charset="0"/>
              </a:rPr>
              <a:t> </a:t>
            </a:r>
            <a:r>
              <a:rPr lang="en-US" altLang="en-US" sz="2400" b="1" dirty="0">
                <a:cs typeface="Arial" panose="020B0604020202020204" pitchFamily="34" charset="0"/>
              </a:rPr>
              <a:t>fonts</a:t>
            </a:r>
            <a:r>
              <a:rPr lang="en-US" altLang="en-US" sz="2400" dirty="0">
                <a:cs typeface="Arial" panose="020B0604020202020204" pitchFamily="34" charset="0"/>
              </a:rPr>
              <a:t> instructions for the browser</a:t>
            </a:r>
          </a:p>
          <a:p>
            <a:pPr lvl="2" eaLnBrk="1" hangingPunct="1">
              <a:lnSpc>
                <a:spcPct val="90000"/>
              </a:lnSpc>
            </a:pPr>
            <a:r>
              <a:rPr lang="en-US" altLang="en-US" sz="2400" dirty="0">
                <a:cs typeface="Arial" panose="020B0604020202020204" pitchFamily="34" charset="0"/>
              </a:rPr>
              <a:t>are discussed because some web developers still use them</a:t>
            </a:r>
          </a:p>
          <a:p>
            <a:pPr lvl="1" eaLnBrk="1" hangingPunct="1">
              <a:lnSpc>
                <a:spcPct val="90000"/>
              </a:lnSpc>
            </a:pPr>
            <a:r>
              <a:rPr lang="en-US" altLang="en-US" sz="2400" b="1" dirty="0">
                <a:solidFill>
                  <a:schemeClr val="bg2"/>
                </a:solidFill>
                <a:cs typeface="Arial" panose="020B0604020202020204" pitchFamily="34" charset="0"/>
              </a:rPr>
              <a:t>Common Physical</a:t>
            </a:r>
            <a:r>
              <a:rPr lang="en-US" altLang="en-US" sz="2400" dirty="0">
                <a:cs typeface="Arial" panose="020B0604020202020204" pitchFamily="34" charset="0"/>
              </a:rPr>
              <a:t> Style Tags</a:t>
            </a:r>
          </a:p>
          <a:p>
            <a:pPr lvl="1" eaLnBrk="1" hangingPunct="1">
              <a:lnSpc>
                <a:spcPct val="90000"/>
              </a:lnSpc>
            </a:pPr>
            <a:r>
              <a:rPr lang="en-US" altLang="en-US" sz="2400" b="1" dirty="0">
                <a:solidFill>
                  <a:schemeClr val="bg2"/>
                </a:solidFill>
                <a:cs typeface="Arial" panose="020B0604020202020204" pitchFamily="34" charset="0"/>
              </a:rPr>
              <a:t>&lt;b&gt;&lt;/b&gt;</a:t>
            </a:r>
          </a:p>
          <a:p>
            <a:pPr lvl="2" eaLnBrk="1" hangingPunct="1">
              <a:lnSpc>
                <a:spcPct val="90000"/>
              </a:lnSpc>
            </a:pPr>
            <a:r>
              <a:rPr lang="en-US" altLang="en-US" sz="2400" dirty="0">
                <a:cs typeface="Times New Roman" panose="02020603050405020304" pitchFamily="18" charset="0"/>
              </a:rPr>
              <a:t>To display as </a:t>
            </a:r>
            <a:r>
              <a:rPr lang="en-US" altLang="en-US" sz="2400" b="1" dirty="0">
                <a:cs typeface="Times New Roman" panose="02020603050405020304" pitchFamily="18" charset="0"/>
              </a:rPr>
              <a:t>bold</a:t>
            </a:r>
            <a:r>
              <a:rPr lang="en-US" altLang="en-US" sz="2400" dirty="0">
                <a:cs typeface="Times New Roman" panose="02020603050405020304" pitchFamily="18" charset="0"/>
              </a:rPr>
              <a:t> text</a:t>
            </a:r>
            <a:br>
              <a:rPr lang="en-US" altLang="en-US" sz="2400" dirty="0">
                <a:cs typeface="Times New Roman" panose="02020603050405020304" pitchFamily="18" charset="0"/>
              </a:rPr>
            </a:br>
            <a:r>
              <a:rPr lang="en-US" altLang="en-US" sz="2400" dirty="0">
                <a:cs typeface="Arial" panose="020B0604020202020204" pitchFamily="34" charset="0"/>
              </a:rPr>
              <a:t> </a:t>
            </a:r>
            <a:r>
              <a:rPr lang="en-US" altLang="en-US" sz="2400" b="1" dirty="0">
                <a:cs typeface="Times New Roman" panose="02020603050405020304" pitchFamily="18" charset="0"/>
              </a:rPr>
              <a:t>&lt;b&gt;This is important&lt;/b&gt;</a:t>
            </a:r>
            <a:endParaRPr lang="en-US" altLang="en-US" sz="2400" dirty="0">
              <a:cs typeface="Arial" panose="020B0604020202020204" pitchFamily="34" charset="0"/>
            </a:endParaRPr>
          </a:p>
          <a:p>
            <a:pPr lvl="1" eaLnBrk="1" hangingPunct="1">
              <a:lnSpc>
                <a:spcPct val="90000"/>
              </a:lnSpc>
            </a:pPr>
            <a:r>
              <a:rPr lang="en-US" altLang="en-US" sz="2400" b="1" dirty="0">
                <a:solidFill>
                  <a:schemeClr val="bg2"/>
                </a:solidFill>
                <a:cs typeface="Arial" panose="020B0604020202020204" pitchFamily="34" charset="0"/>
              </a:rPr>
              <a:t>&lt;i&gt;&lt;/i&gt;</a:t>
            </a:r>
          </a:p>
          <a:p>
            <a:pPr lvl="2" eaLnBrk="1" hangingPunct="1">
              <a:lnSpc>
                <a:spcPct val="90000"/>
              </a:lnSpc>
            </a:pPr>
            <a:r>
              <a:rPr lang="en-US" altLang="en-US" sz="2400" dirty="0">
                <a:cs typeface="Times New Roman" panose="02020603050405020304" pitchFamily="18" charset="0"/>
              </a:rPr>
              <a:t>To display text in italics</a:t>
            </a:r>
          </a:p>
          <a:p>
            <a:pPr lvl="2" eaLnBrk="1" hangingPunct="1">
              <a:lnSpc>
                <a:spcPct val="90000"/>
              </a:lnSpc>
              <a:buFont typeface="Wingdings" panose="05000000000000000000" pitchFamily="2" charset="2"/>
              <a:buNone/>
            </a:pPr>
            <a:r>
              <a:rPr lang="en-US" altLang="en-US" sz="2400" b="1" dirty="0">
                <a:cs typeface="Times New Roman" panose="02020603050405020304" pitchFamily="18" charset="0"/>
              </a:rPr>
              <a:t>	&lt;i&gt;Please note&lt;/i&gt;</a:t>
            </a:r>
          </a:p>
          <a:p>
            <a:pPr eaLnBrk="1" hangingPunct="1">
              <a:lnSpc>
                <a:spcPct val="90000"/>
              </a:lnSpc>
            </a:pPr>
            <a:r>
              <a:rPr lang="en-US" altLang="en-US" sz="3600" b="1" dirty="0">
                <a:solidFill>
                  <a:schemeClr val="bg2"/>
                </a:solidFill>
                <a:cs typeface="Arial" panose="020B0604020202020204" pitchFamily="34" charset="0"/>
              </a:rPr>
              <a:t>Logical</a:t>
            </a:r>
            <a:r>
              <a:rPr lang="en-US" altLang="en-US" sz="2400" dirty="0">
                <a:cs typeface="Arial" panose="020B0604020202020204" pitchFamily="34" charset="0"/>
              </a:rPr>
              <a:t> </a:t>
            </a:r>
            <a:r>
              <a:rPr lang="en-US" altLang="en-US" sz="2400" b="1" dirty="0">
                <a:solidFill>
                  <a:schemeClr val="bg2"/>
                </a:solidFill>
                <a:cs typeface="Arial" panose="020B0604020202020204" pitchFamily="34" charset="0"/>
              </a:rPr>
              <a:t>Style Tags</a:t>
            </a:r>
            <a:r>
              <a:rPr lang="en-US" altLang="en-US" sz="2400" dirty="0">
                <a:cs typeface="Times New Roman" panose="02020603050405020304" pitchFamily="18" charset="0"/>
              </a:rPr>
              <a:t> provides a </a:t>
            </a:r>
            <a:r>
              <a:rPr lang="en-US" altLang="en-US" sz="2400" b="1" dirty="0">
                <a:cs typeface="Times New Roman" panose="02020603050405020304" pitchFamily="18" charset="0"/>
              </a:rPr>
              <a:t>wider</a:t>
            </a:r>
            <a:r>
              <a:rPr lang="en-US" altLang="en-US" sz="2400" dirty="0">
                <a:cs typeface="Times New Roman" panose="02020603050405020304" pitchFamily="18" charset="0"/>
              </a:rPr>
              <a:t> range of Web </a:t>
            </a:r>
            <a:r>
              <a:rPr lang="en-US" altLang="en-US" sz="2400" b="1" dirty="0">
                <a:cs typeface="Times New Roman" panose="02020603050405020304" pitchFamily="18" charset="0"/>
              </a:rPr>
              <a:t>access</a:t>
            </a:r>
          </a:p>
          <a:p>
            <a:pPr lvl="2" eaLnBrk="1" hangingPunct="1">
              <a:lnSpc>
                <a:spcPct val="90000"/>
              </a:lnSpc>
              <a:buFont typeface="Wingdings" panose="05000000000000000000" pitchFamily="2" charset="2"/>
              <a:buNone/>
            </a:pPr>
            <a:endParaRPr lang="en-US" altLang="en-US" sz="2400" b="1" dirty="0">
              <a:cs typeface="Times New Roman" panose="02020603050405020304" pitchFamily="18" charset="0"/>
            </a:endParaRPr>
          </a:p>
        </p:txBody>
      </p:sp>
      <p:pic>
        <p:nvPicPr>
          <p:cNvPr id="5" name="Picture 2" descr="IMS Podcasting :: Web Design I :: Chapter 2">
            <a:extLst>
              <a:ext uri="{FF2B5EF4-FFF2-40B4-BE49-F238E27FC236}">
                <a16:creationId xmlns:a16="http://schemas.microsoft.com/office/drawing/2014/main" id="{CE79B21D-A90E-4577-A407-9DB0135E9BF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3315799"/>
            <a:ext cx="5054600" cy="3562521"/>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90296178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p:txBody>
          <a:bodyPr/>
          <a:lstStyle/>
          <a:p>
            <a:fld id="{48974C1D-CCCD-46C6-BE1F-9D85B577862B}" type="slidenum">
              <a:rPr lang="en-US" altLang="en-US" smtClean="0"/>
              <a:pPr/>
              <a:t>49</a:t>
            </a:fld>
            <a:endParaRPr lang="en-US" altLang="en-US"/>
          </a:p>
        </p:txBody>
      </p:sp>
      <p:sp>
        <p:nvSpPr>
          <p:cNvPr id="4" name="Rectangle 3"/>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r="53907" b="57223"/>
          <a:stretch/>
        </p:blipFill>
        <p:spPr>
          <a:xfrm>
            <a:off x="-838200" y="2667000"/>
            <a:ext cx="3596232" cy="1805282"/>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3927591425"/>
              </p:ext>
            </p:extLst>
          </p:nvPr>
        </p:nvGraphicFramePr>
        <p:xfrm>
          <a:off x="2895600" y="4038600"/>
          <a:ext cx="5029200" cy="1615440"/>
        </p:xfrm>
        <a:graphic>
          <a:graphicData uri="http://schemas.openxmlformats.org/drawingml/2006/table">
            <a:tbl>
              <a:tblPr firstRow="1" bandRow="1">
                <a:tableStyleId>{5C22544A-7EE6-4342-B048-85BDC9FD1C3A}</a:tableStyleId>
              </a:tblPr>
              <a:tblGrid>
                <a:gridCol w="2819400">
                  <a:extLst>
                    <a:ext uri="{9D8B030D-6E8A-4147-A177-3AD203B41FA5}">
                      <a16:colId xmlns:a16="http://schemas.microsoft.com/office/drawing/2014/main" val="1346877977"/>
                    </a:ext>
                  </a:extLst>
                </a:gridCol>
                <a:gridCol w="2209800">
                  <a:extLst>
                    <a:ext uri="{9D8B030D-6E8A-4147-A177-3AD203B41FA5}">
                      <a16:colId xmlns:a16="http://schemas.microsoft.com/office/drawing/2014/main" val="1903867033"/>
                    </a:ext>
                  </a:extLst>
                </a:gridCol>
              </a:tblGrid>
              <a:tr h="457200">
                <a:tc>
                  <a:txBody>
                    <a:bodyPr/>
                    <a:lstStyle/>
                    <a:p>
                      <a:r>
                        <a:rPr lang="en-US" sz="1600" b="0" dirty="0">
                          <a:solidFill>
                            <a:schemeClr val="bg1"/>
                          </a:solidFill>
                          <a:latin typeface="+mj-lt"/>
                        </a:rPr>
                        <a:t>START-UP</a:t>
                      </a:r>
                      <a:r>
                        <a:rPr lang="en-US" sz="1600" b="0" baseline="0" dirty="0">
                          <a:solidFill>
                            <a:schemeClr val="bg1"/>
                          </a:solidFill>
                          <a:latin typeface="+mj-lt"/>
                        </a:rPr>
                        <a:t> File</a:t>
                      </a:r>
                      <a:endParaRPr lang="en-US" sz="1600" b="0" dirty="0">
                        <a:solidFill>
                          <a:schemeClr val="bg1"/>
                        </a:solidFill>
                        <a:latin typeface="+mj-lt"/>
                      </a:endParaRPr>
                    </a:p>
                  </a:txBody>
                  <a:tcPr anchor="ctr">
                    <a:lnL w="12700" cap="flat" cmpd="sng" algn="ctr">
                      <a:solidFill>
                        <a:srgbClr val="006400"/>
                      </a:solidFill>
                      <a:prstDash val="solid"/>
                      <a:round/>
                      <a:headEnd type="none" w="med" len="med"/>
                      <a:tailEnd type="none" w="med" len="med"/>
                    </a:lnL>
                    <a:lnR w="12700" cap="flat" cmpd="sng" algn="ctr">
                      <a:solidFill>
                        <a:srgbClr val="006400"/>
                      </a:solidFill>
                      <a:prstDash val="solid"/>
                      <a:round/>
                      <a:headEnd type="none" w="med" len="med"/>
                      <a:tailEnd type="none" w="med" len="med"/>
                    </a:lnR>
                    <a:lnT w="12700" cap="flat" cmpd="sng" algn="ctr">
                      <a:solidFill>
                        <a:srgbClr val="006400"/>
                      </a:solidFill>
                      <a:prstDash val="solid"/>
                      <a:round/>
                      <a:headEnd type="none" w="med" len="med"/>
                      <a:tailEnd type="none" w="med" len="med"/>
                    </a:lnT>
                    <a:lnB w="12700" cap="flat" cmpd="sng" algn="ctr">
                      <a:solidFill>
                        <a:srgbClr val="006400"/>
                      </a:solidFill>
                      <a:prstDash val="solid"/>
                      <a:round/>
                      <a:headEnd type="none" w="med" len="med"/>
                      <a:tailEnd type="none" w="med" len="med"/>
                    </a:lnB>
                    <a:solidFill>
                      <a:srgbClr val="008000"/>
                    </a:solidFill>
                  </a:tcPr>
                </a:tc>
                <a:tc>
                  <a:txBody>
                    <a:bodyPr/>
                    <a:lstStyle/>
                    <a:p>
                      <a:r>
                        <a:rPr lang="en-US" sz="1600" b="0" dirty="0">
                          <a:solidFill>
                            <a:schemeClr val="bg1"/>
                          </a:solidFill>
                          <a:latin typeface="+mj-lt"/>
                        </a:rPr>
                        <a:t>template.html</a:t>
                      </a:r>
                    </a:p>
                  </a:txBody>
                  <a:tcPr anchor="ctr">
                    <a:lnL w="12700" cap="flat" cmpd="sng" algn="ctr">
                      <a:solidFill>
                        <a:srgbClr val="006400"/>
                      </a:solidFill>
                      <a:prstDash val="solid"/>
                      <a:round/>
                      <a:headEnd type="none" w="med" len="med"/>
                      <a:tailEnd type="none" w="med" len="med"/>
                    </a:lnL>
                    <a:lnR w="12700" cap="flat" cmpd="sng" algn="ctr">
                      <a:solidFill>
                        <a:srgbClr val="006400"/>
                      </a:solidFill>
                      <a:prstDash val="solid"/>
                      <a:round/>
                      <a:headEnd type="none" w="med" len="med"/>
                      <a:tailEnd type="none" w="med" len="med"/>
                    </a:lnR>
                    <a:lnT w="12700" cap="flat" cmpd="sng" algn="ctr">
                      <a:solidFill>
                        <a:srgbClr val="006400"/>
                      </a:solidFill>
                      <a:prstDash val="solid"/>
                      <a:round/>
                      <a:headEnd type="none" w="med" len="med"/>
                      <a:tailEnd type="none" w="med" len="med"/>
                    </a:lnT>
                    <a:lnB w="12700" cap="flat" cmpd="sng" algn="ctr">
                      <a:solidFill>
                        <a:srgbClr val="006400"/>
                      </a:solidFill>
                      <a:prstDash val="solid"/>
                      <a:round/>
                      <a:headEnd type="none" w="med" len="med"/>
                      <a:tailEnd type="none" w="med" len="med"/>
                    </a:lnB>
                    <a:solidFill>
                      <a:schemeClr val="tx1"/>
                    </a:solidFill>
                  </a:tcPr>
                </a:tc>
                <a:extLst>
                  <a:ext uri="{0D108BD9-81ED-4DB2-BD59-A6C34878D82A}">
                    <a16:rowId xmlns:a16="http://schemas.microsoft.com/office/drawing/2014/main" val="636293227"/>
                  </a:ext>
                </a:extLst>
              </a:tr>
              <a:tr h="457200">
                <a:tc>
                  <a:txBody>
                    <a:bodyPr/>
                    <a:lstStyle/>
                    <a:p>
                      <a:r>
                        <a:rPr lang="en-US" sz="1600" b="0" dirty="0">
                          <a:solidFill>
                            <a:schemeClr val="bg1"/>
                          </a:solidFill>
                          <a:latin typeface="+mj-lt"/>
                        </a:rPr>
                        <a:t>SAVE SOLUTION FOR</a:t>
                      </a:r>
                      <a:r>
                        <a:rPr lang="en-US" sz="1600" b="0" baseline="0" dirty="0">
                          <a:solidFill>
                            <a:schemeClr val="bg1"/>
                          </a:solidFill>
                          <a:latin typeface="+mj-lt"/>
                        </a:rPr>
                        <a:t> </a:t>
                      </a:r>
                      <a:br>
                        <a:rPr lang="en-US" sz="1600" b="0" baseline="0" dirty="0">
                          <a:solidFill>
                            <a:schemeClr val="bg1"/>
                          </a:solidFill>
                          <a:latin typeface="+mj-lt"/>
                        </a:rPr>
                      </a:br>
                      <a:r>
                        <a:rPr lang="en-US" sz="1600" b="0" baseline="0" dirty="0">
                          <a:solidFill>
                            <a:schemeClr val="bg1"/>
                          </a:solidFill>
                          <a:latin typeface="+mj-lt"/>
                        </a:rPr>
                        <a:t>HOP 2.6</a:t>
                      </a:r>
                      <a:r>
                        <a:rPr lang="en-US" sz="1600" b="0" dirty="0">
                          <a:solidFill>
                            <a:schemeClr val="bg1"/>
                          </a:solidFill>
                          <a:latin typeface="+mj-lt"/>
                        </a:rPr>
                        <a:t> AS</a:t>
                      </a:r>
                    </a:p>
                  </a:txBody>
                  <a:tcPr anchor="ctr">
                    <a:lnL w="12700" cap="flat" cmpd="sng" algn="ctr">
                      <a:solidFill>
                        <a:srgbClr val="006400"/>
                      </a:solidFill>
                      <a:prstDash val="solid"/>
                      <a:round/>
                      <a:headEnd type="none" w="med" len="med"/>
                      <a:tailEnd type="none" w="med" len="med"/>
                    </a:lnL>
                    <a:lnR w="12700" cap="flat" cmpd="sng" algn="ctr">
                      <a:solidFill>
                        <a:srgbClr val="006400"/>
                      </a:solidFill>
                      <a:prstDash val="solid"/>
                      <a:round/>
                      <a:headEnd type="none" w="med" len="med"/>
                      <a:tailEnd type="none" w="med" len="med"/>
                    </a:lnR>
                    <a:lnT w="12700" cap="flat" cmpd="sng" algn="ctr">
                      <a:solidFill>
                        <a:srgbClr val="006400"/>
                      </a:solidFill>
                      <a:prstDash val="solid"/>
                      <a:round/>
                      <a:headEnd type="none" w="med" len="med"/>
                      <a:tailEnd type="none" w="med" len="med"/>
                    </a:lnT>
                    <a:lnB w="12700" cap="flat" cmpd="sng" algn="ctr">
                      <a:solidFill>
                        <a:srgbClr val="006400"/>
                      </a:solidFill>
                      <a:prstDash val="solid"/>
                      <a:round/>
                      <a:headEnd type="none" w="med" len="med"/>
                      <a:tailEnd type="none" w="med" len="med"/>
                    </a:lnB>
                    <a:solidFill>
                      <a:srgbClr val="008000"/>
                    </a:solidFill>
                  </a:tcPr>
                </a:tc>
                <a:tc>
                  <a:txBody>
                    <a:bodyPr/>
                    <a:lstStyle/>
                    <a:p>
                      <a:r>
                        <a:rPr lang="en-US" sz="1600" b="0" dirty="0">
                          <a:solidFill>
                            <a:schemeClr val="bg1"/>
                          </a:solidFill>
                          <a:latin typeface="+mj-lt"/>
                        </a:rPr>
                        <a:t>ol.html</a:t>
                      </a:r>
                    </a:p>
                  </a:txBody>
                  <a:tcPr anchor="ctr">
                    <a:lnL w="12700" cap="flat" cmpd="sng" algn="ctr">
                      <a:solidFill>
                        <a:srgbClr val="006400"/>
                      </a:solidFill>
                      <a:prstDash val="solid"/>
                      <a:round/>
                      <a:headEnd type="none" w="med" len="med"/>
                      <a:tailEnd type="none" w="med" len="med"/>
                    </a:lnL>
                    <a:lnR w="12700" cap="flat" cmpd="sng" algn="ctr">
                      <a:solidFill>
                        <a:srgbClr val="006400"/>
                      </a:solidFill>
                      <a:prstDash val="solid"/>
                      <a:round/>
                      <a:headEnd type="none" w="med" len="med"/>
                      <a:tailEnd type="none" w="med" len="med"/>
                    </a:lnR>
                    <a:lnT w="12700" cap="flat" cmpd="sng" algn="ctr">
                      <a:solidFill>
                        <a:srgbClr val="006400"/>
                      </a:solidFill>
                      <a:prstDash val="solid"/>
                      <a:round/>
                      <a:headEnd type="none" w="med" len="med"/>
                      <a:tailEnd type="none" w="med" len="med"/>
                    </a:lnT>
                    <a:lnB w="12700" cap="flat" cmpd="sng" algn="ctr">
                      <a:solidFill>
                        <a:srgbClr val="006400"/>
                      </a:solidFill>
                      <a:prstDash val="solid"/>
                      <a:round/>
                      <a:headEnd type="none" w="med" len="med"/>
                      <a:tailEnd type="none" w="med" len="med"/>
                    </a:lnB>
                    <a:solidFill>
                      <a:schemeClr val="tx1"/>
                    </a:solidFill>
                  </a:tcPr>
                </a:tc>
                <a:extLst>
                  <a:ext uri="{0D108BD9-81ED-4DB2-BD59-A6C34878D82A}">
                    <a16:rowId xmlns:a16="http://schemas.microsoft.com/office/drawing/2014/main" val="1591458743"/>
                  </a:ext>
                </a:extLst>
              </a:tr>
              <a:tr h="457200">
                <a:tc>
                  <a:txBody>
                    <a:bodyPr/>
                    <a:lstStyle/>
                    <a:p>
                      <a:r>
                        <a:rPr lang="en-US" sz="1600" b="0" dirty="0">
                          <a:solidFill>
                            <a:schemeClr val="bg1"/>
                          </a:solidFill>
                          <a:latin typeface="+mj-lt"/>
                        </a:rPr>
                        <a:t>SAVE SOLUTION FOR </a:t>
                      </a:r>
                      <a:br>
                        <a:rPr lang="en-US" sz="1600" b="0" dirty="0">
                          <a:solidFill>
                            <a:schemeClr val="bg1"/>
                          </a:solidFill>
                          <a:latin typeface="+mj-lt"/>
                        </a:rPr>
                      </a:br>
                      <a:r>
                        <a:rPr lang="en-US" sz="1600" b="0" dirty="0">
                          <a:solidFill>
                            <a:schemeClr val="bg1"/>
                          </a:solidFill>
                          <a:latin typeface="+mj-lt"/>
                        </a:rPr>
                        <a:t>HOP 2.7 AS</a:t>
                      </a:r>
                    </a:p>
                  </a:txBody>
                  <a:tcPr anchor="ctr">
                    <a:lnL w="12700" cap="flat" cmpd="sng" algn="ctr">
                      <a:solidFill>
                        <a:srgbClr val="006400"/>
                      </a:solidFill>
                      <a:prstDash val="solid"/>
                      <a:round/>
                      <a:headEnd type="none" w="med" len="med"/>
                      <a:tailEnd type="none" w="med" len="med"/>
                    </a:lnL>
                    <a:lnR w="12700" cap="flat" cmpd="sng" algn="ctr">
                      <a:solidFill>
                        <a:srgbClr val="006400"/>
                      </a:solidFill>
                      <a:prstDash val="solid"/>
                      <a:round/>
                      <a:headEnd type="none" w="med" len="med"/>
                      <a:tailEnd type="none" w="med" len="med"/>
                    </a:lnR>
                    <a:lnT w="12700" cap="flat" cmpd="sng" algn="ctr">
                      <a:solidFill>
                        <a:srgbClr val="006400"/>
                      </a:solidFill>
                      <a:prstDash val="solid"/>
                      <a:round/>
                      <a:headEnd type="none" w="med" len="med"/>
                      <a:tailEnd type="none" w="med" len="med"/>
                    </a:lnT>
                    <a:lnB w="12700" cap="flat" cmpd="sng" algn="ctr">
                      <a:solidFill>
                        <a:srgbClr val="006400"/>
                      </a:solidFill>
                      <a:prstDash val="solid"/>
                      <a:round/>
                      <a:headEnd type="none" w="med" len="med"/>
                      <a:tailEnd type="none" w="med" len="med"/>
                    </a:lnB>
                    <a:solidFill>
                      <a:srgbClr val="008000"/>
                    </a:solidFill>
                  </a:tcPr>
                </a:tc>
                <a:tc>
                  <a:txBody>
                    <a:bodyPr/>
                    <a:lstStyle/>
                    <a:p>
                      <a:r>
                        <a:rPr lang="en-US" sz="1600" b="0" dirty="0">
                          <a:solidFill>
                            <a:schemeClr val="bg1"/>
                          </a:solidFill>
                          <a:latin typeface="+mj-lt"/>
                        </a:rPr>
                        <a:t>ul.html</a:t>
                      </a:r>
                    </a:p>
                  </a:txBody>
                  <a:tcPr anchor="ctr">
                    <a:lnL w="12700" cap="flat" cmpd="sng" algn="ctr">
                      <a:solidFill>
                        <a:srgbClr val="006400"/>
                      </a:solidFill>
                      <a:prstDash val="solid"/>
                      <a:round/>
                      <a:headEnd type="none" w="med" len="med"/>
                      <a:tailEnd type="none" w="med" len="med"/>
                    </a:lnL>
                    <a:lnR w="12700" cap="flat" cmpd="sng" algn="ctr">
                      <a:solidFill>
                        <a:srgbClr val="006400"/>
                      </a:solidFill>
                      <a:prstDash val="solid"/>
                      <a:round/>
                      <a:headEnd type="none" w="med" len="med"/>
                      <a:tailEnd type="none" w="med" len="med"/>
                    </a:lnR>
                    <a:lnT w="12700" cap="flat" cmpd="sng" algn="ctr">
                      <a:solidFill>
                        <a:srgbClr val="006400"/>
                      </a:solidFill>
                      <a:prstDash val="solid"/>
                      <a:round/>
                      <a:headEnd type="none" w="med" len="med"/>
                      <a:tailEnd type="none" w="med" len="med"/>
                    </a:lnT>
                    <a:lnB w="12700" cap="flat" cmpd="sng" algn="ctr">
                      <a:solidFill>
                        <a:srgbClr val="006400"/>
                      </a:solidFill>
                      <a:prstDash val="solid"/>
                      <a:round/>
                      <a:headEnd type="none" w="med" len="med"/>
                      <a:tailEnd type="none" w="med" len="med"/>
                    </a:lnB>
                    <a:solidFill>
                      <a:schemeClr val="tx1"/>
                    </a:solidFill>
                  </a:tcPr>
                </a:tc>
                <a:extLst>
                  <a:ext uri="{0D108BD9-81ED-4DB2-BD59-A6C34878D82A}">
                    <a16:rowId xmlns:a16="http://schemas.microsoft.com/office/drawing/2014/main" val="3626626675"/>
                  </a:ext>
                </a:extLst>
              </a:tr>
            </a:tbl>
          </a:graphicData>
        </a:graphic>
      </p:graphicFrame>
      <p:sp>
        <p:nvSpPr>
          <p:cNvPr id="7" name="Rectangle 6"/>
          <p:cNvSpPr/>
          <p:nvPr/>
        </p:nvSpPr>
        <p:spPr>
          <a:xfrm>
            <a:off x="2782828" y="2667000"/>
            <a:ext cx="5522971" cy="1200329"/>
          </a:xfrm>
          <a:prstGeom prst="rect">
            <a:avLst/>
          </a:prstGeom>
        </p:spPr>
        <p:txBody>
          <a:bodyPr wrap="square">
            <a:spAutoFit/>
          </a:bodyPr>
          <a:lstStyle/>
          <a:p>
            <a:pPr eaLnBrk="1" hangingPunct="1">
              <a:spcAft>
                <a:spcPts val="1200"/>
              </a:spcAft>
            </a:pPr>
            <a:r>
              <a:rPr lang="en-US" sz="1400" dirty="0">
                <a:latin typeface="+mj-lt"/>
              </a:rPr>
              <a:t>Hands-On Practice</a:t>
            </a:r>
          </a:p>
          <a:p>
            <a:pPr eaLnBrk="1" hangingPunct="1"/>
            <a:r>
              <a:rPr lang="en-US" sz="2800" dirty="0">
                <a:solidFill>
                  <a:schemeClr val="bg1"/>
                </a:solidFill>
                <a:latin typeface="+mj-lt"/>
              </a:rPr>
              <a:t>HOP 2.6-2.7</a:t>
            </a:r>
          </a:p>
          <a:p>
            <a:pPr eaLnBrk="1" hangingPunct="1"/>
            <a:r>
              <a:rPr lang="en-US" sz="2000" b="0" dirty="0">
                <a:solidFill>
                  <a:schemeClr val="bg1"/>
                </a:solidFill>
                <a:latin typeface="+mj-lt"/>
              </a:rPr>
              <a:t>Follow the directions in your book for the HOP.</a:t>
            </a:r>
            <a:endParaRPr lang="en-US" sz="1600" b="0" dirty="0">
              <a:solidFill>
                <a:schemeClr val="bg1"/>
              </a:solidFill>
              <a:latin typeface="+mj-lt"/>
            </a:endParaRPr>
          </a:p>
        </p:txBody>
      </p:sp>
      <p:pic>
        <p:nvPicPr>
          <p:cNvPr id="8" name="Picture 2" descr="Image result for home icon">
            <a:hlinkClick r:id="rId4" action="ppaction://hlinksldjump"/>
          </p:cNvPr>
          <p:cNvPicPr>
            <a:picLocks noChangeAspect="1" noChangeArrowheads="1"/>
          </p:cNvPicPr>
          <p:nvPr/>
        </p:nvPicPr>
        <p:blipFill>
          <a:blip r:embed="rId5" cstate="print">
            <a:lum bright="70000" contrast="-70000"/>
            <a:extLst>
              <a:ext uri="{28A0092B-C50C-407E-A947-70E740481C1C}">
                <a14:useLocalDpi xmlns:a14="http://schemas.microsoft.com/office/drawing/2010/main" val="0"/>
              </a:ext>
            </a:extLst>
          </a:blip>
          <a:srcRect/>
          <a:stretch>
            <a:fillRect/>
          </a:stretch>
        </p:blipFill>
        <p:spPr bwMode="auto">
          <a:xfrm flipH="1">
            <a:off x="8686800" y="6368587"/>
            <a:ext cx="398436" cy="37549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6022663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3"/>
          <p:cNvSpPr>
            <a:spLocks noGrp="1"/>
          </p:cNvSpPr>
          <p:nvPr>
            <p:ph type="sldNum" sz="quarter" idx="10"/>
          </p:nvPr>
        </p:nvSpPr>
        <p:spPr>
          <a:xfrm>
            <a:off x="7239000" y="1524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Font typeface="Wingdings" panose="05000000000000000000" pitchFamily="2" charset="2"/>
              <a:buChar char="§"/>
              <a:defRPr sz="2800">
                <a:solidFill>
                  <a:schemeClr val="tx1"/>
                </a:solidFill>
                <a:latin typeface="Times New Roman" panose="02020603050405020304" pitchFamily="18" charset="0"/>
              </a:defRPr>
            </a:lvl1pPr>
            <a:lvl2pPr marL="742950" indent="-285750">
              <a:spcBef>
                <a:spcPct val="20000"/>
              </a:spcBef>
              <a:buClr>
                <a:schemeClr val="tx1"/>
              </a:buClr>
              <a:buFont typeface="Wingdings" panose="05000000000000000000" pitchFamily="2" charset="2"/>
              <a:buChar char="§"/>
              <a:defRPr sz="2200">
                <a:solidFill>
                  <a:schemeClr val="tx1"/>
                </a:solidFill>
                <a:latin typeface="Times New Roman" panose="02020603050405020304" pitchFamily="18" charset="0"/>
              </a:defRPr>
            </a:lvl2pPr>
            <a:lvl3pPr marL="1143000" indent="-228600">
              <a:spcBef>
                <a:spcPct val="20000"/>
              </a:spcBef>
              <a:buClr>
                <a:schemeClr val="hlink"/>
              </a:buClr>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lr>
                <a:srgbClr val="00CCFF"/>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9pPr>
          </a:lstStyle>
          <a:p>
            <a:pPr>
              <a:spcBef>
                <a:spcPct val="50000"/>
              </a:spcBef>
              <a:buClrTx/>
              <a:buFontTx/>
              <a:buNone/>
            </a:pPr>
            <a:fld id="{B2FD1483-D441-4CD0-8AAA-5A1E4DA1443E}" type="slidenum">
              <a:rPr lang="en-US" altLang="en-US" sz="1400" smtClean="0"/>
              <a:pPr>
                <a:spcBef>
                  <a:spcPct val="50000"/>
                </a:spcBef>
                <a:buClrTx/>
                <a:buFontTx/>
                <a:buNone/>
              </a:pPr>
              <a:t>5</a:t>
            </a:fld>
            <a:endParaRPr lang="en-US" altLang="en-US" sz="1400"/>
          </a:p>
        </p:txBody>
      </p:sp>
      <p:sp>
        <p:nvSpPr>
          <p:cNvPr id="12291" name="Rectangle 2"/>
          <p:cNvSpPr>
            <a:spLocks noGrp="1" noChangeArrowheads="1"/>
          </p:cNvSpPr>
          <p:nvPr>
            <p:ph type="title"/>
          </p:nvPr>
        </p:nvSpPr>
        <p:spPr>
          <a:xfrm>
            <a:off x="457200" y="0"/>
            <a:ext cx="8305800" cy="491744"/>
          </a:xfrm>
        </p:spPr>
        <p:txBody>
          <a:bodyPr/>
          <a:lstStyle/>
          <a:p>
            <a:pPr eaLnBrk="1" hangingPunct="1"/>
            <a:r>
              <a:rPr lang="en-US" altLang="en-US"/>
              <a:t>What HTML Is -- and What It Isn’t</a:t>
            </a:r>
          </a:p>
        </p:txBody>
      </p:sp>
      <p:sp>
        <p:nvSpPr>
          <p:cNvPr id="12292" name="Rectangle 3"/>
          <p:cNvSpPr>
            <a:spLocks noGrp="1" noChangeArrowheads="1"/>
          </p:cNvSpPr>
          <p:nvPr>
            <p:ph type="body" idx="1"/>
          </p:nvPr>
        </p:nvSpPr>
        <p:spPr>
          <a:xfrm>
            <a:off x="685800" y="914400"/>
            <a:ext cx="7772400" cy="5257800"/>
          </a:xfrm>
        </p:spPr>
        <p:txBody>
          <a:bodyPr/>
          <a:lstStyle/>
          <a:p>
            <a:pPr eaLnBrk="1" hangingPunct="1"/>
            <a:endParaRPr lang="en-US" altLang="en-US"/>
          </a:p>
          <a:p>
            <a:pPr eaLnBrk="1" hangingPunct="1"/>
            <a:endParaRPr lang="en-US" altLang="en-US"/>
          </a:p>
        </p:txBody>
      </p:sp>
      <p:pic>
        <p:nvPicPr>
          <p:cNvPr id="12293"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400" y="1752600"/>
            <a:ext cx="501015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4" name="Text Box 5"/>
          <p:cNvSpPr txBox="1">
            <a:spLocks noChangeArrowheads="1"/>
          </p:cNvSpPr>
          <p:nvPr/>
        </p:nvSpPr>
        <p:spPr bwMode="auto">
          <a:xfrm>
            <a:off x="685800" y="2743200"/>
            <a:ext cx="1216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1"/>
              </a:buClr>
              <a:buFont typeface="Wingdings" panose="05000000000000000000" pitchFamily="2" charset="2"/>
              <a:buChar char="§"/>
              <a:defRPr sz="2800">
                <a:solidFill>
                  <a:schemeClr val="tx1"/>
                </a:solidFill>
                <a:latin typeface="Times New Roman" panose="02020603050405020304" pitchFamily="18" charset="0"/>
              </a:defRPr>
            </a:lvl1pPr>
            <a:lvl2pPr marL="742950" indent="-285750">
              <a:spcBef>
                <a:spcPct val="20000"/>
              </a:spcBef>
              <a:buClr>
                <a:schemeClr val="tx1"/>
              </a:buClr>
              <a:buFont typeface="Wingdings" panose="05000000000000000000" pitchFamily="2" charset="2"/>
              <a:buChar char="§"/>
              <a:defRPr sz="2200">
                <a:solidFill>
                  <a:schemeClr val="tx1"/>
                </a:solidFill>
                <a:latin typeface="Times New Roman" panose="02020603050405020304" pitchFamily="18" charset="0"/>
              </a:defRPr>
            </a:lvl2pPr>
            <a:lvl3pPr marL="1143000" indent="-228600">
              <a:spcBef>
                <a:spcPct val="20000"/>
              </a:spcBef>
              <a:buClr>
                <a:schemeClr val="hlink"/>
              </a:buClr>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lr>
                <a:srgbClr val="00CCFF"/>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9pPr>
          </a:lstStyle>
          <a:p>
            <a:pPr>
              <a:spcBef>
                <a:spcPct val="0"/>
              </a:spcBef>
              <a:buClrTx/>
              <a:buFontTx/>
              <a:buNone/>
            </a:pPr>
            <a:r>
              <a:rPr lang="en-US" altLang="en-US" sz="2400" b="0"/>
              <a:t>Heading</a:t>
            </a:r>
          </a:p>
        </p:txBody>
      </p:sp>
      <p:sp>
        <p:nvSpPr>
          <p:cNvPr id="12295" name="Text Box 6"/>
          <p:cNvSpPr txBox="1">
            <a:spLocks noChangeArrowheads="1"/>
          </p:cNvSpPr>
          <p:nvPr/>
        </p:nvSpPr>
        <p:spPr bwMode="auto">
          <a:xfrm>
            <a:off x="685800" y="3429000"/>
            <a:ext cx="14192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1"/>
              </a:buClr>
              <a:buFont typeface="Wingdings" panose="05000000000000000000" pitchFamily="2" charset="2"/>
              <a:buChar char="§"/>
              <a:defRPr sz="2800">
                <a:solidFill>
                  <a:schemeClr val="tx1"/>
                </a:solidFill>
                <a:latin typeface="Times New Roman" panose="02020603050405020304" pitchFamily="18" charset="0"/>
              </a:defRPr>
            </a:lvl1pPr>
            <a:lvl2pPr marL="742950" indent="-285750">
              <a:spcBef>
                <a:spcPct val="20000"/>
              </a:spcBef>
              <a:buClr>
                <a:schemeClr val="tx1"/>
              </a:buClr>
              <a:buFont typeface="Wingdings" panose="05000000000000000000" pitchFamily="2" charset="2"/>
              <a:buChar char="§"/>
              <a:defRPr sz="2200">
                <a:solidFill>
                  <a:schemeClr val="tx1"/>
                </a:solidFill>
                <a:latin typeface="Times New Roman" panose="02020603050405020304" pitchFamily="18" charset="0"/>
              </a:defRPr>
            </a:lvl2pPr>
            <a:lvl3pPr marL="1143000" indent="-228600">
              <a:spcBef>
                <a:spcPct val="20000"/>
              </a:spcBef>
              <a:buClr>
                <a:schemeClr val="hlink"/>
              </a:buClr>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lr>
                <a:srgbClr val="00CCFF"/>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9pPr>
          </a:lstStyle>
          <a:p>
            <a:pPr>
              <a:spcBef>
                <a:spcPct val="0"/>
              </a:spcBef>
              <a:buClrTx/>
              <a:buFontTx/>
              <a:buNone/>
            </a:pPr>
            <a:r>
              <a:rPr lang="en-US" altLang="en-US" sz="2400" b="0"/>
              <a:t>Paragraph</a:t>
            </a:r>
          </a:p>
        </p:txBody>
      </p:sp>
      <p:sp>
        <p:nvSpPr>
          <p:cNvPr id="12296" name="Text Box 7"/>
          <p:cNvSpPr txBox="1">
            <a:spLocks noChangeArrowheads="1"/>
          </p:cNvSpPr>
          <p:nvPr/>
        </p:nvSpPr>
        <p:spPr bwMode="auto">
          <a:xfrm>
            <a:off x="685800" y="4267200"/>
            <a:ext cx="1763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1"/>
              </a:buClr>
              <a:buFont typeface="Wingdings" panose="05000000000000000000" pitchFamily="2" charset="2"/>
              <a:buChar char="§"/>
              <a:defRPr sz="2800">
                <a:solidFill>
                  <a:schemeClr val="tx1"/>
                </a:solidFill>
                <a:latin typeface="Times New Roman" panose="02020603050405020304" pitchFamily="18" charset="0"/>
              </a:defRPr>
            </a:lvl1pPr>
            <a:lvl2pPr marL="742950" indent="-285750">
              <a:spcBef>
                <a:spcPct val="20000"/>
              </a:spcBef>
              <a:buClr>
                <a:schemeClr val="tx1"/>
              </a:buClr>
              <a:buFont typeface="Wingdings" panose="05000000000000000000" pitchFamily="2" charset="2"/>
              <a:buChar char="§"/>
              <a:defRPr sz="2200">
                <a:solidFill>
                  <a:schemeClr val="tx1"/>
                </a:solidFill>
                <a:latin typeface="Times New Roman" panose="02020603050405020304" pitchFamily="18" charset="0"/>
              </a:defRPr>
            </a:lvl2pPr>
            <a:lvl3pPr marL="1143000" indent="-228600">
              <a:spcBef>
                <a:spcPct val="20000"/>
              </a:spcBef>
              <a:buClr>
                <a:schemeClr val="hlink"/>
              </a:buClr>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lr>
                <a:srgbClr val="00CCFF"/>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9pPr>
          </a:lstStyle>
          <a:p>
            <a:pPr>
              <a:spcBef>
                <a:spcPct val="0"/>
              </a:spcBef>
              <a:buClrTx/>
              <a:buFontTx/>
              <a:buNone/>
            </a:pPr>
            <a:r>
              <a:rPr lang="en-US" altLang="en-US" sz="2400" b="0"/>
              <a:t>Bulleted List</a:t>
            </a:r>
          </a:p>
        </p:txBody>
      </p:sp>
      <p:sp>
        <p:nvSpPr>
          <p:cNvPr id="12297" name="Text Box 8"/>
          <p:cNvSpPr txBox="1">
            <a:spLocks noChangeArrowheads="1"/>
          </p:cNvSpPr>
          <p:nvPr/>
        </p:nvSpPr>
        <p:spPr bwMode="auto">
          <a:xfrm>
            <a:off x="685800" y="5181600"/>
            <a:ext cx="14192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1"/>
              </a:buClr>
              <a:buFont typeface="Wingdings" panose="05000000000000000000" pitchFamily="2" charset="2"/>
              <a:buChar char="§"/>
              <a:defRPr sz="2800">
                <a:solidFill>
                  <a:schemeClr val="tx1"/>
                </a:solidFill>
                <a:latin typeface="Times New Roman" panose="02020603050405020304" pitchFamily="18" charset="0"/>
              </a:defRPr>
            </a:lvl1pPr>
            <a:lvl2pPr marL="742950" indent="-285750">
              <a:spcBef>
                <a:spcPct val="20000"/>
              </a:spcBef>
              <a:buClr>
                <a:schemeClr val="tx1"/>
              </a:buClr>
              <a:buFont typeface="Wingdings" panose="05000000000000000000" pitchFamily="2" charset="2"/>
              <a:buChar char="§"/>
              <a:defRPr sz="2200">
                <a:solidFill>
                  <a:schemeClr val="tx1"/>
                </a:solidFill>
                <a:latin typeface="Times New Roman" panose="02020603050405020304" pitchFamily="18" charset="0"/>
              </a:defRPr>
            </a:lvl2pPr>
            <a:lvl3pPr marL="1143000" indent="-228600">
              <a:spcBef>
                <a:spcPct val="20000"/>
              </a:spcBef>
              <a:buClr>
                <a:schemeClr val="hlink"/>
              </a:buClr>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lr>
                <a:srgbClr val="00CCFF"/>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9pPr>
          </a:lstStyle>
          <a:p>
            <a:pPr>
              <a:spcBef>
                <a:spcPct val="0"/>
              </a:spcBef>
              <a:buClrTx/>
              <a:buFontTx/>
              <a:buNone/>
            </a:pPr>
            <a:r>
              <a:rPr lang="en-US" altLang="en-US" sz="2400" b="0"/>
              <a:t>Paragraph</a:t>
            </a:r>
          </a:p>
        </p:txBody>
      </p:sp>
      <p:sp>
        <p:nvSpPr>
          <p:cNvPr id="12298" name="Line 9"/>
          <p:cNvSpPr>
            <a:spLocks noChangeShapeType="1"/>
          </p:cNvSpPr>
          <p:nvPr/>
        </p:nvSpPr>
        <p:spPr bwMode="auto">
          <a:xfrm>
            <a:off x="1828800" y="2971800"/>
            <a:ext cx="9144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299" name="Line 10"/>
          <p:cNvSpPr>
            <a:spLocks noChangeShapeType="1"/>
          </p:cNvSpPr>
          <p:nvPr/>
        </p:nvSpPr>
        <p:spPr bwMode="auto">
          <a:xfrm>
            <a:off x="2057400" y="3657600"/>
            <a:ext cx="685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300" name="Line 11"/>
          <p:cNvSpPr>
            <a:spLocks noChangeShapeType="1"/>
          </p:cNvSpPr>
          <p:nvPr/>
        </p:nvSpPr>
        <p:spPr bwMode="auto">
          <a:xfrm>
            <a:off x="2057400" y="5410200"/>
            <a:ext cx="685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301" name="Line 12"/>
          <p:cNvSpPr>
            <a:spLocks noChangeShapeType="1"/>
          </p:cNvSpPr>
          <p:nvPr/>
        </p:nvSpPr>
        <p:spPr bwMode="auto">
          <a:xfrm>
            <a:off x="2438400" y="4495800"/>
            <a:ext cx="304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custDataLst>
      <p:tags r:id="rId1"/>
    </p:custData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Font typeface="Wingdings" panose="05000000000000000000" pitchFamily="2" charset="2"/>
              <a:buChar char="§"/>
              <a:defRPr sz="2800">
                <a:solidFill>
                  <a:schemeClr val="tx1"/>
                </a:solidFill>
                <a:latin typeface="Times New Roman" panose="02020603050405020304" pitchFamily="18" charset="0"/>
              </a:defRPr>
            </a:lvl1pPr>
            <a:lvl2pPr marL="742950" indent="-285750">
              <a:spcBef>
                <a:spcPct val="20000"/>
              </a:spcBef>
              <a:buClr>
                <a:schemeClr val="tx1"/>
              </a:buClr>
              <a:buFont typeface="Wingdings" panose="05000000000000000000" pitchFamily="2" charset="2"/>
              <a:buChar char="§"/>
              <a:defRPr sz="2200">
                <a:solidFill>
                  <a:schemeClr val="tx1"/>
                </a:solidFill>
                <a:latin typeface="Times New Roman" panose="02020603050405020304" pitchFamily="18" charset="0"/>
              </a:defRPr>
            </a:lvl2pPr>
            <a:lvl3pPr marL="1143000" indent="-228600">
              <a:spcBef>
                <a:spcPct val="20000"/>
              </a:spcBef>
              <a:buClr>
                <a:schemeClr val="hlink"/>
              </a:buClr>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lr>
                <a:srgbClr val="00CCFF"/>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9pPr>
          </a:lstStyle>
          <a:p>
            <a:pPr>
              <a:spcBef>
                <a:spcPct val="50000"/>
              </a:spcBef>
              <a:buClrTx/>
              <a:buFontTx/>
              <a:buNone/>
            </a:pPr>
            <a:fld id="{EC6A779D-FE98-49FC-BF29-5729A1CCF326}" type="slidenum">
              <a:rPr lang="en-US" altLang="en-US" sz="1400" smtClean="0"/>
              <a:pPr>
                <a:spcBef>
                  <a:spcPct val="50000"/>
                </a:spcBef>
                <a:buClrTx/>
                <a:buFontTx/>
                <a:buNone/>
              </a:pPr>
              <a:t>50</a:t>
            </a:fld>
            <a:endParaRPr lang="en-US" altLang="en-US" sz="1400"/>
          </a:p>
        </p:txBody>
      </p:sp>
      <p:sp>
        <p:nvSpPr>
          <p:cNvPr id="100355" name="Rectangle 2"/>
          <p:cNvSpPr>
            <a:spLocks noGrp="1" noChangeArrowheads="1"/>
          </p:cNvSpPr>
          <p:nvPr>
            <p:ph type="title"/>
          </p:nvPr>
        </p:nvSpPr>
        <p:spPr>
          <a:xfrm>
            <a:off x="381000" y="0"/>
            <a:ext cx="8229600" cy="533400"/>
          </a:xfrm>
        </p:spPr>
        <p:txBody>
          <a:bodyPr/>
          <a:lstStyle/>
          <a:p>
            <a:pPr eaLnBrk="1" hangingPunct="1"/>
            <a:r>
              <a:rPr lang="en-US" altLang="en-US"/>
              <a:t>HTML List Basics</a:t>
            </a:r>
          </a:p>
        </p:txBody>
      </p:sp>
      <p:sp>
        <p:nvSpPr>
          <p:cNvPr id="100356" name="Rectangle 3"/>
          <p:cNvSpPr>
            <a:spLocks noGrp="1" noChangeArrowheads="1"/>
          </p:cNvSpPr>
          <p:nvPr>
            <p:ph type="body" idx="1"/>
          </p:nvPr>
        </p:nvSpPr>
        <p:spPr>
          <a:xfrm>
            <a:off x="0" y="381000"/>
            <a:ext cx="8991600" cy="6096000"/>
          </a:xfrm>
        </p:spPr>
        <p:txBody>
          <a:bodyPr/>
          <a:lstStyle/>
          <a:p>
            <a:pPr eaLnBrk="1" hangingPunct="1"/>
            <a:r>
              <a:rPr lang="en-US" altLang="en-US" sz="3200" b="1" dirty="0">
                <a:solidFill>
                  <a:srgbClr val="FF0066"/>
                </a:solidFill>
              </a:rPr>
              <a:t>List</a:t>
            </a:r>
            <a:r>
              <a:rPr lang="en-US" altLang="en-US" sz="3200" dirty="0"/>
              <a:t> Tags Common Elements</a:t>
            </a:r>
          </a:p>
          <a:p>
            <a:pPr lvl="1" eaLnBrk="1" hangingPunct="1"/>
            <a:r>
              <a:rPr lang="en-US" altLang="en-US" sz="3000" b="1" dirty="0"/>
              <a:t>opening</a:t>
            </a:r>
            <a:r>
              <a:rPr lang="en-US" altLang="en-US" sz="3000" dirty="0"/>
              <a:t> and </a:t>
            </a:r>
            <a:r>
              <a:rPr lang="en-US" altLang="en-US" sz="3000" b="1" dirty="0"/>
              <a:t>closing</a:t>
            </a:r>
            <a:r>
              <a:rPr lang="en-US" altLang="en-US" sz="3000" dirty="0"/>
              <a:t> tag</a:t>
            </a:r>
          </a:p>
          <a:p>
            <a:pPr marL="914400" lvl="2" indent="0" eaLnBrk="1" hangingPunct="1">
              <a:buNone/>
            </a:pPr>
            <a:r>
              <a:rPr lang="en-US" altLang="en-US" sz="2800" b="1" dirty="0"/>
              <a:t>1.</a:t>
            </a:r>
            <a:r>
              <a:rPr lang="en-US" altLang="en-US" sz="2800" b="1" dirty="0">
                <a:solidFill>
                  <a:srgbClr val="FF0066"/>
                </a:solidFill>
              </a:rPr>
              <a:t> o</a:t>
            </a:r>
            <a:r>
              <a:rPr lang="en-US" altLang="en-US" sz="2800" b="1" dirty="0"/>
              <a:t>rdered</a:t>
            </a:r>
            <a:r>
              <a:rPr lang="en-US" altLang="en-US" sz="2800" b="1" dirty="0">
                <a:solidFill>
                  <a:srgbClr val="FF0066"/>
                </a:solidFill>
              </a:rPr>
              <a:t> l</a:t>
            </a:r>
            <a:r>
              <a:rPr lang="en-US" altLang="en-US" sz="2800" b="1" dirty="0"/>
              <a:t>ist</a:t>
            </a:r>
            <a:r>
              <a:rPr lang="en-US" altLang="en-US" sz="2800" dirty="0"/>
              <a:t>	</a:t>
            </a:r>
            <a:r>
              <a:rPr lang="en-US" altLang="en-US" sz="2800" b="1" dirty="0"/>
              <a:t>&lt;</a:t>
            </a:r>
            <a:r>
              <a:rPr lang="en-US" altLang="en-US" sz="2800" b="1" dirty="0" err="1"/>
              <a:t>ol</a:t>
            </a:r>
            <a:r>
              <a:rPr lang="en-US" altLang="en-US" sz="2800" b="1" dirty="0"/>
              <a:t>&gt; </a:t>
            </a:r>
            <a:r>
              <a:rPr lang="en-US" altLang="en-US" sz="2800" dirty="0"/>
              <a:t>and </a:t>
            </a:r>
            <a:r>
              <a:rPr lang="en-US" altLang="en-US" sz="2800" b="1" dirty="0"/>
              <a:t>&lt;/</a:t>
            </a:r>
            <a:r>
              <a:rPr lang="en-US" altLang="en-US" sz="2800" b="1" dirty="0" err="1"/>
              <a:t>ol</a:t>
            </a:r>
            <a:r>
              <a:rPr lang="en-US" altLang="en-US" sz="2800" b="1" dirty="0"/>
              <a:t>&gt;  </a:t>
            </a:r>
            <a:r>
              <a:rPr lang="en-US" altLang="en-US" sz="2800" b="1" dirty="0">
                <a:solidFill>
                  <a:srgbClr val="00CC00"/>
                </a:solidFill>
              </a:rPr>
              <a:t>HOP 2.6</a:t>
            </a:r>
          </a:p>
          <a:p>
            <a:pPr marL="1885950" lvl="3" indent="-514350" eaLnBrk="1" hangingPunct="1"/>
            <a:r>
              <a:rPr lang="en-US" altLang="en-US" sz="2800" dirty="0">
                <a:solidFill>
                  <a:srgbClr val="FF0000"/>
                </a:solidFill>
              </a:rPr>
              <a:t>l</a:t>
            </a:r>
            <a:r>
              <a:rPr lang="en-US" altLang="en-US" sz="2800" dirty="0"/>
              <a:t>ist </a:t>
            </a:r>
            <a:r>
              <a:rPr lang="en-US" altLang="en-US" sz="2800" dirty="0">
                <a:solidFill>
                  <a:srgbClr val="FF0000"/>
                </a:solidFill>
              </a:rPr>
              <a:t>i</a:t>
            </a:r>
            <a:r>
              <a:rPr lang="en-US" altLang="en-US" sz="2800" dirty="0"/>
              <a:t>tems	</a:t>
            </a:r>
            <a:r>
              <a:rPr lang="en-US" altLang="en-US" sz="2800" b="1" dirty="0"/>
              <a:t>&lt;li&gt;</a:t>
            </a:r>
          </a:p>
          <a:p>
            <a:pPr lvl="1" eaLnBrk="1" hangingPunct="1"/>
            <a:endParaRPr lang="en-US" altLang="en-US" sz="3000" dirty="0"/>
          </a:p>
          <a:p>
            <a:pPr marL="914400" lvl="2" indent="0" eaLnBrk="1" hangingPunct="1">
              <a:buNone/>
            </a:pPr>
            <a:r>
              <a:rPr lang="en-US" altLang="en-US" sz="2800" b="1" dirty="0"/>
              <a:t>2.</a:t>
            </a:r>
            <a:r>
              <a:rPr lang="en-US" altLang="en-US" sz="2800" b="1" dirty="0">
                <a:solidFill>
                  <a:srgbClr val="FF0066"/>
                </a:solidFill>
              </a:rPr>
              <a:t> u</a:t>
            </a:r>
            <a:r>
              <a:rPr lang="en-US" altLang="en-US" sz="2800" b="1" dirty="0"/>
              <a:t>nordered </a:t>
            </a:r>
            <a:r>
              <a:rPr lang="en-US" altLang="en-US" sz="2800" b="1" dirty="0">
                <a:solidFill>
                  <a:srgbClr val="FF0066"/>
                </a:solidFill>
              </a:rPr>
              <a:t>l</a:t>
            </a:r>
            <a:r>
              <a:rPr lang="en-US" altLang="en-US" sz="2800" b="1" dirty="0"/>
              <a:t>ist &lt;</a:t>
            </a:r>
            <a:r>
              <a:rPr lang="en-US" altLang="en-US" sz="2800" b="1" dirty="0" err="1"/>
              <a:t>ul</a:t>
            </a:r>
            <a:r>
              <a:rPr lang="en-US" altLang="en-US" sz="2800" b="1" dirty="0"/>
              <a:t>&gt; </a:t>
            </a:r>
            <a:r>
              <a:rPr lang="en-US" altLang="en-US" sz="2800" dirty="0"/>
              <a:t>and </a:t>
            </a:r>
            <a:r>
              <a:rPr lang="en-US" altLang="en-US" sz="2800" b="1" dirty="0"/>
              <a:t>&lt;/</a:t>
            </a:r>
            <a:r>
              <a:rPr lang="en-US" altLang="en-US" sz="2800" b="1" dirty="0" err="1"/>
              <a:t>ul</a:t>
            </a:r>
            <a:r>
              <a:rPr lang="en-US" altLang="en-US" sz="2800" b="1" dirty="0"/>
              <a:t>&gt;  </a:t>
            </a:r>
            <a:r>
              <a:rPr lang="en-US" altLang="en-US" sz="2800" b="1" dirty="0">
                <a:solidFill>
                  <a:srgbClr val="00CC66"/>
                </a:solidFill>
              </a:rPr>
              <a:t>HOP 2.7</a:t>
            </a:r>
          </a:p>
          <a:p>
            <a:pPr marL="1885950" lvl="3" indent="-514350" eaLnBrk="1" hangingPunct="1"/>
            <a:r>
              <a:rPr lang="en-US" altLang="en-US" sz="2800" dirty="0">
                <a:solidFill>
                  <a:srgbClr val="FF0000"/>
                </a:solidFill>
              </a:rPr>
              <a:t>l</a:t>
            </a:r>
            <a:r>
              <a:rPr lang="en-US" altLang="en-US" sz="2800" dirty="0"/>
              <a:t>ist </a:t>
            </a:r>
            <a:r>
              <a:rPr lang="en-US" altLang="en-US" sz="2800" dirty="0">
                <a:solidFill>
                  <a:srgbClr val="FF0000"/>
                </a:solidFill>
              </a:rPr>
              <a:t>i</a:t>
            </a:r>
            <a:r>
              <a:rPr lang="en-US" altLang="en-US" sz="2800" dirty="0"/>
              <a:t>tems	</a:t>
            </a:r>
            <a:r>
              <a:rPr lang="en-US" altLang="en-US" sz="2800" b="1" dirty="0"/>
              <a:t>&lt;li&gt;</a:t>
            </a:r>
          </a:p>
          <a:p>
            <a:pPr marL="1885950" lvl="3" indent="-514350" eaLnBrk="1" hangingPunct="1"/>
            <a:endParaRPr lang="en-US" altLang="en-US" sz="2800" b="1" dirty="0"/>
          </a:p>
          <a:p>
            <a:pPr marL="914400" lvl="2" indent="0" eaLnBrk="1" hangingPunct="1">
              <a:buNone/>
            </a:pPr>
            <a:r>
              <a:rPr lang="en-US" altLang="en-US" sz="2800" b="1" dirty="0"/>
              <a:t>3.</a:t>
            </a:r>
            <a:r>
              <a:rPr lang="en-US" altLang="en-US" sz="2800" b="1" dirty="0">
                <a:solidFill>
                  <a:srgbClr val="FF0066"/>
                </a:solidFill>
              </a:rPr>
              <a:t> d</a:t>
            </a:r>
            <a:r>
              <a:rPr lang="en-US" altLang="en-US" sz="2800" b="1" dirty="0"/>
              <a:t>efinition </a:t>
            </a:r>
            <a:r>
              <a:rPr lang="en-US" altLang="en-US" sz="2800" b="1" dirty="0">
                <a:solidFill>
                  <a:srgbClr val="FF0066"/>
                </a:solidFill>
              </a:rPr>
              <a:t>l</a:t>
            </a:r>
            <a:r>
              <a:rPr lang="en-US" altLang="en-US" sz="2800" b="1" dirty="0"/>
              <a:t>ist</a:t>
            </a:r>
            <a:r>
              <a:rPr lang="en-US" altLang="en-US" sz="2800" dirty="0"/>
              <a:t>	</a:t>
            </a:r>
            <a:r>
              <a:rPr lang="en-US" altLang="en-US" sz="2800" b="1" dirty="0"/>
              <a:t>&lt;dl&gt; </a:t>
            </a:r>
            <a:r>
              <a:rPr lang="en-US" altLang="en-US" sz="2800" dirty="0"/>
              <a:t>and </a:t>
            </a:r>
            <a:r>
              <a:rPr lang="en-US" altLang="en-US" sz="2800" b="1" dirty="0"/>
              <a:t>&lt;/dl&gt; </a:t>
            </a:r>
            <a:r>
              <a:rPr lang="en-US" altLang="en-US" sz="2800" b="1" dirty="0">
                <a:solidFill>
                  <a:srgbClr val="00CC00"/>
                </a:solidFill>
              </a:rPr>
              <a:t>HOP 2.8</a:t>
            </a:r>
          </a:p>
          <a:p>
            <a:pPr marL="1885950" lvl="3" indent="-514350" eaLnBrk="1" hangingPunct="1"/>
            <a:r>
              <a:rPr lang="en-US" altLang="en-US" sz="2800" dirty="0">
                <a:solidFill>
                  <a:srgbClr val="FF0000"/>
                </a:solidFill>
              </a:rPr>
              <a:t>d</a:t>
            </a:r>
            <a:r>
              <a:rPr lang="en-US" altLang="en-US" sz="2800" dirty="0"/>
              <a:t>efinition </a:t>
            </a:r>
            <a:r>
              <a:rPr lang="en-US" altLang="en-US" sz="2800" dirty="0">
                <a:solidFill>
                  <a:srgbClr val="FF0000"/>
                </a:solidFill>
              </a:rPr>
              <a:t>t</a:t>
            </a:r>
            <a:r>
              <a:rPr lang="en-US" altLang="en-US" sz="2800" dirty="0"/>
              <a:t>erm </a:t>
            </a:r>
            <a:r>
              <a:rPr lang="en-US" altLang="en-US" sz="2800" b="1" dirty="0"/>
              <a:t>&lt;</a:t>
            </a:r>
            <a:r>
              <a:rPr lang="en-US" altLang="en-US" sz="2800" b="1" dirty="0" err="1"/>
              <a:t>dt</a:t>
            </a:r>
            <a:r>
              <a:rPr lang="en-US" altLang="en-US" sz="2800" b="1" dirty="0"/>
              <a:t>&gt; </a:t>
            </a:r>
            <a:r>
              <a:rPr lang="en-US" altLang="en-US" sz="2800" dirty="0"/>
              <a:t>and </a:t>
            </a:r>
          </a:p>
          <a:p>
            <a:pPr marL="1885950" lvl="3" indent="-514350" eaLnBrk="1" hangingPunct="1"/>
            <a:r>
              <a:rPr lang="en-US" altLang="en-US" sz="2800" dirty="0">
                <a:solidFill>
                  <a:srgbClr val="FF0000"/>
                </a:solidFill>
              </a:rPr>
              <a:t>d</a:t>
            </a:r>
            <a:r>
              <a:rPr lang="en-US" altLang="en-US" sz="2800" dirty="0"/>
              <a:t>efinition</a:t>
            </a:r>
            <a:r>
              <a:rPr lang="en-US" altLang="en-US" sz="2800" dirty="0">
                <a:solidFill>
                  <a:srgbClr val="FF0000"/>
                </a:solidFill>
              </a:rPr>
              <a:t> d</a:t>
            </a:r>
            <a:r>
              <a:rPr lang="en-US" altLang="en-US" sz="2800" dirty="0"/>
              <a:t>ata </a:t>
            </a:r>
            <a:r>
              <a:rPr lang="en-US" altLang="en-US" sz="2800" b="1" dirty="0"/>
              <a:t>&lt;</a:t>
            </a:r>
            <a:r>
              <a:rPr lang="en-US" altLang="en-US" sz="2800" b="1" dirty="0" err="1"/>
              <a:t>dd</a:t>
            </a:r>
            <a:r>
              <a:rPr lang="en-US" altLang="en-US" sz="2800" b="1" dirty="0"/>
              <a:t>&gt;</a:t>
            </a:r>
          </a:p>
          <a:p>
            <a:pPr lvl="1" eaLnBrk="1" hangingPunct="1"/>
            <a:r>
              <a:rPr lang="en-US" altLang="en-US" sz="3000" b="1" dirty="0">
                <a:solidFill>
                  <a:schemeClr val="bg2"/>
                </a:solidFill>
              </a:rPr>
              <a:t>list items </a:t>
            </a:r>
            <a:r>
              <a:rPr lang="en-US" altLang="en-US" sz="3000" dirty="0"/>
              <a:t>have their </a:t>
            </a:r>
            <a:r>
              <a:rPr lang="en-US" altLang="en-US" sz="3000" b="1" dirty="0">
                <a:solidFill>
                  <a:schemeClr val="bg2"/>
                </a:solidFill>
              </a:rPr>
              <a:t>own</a:t>
            </a:r>
            <a:r>
              <a:rPr lang="en-US" altLang="en-US" sz="3000" dirty="0"/>
              <a:t> tag &lt;li&gt;</a:t>
            </a:r>
          </a:p>
        </p:txBody>
      </p:sp>
    </p:spTree>
    <p:custDataLst>
      <p:tags r:id="rId1"/>
    </p:custDataLst>
    <p:extLst>
      <p:ext uri="{BB962C8B-B14F-4D97-AF65-F5344CB8AC3E}">
        <p14:creationId xmlns:p14="http://schemas.microsoft.com/office/powerpoint/2010/main" val="276888009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Font typeface="Wingdings" panose="05000000000000000000" pitchFamily="2" charset="2"/>
              <a:buChar char="§"/>
              <a:defRPr sz="2800">
                <a:solidFill>
                  <a:schemeClr val="tx1"/>
                </a:solidFill>
                <a:latin typeface="Times New Roman" panose="02020603050405020304" pitchFamily="18" charset="0"/>
              </a:defRPr>
            </a:lvl1pPr>
            <a:lvl2pPr marL="742950" indent="-285750">
              <a:spcBef>
                <a:spcPct val="20000"/>
              </a:spcBef>
              <a:buClr>
                <a:schemeClr val="tx1"/>
              </a:buClr>
              <a:buFont typeface="Wingdings" panose="05000000000000000000" pitchFamily="2" charset="2"/>
              <a:buChar char="§"/>
              <a:defRPr sz="2200">
                <a:solidFill>
                  <a:schemeClr val="tx1"/>
                </a:solidFill>
                <a:latin typeface="Times New Roman" panose="02020603050405020304" pitchFamily="18" charset="0"/>
              </a:defRPr>
            </a:lvl2pPr>
            <a:lvl3pPr marL="1143000" indent="-228600">
              <a:spcBef>
                <a:spcPct val="20000"/>
              </a:spcBef>
              <a:buClr>
                <a:schemeClr val="hlink"/>
              </a:buClr>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lr>
                <a:srgbClr val="00CCFF"/>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9pPr>
          </a:lstStyle>
          <a:p>
            <a:pPr>
              <a:spcBef>
                <a:spcPct val="50000"/>
              </a:spcBef>
              <a:buClrTx/>
              <a:buFontTx/>
              <a:buNone/>
            </a:pPr>
            <a:fld id="{03ED81F5-72E3-479A-BA6E-0BDC7178FB6E}" type="slidenum">
              <a:rPr lang="en-US" altLang="en-US" sz="1400" smtClean="0"/>
              <a:pPr>
                <a:spcBef>
                  <a:spcPct val="50000"/>
                </a:spcBef>
                <a:buClrTx/>
                <a:buFontTx/>
                <a:buNone/>
              </a:pPr>
              <a:t>51</a:t>
            </a:fld>
            <a:endParaRPr lang="en-US" altLang="en-US" sz="1400"/>
          </a:p>
        </p:txBody>
      </p:sp>
      <p:sp>
        <p:nvSpPr>
          <p:cNvPr id="108547" name="Rectangle 2"/>
          <p:cNvSpPr>
            <a:spLocks noGrp="1" noChangeArrowheads="1"/>
          </p:cNvSpPr>
          <p:nvPr>
            <p:ph type="title"/>
          </p:nvPr>
        </p:nvSpPr>
        <p:spPr>
          <a:xfrm>
            <a:off x="457200" y="0"/>
            <a:ext cx="8153400" cy="457200"/>
          </a:xfrm>
        </p:spPr>
        <p:txBody>
          <a:bodyPr/>
          <a:lstStyle/>
          <a:p>
            <a:pPr eaLnBrk="1" hangingPunct="1"/>
            <a:br>
              <a:rPr lang="en-US" altLang="en-US" sz="2400" dirty="0"/>
            </a:br>
            <a:r>
              <a:rPr lang="en-US" altLang="en-US" sz="2400" dirty="0"/>
              <a:t>1. Ordered Lists</a:t>
            </a:r>
            <a:br>
              <a:rPr lang="en-US" altLang="en-US" sz="2400" dirty="0"/>
            </a:br>
            <a:endParaRPr lang="en-US" altLang="en-US" sz="2400" dirty="0"/>
          </a:p>
        </p:txBody>
      </p:sp>
      <p:sp>
        <p:nvSpPr>
          <p:cNvPr id="108548" name="Rectangle 3"/>
          <p:cNvSpPr>
            <a:spLocks noGrp="1" noChangeArrowheads="1"/>
          </p:cNvSpPr>
          <p:nvPr>
            <p:ph type="body" idx="1"/>
          </p:nvPr>
        </p:nvSpPr>
        <p:spPr>
          <a:xfrm>
            <a:off x="609600" y="914400"/>
            <a:ext cx="7848600" cy="5562600"/>
          </a:xfrm>
        </p:spPr>
        <p:txBody>
          <a:bodyPr/>
          <a:lstStyle/>
          <a:p>
            <a:pPr lvl="1" eaLnBrk="1" hangingPunct="1">
              <a:buFont typeface="Wingdings" panose="05000000000000000000" pitchFamily="2" charset="2"/>
              <a:buNone/>
            </a:pPr>
            <a:r>
              <a:rPr lang="en-US" altLang="en-US" dirty="0"/>
              <a:t> </a:t>
            </a:r>
            <a:r>
              <a:rPr lang="en-US" altLang="en-US" sz="3100" dirty="0"/>
              <a:t>Used to </a:t>
            </a:r>
            <a:r>
              <a:rPr lang="en-US" altLang="en-US" sz="3100" b="1" dirty="0"/>
              <a:t>convey information</a:t>
            </a:r>
            <a:r>
              <a:rPr lang="en-US" altLang="en-US" sz="3100" dirty="0"/>
              <a:t> in an </a:t>
            </a:r>
            <a:r>
              <a:rPr lang="en-US" altLang="en-US" sz="3100" b="1" dirty="0">
                <a:solidFill>
                  <a:srgbClr val="00CC00"/>
                </a:solidFill>
              </a:rPr>
              <a:t>ordered </a:t>
            </a:r>
            <a:r>
              <a:rPr lang="en-US" altLang="en-US" sz="3100" dirty="0"/>
              <a:t>fashion</a:t>
            </a:r>
          </a:p>
          <a:p>
            <a:pPr lvl="1" eaLnBrk="1" hangingPunct="1">
              <a:buFont typeface="Wingdings" panose="05000000000000000000" pitchFamily="2" charset="2"/>
              <a:buNone/>
            </a:pPr>
            <a:endParaRPr lang="en-US" altLang="en-US" dirty="0"/>
          </a:p>
        </p:txBody>
      </p:sp>
      <p:pic>
        <p:nvPicPr>
          <p:cNvPr id="10854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76888" y="2286000"/>
            <a:ext cx="3265487"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55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2209800"/>
            <a:ext cx="4800600" cy="408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p14:bwMode="auto" r:id="rId6">
            <p14:nvContentPartPr>
              <p14:cNvPr id="5122" name="Ink 8"/>
              <p14:cNvContentPartPr>
                <a14:cpLocks xmlns:a14="http://schemas.microsoft.com/office/drawing/2010/main" noRot="1" noChangeAspect="1" noEditPoints="1" noChangeArrowheads="1" noChangeShapeType="1"/>
              </p14:cNvContentPartPr>
              <p14:nvPr/>
            </p14:nvContentPartPr>
            <p14:xfrm>
              <a:off x="-892175" y="3976688"/>
              <a:ext cx="1587" cy="1587"/>
            </p14:xfrm>
          </p:contentPart>
        </mc:Choice>
        <mc:Fallback xmlns="">
          <p:pic>
            <p:nvPicPr>
              <p:cNvPr id="5122" name="Ink 8"/>
              <p:cNvPicPr>
                <a:picLocks noRot="1" noChangeAspect="1" noEditPoints="1" noChangeArrowheads="1" noChangeShapeType="1"/>
              </p:cNvPicPr>
              <p:nvPr/>
            </p:nvPicPr>
            <p:blipFill>
              <a:blip r:embed="rId7"/>
              <a:stretch>
                <a:fillRect/>
              </a:stretch>
            </p:blipFill>
            <p:spPr>
              <a:xfrm>
                <a:off x="-933437" y="3935426"/>
                <a:ext cx="84111" cy="84111"/>
              </a:xfrm>
              <a:prstGeom prst="rect">
                <a:avLst/>
              </a:prstGeom>
            </p:spPr>
          </p:pic>
        </mc:Fallback>
      </mc:AlternateContent>
    </p:spTree>
    <p:custDataLst>
      <p:tags r:id="rId1"/>
    </p:custData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Font typeface="Wingdings" panose="05000000000000000000" pitchFamily="2" charset="2"/>
              <a:buChar char="§"/>
              <a:defRPr sz="2800">
                <a:solidFill>
                  <a:schemeClr val="tx1"/>
                </a:solidFill>
                <a:latin typeface="Times New Roman" panose="02020603050405020304" pitchFamily="18" charset="0"/>
              </a:defRPr>
            </a:lvl1pPr>
            <a:lvl2pPr marL="742950" indent="-285750">
              <a:spcBef>
                <a:spcPct val="20000"/>
              </a:spcBef>
              <a:buClr>
                <a:schemeClr val="tx1"/>
              </a:buClr>
              <a:buFont typeface="Wingdings" panose="05000000000000000000" pitchFamily="2" charset="2"/>
              <a:buChar char="§"/>
              <a:defRPr sz="2200">
                <a:solidFill>
                  <a:schemeClr val="tx1"/>
                </a:solidFill>
                <a:latin typeface="Times New Roman" panose="02020603050405020304" pitchFamily="18" charset="0"/>
              </a:defRPr>
            </a:lvl2pPr>
            <a:lvl3pPr marL="1143000" indent="-228600">
              <a:spcBef>
                <a:spcPct val="20000"/>
              </a:spcBef>
              <a:buClr>
                <a:schemeClr val="hlink"/>
              </a:buClr>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lr>
                <a:srgbClr val="00CCFF"/>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9pPr>
          </a:lstStyle>
          <a:p>
            <a:pPr>
              <a:spcBef>
                <a:spcPct val="50000"/>
              </a:spcBef>
              <a:buClrTx/>
              <a:buFontTx/>
              <a:buNone/>
            </a:pPr>
            <a:fld id="{4D02234F-4CF7-4757-AAFC-05CD85542C6F}" type="slidenum">
              <a:rPr lang="en-US" altLang="en-US" sz="1400" smtClean="0"/>
              <a:pPr>
                <a:spcBef>
                  <a:spcPct val="50000"/>
                </a:spcBef>
                <a:buClrTx/>
                <a:buFontTx/>
                <a:buNone/>
              </a:pPr>
              <a:t>52</a:t>
            </a:fld>
            <a:endParaRPr lang="en-US" altLang="en-US" sz="1400"/>
          </a:p>
        </p:txBody>
      </p:sp>
      <p:sp>
        <p:nvSpPr>
          <p:cNvPr id="112643" name="Rectangle 2"/>
          <p:cNvSpPr>
            <a:spLocks noGrp="1" noChangeArrowheads="1"/>
          </p:cNvSpPr>
          <p:nvPr>
            <p:ph type="title"/>
          </p:nvPr>
        </p:nvSpPr>
        <p:spPr>
          <a:xfrm>
            <a:off x="381000" y="0"/>
            <a:ext cx="8229600" cy="533400"/>
          </a:xfrm>
        </p:spPr>
        <p:txBody>
          <a:bodyPr/>
          <a:lstStyle/>
          <a:p>
            <a:pPr eaLnBrk="1" hangingPunct="1"/>
            <a:r>
              <a:rPr lang="en-US" altLang="en-US" dirty="0"/>
              <a:t>1. Ordered List</a:t>
            </a:r>
          </a:p>
        </p:txBody>
      </p:sp>
      <p:sp>
        <p:nvSpPr>
          <p:cNvPr id="112644" name="Rectangle 3"/>
          <p:cNvSpPr>
            <a:spLocks noGrp="1" noChangeArrowheads="1"/>
          </p:cNvSpPr>
          <p:nvPr>
            <p:ph type="body" idx="1"/>
          </p:nvPr>
        </p:nvSpPr>
        <p:spPr>
          <a:xfrm>
            <a:off x="609600" y="914400"/>
            <a:ext cx="7772400" cy="5257800"/>
          </a:xfrm>
        </p:spPr>
        <p:txBody>
          <a:bodyPr/>
          <a:lstStyle/>
          <a:p>
            <a:pPr lvl="1" eaLnBrk="1" hangingPunct="1"/>
            <a:r>
              <a:rPr lang="en-US" altLang="en-US" sz="2600" b="1" i="1" dirty="0">
                <a:solidFill>
                  <a:srgbClr val="FF0066"/>
                </a:solidFill>
              </a:rPr>
              <a:t>Type</a:t>
            </a:r>
            <a:r>
              <a:rPr lang="en-US" altLang="en-US" sz="2600" b="1" dirty="0">
                <a:solidFill>
                  <a:srgbClr val="FF0066"/>
                </a:solidFill>
              </a:rPr>
              <a:t> </a:t>
            </a:r>
            <a:r>
              <a:rPr lang="en-US" altLang="en-US" sz="2600" b="1" dirty="0"/>
              <a:t>attribute</a:t>
            </a:r>
            <a:r>
              <a:rPr lang="en-US" altLang="en-US" sz="2600" dirty="0"/>
              <a:t> can take one of </a:t>
            </a:r>
            <a:r>
              <a:rPr lang="en-US" altLang="en-US" sz="2600" b="1" dirty="0"/>
              <a:t>five</a:t>
            </a:r>
            <a:r>
              <a:rPr lang="en-US" altLang="en-US" sz="2600" dirty="0"/>
              <a:t> values</a:t>
            </a:r>
          </a:p>
          <a:p>
            <a:pPr lvl="2" eaLnBrk="1" hangingPunct="1"/>
            <a:r>
              <a:rPr lang="en-US" altLang="en-US" sz="2400" b="1" i="1" dirty="0">
                <a:solidFill>
                  <a:srgbClr val="FF0066"/>
                </a:solidFill>
              </a:rPr>
              <a:t>“1”</a:t>
            </a:r>
            <a:r>
              <a:rPr lang="en-US" altLang="en-US" sz="2400" i="1" dirty="0"/>
              <a:t> Specifies standard A</a:t>
            </a:r>
            <a:r>
              <a:rPr lang="en-US" altLang="en-US" sz="2400" b="1" i="1" dirty="0"/>
              <a:t>rabic n</a:t>
            </a:r>
            <a:r>
              <a:rPr lang="en-US" altLang="en-US" sz="2400" i="1" dirty="0"/>
              <a:t>u</a:t>
            </a:r>
            <a:r>
              <a:rPr lang="en-US" altLang="en-US" sz="2400" b="1" i="1" dirty="0"/>
              <a:t>merals</a:t>
            </a:r>
          </a:p>
          <a:p>
            <a:pPr lvl="3" eaLnBrk="1" hangingPunct="1"/>
            <a:r>
              <a:rPr lang="en-US" altLang="en-US" sz="2400" i="1" dirty="0"/>
              <a:t>1, 2, 3, 4,5 </a:t>
            </a:r>
          </a:p>
          <a:p>
            <a:pPr lvl="2" eaLnBrk="1" hangingPunct="1"/>
            <a:r>
              <a:rPr lang="en-US" altLang="en-US" sz="2400" b="1" i="1" dirty="0">
                <a:solidFill>
                  <a:srgbClr val="FF0066"/>
                </a:solidFill>
              </a:rPr>
              <a:t>“a”</a:t>
            </a:r>
            <a:r>
              <a:rPr lang="en-US" altLang="en-US" sz="2400" i="1" dirty="0"/>
              <a:t> Specifies lowercase </a:t>
            </a:r>
            <a:r>
              <a:rPr lang="en-US" altLang="en-US" sz="2400" b="1" i="1" dirty="0"/>
              <a:t>letters</a:t>
            </a:r>
          </a:p>
          <a:p>
            <a:pPr lvl="3" eaLnBrk="1" hangingPunct="1"/>
            <a:r>
              <a:rPr lang="en-US" altLang="en-US" sz="2400" i="1" dirty="0"/>
              <a:t>a, b, c, d, e</a:t>
            </a:r>
          </a:p>
          <a:p>
            <a:pPr lvl="2" eaLnBrk="1" hangingPunct="1"/>
            <a:r>
              <a:rPr lang="en-US" altLang="en-US" sz="2400" b="1" i="1" dirty="0">
                <a:solidFill>
                  <a:srgbClr val="FF0066"/>
                </a:solidFill>
              </a:rPr>
              <a:t>“A</a:t>
            </a:r>
            <a:r>
              <a:rPr lang="en-US" altLang="en-US" sz="2400" i="1" dirty="0"/>
              <a:t>” Specifies uppercase </a:t>
            </a:r>
            <a:r>
              <a:rPr lang="en-US" altLang="en-US" sz="2400" b="1" i="1" dirty="0"/>
              <a:t>letters</a:t>
            </a:r>
          </a:p>
          <a:p>
            <a:pPr lvl="3" eaLnBrk="1" hangingPunct="1"/>
            <a:r>
              <a:rPr lang="en-US" altLang="en-US" sz="2400" i="1" dirty="0"/>
              <a:t>A, B, C, D, E</a:t>
            </a:r>
          </a:p>
          <a:p>
            <a:pPr lvl="2" eaLnBrk="1" hangingPunct="1"/>
            <a:r>
              <a:rPr lang="en-US" altLang="en-US" sz="2400" b="1" i="1" dirty="0">
                <a:solidFill>
                  <a:srgbClr val="FF0066"/>
                </a:solidFill>
              </a:rPr>
              <a:t>“i”</a:t>
            </a:r>
            <a:r>
              <a:rPr lang="en-US" altLang="en-US" sz="2400" i="1" dirty="0"/>
              <a:t> Specifies lowercase </a:t>
            </a:r>
            <a:r>
              <a:rPr lang="en-US" altLang="en-US" sz="2400" b="1" i="1" dirty="0"/>
              <a:t>R</a:t>
            </a:r>
            <a:r>
              <a:rPr lang="en-US" altLang="en-US" sz="2400" i="1" dirty="0"/>
              <a:t>o</a:t>
            </a:r>
            <a:r>
              <a:rPr lang="en-US" altLang="en-US" sz="2400" b="1" i="1" dirty="0"/>
              <a:t>man numerals</a:t>
            </a:r>
          </a:p>
          <a:p>
            <a:pPr lvl="3" eaLnBrk="1" hangingPunct="1"/>
            <a:r>
              <a:rPr lang="en-US" altLang="en-US" sz="2400" i="1" dirty="0"/>
              <a:t>i, ii, iii, iv, v</a:t>
            </a:r>
          </a:p>
          <a:p>
            <a:pPr lvl="2" eaLnBrk="1" hangingPunct="1"/>
            <a:r>
              <a:rPr lang="en-US" altLang="en-US" sz="2400" b="1" i="1" dirty="0">
                <a:solidFill>
                  <a:srgbClr val="FF0066"/>
                </a:solidFill>
              </a:rPr>
              <a:t>“I</a:t>
            </a:r>
            <a:r>
              <a:rPr lang="en-US" altLang="en-US" sz="2400" i="1" dirty="0"/>
              <a:t>” Specifies uppercase </a:t>
            </a:r>
            <a:r>
              <a:rPr lang="en-US" altLang="en-US" sz="2400" b="1" i="1" dirty="0"/>
              <a:t>Roman numerals</a:t>
            </a:r>
          </a:p>
          <a:p>
            <a:pPr lvl="3" eaLnBrk="1" hangingPunct="1"/>
            <a:r>
              <a:rPr lang="en-US" altLang="en-US" sz="2400" i="1" dirty="0"/>
              <a:t>I, II, III, IV, V</a:t>
            </a:r>
          </a:p>
        </p:txBody>
      </p:sp>
    </p:spTree>
    <p:custDataLst>
      <p:tags r:id="rId1"/>
    </p:custData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Font typeface="Wingdings" panose="05000000000000000000" pitchFamily="2" charset="2"/>
              <a:buChar char="§"/>
              <a:defRPr sz="2800">
                <a:solidFill>
                  <a:schemeClr val="tx1"/>
                </a:solidFill>
                <a:latin typeface="Times New Roman" panose="02020603050405020304" pitchFamily="18" charset="0"/>
              </a:defRPr>
            </a:lvl1pPr>
            <a:lvl2pPr marL="742950" indent="-285750">
              <a:spcBef>
                <a:spcPct val="20000"/>
              </a:spcBef>
              <a:buClr>
                <a:schemeClr val="tx1"/>
              </a:buClr>
              <a:buFont typeface="Wingdings" panose="05000000000000000000" pitchFamily="2" charset="2"/>
              <a:buChar char="§"/>
              <a:defRPr sz="2200">
                <a:solidFill>
                  <a:schemeClr val="tx1"/>
                </a:solidFill>
                <a:latin typeface="Times New Roman" panose="02020603050405020304" pitchFamily="18" charset="0"/>
              </a:defRPr>
            </a:lvl2pPr>
            <a:lvl3pPr marL="1143000" indent="-228600">
              <a:spcBef>
                <a:spcPct val="20000"/>
              </a:spcBef>
              <a:buClr>
                <a:schemeClr val="hlink"/>
              </a:buClr>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lr>
                <a:srgbClr val="00CCFF"/>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9pPr>
          </a:lstStyle>
          <a:p>
            <a:pPr>
              <a:spcBef>
                <a:spcPct val="50000"/>
              </a:spcBef>
              <a:buClrTx/>
              <a:buFontTx/>
              <a:buNone/>
            </a:pPr>
            <a:fld id="{E001A06F-7FF8-4101-BB19-C53C6AECDDB7}" type="slidenum">
              <a:rPr lang="en-US" altLang="en-US" sz="1400" smtClean="0"/>
              <a:pPr>
                <a:spcBef>
                  <a:spcPct val="50000"/>
                </a:spcBef>
                <a:buClrTx/>
                <a:buFontTx/>
                <a:buNone/>
              </a:pPr>
              <a:t>53</a:t>
            </a:fld>
            <a:endParaRPr lang="en-US" altLang="en-US" sz="1400"/>
          </a:p>
        </p:txBody>
      </p:sp>
      <p:sp>
        <p:nvSpPr>
          <p:cNvPr id="110595" name="Rectangle 2"/>
          <p:cNvSpPr>
            <a:spLocks noGrp="1" noChangeArrowheads="1"/>
          </p:cNvSpPr>
          <p:nvPr>
            <p:ph type="title"/>
          </p:nvPr>
        </p:nvSpPr>
        <p:spPr/>
        <p:txBody>
          <a:bodyPr/>
          <a:lstStyle/>
          <a:p>
            <a:pPr eaLnBrk="1" hangingPunct="1"/>
            <a:r>
              <a:rPr lang="en-US" altLang="en-US" dirty="0"/>
              <a:t>1. HTML Ordered List</a:t>
            </a:r>
          </a:p>
        </p:txBody>
      </p:sp>
      <p:sp>
        <p:nvSpPr>
          <p:cNvPr id="110596" name="Rectangle 3"/>
          <p:cNvSpPr>
            <a:spLocks noGrp="1" noChangeArrowheads="1"/>
          </p:cNvSpPr>
          <p:nvPr>
            <p:ph type="body" idx="1"/>
          </p:nvPr>
        </p:nvSpPr>
        <p:spPr>
          <a:xfrm>
            <a:off x="685800" y="914400"/>
            <a:ext cx="7848600" cy="5638800"/>
          </a:xfrm>
        </p:spPr>
        <p:txBody>
          <a:bodyPr/>
          <a:lstStyle/>
          <a:p>
            <a:pPr eaLnBrk="1" hangingPunct="1"/>
            <a:r>
              <a:rPr lang="en-US" altLang="en-US" sz="3200" dirty="0"/>
              <a:t>&lt;</a:t>
            </a:r>
            <a:r>
              <a:rPr lang="en-US" altLang="en-US" sz="3200" dirty="0" err="1">
                <a:solidFill>
                  <a:schemeClr val="bg2"/>
                </a:solidFill>
              </a:rPr>
              <a:t>ol</a:t>
            </a:r>
            <a:r>
              <a:rPr lang="en-US" altLang="en-US" sz="3200" dirty="0"/>
              <a:t>&gt;</a:t>
            </a:r>
            <a:br>
              <a:rPr lang="en-US" altLang="en-US" sz="3600" dirty="0"/>
            </a:br>
            <a:r>
              <a:rPr lang="en-US" altLang="en-US" dirty="0"/>
              <a:t>Contains the </a:t>
            </a:r>
            <a:r>
              <a:rPr lang="en-US" altLang="en-US" b="1" dirty="0">
                <a:solidFill>
                  <a:schemeClr val="bg2"/>
                </a:solidFill>
              </a:rPr>
              <a:t>o</a:t>
            </a:r>
            <a:r>
              <a:rPr lang="en-US" altLang="en-US" b="1" dirty="0"/>
              <a:t>rdered </a:t>
            </a:r>
            <a:r>
              <a:rPr lang="en-US" altLang="en-US" b="1" dirty="0">
                <a:solidFill>
                  <a:schemeClr val="bg2"/>
                </a:solidFill>
              </a:rPr>
              <a:t>l</a:t>
            </a:r>
            <a:r>
              <a:rPr lang="en-US" altLang="en-US" b="1" dirty="0"/>
              <a:t>ist</a:t>
            </a:r>
          </a:p>
          <a:p>
            <a:pPr lvl="1" eaLnBrk="1" hangingPunct="1"/>
            <a:r>
              <a:rPr lang="en-US" altLang="en-US" sz="3100" dirty="0"/>
              <a:t>Two main ways to </a:t>
            </a:r>
            <a:r>
              <a:rPr lang="en-US" altLang="en-US" sz="3100" b="1" dirty="0"/>
              <a:t>customize ordered lists</a:t>
            </a:r>
          </a:p>
          <a:p>
            <a:pPr lvl="2" eaLnBrk="1" hangingPunct="1"/>
            <a:r>
              <a:rPr lang="en-US" altLang="en-US" sz="2800" dirty="0"/>
              <a:t>how they are </a:t>
            </a:r>
            <a:r>
              <a:rPr lang="en-US" altLang="en-US" sz="2800" b="1" dirty="0"/>
              <a:t>numbered </a:t>
            </a:r>
          </a:p>
          <a:p>
            <a:pPr lvl="3" eaLnBrk="1" hangingPunct="1"/>
            <a:r>
              <a:rPr lang="en-US" altLang="en-US" sz="2800" b="1" i="1" dirty="0">
                <a:solidFill>
                  <a:srgbClr val="FF0066"/>
                </a:solidFill>
              </a:rPr>
              <a:t>type</a:t>
            </a:r>
            <a:r>
              <a:rPr lang="en-US" altLang="en-US" sz="2800" b="1" dirty="0">
                <a:solidFill>
                  <a:srgbClr val="FF0066"/>
                </a:solidFill>
              </a:rPr>
              <a:t> attribute</a:t>
            </a:r>
          </a:p>
          <a:p>
            <a:pPr lvl="4" eaLnBrk="1" hangingPunct="1"/>
            <a:r>
              <a:rPr lang="en-US" altLang="en-US" sz="2800" dirty="0"/>
              <a:t>default is </a:t>
            </a:r>
            <a:r>
              <a:rPr lang="en-US" altLang="en-US" sz="2800" b="1" dirty="0"/>
              <a:t>numerals: 1, 2,…</a:t>
            </a:r>
            <a:endParaRPr lang="en-US" altLang="en-US" sz="2800" b="1" dirty="0">
              <a:solidFill>
                <a:srgbClr val="FF0066"/>
              </a:solidFill>
            </a:endParaRPr>
          </a:p>
          <a:p>
            <a:pPr lvl="2" eaLnBrk="1" hangingPunct="1"/>
            <a:r>
              <a:rPr lang="en-US" altLang="en-US" sz="2800" dirty="0"/>
              <a:t>the number with which the </a:t>
            </a:r>
            <a:r>
              <a:rPr lang="en-US" altLang="en-US" sz="2800" b="1" dirty="0"/>
              <a:t>list starts</a:t>
            </a:r>
            <a:r>
              <a:rPr lang="en-US" altLang="en-US" sz="2800" dirty="0"/>
              <a:t> </a:t>
            </a:r>
          </a:p>
          <a:p>
            <a:pPr lvl="3" eaLnBrk="1" hangingPunct="1"/>
            <a:r>
              <a:rPr lang="en-US" altLang="en-US" sz="2800" b="1" i="1" dirty="0">
                <a:solidFill>
                  <a:srgbClr val="FF0066"/>
                </a:solidFill>
              </a:rPr>
              <a:t>start</a:t>
            </a:r>
            <a:r>
              <a:rPr lang="en-US" altLang="en-US" sz="2800" b="1" dirty="0">
                <a:solidFill>
                  <a:srgbClr val="FF0066"/>
                </a:solidFill>
              </a:rPr>
              <a:t> attribute</a:t>
            </a:r>
          </a:p>
          <a:p>
            <a:pPr lvl="2" eaLnBrk="1" hangingPunct="1"/>
            <a:r>
              <a:rPr lang="en-US" altLang="en-US" sz="2800" b="1" dirty="0"/>
              <a:t>Ex:    &lt;</a:t>
            </a:r>
            <a:r>
              <a:rPr lang="en-US" altLang="en-US" sz="2800" b="1" dirty="0" err="1">
                <a:solidFill>
                  <a:srgbClr val="FF0066"/>
                </a:solidFill>
              </a:rPr>
              <a:t>ol</a:t>
            </a:r>
            <a:r>
              <a:rPr lang="en-US" altLang="en-US" sz="2800" b="1" dirty="0">
                <a:solidFill>
                  <a:srgbClr val="FF0066"/>
                </a:solidFill>
              </a:rPr>
              <a:t> </a:t>
            </a:r>
            <a:r>
              <a:rPr lang="en-US" altLang="en-US" sz="2800" b="1" dirty="0">
                <a:solidFill>
                  <a:srgbClr val="00CC00"/>
                </a:solidFill>
              </a:rPr>
              <a:t>start</a:t>
            </a:r>
            <a:r>
              <a:rPr lang="en-US" altLang="en-US" sz="2800" b="1" dirty="0">
                <a:solidFill>
                  <a:schemeClr val="bg2"/>
                </a:solidFill>
              </a:rPr>
              <a:t>=“100”</a:t>
            </a:r>
            <a:r>
              <a:rPr lang="en-US" altLang="en-US" sz="2800" b="1" dirty="0">
                <a:solidFill>
                  <a:srgbClr val="FF0066"/>
                </a:solidFill>
              </a:rPr>
              <a:t> </a:t>
            </a:r>
            <a:r>
              <a:rPr lang="en-US" altLang="en-US" sz="2800" b="1" dirty="0">
                <a:solidFill>
                  <a:srgbClr val="00CC00"/>
                </a:solidFill>
              </a:rPr>
              <a:t>type</a:t>
            </a:r>
            <a:r>
              <a:rPr lang="en-US" altLang="en-US" sz="2800" b="1" dirty="0">
                <a:solidFill>
                  <a:srgbClr val="FF0066"/>
                </a:solidFill>
              </a:rPr>
              <a:t>=“I”</a:t>
            </a:r>
            <a:r>
              <a:rPr lang="en-US" altLang="en-US" sz="2800" b="1" dirty="0"/>
              <a:t>&gt;</a:t>
            </a:r>
            <a:endParaRPr lang="en-US" altLang="en-US" sz="2800" b="1" dirty="0">
              <a:solidFill>
                <a:srgbClr val="FF0066"/>
              </a:solidFill>
            </a:endParaRPr>
          </a:p>
          <a:p>
            <a:pPr lvl="1" eaLnBrk="1" hangingPunct="1"/>
            <a:r>
              <a:rPr lang="en-US" altLang="en-US" sz="3100" dirty="0"/>
              <a:t>&lt;</a:t>
            </a:r>
            <a:r>
              <a:rPr lang="en-US" altLang="en-US" sz="3100" dirty="0">
                <a:solidFill>
                  <a:schemeClr val="bg2"/>
                </a:solidFill>
              </a:rPr>
              <a:t>li</a:t>
            </a:r>
            <a:r>
              <a:rPr lang="en-US" altLang="en-US" sz="3100" dirty="0"/>
              <a:t>&gt;</a:t>
            </a:r>
            <a:br>
              <a:rPr lang="en-US" altLang="en-US" sz="3100" dirty="0"/>
            </a:br>
            <a:r>
              <a:rPr lang="en-US" altLang="en-US" b="1" dirty="0"/>
              <a:t>Contains an </a:t>
            </a:r>
            <a:r>
              <a:rPr lang="en-US" altLang="en-US" b="1" dirty="0">
                <a:solidFill>
                  <a:schemeClr val="bg2"/>
                </a:solidFill>
              </a:rPr>
              <a:t>l</a:t>
            </a:r>
            <a:r>
              <a:rPr lang="en-US" altLang="en-US" b="1" dirty="0"/>
              <a:t>ist </a:t>
            </a:r>
            <a:r>
              <a:rPr lang="en-US" altLang="en-US" b="1" dirty="0">
                <a:solidFill>
                  <a:schemeClr val="bg2"/>
                </a:solidFill>
              </a:rPr>
              <a:t>i</a:t>
            </a:r>
            <a:r>
              <a:rPr lang="en-US" altLang="en-US" b="1" dirty="0"/>
              <a:t>tem</a:t>
            </a:r>
          </a:p>
        </p:txBody>
      </p:sp>
    </p:spTree>
    <p:custDataLst>
      <p:tags r:id="rId1"/>
    </p:custData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Font typeface="Wingdings" panose="05000000000000000000" pitchFamily="2" charset="2"/>
              <a:buChar char="§"/>
              <a:defRPr sz="2800">
                <a:solidFill>
                  <a:schemeClr val="tx1"/>
                </a:solidFill>
                <a:latin typeface="Times New Roman" panose="02020603050405020304" pitchFamily="18" charset="0"/>
              </a:defRPr>
            </a:lvl1pPr>
            <a:lvl2pPr marL="742950" indent="-285750">
              <a:spcBef>
                <a:spcPct val="20000"/>
              </a:spcBef>
              <a:buClr>
                <a:schemeClr val="tx1"/>
              </a:buClr>
              <a:buFont typeface="Wingdings" panose="05000000000000000000" pitchFamily="2" charset="2"/>
              <a:buChar char="§"/>
              <a:defRPr sz="2200">
                <a:solidFill>
                  <a:schemeClr val="tx1"/>
                </a:solidFill>
                <a:latin typeface="Times New Roman" panose="02020603050405020304" pitchFamily="18" charset="0"/>
              </a:defRPr>
            </a:lvl2pPr>
            <a:lvl3pPr marL="1143000" indent="-228600">
              <a:spcBef>
                <a:spcPct val="20000"/>
              </a:spcBef>
              <a:buClr>
                <a:schemeClr val="hlink"/>
              </a:buClr>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lr>
                <a:srgbClr val="00CCFF"/>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9pPr>
          </a:lstStyle>
          <a:p>
            <a:pPr>
              <a:spcBef>
                <a:spcPct val="50000"/>
              </a:spcBef>
              <a:buClrTx/>
              <a:buFontTx/>
              <a:buNone/>
            </a:pPr>
            <a:fld id="{9B957C5B-81AD-445B-8789-6A2C12EA0EDC}" type="slidenum">
              <a:rPr lang="en-US" altLang="en-US" sz="1400" smtClean="0"/>
              <a:pPr>
                <a:spcBef>
                  <a:spcPct val="50000"/>
                </a:spcBef>
                <a:buClrTx/>
                <a:buFontTx/>
                <a:buNone/>
              </a:pPr>
              <a:t>54</a:t>
            </a:fld>
            <a:endParaRPr lang="en-US" altLang="en-US" sz="1400"/>
          </a:p>
        </p:txBody>
      </p:sp>
      <p:sp>
        <p:nvSpPr>
          <p:cNvPr id="114691" name="Rectangle 2"/>
          <p:cNvSpPr>
            <a:spLocks noGrp="1" noChangeArrowheads="1"/>
          </p:cNvSpPr>
          <p:nvPr>
            <p:ph type="title"/>
          </p:nvPr>
        </p:nvSpPr>
        <p:spPr>
          <a:xfrm>
            <a:off x="381000" y="0"/>
            <a:ext cx="8229600" cy="533400"/>
          </a:xfrm>
        </p:spPr>
        <p:txBody>
          <a:bodyPr/>
          <a:lstStyle/>
          <a:p>
            <a:pPr eaLnBrk="1" hangingPunct="1"/>
            <a:r>
              <a:rPr lang="en-US" altLang="en-US" dirty="0"/>
              <a:t>1. Ordered List</a:t>
            </a:r>
          </a:p>
        </p:txBody>
      </p:sp>
      <p:sp>
        <p:nvSpPr>
          <p:cNvPr id="114692" name="Rectangle 3"/>
          <p:cNvSpPr>
            <a:spLocks noGrp="1" noChangeArrowheads="1"/>
          </p:cNvSpPr>
          <p:nvPr>
            <p:ph type="body" idx="1"/>
          </p:nvPr>
        </p:nvSpPr>
        <p:spPr/>
        <p:txBody>
          <a:bodyPr/>
          <a:lstStyle/>
          <a:p>
            <a:pPr lvl="1" eaLnBrk="1" hangingPunct="1"/>
            <a:r>
              <a:rPr lang="en-US" altLang="en-US" sz="2600" dirty="0"/>
              <a:t>Both the </a:t>
            </a:r>
            <a:r>
              <a:rPr lang="en-US" altLang="en-US" sz="2600" b="1" i="1" dirty="0">
                <a:solidFill>
                  <a:srgbClr val="00CC00"/>
                </a:solidFill>
              </a:rPr>
              <a:t>start</a:t>
            </a:r>
            <a:r>
              <a:rPr lang="en-US" altLang="en-US" sz="2600" dirty="0">
                <a:solidFill>
                  <a:srgbClr val="00CC00"/>
                </a:solidFill>
              </a:rPr>
              <a:t> </a:t>
            </a:r>
            <a:r>
              <a:rPr lang="en-US" altLang="en-US" sz="2600" dirty="0"/>
              <a:t>and </a:t>
            </a:r>
            <a:r>
              <a:rPr lang="en-US" altLang="en-US" sz="2600" b="1" i="1" dirty="0">
                <a:solidFill>
                  <a:srgbClr val="00CC00"/>
                </a:solidFill>
              </a:rPr>
              <a:t>type</a:t>
            </a:r>
            <a:r>
              <a:rPr lang="en-US" altLang="en-US" sz="2600" i="1" dirty="0">
                <a:solidFill>
                  <a:srgbClr val="00CC00"/>
                </a:solidFill>
              </a:rPr>
              <a:t> </a:t>
            </a:r>
            <a:r>
              <a:rPr lang="en-US" altLang="en-US" sz="2600" dirty="0"/>
              <a:t>attributes are used in the </a:t>
            </a:r>
            <a:r>
              <a:rPr lang="en-US" altLang="en-US" sz="2600" b="1" dirty="0"/>
              <a:t>&lt;</a:t>
            </a:r>
            <a:r>
              <a:rPr lang="en-US" altLang="en-US" sz="2600" b="1" dirty="0" err="1"/>
              <a:t>ol</a:t>
            </a:r>
            <a:r>
              <a:rPr lang="en-US" altLang="en-US" sz="2600" b="1" dirty="0"/>
              <a:t>&gt;</a:t>
            </a:r>
            <a:r>
              <a:rPr lang="en-US" altLang="en-US" sz="2600" dirty="0"/>
              <a:t> tag</a:t>
            </a:r>
          </a:p>
          <a:p>
            <a:pPr lvl="2" eaLnBrk="1" hangingPunct="1">
              <a:buFont typeface="Wingdings" panose="05000000000000000000" pitchFamily="2" charset="2"/>
              <a:buNone/>
            </a:pPr>
            <a:r>
              <a:rPr lang="en-US" altLang="en-US" sz="2400" b="1" dirty="0"/>
              <a:t>&lt;</a:t>
            </a:r>
            <a:r>
              <a:rPr lang="en-US" altLang="en-US" sz="2400" b="1" dirty="0" err="1">
                <a:solidFill>
                  <a:srgbClr val="FF0066"/>
                </a:solidFill>
              </a:rPr>
              <a:t>ol</a:t>
            </a:r>
            <a:r>
              <a:rPr lang="en-US" altLang="en-US" sz="2400" b="1" dirty="0">
                <a:solidFill>
                  <a:srgbClr val="FF0066"/>
                </a:solidFill>
              </a:rPr>
              <a:t> </a:t>
            </a:r>
            <a:r>
              <a:rPr lang="en-US" altLang="en-US" sz="2400" b="1" dirty="0">
                <a:solidFill>
                  <a:srgbClr val="00CC00"/>
                </a:solidFill>
              </a:rPr>
              <a:t>start=101</a:t>
            </a:r>
            <a:r>
              <a:rPr lang="en-US" altLang="en-US" sz="2400" b="1" dirty="0">
                <a:solidFill>
                  <a:srgbClr val="FF0066"/>
                </a:solidFill>
              </a:rPr>
              <a:t> </a:t>
            </a:r>
            <a:r>
              <a:rPr lang="en-US" altLang="en-US" sz="2400" b="1" dirty="0">
                <a:solidFill>
                  <a:srgbClr val="00CC00"/>
                </a:solidFill>
              </a:rPr>
              <a:t>type</a:t>
            </a:r>
            <a:r>
              <a:rPr lang="en-US" altLang="en-US" sz="2400" b="1" dirty="0">
                <a:solidFill>
                  <a:srgbClr val="FF0066"/>
                </a:solidFill>
              </a:rPr>
              <a:t>=“I”</a:t>
            </a:r>
            <a:r>
              <a:rPr lang="en-US" altLang="en-US" sz="2400" b="1" dirty="0"/>
              <a:t>&gt;</a:t>
            </a:r>
          </a:p>
          <a:p>
            <a:pPr lvl="1" eaLnBrk="1" hangingPunct="1"/>
            <a:r>
              <a:rPr lang="en-US" altLang="en-US" sz="2600" b="1" dirty="0">
                <a:solidFill>
                  <a:srgbClr val="00CC00"/>
                </a:solidFill>
              </a:rPr>
              <a:t>start</a:t>
            </a:r>
            <a:r>
              <a:rPr lang="en-US" altLang="en-US" sz="2600" b="1" dirty="0">
                <a:solidFill>
                  <a:srgbClr val="FF0066"/>
                </a:solidFill>
              </a:rPr>
              <a:t>=“1”</a:t>
            </a:r>
            <a:r>
              <a:rPr lang="en-US" altLang="en-US" sz="2600" dirty="0"/>
              <a:t> is the </a:t>
            </a:r>
            <a:r>
              <a:rPr lang="en-US" altLang="en-US" sz="2600" b="1" dirty="0"/>
              <a:t>default value</a:t>
            </a:r>
          </a:p>
          <a:p>
            <a:pPr lvl="1" eaLnBrk="1" hangingPunct="1"/>
            <a:r>
              <a:rPr lang="en-US" altLang="en-US" sz="2600" b="1" dirty="0">
                <a:solidFill>
                  <a:srgbClr val="00CC00"/>
                </a:solidFill>
              </a:rPr>
              <a:t>type</a:t>
            </a:r>
            <a:r>
              <a:rPr lang="en-US" altLang="en-US" sz="2600" b="1" dirty="0">
                <a:solidFill>
                  <a:srgbClr val="FF0066"/>
                </a:solidFill>
              </a:rPr>
              <a:t>=“1”</a:t>
            </a:r>
            <a:r>
              <a:rPr lang="en-US" altLang="en-US" sz="2600" dirty="0"/>
              <a:t> is the </a:t>
            </a:r>
            <a:r>
              <a:rPr lang="en-US" altLang="en-US" sz="2600" b="1" dirty="0"/>
              <a:t>default value</a:t>
            </a:r>
          </a:p>
          <a:p>
            <a:pPr lvl="1" eaLnBrk="1" hangingPunct="1"/>
            <a:endParaRPr lang="en-US" altLang="en-US" sz="2600" b="1" dirty="0"/>
          </a:p>
          <a:p>
            <a:pPr lvl="1" eaLnBrk="1" hangingPunct="1"/>
            <a:r>
              <a:rPr lang="en-US" altLang="en-US" sz="2600" dirty="0"/>
              <a:t>By using the </a:t>
            </a:r>
            <a:r>
              <a:rPr lang="en-US" altLang="en-US" sz="2600" b="1" i="1" dirty="0">
                <a:solidFill>
                  <a:schemeClr val="bg2"/>
                </a:solidFill>
              </a:rPr>
              <a:t>value</a:t>
            </a:r>
            <a:r>
              <a:rPr lang="en-US" altLang="en-US" sz="2600" dirty="0"/>
              <a:t> attribute</a:t>
            </a:r>
            <a:br>
              <a:rPr lang="en-US" altLang="en-US" sz="2600" dirty="0"/>
            </a:br>
            <a:r>
              <a:rPr lang="en-US" altLang="en-US" sz="2600" dirty="0"/>
              <a:t>in the &lt;li&gt; tag, </a:t>
            </a:r>
            <a:r>
              <a:rPr lang="en-US" altLang="en-US" sz="2600" b="1" dirty="0"/>
              <a:t>numbering</a:t>
            </a:r>
            <a:br>
              <a:rPr lang="en-US" altLang="en-US" sz="2600" dirty="0"/>
            </a:br>
            <a:r>
              <a:rPr lang="en-US" altLang="en-US" sz="2600" dirty="0"/>
              <a:t>can be </a:t>
            </a:r>
            <a:r>
              <a:rPr lang="en-US" altLang="en-US" sz="2600" b="1" dirty="0"/>
              <a:t>reassigned at any point</a:t>
            </a:r>
          </a:p>
          <a:p>
            <a:pPr lvl="2" eaLnBrk="1" hangingPunct="1">
              <a:buFont typeface="Wingdings" panose="05000000000000000000" pitchFamily="2" charset="2"/>
              <a:buNone/>
            </a:pPr>
            <a:r>
              <a:rPr lang="en-US" altLang="en-US" sz="2400" b="1" dirty="0"/>
              <a:t>&lt;</a:t>
            </a:r>
            <a:r>
              <a:rPr lang="en-US" altLang="en-US" sz="2400" b="1" dirty="0">
                <a:solidFill>
                  <a:srgbClr val="FF0066"/>
                </a:solidFill>
              </a:rPr>
              <a:t>li value=1111</a:t>
            </a:r>
            <a:r>
              <a:rPr lang="en-US" altLang="en-US" sz="2400" b="1" dirty="0"/>
              <a:t>&gt; Step 5 and …=&gt;</a:t>
            </a:r>
          </a:p>
          <a:p>
            <a:pPr lvl="2" eaLnBrk="1" hangingPunct="1"/>
            <a:r>
              <a:rPr lang="en-US" altLang="en-US" sz="2400" dirty="0"/>
              <a:t>So, it will start from </a:t>
            </a:r>
            <a:r>
              <a:rPr lang="en-US" altLang="en-US" sz="2400" b="1" dirty="0"/>
              <a:t>MCXI.</a:t>
            </a:r>
          </a:p>
        </p:txBody>
      </p:sp>
      <p:pic>
        <p:nvPicPr>
          <p:cNvPr id="114693"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0425" y="2286000"/>
            <a:ext cx="3203575"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p14:bwMode="auto" r:id="rId5">
            <p14:nvContentPartPr>
              <p14:cNvPr id="2" name="Ink 1">
                <a:extLst>
                  <a:ext uri="{FF2B5EF4-FFF2-40B4-BE49-F238E27FC236}">
                    <a16:creationId xmlns:a16="http://schemas.microsoft.com/office/drawing/2014/main" id="{32C7324D-BD44-4417-B07D-C00D9AD4F3B2}"/>
                  </a:ext>
                </a:extLst>
              </p14:cNvPr>
              <p14:cNvContentPartPr/>
              <p14:nvPr/>
            </p14:nvContentPartPr>
            <p14:xfrm>
              <a:off x="6067416" y="5441408"/>
              <a:ext cx="1412640" cy="53280"/>
            </p14:xfrm>
          </p:contentPart>
        </mc:Choice>
        <mc:Fallback xmlns="">
          <p:pic>
            <p:nvPicPr>
              <p:cNvPr id="2" name="Ink 1">
                <a:extLst>
                  <a:ext uri="{FF2B5EF4-FFF2-40B4-BE49-F238E27FC236}">
                    <a16:creationId xmlns:a16="http://schemas.microsoft.com/office/drawing/2014/main" id="{32C7324D-BD44-4417-B07D-C00D9AD4F3B2}"/>
                  </a:ext>
                </a:extLst>
              </p:cNvPr>
              <p:cNvPicPr/>
              <p:nvPr/>
            </p:nvPicPr>
            <p:blipFill>
              <a:blip r:embed="rId6"/>
              <a:stretch>
                <a:fillRect/>
              </a:stretch>
            </p:blipFill>
            <p:spPr>
              <a:xfrm>
                <a:off x="6013416" y="5333768"/>
                <a:ext cx="1520280" cy="2689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 name="Ink 2">
                <a:extLst>
                  <a:ext uri="{FF2B5EF4-FFF2-40B4-BE49-F238E27FC236}">
                    <a16:creationId xmlns:a16="http://schemas.microsoft.com/office/drawing/2014/main" id="{BA85DF1D-A820-463F-B7FE-072767495466}"/>
                  </a:ext>
                </a:extLst>
              </p14:cNvPr>
              <p14:cNvContentPartPr/>
              <p14:nvPr/>
            </p14:nvContentPartPr>
            <p14:xfrm>
              <a:off x="1674336" y="5396768"/>
              <a:ext cx="3494160" cy="101880"/>
            </p14:xfrm>
          </p:contentPart>
        </mc:Choice>
        <mc:Fallback xmlns="">
          <p:pic>
            <p:nvPicPr>
              <p:cNvPr id="3" name="Ink 2">
                <a:extLst>
                  <a:ext uri="{FF2B5EF4-FFF2-40B4-BE49-F238E27FC236}">
                    <a16:creationId xmlns:a16="http://schemas.microsoft.com/office/drawing/2014/main" id="{BA85DF1D-A820-463F-B7FE-072767495466}"/>
                  </a:ext>
                </a:extLst>
              </p:cNvPr>
              <p:cNvPicPr/>
              <p:nvPr/>
            </p:nvPicPr>
            <p:blipFill>
              <a:blip r:embed="rId8"/>
              <a:stretch>
                <a:fillRect/>
              </a:stretch>
            </p:blipFill>
            <p:spPr>
              <a:xfrm>
                <a:off x="1620336" y="5289128"/>
                <a:ext cx="3601800" cy="3175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 name="Ink 5">
                <a:extLst>
                  <a:ext uri="{FF2B5EF4-FFF2-40B4-BE49-F238E27FC236}">
                    <a16:creationId xmlns:a16="http://schemas.microsoft.com/office/drawing/2014/main" id="{CCFD8D96-60B8-4E17-B74C-3A777B48B778}"/>
                  </a:ext>
                </a:extLst>
              </p14:cNvPr>
              <p14:cNvContentPartPr/>
              <p14:nvPr/>
            </p14:nvContentPartPr>
            <p14:xfrm>
              <a:off x="1473096" y="2108528"/>
              <a:ext cx="4728960" cy="2552040"/>
            </p14:xfrm>
          </p:contentPart>
        </mc:Choice>
        <mc:Fallback xmlns="">
          <p:pic>
            <p:nvPicPr>
              <p:cNvPr id="6" name="Ink 5">
                <a:extLst>
                  <a:ext uri="{FF2B5EF4-FFF2-40B4-BE49-F238E27FC236}">
                    <a16:creationId xmlns:a16="http://schemas.microsoft.com/office/drawing/2014/main" id="{CCFD8D96-60B8-4E17-B74C-3A777B48B778}"/>
                  </a:ext>
                </a:extLst>
              </p:cNvPr>
              <p:cNvPicPr/>
              <p:nvPr/>
            </p:nvPicPr>
            <p:blipFill>
              <a:blip r:embed="rId10"/>
              <a:stretch>
                <a:fillRect/>
              </a:stretch>
            </p:blipFill>
            <p:spPr>
              <a:xfrm>
                <a:off x="1464456" y="2099888"/>
                <a:ext cx="4746600" cy="25696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3" name="Ink 12">
                <a:extLst>
                  <a:ext uri="{FF2B5EF4-FFF2-40B4-BE49-F238E27FC236}">
                    <a16:creationId xmlns:a16="http://schemas.microsoft.com/office/drawing/2014/main" id="{8E92BD34-7281-4EDB-AF39-5C81D113B5E0}"/>
                  </a:ext>
                </a:extLst>
              </p14:cNvPr>
              <p14:cNvContentPartPr/>
              <p14:nvPr/>
            </p14:nvContentPartPr>
            <p14:xfrm>
              <a:off x="1446096" y="5234048"/>
              <a:ext cx="4536000" cy="529200"/>
            </p14:xfrm>
          </p:contentPart>
        </mc:Choice>
        <mc:Fallback xmlns="">
          <p:pic>
            <p:nvPicPr>
              <p:cNvPr id="13" name="Ink 12">
                <a:extLst>
                  <a:ext uri="{FF2B5EF4-FFF2-40B4-BE49-F238E27FC236}">
                    <a16:creationId xmlns:a16="http://schemas.microsoft.com/office/drawing/2014/main" id="{8E92BD34-7281-4EDB-AF39-5C81D113B5E0}"/>
                  </a:ext>
                </a:extLst>
              </p:cNvPr>
              <p:cNvPicPr/>
              <p:nvPr/>
            </p:nvPicPr>
            <p:blipFill>
              <a:blip r:embed="rId12"/>
              <a:stretch>
                <a:fillRect/>
              </a:stretch>
            </p:blipFill>
            <p:spPr>
              <a:xfrm>
                <a:off x="1437456" y="5225408"/>
                <a:ext cx="4553640" cy="5468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4" name="Ink 13">
                <a:extLst>
                  <a:ext uri="{FF2B5EF4-FFF2-40B4-BE49-F238E27FC236}">
                    <a16:creationId xmlns:a16="http://schemas.microsoft.com/office/drawing/2014/main" id="{41DED862-C467-48E8-88C0-F08E75D175E2}"/>
                  </a:ext>
                </a:extLst>
              </p14:cNvPr>
              <p14:cNvContentPartPr/>
              <p14:nvPr/>
            </p14:nvContentPartPr>
            <p14:xfrm>
              <a:off x="1743456" y="5240888"/>
              <a:ext cx="2725200" cy="70200"/>
            </p14:xfrm>
          </p:contentPart>
        </mc:Choice>
        <mc:Fallback xmlns="">
          <p:pic>
            <p:nvPicPr>
              <p:cNvPr id="14" name="Ink 13">
                <a:extLst>
                  <a:ext uri="{FF2B5EF4-FFF2-40B4-BE49-F238E27FC236}">
                    <a16:creationId xmlns:a16="http://schemas.microsoft.com/office/drawing/2014/main" id="{41DED862-C467-48E8-88C0-F08E75D175E2}"/>
                  </a:ext>
                </a:extLst>
              </p:cNvPr>
              <p:cNvPicPr/>
              <p:nvPr/>
            </p:nvPicPr>
            <p:blipFill>
              <a:blip r:embed="rId14"/>
              <a:stretch>
                <a:fillRect/>
              </a:stretch>
            </p:blipFill>
            <p:spPr>
              <a:xfrm>
                <a:off x="1734456" y="5231888"/>
                <a:ext cx="2742840" cy="87840"/>
              </a:xfrm>
              <a:prstGeom prst="rect">
                <a:avLst/>
              </a:prstGeom>
            </p:spPr>
          </p:pic>
        </mc:Fallback>
      </mc:AlternateContent>
    </p:spTree>
    <p:custDataLst>
      <p:tags r:id="rId1"/>
    </p:custData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Font typeface="Wingdings" panose="05000000000000000000" pitchFamily="2" charset="2"/>
              <a:buChar char="§"/>
              <a:defRPr sz="2800">
                <a:solidFill>
                  <a:schemeClr val="tx1"/>
                </a:solidFill>
                <a:latin typeface="Times New Roman" panose="02020603050405020304" pitchFamily="18" charset="0"/>
              </a:defRPr>
            </a:lvl1pPr>
            <a:lvl2pPr marL="742950" indent="-285750">
              <a:spcBef>
                <a:spcPct val="20000"/>
              </a:spcBef>
              <a:buClr>
                <a:schemeClr val="tx1"/>
              </a:buClr>
              <a:buFont typeface="Wingdings" panose="05000000000000000000" pitchFamily="2" charset="2"/>
              <a:buChar char="§"/>
              <a:defRPr sz="2200">
                <a:solidFill>
                  <a:schemeClr val="tx1"/>
                </a:solidFill>
                <a:latin typeface="Times New Roman" panose="02020603050405020304" pitchFamily="18" charset="0"/>
              </a:defRPr>
            </a:lvl2pPr>
            <a:lvl3pPr marL="1143000" indent="-228600">
              <a:spcBef>
                <a:spcPct val="20000"/>
              </a:spcBef>
              <a:buClr>
                <a:schemeClr val="hlink"/>
              </a:buClr>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lr>
                <a:srgbClr val="00CCFF"/>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9pPr>
          </a:lstStyle>
          <a:p>
            <a:pPr>
              <a:spcBef>
                <a:spcPct val="50000"/>
              </a:spcBef>
              <a:buClrTx/>
              <a:buFontTx/>
              <a:buNone/>
            </a:pPr>
            <a:fld id="{B55DB099-2C53-44FC-90E6-2688ECE3AE95}" type="slidenum">
              <a:rPr lang="en-US" altLang="en-US" sz="1400" smtClean="0"/>
              <a:pPr>
                <a:spcBef>
                  <a:spcPct val="50000"/>
                </a:spcBef>
                <a:buClrTx/>
                <a:buFontTx/>
                <a:buNone/>
              </a:pPr>
              <a:t>55</a:t>
            </a:fld>
            <a:endParaRPr lang="en-US" altLang="en-US" sz="1400"/>
          </a:p>
        </p:txBody>
      </p:sp>
      <p:sp>
        <p:nvSpPr>
          <p:cNvPr id="102403" name="Rectangle 2"/>
          <p:cNvSpPr>
            <a:spLocks noGrp="1" noChangeArrowheads="1"/>
          </p:cNvSpPr>
          <p:nvPr>
            <p:ph type="title"/>
          </p:nvPr>
        </p:nvSpPr>
        <p:spPr/>
        <p:txBody>
          <a:bodyPr/>
          <a:lstStyle/>
          <a:p>
            <a:pPr eaLnBrk="1" hangingPunct="1"/>
            <a:r>
              <a:rPr lang="en-US" altLang="en-US" sz="3100" dirty="0"/>
              <a:t>2. Unordered Lists</a:t>
            </a:r>
          </a:p>
        </p:txBody>
      </p:sp>
      <p:sp>
        <p:nvSpPr>
          <p:cNvPr id="102404" name="Rectangle 3"/>
          <p:cNvSpPr>
            <a:spLocks noGrp="1" noChangeArrowheads="1"/>
          </p:cNvSpPr>
          <p:nvPr>
            <p:ph type="body" idx="1"/>
          </p:nvPr>
        </p:nvSpPr>
        <p:spPr/>
        <p:txBody>
          <a:bodyPr/>
          <a:lstStyle/>
          <a:p>
            <a:pPr lvl="1" eaLnBrk="1" hangingPunct="1">
              <a:buFont typeface="Wingdings" panose="05000000000000000000" pitchFamily="2" charset="2"/>
              <a:buNone/>
            </a:pPr>
            <a:r>
              <a:rPr lang="en-US" altLang="en-US" sz="3500" dirty="0"/>
              <a:t>Used to </a:t>
            </a:r>
            <a:r>
              <a:rPr lang="en-US" altLang="en-US" sz="3500" b="1" dirty="0">
                <a:solidFill>
                  <a:srgbClr val="FF0066"/>
                </a:solidFill>
              </a:rPr>
              <a:t>display information </a:t>
            </a:r>
            <a:r>
              <a:rPr lang="en-US" altLang="en-US" sz="3500" b="1" dirty="0"/>
              <a:t>in </a:t>
            </a:r>
            <a:r>
              <a:rPr lang="en-US" altLang="en-US" sz="3500" b="1" dirty="0">
                <a:solidFill>
                  <a:srgbClr val="FF0066"/>
                </a:solidFill>
              </a:rPr>
              <a:t>bullet points</a:t>
            </a:r>
          </a:p>
          <a:p>
            <a:pPr lvl="1" eaLnBrk="1" hangingPunct="1"/>
            <a:endParaRPr lang="en-US" altLang="en-US" sz="2600" b="1" dirty="0"/>
          </a:p>
        </p:txBody>
      </p:sp>
      <p:pic>
        <p:nvPicPr>
          <p:cNvPr id="10240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43488" y="2438400"/>
            <a:ext cx="2957512"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06"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1538" y="2438400"/>
            <a:ext cx="3867150" cy="363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45800513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Font typeface="Wingdings" panose="05000000000000000000" pitchFamily="2" charset="2"/>
              <a:buChar char="§"/>
              <a:defRPr sz="2800">
                <a:solidFill>
                  <a:schemeClr val="tx1"/>
                </a:solidFill>
                <a:latin typeface="Times New Roman" panose="02020603050405020304" pitchFamily="18" charset="0"/>
              </a:defRPr>
            </a:lvl1pPr>
            <a:lvl2pPr marL="742950" indent="-285750">
              <a:spcBef>
                <a:spcPct val="20000"/>
              </a:spcBef>
              <a:buClr>
                <a:schemeClr val="tx1"/>
              </a:buClr>
              <a:buFont typeface="Wingdings" panose="05000000000000000000" pitchFamily="2" charset="2"/>
              <a:buChar char="§"/>
              <a:defRPr sz="2200">
                <a:solidFill>
                  <a:schemeClr val="tx1"/>
                </a:solidFill>
                <a:latin typeface="Times New Roman" panose="02020603050405020304" pitchFamily="18" charset="0"/>
              </a:defRPr>
            </a:lvl2pPr>
            <a:lvl3pPr marL="1143000" indent="-228600">
              <a:spcBef>
                <a:spcPct val="20000"/>
              </a:spcBef>
              <a:buClr>
                <a:schemeClr val="hlink"/>
              </a:buClr>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lr>
                <a:srgbClr val="00CCFF"/>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9pPr>
          </a:lstStyle>
          <a:p>
            <a:pPr>
              <a:spcBef>
                <a:spcPct val="50000"/>
              </a:spcBef>
              <a:buClrTx/>
              <a:buFontTx/>
              <a:buNone/>
            </a:pPr>
            <a:fld id="{A769F55B-67CB-4FC9-90A5-50550519F2E4}" type="slidenum">
              <a:rPr lang="en-US" altLang="en-US" sz="1400" smtClean="0"/>
              <a:pPr>
                <a:spcBef>
                  <a:spcPct val="50000"/>
                </a:spcBef>
                <a:buClrTx/>
                <a:buFontTx/>
                <a:buNone/>
              </a:pPr>
              <a:t>56</a:t>
            </a:fld>
            <a:endParaRPr lang="en-US" altLang="en-US" sz="1400"/>
          </a:p>
        </p:txBody>
      </p:sp>
      <p:sp>
        <p:nvSpPr>
          <p:cNvPr id="106499" name="Rectangle 2"/>
          <p:cNvSpPr>
            <a:spLocks noGrp="1" noChangeArrowheads="1"/>
          </p:cNvSpPr>
          <p:nvPr>
            <p:ph type="title"/>
          </p:nvPr>
        </p:nvSpPr>
        <p:spPr/>
        <p:txBody>
          <a:bodyPr/>
          <a:lstStyle/>
          <a:p>
            <a:pPr eaLnBrk="1" hangingPunct="1"/>
            <a:r>
              <a:rPr lang="en-US" altLang="en-US"/>
              <a:t>HTML Unordered List</a:t>
            </a:r>
          </a:p>
        </p:txBody>
      </p:sp>
      <p:sp>
        <p:nvSpPr>
          <p:cNvPr id="106500" name="Rectangle 3"/>
          <p:cNvSpPr>
            <a:spLocks noGrp="1" noChangeArrowheads="1"/>
          </p:cNvSpPr>
          <p:nvPr>
            <p:ph type="body" idx="1"/>
          </p:nvPr>
        </p:nvSpPr>
        <p:spPr>
          <a:xfrm>
            <a:off x="0" y="647700"/>
            <a:ext cx="9296400" cy="5562600"/>
          </a:xfrm>
        </p:spPr>
        <p:txBody>
          <a:bodyPr/>
          <a:lstStyle/>
          <a:p>
            <a:pPr eaLnBrk="1" hangingPunct="1">
              <a:lnSpc>
                <a:spcPct val="90000"/>
              </a:lnSpc>
            </a:pPr>
            <a:r>
              <a:rPr lang="en-US" altLang="en-US" sz="2400" b="1" dirty="0"/>
              <a:t>HTML 3</a:t>
            </a:r>
            <a:r>
              <a:rPr lang="en-US" altLang="en-US" sz="2400" dirty="0"/>
              <a:t>.2 provided ways to </a:t>
            </a:r>
            <a:r>
              <a:rPr lang="en-US" altLang="en-US" sz="2400" b="1" dirty="0"/>
              <a:t>customize unordered lists</a:t>
            </a:r>
          </a:p>
          <a:p>
            <a:pPr lvl="1" eaLnBrk="1" hangingPunct="1">
              <a:lnSpc>
                <a:spcPct val="90000"/>
              </a:lnSpc>
            </a:pPr>
            <a:r>
              <a:rPr lang="en-US" altLang="en-US" sz="2000" dirty="0"/>
              <a:t>They have been </a:t>
            </a:r>
            <a:r>
              <a:rPr lang="en-US" altLang="en-US" sz="2000" b="1" dirty="0">
                <a:solidFill>
                  <a:schemeClr val="accent1"/>
                </a:solidFill>
              </a:rPr>
              <a:t>d</a:t>
            </a:r>
            <a:r>
              <a:rPr lang="en-US" altLang="en-US" sz="2000" dirty="0">
                <a:solidFill>
                  <a:schemeClr val="accent1"/>
                </a:solidFill>
              </a:rPr>
              <a:t>e</a:t>
            </a:r>
            <a:r>
              <a:rPr lang="en-US" altLang="en-US" sz="2000" b="1" dirty="0">
                <a:solidFill>
                  <a:schemeClr val="accent1"/>
                </a:solidFill>
              </a:rPr>
              <a:t>precated</a:t>
            </a:r>
            <a:r>
              <a:rPr lang="en-US" altLang="en-US" sz="2000" b="1" dirty="0"/>
              <a:t> (disapproved) in HTML 4.0</a:t>
            </a:r>
            <a:r>
              <a:rPr lang="en-US" altLang="en-US" sz="2000" dirty="0"/>
              <a:t> in </a:t>
            </a:r>
            <a:r>
              <a:rPr lang="en-US" altLang="en-US" sz="2000" b="1" dirty="0"/>
              <a:t>favor of using style sheets</a:t>
            </a:r>
            <a:endParaRPr lang="en-US" altLang="en-US" sz="3200" b="1" dirty="0"/>
          </a:p>
          <a:p>
            <a:pPr eaLnBrk="1" hangingPunct="1">
              <a:lnSpc>
                <a:spcPct val="90000"/>
              </a:lnSpc>
            </a:pPr>
            <a:r>
              <a:rPr lang="en-US" altLang="en-US" sz="3200" dirty="0"/>
              <a:t>&lt;</a:t>
            </a:r>
            <a:r>
              <a:rPr lang="en-US" altLang="en-US" sz="3200" b="1" dirty="0" err="1">
                <a:solidFill>
                  <a:schemeClr val="bg2"/>
                </a:solidFill>
              </a:rPr>
              <a:t>ul</a:t>
            </a:r>
            <a:r>
              <a:rPr lang="en-US" altLang="en-US" sz="3200" dirty="0"/>
              <a:t>&gt;</a:t>
            </a:r>
            <a:br>
              <a:rPr lang="en-US" altLang="en-US" sz="3200" dirty="0"/>
            </a:br>
            <a:r>
              <a:rPr lang="en-US" altLang="en-US" sz="2400" dirty="0"/>
              <a:t>Contains the </a:t>
            </a:r>
            <a:r>
              <a:rPr lang="en-US" altLang="en-US" sz="2400" b="1" dirty="0">
                <a:solidFill>
                  <a:schemeClr val="bg2"/>
                </a:solidFill>
              </a:rPr>
              <a:t>u</a:t>
            </a:r>
            <a:r>
              <a:rPr lang="en-US" altLang="en-US" sz="2400" b="1" dirty="0"/>
              <a:t>nordered </a:t>
            </a:r>
            <a:r>
              <a:rPr lang="en-US" altLang="en-US" sz="2400" b="1" dirty="0">
                <a:solidFill>
                  <a:schemeClr val="bg2"/>
                </a:solidFill>
              </a:rPr>
              <a:t>l</a:t>
            </a:r>
            <a:r>
              <a:rPr lang="en-US" altLang="en-US" sz="2400" b="1" dirty="0"/>
              <a:t>ist</a:t>
            </a:r>
          </a:p>
          <a:p>
            <a:pPr lvl="1" eaLnBrk="1" hangingPunct="1">
              <a:lnSpc>
                <a:spcPct val="90000"/>
              </a:lnSpc>
            </a:pPr>
            <a:r>
              <a:rPr lang="en-US" altLang="en-US" sz="2800" dirty="0"/>
              <a:t>The </a:t>
            </a:r>
            <a:r>
              <a:rPr lang="en-US" altLang="en-US" sz="2800" b="1" i="1" dirty="0">
                <a:solidFill>
                  <a:srgbClr val="FF0066"/>
                </a:solidFill>
              </a:rPr>
              <a:t>type</a:t>
            </a:r>
            <a:r>
              <a:rPr lang="en-US" altLang="en-US" sz="2800" dirty="0"/>
              <a:t> attribute customizes unordered lists</a:t>
            </a:r>
          </a:p>
          <a:p>
            <a:pPr lvl="2" eaLnBrk="1" hangingPunct="1">
              <a:lnSpc>
                <a:spcPct val="90000"/>
              </a:lnSpc>
            </a:pPr>
            <a:r>
              <a:rPr lang="en-US" altLang="en-US" sz="2400" dirty="0"/>
              <a:t>the </a:t>
            </a:r>
            <a:r>
              <a:rPr lang="en-US" altLang="en-US" sz="2400" i="1" dirty="0"/>
              <a:t>type</a:t>
            </a:r>
            <a:r>
              <a:rPr lang="en-US" altLang="en-US" sz="2400" dirty="0"/>
              <a:t> attribute is used in the &lt;</a:t>
            </a:r>
            <a:r>
              <a:rPr lang="en-US" altLang="en-US" sz="2400" b="1" dirty="0"/>
              <a:t>ul</a:t>
            </a:r>
            <a:r>
              <a:rPr lang="en-US" altLang="en-US" sz="2400" dirty="0"/>
              <a:t>&gt; tag</a:t>
            </a:r>
          </a:p>
          <a:p>
            <a:pPr lvl="3" eaLnBrk="1" hangingPunct="1">
              <a:lnSpc>
                <a:spcPct val="90000"/>
              </a:lnSpc>
              <a:buFontTx/>
              <a:buNone/>
            </a:pPr>
            <a:r>
              <a:rPr lang="en-US" altLang="en-US" sz="2400" b="1" dirty="0">
                <a:solidFill>
                  <a:srgbClr val="FF0066"/>
                </a:solidFill>
              </a:rPr>
              <a:t>&lt;ul type=“</a:t>
            </a:r>
            <a:r>
              <a:rPr lang="en-US" altLang="en-US" sz="2400" b="1" dirty="0">
                <a:solidFill>
                  <a:srgbClr val="00CC66"/>
                </a:solidFill>
              </a:rPr>
              <a:t>square</a:t>
            </a:r>
            <a:r>
              <a:rPr lang="en-US" altLang="en-US" sz="2400" b="1" dirty="0">
                <a:solidFill>
                  <a:srgbClr val="FF0066"/>
                </a:solidFill>
              </a:rPr>
              <a:t>”&gt;</a:t>
            </a:r>
            <a:endParaRPr lang="en-US" altLang="en-US" sz="3200" dirty="0"/>
          </a:p>
          <a:p>
            <a:pPr lvl="2" eaLnBrk="1" hangingPunct="1">
              <a:lnSpc>
                <a:spcPct val="90000"/>
              </a:lnSpc>
            </a:pPr>
            <a:r>
              <a:rPr lang="en-US" altLang="en-US" sz="2400" dirty="0"/>
              <a:t>the  </a:t>
            </a:r>
            <a:r>
              <a:rPr lang="en-US" altLang="en-US" sz="2400" b="1" i="1" dirty="0">
                <a:solidFill>
                  <a:srgbClr val="FF0066"/>
                </a:solidFill>
              </a:rPr>
              <a:t>type</a:t>
            </a:r>
            <a:r>
              <a:rPr lang="en-US" altLang="en-US" sz="2400" dirty="0"/>
              <a:t> attribute has 3 possible values</a:t>
            </a:r>
          </a:p>
          <a:p>
            <a:pPr lvl="3" eaLnBrk="1" hangingPunct="1">
              <a:lnSpc>
                <a:spcPct val="90000"/>
              </a:lnSpc>
            </a:pPr>
            <a:r>
              <a:rPr lang="en-US" altLang="en-US" sz="2400" b="1" dirty="0">
                <a:solidFill>
                  <a:srgbClr val="00CC00"/>
                </a:solidFill>
              </a:rPr>
              <a:t>disc</a:t>
            </a:r>
            <a:r>
              <a:rPr lang="en-US" altLang="en-US" sz="2400" b="1" dirty="0"/>
              <a:t> – default (</a:t>
            </a:r>
            <a:r>
              <a:rPr lang="en-US" altLang="en-US" sz="2400" dirty="0"/>
              <a:t>or use style: </a:t>
            </a:r>
            <a:r>
              <a:rPr lang="en-US" sz="2400" dirty="0"/>
              <a:t>&lt;</a:t>
            </a:r>
            <a:r>
              <a:rPr lang="en-US" sz="2400" b="1" dirty="0" err="1"/>
              <a:t>ul</a:t>
            </a:r>
            <a:r>
              <a:rPr lang="en-US" sz="2400" b="1" dirty="0"/>
              <a:t> </a:t>
            </a:r>
            <a:r>
              <a:rPr lang="en-US" sz="2400" dirty="0"/>
              <a:t>style="</a:t>
            </a:r>
            <a:r>
              <a:rPr lang="en-US" sz="2400" dirty="0" err="1"/>
              <a:t>list-style-type:</a:t>
            </a:r>
            <a:r>
              <a:rPr lang="en-US" sz="2400" b="1" dirty="0" err="1">
                <a:solidFill>
                  <a:srgbClr val="00CC00"/>
                </a:solidFill>
              </a:rPr>
              <a:t>disk</a:t>
            </a:r>
            <a:r>
              <a:rPr lang="en-US" sz="2400" dirty="0"/>
              <a:t>;"&gt;</a:t>
            </a:r>
            <a:endParaRPr lang="en-US" altLang="en-US" sz="2400" b="1" dirty="0"/>
          </a:p>
          <a:p>
            <a:pPr lvl="3" eaLnBrk="1" hangingPunct="1">
              <a:lnSpc>
                <a:spcPct val="90000"/>
              </a:lnSpc>
            </a:pPr>
            <a:r>
              <a:rPr lang="en-US" altLang="en-US" sz="2400" b="1" dirty="0">
                <a:solidFill>
                  <a:srgbClr val="00CC00"/>
                </a:solidFill>
              </a:rPr>
              <a:t>square </a:t>
            </a:r>
            <a:r>
              <a:rPr lang="en-US" altLang="en-US" sz="2400" b="1" dirty="0"/>
              <a:t>(</a:t>
            </a:r>
            <a:r>
              <a:rPr lang="en-US" altLang="en-US" sz="2400" dirty="0"/>
              <a:t>or use style: </a:t>
            </a:r>
            <a:r>
              <a:rPr lang="en-US" sz="2400" dirty="0"/>
              <a:t>&lt;</a:t>
            </a:r>
            <a:r>
              <a:rPr lang="en-US" sz="2400" b="1" dirty="0" err="1"/>
              <a:t>ul</a:t>
            </a:r>
            <a:r>
              <a:rPr lang="en-US" sz="2400" dirty="0"/>
              <a:t> style="</a:t>
            </a:r>
            <a:r>
              <a:rPr lang="en-US" sz="2400" dirty="0" err="1"/>
              <a:t>list-style-type:</a:t>
            </a:r>
            <a:r>
              <a:rPr lang="en-US" sz="2400" b="1" dirty="0" err="1">
                <a:solidFill>
                  <a:srgbClr val="00CC00"/>
                </a:solidFill>
              </a:rPr>
              <a:t>square</a:t>
            </a:r>
            <a:r>
              <a:rPr lang="en-US" sz="2400" dirty="0"/>
              <a:t>;"&gt;</a:t>
            </a:r>
            <a:endParaRPr lang="en-US" altLang="en-US" sz="2400" b="1" dirty="0">
              <a:solidFill>
                <a:srgbClr val="00CC00"/>
              </a:solidFill>
            </a:endParaRPr>
          </a:p>
          <a:p>
            <a:pPr lvl="3" eaLnBrk="1" hangingPunct="1">
              <a:lnSpc>
                <a:spcPct val="90000"/>
              </a:lnSpc>
            </a:pPr>
            <a:r>
              <a:rPr lang="en-US" altLang="en-US" sz="2400" b="1" dirty="0">
                <a:solidFill>
                  <a:srgbClr val="00CC00"/>
                </a:solidFill>
              </a:rPr>
              <a:t>circle </a:t>
            </a:r>
            <a:r>
              <a:rPr lang="en-US" altLang="en-US" sz="2400" dirty="0"/>
              <a:t>(or use style: </a:t>
            </a:r>
            <a:r>
              <a:rPr lang="en-US" sz="2400" dirty="0"/>
              <a:t>&lt;</a:t>
            </a:r>
            <a:r>
              <a:rPr lang="en-US" sz="2400" b="1" dirty="0" err="1"/>
              <a:t>ul</a:t>
            </a:r>
            <a:r>
              <a:rPr lang="en-US" sz="2400" dirty="0"/>
              <a:t> style="</a:t>
            </a:r>
            <a:r>
              <a:rPr lang="en-US" sz="2400" dirty="0" err="1"/>
              <a:t>list-style-type:</a:t>
            </a:r>
            <a:r>
              <a:rPr lang="en-US" sz="2400" b="1" dirty="0" err="1">
                <a:solidFill>
                  <a:srgbClr val="00CC00"/>
                </a:solidFill>
              </a:rPr>
              <a:t>circle</a:t>
            </a:r>
            <a:r>
              <a:rPr lang="en-US" sz="2400" dirty="0"/>
              <a:t>;"&gt;</a:t>
            </a:r>
            <a:endParaRPr lang="en-US" altLang="en-US" sz="2400" b="1" dirty="0"/>
          </a:p>
          <a:p>
            <a:pPr lvl="1" eaLnBrk="1" hangingPunct="1">
              <a:lnSpc>
                <a:spcPct val="90000"/>
              </a:lnSpc>
            </a:pPr>
            <a:r>
              <a:rPr lang="en-US" altLang="en-US" sz="3200" dirty="0"/>
              <a:t>&lt;</a:t>
            </a:r>
            <a:r>
              <a:rPr lang="en-US" altLang="en-US" sz="3200" b="1" dirty="0">
                <a:solidFill>
                  <a:schemeClr val="bg2"/>
                </a:solidFill>
              </a:rPr>
              <a:t>li</a:t>
            </a:r>
            <a:r>
              <a:rPr lang="en-US" altLang="en-US" sz="3200" dirty="0"/>
              <a:t>&gt;</a:t>
            </a:r>
            <a:br>
              <a:rPr lang="en-US" altLang="en-US" sz="3200" dirty="0"/>
            </a:br>
            <a:r>
              <a:rPr lang="en-US" altLang="en-US" sz="2300" dirty="0"/>
              <a:t>Contains an </a:t>
            </a:r>
            <a:r>
              <a:rPr lang="en-US" altLang="en-US" sz="2800" b="1" dirty="0">
                <a:solidFill>
                  <a:schemeClr val="bg2"/>
                </a:solidFill>
              </a:rPr>
              <a:t>l</a:t>
            </a:r>
            <a:r>
              <a:rPr lang="en-US" altLang="en-US" sz="2800" b="1" dirty="0"/>
              <a:t>ist </a:t>
            </a:r>
            <a:r>
              <a:rPr lang="en-US" altLang="en-US" sz="2800" b="1" dirty="0">
                <a:solidFill>
                  <a:schemeClr val="bg2"/>
                </a:solidFill>
              </a:rPr>
              <a:t>i</a:t>
            </a:r>
            <a:r>
              <a:rPr lang="en-US" altLang="en-US" sz="2800" b="1" dirty="0"/>
              <a:t>tem</a:t>
            </a:r>
          </a:p>
        </p:txBody>
      </p:sp>
    </p:spTree>
    <p:custDataLst>
      <p:tags r:id="rId1"/>
    </p:custData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p:txBody>
          <a:bodyPr/>
          <a:lstStyle/>
          <a:p>
            <a:fld id="{48974C1D-CCCD-46C6-BE1F-9D85B577862B}" type="slidenum">
              <a:rPr lang="en-US" altLang="en-US" smtClean="0"/>
              <a:pPr/>
              <a:t>57</a:t>
            </a:fld>
            <a:endParaRPr lang="en-US" altLang="en-US"/>
          </a:p>
        </p:txBody>
      </p:sp>
      <p:sp>
        <p:nvSpPr>
          <p:cNvPr id="4" name="Rectangle 3"/>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r="53907" b="57223"/>
          <a:stretch/>
        </p:blipFill>
        <p:spPr>
          <a:xfrm>
            <a:off x="-838200" y="2667000"/>
            <a:ext cx="3596232" cy="1805282"/>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2596548121"/>
              </p:ext>
            </p:extLst>
          </p:nvPr>
        </p:nvGraphicFramePr>
        <p:xfrm>
          <a:off x="2895600" y="4038600"/>
          <a:ext cx="5029200" cy="914400"/>
        </p:xfrm>
        <a:graphic>
          <a:graphicData uri="http://schemas.openxmlformats.org/drawingml/2006/table">
            <a:tbl>
              <a:tblPr firstRow="1" bandRow="1">
                <a:tableStyleId>{5C22544A-7EE6-4342-B048-85BDC9FD1C3A}</a:tableStyleId>
              </a:tblPr>
              <a:tblGrid>
                <a:gridCol w="2514600">
                  <a:extLst>
                    <a:ext uri="{9D8B030D-6E8A-4147-A177-3AD203B41FA5}">
                      <a16:colId xmlns:a16="http://schemas.microsoft.com/office/drawing/2014/main" val="1346877977"/>
                    </a:ext>
                  </a:extLst>
                </a:gridCol>
                <a:gridCol w="2514600">
                  <a:extLst>
                    <a:ext uri="{9D8B030D-6E8A-4147-A177-3AD203B41FA5}">
                      <a16:colId xmlns:a16="http://schemas.microsoft.com/office/drawing/2014/main" val="1903867033"/>
                    </a:ext>
                  </a:extLst>
                </a:gridCol>
              </a:tblGrid>
              <a:tr h="457200">
                <a:tc>
                  <a:txBody>
                    <a:bodyPr/>
                    <a:lstStyle/>
                    <a:p>
                      <a:r>
                        <a:rPr lang="en-US" sz="1600" b="0" dirty="0">
                          <a:solidFill>
                            <a:schemeClr val="bg1"/>
                          </a:solidFill>
                          <a:latin typeface="+mj-lt"/>
                        </a:rPr>
                        <a:t>START-UP</a:t>
                      </a:r>
                      <a:r>
                        <a:rPr lang="en-US" sz="1600" b="0" baseline="0" dirty="0">
                          <a:solidFill>
                            <a:schemeClr val="bg1"/>
                          </a:solidFill>
                          <a:latin typeface="+mj-lt"/>
                        </a:rPr>
                        <a:t> File</a:t>
                      </a:r>
                      <a:endParaRPr lang="en-US" sz="1600" b="0" dirty="0">
                        <a:solidFill>
                          <a:schemeClr val="bg1"/>
                        </a:solidFill>
                        <a:latin typeface="+mj-lt"/>
                      </a:endParaRPr>
                    </a:p>
                  </a:txBody>
                  <a:tcPr anchor="ctr">
                    <a:lnL w="12700" cap="flat" cmpd="sng" algn="ctr">
                      <a:solidFill>
                        <a:srgbClr val="006400"/>
                      </a:solidFill>
                      <a:prstDash val="solid"/>
                      <a:round/>
                      <a:headEnd type="none" w="med" len="med"/>
                      <a:tailEnd type="none" w="med" len="med"/>
                    </a:lnL>
                    <a:lnR w="12700" cap="flat" cmpd="sng" algn="ctr">
                      <a:solidFill>
                        <a:srgbClr val="006400"/>
                      </a:solidFill>
                      <a:prstDash val="solid"/>
                      <a:round/>
                      <a:headEnd type="none" w="med" len="med"/>
                      <a:tailEnd type="none" w="med" len="med"/>
                    </a:lnR>
                    <a:lnT w="12700" cap="flat" cmpd="sng" algn="ctr">
                      <a:solidFill>
                        <a:srgbClr val="006400"/>
                      </a:solidFill>
                      <a:prstDash val="solid"/>
                      <a:round/>
                      <a:headEnd type="none" w="med" len="med"/>
                      <a:tailEnd type="none" w="med" len="med"/>
                    </a:lnT>
                    <a:lnB w="12700" cap="flat" cmpd="sng" algn="ctr">
                      <a:solidFill>
                        <a:srgbClr val="006400"/>
                      </a:solidFill>
                      <a:prstDash val="solid"/>
                      <a:round/>
                      <a:headEnd type="none" w="med" len="med"/>
                      <a:tailEnd type="none" w="med" len="med"/>
                    </a:lnB>
                    <a:solidFill>
                      <a:srgbClr val="008000"/>
                    </a:solidFill>
                  </a:tcPr>
                </a:tc>
                <a:tc>
                  <a:txBody>
                    <a:bodyPr/>
                    <a:lstStyle/>
                    <a:p>
                      <a:r>
                        <a:rPr lang="en-US" sz="1600" b="0" dirty="0">
                          <a:solidFill>
                            <a:schemeClr val="bg1"/>
                          </a:solidFill>
                          <a:latin typeface="+mj-lt"/>
                        </a:rPr>
                        <a:t>template.html</a:t>
                      </a:r>
                    </a:p>
                  </a:txBody>
                  <a:tcPr anchor="ctr">
                    <a:lnL w="12700" cap="flat" cmpd="sng" algn="ctr">
                      <a:solidFill>
                        <a:srgbClr val="006400"/>
                      </a:solidFill>
                      <a:prstDash val="solid"/>
                      <a:round/>
                      <a:headEnd type="none" w="med" len="med"/>
                      <a:tailEnd type="none" w="med" len="med"/>
                    </a:lnL>
                    <a:lnR w="12700" cap="flat" cmpd="sng" algn="ctr">
                      <a:solidFill>
                        <a:srgbClr val="006400"/>
                      </a:solidFill>
                      <a:prstDash val="solid"/>
                      <a:round/>
                      <a:headEnd type="none" w="med" len="med"/>
                      <a:tailEnd type="none" w="med" len="med"/>
                    </a:lnR>
                    <a:lnT w="12700" cap="flat" cmpd="sng" algn="ctr">
                      <a:solidFill>
                        <a:srgbClr val="006400"/>
                      </a:solidFill>
                      <a:prstDash val="solid"/>
                      <a:round/>
                      <a:headEnd type="none" w="med" len="med"/>
                      <a:tailEnd type="none" w="med" len="med"/>
                    </a:lnT>
                    <a:lnB w="12700" cap="flat" cmpd="sng" algn="ctr">
                      <a:solidFill>
                        <a:srgbClr val="006400"/>
                      </a:solidFill>
                      <a:prstDash val="solid"/>
                      <a:round/>
                      <a:headEnd type="none" w="med" len="med"/>
                      <a:tailEnd type="none" w="med" len="med"/>
                    </a:lnB>
                    <a:solidFill>
                      <a:schemeClr val="tx1"/>
                    </a:solidFill>
                  </a:tcPr>
                </a:tc>
                <a:extLst>
                  <a:ext uri="{0D108BD9-81ED-4DB2-BD59-A6C34878D82A}">
                    <a16:rowId xmlns:a16="http://schemas.microsoft.com/office/drawing/2014/main" val="636293227"/>
                  </a:ext>
                </a:extLst>
              </a:tr>
              <a:tr h="457200">
                <a:tc>
                  <a:txBody>
                    <a:bodyPr/>
                    <a:lstStyle/>
                    <a:p>
                      <a:r>
                        <a:rPr lang="en-US" sz="1600" b="0" dirty="0">
                          <a:solidFill>
                            <a:schemeClr val="bg1"/>
                          </a:solidFill>
                          <a:latin typeface="+mj-lt"/>
                        </a:rPr>
                        <a:t>SAVE SOLUTION AS</a:t>
                      </a:r>
                    </a:p>
                  </a:txBody>
                  <a:tcPr anchor="ctr">
                    <a:lnL w="12700" cap="flat" cmpd="sng" algn="ctr">
                      <a:solidFill>
                        <a:srgbClr val="006400"/>
                      </a:solidFill>
                      <a:prstDash val="solid"/>
                      <a:round/>
                      <a:headEnd type="none" w="med" len="med"/>
                      <a:tailEnd type="none" w="med" len="med"/>
                    </a:lnL>
                    <a:lnR w="12700" cap="flat" cmpd="sng" algn="ctr">
                      <a:solidFill>
                        <a:srgbClr val="006400"/>
                      </a:solidFill>
                      <a:prstDash val="solid"/>
                      <a:round/>
                      <a:headEnd type="none" w="med" len="med"/>
                      <a:tailEnd type="none" w="med" len="med"/>
                    </a:lnR>
                    <a:lnT w="12700" cap="flat" cmpd="sng" algn="ctr">
                      <a:solidFill>
                        <a:srgbClr val="006400"/>
                      </a:solidFill>
                      <a:prstDash val="solid"/>
                      <a:round/>
                      <a:headEnd type="none" w="med" len="med"/>
                      <a:tailEnd type="none" w="med" len="med"/>
                    </a:lnT>
                    <a:lnB w="12700" cap="flat" cmpd="sng" algn="ctr">
                      <a:solidFill>
                        <a:srgbClr val="006400"/>
                      </a:solidFill>
                      <a:prstDash val="solid"/>
                      <a:round/>
                      <a:headEnd type="none" w="med" len="med"/>
                      <a:tailEnd type="none" w="med" len="med"/>
                    </a:lnB>
                    <a:solidFill>
                      <a:srgbClr val="008000"/>
                    </a:solidFill>
                  </a:tcPr>
                </a:tc>
                <a:tc>
                  <a:txBody>
                    <a:bodyPr/>
                    <a:lstStyle/>
                    <a:p>
                      <a:r>
                        <a:rPr lang="en-US" sz="1600" b="0" dirty="0">
                          <a:solidFill>
                            <a:schemeClr val="bg1"/>
                          </a:solidFill>
                          <a:latin typeface="+mj-lt"/>
                        </a:rPr>
                        <a:t>description.html</a:t>
                      </a:r>
                    </a:p>
                  </a:txBody>
                  <a:tcPr anchor="ctr">
                    <a:lnL w="12700" cap="flat" cmpd="sng" algn="ctr">
                      <a:solidFill>
                        <a:srgbClr val="006400"/>
                      </a:solidFill>
                      <a:prstDash val="solid"/>
                      <a:round/>
                      <a:headEnd type="none" w="med" len="med"/>
                      <a:tailEnd type="none" w="med" len="med"/>
                    </a:lnL>
                    <a:lnR w="12700" cap="flat" cmpd="sng" algn="ctr">
                      <a:solidFill>
                        <a:srgbClr val="006400"/>
                      </a:solidFill>
                      <a:prstDash val="solid"/>
                      <a:round/>
                      <a:headEnd type="none" w="med" len="med"/>
                      <a:tailEnd type="none" w="med" len="med"/>
                    </a:lnR>
                    <a:lnT w="12700" cap="flat" cmpd="sng" algn="ctr">
                      <a:solidFill>
                        <a:srgbClr val="006400"/>
                      </a:solidFill>
                      <a:prstDash val="solid"/>
                      <a:round/>
                      <a:headEnd type="none" w="med" len="med"/>
                      <a:tailEnd type="none" w="med" len="med"/>
                    </a:lnT>
                    <a:lnB w="12700" cap="flat" cmpd="sng" algn="ctr">
                      <a:solidFill>
                        <a:srgbClr val="006400"/>
                      </a:solidFill>
                      <a:prstDash val="solid"/>
                      <a:round/>
                      <a:headEnd type="none" w="med" len="med"/>
                      <a:tailEnd type="none" w="med" len="med"/>
                    </a:lnB>
                    <a:solidFill>
                      <a:schemeClr val="tx1"/>
                    </a:solidFill>
                  </a:tcPr>
                </a:tc>
                <a:extLst>
                  <a:ext uri="{0D108BD9-81ED-4DB2-BD59-A6C34878D82A}">
                    <a16:rowId xmlns:a16="http://schemas.microsoft.com/office/drawing/2014/main" val="1591458743"/>
                  </a:ext>
                </a:extLst>
              </a:tr>
            </a:tbl>
          </a:graphicData>
        </a:graphic>
      </p:graphicFrame>
      <p:sp>
        <p:nvSpPr>
          <p:cNvPr id="7" name="Rectangle 6"/>
          <p:cNvSpPr/>
          <p:nvPr/>
        </p:nvSpPr>
        <p:spPr>
          <a:xfrm>
            <a:off x="2782828" y="2667000"/>
            <a:ext cx="5522971" cy="1200329"/>
          </a:xfrm>
          <a:prstGeom prst="rect">
            <a:avLst/>
          </a:prstGeom>
        </p:spPr>
        <p:txBody>
          <a:bodyPr wrap="square">
            <a:spAutoFit/>
          </a:bodyPr>
          <a:lstStyle/>
          <a:p>
            <a:pPr eaLnBrk="1" hangingPunct="1">
              <a:spcAft>
                <a:spcPts val="1200"/>
              </a:spcAft>
            </a:pPr>
            <a:r>
              <a:rPr lang="en-US" sz="1400" dirty="0">
                <a:latin typeface="+mj-lt"/>
              </a:rPr>
              <a:t>Hands-On Practice</a:t>
            </a:r>
          </a:p>
          <a:p>
            <a:pPr eaLnBrk="1" hangingPunct="1"/>
            <a:r>
              <a:rPr lang="en-US" sz="2800" dirty="0">
                <a:solidFill>
                  <a:schemeClr val="bg1"/>
                </a:solidFill>
                <a:latin typeface="+mj-lt"/>
              </a:rPr>
              <a:t>HOP 2.8</a:t>
            </a:r>
          </a:p>
          <a:p>
            <a:pPr eaLnBrk="1" hangingPunct="1"/>
            <a:r>
              <a:rPr lang="en-US" sz="2000" b="0" dirty="0">
                <a:solidFill>
                  <a:schemeClr val="bg1"/>
                </a:solidFill>
                <a:latin typeface="+mj-lt"/>
              </a:rPr>
              <a:t>Follow the directions in your book for the HOP.</a:t>
            </a:r>
            <a:endParaRPr lang="en-US" sz="1600" b="0" dirty="0">
              <a:solidFill>
                <a:schemeClr val="bg1"/>
              </a:solidFill>
              <a:latin typeface="+mj-lt"/>
            </a:endParaRPr>
          </a:p>
        </p:txBody>
      </p:sp>
      <p:pic>
        <p:nvPicPr>
          <p:cNvPr id="8" name="Picture 2" descr="Image result for home icon">
            <a:hlinkClick r:id="rId4" action="ppaction://hlinksldjump"/>
          </p:cNvPr>
          <p:cNvPicPr>
            <a:picLocks noChangeAspect="1" noChangeArrowheads="1"/>
          </p:cNvPicPr>
          <p:nvPr/>
        </p:nvPicPr>
        <p:blipFill>
          <a:blip r:embed="rId5" cstate="print">
            <a:lum bright="70000" contrast="-70000"/>
            <a:extLst>
              <a:ext uri="{28A0092B-C50C-407E-A947-70E740481C1C}">
                <a14:useLocalDpi xmlns:a14="http://schemas.microsoft.com/office/drawing/2010/main" val="0"/>
              </a:ext>
            </a:extLst>
          </a:blip>
          <a:srcRect/>
          <a:stretch>
            <a:fillRect/>
          </a:stretch>
        </p:blipFill>
        <p:spPr bwMode="auto">
          <a:xfrm flipH="1">
            <a:off x="8686800" y="6368587"/>
            <a:ext cx="398436" cy="37549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49103039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Font typeface="Wingdings" panose="05000000000000000000" pitchFamily="2" charset="2"/>
              <a:buChar char="§"/>
              <a:defRPr sz="2800">
                <a:solidFill>
                  <a:schemeClr val="tx1"/>
                </a:solidFill>
                <a:latin typeface="Times New Roman" panose="02020603050405020304" pitchFamily="18" charset="0"/>
              </a:defRPr>
            </a:lvl1pPr>
            <a:lvl2pPr marL="742950" indent="-285750">
              <a:spcBef>
                <a:spcPct val="20000"/>
              </a:spcBef>
              <a:buClr>
                <a:schemeClr val="tx1"/>
              </a:buClr>
              <a:buFont typeface="Wingdings" panose="05000000000000000000" pitchFamily="2" charset="2"/>
              <a:buChar char="§"/>
              <a:defRPr sz="2200">
                <a:solidFill>
                  <a:schemeClr val="tx1"/>
                </a:solidFill>
                <a:latin typeface="Times New Roman" panose="02020603050405020304" pitchFamily="18" charset="0"/>
              </a:defRPr>
            </a:lvl2pPr>
            <a:lvl3pPr marL="1143000" indent="-228600">
              <a:spcBef>
                <a:spcPct val="20000"/>
              </a:spcBef>
              <a:buClr>
                <a:schemeClr val="hlink"/>
              </a:buClr>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lr>
                <a:srgbClr val="00CCFF"/>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9pPr>
          </a:lstStyle>
          <a:p>
            <a:pPr>
              <a:spcBef>
                <a:spcPct val="50000"/>
              </a:spcBef>
              <a:buClrTx/>
              <a:buFontTx/>
              <a:buNone/>
            </a:pPr>
            <a:fld id="{E264EDC0-7D10-46E0-B2CD-83B69112EA75}" type="slidenum">
              <a:rPr lang="en-US" altLang="en-US" sz="1400" smtClean="0"/>
              <a:pPr>
                <a:spcBef>
                  <a:spcPct val="50000"/>
                </a:spcBef>
                <a:buClrTx/>
                <a:buFontTx/>
                <a:buNone/>
              </a:pPr>
              <a:t>58</a:t>
            </a:fld>
            <a:endParaRPr lang="en-US" altLang="en-US" sz="1400"/>
          </a:p>
        </p:txBody>
      </p:sp>
      <p:sp>
        <p:nvSpPr>
          <p:cNvPr id="116739" name="Rectangle 2"/>
          <p:cNvSpPr>
            <a:spLocks noGrp="1" noChangeArrowheads="1"/>
          </p:cNvSpPr>
          <p:nvPr>
            <p:ph type="title"/>
          </p:nvPr>
        </p:nvSpPr>
        <p:spPr>
          <a:xfrm>
            <a:off x="381000" y="0"/>
            <a:ext cx="8229600" cy="533400"/>
          </a:xfrm>
        </p:spPr>
        <p:txBody>
          <a:bodyPr/>
          <a:lstStyle/>
          <a:p>
            <a:pPr eaLnBrk="1" hangingPunct="1"/>
            <a:r>
              <a:rPr lang="en-US" altLang="en-US" dirty="0"/>
              <a:t>3. HTML Definition List</a:t>
            </a:r>
          </a:p>
        </p:txBody>
      </p:sp>
      <p:sp>
        <p:nvSpPr>
          <p:cNvPr id="116740" name="Rectangle 3"/>
          <p:cNvSpPr>
            <a:spLocks noGrp="1" noChangeArrowheads="1"/>
          </p:cNvSpPr>
          <p:nvPr>
            <p:ph type="body" idx="1"/>
          </p:nvPr>
        </p:nvSpPr>
        <p:spPr>
          <a:xfrm>
            <a:off x="533400" y="609600"/>
            <a:ext cx="7772400" cy="3581400"/>
          </a:xfrm>
        </p:spPr>
        <p:txBody>
          <a:bodyPr/>
          <a:lstStyle/>
          <a:p>
            <a:pPr eaLnBrk="1" hangingPunct="1"/>
            <a:r>
              <a:rPr lang="en-US" altLang="en-US" sz="2400" dirty="0"/>
              <a:t>Useful to display a list of terms an definitions or a list of FAQ and answers</a:t>
            </a:r>
          </a:p>
          <a:p>
            <a:pPr eaLnBrk="1" hangingPunct="1"/>
            <a:r>
              <a:rPr lang="en-US" altLang="en-US" dirty="0"/>
              <a:t>&lt;</a:t>
            </a:r>
            <a:r>
              <a:rPr lang="en-US" altLang="en-US" dirty="0">
                <a:solidFill>
                  <a:schemeClr val="bg2"/>
                </a:solidFill>
              </a:rPr>
              <a:t>dl</a:t>
            </a:r>
            <a:r>
              <a:rPr lang="en-US" altLang="en-US" dirty="0"/>
              <a:t>&gt; tag</a:t>
            </a:r>
          </a:p>
          <a:p>
            <a:pPr lvl="1" eaLnBrk="1" hangingPunct="1">
              <a:buFont typeface="Wingdings" panose="05000000000000000000" pitchFamily="2" charset="2"/>
              <a:buNone/>
            </a:pPr>
            <a:r>
              <a:rPr lang="en-US" altLang="en-US" sz="2400" dirty="0"/>
              <a:t>Contains the </a:t>
            </a:r>
            <a:r>
              <a:rPr lang="en-US" altLang="en-US" sz="2400" b="1" dirty="0">
                <a:solidFill>
                  <a:schemeClr val="bg2"/>
                </a:solidFill>
              </a:rPr>
              <a:t>d</a:t>
            </a:r>
            <a:r>
              <a:rPr lang="en-US" altLang="en-US" sz="2400" b="1" dirty="0"/>
              <a:t>efinition </a:t>
            </a:r>
            <a:r>
              <a:rPr lang="en-US" altLang="en-US" sz="2400" b="1" dirty="0">
                <a:solidFill>
                  <a:schemeClr val="bg2"/>
                </a:solidFill>
              </a:rPr>
              <a:t>l</a:t>
            </a:r>
            <a:r>
              <a:rPr lang="en-US" altLang="en-US" sz="2400" b="1" dirty="0"/>
              <a:t>ist</a:t>
            </a:r>
          </a:p>
          <a:p>
            <a:pPr lvl="1" eaLnBrk="1" hangingPunct="1"/>
            <a:r>
              <a:rPr lang="en-US" altLang="en-US" sz="2800" dirty="0"/>
              <a:t>&lt;</a:t>
            </a:r>
            <a:r>
              <a:rPr lang="en-US" altLang="en-US" sz="2800" dirty="0" err="1">
                <a:solidFill>
                  <a:schemeClr val="bg2"/>
                </a:solidFill>
              </a:rPr>
              <a:t>dt</a:t>
            </a:r>
            <a:r>
              <a:rPr lang="en-US" altLang="en-US" sz="2800" dirty="0"/>
              <a:t>&gt; tag</a:t>
            </a:r>
            <a:br>
              <a:rPr lang="en-US" altLang="en-US" sz="2800" dirty="0"/>
            </a:br>
            <a:r>
              <a:rPr lang="en-US" altLang="en-US" sz="2400" dirty="0"/>
              <a:t>Contains a </a:t>
            </a:r>
            <a:r>
              <a:rPr lang="en-US" altLang="en-US" sz="2400" b="1" dirty="0">
                <a:solidFill>
                  <a:schemeClr val="bg2"/>
                </a:solidFill>
              </a:rPr>
              <a:t>d</a:t>
            </a:r>
            <a:r>
              <a:rPr lang="en-US" altLang="en-US" sz="2400" b="1" dirty="0"/>
              <a:t>efined </a:t>
            </a:r>
            <a:r>
              <a:rPr lang="en-US" altLang="en-US" sz="2400" b="1" dirty="0">
                <a:solidFill>
                  <a:schemeClr val="bg2"/>
                </a:solidFill>
              </a:rPr>
              <a:t>t</a:t>
            </a:r>
            <a:r>
              <a:rPr lang="en-US" altLang="en-US" sz="2400" b="1" dirty="0"/>
              <a:t>erm</a:t>
            </a:r>
          </a:p>
          <a:p>
            <a:pPr lvl="2" eaLnBrk="1" hangingPunct="1"/>
            <a:r>
              <a:rPr lang="en-US" altLang="en-US" sz="2400" dirty="0"/>
              <a:t>&lt;</a:t>
            </a:r>
            <a:r>
              <a:rPr lang="en-US" altLang="en-US" sz="2400" b="1" dirty="0" err="1">
                <a:solidFill>
                  <a:srgbClr val="00CC66"/>
                </a:solidFill>
              </a:rPr>
              <a:t>dd</a:t>
            </a:r>
            <a:r>
              <a:rPr lang="en-US" altLang="en-US" sz="2400" dirty="0"/>
              <a:t>&gt; tag</a:t>
            </a:r>
            <a:br>
              <a:rPr lang="en-US" altLang="en-US" sz="2400" dirty="0"/>
            </a:br>
            <a:r>
              <a:rPr lang="en-US" altLang="en-US" sz="2400" dirty="0"/>
              <a:t>Contains a </a:t>
            </a:r>
            <a:r>
              <a:rPr lang="en-US" altLang="en-US" sz="2400" b="1" dirty="0">
                <a:solidFill>
                  <a:schemeClr val="bg2"/>
                </a:solidFill>
              </a:rPr>
              <a:t>d</a:t>
            </a:r>
            <a:r>
              <a:rPr lang="en-US" altLang="en-US" sz="2400" b="1" dirty="0"/>
              <a:t>ata </a:t>
            </a:r>
            <a:r>
              <a:rPr lang="en-US" altLang="en-US" sz="2400" b="1" dirty="0">
                <a:solidFill>
                  <a:schemeClr val="bg2"/>
                </a:solidFill>
              </a:rPr>
              <a:t>d</a:t>
            </a:r>
            <a:r>
              <a:rPr lang="en-US" altLang="en-US" sz="2400" b="1" dirty="0"/>
              <a:t>efinition</a:t>
            </a:r>
          </a:p>
          <a:p>
            <a:pPr eaLnBrk="1" hangingPunct="1"/>
            <a:endParaRPr lang="en-US" altLang="en-US" sz="3200" b="1" dirty="0"/>
          </a:p>
          <a:p>
            <a:pPr eaLnBrk="1" hangingPunct="1"/>
            <a:endParaRPr lang="en-US" altLang="en-US" sz="3200" b="1" dirty="0"/>
          </a:p>
        </p:txBody>
      </p:sp>
      <p:sp>
        <p:nvSpPr>
          <p:cNvPr id="116741" name="Rectangle 4"/>
          <p:cNvSpPr>
            <a:spLocks noChangeArrowheads="1"/>
          </p:cNvSpPr>
          <p:nvPr/>
        </p:nvSpPr>
        <p:spPr bwMode="auto">
          <a:xfrm>
            <a:off x="7848600" y="6445250"/>
            <a:ext cx="10493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1"/>
              </a:buClr>
              <a:buFont typeface="Wingdings" panose="05000000000000000000" pitchFamily="2" charset="2"/>
              <a:buChar char="§"/>
              <a:defRPr sz="2800">
                <a:solidFill>
                  <a:schemeClr val="tx1"/>
                </a:solidFill>
                <a:latin typeface="Times New Roman" panose="02020603050405020304" pitchFamily="18" charset="0"/>
              </a:defRPr>
            </a:lvl1pPr>
            <a:lvl2pPr marL="742950" indent="-285750">
              <a:spcBef>
                <a:spcPct val="20000"/>
              </a:spcBef>
              <a:buClr>
                <a:schemeClr val="tx1"/>
              </a:buClr>
              <a:buFont typeface="Wingdings" panose="05000000000000000000" pitchFamily="2" charset="2"/>
              <a:buChar char="§"/>
              <a:defRPr sz="2200">
                <a:solidFill>
                  <a:schemeClr val="tx1"/>
                </a:solidFill>
                <a:latin typeface="Times New Roman" panose="02020603050405020304" pitchFamily="18" charset="0"/>
              </a:defRPr>
            </a:lvl2pPr>
            <a:lvl3pPr marL="1143000" indent="-228600">
              <a:spcBef>
                <a:spcPct val="20000"/>
              </a:spcBef>
              <a:buClr>
                <a:schemeClr val="hlink"/>
              </a:buClr>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lr>
                <a:srgbClr val="00CCFF"/>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9pPr>
          </a:lstStyle>
          <a:p>
            <a:pPr eaLnBrk="1" hangingPunct="1">
              <a:spcBef>
                <a:spcPct val="0"/>
              </a:spcBef>
              <a:buClrTx/>
              <a:buFontTx/>
              <a:buNone/>
            </a:pPr>
            <a:r>
              <a:rPr lang="en-US" altLang="en-US" sz="1600">
                <a:solidFill>
                  <a:srgbClr val="339933"/>
                </a:solidFill>
                <a:latin typeface="Courier New" panose="02070309020205020404" pitchFamily="49" charset="0"/>
              </a:rPr>
              <a:t>HOP 2.8</a:t>
            </a:r>
          </a:p>
        </p:txBody>
      </p:sp>
      <p:sp>
        <p:nvSpPr>
          <p:cNvPr id="6" name="Rectangle 3"/>
          <p:cNvSpPr txBox="1">
            <a:spLocks noChangeArrowheads="1"/>
          </p:cNvSpPr>
          <p:nvPr/>
        </p:nvSpPr>
        <p:spPr bwMode="auto">
          <a:xfrm>
            <a:off x="-76200" y="4191000"/>
            <a:ext cx="76200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1"/>
              </a:buClr>
              <a:buFont typeface="Wingdings" panose="05000000000000000000" pitchFamily="2" charset="2"/>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Font typeface="Wingdings" panose="05000000000000000000" pitchFamily="2" charset="2"/>
              <a:buChar char="§"/>
              <a:defRPr sz="2200">
                <a:solidFill>
                  <a:schemeClr val="tx1"/>
                </a:solidFill>
                <a:latin typeface="+mn-lt"/>
              </a:defRPr>
            </a:lvl2pPr>
            <a:lvl3pPr marL="1143000" indent="-228600" algn="l" rtl="0" eaLnBrk="0" fontAlgn="base" hangingPunct="0">
              <a:spcBef>
                <a:spcPct val="20000"/>
              </a:spcBef>
              <a:spcAft>
                <a:spcPct val="0"/>
              </a:spcAft>
              <a:buClr>
                <a:schemeClr val="hlink"/>
              </a:buClr>
              <a:buFont typeface="Wingdings" panose="05000000000000000000" pitchFamily="2" charset="2"/>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lr>
                <a:srgbClr val="00CCFF"/>
              </a:buClr>
              <a:buChar char="•"/>
              <a:defRPr sz="2000">
                <a:solidFill>
                  <a:schemeClr val="tx1"/>
                </a:solidFill>
                <a:latin typeface="+mn-lt"/>
              </a:defRPr>
            </a:lvl5pPr>
            <a:lvl6pPr marL="2514600" indent="-228600" algn="l" rtl="0" fontAlgn="base">
              <a:spcBef>
                <a:spcPct val="20000"/>
              </a:spcBef>
              <a:spcAft>
                <a:spcPct val="0"/>
              </a:spcAft>
              <a:buClr>
                <a:srgbClr val="00CCFF"/>
              </a:buClr>
              <a:buChar char="•"/>
              <a:defRPr sz="2000">
                <a:solidFill>
                  <a:schemeClr val="tx1"/>
                </a:solidFill>
                <a:latin typeface="+mn-lt"/>
              </a:defRPr>
            </a:lvl6pPr>
            <a:lvl7pPr marL="2971800" indent="-228600" algn="l" rtl="0" fontAlgn="base">
              <a:spcBef>
                <a:spcPct val="20000"/>
              </a:spcBef>
              <a:spcAft>
                <a:spcPct val="0"/>
              </a:spcAft>
              <a:buClr>
                <a:srgbClr val="00CCFF"/>
              </a:buClr>
              <a:buChar char="•"/>
              <a:defRPr sz="2000">
                <a:solidFill>
                  <a:schemeClr val="tx1"/>
                </a:solidFill>
                <a:latin typeface="+mn-lt"/>
              </a:defRPr>
            </a:lvl7pPr>
            <a:lvl8pPr marL="3429000" indent="-228600" algn="l" rtl="0" fontAlgn="base">
              <a:spcBef>
                <a:spcPct val="20000"/>
              </a:spcBef>
              <a:spcAft>
                <a:spcPct val="0"/>
              </a:spcAft>
              <a:buClr>
                <a:srgbClr val="00CCFF"/>
              </a:buClr>
              <a:buChar char="•"/>
              <a:defRPr sz="2000">
                <a:solidFill>
                  <a:schemeClr val="tx1"/>
                </a:solidFill>
                <a:latin typeface="+mn-lt"/>
              </a:defRPr>
            </a:lvl8pPr>
            <a:lvl9pPr marL="3886200" indent="-228600" algn="l" rtl="0" fontAlgn="base">
              <a:spcBef>
                <a:spcPct val="20000"/>
              </a:spcBef>
              <a:spcAft>
                <a:spcPct val="0"/>
              </a:spcAft>
              <a:buClr>
                <a:srgbClr val="00CCFF"/>
              </a:buClr>
              <a:buChar char="•"/>
              <a:defRPr sz="2000">
                <a:solidFill>
                  <a:schemeClr val="tx1"/>
                </a:solidFill>
                <a:latin typeface="+mn-lt"/>
              </a:defRPr>
            </a:lvl9pPr>
          </a:lstStyle>
          <a:p>
            <a:pPr>
              <a:buFont typeface="Wingdings" panose="05000000000000000000" pitchFamily="2" charset="2"/>
              <a:buNone/>
            </a:pPr>
            <a:r>
              <a:rPr lang="en-US" altLang="en-US" sz="2000" b="1" kern="0" dirty="0"/>
              <a:t>&lt;dl&gt;</a:t>
            </a:r>
          </a:p>
          <a:p>
            <a:pPr>
              <a:buFont typeface="Wingdings" panose="05000000000000000000" pitchFamily="2" charset="2"/>
              <a:buNone/>
            </a:pPr>
            <a:r>
              <a:rPr lang="en-US" altLang="en-US" sz="2000" b="1" kern="0" dirty="0"/>
              <a:t>   &lt;</a:t>
            </a:r>
            <a:r>
              <a:rPr lang="en-US" altLang="en-US" sz="2000" b="1" kern="0" dirty="0" err="1">
                <a:solidFill>
                  <a:schemeClr val="bg2"/>
                </a:solidFill>
              </a:rPr>
              <a:t>dt</a:t>
            </a:r>
            <a:r>
              <a:rPr lang="en-US" altLang="en-US" sz="2000" b="1" kern="0" dirty="0"/>
              <a:t>&gt;IP&lt;</a:t>
            </a:r>
            <a:r>
              <a:rPr lang="en-US" altLang="en-US" sz="2000" b="1" kern="0" dirty="0">
                <a:solidFill>
                  <a:schemeClr val="bg2"/>
                </a:solidFill>
              </a:rPr>
              <a:t>/</a:t>
            </a:r>
            <a:r>
              <a:rPr lang="en-US" altLang="en-US" sz="2000" b="1" kern="0" dirty="0" err="1">
                <a:solidFill>
                  <a:schemeClr val="bg2"/>
                </a:solidFill>
              </a:rPr>
              <a:t>dt</a:t>
            </a:r>
            <a:r>
              <a:rPr lang="en-US" altLang="en-US" sz="2000" b="1" kern="0" dirty="0"/>
              <a:t>&gt;</a:t>
            </a:r>
          </a:p>
          <a:p>
            <a:pPr>
              <a:buFont typeface="Wingdings" panose="05000000000000000000" pitchFamily="2" charset="2"/>
              <a:buNone/>
            </a:pPr>
            <a:r>
              <a:rPr lang="en-US" altLang="en-US" sz="2000" b="1" kern="0" dirty="0"/>
              <a:t>        &lt;</a:t>
            </a:r>
            <a:r>
              <a:rPr lang="en-US" altLang="en-US" sz="2000" b="1" kern="0" dirty="0" err="1">
                <a:solidFill>
                  <a:srgbClr val="00CC00"/>
                </a:solidFill>
              </a:rPr>
              <a:t>dd</a:t>
            </a:r>
            <a:r>
              <a:rPr lang="en-US" altLang="en-US" sz="2000" b="1" kern="0" dirty="0"/>
              <a:t>&gt;Internet Protocol&lt;/</a:t>
            </a:r>
            <a:r>
              <a:rPr lang="en-US" altLang="en-US" sz="2000" b="1" kern="0" dirty="0" err="1">
                <a:solidFill>
                  <a:srgbClr val="00CC00"/>
                </a:solidFill>
              </a:rPr>
              <a:t>dd</a:t>
            </a:r>
            <a:r>
              <a:rPr lang="en-US" altLang="en-US" sz="2000" b="1" kern="0" dirty="0"/>
              <a:t>&gt;</a:t>
            </a:r>
          </a:p>
          <a:p>
            <a:pPr>
              <a:buFont typeface="Wingdings" panose="05000000000000000000" pitchFamily="2" charset="2"/>
              <a:buNone/>
            </a:pPr>
            <a:r>
              <a:rPr lang="en-US" altLang="en-US" sz="2000" b="1" kern="0" dirty="0"/>
              <a:t>    &lt;</a:t>
            </a:r>
            <a:r>
              <a:rPr lang="en-US" altLang="en-US" sz="2000" b="1" kern="0" dirty="0" err="1">
                <a:solidFill>
                  <a:schemeClr val="bg2"/>
                </a:solidFill>
              </a:rPr>
              <a:t>dt</a:t>
            </a:r>
            <a:r>
              <a:rPr lang="en-US" altLang="en-US" sz="2000" b="1" kern="0" dirty="0"/>
              <a:t>&gt;TCP&lt;</a:t>
            </a:r>
            <a:r>
              <a:rPr lang="en-US" altLang="en-US" sz="2000" b="1" kern="0" dirty="0">
                <a:solidFill>
                  <a:schemeClr val="bg2"/>
                </a:solidFill>
              </a:rPr>
              <a:t>/</a:t>
            </a:r>
            <a:r>
              <a:rPr lang="en-US" altLang="en-US" sz="2000" b="1" kern="0" dirty="0" err="1">
                <a:solidFill>
                  <a:schemeClr val="bg2"/>
                </a:solidFill>
              </a:rPr>
              <a:t>dt</a:t>
            </a:r>
            <a:r>
              <a:rPr lang="en-US" altLang="en-US" sz="2000" b="1" kern="0" dirty="0"/>
              <a:t>&gt;</a:t>
            </a:r>
          </a:p>
          <a:p>
            <a:pPr>
              <a:buFont typeface="Wingdings" panose="05000000000000000000" pitchFamily="2" charset="2"/>
              <a:buNone/>
            </a:pPr>
            <a:r>
              <a:rPr lang="en-US" altLang="en-US" sz="2000" b="1" kern="0" dirty="0"/>
              <a:t>         &lt;</a:t>
            </a:r>
            <a:r>
              <a:rPr lang="en-US" altLang="en-US" sz="2000" b="1" kern="0" dirty="0" err="1">
                <a:solidFill>
                  <a:srgbClr val="00CC00"/>
                </a:solidFill>
              </a:rPr>
              <a:t>dd</a:t>
            </a:r>
            <a:r>
              <a:rPr lang="en-US" altLang="en-US" sz="2000" b="1" kern="0" dirty="0"/>
              <a:t>&gt;Transmission Control Protocol&lt;/</a:t>
            </a:r>
            <a:r>
              <a:rPr lang="en-US" altLang="en-US" sz="2000" b="1" kern="0" dirty="0" err="1">
                <a:solidFill>
                  <a:srgbClr val="00CC00"/>
                </a:solidFill>
              </a:rPr>
              <a:t>dd</a:t>
            </a:r>
            <a:r>
              <a:rPr lang="en-US" altLang="en-US" sz="2000" b="1" kern="0" dirty="0"/>
              <a:t>&gt;</a:t>
            </a:r>
          </a:p>
          <a:p>
            <a:pPr>
              <a:buFont typeface="Wingdings" panose="05000000000000000000" pitchFamily="2" charset="2"/>
              <a:buNone/>
            </a:pPr>
            <a:r>
              <a:rPr lang="en-US" altLang="en-US" sz="2000" b="1" kern="0" dirty="0"/>
              <a:t>&lt;/dl&gt;</a:t>
            </a:r>
          </a:p>
        </p:txBody>
      </p:sp>
      <p:pic>
        <p:nvPicPr>
          <p:cNvPr id="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007" y="4590209"/>
            <a:ext cx="4878387" cy="189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Font typeface="Wingdings" panose="05000000000000000000" pitchFamily="2" charset="2"/>
              <a:buChar char="§"/>
              <a:defRPr sz="2800">
                <a:solidFill>
                  <a:schemeClr val="tx1"/>
                </a:solidFill>
                <a:latin typeface="Times New Roman" panose="02020603050405020304" pitchFamily="18" charset="0"/>
              </a:defRPr>
            </a:lvl1pPr>
            <a:lvl2pPr marL="742950" indent="-285750">
              <a:spcBef>
                <a:spcPct val="20000"/>
              </a:spcBef>
              <a:buClr>
                <a:schemeClr val="tx1"/>
              </a:buClr>
              <a:buFont typeface="Wingdings" panose="05000000000000000000" pitchFamily="2" charset="2"/>
              <a:buChar char="§"/>
              <a:defRPr sz="2200">
                <a:solidFill>
                  <a:schemeClr val="tx1"/>
                </a:solidFill>
                <a:latin typeface="Times New Roman" panose="02020603050405020304" pitchFamily="18" charset="0"/>
              </a:defRPr>
            </a:lvl2pPr>
            <a:lvl3pPr marL="1143000" indent="-228600">
              <a:spcBef>
                <a:spcPct val="20000"/>
              </a:spcBef>
              <a:buClr>
                <a:schemeClr val="hlink"/>
              </a:buClr>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lr>
                <a:srgbClr val="00CCFF"/>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9pPr>
          </a:lstStyle>
          <a:p>
            <a:pPr>
              <a:spcBef>
                <a:spcPct val="50000"/>
              </a:spcBef>
              <a:buClrTx/>
              <a:buFontTx/>
              <a:buNone/>
            </a:pPr>
            <a:fld id="{A7195DD3-DFA3-46C7-8193-E35C23470811}" type="slidenum">
              <a:rPr lang="en-US" altLang="en-US" sz="1400" smtClean="0"/>
              <a:pPr>
                <a:spcBef>
                  <a:spcPct val="50000"/>
                </a:spcBef>
                <a:buClrTx/>
                <a:buFontTx/>
                <a:buNone/>
              </a:pPr>
              <a:t>59</a:t>
            </a:fld>
            <a:endParaRPr lang="en-US" altLang="en-US" sz="1400"/>
          </a:p>
        </p:txBody>
      </p:sp>
      <p:sp>
        <p:nvSpPr>
          <p:cNvPr id="120835" name="Rectangle 2"/>
          <p:cNvSpPr>
            <a:spLocks noGrp="1" noChangeArrowheads="1"/>
          </p:cNvSpPr>
          <p:nvPr>
            <p:ph type="title"/>
          </p:nvPr>
        </p:nvSpPr>
        <p:spPr>
          <a:xfrm>
            <a:off x="304800" y="0"/>
            <a:ext cx="8229600" cy="533400"/>
          </a:xfrm>
        </p:spPr>
        <p:txBody>
          <a:bodyPr/>
          <a:lstStyle/>
          <a:p>
            <a:pPr eaLnBrk="1" hangingPunct="1"/>
            <a:r>
              <a:rPr lang="en-US" altLang="en-US"/>
              <a:t>3. Definition Lists &lt;dl&gt;   HOP 2.8</a:t>
            </a:r>
          </a:p>
        </p:txBody>
      </p:sp>
      <p:pic>
        <p:nvPicPr>
          <p:cNvPr id="120836"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990600"/>
            <a:ext cx="3581400" cy="550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p14:bwMode="auto" r:id="rId5">
            <p14:nvContentPartPr>
              <p14:cNvPr id="6148" name="Ink 9"/>
              <p14:cNvContentPartPr>
                <a14:cpLocks xmlns:a14="http://schemas.microsoft.com/office/drawing/2010/main" noRot="1" noChangeAspect="1" noEditPoints="1" noChangeArrowheads="1" noChangeShapeType="1"/>
              </p14:cNvContentPartPr>
              <p14:nvPr/>
            </p14:nvContentPartPr>
            <p14:xfrm>
              <a:off x="5008563" y="6953250"/>
              <a:ext cx="1587" cy="1588"/>
            </p14:xfrm>
          </p:contentPart>
        </mc:Choice>
        <mc:Fallback xmlns="">
          <p:pic>
            <p:nvPicPr>
              <p:cNvPr id="6148" name="Ink 9"/>
              <p:cNvPicPr>
                <a:picLocks noRot="1" noChangeAspect="1" noEditPoints="1" noChangeArrowheads="1" noChangeShapeType="1"/>
              </p:cNvPicPr>
              <p:nvPr/>
            </p:nvPicPr>
            <p:blipFill>
              <a:blip r:embed="rId11"/>
              <a:stretch>
                <a:fillRect/>
              </a:stretch>
            </p:blipFill>
            <p:spPr>
              <a:xfrm>
                <a:off x="4967301" y="6911962"/>
                <a:ext cx="84111" cy="84164"/>
              </a:xfrm>
              <a:prstGeom prst="rect">
                <a:avLst/>
              </a:prstGeom>
            </p:spPr>
          </p:pic>
        </mc:Fallback>
      </mc:AlternateContent>
      <p:pic>
        <p:nvPicPr>
          <p:cNvPr id="2" name="Picture 1">
            <a:extLst>
              <a:ext uri="{FF2B5EF4-FFF2-40B4-BE49-F238E27FC236}">
                <a16:creationId xmlns:a16="http://schemas.microsoft.com/office/drawing/2014/main" id="{6EFAB761-05F1-49F0-9804-45CBE2F36DCE}"/>
              </a:ext>
            </a:extLst>
          </p:cNvPr>
          <p:cNvPicPr>
            <a:picLocks noChangeAspect="1"/>
          </p:cNvPicPr>
          <p:nvPr/>
        </p:nvPicPr>
        <p:blipFill>
          <a:blip r:embed="rId12"/>
          <a:stretch>
            <a:fillRect/>
          </a:stretch>
        </p:blipFill>
        <p:spPr>
          <a:xfrm>
            <a:off x="3733801" y="1788387"/>
            <a:ext cx="5332412" cy="3932228"/>
          </a:xfrm>
          <a:prstGeom prst="rect">
            <a:avLst/>
          </a:prstGeom>
        </p:spPr>
      </p:pic>
      <mc:AlternateContent xmlns:mc="http://schemas.openxmlformats.org/markup-compatibility/2006" xmlns:p14="http://schemas.microsoft.com/office/powerpoint/2010/main">
        <mc:Choice Requires="p14">
          <p:contentPart p14:bwMode="auto" r:id="rId13">
            <p14:nvContentPartPr>
              <p14:cNvPr id="12" name="Ink 11">
                <a:extLst>
                  <a:ext uri="{FF2B5EF4-FFF2-40B4-BE49-F238E27FC236}">
                    <a16:creationId xmlns:a16="http://schemas.microsoft.com/office/drawing/2014/main" id="{320424C8-3FEF-4145-A493-ABBF678D1F40}"/>
                  </a:ext>
                </a:extLst>
              </p14:cNvPr>
              <p14:cNvContentPartPr/>
              <p14:nvPr/>
            </p14:nvContentPartPr>
            <p14:xfrm>
              <a:off x="8852710" y="4142210"/>
              <a:ext cx="171000" cy="163800"/>
            </p14:xfrm>
          </p:contentPart>
        </mc:Choice>
        <mc:Fallback xmlns="">
          <p:pic>
            <p:nvPicPr>
              <p:cNvPr id="12" name="Ink 11">
                <a:extLst>
                  <a:ext uri="{FF2B5EF4-FFF2-40B4-BE49-F238E27FC236}">
                    <a16:creationId xmlns:a16="http://schemas.microsoft.com/office/drawing/2014/main" id="{320424C8-3FEF-4145-A493-ABBF678D1F40}"/>
                  </a:ext>
                </a:extLst>
              </p:cNvPr>
              <p:cNvPicPr/>
              <p:nvPr/>
            </p:nvPicPr>
            <p:blipFill>
              <a:blip r:embed="rId14"/>
              <a:stretch>
                <a:fillRect/>
              </a:stretch>
            </p:blipFill>
            <p:spPr>
              <a:xfrm>
                <a:off x="8844070" y="4133570"/>
                <a:ext cx="18864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0" name="Ink 19">
                <a:extLst>
                  <a:ext uri="{FF2B5EF4-FFF2-40B4-BE49-F238E27FC236}">
                    <a16:creationId xmlns:a16="http://schemas.microsoft.com/office/drawing/2014/main" id="{98BFC878-8590-44BD-8829-688B7322F919}"/>
                  </a:ext>
                </a:extLst>
              </p14:cNvPr>
              <p14:cNvContentPartPr/>
              <p14:nvPr/>
            </p14:nvContentPartPr>
            <p14:xfrm>
              <a:off x="-7610" y="3111530"/>
              <a:ext cx="4608880" cy="2108160"/>
            </p14:xfrm>
          </p:contentPart>
        </mc:Choice>
        <mc:Fallback xmlns="">
          <p:pic>
            <p:nvPicPr>
              <p:cNvPr id="20" name="Ink 19">
                <a:extLst>
                  <a:ext uri="{FF2B5EF4-FFF2-40B4-BE49-F238E27FC236}">
                    <a16:creationId xmlns:a16="http://schemas.microsoft.com/office/drawing/2014/main" id="{98BFC878-8590-44BD-8829-688B7322F919}"/>
                  </a:ext>
                </a:extLst>
              </p:cNvPr>
              <p:cNvPicPr/>
              <p:nvPr/>
            </p:nvPicPr>
            <p:blipFill>
              <a:blip r:embed="rId16"/>
              <a:stretch>
                <a:fillRect/>
              </a:stretch>
            </p:blipFill>
            <p:spPr>
              <a:xfrm>
                <a:off x="-16610" y="3102890"/>
                <a:ext cx="4626521" cy="2125800"/>
              </a:xfrm>
              <a:prstGeom prst="rect">
                <a:avLst/>
              </a:prstGeom>
            </p:spPr>
          </p:pic>
        </mc:Fallback>
      </mc:AlternateContent>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Font typeface="Wingdings" panose="05000000000000000000" pitchFamily="2" charset="2"/>
              <a:buChar char="§"/>
              <a:defRPr sz="2800">
                <a:solidFill>
                  <a:schemeClr val="tx1"/>
                </a:solidFill>
                <a:latin typeface="Times New Roman" panose="02020603050405020304" pitchFamily="18" charset="0"/>
              </a:defRPr>
            </a:lvl1pPr>
            <a:lvl2pPr marL="742950" indent="-285750">
              <a:spcBef>
                <a:spcPct val="20000"/>
              </a:spcBef>
              <a:buClr>
                <a:schemeClr val="tx1"/>
              </a:buClr>
              <a:buFont typeface="Wingdings" panose="05000000000000000000" pitchFamily="2" charset="2"/>
              <a:buChar char="§"/>
              <a:defRPr sz="2200">
                <a:solidFill>
                  <a:schemeClr val="tx1"/>
                </a:solidFill>
                <a:latin typeface="Times New Roman" panose="02020603050405020304" pitchFamily="18" charset="0"/>
              </a:defRPr>
            </a:lvl2pPr>
            <a:lvl3pPr marL="1143000" indent="-228600">
              <a:spcBef>
                <a:spcPct val="20000"/>
              </a:spcBef>
              <a:buClr>
                <a:schemeClr val="hlink"/>
              </a:buClr>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lr>
                <a:srgbClr val="00CCFF"/>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9pPr>
          </a:lstStyle>
          <a:p>
            <a:pPr>
              <a:spcBef>
                <a:spcPct val="50000"/>
              </a:spcBef>
              <a:buClrTx/>
              <a:buFontTx/>
              <a:buNone/>
            </a:pPr>
            <a:fld id="{7B02D3BB-A497-44A9-BE38-9CD55A9B9F85}" type="slidenum">
              <a:rPr lang="en-US" altLang="en-US" sz="1400" smtClean="0"/>
              <a:pPr>
                <a:spcBef>
                  <a:spcPct val="50000"/>
                </a:spcBef>
                <a:buClrTx/>
                <a:buFontTx/>
                <a:buNone/>
              </a:pPr>
              <a:t>6</a:t>
            </a:fld>
            <a:endParaRPr lang="en-US" altLang="en-US" sz="1400"/>
          </a:p>
        </p:txBody>
      </p:sp>
      <p:sp>
        <p:nvSpPr>
          <p:cNvPr id="14339" name="Rectangle 2"/>
          <p:cNvSpPr>
            <a:spLocks noGrp="1" noChangeArrowheads="1"/>
          </p:cNvSpPr>
          <p:nvPr>
            <p:ph type="title"/>
          </p:nvPr>
        </p:nvSpPr>
        <p:spPr/>
        <p:txBody>
          <a:bodyPr/>
          <a:lstStyle/>
          <a:p>
            <a:pPr eaLnBrk="1" hangingPunct="1"/>
            <a:r>
              <a:rPr lang="en-US" altLang="en-US" dirty="0"/>
              <a:t>What is HTML?</a:t>
            </a:r>
          </a:p>
        </p:txBody>
      </p:sp>
      <p:sp>
        <p:nvSpPr>
          <p:cNvPr id="14340" name="Rectangle 3"/>
          <p:cNvSpPr>
            <a:spLocks noGrp="1" noChangeArrowheads="1"/>
          </p:cNvSpPr>
          <p:nvPr>
            <p:ph type="body" idx="1"/>
          </p:nvPr>
        </p:nvSpPr>
        <p:spPr>
          <a:xfrm>
            <a:off x="228600" y="762000"/>
            <a:ext cx="8458200" cy="5791200"/>
          </a:xfrm>
          <a:ln>
            <a:solidFill>
              <a:schemeClr val="accent1"/>
            </a:solidFill>
            <a:miter lim="800000"/>
            <a:headEnd/>
            <a:tailEnd/>
          </a:ln>
        </p:spPr>
        <p:txBody>
          <a:bodyPr/>
          <a:lstStyle/>
          <a:p>
            <a:pPr eaLnBrk="1" hangingPunct="1">
              <a:lnSpc>
                <a:spcPct val="90000"/>
              </a:lnSpc>
            </a:pPr>
            <a:r>
              <a:rPr lang="en-US" altLang="en-US" dirty="0"/>
              <a:t>The text of the page</a:t>
            </a:r>
          </a:p>
          <a:p>
            <a:pPr eaLnBrk="1" hangingPunct="1">
              <a:lnSpc>
                <a:spcPct val="90000"/>
              </a:lnSpc>
            </a:pPr>
            <a:r>
              <a:rPr lang="en-US" altLang="en-US" b="1" dirty="0">
                <a:solidFill>
                  <a:srgbClr val="00B0F0"/>
                </a:solidFill>
              </a:rPr>
              <a:t>Adds</a:t>
            </a:r>
            <a:r>
              <a:rPr lang="en-US" altLang="en-US" dirty="0"/>
              <a:t> special code (</a:t>
            </a:r>
            <a:r>
              <a:rPr lang="en-US" altLang="en-US" b="1" dirty="0">
                <a:solidFill>
                  <a:schemeClr val="bg2"/>
                </a:solidFill>
              </a:rPr>
              <a:t>tags - </a:t>
            </a:r>
            <a:r>
              <a:rPr lang="en-US" altLang="en-US" b="1" dirty="0">
                <a:solidFill>
                  <a:srgbClr val="FF00FF"/>
                </a:solidFill>
              </a:rPr>
              <a:t>formatting instructions</a:t>
            </a:r>
            <a:r>
              <a:rPr lang="en-US" altLang="en-US" dirty="0"/>
              <a:t>) around words and paragraphs</a:t>
            </a:r>
          </a:p>
          <a:p>
            <a:pPr lvl="1" eaLnBrk="1" hangingPunct="1">
              <a:lnSpc>
                <a:spcPct val="90000"/>
              </a:lnSpc>
            </a:pPr>
            <a:r>
              <a:rPr lang="en-US" altLang="en-US" sz="2400" dirty="0">
                <a:cs typeface="Times New Roman" panose="02020603050405020304" pitchFamily="18" charset="0"/>
              </a:rPr>
              <a:t>each </a:t>
            </a:r>
            <a:r>
              <a:rPr lang="en-US" altLang="en-US" sz="2400" b="1" dirty="0">
                <a:cs typeface="Times New Roman" panose="02020603050405020304" pitchFamily="18" charset="0"/>
              </a:rPr>
              <a:t>individual </a:t>
            </a:r>
            <a:r>
              <a:rPr lang="en-US" altLang="en-US" sz="2400" b="1" dirty="0">
                <a:solidFill>
                  <a:schemeClr val="bg2"/>
                </a:solidFill>
                <a:cs typeface="Times New Roman" panose="02020603050405020304" pitchFamily="18" charset="0"/>
              </a:rPr>
              <a:t>markup code</a:t>
            </a:r>
            <a:r>
              <a:rPr lang="en-US" altLang="en-US" sz="2400" dirty="0">
                <a:cs typeface="Times New Roman" panose="02020603050405020304" pitchFamily="18" charset="0"/>
              </a:rPr>
              <a:t> is referred to as an </a:t>
            </a:r>
            <a:r>
              <a:rPr lang="en-US" altLang="en-US" sz="2800" b="1" dirty="0">
                <a:solidFill>
                  <a:schemeClr val="bg2"/>
                </a:solidFill>
                <a:cs typeface="Times New Roman" panose="02020603050405020304" pitchFamily="18" charset="0"/>
              </a:rPr>
              <a:t>element</a:t>
            </a:r>
            <a:r>
              <a:rPr lang="en-US" altLang="en-US" sz="2400" dirty="0">
                <a:cs typeface="Times New Roman" panose="02020603050405020304" pitchFamily="18" charset="0"/>
              </a:rPr>
              <a:t> or </a:t>
            </a:r>
            <a:r>
              <a:rPr lang="en-US" altLang="en-US" sz="2800" b="1" dirty="0">
                <a:solidFill>
                  <a:schemeClr val="bg2"/>
                </a:solidFill>
                <a:cs typeface="Times New Roman" panose="02020603050405020304" pitchFamily="18" charset="0"/>
              </a:rPr>
              <a:t>tag</a:t>
            </a:r>
            <a:r>
              <a:rPr lang="en-US" altLang="en-US" sz="2400" dirty="0">
                <a:cs typeface="Times New Roman" panose="02020603050405020304" pitchFamily="18" charset="0"/>
              </a:rPr>
              <a:t>.  Each </a:t>
            </a:r>
            <a:r>
              <a:rPr lang="en-US" altLang="en-US" sz="2400" b="1" dirty="0">
                <a:cs typeface="Times New Roman" panose="02020603050405020304" pitchFamily="18" charset="0"/>
              </a:rPr>
              <a:t>tag</a:t>
            </a:r>
            <a:r>
              <a:rPr lang="en-US" altLang="en-US" sz="2400" dirty="0">
                <a:cs typeface="Times New Roman" panose="02020603050405020304" pitchFamily="18" charset="0"/>
              </a:rPr>
              <a:t> has a </a:t>
            </a:r>
            <a:r>
              <a:rPr lang="en-US" altLang="en-US" sz="2400" b="1" dirty="0">
                <a:cs typeface="Times New Roman" panose="02020603050405020304" pitchFamily="18" charset="0"/>
              </a:rPr>
              <a:t>purpose.</a:t>
            </a:r>
          </a:p>
          <a:p>
            <a:pPr lvl="1" eaLnBrk="1" hangingPunct="1">
              <a:lnSpc>
                <a:spcPct val="90000"/>
              </a:lnSpc>
            </a:pPr>
            <a:endParaRPr lang="en-US" altLang="en-US" b="1" dirty="0">
              <a:cs typeface="Times New Roman" panose="02020603050405020304" pitchFamily="18" charset="0"/>
            </a:endParaRPr>
          </a:p>
          <a:p>
            <a:pPr eaLnBrk="1" hangingPunct="1">
              <a:lnSpc>
                <a:spcPct val="90000"/>
              </a:lnSpc>
            </a:pPr>
            <a:r>
              <a:rPr lang="en-US" altLang="en-US" dirty="0">
                <a:cs typeface="Times New Roman" panose="02020603050405020304" pitchFamily="18" charset="0"/>
              </a:rPr>
              <a:t>Tags are </a:t>
            </a:r>
            <a:r>
              <a:rPr lang="en-US" altLang="en-US" b="1" dirty="0">
                <a:cs typeface="Times New Roman" panose="02020603050405020304" pitchFamily="18" charset="0"/>
              </a:rPr>
              <a:t>enclosed in </a:t>
            </a:r>
            <a:r>
              <a:rPr lang="en-US" altLang="en-US" b="1" dirty="0">
                <a:solidFill>
                  <a:schemeClr val="accent1"/>
                </a:solidFill>
                <a:cs typeface="Times New Roman" panose="02020603050405020304" pitchFamily="18" charset="0"/>
              </a:rPr>
              <a:t>angle</a:t>
            </a:r>
            <a:r>
              <a:rPr lang="en-US" altLang="en-US" b="1" dirty="0">
                <a:cs typeface="Times New Roman" panose="02020603050405020304" pitchFamily="18" charset="0"/>
              </a:rPr>
              <a:t> brackets</a:t>
            </a:r>
            <a:r>
              <a:rPr lang="en-US" altLang="en-US" dirty="0">
                <a:cs typeface="Times New Roman" panose="02020603050405020304" pitchFamily="18" charset="0"/>
              </a:rPr>
              <a:t>, "&lt;" and "&gt;" </a:t>
            </a:r>
            <a:r>
              <a:rPr lang="en-US" altLang="en-US" b="1" dirty="0">
                <a:cs typeface="Times New Roman" panose="02020603050405020304" pitchFamily="18" charset="0"/>
              </a:rPr>
              <a:t>symbols – referred to as </a:t>
            </a:r>
            <a:r>
              <a:rPr lang="en-US" altLang="en-US" sz="3200" b="1" dirty="0">
                <a:solidFill>
                  <a:schemeClr val="bg2"/>
                </a:solidFill>
                <a:cs typeface="Times New Roman" panose="02020603050405020304" pitchFamily="18" charset="0"/>
              </a:rPr>
              <a:t>container tags</a:t>
            </a:r>
            <a:endParaRPr lang="en-US" altLang="en-US" b="1" dirty="0">
              <a:solidFill>
                <a:schemeClr val="bg2"/>
              </a:solidFill>
              <a:cs typeface="Times New Roman" panose="02020603050405020304" pitchFamily="18" charset="0"/>
            </a:endParaRPr>
          </a:p>
          <a:p>
            <a:pPr lvl="1" eaLnBrk="1" hangingPunct="1">
              <a:lnSpc>
                <a:spcPct val="90000"/>
              </a:lnSpc>
              <a:buFont typeface="Wingdings" panose="05000000000000000000" pitchFamily="2" charset="2"/>
              <a:buNone/>
            </a:pPr>
            <a:r>
              <a:rPr lang="en-US" altLang="en-US" sz="2600" b="1" dirty="0">
                <a:solidFill>
                  <a:srgbClr val="FF0000"/>
                </a:solidFill>
                <a:cs typeface="Times New Roman" panose="02020603050405020304" pitchFamily="18" charset="0"/>
              </a:rPr>
              <a:t>&lt;</a:t>
            </a:r>
            <a:r>
              <a:rPr lang="en-US" altLang="en-US" sz="2600" b="1" dirty="0">
                <a:cs typeface="Times New Roman" panose="02020603050405020304" pitchFamily="18" charset="0"/>
              </a:rPr>
              <a:t>body&gt;    </a:t>
            </a:r>
            <a:r>
              <a:rPr lang="en-US" altLang="en-US" sz="2600" b="1" dirty="0">
                <a:solidFill>
                  <a:srgbClr val="FF0000"/>
                </a:solidFill>
                <a:cs typeface="Times New Roman" panose="02020603050405020304" pitchFamily="18" charset="0"/>
              </a:rPr>
              <a:t>&lt;/</a:t>
            </a:r>
            <a:r>
              <a:rPr lang="en-US" altLang="en-US" sz="2600" b="1" dirty="0">
                <a:cs typeface="Times New Roman" panose="02020603050405020304" pitchFamily="18" charset="0"/>
              </a:rPr>
              <a:t>body&gt;</a:t>
            </a:r>
          </a:p>
          <a:p>
            <a:pPr lvl="1" eaLnBrk="1" hangingPunct="1">
              <a:lnSpc>
                <a:spcPct val="90000"/>
              </a:lnSpc>
              <a:buFont typeface="Wingdings" panose="05000000000000000000" pitchFamily="2" charset="2"/>
              <a:buNone/>
            </a:pPr>
            <a:endParaRPr lang="en-US" altLang="en-US" b="1" dirty="0">
              <a:cs typeface="Times New Roman" panose="02020603050405020304" pitchFamily="18" charset="0"/>
            </a:endParaRPr>
          </a:p>
          <a:p>
            <a:pPr eaLnBrk="1" hangingPunct="1">
              <a:lnSpc>
                <a:spcPct val="90000"/>
              </a:lnSpc>
            </a:pPr>
            <a:r>
              <a:rPr lang="en-US" altLang="en-US" b="1" dirty="0">
                <a:solidFill>
                  <a:srgbClr val="00CC00"/>
                </a:solidFill>
                <a:cs typeface="Times New Roman" panose="02020603050405020304" pitchFamily="18" charset="0"/>
              </a:rPr>
              <a:t>Most </a:t>
            </a:r>
            <a:r>
              <a:rPr lang="en-US" altLang="en-US" b="1" dirty="0">
                <a:cs typeface="Times New Roman" panose="02020603050405020304" pitchFamily="18" charset="0"/>
              </a:rPr>
              <a:t>tags come in </a:t>
            </a:r>
            <a:r>
              <a:rPr lang="en-US" altLang="en-US" b="1" dirty="0">
                <a:solidFill>
                  <a:srgbClr val="FF0000"/>
                </a:solidFill>
                <a:cs typeface="Times New Roman" panose="02020603050405020304" pitchFamily="18" charset="0"/>
              </a:rPr>
              <a:t>pairs</a:t>
            </a:r>
            <a:r>
              <a:rPr lang="en-US" altLang="en-US" dirty="0">
                <a:cs typeface="Times New Roman" panose="02020603050405020304" pitchFamily="18" charset="0"/>
              </a:rPr>
              <a:t>; an </a:t>
            </a:r>
            <a:r>
              <a:rPr lang="en-US" altLang="en-US" b="1" dirty="0">
                <a:solidFill>
                  <a:srgbClr val="00CC00"/>
                </a:solidFill>
                <a:cs typeface="Times New Roman" panose="02020603050405020304" pitchFamily="18" charset="0"/>
              </a:rPr>
              <a:t>opening </a:t>
            </a:r>
            <a:r>
              <a:rPr lang="en-US" altLang="en-US" b="1" dirty="0">
                <a:cs typeface="Times New Roman" panose="02020603050405020304" pitchFamily="18" charset="0"/>
              </a:rPr>
              <a:t>tag</a:t>
            </a:r>
            <a:r>
              <a:rPr lang="en-US" altLang="en-US" dirty="0">
                <a:cs typeface="Times New Roman" panose="02020603050405020304" pitchFamily="18" charset="0"/>
              </a:rPr>
              <a:t> and a </a:t>
            </a:r>
            <a:r>
              <a:rPr lang="en-US" altLang="en-US" b="1" dirty="0">
                <a:solidFill>
                  <a:srgbClr val="00CC00"/>
                </a:solidFill>
                <a:cs typeface="Times New Roman" panose="02020603050405020304" pitchFamily="18" charset="0"/>
              </a:rPr>
              <a:t>closing</a:t>
            </a:r>
            <a:r>
              <a:rPr lang="en-US" altLang="en-US" b="1" dirty="0">
                <a:cs typeface="Times New Roman" panose="02020603050405020304" pitchFamily="18" charset="0"/>
              </a:rPr>
              <a:t> tag.</a:t>
            </a:r>
          </a:p>
          <a:p>
            <a:pPr lvl="1" eaLnBrk="1" hangingPunct="1">
              <a:lnSpc>
                <a:spcPct val="90000"/>
              </a:lnSpc>
            </a:pPr>
            <a:r>
              <a:rPr lang="en-US" altLang="en-US" b="1" dirty="0">
                <a:solidFill>
                  <a:srgbClr val="FF0000"/>
                </a:solidFill>
                <a:cs typeface="Times New Roman" panose="02020603050405020304" pitchFamily="18" charset="0"/>
              </a:rPr>
              <a:t>h</a:t>
            </a:r>
            <a:r>
              <a:rPr lang="en-US" altLang="en-US" b="1" dirty="0">
                <a:cs typeface="Times New Roman" panose="02020603050405020304" pitchFamily="18" charset="0"/>
              </a:rPr>
              <a:t>orizontal </a:t>
            </a:r>
            <a:r>
              <a:rPr lang="en-US" altLang="en-US" b="1" dirty="0">
                <a:solidFill>
                  <a:srgbClr val="FF0000"/>
                </a:solidFill>
                <a:cs typeface="Times New Roman" panose="02020603050405020304" pitchFamily="18" charset="0"/>
              </a:rPr>
              <a:t>l</a:t>
            </a:r>
            <a:r>
              <a:rPr lang="en-US" altLang="en-US" b="1" dirty="0">
                <a:cs typeface="Times New Roman" panose="02020603050405020304" pitchFamily="18" charset="0"/>
              </a:rPr>
              <a:t>ine:  </a:t>
            </a:r>
            <a:r>
              <a:rPr lang="en-US" altLang="en-US" b="1" dirty="0">
                <a:solidFill>
                  <a:schemeClr val="accent1"/>
                </a:solidFill>
                <a:cs typeface="Times New Roman" panose="02020603050405020304" pitchFamily="18" charset="0"/>
              </a:rPr>
              <a:t>&lt;</a:t>
            </a:r>
            <a:r>
              <a:rPr lang="en-US" altLang="en-US" b="1" dirty="0" err="1">
                <a:solidFill>
                  <a:srgbClr val="FF0000"/>
                </a:solidFill>
                <a:cs typeface="Times New Roman" panose="02020603050405020304" pitchFamily="18" charset="0"/>
              </a:rPr>
              <a:t>hr</a:t>
            </a:r>
            <a:r>
              <a:rPr lang="en-US" altLang="en-US" b="1" dirty="0">
                <a:cs typeface="Times New Roman" panose="02020603050405020304" pitchFamily="18" charset="0"/>
              </a:rPr>
              <a:t> align=“right”</a:t>
            </a:r>
            <a:r>
              <a:rPr lang="en-US" altLang="en-US" b="1" dirty="0">
                <a:solidFill>
                  <a:schemeClr val="accent1"/>
                </a:solidFill>
                <a:cs typeface="Times New Roman" panose="02020603050405020304" pitchFamily="18" charset="0"/>
              </a:rPr>
              <a:t> &gt;</a:t>
            </a:r>
            <a:r>
              <a:rPr lang="en-US" altLang="en-US" b="1" dirty="0">
                <a:solidFill>
                  <a:schemeClr val="hlink"/>
                </a:solidFill>
                <a:cs typeface="Times New Roman" panose="02020603050405020304" pitchFamily="18" charset="0"/>
              </a:rPr>
              <a:t> </a:t>
            </a:r>
            <a:r>
              <a:rPr lang="en-US" altLang="en-US" b="1" dirty="0">
                <a:cs typeface="Times New Roman" panose="02020603050405020304" pitchFamily="18" charset="0"/>
              </a:rPr>
              <a:t>is a </a:t>
            </a:r>
            <a:r>
              <a:rPr lang="en-US" altLang="en-US" b="1" dirty="0">
                <a:solidFill>
                  <a:srgbClr val="FF0000"/>
                </a:solidFill>
                <a:cs typeface="Times New Roman" panose="02020603050405020304" pitchFamily="18" charset="0"/>
              </a:rPr>
              <a:t>stand-alone</a:t>
            </a:r>
            <a:r>
              <a:rPr lang="en-US" altLang="en-US" b="1" dirty="0">
                <a:cs typeface="Times New Roman" panose="02020603050405020304" pitchFamily="18" charset="0"/>
              </a:rPr>
              <a:t> or </a:t>
            </a:r>
            <a:r>
              <a:rPr lang="en-US" altLang="en-US" b="1" dirty="0">
                <a:solidFill>
                  <a:schemeClr val="bg2"/>
                </a:solidFill>
                <a:cs typeface="Times New Roman" panose="02020603050405020304" pitchFamily="18" charset="0"/>
              </a:rPr>
              <a:t>self-contained tag</a:t>
            </a:r>
            <a:r>
              <a:rPr lang="en-US" altLang="en-US" b="1" dirty="0">
                <a:cs typeface="Times New Roman" panose="02020603050405020304" pitchFamily="18" charset="0"/>
              </a:rPr>
              <a:t> and doesn’t have a closing tag.</a:t>
            </a:r>
          </a:p>
          <a:p>
            <a:pPr eaLnBrk="1" hangingPunct="1">
              <a:lnSpc>
                <a:spcPct val="90000"/>
              </a:lnSpc>
            </a:pPr>
            <a:endParaRPr lang="en-US" altLang="en-US" sz="3200" b="1" dirty="0">
              <a:cs typeface="Times New Roman" panose="02020603050405020304" pitchFamily="18" charset="0"/>
            </a:endParaRPr>
          </a:p>
        </p:txBody>
      </p:sp>
    </p:spTree>
    <p:custDataLst>
      <p:tags r:id="rId1"/>
    </p:custData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Font typeface="Wingdings" panose="05000000000000000000" pitchFamily="2" charset="2"/>
              <a:buChar char="§"/>
              <a:defRPr sz="2800">
                <a:solidFill>
                  <a:schemeClr val="tx1"/>
                </a:solidFill>
                <a:latin typeface="Times New Roman" panose="02020603050405020304" pitchFamily="18" charset="0"/>
              </a:defRPr>
            </a:lvl1pPr>
            <a:lvl2pPr marL="742950" indent="-285750">
              <a:spcBef>
                <a:spcPct val="20000"/>
              </a:spcBef>
              <a:buClr>
                <a:schemeClr val="tx1"/>
              </a:buClr>
              <a:buFont typeface="Wingdings" panose="05000000000000000000" pitchFamily="2" charset="2"/>
              <a:buChar char="§"/>
              <a:defRPr sz="2200">
                <a:solidFill>
                  <a:schemeClr val="tx1"/>
                </a:solidFill>
                <a:latin typeface="Times New Roman" panose="02020603050405020304" pitchFamily="18" charset="0"/>
              </a:defRPr>
            </a:lvl2pPr>
            <a:lvl3pPr marL="1143000" indent="-228600">
              <a:spcBef>
                <a:spcPct val="20000"/>
              </a:spcBef>
              <a:buClr>
                <a:schemeClr val="hlink"/>
              </a:buClr>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lr>
                <a:srgbClr val="00CCFF"/>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9pPr>
          </a:lstStyle>
          <a:p>
            <a:pPr>
              <a:spcBef>
                <a:spcPct val="50000"/>
              </a:spcBef>
              <a:buClrTx/>
              <a:buFontTx/>
              <a:buNone/>
            </a:pPr>
            <a:fld id="{F483C36C-3A81-4D5D-91DF-0D11182BE401}" type="slidenum">
              <a:rPr lang="en-US" altLang="en-US" sz="1400" smtClean="0"/>
              <a:pPr>
                <a:spcBef>
                  <a:spcPct val="50000"/>
                </a:spcBef>
                <a:buClrTx/>
                <a:buFontTx/>
                <a:buNone/>
              </a:pPr>
              <a:t>60</a:t>
            </a:fld>
            <a:endParaRPr lang="en-US" altLang="en-US" sz="1400"/>
          </a:p>
        </p:txBody>
      </p:sp>
      <p:sp>
        <p:nvSpPr>
          <p:cNvPr id="129027" name="Rectangle 2"/>
          <p:cNvSpPr>
            <a:spLocks noGrp="1" noChangeArrowheads="1"/>
          </p:cNvSpPr>
          <p:nvPr>
            <p:ph type="title"/>
          </p:nvPr>
        </p:nvSpPr>
        <p:spPr/>
        <p:txBody>
          <a:bodyPr/>
          <a:lstStyle/>
          <a:p>
            <a:pPr eaLnBrk="1" hangingPunct="1"/>
            <a:r>
              <a:rPr lang="en-US" altLang="en-US"/>
              <a:t>Comments</a:t>
            </a:r>
          </a:p>
        </p:txBody>
      </p:sp>
      <p:sp>
        <p:nvSpPr>
          <p:cNvPr id="129028" name="Rectangle 3"/>
          <p:cNvSpPr>
            <a:spLocks noGrp="1" noChangeArrowheads="1"/>
          </p:cNvSpPr>
          <p:nvPr>
            <p:ph type="body" idx="1"/>
          </p:nvPr>
        </p:nvSpPr>
        <p:spPr>
          <a:xfrm>
            <a:off x="685800" y="914400"/>
            <a:ext cx="7772400" cy="5715000"/>
          </a:xfrm>
        </p:spPr>
        <p:txBody>
          <a:bodyPr/>
          <a:lstStyle/>
          <a:p>
            <a:pPr eaLnBrk="1" hangingPunct="1"/>
            <a:r>
              <a:rPr lang="en-US" altLang="en-US" sz="4400" b="1" dirty="0"/>
              <a:t>Comment</a:t>
            </a:r>
          </a:p>
          <a:p>
            <a:pPr eaLnBrk="1" hangingPunct="1"/>
            <a:endParaRPr lang="en-US" altLang="en-US" sz="4400" b="1" dirty="0"/>
          </a:p>
          <a:p>
            <a:pPr lvl="1" eaLnBrk="1" hangingPunct="1">
              <a:buFont typeface="Wingdings" panose="05000000000000000000" pitchFamily="2" charset="2"/>
              <a:buNone/>
            </a:pPr>
            <a:r>
              <a:rPr lang="en-US" altLang="en-US" sz="4400" b="1" dirty="0">
                <a:solidFill>
                  <a:srgbClr val="FF0066"/>
                </a:solidFill>
              </a:rPr>
              <a:t>&lt;!-- </a:t>
            </a:r>
            <a:r>
              <a:rPr lang="en-US" altLang="en-US" sz="4400" b="1" dirty="0"/>
              <a:t>text inside here is ignored</a:t>
            </a:r>
            <a:r>
              <a:rPr lang="en-US" altLang="en-US" sz="4400" b="1" dirty="0">
                <a:solidFill>
                  <a:srgbClr val="FF0066"/>
                </a:solidFill>
              </a:rPr>
              <a:t> --&gt;</a:t>
            </a:r>
          </a:p>
          <a:p>
            <a:pPr lvl="1" eaLnBrk="1" hangingPunct="1"/>
            <a:r>
              <a:rPr lang="en-US" altLang="en-US" sz="3600" dirty="0"/>
              <a:t>It’s a good rule of thumb not to include “--”, “&lt;“, “&gt;”, or HTML tags </a:t>
            </a:r>
            <a:r>
              <a:rPr lang="en-US" altLang="en-US" sz="3600" b="1" dirty="0"/>
              <a:t>within comments</a:t>
            </a:r>
          </a:p>
          <a:p>
            <a:pPr lvl="1" eaLnBrk="1" hangingPunct="1"/>
            <a:endParaRPr lang="en-US" altLang="en-US" b="1" dirty="0"/>
          </a:p>
          <a:p>
            <a:pPr lvl="1" eaLnBrk="1" hangingPunct="1"/>
            <a:endParaRPr lang="en-US" altLang="en-US" dirty="0"/>
          </a:p>
          <a:p>
            <a:pPr lvl="1" eaLnBrk="1" hangingPunct="1"/>
            <a:endParaRPr lang="en-US" altLang="en-US" dirty="0"/>
          </a:p>
        </p:txBody>
      </p:sp>
    </p:spTree>
    <p:custDataLst>
      <p:tags r:id="rId1"/>
    </p:custData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Number Placeholder 3"/>
          <p:cNvSpPr>
            <a:spLocks noGrp="1"/>
          </p:cNvSpPr>
          <p:nvPr>
            <p:ph type="sldNum" sz="quarter" idx="10"/>
          </p:nvPr>
        </p:nvSpPr>
        <p:spPr>
          <a:xfrm>
            <a:off x="7239000" y="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Font typeface="Wingdings" panose="05000000000000000000" pitchFamily="2" charset="2"/>
              <a:buChar char="§"/>
              <a:defRPr sz="2800">
                <a:solidFill>
                  <a:schemeClr val="tx1"/>
                </a:solidFill>
                <a:latin typeface="Times New Roman" panose="02020603050405020304" pitchFamily="18" charset="0"/>
              </a:defRPr>
            </a:lvl1pPr>
            <a:lvl2pPr marL="742950" indent="-285750">
              <a:spcBef>
                <a:spcPct val="20000"/>
              </a:spcBef>
              <a:buClr>
                <a:schemeClr val="tx1"/>
              </a:buClr>
              <a:buFont typeface="Wingdings" panose="05000000000000000000" pitchFamily="2" charset="2"/>
              <a:buChar char="§"/>
              <a:defRPr sz="2200">
                <a:solidFill>
                  <a:schemeClr val="tx1"/>
                </a:solidFill>
                <a:latin typeface="Times New Roman" panose="02020603050405020304" pitchFamily="18" charset="0"/>
              </a:defRPr>
            </a:lvl2pPr>
            <a:lvl3pPr marL="1143000" indent="-228600">
              <a:spcBef>
                <a:spcPct val="20000"/>
              </a:spcBef>
              <a:buClr>
                <a:schemeClr val="hlink"/>
              </a:buClr>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lr>
                <a:srgbClr val="00CCFF"/>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9pPr>
          </a:lstStyle>
          <a:p>
            <a:pPr>
              <a:spcBef>
                <a:spcPct val="50000"/>
              </a:spcBef>
              <a:buClrTx/>
              <a:buFontTx/>
              <a:buNone/>
            </a:pPr>
            <a:fld id="{6EE47217-980D-4C6C-8B6F-1CB70E7E8682}" type="slidenum">
              <a:rPr lang="en-US" altLang="en-US" sz="1400" smtClean="0"/>
              <a:pPr>
                <a:spcBef>
                  <a:spcPct val="50000"/>
                </a:spcBef>
                <a:buClrTx/>
                <a:buFontTx/>
                <a:buNone/>
              </a:pPr>
              <a:t>61</a:t>
            </a:fld>
            <a:endParaRPr lang="en-US" altLang="en-US" sz="1400"/>
          </a:p>
        </p:txBody>
      </p:sp>
      <p:sp>
        <p:nvSpPr>
          <p:cNvPr id="122883" name="Rectangle 2"/>
          <p:cNvSpPr>
            <a:spLocks noGrp="1" noChangeArrowheads="1"/>
          </p:cNvSpPr>
          <p:nvPr>
            <p:ph type="ctrTitle"/>
          </p:nvPr>
        </p:nvSpPr>
        <p:spPr>
          <a:xfrm>
            <a:off x="6934200" y="838200"/>
            <a:ext cx="2209800" cy="685800"/>
          </a:xfrm>
          <a:noFill/>
          <a:extLst>
            <a:ext uri="{909E8E84-426E-40DD-AFC4-6F175D3DCCD1}">
              <a14:hiddenFill xmlns:a14="http://schemas.microsoft.com/office/drawing/2010/main">
                <a:gradFill rotWithShape="1">
                  <a:gsLst>
                    <a:gs pos="0">
                      <a:srgbClr val="FF6600"/>
                    </a:gs>
                    <a:gs pos="50000">
                      <a:srgbClr val="FFFF00"/>
                    </a:gs>
                    <a:gs pos="100000">
                      <a:srgbClr val="FF6600"/>
                    </a:gs>
                  </a:gsLst>
                  <a:lin ang="5400000" scaled="1"/>
                </a:gradFill>
              </a14:hiddenFill>
            </a:ext>
          </a:extLst>
        </p:spPr>
        <p:txBody>
          <a:bodyPr/>
          <a:lstStyle/>
          <a:p>
            <a:pPr eaLnBrk="1" hangingPunct="1"/>
            <a:r>
              <a:rPr lang="en-US" altLang="en-US" sz="1800"/>
              <a:t>list.html</a:t>
            </a:r>
            <a:br>
              <a:rPr lang="en-US" altLang="en-US" sz="1800"/>
            </a:br>
            <a:r>
              <a:rPr lang="en-US" altLang="en-US" sz="1800"/>
              <a:t>(1 of 3)</a:t>
            </a:r>
          </a:p>
        </p:txBody>
      </p:sp>
      <p:graphicFrame>
        <p:nvGraphicFramePr>
          <p:cNvPr id="122884" name="Object 3"/>
          <p:cNvGraphicFramePr>
            <a:graphicFrameLocks/>
          </p:cNvGraphicFramePr>
          <p:nvPr/>
        </p:nvGraphicFramePr>
        <p:xfrm>
          <a:off x="0" y="0"/>
          <a:ext cx="6629400" cy="5584825"/>
        </p:xfrm>
        <a:graphic>
          <a:graphicData uri="http://schemas.openxmlformats.org/presentationml/2006/ole">
            <mc:AlternateContent xmlns:mc="http://schemas.openxmlformats.org/markup-compatibility/2006">
              <mc:Choice xmlns:v="urn:schemas-microsoft-com:vml" Requires="v">
                <p:oleObj spid="_x0000_s123016" name="Document" r:id="rId5" imgW="7078980" imgH="5730240" progId="Word.Document.8">
                  <p:embed/>
                </p:oleObj>
              </mc:Choice>
              <mc:Fallback>
                <p:oleObj name="Document" r:id="rId5" imgW="7078980" imgH="5730240" progId="Word.Document.8">
                  <p:embed/>
                  <p:pic>
                    <p:nvPicPr>
                      <p:cNvPr id="0" name="Object 3"/>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6629400" cy="558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22885" name="Picture 4" descr="lis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81600" y="2389188"/>
            <a:ext cx="3962400" cy="446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886" name="Rectangle 5"/>
          <p:cNvSpPr>
            <a:spLocks noChangeArrowheads="1"/>
          </p:cNvSpPr>
          <p:nvPr/>
        </p:nvSpPr>
        <p:spPr bwMode="auto">
          <a:xfrm>
            <a:off x="838200" y="5715000"/>
            <a:ext cx="4191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Font typeface="Wingdings" panose="05000000000000000000" pitchFamily="2" charset="2"/>
              <a:buChar char="§"/>
              <a:defRPr sz="2800">
                <a:solidFill>
                  <a:schemeClr val="tx1"/>
                </a:solidFill>
                <a:latin typeface="Times New Roman" panose="02020603050405020304" pitchFamily="18" charset="0"/>
              </a:defRPr>
            </a:lvl1pPr>
            <a:lvl2pPr marL="742950" indent="-285750">
              <a:spcBef>
                <a:spcPct val="20000"/>
              </a:spcBef>
              <a:buClr>
                <a:schemeClr val="tx1"/>
              </a:buClr>
              <a:buFont typeface="Wingdings" panose="05000000000000000000" pitchFamily="2" charset="2"/>
              <a:buChar char="§"/>
              <a:defRPr sz="2200">
                <a:solidFill>
                  <a:schemeClr val="tx1"/>
                </a:solidFill>
                <a:latin typeface="Times New Roman" panose="02020603050405020304" pitchFamily="18" charset="0"/>
              </a:defRPr>
            </a:lvl2pPr>
            <a:lvl3pPr marL="1143000" indent="-228600">
              <a:spcBef>
                <a:spcPct val="20000"/>
              </a:spcBef>
              <a:buClr>
                <a:schemeClr val="hlink"/>
              </a:buClr>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lr>
                <a:srgbClr val="00CCFF"/>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9pPr>
          </a:lstStyle>
          <a:p>
            <a:pPr eaLnBrk="1" hangingPunct="1">
              <a:spcBef>
                <a:spcPct val="0"/>
              </a:spcBef>
              <a:buClrTx/>
              <a:buFontTx/>
              <a:buNone/>
            </a:pPr>
            <a:r>
              <a:rPr lang="en-US" altLang="en-US" sz="2000">
                <a:solidFill>
                  <a:srgbClr val="339933"/>
                </a:solidFill>
                <a:latin typeface="Courier New" panose="02070309020205020404" pitchFamily="49" charset="0"/>
              </a:rPr>
              <a:t>Nested and Ordered Lists</a:t>
            </a:r>
          </a:p>
        </p:txBody>
      </p:sp>
      <mc:AlternateContent xmlns:mc="http://schemas.openxmlformats.org/markup-compatibility/2006" xmlns:p14="http://schemas.microsoft.com/office/powerpoint/2010/main">
        <mc:Choice Requires="p14">
          <p:contentPart p14:bwMode="auto" r:id="rId8">
            <p14:nvContentPartPr>
              <p14:cNvPr id="3" name="Ink 2"/>
              <p14:cNvContentPartPr/>
              <p14:nvPr/>
            </p14:nvContentPartPr>
            <p14:xfrm>
              <a:off x="1367376" y="2013209"/>
              <a:ext cx="3055320" cy="462240"/>
            </p14:xfrm>
          </p:contentPart>
        </mc:Choice>
        <mc:Fallback xmlns="">
          <p:pic>
            <p:nvPicPr>
              <p:cNvPr id="3" name="Ink 2"/>
              <p:cNvPicPr/>
              <p:nvPr/>
            </p:nvPicPr>
            <p:blipFill>
              <a:blip r:embed="rId9"/>
              <a:stretch>
                <a:fillRect/>
              </a:stretch>
            </p:blipFill>
            <p:spPr>
              <a:xfrm>
                <a:off x="1355496" y="2001329"/>
                <a:ext cx="3079080" cy="486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p14:cNvContentPartPr/>
              <p14:nvPr/>
            </p14:nvContentPartPr>
            <p14:xfrm>
              <a:off x="4412616" y="2390849"/>
              <a:ext cx="816120" cy="225000"/>
            </p14:xfrm>
          </p:contentPart>
        </mc:Choice>
        <mc:Fallback xmlns="">
          <p:pic>
            <p:nvPicPr>
              <p:cNvPr id="9" name="Ink 8"/>
              <p:cNvPicPr/>
              <p:nvPr/>
            </p:nvPicPr>
            <p:blipFill>
              <a:blip r:embed="rId11"/>
              <a:stretch>
                <a:fillRect/>
              </a:stretch>
            </p:blipFill>
            <p:spPr>
              <a:xfrm>
                <a:off x="4400736" y="2378969"/>
                <a:ext cx="839880" cy="2487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0" name="Ink 9"/>
              <p14:cNvContentPartPr/>
              <p14:nvPr/>
            </p14:nvContentPartPr>
            <p14:xfrm>
              <a:off x="5201016" y="2315249"/>
              <a:ext cx="1923120" cy="297000"/>
            </p14:xfrm>
          </p:contentPart>
        </mc:Choice>
        <mc:Fallback xmlns="">
          <p:pic>
            <p:nvPicPr>
              <p:cNvPr id="10" name="Ink 9"/>
              <p:cNvPicPr/>
              <p:nvPr/>
            </p:nvPicPr>
            <p:blipFill>
              <a:blip r:embed="rId13"/>
              <a:stretch>
                <a:fillRect/>
              </a:stretch>
            </p:blipFill>
            <p:spPr>
              <a:xfrm>
                <a:off x="5189136" y="2303369"/>
                <a:ext cx="1946880" cy="3207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Ink 11"/>
              <p14:cNvContentPartPr/>
              <p14:nvPr/>
            </p14:nvContentPartPr>
            <p14:xfrm>
              <a:off x="3934536" y="3303449"/>
              <a:ext cx="421560" cy="255600"/>
            </p14:xfrm>
          </p:contentPart>
        </mc:Choice>
        <mc:Fallback xmlns="">
          <p:pic>
            <p:nvPicPr>
              <p:cNvPr id="12" name="Ink 11"/>
              <p:cNvPicPr/>
              <p:nvPr/>
            </p:nvPicPr>
            <p:blipFill>
              <a:blip r:embed="rId15"/>
              <a:stretch>
                <a:fillRect/>
              </a:stretch>
            </p:blipFill>
            <p:spPr>
              <a:xfrm>
                <a:off x="3922656" y="3291569"/>
                <a:ext cx="445320" cy="2793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4" name="Ink 13"/>
              <p14:cNvContentPartPr/>
              <p14:nvPr/>
            </p14:nvContentPartPr>
            <p14:xfrm>
              <a:off x="4328736" y="3405329"/>
              <a:ext cx="914760" cy="68040"/>
            </p14:xfrm>
          </p:contentPart>
        </mc:Choice>
        <mc:Fallback xmlns="">
          <p:pic>
            <p:nvPicPr>
              <p:cNvPr id="14" name="Ink 13"/>
              <p:cNvPicPr/>
              <p:nvPr/>
            </p:nvPicPr>
            <p:blipFill>
              <a:blip r:embed="rId17"/>
              <a:stretch>
                <a:fillRect/>
              </a:stretch>
            </p:blipFill>
            <p:spPr>
              <a:xfrm>
                <a:off x="4316856" y="3393449"/>
                <a:ext cx="93852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6" name="Ink 15"/>
              <p14:cNvContentPartPr/>
              <p14:nvPr/>
            </p14:nvContentPartPr>
            <p14:xfrm>
              <a:off x="5142336" y="3372209"/>
              <a:ext cx="134640" cy="143280"/>
            </p14:xfrm>
          </p:contentPart>
        </mc:Choice>
        <mc:Fallback xmlns="">
          <p:pic>
            <p:nvPicPr>
              <p:cNvPr id="16" name="Ink 15"/>
              <p:cNvPicPr/>
              <p:nvPr/>
            </p:nvPicPr>
            <p:blipFill>
              <a:blip r:embed="rId19"/>
              <a:stretch>
                <a:fillRect/>
              </a:stretch>
            </p:blipFill>
            <p:spPr>
              <a:xfrm>
                <a:off x="5130456" y="3360329"/>
                <a:ext cx="15840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8" name="Ink 17"/>
              <p14:cNvContentPartPr/>
              <p14:nvPr/>
            </p14:nvContentPartPr>
            <p14:xfrm>
              <a:off x="4563456" y="4227929"/>
              <a:ext cx="420480" cy="361080"/>
            </p14:xfrm>
          </p:contentPart>
        </mc:Choice>
        <mc:Fallback xmlns="">
          <p:pic>
            <p:nvPicPr>
              <p:cNvPr id="18" name="Ink 17"/>
              <p:cNvPicPr/>
              <p:nvPr/>
            </p:nvPicPr>
            <p:blipFill>
              <a:blip r:embed="rId21"/>
              <a:stretch>
                <a:fillRect/>
              </a:stretch>
            </p:blipFill>
            <p:spPr>
              <a:xfrm>
                <a:off x="4551576" y="4216049"/>
                <a:ext cx="444240" cy="3848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0" name="Ink 19"/>
              <p14:cNvContentPartPr/>
              <p14:nvPr/>
            </p14:nvContentPartPr>
            <p14:xfrm>
              <a:off x="4983216" y="3808529"/>
              <a:ext cx="419760" cy="512280"/>
            </p14:xfrm>
          </p:contentPart>
        </mc:Choice>
        <mc:Fallback xmlns="">
          <p:pic>
            <p:nvPicPr>
              <p:cNvPr id="20" name="Ink 19"/>
              <p:cNvPicPr/>
              <p:nvPr/>
            </p:nvPicPr>
            <p:blipFill>
              <a:blip r:embed="rId23"/>
              <a:stretch>
                <a:fillRect/>
              </a:stretch>
            </p:blipFill>
            <p:spPr>
              <a:xfrm>
                <a:off x="4971336" y="3796649"/>
                <a:ext cx="443520" cy="5360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2" name="Ink 21"/>
              <p14:cNvContentPartPr/>
              <p14:nvPr/>
            </p14:nvContentPartPr>
            <p14:xfrm>
              <a:off x="5360496" y="3766769"/>
              <a:ext cx="78840" cy="100800"/>
            </p14:xfrm>
          </p:contentPart>
        </mc:Choice>
        <mc:Fallback xmlns="">
          <p:pic>
            <p:nvPicPr>
              <p:cNvPr id="22" name="Ink 21"/>
              <p:cNvPicPr/>
              <p:nvPr/>
            </p:nvPicPr>
            <p:blipFill>
              <a:blip r:embed="rId25"/>
              <a:stretch>
                <a:fillRect/>
              </a:stretch>
            </p:blipFill>
            <p:spPr>
              <a:xfrm>
                <a:off x="5348616" y="3754889"/>
                <a:ext cx="10260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4" name="Ink 23"/>
              <p14:cNvContentPartPr/>
              <p14:nvPr/>
            </p14:nvContentPartPr>
            <p14:xfrm>
              <a:off x="4974576" y="4907609"/>
              <a:ext cx="279000" cy="285480"/>
            </p14:xfrm>
          </p:contentPart>
        </mc:Choice>
        <mc:Fallback xmlns="">
          <p:pic>
            <p:nvPicPr>
              <p:cNvPr id="24" name="Ink 23"/>
              <p:cNvPicPr/>
              <p:nvPr/>
            </p:nvPicPr>
            <p:blipFill>
              <a:blip r:embed="rId27"/>
              <a:stretch>
                <a:fillRect/>
              </a:stretch>
            </p:blipFill>
            <p:spPr>
              <a:xfrm>
                <a:off x="4962696" y="4895729"/>
                <a:ext cx="302760" cy="3092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6" name="Ink 25"/>
              <p14:cNvContentPartPr/>
              <p14:nvPr/>
            </p14:nvContentPartPr>
            <p14:xfrm>
              <a:off x="5192736" y="3976289"/>
              <a:ext cx="243720" cy="982080"/>
            </p14:xfrm>
          </p:contentPart>
        </mc:Choice>
        <mc:Fallback xmlns="">
          <p:pic>
            <p:nvPicPr>
              <p:cNvPr id="26" name="Ink 25"/>
              <p:cNvPicPr/>
              <p:nvPr/>
            </p:nvPicPr>
            <p:blipFill>
              <a:blip r:embed="rId29"/>
              <a:stretch>
                <a:fillRect/>
              </a:stretch>
            </p:blipFill>
            <p:spPr>
              <a:xfrm>
                <a:off x="5180856" y="3964409"/>
                <a:ext cx="267480" cy="10058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7" name="Ink 26"/>
              <p14:cNvContentPartPr/>
              <p14:nvPr/>
            </p14:nvContentPartPr>
            <p14:xfrm>
              <a:off x="5343936" y="3968009"/>
              <a:ext cx="100800" cy="92520"/>
            </p14:xfrm>
          </p:contentPart>
        </mc:Choice>
        <mc:Fallback xmlns="">
          <p:pic>
            <p:nvPicPr>
              <p:cNvPr id="27" name="Ink 26"/>
              <p:cNvPicPr/>
              <p:nvPr/>
            </p:nvPicPr>
            <p:blipFill>
              <a:blip r:embed="rId31"/>
              <a:stretch>
                <a:fillRect/>
              </a:stretch>
            </p:blipFill>
            <p:spPr>
              <a:xfrm>
                <a:off x="5332056" y="3956129"/>
                <a:ext cx="124560" cy="116280"/>
              </a:xfrm>
              <a:prstGeom prst="rect">
                <a:avLst/>
              </a:prstGeom>
            </p:spPr>
          </p:pic>
        </mc:Fallback>
      </mc:AlternateContent>
    </p:spTree>
    <p:custDataLst>
      <p:tags r:id="rId2"/>
    </p:custData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Number Placeholder 3"/>
          <p:cNvSpPr>
            <a:spLocks noGrp="1"/>
          </p:cNvSpPr>
          <p:nvPr>
            <p:ph type="sldNum" sz="quarter" idx="10"/>
          </p:nvPr>
        </p:nvSpPr>
        <p:spPr>
          <a:xfrm>
            <a:off x="7239000" y="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Font typeface="Wingdings" panose="05000000000000000000" pitchFamily="2" charset="2"/>
              <a:buChar char="§"/>
              <a:defRPr sz="2800">
                <a:solidFill>
                  <a:schemeClr val="tx1"/>
                </a:solidFill>
                <a:latin typeface="Times New Roman" panose="02020603050405020304" pitchFamily="18" charset="0"/>
              </a:defRPr>
            </a:lvl1pPr>
            <a:lvl2pPr marL="742950" indent="-285750">
              <a:spcBef>
                <a:spcPct val="20000"/>
              </a:spcBef>
              <a:buClr>
                <a:schemeClr val="tx1"/>
              </a:buClr>
              <a:buFont typeface="Wingdings" panose="05000000000000000000" pitchFamily="2" charset="2"/>
              <a:buChar char="§"/>
              <a:defRPr sz="2200">
                <a:solidFill>
                  <a:schemeClr val="tx1"/>
                </a:solidFill>
                <a:latin typeface="Times New Roman" panose="02020603050405020304" pitchFamily="18" charset="0"/>
              </a:defRPr>
            </a:lvl2pPr>
            <a:lvl3pPr marL="1143000" indent="-228600">
              <a:spcBef>
                <a:spcPct val="20000"/>
              </a:spcBef>
              <a:buClr>
                <a:schemeClr val="hlink"/>
              </a:buClr>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lr>
                <a:srgbClr val="00CCFF"/>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9pPr>
          </a:lstStyle>
          <a:p>
            <a:pPr>
              <a:spcBef>
                <a:spcPct val="50000"/>
              </a:spcBef>
              <a:buClrTx/>
              <a:buFontTx/>
              <a:buNone/>
            </a:pPr>
            <a:fld id="{0F0AD104-177A-42E4-9463-3806ABF117A2}" type="slidenum">
              <a:rPr lang="en-US" altLang="en-US" sz="1400" smtClean="0"/>
              <a:pPr>
                <a:spcBef>
                  <a:spcPct val="50000"/>
                </a:spcBef>
                <a:buClrTx/>
                <a:buFontTx/>
                <a:buNone/>
              </a:pPr>
              <a:t>62</a:t>
            </a:fld>
            <a:endParaRPr lang="en-US" altLang="en-US" sz="1400"/>
          </a:p>
        </p:txBody>
      </p:sp>
      <p:sp>
        <p:nvSpPr>
          <p:cNvPr id="124931" name="Rectangle 2"/>
          <p:cNvSpPr>
            <a:spLocks noGrp="1" noChangeArrowheads="1"/>
          </p:cNvSpPr>
          <p:nvPr>
            <p:ph type="ctrTitle"/>
          </p:nvPr>
        </p:nvSpPr>
        <p:spPr>
          <a:xfrm>
            <a:off x="7086600" y="76200"/>
            <a:ext cx="1676400" cy="838200"/>
          </a:xfrm>
          <a:noFill/>
          <a:extLst>
            <a:ext uri="{909E8E84-426E-40DD-AFC4-6F175D3DCCD1}">
              <a14:hiddenFill xmlns:a14="http://schemas.microsoft.com/office/drawing/2010/main">
                <a:gradFill rotWithShape="1">
                  <a:gsLst>
                    <a:gs pos="0">
                      <a:srgbClr val="FF6600"/>
                    </a:gs>
                    <a:gs pos="50000">
                      <a:srgbClr val="FFFF00"/>
                    </a:gs>
                    <a:gs pos="100000">
                      <a:srgbClr val="FF6600"/>
                    </a:gs>
                  </a:gsLst>
                  <a:lin ang="5400000" scaled="1"/>
                </a:gradFill>
              </a14:hiddenFill>
            </a:ext>
          </a:extLst>
        </p:spPr>
        <p:txBody>
          <a:bodyPr/>
          <a:lstStyle/>
          <a:p>
            <a:pPr eaLnBrk="1" hangingPunct="1"/>
            <a:r>
              <a:rPr lang="en-US" altLang="en-US" sz="2400"/>
              <a:t>list.html</a:t>
            </a:r>
            <a:br>
              <a:rPr lang="en-US" altLang="en-US" sz="2400"/>
            </a:br>
            <a:r>
              <a:rPr lang="en-US" altLang="en-US" sz="2400"/>
              <a:t>(2 of 3)</a:t>
            </a:r>
          </a:p>
        </p:txBody>
      </p:sp>
      <p:graphicFrame>
        <p:nvGraphicFramePr>
          <p:cNvPr id="124932" name="Object 3"/>
          <p:cNvGraphicFramePr>
            <a:graphicFrameLocks/>
          </p:cNvGraphicFramePr>
          <p:nvPr/>
        </p:nvGraphicFramePr>
        <p:xfrm>
          <a:off x="0" y="0"/>
          <a:ext cx="6919913" cy="6037263"/>
        </p:xfrm>
        <a:graphic>
          <a:graphicData uri="http://schemas.openxmlformats.org/presentationml/2006/ole">
            <mc:AlternateContent xmlns:mc="http://schemas.openxmlformats.org/markup-compatibility/2006">
              <mc:Choice xmlns:v="urn:schemas-microsoft-com:vml" Requires="v">
                <p:oleObj spid="_x0000_s125074" name="Document" r:id="rId5" imgW="7082028" imgH="6199632" progId="Word.Document.8">
                  <p:embed/>
                </p:oleObj>
              </mc:Choice>
              <mc:Fallback>
                <p:oleObj name="Document" r:id="rId5" imgW="7082028" imgH="6199632" progId="Word.Document.8">
                  <p:embed/>
                  <p:pic>
                    <p:nvPicPr>
                      <p:cNvPr id="0" name="Object 3"/>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6919913" cy="6037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24933" name="Picture 4" descr="lis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38763" y="1066800"/>
            <a:ext cx="3805237" cy="429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4934" name="Rectangle 5"/>
          <p:cNvSpPr>
            <a:spLocks noChangeArrowheads="1"/>
          </p:cNvSpPr>
          <p:nvPr/>
        </p:nvSpPr>
        <p:spPr bwMode="auto">
          <a:xfrm>
            <a:off x="838200" y="6080125"/>
            <a:ext cx="4191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Font typeface="Wingdings" panose="05000000000000000000" pitchFamily="2" charset="2"/>
              <a:buChar char="§"/>
              <a:defRPr sz="2800">
                <a:solidFill>
                  <a:schemeClr val="tx1"/>
                </a:solidFill>
                <a:latin typeface="Times New Roman" panose="02020603050405020304" pitchFamily="18" charset="0"/>
              </a:defRPr>
            </a:lvl1pPr>
            <a:lvl2pPr marL="742950" indent="-285750">
              <a:spcBef>
                <a:spcPct val="20000"/>
              </a:spcBef>
              <a:buClr>
                <a:schemeClr val="tx1"/>
              </a:buClr>
              <a:buFont typeface="Wingdings" panose="05000000000000000000" pitchFamily="2" charset="2"/>
              <a:buChar char="§"/>
              <a:defRPr sz="2200">
                <a:solidFill>
                  <a:schemeClr val="tx1"/>
                </a:solidFill>
                <a:latin typeface="Times New Roman" panose="02020603050405020304" pitchFamily="18" charset="0"/>
              </a:defRPr>
            </a:lvl2pPr>
            <a:lvl3pPr marL="1143000" indent="-228600">
              <a:spcBef>
                <a:spcPct val="20000"/>
              </a:spcBef>
              <a:buClr>
                <a:schemeClr val="hlink"/>
              </a:buClr>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lr>
                <a:srgbClr val="00CCFF"/>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9pPr>
          </a:lstStyle>
          <a:p>
            <a:pPr eaLnBrk="1" hangingPunct="1">
              <a:spcBef>
                <a:spcPct val="0"/>
              </a:spcBef>
              <a:buClrTx/>
              <a:buFontTx/>
              <a:buNone/>
            </a:pPr>
            <a:r>
              <a:rPr lang="en-US" altLang="en-US" sz="2000" dirty="0">
                <a:solidFill>
                  <a:srgbClr val="339933"/>
                </a:solidFill>
                <a:latin typeface="+mn-lt"/>
              </a:rPr>
              <a:t>Nested and Ordered Lists</a:t>
            </a:r>
          </a:p>
        </p:txBody>
      </p:sp>
      <mc:AlternateContent xmlns:mc="http://schemas.openxmlformats.org/markup-compatibility/2006" xmlns:p14="http://schemas.microsoft.com/office/powerpoint/2010/main">
        <mc:Choice Requires="p14">
          <p:contentPart p14:bwMode="auto" r:id="rId8">
            <p14:nvContentPartPr>
              <p14:cNvPr id="5" name="Ink 4"/>
              <p14:cNvContentPartPr/>
              <p14:nvPr/>
            </p14:nvContentPartPr>
            <p14:xfrm>
              <a:off x="3330456" y="1375649"/>
              <a:ext cx="2340720" cy="1351080"/>
            </p14:xfrm>
          </p:contentPart>
        </mc:Choice>
        <mc:Fallback xmlns="">
          <p:pic>
            <p:nvPicPr>
              <p:cNvPr id="5" name="Ink 4"/>
              <p:cNvPicPr/>
              <p:nvPr/>
            </p:nvPicPr>
            <p:blipFill>
              <a:blip r:embed="rId9"/>
              <a:stretch>
                <a:fillRect/>
              </a:stretch>
            </p:blipFill>
            <p:spPr>
              <a:xfrm>
                <a:off x="3318576" y="1363769"/>
                <a:ext cx="2364480" cy="13748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p14:cNvContentPartPr/>
              <p14:nvPr/>
            </p14:nvContentPartPr>
            <p14:xfrm>
              <a:off x="5637336" y="2675969"/>
              <a:ext cx="75960" cy="92880"/>
            </p14:xfrm>
          </p:contentPart>
        </mc:Choice>
        <mc:Fallback xmlns="">
          <p:pic>
            <p:nvPicPr>
              <p:cNvPr id="7" name="Ink 6"/>
              <p:cNvPicPr/>
              <p:nvPr/>
            </p:nvPicPr>
            <p:blipFill>
              <a:blip r:embed="rId11"/>
              <a:stretch>
                <a:fillRect/>
              </a:stretch>
            </p:blipFill>
            <p:spPr>
              <a:xfrm>
                <a:off x="5625456" y="2664089"/>
                <a:ext cx="9972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Ink 8"/>
              <p14:cNvContentPartPr/>
              <p14:nvPr/>
            </p14:nvContentPartPr>
            <p14:xfrm>
              <a:off x="2952816" y="897569"/>
              <a:ext cx="366840" cy="713520"/>
            </p14:xfrm>
          </p:contentPart>
        </mc:Choice>
        <mc:Fallback xmlns="">
          <p:pic>
            <p:nvPicPr>
              <p:cNvPr id="9" name="Ink 8"/>
              <p:cNvPicPr/>
              <p:nvPr/>
            </p:nvPicPr>
            <p:blipFill>
              <a:blip r:embed="rId13"/>
              <a:stretch>
                <a:fillRect/>
              </a:stretch>
            </p:blipFill>
            <p:spPr>
              <a:xfrm>
                <a:off x="2940936" y="885689"/>
                <a:ext cx="390600" cy="7372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0" name="Ink 9"/>
              <p14:cNvContentPartPr/>
              <p14:nvPr/>
            </p14:nvContentPartPr>
            <p14:xfrm>
              <a:off x="5754336" y="2575529"/>
              <a:ext cx="277560" cy="379080"/>
            </p14:xfrm>
          </p:contentPart>
        </mc:Choice>
        <mc:Fallback xmlns="">
          <p:pic>
            <p:nvPicPr>
              <p:cNvPr id="10" name="Ink 9"/>
              <p:cNvPicPr/>
              <p:nvPr/>
            </p:nvPicPr>
            <p:blipFill>
              <a:blip r:embed="rId15"/>
              <a:stretch>
                <a:fillRect/>
              </a:stretch>
            </p:blipFill>
            <p:spPr>
              <a:xfrm>
                <a:off x="5742456" y="2563649"/>
                <a:ext cx="301320" cy="4028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2" name="Ink 11"/>
              <p14:cNvContentPartPr/>
              <p14:nvPr/>
            </p14:nvContentPartPr>
            <p14:xfrm>
              <a:off x="6006696" y="2592089"/>
              <a:ext cx="822240" cy="30600"/>
            </p14:xfrm>
          </p:contentPart>
        </mc:Choice>
        <mc:Fallback xmlns="">
          <p:pic>
            <p:nvPicPr>
              <p:cNvPr id="12" name="Ink 11"/>
              <p:cNvPicPr/>
              <p:nvPr/>
            </p:nvPicPr>
            <p:blipFill>
              <a:blip r:embed="rId17"/>
              <a:stretch>
                <a:fillRect/>
              </a:stretch>
            </p:blipFill>
            <p:spPr>
              <a:xfrm>
                <a:off x="5994816" y="2580209"/>
                <a:ext cx="84600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4" name="Ink 13"/>
              <p14:cNvContentPartPr/>
              <p14:nvPr/>
            </p14:nvContentPartPr>
            <p14:xfrm>
              <a:off x="6040176" y="2850209"/>
              <a:ext cx="931320" cy="69480"/>
            </p14:xfrm>
          </p:contentPart>
        </mc:Choice>
        <mc:Fallback xmlns="">
          <p:pic>
            <p:nvPicPr>
              <p:cNvPr id="14" name="Ink 13"/>
              <p:cNvPicPr/>
              <p:nvPr/>
            </p:nvPicPr>
            <p:blipFill>
              <a:blip r:embed="rId19"/>
              <a:stretch>
                <a:fillRect/>
              </a:stretch>
            </p:blipFill>
            <p:spPr>
              <a:xfrm>
                <a:off x="6028296" y="2838329"/>
                <a:ext cx="95508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6" name="Ink 15"/>
              <p14:cNvContentPartPr/>
              <p14:nvPr/>
            </p14:nvContentPartPr>
            <p14:xfrm>
              <a:off x="1761576" y="2060009"/>
              <a:ext cx="2277360" cy="955440"/>
            </p14:xfrm>
          </p:contentPart>
        </mc:Choice>
        <mc:Fallback xmlns="">
          <p:pic>
            <p:nvPicPr>
              <p:cNvPr id="16" name="Ink 15"/>
              <p:cNvPicPr/>
              <p:nvPr/>
            </p:nvPicPr>
            <p:blipFill>
              <a:blip r:embed="rId21"/>
              <a:stretch>
                <a:fillRect/>
              </a:stretch>
            </p:blipFill>
            <p:spPr>
              <a:xfrm>
                <a:off x="1749696" y="2048129"/>
                <a:ext cx="2301120" cy="9792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8" name="Ink 17"/>
              <p14:cNvContentPartPr/>
              <p14:nvPr/>
            </p14:nvContentPartPr>
            <p14:xfrm>
              <a:off x="3724656" y="2634209"/>
              <a:ext cx="59040" cy="9000"/>
            </p14:xfrm>
          </p:contentPart>
        </mc:Choice>
        <mc:Fallback xmlns="">
          <p:pic>
            <p:nvPicPr>
              <p:cNvPr id="18" name="Ink 17"/>
              <p:cNvPicPr/>
              <p:nvPr/>
            </p:nvPicPr>
            <p:blipFill>
              <a:blip r:embed="rId23"/>
              <a:stretch>
                <a:fillRect/>
              </a:stretch>
            </p:blipFill>
            <p:spPr>
              <a:xfrm>
                <a:off x="3712776" y="2622329"/>
                <a:ext cx="8280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0" name="Ink 19"/>
              <p14:cNvContentPartPr/>
              <p14:nvPr/>
            </p14:nvContentPartPr>
            <p14:xfrm>
              <a:off x="4026696" y="2675969"/>
              <a:ext cx="1913040" cy="371160"/>
            </p14:xfrm>
          </p:contentPart>
        </mc:Choice>
        <mc:Fallback xmlns="">
          <p:pic>
            <p:nvPicPr>
              <p:cNvPr id="20" name="Ink 19"/>
              <p:cNvPicPr/>
              <p:nvPr/>
            </p:nvPicPr>
            <p:blipFill>
              <a:blip r:embed="rId25"/>
              <a:stretch>
                <a:fillRect/>
              </a:stretch>
            </p:blipFill>
            <p:spPr>
              <a:xfrm>
                <a:off x="4014816" y="2664089"/>
                <a:ext cx="1936800" cy="3949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2" name="Ink 21"/>
              <p14:cNvContentPartPr/>
              <p14:nvPr/>
            </p14:nvContentPartPr>
            <p14:xfrm>
              <a:off x="5897616" y="3028409"/>
              <a:ext cx="50760" cy="50760"/>
            </p14:xfrm>
          </p:contentPart>
        </mc:Choice>
        <mc:Fallback xmlns="">
          <p:pic>
            <p:nvPicPr>
              <p:cNvPr id="22" name="Ink 21"/>
              <p:cNvPicPr/>
              <p:nvPr/>
            </p:nvPicPr>
            <p:blipFill>
              <a:blip r:embed="rId27"/>
              <a:stretch>
                <a:fillRect/>
              </a:stretch>
            </p:blipFill>
            <p:spPr>
              <a:xfrm>
                <a:off x="5885736" y="3016529"/>
                <a:ext cx="7452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4" name="Ink 23"/>
              <p14:cNvContentPartPr/>
              <p14:nvPr/>
            </p14:nvContentPartPr>
            <p14:xfrm>
              <a:off x="5905896" y="3020129"/>
              <a:ext cx="42120" cy="16920"/>
            </p14:xfrm>
          </p:contentPart>
        </mc:Choice>
        <mc:Fallback xmlns="">
          <p:pic>
            <p:nvPicPr>
              <p:cNvPr id="24" name="Ink 23"/>
              <p:cNvPicPr/>
              <p:nvPr/>
            </p:nvPicPr>
            <p:blipFill>
              <a:blip r:embed="rId29"/>
              <a:stretch>
                <a:fillRect/>
              </a:stretch>
            </p:blipFill>
            <p:spPr>
              <a:xfrm>
                <a:off x="5894016" y="3008249"/>
                <a:ext cx="6588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6" name="Ink 25"/>
              <p14:cNvContentPartPr/>
              <p14:nvPr/>
            </p14:nvContentPartPr>
            <p14:xfrm>
              <a:off x="5970336" y="2978009"/>
              <a:ext cx="11520" cy="152280"/>
            </p14:xfrm>
          </p:contentPart>
        </mc:Choice>
        <mc:Fallback xmlns="">
          <p:pic>
            <p:nvPicPr>
              <p:cNvPr id="26" name="Ink 25"/>
              <p:cNvPicPr/>
              <p:nvPr/>
            </p:nvPicPr>
            <p:blipFill>
              <a:blip r:embed="rId31"/>
              <a:stretch>
                <a:fillRect/>
              </a:stretch>
            </p:blipFill>
            <p:spPr>
              <a:xfrm>
                <a:off x="5958456" y="2966129"/>
                <a:ext cx="3528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8" name="Ink 27"/>
              <p14:cNvContentPartPr/>
              <p14:nvPr/>
            </p14:nvContentPartPr>
            <p14:xfrm>
              <a:off x="1423896" y="1105649"/>
              <a:ext cx="1319760" cy="2193840"/>
            </p14:xfrm>
          </p:contentPart>
        </mc:Choice>
        <mc:Fallback xmlns="">
          <p:pic>
            <p:nvPicPr>
              <p:cNvPr id="28" name="Ink 27"/>
              <p:cNvPicPr/>
              <p:nvPr/>
            </p:nvPicPr>
            <p:blipFill>
              <a:blip r:embed="rId33"/>
              <a:stretch>
                <a:fillRect/>
              </a:stretch>
            </p:blipFill>
            <p:spPr>
              <a:xfrm>
                <a:off x="1412016" y="1093769"/>
                <a:ext cx="1343520" cy="22176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30" name="Ink 29"/>
              <p14:cNvContentPartPr/>
              <p14:nvPr/>
            </p14:nvContentPartPr>
            <p14:xfrm>
              <a:off x="1963176" y="1153529"/>
              <a:ext cx="822240" cy="29520"/>
            </p14:xfrm>
          </p:contentPart>
        </mc:Choice>
        <mc:Fallback xmlns="">
          <p:pic>
            <p:nvPicPr>
              <p:cNvPr id="30" name="Ink 29"/>
              <p:cNvPicPr/>
              <p:nvPr/>
            </p:nvPicPr>
            <p:blipFill>
              <a:blip r:embed="rId35"/>
              <a:stretch>
                <a:fillRect/>
              </a:stretch>
            </p:blipFill>
            <p:spPr>
              <a:xfrm>
                <a:off x="1951296" y="1141649"/>
                <a:ext cx="84600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24928" name="Ink 124927"/>
              <p14:cNvContentPartPr/>
              <p14:nvPr/>
            </p14:nvContentPartPr>
            <p14:xfrm>
              <a:off x="2759856" y="3158369"/>
              <a:ext cx="4849200" cy="130320"/>
            </p14:xfrm>
          </p:contentPart>
        </mc:Choice>
        <mc:Fallback xmlns="">
          <p:pic>
            <p:nvPicPr>
              <p:cNvPr id="124928" name="Ink 124927"/>
              <p:cNvPicPr/>
              <p:nvPr/>
            </p:nvPicPr>
            <p:blipFill>
              <a:blip r:embed="rId37"/>
              <a:stretch>
                <a:fillRect/>
              </a:stretch>
            </p:blipFill>
            <p:spPr>
              <a:xfrm>
                <a:off x="2747976" y="3146489"/>
                <a:ext cx="487296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124935" name="Ink 124934"/>
              <p14:cNvContentPartPr/>
              <p14:nvPr/>
            </p14:nvContentPartPr>
            <p14:xfrm>
              <a:off x="5838576" y="2701169"/>
              <a:ext cx="1770480" cy="503640"/>
            </p14:xfrm>
          </p:contentPart>
        </mc:Choice>
        <mc:Fallback xmlns="">
          <p:pic>
            <p:nvPicPr>
              <p:cNvPr id="124935" name="Ink 124934"/>
              <p:cNvPicPr/>
              <p:nvPr/>
            </p:nvPicPr>
            <p:blipFill>
              <a:blip r:embed="rId39"/>
              <a:stretch>
                <a:fillRect/>
              </a:stretch>
            </p:blipFill>
            <p:spPr>
              <a:xfrm>
                <a:off x="5826696" y="2689289"/>
                <a:ext cx="1794240" cy="5274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124937" name="Ink 124936"/>
              <p14:cNvContentPartPr/>
              <p14:nvPr/>
            </p14:nvContentPartPr>
            <p14:xfrm>
              <a:off x="5838576" y="2835449"/>
              <a:ext cx="360" cy="42480"/>
            </p14:xfrm>
          </p:contentPart>
        </mc:Choice>
        <mc:Fallback xmlns="">
          <p:pic>
            <p:nvPicPr>
              <p:cNvPr id="124937" name="Ink 124936"/>
              <p:cNvPicPr/>
              <p:nvPr/>
            </p:nvPicPr>
            <p:blipFill>
              <a:blip r:embed="rId41"/>
              <a:stretch>
                <a:fillRect/>
              </a:stretch>
            </p:blipFill>
            <p:spPr>
              <a:xfrm>
                <a:off x="5826696" y="2823569"/>
                <a:ext cx="2412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124939" name="Ink 124938"/>
              <p14:cNvContentPartPr/>
              <p14:nvPr/>
            </p14:nvContentPartPr>
            <p14:xfrm>
              <a:off x="1442976" y="4208129"/>
              <a:ext cx="3550320" cy="1614240"/>
            </p14:xfrm>
          </p:contentPart>
        </mc:Choice>
        <mc:Fallback xmlns="">
          <p:pic>
            <p:nvPicPr>
              <p:cNvPr id="124939" name="Ink 124938"/>
              <p:cNvPicPr/>
              <p:nvPr/>
            </p:nvPicPr>
            <p:blipFill>
              <a:blip r:embed="rId43"/>
              <a:stretch>
                <a:fillRect/>
              </a:stretch>
            </p:blipFill>
            <p:spPr>
              <a:xfrm>
                <a:off x="1431096" y="4196249"/>
                <a:ext cx="3574080" cy="16380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124945" name="Ink 124944"/>
              <p14:cNvContentPartPr/>
              <p14:nvPr/>
            </p14:nvContentPartPr>
            <p14:xfrm>
              <a:off x="4823736" y="3565169"/>
              <a:ext cx="2164680" cy="1040760"/>
            </p14:xfrm>
          </p:contentPart>
        </mc:Choice>
        <mc:Fallback xmlns="">
          <p:pic>
            <p:nvPicPr>
              <p:cNvPr id="124945" name="Ink 124944"/>
              <p:cNvPicPr/>
              <p:nvPr/>
            </p:nvPicPr>
            <p:blipFill>
              <a:blip r:embed="rId45"/>
              <a:stretch>
                <a:fillRect/>
              </a:stretch>
            </p:blipFill>
            <p:spPr>
              <a:xfrm>
                <a:off x="4811856" y="3553289"/>
                <a:ext cx="2188440" cy="106452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124946" name="Ink 124945"/>
              <p14:cNvContentPartPr/>
              <p14:nvPr/>
            </p14:nvContentPartPr>
            <p14:xfrm>
              <a:off x="4882416" y="5318729"/>
              <a:ext cx="210240" cy="511920"/>
            </p14:xfrm>
          </p:contentPart>
        </mc:Choice>
        <mc:Fallback xmlns="">
          <p:pic>
            <p:nvPicPr>
              <p:cNvPr id="124946" name="Ink 124945"/>
              <p:cNvPicPr/>
              <p:nvPr/>
            </p:nvPicPr>
            <p:blipFill>
              <a:blip r:embed="rId47"/>
              <a:stretch>
                <a:fillRect/>
              </a:stretch>
            </p:blipFill>
            <p:spPr>
              <a:xfrm>
                <a:off x="4870536" y="5306849"/>
                <a:ext cx="234000" cy="53568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124952" name="Ink 124951"/>
              <p14:cNvContentPartPr/>
              <p14:nvPr/>
            </p14:nvContentPartPr>
            <p14:xfrm>
              <a:off x="6056736" y="3590369"/>
              <a:ext cx="1586160" cy="512280"/>
            </p14:xfrm>
          </p:contentPart>
        </mc:Choice>
        <mc:Fallback xmlns="">
          <p:pic>
            <p:nvPicPr>
              <p:cNvPr id="124952" name="Ink 124951"/>
              <p:cNvPicPr/>
              <p:nvPr/>
            </p:nvPicPr>
            <p:blipFill>
              <a:blip r:embed="rId49"/>
              <a:stretch>
                <a:fillRect/>
              </a:stretch>
            </p:blipFill>
            <p:spPr>
              <a:xfrm>
                <a:off x="6044856" y="3578489"/>
                <a:ext cx="1609920" cy="536040"/>
              </a:xfrm>
              <a:prstGeom prst="rect">
                <a:avLst/>
              </a:prstGeom>
            </p:spPr>
          </p:pic>
        </mc:Fallback>
      </mc:AlternateContent>
    </p:spTree>
    <p:custDataLst>
      <p:tags r:id="rId2"/>
    </p:custData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Number Placeholder 3"/>
          <p:cNvSpPr>
            <a:spLocks noGrp="1"/>
          </p:cNvSpPr>
          <p:nvPr>
            <p:ph type="sldNum" sz="quarter" idx="10"/>
          </p:nvPr>
        </p:nvSpPr>
        <p:spPr>
          <a:xfrm>
            <a:off x="7239000" y="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Font typeface="Wingdings" panose="05000000000000000000" pitchFamily="2" charset="2"/>
              <a:buChar char="§"/>
              <a:defRPr sz="2800">
                <a:solidFill>
                  <a:schemeClr val="tx1"/>
                </a:solidFill>
                <a:latin typeface="Times New Roman" panose="02020603050405020304" pitchFamily="18" charset="0"/>
              </a:defRPr>
            </a:lvl1pPr>
            <a:lvl2pPr marL="742950" indent="-285750">
              <a:spcBef>
                <a:spcPct val="20000"/>
              </a:spcBef>
              <a:buClr>
                <a:schemeClr val="tx1"/>
              </a:buClr>
              <a:buFont typeface="Wingdings" panose="05000000000000000000" pitchFamily="2" charset="2"/>
              <a:buChar char="§"/>
              <a:defRPr sz="2200">
                <a:solidFill>
                  <a:schemeClr val="tx1"/>
                </a:solidFill>
                <a:latin typeface="Times New Roman" panose="02020603050405020304" pitchFamily="18" charset="0"/>
              </a:defRPr>
            </a:lvl2pPr>
            <a:lvl3pPr marL="1143000" indent="-228600">
              <a:spcBef>
                <a:spcPct val="20000"/>
              </a:spcBef>
              <a:buClr>
                <a:schemeClr val="hlink"/>
              </a:buClr>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lr>
                <a:srgbClr val="00CCFF"/>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9pPr>
          </a:lstStyle>
          <a:p>
            <a:pPr>
              <a:spcBef>
                <a:spcPct val="50000"/>
              </a:spcBef>
              <a:buClrTx/>
              <a:buFontTx/>
              <a:buNone/>
            </a:pPr>
            <a:fld id="{071994BB-A084-4E8C-B0ED-B57041231014}" type="slidenum">
              <a:rPr lang="en-US" altLang="en-US" sz="1400" smtClean="0"/>
              <a:pPr>
                <a:spcBef>
                  <a:spcPct val="50000"/>
                </a:spcBef>
                <a:buClrTx/>
                <a:buFontTx/>
                <a:buNone/>
              </a:pPr>
              <a:t>63</a:t>
            </a:fld>
            <a:endParaRPr lang="en-US" altLang="en-US" sz="1400"/>
          </a:p>
        </p:txBody>
      </p:sp>
      <p:sp>
        <p:nvSpPr>
          <p:cNvPr id="126979" name="Rectangle 2"/>
          <p:cNvSpPr>
            <a:spLocks noGrp="1" noChangeArrowheads="1"/>
          </p:cNvSpPr>
          <p:nvPr>
            <p:ph type="ctrTitle"/>
          </p:nvPr>
        </p:nvSpPr>
        <p:spPr>
          <a:xfrm>
            <a:off x="7239000" y="76200"/>
            <a:ext cx="1447800" cy="765175"/>
          </a:xfrm>
          <a:noFill/>
          <a:extLst>
            <a:ext uri="{909E8E84-426E-40DD-AFC4-6F175D3DCCD1}">
              <a14:hiddenFill xmlns:a14="http://schemas.microsoft.com/office/drawing/2010/main">
                <a:gradFill rotWithShape="1">
                  <a:gsLst>
                    <a:gs pos="0">
                      <a:srgbClr val="FF6600"/>
                    </a:gs>
                    <a:gs pos="50000">
                      <a:srgbClr val="FFFF00"/>
                    </a:gs>
                    <a:gs pos="100000">
                      <a:srgbClr val="FF6600"/>
                    </a:gs>
                  </a:gsLst>
                  <a:lin ang="5400000" scaled="1"/>
                </a:gradFill>
              </a14:hiddenFill>
            </a:ext>
          </a:extLst>
        </p:spPr>
        <p:txBody>
          <a:bodyPr/>
          <a:lstStyle/>
          <a:p>
            <a:pPr eaLnBrk="1" hangingPunct="1"/>
            <a:r>
              <a:rPr lang="en-US" altLang="en-US" sz="2400"/>
              <a:t>list.html</a:t>
            </a:r>
            <a:br>
              <a:rPr lang="en-US" altLang="en-US" sz="2400"/>
            </a:br>
            <a:r>
              <a:rPr lang="en-US" altLang="en-US" sz="2400"/>
              <a:t>(3 of 3)</a:t>
            </a:r>
          </a:p>
        </p:txBody>
      </p:sp>
      <p:graphicFrame>
        <p:nvGraphicFramePr>
          <p:cNvPr id="126980" name="Object 3"/>
          <p:cNvGraphicFramePr>
            <a:graphicFrameLocks/>
          </p:cNvGraphicFramePr>
          <p:nvPr>
            <p:extLst>
              <p:ext uri="{D42A27DB-BD31-4B8C-83A1-F6EECF244321}">
                <p14:modId xmlns:p14="http://schemas.microsoft.com/office/powerpoint/2010/main" val="1891809296"/>
              </p:ext>
            </p:extLst>
          </p:nvPr>
        </p:nvGraphicFramePr>
        <p:xfrm>
          <a:off x="0" y="0"/>
          <a:ext cx="6870700" cy="4800600"/>
        </p:xfrm>
        <a:graphic>
          <a:graphicData uri="http://schemas.openxmlformats.org/presentationml/2006/ole">
            <mc:AlternateContent xmlns:mc="http://schemas.openxmlformats.org/markup-compatibility/2006">
              <mc:Choice xmlns:v="urn:schemas-microsoft-com:vml" Requires="v">
                <p:oleObj spid="_x0000_s127114" name="Document" r:id="rId5" imgW="7052847" imgH="4933518" progId="Word.Document.8">
                  <p:embed/>
                </p:oleObj>
              </mc:Choice>
              <mc:Fallback>
                <p:oleObj name="Document" r:id="rId5" imgW="7052847" imgH="4933518" progId="Word.Document.8">
                  <p:embed/>
                  <p:pic>
                    <p:nvPicPr>
                      <p:cNvPr id="0" name="Object 3"/>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68707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26981" name="Picture 4" descr="lis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38763" y="0"/>
            <a:ext cx="3805237" cy="429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6982" name="Rectangle 5"/>
          <p:cNvSpPr>
            <a:spLocks noChangeArrowheads="1"/>
          </p:cNvSpPr>
          <p:nvPr/>
        </p:nvSpPr>
        <p:spPr bwMode="auto">
          <a:xfrm>
            <a:off x="838200" y="5715000"/>
            <a:ext cx="4191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Font typeface="Wingdings" panose="05000000000000000000" pitchFamily="2" charset="2"/>
              <a:buChar char="§"/>
              <a:defRPr sz="2800">
                <a:solidFill>
                  <a:schemeClr val="tx1"/>
                </a:solidFill>
                <a:latin typeface="Times New Roman" panose="02020603050405020304" pitchFamily="18" charset="0"/>
              </a:defRPr>
            </a:lvl1pPr>
            <a:lvl2pPr marL="742950" indent="-285750">
              <a:spcBef>
                <a:spcPct val="20000"/>
              </a:spcBef>
              <a:buClr>
                <a:schemeClr val="tx1"/>
              </a:buClr>
              <a:buFont typeface="Wingdings" panose="05000000000000000000" pitchFamily="2" charset="2"/>
              <a:buChar char="§"/>
              <a:defRPr sz="2200">
                <a:solidFill>
                  <a:schemeClr val="tx1"/>
                </a:solidFill>
                <a:latin typeface="Times New Roman" panose="02020603050405020304" pitchFamily="18" charset="0"/>
              </a:defRPr>
            </a:lvl2pPr>
            <a:lvl3pPr marL="1143000" indent="-228600">
              <a:spcBef>
                <a:spcPct val="20000"/>
              </a:spcBef>
              <a:buClr>
                <a:schemeClr val="hlink"/>
              </a:buClr>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lr>
                <a:srgbClr val="00CCFF"/>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9pPr>
          </a:lstStyle>
          <a:p>
            <a:pPr eaLnBrk="1" hangingPunct="1">
              <a:spcBef>
                <a:spcPct val="0"/>
              </a:spcBef>
              <a:buClrTx/>
              <a:buFontTx/>
              <a:buNone/>
            </a:pPr>
            <a:r>
              <a:rPr lang="en-US" altLang="en-US" sz="2000" dirty="0">
                <a:solidFill>
                  <a:srgbClr val="339933"/>
                </a:solidFill>
                <a:latin typeface="+mn-lt"/>
              </a:rPr>
              <a:t>Nested and Ordered Lists</a:t>
            </a:r>
          </a:p>
        </p:txBody>
      </p:sp>
      <mc:AlternateContent xmlns:mc="http://schemas.openxmlformats.org/markup-compatibility/2006" xmlns:p14="http://schemas.microsoft.com/office/powerpoint/2010/main">
        <mc:Choice Requires="p14">
          <p:contentPart p14:bwMode="auto" r:id="rId8">
            <p14:nvContentPartPr>
              <p14:cNvPr id="3" name="Ink 2"/>
              <p14:cNvContentPartPr/>
              <p14:nvPr/>
            </p14:nvContentPartPr>
            <p14:xfrm>
              <a:off x="3615576" y="142649"/>
              <a:ext cx="1479600" cy="2005200"/>
            </p14:xfrm>
          </p:contentPart>
        </mc:Choice>
        <mc:Fallback xmlns="">
          <p:pic>
            <p:nvPicPr>
              <p:cNvPr id="3" name="Ink 2"/>
              <p:cNvPicPr/>
              <p:nvPr/>
            </p:nvPicPr>
            <p:blipFill>
              <a:blip r:embed="rId9"/>
              <a:stretch>
                <a:fillRect/>
              </a:stretch>
            </p:blipFill>
            <p:spPr>
              <a:xfrm>
                <a:off x="3603696" y="130769"/>
                <a:ext cx="1503360" cy="20289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5" name="Ink 4"/>
              <p14:cNvContentPartPr/>
              <p14:nvPr/>
            </p14:nvContentPartPr>
            <p14:xfrm>
              <a:off x="4924176" y="-16831"/>
              <a:ext cx="159840" cy="143280"/>
            </p14:xfrm>
          </p:contentPart>
        </mc:Choice>
        <mc:Fallback xmlns="">
          <p:pic>
            <p:nvPicPr>
              <p:cNvPr id="5" name="Ink 4"/>
              <p:cNvPicPr/>
              <p:nvPr/>
            </p:nvPicPr>
            <p:blipFill>
              <a:blip r:embed="rId11"/>
              <a:stretch>
                <a:fillRect/>
              </a:stretch>
            </p:blipFill>
            <p:spPr>
              <a:xfrm>
                <a:off x="4912296" y="-28711"/>
                <a:ext cx="18360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3" name="Ink 12"/>
              <p14:cNvContentPartPr/>
              <p14:nvPr/>
            </p14:nvContentPartPr>
            <p14:xfrm>
              <a:off x="5117136" y="2062562"/>
              <a:ext cx="713520" cy="941040"/>
            </p14:xfrm>
          </p:contentPart>
        </mc:Choice>
        <mc:Fallback xmlns="">
          <p:pic>
            <p:nvPicPr>
              <p:cNvPr id="13" name="Ink 12"/>
              <p:cNvPicPr/>
              <p:nvPr/>
            </p:nvPicPr>
            <p:blipFill>
              <a:blip r:embed="rId13"/>
              <a:stretch>
                <a:fillRect/>
              </a:stretch>
            </p:blipFill>
            <p:spPr>
              <a:xfrm>
                <a:off x="5105256" y="2050682"/>
                <a:ext cx="737280" cy="9648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6" name="Ink 15"/>
              <p14:cNvContentPartPr/>
              <p14:nvPr/>
            </p14:nvContentPartPr>
            <p14:xfrm>
              <a:off x="5810496" y="2949242"/>
              <a:ext cx="1295280" cy="446760"/>
            </p14:xfrm>
          </p:contentPart>
        </mc:Choice>
        <mc:Fallback xmlns="">
          <p:pic>
            <p:nvPicPr>
              <p:cNvPr id="16" name="Ink 15"/>
              <p:cNvPicPr/>
              <p:nvPr/>
            </p:nvPicPr>
            <p:blipFill>
              <a:blip r:embed="rId15"/>
              <a:stretch>
                <a:fillRect/>
              </a:stretch>
            </p:blipFill>
            <p:spPr>
              <a:xfrm>
                <a:off x="5798616" y="2937362"/>
                <a:ext cx="1319040" cy="4705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8" name="Ink 17"/>
              <p14:cNvContentPartPr/>
              <p14:nvPr/>
            </p14:nvContentPartPr>
            <p14:xfrm>
              <a:off x="335616" y="2239682"/>
              <a:ext cx="4547520" cy="1352880"/>
            </p14:xfrm>
          </p:contentPart>
        </mc:Choice>
        <mc:Fallback xmlns="">
          <p:pic>
            <p:nvPicPr>
              <p:cNvPr id="18" name="Ink 17"/>
              <p:cNvPicPr/>
              <p:nvPr/>
            </p:nvPicPr>
            <p:blipFill>
              <a:blip r:embed="rId17"/>
              <a:stretch>
                <a:fillRect/>
              </a:stretch>
            </p:blipFill>
            <p:spPr>
              <a:xfrm>
                <a:off x="323736" y="2227802"/>
                <a:ext cx="4571280" cy="13766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9" name="Ink 18"/>
              <p14:cNvContentPartPr/>
              <p14:nvPr/>
            </p14:nvContentPartPr>
            <p14:xfrm>
              <a:off x="5754696" y="2868962"/>
              <a:ext cx="59760" cy="67680"/>
            </p14:xfrm>
          </p:contentPart>
        </mc:Choice>
        <mc:Fallback xmlns="">
          <p:pic>
            <p:nvPicPr>
              <p:cNvPr id="19" name="Ink 18"/>
              <p:cNvPicPr/>
              <p:nvPr/>
            </p:nvPicPr>
            <p:blipFill>
              <a:blip r:embed="rId19"/>
              <a:stretch>
                <a:fillRect/>
              </a:stretch>
            </p:blipFill>
            <p:spPr>
              <a:xfrm>
                <a:off x="5742816" y="2857082"/>
                <a:ext cx="8352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0" name="Ink 19"/>
              <p14:cNvContentPartPr/>
              <p14:nvPr/>
            </p14:nvContentPartPr>
            <p14:xfrm>
              <a:off x="7013256" y="2785082"/>
              <a:ext cx="302400" cy="185040"/>
            </p14:xfrm>
          </p:contentPart>
        </mc:Choice>
        <mc:Fallback xmlns="">
          <p:pic>
            <p:nvPicPr>
              <p:cNvPr id="20" name="Ink 19"/>
              <p:cNvPicPr/>
              <p:nvPr/>
            </p:nvPicPr>
            <p:blipFill>
              <a:blip r:embed="rId21"/>
              <a:stretch>
                <a:fillRect/>
              </a:stretch>
            </p:blipFill>
            <p:spPr>
              <a:xfrm>
                <a:off x="7001376" y="2773202"/>
                <a:ext cx="32616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1" name="Ink 20"/>
              <p14:cNvContentPartPr/>
              <p14:nvPr/>
            </p14:nvContentPartPr>
            <p14:xfrm>
              <a:off x="6081936" y="2961482"/>
              <a:ext cx="360" cy="360"/>
            </p14:xfrm>
          </p:contentPart>
        </mc:Choice>
        <mc:Fallback xmlns="">
          <p:pic>
            <p:nvPicPr>
              <p:cNvPr id="21" name="Ink 20"/>
              <p:cNvPicPr/>
              <p:nvPr/>
            </p:nvPicPr>
            <p:blipFill>
              <a:blip r:embed="rId23"/>
              <a:stretch>
                <a:fillRect/>
              </a:stretch>
            </p:blipFill>
            <p:spPr>
              <a:xfrm>
                <a:off x="6070056" y="2949602"/>
                <a:ext cx="2412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2" name="Ink 21"/>
              <p14:cNvContentPartPr/>
              <p14:nvPr/>
            </p14:nvContentPartPr>
            <p14:xfrm>
              <a:off x="6233136" y="2940242"/>
              <a:ext cx="436320" cy="29880"/>
            </p14:xfrm>
          </p:contentPart>
        </mc:Choice>
        <mc:Fallback xmlns="">
          <p:pic>
            <p:nvPicPr>
              <p:cNvPr id="22" name="Ink 21"/>
              <p:cNvPicPr/>
              <p:nvPr/>
            </p:nvPicPr>
            <p:blipFill>
              <a:blip r:embed="rId25"/>
              <a:stretch>
                <a:fillRect/>
              </a:stretch>
            </p:blipFill>
            <p:spPr>
              <a:xfrm>
                <a:off x="6221256" y="2928362"/>
                <a:ext cx="46008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4" name="Ink 23"/>
              <p14:cNvContentPartPr/>
              <p14:nvPr/>
            </p14:nvContentPartPr>
            <p14:xfrm>
              <a:off x="4874136" y="2944562"/>
              <a:ext cx="629280" cy="595800"/>
            </p14:xfrm>
          </p:contentPart>
        </mc:Choice>
        <mc:Fallback xmlns="">
          <p:pic>
            <p:nvPicPr>
              <p:cNvPr id="24" name="Ink 23"/>
              <p:cNvPicPr/>
              <p:nvPr/>
            </p:nvPicPr>
            <p:blipFill>
              <a:blip r:embed="rId27"/>
              <a:stretch>
                <a:fillRect/>
              </a:stretch>
            </p:blipFill>
            <p:spPr>
              <a:xfrm>
                <a:off x="4862256" y="2932682"/>
                <a:ext cx="653040" cy="6195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6" name="Ink 25"/>
              <p14:cNvContentPartPr/>
              <p14:nvPr/>
            </p14:nvContentPartPr>
            <p14:xfrm>
              <a:off x="5535096" y="3326522"/>
              <a:ext cx="371160" cy="541440"/>
            </p14:xfrm>
          </p:contentPart>
        </mc:Choice>
        <mc:Fallback xmlns="">
          <p:pic>
            <p:nvPicPr>
              <p:cNvPr id="26" name="Ink 25"/>
              <p:cNvPicPr/>
              <p:nvPr/>
            </p:nvPicPr>
            <p:blipFill>
              <a:blip r:embed="rId29"/>
              <a:stretch>
                <a:fillRect/>
              </a:stretch>
            </p:blipFill>
            <p:spPr>
              <a:xfrm>
                <a:off x="5523216" y="3314642"/>
                <a:ext cx="394920" cy="5652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8" name="Ink 27"/>
              <p14:cNvContentPartPr/>
              <p14:nvPr/>
            </p14:nvContentPartPr>
            <p14:xfrm>
              <a:off x="5453016" y="3439562"/>
              <a:ext cx="50400" cy="92520"/>
            </p14:xfrm>
          </p:contentPart>
        </mc:Choice>
        <mc:Fallback xmlns="">
          <p:pic>
            <p:nvPicPr>
              <p:cNvPr id="28" name="Ink 27"/>
              <p:cNvPicPr/>
              <p:nvPr/>
            </p:nvPicPr>
            <p:blipFill>
              <a:blip r:embed="rId31"/>
              <a:stretch>
                <a:fillRect/>
              </a:stretch>
            </p:blipFill>
            <p:spPr>
              <a:xfrm>
                <a:off x="5441136" y="3427682"/>
                <a:ext cx="7416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31" name="Ink 30"/>
              <p14:cNvContentPartPr/>
              <p14:nvPr/>
            </p14:nvContentPartPr>
            <p14:xfrm>
              <a:off x="914496" y="2268842"/>
              <a:ext cx="1015200" cy="46800"/>
            </p14:xfrm>
          </p:contentPart>
        </mc:Choice>
        <mc:Fallback xmlns="">
          <p:pic>
            <p:nvPicPr>
              <p:cNvPr id="31" name="Ink 30"/>
              <p:cNvPicPr/>
              <p:nvPr/>
            </p:nvPicPr>
            <p:blipFill>
              <a:blip r:embed="rId33"/>
              <a:stretch>
                <a:fillRect/>
              </a:stretch>
            </p:blipFill>
            <p:spPr>
              <a:xfrm>
                <a:off x="902616" y="2256962"/>
                <a:ext cx="1038960" cy="70560"/>
              </a:xfrm>
              <a:prstGeom prst="rect">
                <a:avLst/>
              </a:prstGeom>
            </p:spPr>
          </p:pic>
        </mc:Fallback>
      </mc:AlternateContent>
    </p:spTree>
    <p:custDataLst>
      <p:tags r:id="rId2"/>
    </p:custData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6913"/>
            <a:ext cx="8229600" cy="523875"/>
          </a:xfrm>
        </p:spPr>
        <p:txBody>
          <a:bodyPr>
            <a:spAutoFit/>
          </a:bodyPr>
          <a:lstStyle/>
          <a:p>
            <a:pPr eaLnBrk="1" fontAlgn="auto" hangingPunct="1">
              <a:spcAft>
                <a:spcPts val="0"/>
              </a:spcAft>
              <a:defRPr/>
            </a:pPr>
            <a:r>
              <a:rPr lang="en-US" kern="1200" spc="-50">
                <a:latin typeface="Times New Roman" panose="02020603050405020304" pitchFamily="18" charset="0"/>
              </a:rPr>
              <a:t>Checkpoint 2.2</a:t>
            </a:r>
            <a:endParaRPr lang="en-US" sz="2000" b="0" kern="1200" spc="-50" dirty="0">
              <a:latin typeface="Times New Roman" panose="02020603050405020304" pitchFamily="18" charset="0"/>
            </a:endParaRPr>
          </a:p>
        </p:txBody>
      </p:sp>
      <p:sp>
        <p:nvSpPr>
          <p:cNvPr id="135171" name="Text Placeholder 2"/>
          <p:cNvSpPr>
            <a:spLocks noGrp="1"/>
          </p:cNvSpPr>
          <p:nvPr>
            <p:ph type="body" idx="1"/>
          </p:nvPr>
        </p:nvSpPr>
        <p:spPr/>
        <p:txBody>
          <a:bodyPr/>
          <a:lstStyle/>
          <a:p>
            <a:pPr marL="431800" indent="-431800" eaLnBrk="1" hangingPunct="1">
              <a:buFont typeface="AvantGarde" pitchFamily="34" charset="0"/>
              <a:buAutoNum type="arabicPeriod"/>
            </a:pPr>
            <a:r>
              <a:rPr lang="en-US" altLang="en-US" sz="2400"/>
              <a:t>Describe the features of a </a:t>
            </a:r>
            <a:r>
              <a:rPr lang="en-US" altLang="en-US" sz="2400" b="1"/>
              <a:t>heading element </a:t>
            </a:r>
            <a:r>
              <a:rPr lang="en-US" altLang="en-US" sz="2400"/>
              <a:t>and </a:t>
            </a:r>
            <a:r>
              <a:rPr lang="en-US" altLang="en-US" sz="2400" b="1"/>
              <a:t>how it configures </a:t>
            </a:r>
            <a:r>
              <a:rPr lang="en-US" altLang="en-US" sz="2400"/>
              <a:t>the </a:t>
            </a:r>
            <a:r>
              <a:rPr lang="en-US" altLang="en-US" sz="2400" b="1"/>
              <a:t>text</a:t>
            </a:r>
            <a:r>
              <a:rPr lang="en-US" altLang="en-US" sz="2400"/>
              <a:t>.</a:t>
            </a:r>
          </a:p>
          <a:p>
            <a:pPr marL="431800" indent="-431800" eaLnBrk="1" hangingPunct="1">
              <a:buFont typeface="AvantGarde" pitchFamily="34" charset="0"/>
              <a:buAutoNum type="arabicPeriod"/>
            </a:pPr>
            <a:r>
              <a:rPr lang="en-US" altLang="en-US" sz="2400"/>
              <a:t>Describe the </a:t>
            </a:r>
            <a:r>
              <a:rPr lang="en-US" altLang="en-US" sz="2400" b="1"/>
              <a:t>difference between ordered lists </a:t>
            </a:r>
            <a:r>
              <a:rPr lang="en-US" altLang="en-US" sz="2400"/>
              <a:t>and </a:t>
            </a:r>
            <a:r>
              <a:rPr lang="en-US" altLang="en-US" sz="2400" b="1"/>
              <a:t>unordered lists.</a:t>
            </a:r>
          </a:p>
          <a:p>
            <a:pPr marL="431800" indent="-431800" eaLnBrk="1" hangingPunct="1">
              <a:buFont typeface="AvantGarde" pitchFamily="34" charset="0"/>
              <a:buAutoNum type="arabicPeriod"/>
            </a:pPr>
            <a:r>
              <a:rPr lang="en-US" altLang="en-US" sz="2400"/>
              <a:t>Describe the purpose of the </a:t>
            </a:r>
            <a:r>
              <a:rPr lang="en-US" altLang="en-US" sz="2400" b="1"/>
              <a:t>blockquote element</a:t>
            </a:r>
            <a:r>
              <a:rPr lang="en-US" altLang="en-US" sz="2400"/>
              <a:t>.</a:t>
            </a:r>
          </a:p>
        </p:txBody>
      </p:sp>
    </p:spTree>
    <p:custDataLst>
      <p:tags r:id="rId1"/>
    </p:custData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p:txBody>
          <a:bodyPr/>
          <a:lstStyle/>
          <a:p>
            <a:fld id="{48974C1D-CCCD-46C6-BE1F-9D85B577862B}" type="slidenum">
              <a:rPr lang="en-US" altLang="en-US" smtClean="0"/>
              <a:pPr/>
              <a:t>65</a:t>
            </a:fld>
            <a:endParaRPr lang="en-US" altLang="en-US"/>
          </a:p>
        </p:txBody>
      </p:sp>
      <p:sp>
        <p:nvSpPr>
          <p:cNvPr id="4" name="Rectangle 3"/>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r="53907" b="57223"/>
          <a:stretch/>
        </p:blipFill>
        <p:spPr>
          <a:xfrm>
            <a:off x="-838200" y="2667000"/>
            <a:ext cx="3596232" cy="1805282"/>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840771971"/>
              </p:ext>
            </p:extLst>
          </p:nvPr>
        </p:nvGraphicFramePr>
        <p:xfrm>
          <a:off x="2895600" y="4038600"/>
          <a:ext cx="5029200" cy="914400"/>
        </p:xfrm>
        <a:graphic>
          <a:graphicData uri="http://schemas.openxmlformats.org/drawingml/2006/table">
            <a:tbl>
              <a:tblPr firstRow="1" bandRow="1">
                <a:tableStyleId>{5C22544A-7EE6-4342-B048-85BDC9FD1C3A}</a:tableStyleId>
              </a:tblPr>
              <a:tblGrid>
                <a:gridCol w="2514600">
                  <a:extLst>
                    <a:ext uri="{9D8B030D-6E8A-4147-A177-3AD203B41FA5}">
                      <a16:colId xmlns:a16="http://schemas.microsoft.com/office/drawing/2014/main" val="1346877977"/>
                    </a:ext>
                  </a:extLst>
                </a:gridCol>
                <a:gridCol w="2514600">
                  <a:extLst>
                    <a:ext uri="{9D8B030D-6E8A-4147-A177-3AD203B41FA5}">
                      <a16:colId xmlns:a16="http://schemas.microsoft.com/office/drawing/2014/main" val="1903867033"/>
                    </a:ext>
                  </a:extLst>
                </a:gridCol>
              </a:tblGrid>
              <a:tr h="457200">
                <a:tc>
                  <a:txBody>
                    <a:bodyPr/>
                    <a:lstStyle/>
                    <a:p>
                      <a:r>
                        <a:rPr lang="en-US" sz="1600" b="0" dirty="0">
                          <a:solidFill>
                            <a:schemeClr val="bg1"/>
                          </a:solidFill>
                          <a:latin typeface="+mj-lt"/>
                        </a:rPr>
                        <a:t>START-UP</a:t>
                      </a:r>
                      <a:r>
                        <a:rPr lang="en-US" sz="1600" b="0" baseline="0" dirty="0">
                          <a:solidFill>
                            <a:schemeClr val="bg1"/>
                          </a:solidFill>
                          <a:latin typeface="+mj-lt"/>
                        </a:rPr>
                        <a:t> File</a:t>
                      </a:r>
                      <a:endParaRPr lang="en-US" sz="1600" b="0" dirty="0">
                        <a:solidFill>
                          <a:schemeClr val="bg1"/>
                        </a:solidFill>
                        <a:latin typeface="+mj-lt"/>
                      </a:endParaRPr>
                    </a:p>
                  </a:txBody>
                  <a:tcPr anchor="ctr">
                    <a:lnL w="12700" cap="flat" cmpd="sng" algn="ctr">
                      <a:solidFill>
                        <a:srgbClr val="006400"/>
                      </a:solidFill>
                      <a:prstDash val="solid"/>
                      <a:round/>
                      <a:headEnd type="none" w="med" len="med"/>
                      <a:tailEnd type="none" w="med" len="med"/>
                    </a:lnL>
                    <a:lnR w="12700" cap="flat" cmpd="sng" algn="ctr">
                      <a:solidFill>
                        <a:srgbClr val="006400"/>
                      </a:solidFill>
                      <a:prstDash val="solid"/>
                      <a:round/>
                      <a:headEnd type="none" w="med" len="med"/>
                      <a:tailEnd type="none" w="med" len="med"/>
                    </a:lnR>
                    <a:lnT w="12700" cap="flat" cmpd="sng" algn="ctr">
                      <a:solidFill>
                        <a:srgbClr val="006400"/>
                      </a:solidFill>
                      <a:prstDash val="solid"/>
                      <a:round/>
                      <a:headEnd type="none" w="med" len="med"/>
                      <a:tailEnd type="none" w="med" len="med"/>
                    </a:lnT>
                    <a:lnB w="12700" cap="flat" cmpd="sng" algn="ctr">
                      <a:solidFill>
                        <a:srgbClr val="006400"/>
                      </a:solidFill>
                      <a:prstDash val="solid"/>
                      <a:round/>
                      <a:headEnd type="none" w="med" len="med"/>
                      <a:tailEnd type="none" w="med" len="med"/>
                    </a:lnB>
                    <a:solidFill>
                      <a:srgbClr val="008000"/>
                    </a:solidFill>
                  </a:tcPr>
                </a:tc>
                <a:tc>
                  <a:txBody>
                    <a:bodyPr/>
                    <a:lstStyle/>
                    <a:p>
                      <a:r>
                        <a:rPr lang="en-US" sz="1600" b="0" dirty="0">
                          <a:solidFill>
                            <a:schemeClr val="bg1"/>
                          </a:solidFill>
                          <a:latin typeface="+mj-lt"/>
                        </a:rPr>
                        <a:t>template.html</a:t>
                      </a:r>
                    </a:p>
                  </a:txBody>
                  <a:tcPr anchor="ctr">
                    <a:lnL w="12700" cap="flat" cmpd="sng" algn="ctr">
                      <a:solidFill>
                        <a:srgbClr val="006400"/>
                      </a:solidFill>
                      <a:prstDash val="solid"/>
                      <a:round/>
                      <a:headEnd type="none" w="med" len="med"/>
                      <a:tailEnd type="none" w="med" len="med"/>
                    </a:lnL>
                    <a:lnR w="12700" cap="flat" cmpd="sng" algn="ctr">
                      <a:solidFill>
                        <a:srgbClr val="006400"/>
                      </a:solidFill>
                      <a:prstDash val="solid"/>
                      <a:round/>
                      <a:headEnd type="none" w="med" len="med"/>
                      <a:tailEnd type="none" w="med" len="med"/>
                    </a:lnR>
                    <a:lnT w="12700" cap="flat" cmpd="sng" algn="ctr">
                      <a:solidFill>
                        <a:srgbClr val="006400"/>
                      </a:solidFill>
                      <a:prstDash val="solid"/>
                      <a:round/>
                      <a:headEnd type="none" w="med" len="med"/>
                      <a:tailEnd type="none" w="med" len="med"/>
                    </a:lnT>
                    <a:lnB w="12700" cap="flat" cmpd="sng" algn="ctr">
                      <a:solidFill>
                        <a:srgbClr val="006400"/>
                      </a:solidFill>
                      <a:prstDash val="solid"/>
                      <a:round/>
                      <a:headEnd type="none" w="med" len="med"/>
                      <a:tailEnd type="none" w="med" len="med"/>
                    </a:lnB>
                    <a:solidFill>
                      <a:schemeClr val="tx1"/>
                    </a:solidFill>
                  </a:tcPr>
                </a:tc>
                <a:extLst>
                  <a:ext uri="{0D108BD9-81ED-4DB2-BD59-A6C34878D82A}">
                    <a16:rowId xmlns:a16="http://schemas.microsoft.com/office/drawing/2014/main" val="636293227"/>
                  </a:ext>
                </a:extLst>
              </a:tr>
              <a:tr h="457200">
                <a:tc>
                  <a:txBody>
                    <a:bodyPr/>
                    <a:lstStyle/>
                    <a:p>
                      <a:r>
                        <a:rPr lang="en-US" sz="1600" b="0" dirty="0">
                          <a:solidFill>
                            <a:schemeClr val="bg1"/>
                          </a:solidFill>
                          <a:latin typeface="+mj-lt"/>
                        </a:rPr>
                        <a:t>SAVE SOLUTION AS</a:t>
                      </a:r>
                    </a:p>
                  </a:txBody>
                  <a:tcPr anchor="ctr">
                    <a:lnL w="12700" cap="flat" cmpd="sng" algn="ctr">
                      <a:solidFill>
                        <a:srgbClr val="006400"/>
                      </a:solidFill>
                      <a:prstDash val="solid"/>
                      <a:round/>
                      <a:headEnd type="none" w="med" len="med"/>
                      <a:tailEnd type="none" w="med" len="med"/>
                    </a:lnL>
                    <a:lnR w="12700" cap="flat" cmpd="sng" algn="ctr">
                      <a:solidFill>
                        <a:srgbClr val="006400"/>
                      </a:solidFill>
                      <a:prstDash val="solid"/>
                      <a:round/>
                      <a:headEnd type="none" w="med" len="med"/>
                      <a:tailEnd type="none" w="med" len="med"/>
                    </a:lnR>
                    <a:lnT w="12700" cap="flat" cmpd="sng" algn="ctr">
                      <a:solidFill>
                        <a:srgbClr val="006400"/>
                      </a:solidFill>
                      <a:prstDash val="solid"/>
                      <a:round/>
                      <a:headEnd type="none" w="med" len="med"/>
                      <a:tailEnd type="none" w="med" len="med"/>
                    </a:lnT>
                    <a:lnB w="12700" cap="flat" cmpd="sng" algn="ctr">
                      <a:solidFill>
                        <a:srgbClr val="006400"/>
                      </a:solidFill>
                      <a:prstDash val="solid"/>
                      <a:round/>
                      <a:headEnd type="none" w="med" len="med"/>
                      <a:tailEnd type="none" w="med" len="med"/>
                    </a:lnB>
                    <a:solidFill>
                      <a:srgbClr val="008000"/>
                    </a:solidFill>
                  </a:tcPr>
                </a:tc>
                <a:tc>
                  <a:txBody>
                    <a:bodyPr/>
                    <a:lstStyle/>
                    <a:p>
                      <a:r>
                        <a:rPr lang="en-US" sz="1600" b="0" dirty="0">
                          <a:solidFill>
                            <a:schemeClr val="bg1"/>
                          </a:solidFill>
                          <a:latin typeface="+mj-lt"/>
                        </a:rPr>
                        <a:t>design.html</a:t>
                      </a:r>
                    </a:p>
                  </a:txBody>
                  <a:tcPr anchor="ctr">
                    <a:lnL w="12700" cap="flat" cmpd="sng" algn="ctr">
                      <a:solidFill>
                        <a:srgbClr val="006400"/>
                      </a:solidFill>
                      <a:prstDash val="solid"/>
                      <a:round/>
                      <a:headEnd type="none" w="med" len="med"/>
                      <a:tailEnd type="none" w="med" len="med"/>
                    </a:lnL>
                    <a:lnR w="12700" cap="flat" cmpd="sng" algn="ctr">
                      <a:solidFill>
                        <a:srgbClr val="006400"/>
                      </a:solidFill>
                      <a:prstDash val="solid"/>
                      <a:round/>
                      <a:headEnd type="none" w="med" len="med"/>
                      <a:tailEnd type="none" w="med" len="med"/>
                    </a:lnR>
                    <a:lnT w="12700" cap="flat" cmpd="sng" algn="ctr">
                      <a:solidFill>
                        <a:srgbClr val="006400"/>
                      </a:solidFill>
                      <a:prstDash val="solid"/>
                      <a:round/>
                      <a:headEnd type="none" w="med" len="med"/>
                      <a:tailEnd type="none" w="med" len="med"/>
                    </a:lnT>
                    <a:lnB w="12700" cap="flat" cmpd="sng" algn="ctr">
                      <a:solidFill>
                        <a:srgbClr val="006400"/>
                      </a:solidFill>
                      <a:prstDash val="solid"/>
                      <a:round/>
                      <a:headEnd type="none" w="med" len="med"/>
                      <a:tailEnd type="none" w="med" len="med"/>
                    </a:lnB>
                    <a:solidFill>
                      <a:schemeClr val="tx1"/>
                    </a:solidFill>
                  </a:tcPr>
                </a:tc>
                <a:extLst>
                  <a:ext uri="{0D108BD9-81ED-4DB2-BD59-A6C34878D82A}">
                    <a16:rowId xmlns:a16="http://schemas.microsoft.com/office/drawing/2014/main" val="1591458743"/>
                  </a:ext>
                </a:extLst>
              </a:tr>
            </a:tbl>
          </a:graphicData>
        </a:graphic>
      </p:graphicFrame>
      <p:sp>
        <p:nvSpPr>
          <p:cNvPr id="7" name="Rectangle 6"/>
          <p:cNvSpPr/>
          <p:nvPr/>
        </p:nvSpPr>
        <p:spPr>
          <a:xfrm>
            <a:off x="2782828" y="2667000"/>
            <a:ext cx="5522971" cy="1200329"/>
          </a:xfrm>
          <a:prstGeom prst="rect">
            <a:avLst/>
          </a:prstGeom>
        </p:spPr>
        <p:txBody>
          <a:bodyPr wrap="square">
            <a:spAutoFit/>
          </a:bodyPr>
          <a:lstStyle/>
          <a:p>
            <a:pPr eaLnBrk="1" hangingPunct="1">
              <a:spcAft>
                <a:spcPts val="1200"/>
              </a:spcAft>
            </a:pPr>
            <a:r>
              <a:rPr lang="en-US" sz="1400" dirty="0">
                <a:latin typeface="+mj-lt"/>
              </a:rPr>
              <a:t>Hands-On Practice</a:t>
            </a:r>
          </a:p>
          <a:p>
            <a:pPr eaLnBrk="1" hangingPunct="1"/>
            <a:r>
              <a:rPr lang="en-US" sz="2800" dirty="0">
                <a:solidFill>
                  <a:schemeClr val="bg1"/>
                </a:solidFill>
                <a:latin typeface="+mj-lt"/>
              </a:rPr>
              <a:t>HOP 2.9</a:t>
            </a:r>
          </a:p>
          <a:p>
            <a:pPr eaLnBrk="1" hangingPunct="1"/>
            <a:r>
              <a:rPr lang="en-US" sz="2000" b="0" dirty="0">
                <a:solidFill>
                  <a:schemeClr val="bg1"/>
                </a:solidFill>
                <a:latin typeface="+mj-lt"/>
              </a:rPr>
              <a:t>Follow the directions in your book for the HOP.</a:t>
            </a:r>
            <a:endParaRPr lang="en-US" sz="1600" b="0" dirty="0">
              <a:solidFill>
                <a:schemeClr val="bg1"/>
              </a:solidFill>
              <a:latin typeface="+mj-lt"/>
            </a:endParaRPr>
          </a:p>
        </p:txBody>
      </p:sp>
      <p:pic>
        <p:nvPicPr>
          <p:cNvPr id="8" name="Picture 2" descr="Image result for home icon">
            <a:hlinkClick r:id="rId4" action="ppaction://hlinksldjump"/>
          </p:cNvPr>
          <p:cNvPicPr>
            <a:picLocks noChangeAspect="1" noChangeArrowheads="1"/>
          </p:cNvPicPr>
          <p:nvPr/>
        </p:nvPicPr>
        <p:blipFill>
          <a:blip r:embed="rId5" cstate="print">
            <a:lum bright="70000" contrast="-70000"/>
            <a:extLst>
              <a:ext uri="{28A0092B-C50C-407E-A947-70E740481C1C}">
                <a14:useLocalDpi xmlns:a14="http://schemas.microsoft.com/office/drawing/2010/main" val="0"/>
              </a:ext>
            </a:extLst>
          </a:blip>
          <a:srcRect/>
          <a:stretch>
            <a:fillRect/>
          </a:stretch>
        </p:blipFill>
        <p:spPr bwMode="auto">
          <a:xfrm flipH="1">
            <a:off x="8686800" y="6368587"/>
            <a:ext cx="398436" cy="37549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92870596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Font typeface="Wingdings" panose="05000000000000000000" pitchFamily="2" charset="2"/>
              <a:buChar char="§"/>
              <a:defRPr sz="2800">
                <a:solidFill>
                  <a:schemeClr val="tx1"/>
                </a:solidFill>
                <a:latin typeface="Times New Roman" panose="02020603050405020304" pitchFamily="18" charset="0"/>
              </a:defRPr>
            </a:lvl1pPr>
            <a:lvl2pPr marL="742950" indent="-285750">
              <a:spcBef>
                <a:spcPct val="20000"/>
              </a:spcBef>
              <a:buClr>
                <a:schemeClr val="tx1"/>
              </a:buClr>
              <a:buFont typeface="Wingdings" panose="05000000000000000000" pitchFamily="2" charset="2"/>
              <a:buChar char="§"/>
              <a:defRPr sz="2200">
                <a:solidFill>
                  <a:schemeClr val="tx1"/>
                </a:solidFill>
                <a:latin typeface="Times New Roman" panose="02020603050405020304" pitchFamily="18" charset="0"/>
              </a:defRPr>
            </a:lvl2pPr>
            <a:lvl3pPr marL="1143000" indent="-228600">
              <a:spcBef>
                <a:spcPct val="20000"/>
              </a:spcBef>
              <a:buClr>
                <a:schemeClr val="hlink"/>
              </a:buClr>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lr>
                <a:srgbClr val="00CCFF"/>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9pPr>
          </a:lstStyle>
          <a:p>
            <a:pPr>
              <a:spcBef>
                <a:spcPct val="50000"/>
              </a:spcBef>
              <a:buClrTx/>
              <a:buFontTx/>
              <a:buNone/>
            </a:pPr>
            <a:fld id="{BFF5E9D9-FCF7-4421-8362-2643C1C8CB94}" type="slidenum">
              <a:rPr lang="en-US" altLang="en-US" sz="1400" smtClean="0"/>
              <a:pPr>
                <a:spcBef>
                  <a:spcPct val="50000"/>
                </a:spcBef>
                <a:buClrTx/>
                <a:buFontTx/>
                <a:buNone/>
              </a:pPr>
              <a:t>66</a:t>
            </a:fld>
            <a:endParaRPr lang="en-US" altLang="en-US" sz="1400" dirty="0"/>
          </a:p>
        </p:txBody>
      </p:sp>
      <p:sp>
        <p:nvSpPr>
          <p:cNvPr id="138243" name="Rectangle 2"/>
          <p:cNvSpPr>
            <a:spLocks noGrp="1" noChangeArrowheads="1"/>
          </p:cNvSpPr>
          <p:nvPr>
            <p:ph type="title"/>
          </p:nvPr>
        </p:nvSpPr>
        <p:spPr/>
        <p:txBody>
          <a:bodyPr/>
          <a:lstStyle/>
          <a:p>
            <a:pPr eaLnBrk="1" hangingPunct="1"/>
            <a:r>
              <a:rPr lang="en-US" altLang="en-US"/>
              <a:t>HTML  Special Characters</a:t>
            </a:r>
          </a:p>
        </p:txBody>
      </p:sp>
      <p:sp>
        <p:nvSpPr>
          <p:cNvPr id="147460" name="Rectangle 4"/>
          <p:cNvSpPr>
            <a:spLocks noGrp="1" noChangeArrowheads="1"/>
          </p:cNvSpPr>
          <p:nvPr>
            <p:ph type="body" idx="1"/>
          </p:nvPr>
        </p:nvSpPr>
        <p:spPr>
          <a:xfrm>
            <a:off x="0" y="609600"/>
            <a:ext cx="9144000" cy="5638800"/>
          </a:xfrm>
        </p:spPr>
        <p:txBody>
          <a:bodyPr/>
          <a:lstStyle/>
          <a:p>
            <a:pPr eaLnBrk="1" hangingPunct="1">
              <a:lnSpc>
                <a:spcPct val="80000"/>
              </a:lnSpc>
              <a:defRPr/>
            </a:pPr>
            <a:r>
              <a:rPr lang="en-US" altLang="en-US" sz="2400" b="1" dirty="0">
                <a:cs typeface="Times New Roman" panose="02020603050405020304" pitchFamily="18" charset="0"/>
              </a:rPr>
              <a:t>Used</a:t>
            </a:r>
            <a:r>
              <a:rPr lang="en-US" altLang="en-US" sz="2400" dirty="0">
                <a:cs typeface="Times New Roman" panose="02020603050405020304" pitchFamily="18" charset="0"/>
              </a:rPr>
              <a:t> to display </a:t>
            </a:r>
            <a:r>
              <a:rPr lang="en-US" altLang="en-US" sz="2400" b="1" dirty="0">
                <a:solidFill>
                  <a:schemeClr val="bg2"/>
                </a:solidFill>
                <a:cs typeface="Times New Roman" panose="02020603050405020304" pitchFamily="18" charset="0"/>
              </a:rPr>
              <a:t>special characters </a:t>
            </a:r>
            <a:r>
              <a:rPr lang="en-US" altLang="en-US" sz="2400" dirty="0">
                <a:cs typeface="Times New Roman" panose="02020603050405020304" pitchFamily="18" charset="0"/>
              </a:rPr>
              <a:t>such as quotes, copyright symbol, etc.</a:t>
            </a:r>
          </a:p>
          <a:p>
            <a:pPr lvl="1" eaLnBrk="1" hangingPunct="1">
              <a:lnSpc>
                <a:spcPct val="80000"/>
              </a:lnSpc>
              <a:defRPr/>
            </a:pPr>
            <a:r>
              <a:rPr lang="en-US" altLang="en-US" sz="2000" dirty="0">
                <a:cs typeface="Times New Roman" panose="02020603050405020304" pitchFamily="18" charset="0"/>
              </a:rPr>
              <a:t>See the </a:t>
            </a:r>
            <a:r>
              <a:rPr lang="en-US" altLang="en-US" sz="2000" b="1" dirty="0">
                <a:cs typeface="Times New Roman" panose="02020603050405020304" pitchFamily="18" charset="0"/>
              </a:rPr>
              <a:t>Special Characters </a:t>
            </a:r>
            <a:r>
              <a:rPr lang="en-US" altLang="en-US" sz="2000" dirty="0">
                <a:cs typeface="Times New Roman" panose="02020603050405020304" pitchFamily="18" charset="0"/>
              </a:rPr>
              <a:t>section textbook for a detailed list – </a:t>
            </a:r>
            <a:r>
              <a:rPr lang="en-US" altLang="en-US" sz="2000" b="1" dirty="0">
                <a:cs typeface="Times New Roman" panose="02020603050405020304" pitchFamily="18" charset="0"/>
              </a:rPr>
              <a:t>appendix B </a:t>
            </a:r>
            <a:r>
              <a:rPr lang="en-US" altLang="en-US" sz="2000" b="1" dirty="0"/>
              <a:t>p.651</a:t>
            </a:r>
          </a:p>
          <a:p>
            <a:pPr lvl="1" eaLnBrk="1" hangingPunct="1">
              <a:lnSpc>
                <a:spcPct val="80000"/>
              </a:lnSpc>
              <a:defRPr/>
            </a:pPr>
            <a:endParaRPr lang="en-US" altLang="en-US" sz="2000" dirty="0"/>
          </a:p>
          <a:p>
            <a:pPr eaLnBrk="1" hangingPunct="1">
              <a:lnSpc>
                <a:spcPct val="80000"/>
              </a:lnSpc>
              <a:defRPr/>
            </a:pPr>
            <a:r>
              <a:rPr lang="en-US" altLang="en-US" sz="2400" b="1" dirty="0">
                <a:solidFill>
                  <a:srgbClr val="FF0000"/>
                </a:solidFill>
              </a:rPr>
              <a:t>Numeric</a:t>
            </a:r>
            <a:r>
              <a:rPr lang="en-US" altLang="en-US" sz="2400" dirty="0"/>
              <a:t> </a:t>
            </a:r>
            <a:r>
              <a:rPr lang="en-US" altLang="en-US" sz="2400" b="1" dirty="0"/>
              <a:t>character references</a:t>
            </a:r>
            <a:r>
              <a:rPr lang="en-US" altLang="en-US" sz="2400" dirty="0"/>
              <a:t> </a:t>
            </a:r>
            <a:r>
              <a:rPr lang="en-US" altLang="en-US" sz="2000" dirty="0"/>
              <a:t>(e.g</a:t>
            </a:r>
            <a:r>
              <a:rPr lang="en-US" altLang="en-US" sz="1800" dirty="0"/>
              <a:t>. </a:t>
            </a:r>
            <a:r>
              <a:rPr lang="en-US" altLang="en-US" sz="2000" b="1" dirty="0">
                <a:latin typeface="Lucida Console" panose="020B0609040504020204" pitchFamily="49" charset="0"/>
              </a:rPr>
              <a:t>&amp;#169</a:t>
            </a:r>
            <a:r>
              <a:rPr lang="en-US" altLang="en-US" sz="2000" dirty="0">
                <a:latin typeface="Lucida Console" panose="020B0609040504020204" pitchFamily="49" charset="0"/>
              </a:rPr>
              <a:t>;</a:t>
            </a:r>
            <a:r>
              <a:rPr lang="en-US" altLang="en-US" sz="2000" dirty="0"/>
              <a:t>)</a:t>
            </a:r>
            <a:endParaRPr lang="en-US" altLang="en-US" sz="2400" dirty="0"/>
          </a:p>
          <a:p>
            <a:pPr eaLnBrk="1" hangingPunct="1">
              <a:lnSpc>
                <a:spcPct val="80000"/>
              </a:lnSpc>
              <a:defRPr/>
            </a:pPr>
            <a:endParaRPr lang="en-US" altLang="en-US" sz="2200" dirty="0">
              <a:cs typeface="Times New Roman" panose="02020603050405020304" pitchFamily="18" charset="0"/>
            </a:endParaRPr>
          </a:p>
          <a:p>
            <a:pPr eaLnBrk="1" hangingPunct="1">
              <a:lnSpc>
                <a:spcPct val="80000"/>
              </a:lnSpc>
              <a:defRPr/>
            </a:pPr>
            <a:r>
              <a:rPr lang="en-US" altLang="en-US" sz="2200" b="1" i="1" dirty="0">
                <a:solidFill>
                  <a:srgbClr val="FF0000"/>
                </a:solidFill>
              </a:rPr>
              <a:t>Character entity</a:t>
            </a:r>
            <a:r>
              <a:rPr lang="en-US" altLang="en-US" sz="2200" dirty="0"/>
              <a:t> – a code in HTML that </a:t>
            </a:r>
            <a:r>
              <a:rPr lang="en-US" altLang="en-US" sz="2200" b="1" dirty="0">
                <a:solidFill>
                  <a:srgbClr val="00CCFF"/>
                </a:solidFill>
              </a:rPr>
              <a:t>produces</a:t>
            </a:r>
            <a:r>
              <a:rPr lang="en-US" altLang="en-US" sz="2200" dirty="0"/>
              <a:t> a symbol in the form </a:t>
            </a:r>
            <a:r>
              <a:rPr lang="en-US" altLang="en-US" sz="2200" b="1" dirty="0"/>
              <a:t>&amp;code</a:t>
            </a:r>
            <a:r>
              <a:rPr lang="en-US" altLang="en-US" sz="2200" dirty="0"/>
              <a:t>;</a:t>
            </a:r>
          </a:p>
          <a:p>
            <a:pPr marL="342900" lvl="1" indent="-342900" eaLnBrk="1" hangingPunct="1">
              <a:lnSpc>
                <a:spcPct val="80000"/>
              </a:lnSpc>
              <a:defRPr/>
            </a:pPr>
            <a:r>
              <a:rPr lang="en-US" altLang="en-US" b="1" dirty="0">
                <a:solidFill>
                  <a:schemeClr val="bg2"/>
                </a:solidFill>
                <a:cs typeface="Times New Roman" panose="02020603050405020304" pitchFamily="18" charset="0"/>
              </a:rPr>
              <a:t>Descriptive </a:t>
            </a:r>
            <a:r>
              <a:rPr lang="en-US" altLang="en-US" b="1" dirty="0">
                <a:solidFill>
                  <a:schemeClr val="bg2"/>
                </a:solidFill>
              </a:rPr>
              <a:t>Code </a:t>
            </a:r>
            <a:r>
              <a:rPr lang="en-US" altLang="en-US" dirty="0"/>
              <a:t>- begins with </a:t>
            </a:r>
            <a:r>
              <a:rPr lang="en-US" altLang="en-US" dirty="0">
                <a:solidFill>
                  <a:srgbClr val="FF0000"/>
                </a:solidFill>
              </a:rPr>
              <a:t>&amp;</a:t>
            </a:r>
            <a:r>
              <a:rPr lang="en-US" altLang="en-US" dirty="0"/>
              <a:t> symbol and </a:t>
            </a:r>
            <a:r>
              <a:rPr lang="en-US" altLang="en-US" b="1" dirty="0">
                <a:solidFill>
                  <a:srgbClr val="FF0000"/>
                </a:solidFill>
              </a:rPr>
              <a:t>ends</a:t>
            </a:r>
            <a:r>
              <a:rPr lang="en-US" altLang="en-US" dirty="0"/>
              <a:t> with a </a:t>
            </a:r>
            <a:r>
              <a:rPr lang="en-US" altLang="en-US" b="1" dirty="0"/>
              <a:t>semicolon</a:t>
            </a:r>
            <a:r>
              <a:rPr lang="en-US" altLang="en-US" dirty="0"/>
              <a:t>.</a:t>
            </a:r>
          </a:p>
          <a:p>
            <a:pPr marL="669925" lvl="1" indent="-325438"/>
            <a:r>
              <a:rPr lang="en-US" altLang="en-US" sz="2000" b="1" dirty="0">
                <a:solidFill>
                  <a:srgbClr val="FF0000"/>
                </a:solidFill>
              </a:rPr>
              <a:t>Not </a:t>
            </a:r>
            <a:r>
              <a:rPr lang="en-US" altLang="en-US" sz="2000" dirty="0"/>
              <a:t>a</a:t>
            </a:r>
            <a:r>
              <a:rPr lang="en-US" altLang="en-US" sz="2000" b="1" dirty="0">
                <a:solidFill>
                  <a:srgbClr val="FF0000"/>
                </a:solidFill>
              </a:rPr>
              <a:t> tag</a:t>
            </a:r>
            <a:r>
              <a:rPr lang="en-US" altLang="en-US" sz="2000" dirty="0"/>
              <a:t> or </a:t>
            </a:r>
            <a:r>
              <a:rPr lang="en-US" altLang="en-US" sz="2000" b="1" dirty="0">
                <a:solidFill>
                  <a:srgbClr val="FF0000"/>
                </a:solidFill>
              </a:rPr>
              <a:t>attribute</a:t>
            </a:r>
          </a:p>
          <a:p>
            <a:pPr marL="1069975" lvl="2" indent="-325438"/>
            <a:r>
              <a:rPr lang="en-US" altLang="en-US" dirty="0">
                <a:solidFill>
                  <a:schemeClr val="bg2"/>
                </a:solidFill>
                <a:cs typeface="Arial" panose="020B0604020202020204" pitchFamily="34" charset="0"/>
              </a:rPr>
              <a:t>&amp;</a:t>
            </a:r>
            <a:r>
              <a:rPr lang="en-US" altLang="en-US" dirty="0">
                <a:cs typeface="Arial" panose="020B0604020202020204" pitchFamily="34" charset="0"/>
              </a:rPr>
              <a:t>copy</a:t>
            </a:r>
            <a:r>
              <a:rPr lang="en-US" altLang="en-US" dirty="0">
                <a:solidFill>
                  <a:schemeClr val="bg2"/>
                </a:solidFill>
                <a:cs typeface="Arial" panose="020B0604020202020204" pitchFamily="34" charset="0"/>
              </a:rPr>
              <a:t>;</a:t>
            </a:r>
          </a:p>
          <a:p>
            <a:pPr marL="1069975" lvl="2" indent="-325438"/>
            <a:endParaRPr lang="en-US" altLang="en-US" dirty="0">
              <a:solidFill>
                <a:schemeClr val="bg2"/>
              </a:solidFill>
              <a:cs typeface="Arial" panose="020B0604020202020204" pitchFamily="34" charset="0"/>
            </a:endParaRPr>
          </a:p>
          <a:p>
            <a:pPr eaLnBrk="1" hangingPunct="1">
              <a:lnSpc>
                <a:spcPct val="80000"/>
              </a:lnSpc>
              <a:buFont typeface="Wingdings" panose="05000000000000000000" pitchFamily="2" charset="2"/>
              <a:buNone/>
              <a:defRPr/>
            </a:pPr>
            <a:r>
              <a:rPr lang="en-US" altLang="en-US" sz="2400" dirty="0">
                <a:cs typeface="Times New Roman" panose="02020603050405020304" pitchFamily="18" charset="0"/>
              </a:rPr>
              <a:t>		Numeric Code     Character     Descriptive Code</a:t>
            </a:r>
          </a:p>
          <a:p>
            <a:pPr eaLnBrk="1" hangingPunct="1">
              <a:lnSpc>
                <a:spcPct val="80000"/>
              </a:lnSpc>
              <a:buFont typeface="Wingdings" panose="05000000000000000000" pitchFamily="2" charset="2"/>
              <a:buNone/>
              <a:defRPr/>
            </a:pPr>
            <a:r>
              <a:rPr lang="en-US" altLang="en-US" sz="2400" dirty="0">
                <a:cs typeface="Arial" panose="020B0604020202020204" pitchFamily="34" charset="0"/>
              </a:rPr>
              <a:t>			&amp;#169		©                 &amp;copy;</a:t>
            </a:r>
          </a:p>
          <a:p>
            <a:pPr eaLnBrk="1" hangingPunct="1">
              <a:lnSpc>
                <a:spcPct val="80000"/>
              </a:lnSpc>
              <a:buFont typeface="Wingdings" panose="05000000000000000000" pitchFamily="2" charset="2"/>
              <a:buNone/>
              <a:defRPr/>
            </a:pPr>
            <a:r>
              <a:rPr lang="en-US" altLang="en-US" sz="2400" dirty="0">
                <a:cs typeface="Arial" panose="020B0604020202020204" pitchFamily="34" charset="0"/>
              </a:rPr>
              <a:t>			&amp;#60 		&lt;                  &amp;</a:t>
            </a:r>
            <a:r>
              <a:rPr lang="en-US" altLang="en-US" sz="2400" dirty="0" err="1">
                <a:cs typeface="Arial" panose="020B0604020202020204" pitchFamily="34" charset="0"/>
              </a:rPr>
              <a:t>lt</a:t>
            </a:r>
            <a:r>
              <a:rPr lang="en-US" altLang="en-US" sz="2400" dirty="0">
                <a:cs typeface="Arial" panose="020B0604020202020204" pitchFamily="34" charset="0"/>
              </a:rPr>
              <a:t>;</a:t>
            </a:r>
          </a:p>
          <a:p>
            <a:pPr eaLnBrk="1" hangingPunct="1">
              <a:lnSpc>
                <a:spcPct val="80000"/>
              </a:lnSpc>
              <a:buFont typeface="Wingdings" panose="05000000000000000000" pitchFamily="2" charset="2"/>
              <a:buNone/>
              <a:defRPr/>
            </a:pPr>
            <a:r>
              <a:rPr lang="en-US" altLang="en-US" sz="2400" dirty="0">
                <a:cs typeface="Arial" panose="020B0604020202020204" pitchFamily="34" charset="0"/>
              </a:rPr>
              <a:t>			&amp;#62	 	&gt;                  &amp;</a:t>
            </a:r>
            <a:r>
              <a:rPr lang="en-US" altLang="en-US" sz="2400" dirty="0" err="1">
                <a:cs typeface="Arial" panose="020B0604020202020204" pitchFamily="34" charset="0"/>
              </a:rPr>
              <a:t>gt</a:t>
            </a:r>
            <a:r>
              <a:rPr lang="en-US" altLang="en-US" sz="2400" dirty="0">
                <a:cs typeface="Arial" panose="020B0604020202020204" pitchFamily="34" charset="0"/>
              </a:rPr>
              <a:t>;</a:t>
            </a:r>
          </a:p>
          <a:p>
            <a:pPr eaLnBrk="1" hangingPunct="1">
              <a:lnSpc>
                <a:spcPct val="80000"/>
              </a:lnSpc>
              <a:buFont typeface="Wingdings" panose="05000000000000000000" pitchFamily="2" charset="2"/>
              <a:buNone/>
              <a:defRPr/>
            </a:pPr>
            <a:r>
              <a:rPr lang="en-US" altLang="en-US" sz="2400" dirty="0">
                <a:cs typeface="Arial" panose="020B0604020202020204" pitchFamily="34" charset="0"/>
              </a:rPr>
              <a:t>			</a:t>
            </a:r>
            <a:r>
              <a:rPr lang="en-US" altLang="en-US" sz="2400" dirty="0"/>
              <a:t>&amp;#38		&amp;	   &amp;amp;</a:t>
            </a:r>
            <a:endParaRPr lang="en-US" altLang="en-US" sz="2400" dirty="0">
              <a:cs typeface="Arial" panose="020B0604020202020204" pitchFamily="34" charset="0"/>
            </a:endParaRPr>
          </a:p>
          <a:p>
            <a:pPr marL="342900" lvl="1" indent="-342900" eaLnBrk="1" hangingPunct="1">
              <a:lnSpc>
                <a:spcPct val="80000"/>
              </a:lnSpc>
              <a:defRPr/>
            </a:pPr>
            <a:endParaRPr lang="en-US" altLang="en-US" sz="2400" dirty="0">
              <a:cs typeface="Times New Roman" panose="02020603050405020304" pitchFamily="18" charset="0"/>
            </a:endParaRPr>
          </a:p>
          <a:p>
            <a:pPr marL="669925" lvl="1" indent="-325438"/>
            <a:endParaRPr lang="en-US" altLang="en-US" sz="2600" b="1" dirty="0">
              <a:solidFill>
                <a:srgbClr val="FF0000"/>
              </a:solidFill>
            </a:endParaRPr>
          </a:p>
          <a:p>
            <a:pPr marL="342900" lvl="1" indent="-342900" eaLnBrk="1" hangingPunct="1">
              <a:lnSpc>
                <a:spcPct val="80000"/>
              </a:lnSpc>
              <a:defRPr/>
            </a:pPr>
            <a:endParaRPr lang="en-US" altLang="en-US" sz="2400" dirty="0"/>
          </a:p>
        </p:txBody>
      </p:sp>
    </p:spTree>
    <p:custDataLst>
      <p:tags r:id="rId1"/>
    </p:custData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Font typeface="Wingdings" panose="05000000000000000000" pitchFamily="2" charset="2"/>
              <a:buChar char="§"/>
              <a:defRPr sz="2800">
                <a:solidFill>
                  <a:schemeClr val="tx1"/>
                </a:solidFill>
                <a:latin typeface="Times New Roman" panose="02020603050405020304" pitchFamily="18" charset="0"/>
              </a:defRPr>
            </a:lvl1pPr>
            <a:lvl2pPr marL="742950" indent="-285750">
              <a:spcBef>
                <a:spcPct val="20000"/>
              </a:spcBef>
              <a:buClr>
                <a:schemeClr val="tx1"/>
              </a:buClr>
              <a:buFont typeface="Wingdings" panose="05000000000000000000" pitchFamily="2" charset="2"/>
              <a:buChar char="§"/>
              <a:defRPr sz="2200">
                <a:solidFill>
                  <a:schemeClr val="tx1"/>
                </a:solidFill>
                <a:latin typeface="Times New Roman" panose="02020603050405020304" pitchFamily="18" charset="0"/>
              </a:defRPr>
            </a:lvl2pPr>
            <a:lvl3pPr marL="1143000" indent="-228600">
              <a:spcBef>
                <a:spcPct val="20000"/>
              </a:spcBef>
              <a:buClr>
                <a:schemeClr val="hlink"/>
              </a:buClr>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lr>
                <a:srgbClr val="00CCFF"/>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9pPr>
          </a:lstStyle>
          <a:p>
            <a:pPr>
              <a:spcBef>
                <a:spcPct val="50000"/>
              </a:spcBef>
              <a:buClrTx/>
              <a:buFontTx/>
              <a:buNone/>
            </a:pPr>
            <a:fld id="{0B5A8647-81E5-475D-A6F0-BC07165ECD31}" type="slidenum">
              <a:rPr lang="en-US" altLang="en-US" sz="1400" smtClean="0"/>
              <a:pPr>
                <a:spcBef>
                  <a:spcPct val="50000"/>
                </a:spcBef>
                <a:buClrTx/>
                <a:buFontTx/>
                <a:buNone/>
              </a:pPr>
              <a:t>67</a:t>
            </a:fld>
            <a:endParaRPr lang="en-US" altLang="en-US" sz="1400"/>
          </a:p>
        </p:txBody>
      </p:sp>
      <p:sp>
        <p:nvSpPr>
          <p:cNvPr id="140291" name="Shape 3"/>
          <p:cNvSpPr txBox="1">
            <a:spLocks noGrp="1"/>
          </p:cNvSpPr>
          <p:nvPr/>
        </p:nvSpPr>
        <p:spPr bwMode="auto">
          <a:xfrm>
            <a:off x="6553200" y="6243638"/>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tx1"/>
              </a:buClr>
              <a:buFont typeface="Wingdings" panose="05000000000000000000" pitchFamily="2" charset="2"/>
              <a:buChar char="§"/>
              <a:defRPr sz="2800">
                <a:solidFill>
                  <a:schemeClr val="tx1"/>
                </a:solidFill>
                <a:latin typeface="Times New Roman" panose="02020603050405020304" pitchFamily="18" charset="0"/>
              </a:defRPr>
            </a:lvl1pPr>
            <a:lvl2pPr marL="742950" indent="-285750">
              <a:spcBef>
                <a:spcPct val="20000"/>
              </a:spcBef>
              <a:buClr>
                <a:schemeClr val="tx1"/>
              </a:buClr>
              <a:buFont typeface="Wingdings" panose="05000000000000000000" pitchFamily="2" charset="2"/>
              <a:buChar char="§"/>
              <a:defRPr sz="2200">
                <a:solidFill>
                  <a:schemeClr val="tx1"/>
                </a:solidFill>
                <a:latin typeface="Times New Roman" panose="02020603050405020304" pitchFamily="18" charset="0"/>
              </a:defRPr>
            </a:lvl2pPr>
            <a:lvl3pPr marL="1143000" indent="-228600">
              <a:spcBef>
                <a:spcPct val="20000"/>
              </a:spcBef>
              <a:buClr>
                <a:schemeClr val="hlink"/>
              </a:buClr>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lr>
                <a:srgbClr val="00CCFF"/>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9pPr>
          </a:lstStyle>
          <a:p>
            <a:pPr algn="r" eaLnBrk="1" hangingPunct="1">
              <a:spcBef>
                <a:spcPct val="0"/>
              </a:spcBef>
              <a:buClrTx/>
              <a:buFontTx/>
              <a:buNone/>
            </a:pPr>
            <a:fld id="{7EBB81D3-170D-4CCB-8806-E0485AA3E0C3}" type="slidenum">
              <a:rPr lang="en-US" altLang="en-US" sz="1200" b="0">
                <a:latin typeface="Garamond" panose="02020404030301010803" pitchFamily="18" charset="0"/>
              </a:rPr>
              <a:pPr algn="r" eaLnBrk="1" hangingPunct="1">
                <a:spcBef>
                  <a:spcPct val="0"/>
                </a:spcBef>
                <a:buClrTx/>
                <a:buFontTx/>
                <a:buNone/>
              </a:pPr>
              <a:t>67</a:t>
            </a:fld>
            <a:endParaRPr lang="en-US" altLang="en-US" sz="1200" b="0">
              <a:latin typeface="Garamond" panose="02020404030301010803" pitchFamily="18" charset="0"/>
            </a:endParaRPr>
          </a:p>
        </p:txBody>
      </p:sp>
      <p:sp>
        <p:nvSpPr>
          <p:cNvPr id="140293" name="Shape 244737"/>
          <p:cNvSpPr>
            <a:spLocks noGrp="1" noChangeArrowheads="1"/>
          </p:cNvSpPr>
          <p:nvPr>
            <p:ph type="title" idx="4294967295"/>
          </p:nvPr>
        </p:nvSpPr>
        <p:spPr/>
        <p:txBody>
          <a:bodyPr anchor="t"/>
          <a:lstStyle/>
          <a:p>
            <a:r>
              <a:rPr lang="en-US" altLang="en-US"/>
              <a:t>The &amp;nbsp; Character Entity</a:t>
            </a:r>
          </a:p>
        </p:txBody>
      </p:sp>
      <p:sp>
        <p:nvSpPr>
          <p:cNvPr id="140294" name="Shape 244738"/>
          <p:cNvSpPr>
            <a:spLocks noGrp="1" noChangeArrowheads="1"/>
          </p:cNvSpPr>
          <p:nvPr>
            <p:ph type="body" idx="4294967295"/>
          </p:nvPr>
        </p:nvSpPr>
        <p:spPr>
          <a:xfrm>
            <a:off x="0" y="609600"/>
            <a:ext cx="9067800" cy="5786438"/>
          </a:xfrm>
        </p:spPr>
        <p:txBody>
          <a:bodyPr/>
          <a:lstStyle/>
          <a:p>
            <a:pPr marL="344487" lvl="1" indent="0">
              <a:buNone/>
            </a:pPr>
            <a:endParaRPr lang="en-US" altLang="en-US" sz="2600" b="1" dirty="0">
              <a:solidFill>
                <a:srgbClr val="FF0000"/>
              </a:solidFill>
            </a:endParaRPr>
          </a:p>
          <a:p>
            <a:pPr marL="669925" lvl="1" indent="-325438"/>
            <a:r>
              <a:rPr lang="en-US" altLang="en-US" sz="3200" b="1" dirty="0">
                <a:solidFill>
                  <a:srgbClr val="FF0000"/>
                </a:solidFill>
              </a:rPr>
              <a:t>&amp;</a:t>
            </a:r>
            <a:r>
              <a:rPr lang="en-US" altLang="en-US" sz="3200" b="1" dirty="0" err="1">
                <a:solidFill>
                  <a:srgbClr val="FF0000"/>
                </a:solidFill>
              </a:rPr>
              <a:t>nbsp</a:t>
            </a:r>
            <a:r>
              <a:rPr lang="en-US" altLang="en-US" sz="3200" b="1" dirty="0">
                <a:solidFill>
                  <a:srgbClr val="FF0000"/>
                </a:solidFill>
              </a:rPr>
              <a:t>;</a:t>
            </a:r>
            <a:r>
              <a:rPr lang="en-US" altLang="en-US" sz="3200" dirty="0"/>
              <a:t> represents a </a:t>
            </a:r>
            <a:r>
              <a:rPr lang="en-US" altLang="en-US" sz="3200" b="1" dirty="0">
                <a:solidFill>
                  <a:srgbClr val="FF00FF"/>
                </a:solidFill>
              </a:rPr>
              <a:t>space character</a:t>
            </a:r>
          </a:p>
          <a:p>
            <a:pPr marL="1069975" lvl="2" indent="-325438"/>
            <a:r>
              <a:rPr lang="en-US" altLang="en-US" sz="3200" dirty="0"/>
              <a:t>create</a:t>
            </a:r>
            <a:r>
              <a:rPr lang="en-US" altLang="en-US" sz="2400" dirty="0"/>
              <a:t> space in Web page</a:t>
            </a:r>
          </a:p>
          <a:p>
            <a:pPr marL="669925" lvl="1" indent="-325438"/>
            <a:r>
              <a:rPr lang="en-US" altLang="en-US" sz="2600" dirty="0"/>
              <a:t>Must be all </a:t>
            </a:r>
            <a:r>
              <a:rPr lang="en-US" altLang="en-US" sz="2600" b="1" dirty="0"/>
              <a:t>lowercase</a:t>
            </a:r>
            <a:r>
              <a:rPr lang="en-US" altLang="en-US" sz="2600" dirty="0"/>
              <a:t> characters</a:t>
            </a:r>
          </a:p>
          <a:p>
            <a:pPr marL="669925" lvl="1" indent="-325438"/>
            <a:endParaRPr lang="en-US" altLang="en-US" sz="2600" dirty="0"/>
          </a:p>
          <a:p>
            <a:r>
              <a:rPr lang="en-US" altLang="en-US" dirty="0"/>
              <a:t>Putting </a:t>
            </a:r>
            <a:r>
              <a:rPr lang="en-US" altLang="en-US" b="1" dirty="0">
                <a:solidFill>
                  <a:srgbClr val="FF0000"/>
                </a:solidFill>
              </a:rPr>
              <a:t>spaces</a:t>
            </a:r>
            <a:r>
              <a:rPr lang="en-US" altLang="en-US" dirty="0"/>
              <a:t> in HTML document does </a:t>
            </a:r>
            <a:r>
              <a:rPr lang="en-US" altLang="en-US" b="1" u="sng" dirty="0">
                <a:solidFill>
                  <a:srgbClr val="FF0000"/>
                </a:solidFill>
              </a:rPr>
              <a:t>not</a:t>
            </a:r>
            <a:r>
              <a:rPr lang="en-US" altLang="en-US" dirty="0"/>
              <a:t> create </a:t>
            </a:r>
            <a:r>
              <a:rPr lang="en-US" altLang="en-US" b="1" dirty="0">
                <a:solidFill>
                  <a:srgbClr val="FF0000"/>
                </a:solidFill>
              </a:rPr>
              <a:t>spaces</a:t>
            </a:r>
            <a:r>
              <a:rPr lang="en-US" altLang="en-US" dirty="0"/>
              <a:t> in Web page </a:t>
            </a:r>
            <a:r>
              <a:rPr lang="en-US" altLang="en-US" sz="3200" dirty="0"/>
              <a:t>!</a:t>
            </a:r>
          </a:p>
        </p:txBody>
      </p:sp>
    </p:spTree>
    <p:custDataLst>
      <p:tags r:id="rId1"/>
    </p:custData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Font typeface="Wingdings" panose="05000000000000000000" pitchFamily="2" charset="2"/>
              <a:buChar char="§"/>
              <a:defRPr sz="2800">
                <a:solidFill>
                  <a:schemeClr val="tx1"/>
                </a:solidFill>
                <a:latin typeface="Times New Roman" panose="02020603050405020304" pitchFamily="18" charset="0"/>
              </a:defRPr>
            </a:lvl1pPr>
            <a:lvl2pPr marL="742950" indent="-285750">
              <a:spcBef>
                <a:spcPct val="20000"/>
              </a:spcBef>
              <a:buClr>
                <a:schemeClr val="tx1"/>
              </a:buClr>
              <a:buFont typeface="Wingdings" panose="05000000000000000000" pitchFamily="2" charset="2"/>
              <a:buChar char="§"/>
              <a:defRPr sz="2200">
                <a:solidFill>
                  <a:schemeClr val="tx1"/>
                </a:solidFill>
                <a:latin typeface="Times New Roman" panose="02020603050405020304" pitchFamily="18" charset="0"/>
              </a:defRPr>
            </a:lvl2pPr>
            <a:lvl3pPr marL="1143000" indent="-228600">
              <a:spcBef>
                <a:spcPct val="20000"/>
              </a:spcBef>
              <a:buClr>
                <a:schemeClr val="hlink"/>
              </a:buClr>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lr>
                <a:srgbClr val="00CCFF"/>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9pPr>
          </a:lstStyle>
          <a:p>
            <a:pPr>
              <a:spcBef>
                <a:spcPct val="50000"/>
              </a:spcBef>
              <a:buClrTx/>
              <a:buFontTx/>
              <a:buNone/>
            </a:pPr>
            <a:fld id="{C28841A6-6B57-428E-A732-6892AD5CDE6E}" type="slidenum">
              <a:rPr lang="en-US" altLang="en-US" sz="1400" smtClean="0"/>
              <a:pPr>
                <a:spcBef>
                  <a:spcPct val="50000"/>
                </a:spcBef>
                <a:buClrTx/>
                <a:buFontTx/>
                <a:buNone/>
              </a:pPr>
              <a:t>68</a:t>
            </a:fld>
            <a:endParaRPr lang="en-US" altLang="en-US" sz="1400"/>
          </a:p>
        </p:txBody>
      </p:sp>
      <p:sp>
        <p:nvSpPr>
          <p:cNvPr id="142339" name="Shape 5"/>
          <p:cNvSpPr txBox="1">
            <a:spLocks noGrp="1"/>
          </p:cNvSpPr>
          <p:nvPr/>
        </p:nvSpPr>
        <p:spPr bwMode="auto">
          <a:xfrm>
            <a:off x="6553200" y="6243638"/>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tx1"/>
              </a:buClr>
              <a:buFont typeface="Wingdings" panose="05000000000000000000" pitchFamily="2" charset="2"/>
              <a:buChar char="§"/>
              <a:defRPr sz="2800">
                <a:solidFill>
                  <a:schemeClr val="tx1"/>
                </a:solidFill>
                <a:latin typeface="Times New Roman" panose="02020603050405020304" pitchFamily="18" charset="0"/>
              </a:defRPr>
            </a:lvl1pPr>
            <a:lvl2pPr marL="742950" indent="-285750">
              <a:spcBef>
                <a:spcPct val="20000"/>
              </a:spcBef>
              <a:buClr>
                <a:schemeClr val="tx1"/>
              </a:buClr>
              <a:buFont typeface="Wingdings" panose="05000000000000000000" pitchFamily="2" charset="2"/>
              <a:buChar char="§"/>
              <a:defRPr sz="2200">
                <a:solidFill>
                  <a:schemeClr val="tx1"/>
                </a:solidFill>
                <a:latin typeface="Times New Roman" panose="02020603050405020304" pitchFamily="18" charset="0"/>
              </a:defRPr>
            </a:lvl2pPr>
            <a:lvl3pPr marL="1143000" indent="-228600">
              <a:spcBef>
                <a:spcPct val="20000"/>
              </a:spcBef>
              <a:buClr>
                <a:schemeClr val="hlink"/>
              </a:buClr>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lr>
                <a:srgbClr val="00CCFF"/>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9pPr>
          </a:lstStyle>
          <a:p>
            <a:pPr algn="r" eaLnBrk="1" hangingPunct="1">
              <a:spcBef>
                <a:spcPct val="0"/>
              </a:spcBef>
              <a:buClrTx/>
              <a:buFontTx/>
              <a:buNone/>
            </a:pPr>
            <a:fld id="{7A130628-849E-4DB5-8DDD-8CE8584C7D4A}" type="slidenum">
              <a:rPr lang="en-US" altLang="en-US" sz="1200" b="0">
                <a:latin typeface="Garamond" panose="02020404030301010803" pitchFamily="18" charset="0"/>
              </a:rPr>
              <a:pPr algn="r" eaLnBrk="1" hangingPunct="1">
                <a:spcBef>
                  <a:spcPct val="0"/>
                </a:spcBef>
                <a:buClrTx/>
                <a:buFontTx/>
                <a:buNone/>
              </a:pPr>
              <a:t>68</a:t>
            </a:fld>
            <a:endParaRPr lang="en-US" altLang="en-US" sz="1200" b="0">
              <a:latin typeface="Garamond" panose="02020404030301010803" pitchFamily="18" charset="0"/>
            </a:endParaRPr>
          </a:p>
        </p:txBody>
      </p:sp>
      <p:sp>
        <p:nvSpPr>
          <p:cNvPr id="142340" name="Shape 6"/>
          <p:cNvSpPr txBox="1">
            <a:spLocks noGrp="1"/>
          </p:cNvSpPr>
          <p:nvPr/>
        </p:nvSpPr>
        <p:spPr bwMode="auto">
          <a:xfrm>
            <a:off x="2209800" y="6248400"/>
            <a:ext cx="419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b"/>
          <a:lstStyle>
            <a:lvl1pPr>
              <a:spcBef>
                <a:spcPct val="20000"/>
              </a:spcBef>
              <a:buClr>
                <a:schemeClr val="tx1"/>
              </a:buClr>
              <a:buFont typeface="Wingdings" panose="05000000000000000000" pitchFamily="2" charset="2"/>
              <a:buChar char="§"/>
              <a:defRPr sz="2800">
                <a:solidFill>
                  <a:schemeClr val="tx1"/>
                </a:solidFill>
                <a:latin typeface="Times New Roman" panose="02020603050405020304" pitchFamily="18" charset="0"/>
              </a:defRPr>
            </a:lvl1pPr>
            <a:lvl2pPr marL="742950" indent="-285750">
              <a:spcBef>
                <a:spcPct val="20000"/>
              </a:spcBef>
              <a:buClr>
                <a:schemeClr val="tx1"/>
              </a:buClr>
              <a:buFont typeface="Wingdings" panose="05000000000000000000" pitchFamily="2" charset="2"/>
              <a:buChar char="§"/>
              <a:defRPr sz="2200">
                <a:solidFill>
                  <a:schemeClr val="tx1"/>
                </a:solidFill>
                <a:latin typeface="Times New Roman" panose="02020603050405020304" pitchFamily="18" charset="0"/>
              </a:defRPr>
            </a:lvl2pPr>
            <a:lvl3pPr marL="1143000" indent="-228600">
              <a:spcBef>
                <a:spcPct val="20000"/>
              </a:spcBef>
              <a:buClr>
                <a:schemeClr val="hlink"/>
              </a:buClr>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lr>
                <a:srgbClr val="00CCFF"/>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9pPr>
          </a:lstStyle>
          <a:p>
            <a:pPr eaLnBrk="1" hangingPunct="1">
              <a:spcBef>
                <a:spcPct val="0"/>
              </a:spcBef>
              <a:buClrTx/>
              <a:buFontTx/>
              <a:buNone/>
            </a:pPr>
            <a:r>
              <a:rPr lang="en-US" altLang="en-US" sz="1200" b="0">
                <a:latin typeface="Arial" panose="020B0604020202020204" pitchFamily="34" charset="0"/>
              </a:rPr>
              <a:t>Copyright (c) 2006 Prentice-Hall. All rights reserved.</a:t>
            </a:r>
          </a:p>
        </p:txBody>
      </p:sp>
      <p:pic>
        <p:nvPicPr>
          <p:cNvPr id="142341" name="Rectangle 24576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1447800"/>
            <a:ext cx="4884738" cy="399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2342" name="Shape 245762"/>
          <p:cNvSpPr>
            <a:spLocks noGrp="1" noChangeArrowheads="1"/>
          </p:cNvSpPr>
          <p:nvPr>
            <p:ph type="title" idx="4294967295"/>
          </p:nvPr>
        </p:nvSpPr>
        <p:spPr/>
        <p:txBody>
          <a:bodyPr anchor="t"/>
          <a:lstStyle/>
          <a:p>
            <a:r>
              <a:rPr lang="en-US" altLang="en-US"/>
              <a:t>Effect of Non-Breaking Space</a:t>
            </a:r>
          </a:p>
        </p:txBody>
      </p:sp>
      <p:sp>
        <p:nvSpPr>
          <p:cNvPr id="245764" name="Line Callout 1 (No Border) 245763"/>
          <p:cNvSpPr>
            <a:spLocks/>
          </p:cNvSpPr>
          <p:nvPr/>
        </p:nvSpPr>
        <p:spPr bwMode="auto">
          <a:xfrm>
            <a:off x="1066800" y="1752600"/>
            <a:ext cx="3048000" cy="1371600"/>
          </a:xfrm>
          <a:prstGeom prst="callout1">
            <a:avLst>
              <a:gd name="adj1" fmla="val 10000"/>
              <a:gd name="adj2" fmla="val 102500"/>
              <a:gd name="adj3" fmla="val 83472"/>
              <a:gd name="adj4" fmla="val 116148"/>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chemeClr val="tx1"/>
              </a:buClr>
              <a:buFont typeface="Wingdings" panose="05000000000000000000" pitchFamily="2" charset="2"/>
              <a:buChar char="§"/>
              <a:defRPr sz="2800">
                <a:solidFill>
                  <a:schemeClr val="tx1"/>
                </a:solidFill>
                <a:latin typeface="Times New Roman" panose="02020603050405020304" pitchFamily="18" charset="0"/>
              </a:defRPr>
            </a:lvl1pPr>
            <a:lvl2pPr marL="742950" indent="-285750">
              <a:spcBef>
                <a:spcPct val="20000"/>
              </a:spcBef>
              <a:buClr>
                <a:schemeClr val="tx1"/>
              </a:buClr>
              <a:buFont typeface="Wingdings" panose="05000000000000000000" pitchFamily="2" charset="2"/>
              <a:buChar char="§"/>
              <a:defRPr sz="2200">
                <a:solidFill>
                  <a:schemeClr val="tx1"/>
                </a:solidFill>
                <a:latin typeface="Times New Roman" panose="02020603050405020304" pitchFamily="18" charset="0"/>
              </a:defRPr>
            </a:lvl2pPr>
            <a:lvl3pPr marL="1143000" indent="-228600">
              <a:spcBef>
                <a:spcPct val="20000"/>
              </a:spcBef>
              <a:buClr>
                <a:schemeClr val="hlink"/>
              </a:buClr>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lr>
                <a:srgbClr val="00CCFF"/>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9pPr>
          </a:lstStyle>
          <a:p>
            <a:pPr eaLnBrk="1" hangingPunct="1">
              <a:spcBef>
                <a:spcPct val="0"/>
              </a:spcBef>
              <a:buClrTx/>
              <a:buFontTx/>
              <a:buNone/>
            </a:pPr>
            <a:r>
              <a:rPr lang="en-US" altLang="en-US" sz="1800" b="0">
                <a:solidFill>
                  <a:schemeClr val="tx2"/>
                </a:solidFill>
                <a:latin typeface="Arial" panose="020B0604020202020204" pitchFamily="34" charset="0"/>
              </a:rPr>
              <a:t>&lt;h2&gt;Upcoming </a:t>
            </a:r>
            <a:r>
              <a:rPr lang="en-US" altLang="en-US" sz="1800">
                <a:solidFill>
                  <a:schemeClr val="tx2"/>
                </a:solidFill>
                <a:latin typeface="Arial" panose="020B0604020202020204" pitchFamily="34" charset="0"/>
              </a:rPr>
              <a:t>&amp;nbsp; &amp;nbsp; &amp;nbsp; &amp;nbsp; &amp;nbsp; &amp;nbsp; &amp;nbsp; &amp;nbsp; &amp;nbsp; &amp;nbsp;  </a:t>
            </a:r>
            <a:r>
              <a:rPr lang="en-US" altLang="en-US" sz="1800" b="0">
                <a:solidFill>
                  <a:schemeClr val="tx2"/>
                </a:solidFill>
                <a:latin typeface="Arial" panose="020B0604020202020204" pitchFamily="34" charset="0"/>
              </a:rPr>
              <a:t>Books&lt;/h2&gt;</a:t>
            </a:r>
          </a:p>
        </p:txBody>
      </p:sp>
      <p:sp>
        <p:nvSpPr>
          <p:cNvPr id="245765" name="Line Callout 1 (No Border) 245764"/>
          <p:cNvSpPr>
            <a:spLocks/>
          </p:cNvSpPr>
          <p:nvPr/>
        </p:nvSpPr>
        <p:spPr bwMode="auto">
          <a:xfrm>
            <a:off x="5791200" y="4114800"/>
            <a:ext cx="2667000" cy="381000"/>
          </a:xfrm>
          <a:prstGeom prst="callout1">
            <a:avLst>
              <a:gd name="adj1" fmla="val 30000"/>
              <a:gd name="adj2" fmla="val -2856"/>
              <a:gd name="adj3" fmla="val -64167"/>
              <a:gd name="adj4" fmla="val -103037"/>
            </a:avLst>
          </a:prstGeom>
          <a:solidFill>
            <a:schemeClr val="accent1"/>
          </a:solidFill>
          <a:ln w="28575" algn="ctr">
            <a:solidFill>
              <a:schemeClr val="accent1"/>
            </a:solidFill>
            <a:miter lim="800000"/>
            <a:headEnd/>
            <a:tailEnd/>
          </a:ln>
        </p:spPr>
        <p:txBody>
          <a:bodyPr lIns="0" tIns="0" rIns="0" bIns="0"/>
          <a:lstStyle>
            <a:lvl1pPr>
              <a:spcBef>
                <a:spcPct val="20000"/>
              </a:spcBef>
              <a:buClr>
                <a:schemeClr val="tx1"/>
              </a:buClr>
              <a:buFont typeface="Wingdings" panose="05000000000000000000" pitchFamily="2" charset="2"/>
              <a:buChar char="§"/>
              <a:defRPr sz="2800">
                <a:solidFill>
                  <a:schemeClr val="tx1"/>
                </a:solidFill>
                <a:latin typeface="Times New Roman" panose="02020603050405020304" pitchFamily="18" charset="0"/>
              </a:defRPr>
            </a:lvl1pPr>
            <a:lvl2pPr marL="742950" indent="-285750">
              <a:spcBef>
                <a:spcPct val="20000"/>
              </a:spcBef>
              <a:buClr>
                <a:schemeClr val="tx1"/>
              </a:buClr>
              <a:buFont typeface="Wingdings" panose="05000000000000000000" pitchFamily="2" charset="2"/>
              <a:buChar char="§"/>
              <a:defRPr sz="2200">
                <a:solidFill>
                  <a:schemeClr val="tx1"/>
                </a:solidFill>
                <a:latin typeface="Times New Roman" panose="02020603050405020304" pitchFamily="18" charset="0"/>
              </a:defRPr>
            </a:lvl2pPr>
            <a:lvl3pPr marL="1143000" indent="-228600">
              <a:spcBef>
                <a:spcPct val="20000"/>
              </a:spcBef>
              <a:buClr>
                <a:schemeClr val="hlink"/>
              </a:buClr>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lr>
                <a:srgbClr val="00CCFF"/>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9pPr>
          </a:lstStyle>
          <a:p>
            <a:pPr eaLnBrk="1" hangingPunct="1">
              <a:spcBef>
                <a:spcPct val="0"/>
              </a:spcBef>
              <a:buClrTx/>
              <a:buFontTx/>
              <a:buNone/>
            </a:pPr>
            <a:r>
              <a:rPr lang="en-US" altLang="en-US" sz="1800" b="0">
                <a:solidFill>
                  <a:schemeClr val="tx2"/>
                </a:solidFill>
                <a:latin typeface="Arial" panose="020B0604020202020204" pitchFamily="34" charset="0"/>
              </a:rPr>
              <a:t>10 non-breaking spaces</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5764"/>
                                        </p:tgtEl>
                                        <p:attrNameLst>
                                          <p:attrName>style.visibility</p:attrName>
                                        </p:attrNameLst>
                                      </p:cBhvr>
                                      <p:to>
                                        <p:strVal val="visible"/>
                                      </p:to>
                                    </p:set>
                                    <p:anim calcmode="lin" valueType="num">
                                      <p:cBhvr additive="base">
                                        <p:cTn id="7" dur="500" fill="hold"/>
                                        <p:tgtEl>
                                          <p:spTgt spid="245764"/>
                                        </p:tgtEl>
                                        <p:attrNameLst>
                                          <p:attrName>ppt_x</p:attrName>
                                        </p:attrNameLst>
                                      </p:cBhvr>
                                      <p:tavLst>
                                        <p:tav tm="0">
                                          <p:val>
                                            <p:strVal val="#ppt_x"/>
                                          </p:val>
                                        </p:tav>
                                        <p:tav tm="100000">
                                          <p:val>
                                            <p:strVal val="#ppt_x"/>
                                          </p:val>
                                        </p:tav>
                                      </p:tavLst>
                                    </p:anim>
                                    <p:anim calcmode="lin" valueType="num">
                                      <p:cBhvr additive="base">
                                        <p:cTn id="8" dur="500" fill="hold"/>
                                        <p:tgtEl>
                                          <p:spTgt spid="24576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45765"/>
                                        </p:tgtEl>
                                        <p:attrNameLst>
                                          <p:attrName>style.visibility</p:attrName>
                                        </p:attrNameLst>
                                      </p:cBhvr>
                                      <p:to>
                                        <p:strVal val="visible"/>
                                      </p:to>
                                    </p:set>
                                    <p:anim calcmode="lin" valueType="num">
                                      <p:cBhvr additive="base">
                                        <p:cTn id="13" dur="500" fill="hold"/>
                                        <p:tgtEl>
                                          <p:spTgt spid="245765"/>
                                        </p:tgtEl>
                                        <p:attrNameLst>
                                          <p:attrName>ppt_x</p:attrName>
                                        </p:attrNameLst>
                                      </p:cBhvr>
                                      <p:tavLst>
                                        <p:tav tm="0">
                                          <p:val>
                                            <p:strVal val="#ppt_x"/>
                                          </p:val>
                                        </p:tav>
                                        <p:tav tm="100000">
                                          <p:val>
                                            <p:strVal val="#ppt_x"/>
                                          </p:val>
                                        </p:tav>
                                      </p:tavLst>
                                    </p:anim>
                                    <p:anim calcmode="lin" valueType="num">
                                      <p:cBhvr additive="base">
                                        <p:cTn id="14" dur="500" fill="hold"/>
                                        <p:tgtEl>
                                          <p:spTgt spid="24576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64" grpId="0" animBg="1"/>
      <p:bldP spid="245765"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D28FF-8D46-504C-B392-1AB5835393F7}"/>
              </a:ext>
            </a:extLst>
          </p:cNvPr>
          <p:cNvSpPr>
            <a:spLocks noGrp="1"/>
          </p:cNvSpPr>
          <p:nvPr>
            <p:ph type="title"/>
          </p:nvPr>
        </p:nvSpPr>
        <p:spPr/>
        <p:txBody>
          <a:bodyPr/>
          <a:lstStyle/>
          <a:p>
            <a:r>
              <a:rPr lang="en-US" dirty="0"/>
              <a:t>Emoji Characters</a:t>
            </a:r>
          </a:p>
        </p:txBody>
      </p:sp>
      <p:sp>
        <p:nvSpPr>
          <p:cNvPr id="3" name="Content Placeholder 2">
            <a:extLst>
              <a:ext uri="{FF2B5EF4-FFF2-40B4-BE49-F238E27FC236}">
                <a16:creationId xmlns:a16="http://schemas.microsoft.com/office/drawing/2014/main" id="{3B68DCE2-A3EF-A240-8677-55B10381F08C}"/>
              </a:ext>
            </a:extLst>
          </p:cNvPr>
          <p:cNvSpPr>
            <a:spLocks noGrp="1"/>
          </p:cNvSpPr>
          <p:nvPr>
            <p:ph idx="1"/>
          </p:nvPr>
        </p:nvSpPr>
        <p:spPr>
          <a:xfrm>
            <a:off x="152400" y="1524000"/>
            <a:ext cx="9144000" cy="3146611"/>
          </a:xfrm>
        </p:spPr>
        <p:txBody>
          <a:bodyPr>
            <a:normAutofit/>
          </a:bodyPr>
          <a:lstStyle/>
          <a:p>
            <a:r>
              <a:rPr lang="en-US" sz="2000" dirty="0"/>
              <a:t>Since Em</a:t>
            </a:r>
            <a:r>
              <a:rPr lang="en-US" sz="2000" b="1" dirty="0"/>
              <a:t>o</a:t>
            </a:r>
            <a:r>
              <a:rPr lang="en-US" sz="2000" dirty="0"/>
              <a:t>jis are characters, they can be copied, displayed, and sized just like any other character in HTML.</a:t>
            </a:r>
          </a:p>
        </p:txBody>
      </p:sp>
      <p:pic>
        <p:nvPicPr>
          <p:cNvPr id="5" name="Picture 4" descr="Background pattern&#10;&#10;Description automatically generated with low confidence">
            <a:extLst>
              <a:ext uri="{FF2B5EF4-FFF2-40B4-BE49-F238E27FC236}">
                <a16:creationId xmlns:a16="http://schemas.microsoft.com/office/drawing/2014/main" id="{79A4775E-2410-3441-9567-21256F8B7B16}"/>
              </a:ext>
            </a:extLst>
          </p:cNvPr>
          <p:cNvPicPr>
            <a:picLocks noChangeAspect="1"/>
          </p:cNvPicPr>
          <p:nvPr/>
        </p:nvPicPr>
        <p:blipFill>
          <a:blip r:embed="rId2"/>
          <a:stretch>
            <a:fillRect/>
          </a:stretch>
        </p:blipFill>
        <p:spPr>
          <a:xfrm>
            <a:off x="152400" y="2438400"/>
            <a:ext cx="8305800" cy="2432649"/>
          </a:xfrm>
          <a:prstGeom prst="rect">
            <a:avLst/>
          </a:prstGeom>
        </p:spPr>
      </p:pic>
      <mc:AlternateContent xmlns:mc="http://schemas.openxmlformats.org/markup-compatibility/2006">
        <mc:Choice xmlns:p14="http://schemas.microsoft.com/office/powerpoint/2010/main" Requires="p14">
          <p:contentPart p14:bwMode="auto" r:id="rId3">
            <p14:nvContentPartPr>
              <p14:cNvPr id="6" name="Ink 5">
                <a:extLst>
                  <a:ext uri="{FF2B5EF4-FFF2-40B4-BE49-F238E27FC236}">
                    <a16:creationId xmlns:a16="http://schemas.microsoft.com/office/drawing/2014/main" id="{482522CA-08A6-4FF4-961E-B0B1B1864001}"/>
                  </a:ext>
                </a:extLst>
              </p14:cNvPr>
              <p14:cNvContentPartPr/>
              <p14:nvPr/>
            </p14:nvContentPartPr>
            <p14:xfrm>
              <a:off x="184596" y="4070436"/>
              <a:ext cx="2709360" cy="122400"/>
            </p14:xfrm>
          </p:contentPart>
        </mc:Choice>
        <mc:Fallback>
          <p:pic>
            <p:nvPicPr>
              <p:cNvPr id="6" name="Ink 5">
                <a:extLst>
                  <a:ext uri="{FF2B5EF4-FFF2-40B4-BE49-F238E27FC236}">
                    <a16:creationId xmlns:a16="http://schemas.microsoft.com/office/drawing/2014/main" id="{482522CA-08A6-4FF4-961E-B0B1B1864001}"/>
                  </a:ext>
                </a:extLst>
              </p:cNvPr>
              <p:cNvPicPr/>
              <p:nvPr/>
            </p:nvPicPr>
            <p:blipFill>
              <a:blip r:embed="rId4"/>
              <a:stretch>
                <a:fillRect/>
              </a:stretch>
            </p:blipFill>
            <p:spPr>
              <a:xfrm>
                <a:off x="130596" y="3962796"/>
                <a:ext cx="2817000" cy="3380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7" name="Ink 6">
                <a:extLst>
                  <a:ext uri="{FF2B5EF4-FFF2-40B4-BE49-F238E27FC236}">
                    <a16:creationId xmlns:a16="http://schemas.microsoft.com/office/drawing/2014/main" id="{E2C88B18-F915-4946-A3EE-696C98A5AC38}"/>
                  </a:ext>
                </a:extLst>
              </p14:cNvPr>
              <p14:cNvContentPartPr/>
              <p14:nvPr/>
            </p14:nvContentPartPr>
            <p14:xfrm>
              <a:off x="1098996" y="-136524"/>
              <a:ext cx="360" cy="360"/>
            </p14:xfrm>
          </p:contentPart>
        </mc:Choice>
        <mc:Fallback>
          <p:pic>
            <p:nvPicPr>
              <p:cNvPr id="7" name="Ink 6">
                <a:extLst>
                  <a:ext uri="{FF2B5EF4-FFF2-40B4-BE49-F238E27FC236}">
                    <a16:creationId xmlns:a16="http://schemas.microsoft.com/office/drawing/2014/main" id="{E2C88B18-F915-4946-A3EE-696C98A5AC38}"/>
                  </a:ext>
                </a:extLst>
              </p:cNvPr>
              <p:cNvPicPr/>
              <p:nvPr/>
            </p:nvPicPr>
            <p:blipFill>
              <a:blip r:embed="rId6"/>
              <a:stretch>
                <a:fillRect/>
              </a:stretch>
            </p:blipFill>
            <p:spPr>
              <a:xfrm>
                <a:off x="1045356" y="-244524"/>
                <a:ext cx="10800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2" name="Ink 11">
                <a:extLst>
                  <a:ext uri="{FF2B5EF4-FFF2-40B4-BE49-F238E27FC236}">
                    <a16:creationId xmlns:a16="http://schemas.microsoft.com/office/drawing/2014/main" id="{40430B23-313B-48A8-99D2-BA31450C55F9}"/>
                  </a:ext>
                </a:extLst>
              </p14:cNvPr>
              <p14:cNvContentPartPr/>
              <p14:nvPr/>
            </p14:nvContentPartPr>
            <p14:xfrm>
              <a:off x="3073596" y="3256836"/>
              <a:ext cx="5394600" cy="901800"/>
            </p14:xfrm>
          </p:contentPart>
        </mc:Choice>
        <mc:Fallback>
          <p:pic>
            <p:nvPicPr>
              <p:cNvPr id="12" name="Ink 11">
                <a:extLst>
                  <a:ext uri="{FF2B5EF4-FFF2-40B4-BE49-F238E27FC236}">
                    <a16:creationId xmlns:a16="http://schemas.microsoft.com/office/drawing/2014/main" id="{40430B23-313B-48A8-99D2-BA31450C55F9}"/>
                  </a:ext>
                </a:extLst>
              </p:cNvPr>
              <p:cNvPicPr/>
              <p:nvPr/>
            </p:nvPicPr>
            <p:blipFill>
              <a:blip r:embed="rId8"/>
              <a:stretch>
                <a:fillRect/>
              </a:stretch>
            </p:blipFill>
            <p:spPr>
              <a:xfrm>
                <a:off x="3064956" y="3248196"/>
                <a:ext cx="5412240" cy="919440"/>
              </a:xfrm>
              <a:prstGeom prst="rect">
                <a:avLst/>
              </a:prstGeom>
            </p:spPr>
          </p:pic>
        </mc:Fallback>
      </mc:AlternateContent>
    </p:spTree>
    <p:extLst>
      <p:ext uri="{BB962C8B-B14F-4D97-AF65-F5344CB8AC3E}">
        <p14:creationId xmlns:p14="http://schemas.microsoft.com/office/powerpoint/2010/main" val="39444531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81000" y="0"/>
            <a:ext cx="8229600" cy="533400"/>
          </a:xfrm>
        </p:spPr>
        <p:txBody>
          <a:bodyPr/>
          <a:lstStyle/>
          <a:p>
            <a:pPr eaLnBrk="1" hangingPunct="1"/>
            <a:r>
              <a:rPr lang="en-US" altLang="en-US"/>
              <a:t>HTML</a:t>
            </a:r>
          </a:p>
        </p:txBody>
      </p:sp>
      <p:sp>
        <p:nvSpPr>
          <p:cNvPr id="16387" name="Rectangle 3"/>
          <p:cNvSpPr>
            <a:spLocks noGrp="1" noChangeArrowheads="1"/>
          </p:cNvSpPr>
          <p:nvPr>
            <p:ph type="body" idx="1"/>
          </p:nvPr>
        </p:nvSpPr>
        <p:spPr>
          <a:xfrm>
            <a:off x="152400" y="609600"/>
            <a:ext cx="8686800" cy="6019800"/>
          </a:xfrm>
        </p:spPr>
        <p:txBody>
          <a:bodyPr/>
          <a:lstStyle/>
          <a:p>
            <a:pPr eaLnBrk="1" hangingPunct="1">
              <a:lnSpc>
                <a:spcPct val="80000"/>
              </a:lnSpc>
              <a:buFont typeface="Wingdings" panose="05000000000000000000" pitchFamily="2" charset="2"/>
              <a:buNone/>
            </a:pPr>
            <a:r>
              <a:rPr lang="en-US" altLang="en-US" sz="2000" dirty="0"/>
              <a:t>Whereas the </a:t>
            </a:r>
            <a:r>
              <a:rPr lang="en-US" altLang="en-US" sz="2000" b="1" dirty="0">
                <a:solidFill>
                  <a:srgbClr val="FF00FF"/>
                </a:solidFill>
              </a:rPr>
              <a:t>text</a:t>
            </a:r>
            <a:r>
              <a:rPr lang="en-US" altLang="en-US" sz="2000" b="1" dirty="0"/>
              <a:t> is the </a:t>
            </a:r>
            <a:r>
              <a:rPr lang="en-US" altLang="en-US" sz="2000" b="1" dirty="0">
                <a:solidFill>
                  <a:srgbClr val="00CC00"/>
                </a:solidFill>
              </a:rPr>
              <a:t>actual</a:t>
            </a:r>
            <a:r>
              <a:rPr lang="en-US" altLang="en-US" sz="2000" b="1" dirty="0">
                <a:solidFill>
                  <a:schemeClr val="hlink"/>
                </a:solidFill>
              </a:rPr>
              <a:t> </a:t>
            </a:r>
            <a:r>
              <a:rPr lang="en-US" altLang="en-US" sz="2000" b="1" dirty="0">
                <a:solidFill>
                  <a:schemeClr val="bg2"/>
                </a:solidFill>
              </a:rPr>
              <a:t>information</a:t>
            </a:r>
            <a:r>
              <a:rPr lang="en-US" altLang="en-US" sz="2000" dirty="0"/>
              <a:t> contained in a page, </a:t>
            </a:r>
            <a:r>
              <a:rPr lang="en-US" altLang="en-US" sz="2000" b="1" dirty="0"/>
              <a:t>the </a:t>
            </a:r>
            <a:r>
              <a:rPr lang="en-US" altLang="en-US" sz="2000" b="1" dirty="0">
                <a:solidFill>
                  <a:schemeClr val="bg2"/>
                </a:solidFill>
              </a:rPr>
              <a:t>tags</a:t>
            </a:r>
            <a:r>
              <a:rPr lang="en-US" altLang="en-US" sz="2000" b="1" dirty="0"/>
              <a:t> </a:t>
            </a:r>
            <a:r>
              <a:rPr lang="en-US" altLang="en-US" sz="2000" b="1" dirty="0">
                <a:solidFill>
                  <a:schemeClr val="accent1"/>
                </a:solidFill>
              </a:rPr>
              <a:t>define </a:t>
            </a:r>
            <a:r>
              <a:rPr lang="en-US" altLang="en-US" sz="2000" b="1" dirty="0"/>
              <a:t>the </a:t>
            </a:r>
            <a:r>
              <a:rPr lang="en-US" altLang="en-US" sz="2400" b="1" dirty="0">
                <a:solidFill>
                  <a:srgbClr val="FF00FF"/>
                </a:solidFill>
              </a:rPr>
              <a:t>appearance</a:t>
            </a:r>
            <a:r>
              <a:rPr lang="en-US" altLang="en-US" sz="2000" b="1" dirty="0"/>
              <a:t> of the document. </a:t>
            </a:r>
          </a:p>
          <a:p>
            <a:pPr eaLnBrk="1" hangingPunct="1">
              <a:lnSpc>
                <a:spcPct val="80000"/>
              </a:lnSpc>
              <a:buFont typeface="Wingdings" panose="05000000000000000000" pitchFamily="2" charset="2"/>
              <a:buNone/>
            </a:pPr>
            <a:endParaRPr lang="en-US" altLang="en-US" sz="1800" b="1" dirty="0"/>
          </a:p>
          <a:p>
            <a:pPr eaLnBrk="1" hangingPunct="1">
              <a:lnSpc>
                <a:spcPct val="80000"/>
              </a:lnSpc>
            </a:pPr>
            <a:r>
              <a:rPr lang="en-US" altLang="en-US" sz="2000" b="1" dirty="0">
                <a:solidFill>
                  <a:schemeClr val="tx2"/>
                </a:solidFill>
              </a:rPr>
              <a:t>Every </a:t>
            </a:r>
            <a:r>
              <a:rPr lang="en-US" altLang="en-US" sz="2000" b="1" dirty="0">
                <a:solidFill>
                  <a:schemeClr val="bg2"/>
                </a:solidFill>
              </a:rPr>
              <a:t>HTML tag</a:t>
            </a:r>
            <a:r>
              <a:rPr lang="en-US" altLang="en-US" sz="2000" dirty="0"/>
              <a:t> is a </a:t>
            </a:r>
            <a:r>
              <a:rPr lang="en-US" altLang="en-US" sz="2000" b="1" dirty="0"/>
              <a:t>name followed by an </a:t>
            </a:r>
            <a:r>
              <a:rPr lang="en-US" altLang="en-US" sz="2000" b="1" dirty="0">
                <a:solidFill>
                  <a:srgbClr val="00CC00"/>
                </a:solidFill>
              </a:rPr>
              <a:t>optional</a:t>
            </a:r>
            <a:r>
              <a:rPr lang="en-US" altLang="en-US" sz="2000" b="1" dirty="0">
                <a:solidFill>
                  <a:schemeClr val="hlink"/>
                </a:solidFill>
              </a:rPr>
              <a:t> list of </a:t>
            </a:r>
            <a:r>
              <a:rPr lang="en-US" altLang="en-US" sz="2000" b="1" dirty="0">
                <a:solidFill>
                  <a:srgbClr val="FF00FF"/>
                </a:solidFill>
              </a:rPr>
              <a:t>attributes</a:t>
            </a:r>
            <a:r>
              <a:rPr lang="en-US" altLang="en-US" sz="2000" dirty="0"/>
              <a:t>, </a:t>
            </a:r>
            <a:r>
              <a:rPr lang="en-US" altLang="en-US" sz="2000" b="1" dirty="0"/>
              <a:t>all enclosed between less-than</a:t>
            </a:r>
            <a:r>
              <a:rPr lang="en-US" altLang="en-US" sz="2000" dirty="0"/>
              <a:t> and </a:t>
            </a:r>
            <a:r>
              <a:rPr lang="en-US" altLang="en-US" sz="2000" b="1" dirty="0"/>
              <a:t>greater-than symbols</a:t>
            </a:r>
            <a:r>
              <a:rPr lang="en-US" altLang="en-US" sz="2000" dirty="0"/>
              <a:t> (&lt; and &gt;).</a:t>
            </a:r>
          </a:p>
          <a:p>
            <a:pPr eaLnBrk="1" hangingPunct="1">
              <a:lnSpc>
                <a:spcPct val="80000"/>
              </a:lnSpc>
            </a:pPr>
            <a:r>
              <a:rPr lang="en-US" altLang="en-US" sz="2000" dirty="0"/>
              <a:t>An </a:t>
            </a:r>
            <a:r>
              <a:rPr lang="en-US" altLang="en-US" sz="2000" b="1" dirty="0">
                <a:solidFill>
                  <a:srgbClr val="FF00FF"/>
                </a:solidFill>
              </a:rPr>
              <a:t>attrib</a:t>
            </a:r>
            <a:r>
              <a:rPr lang="en-US" altLang="en-US" sz="2000" dirty="0">
                <a:solidFill>
                  <a:srgbClr val="FF00FF"/>
                </a:solidFill>
              </a:rPr>
              <a:t>u</a:t>
            </a:r>
            <a:r>
              <a:rPr lang="en-US" altLang="en-US" sz="2000" b="1" dirty="0">
                <a:solidFill>
                  <a:srgbClr val="FF00FF"/>
                </a:solidFill>
              </a:rPr>
              <a:t>te</a:t>
            </a:r>
            <a:r>
              <a:rPr lang="en-US" altLang="en-US" sz="2000" dirty="0"/>
              <a:t>, if </a:t>
            </a:r>
            <a:r>
              <a:rPr lang="en-US" altLang="en-US" sz="2000" b="1" dirty="0">
                <a:solidFill>
                  <a:srgbClr val="00CCFF"/>
                </a:solidFill>
              </a:rPr>
              <a:t>present</a:t>
            </a:r>
            <a:r>
              <a:rPr lang="en-US" altLang="en-US" sz="2000" dirty="0"/>
              <a:t>, is </a:t>
            </a:r>
            <a:r>
              <a:rPr lang="en-US" altLang="en-US" sz="2000" b="1" dirty="0"/>
              <a:t>followed by an equals sign</a:t>
            </a:r>
            <a:r>
              <a:rPr lang="en-US" altLang="en-US" sz="2000" dirty="0"/>
              <a:t> and </a:t>
            </a:r>
            <a:r>
              <a:rPr lang="en-US" altLang="en-US" sz="2000" b="1" dirty="0"/>
              <a:t>the </a:t>
            </a:r>
            <a:r>
              <a:rPr lang="en-US" altLang="en-US" sz="2000" b="1" dirty="0">
                <a:solidFill>
                  <a:srgbClr val="FF00FF"/>
                </a:solidFill>
              </a:rPr>
              <a:t>value</a:t>
            </a:r>
            <a:r>
              <a:rPr lang="en-US" altLang="en-US" sz="2000" b="1" dirty="0"/>
              <a:t> of the attribute</a:t>
            </a:r>
            <a:r>
              <a:rPr lang="en-US" altLang="en-US" sz="2000" dirty="0"/>
              <a:t>. </a:t>
            </a:r>
          </a:p>
          <a:p>
            <a:pPr eaLnBrk="1" hangingPunct="1">
              <a:lnSpc>
                <a:spcPct val="80000"/>
              </a:lnSpc>
            </a:pPr>
            <a:r>
              <a:rPr lang="en-US" altLang="en-US" sz="2000" b="1" dirty="0">
                <a:solidFill>
                  <a:schemeClr val="accent1"/>
                </a:solidFill>
                <a:cs typeface="Times New Roman" panose="02020603050405020304" pitchFamily="18" charset="0"/>
              </a:rPr>
              <a:t>&lt;</a:t>
            </a:r>
            <a:r>
              <a:rPr lang="en-US" altLang="en-US" sz="2000" b="1" dirty="0" err="1">
                <a:solidFill>
                  <a:srgbClr val="FF0000"/>
                </a:solidFill>
                <a:cs typeface="Times New Roman" panose="02020603050405020304" pitchFamily="18" charset="0"/>
              </a:rPr>
              <a:t>hr</a:t>
            </a:r>
            <a:r>
              <a:rPr lang="en-US" altLang="en-US" sz="2000" b="1" dirty="0">
                <a:cs typeface="Times New Roman" panose="02020603050405020304" pitchFamily="18" charset="0"/>
              </a:rPr>
              <a:t> align=“right”</a:t>
            </a:r>
            <a:r>
              <a:rPr lang="en-US" altLang="en-US" sz="2000" b="1" dirty="0">
                <a:solidFill>
                  <a:schemeClr val="accent1"/>
                </a:solidFill>
                <a:cs typeface="Times New Roman" panose="02020603050405020304" pitchFamily="18" charset="0"/>
              </a:rPr>
              <a:t> &gt;</a:t>
            </a:r>
            <a:endParaRPr lang="en-US" altLang="en-US" sz="2000" dirty="0"/>
          </a:p>
          <a:p>
            <a:pPr lvl="1" eaLnBrk="1" hangingPunct="1">
              <a:lnSpc>
                <a:spcPct val="80000"/>
              </a:lnSpc>
            </a:pPr>
            <a:r>
              <a:rPr lang="en-US" altLang="en-US" sz="1800" dirty="0"/>
              <a:t>Some </a:t>
            </a:r>
            <a:r>
              <a:rPr lang="en-US" altLang="en-US" sz="1800" b="1" dirty="0">
                <a:solidFill>
                  <a:srgbClr val="FF3399"/>
                </a:solidFill>
              </a:rPr>
              <a:t>tags</a:t>
            </a:r>
            <a:r>
              <a:rPr lang="en-US" altLang="en-US" sz="1800" b="1" dirty="0"/>
              <a:t> can be used </a:t>
            </a:r>
            <a:r>
              <a:rPr lang="en-US" altLang="en-US" sz="1800" b="1" dirty="0">
                <a:solidFill>
                  <a:srgbClr val="00CC00"/>
                </a:solidFill>
              </a:rPr>
              <a:t>alone</a:t>
            </a:r>
            <a:r>
              <a:rPr lang="en-US" altLang="en-US" sz="1800" dirty="0"/>
              <a:t>; </a:t>
            </a:r>
            <a:r>
              <a:rPr lang="en-US" altLang="en-US" sz="1800" b="1" dirty="0"/>
              <a:t>others must be used </a:t>
            </a:r>
            <a:r>
              <a:rPr lang="en-US" altLang="en-US" sz="1800" b="1" dirty="0">
                <a:solidFill>
                  <a:srgbClr val="00CC00"/>
                </a:solidFill>
              </a:rPr>
              <a:t>in pairs</a:t>
            </a:r>
            <a:r>
              <a:rPr lang="en-US" altLang="en-US" sz="1800" dirty="0"/>
              <a:t>.</a:t>
            </a:r>
          </a:p>
          <a:p>
            <a:pPr lvl="1" eaLnBrk="1" hangingPunct="1">
              <a:lnSpc>
                <a:spcPct val="80000"/>
              </a:lnSpc>
            </a:pPr>
            <a:endParaRPr lang="en-US" altLang="en-US" sz="1800" dirty="0"/>
          </a:p>
          <a:p>
            <a:pPr lvl="1" eaLnBrk="1" hangingPunct="1">
              <a:lnSpc>
                <a:spcPct val="80000"/>
              </a:lnSpc>
              <a:buFont typeface="Wingdings" panose="05000000000000000000" pitchFamily="2" charset="2"/>
              <a:buNone/>
            </a:pPr>
            <a:endParaRPr lang="en-US" altLang="en-US" sz="1800" dirty="0"/>
          </a:p>
          <a:p>
            <a:pPr lvl="1" eaLnBrk="1" hangingPunct="1">
              <a:lnSpc>
                <a:spcPct val="80000"/>
              </a:lnSpc>
              <a:buFont typeface="Wingdings" panose="05000000000000000000" pitchFamily="2" charset="2"/>
              <a:buNone/>
            </a:pPr>
            <a:endParaRPr lang="en-US" altLang="en-US" sz="1800" dirty="0"/>
          </a:p>
          <a:p>
            <a:pPr lvl="1" eaLnBrk="1" hangingPunct="1">
              <a:lnSpc>
                <a:spcPct val="80000"/>
              </a:lnSpc>
              <a:buFont typeface="Wingdings" panose="05000000000000000000" pitchFamily="2" charset="2"/>
              <a:buNone/>
            </a:pPr>
            <a:endParaRPr lang="en-US" altLang="en-US" sz="1800" dirty="0"/>
          </a:p>
          <a:p>
            <a:pPr lvl="1" eaLnBrk="1" hangingPunct="1">
              <a:lnSpc>
                <a:spcPct val="80000"/>
              </a:lnSpc>
              <a:buFont typeface="Wingdings" panose="05000000000000000000" pitchFamily="2" charset="2"/>
              <a:buNone/>
            </a:pPr>
            <a:endParaRPr lang="en-US" altLang="en-US" sz="1800" dirty="0"/>
          </a:p>
          <a:p>
            <a:pPr lvl="1" eaLnBrk="1" hangingPunct="1">
              <a:lnSpc>
                <a:spcPct val="80000"/>
              </a:lnSpc>
              <a:buFont typeface="Wingdings" panose="05000000000000000000" pitchFamily="2" charset="2"/>
              <a:buNone/>
            </a:pPr>
            <a:r>
              <a:rPr lang="en-US" altLang="en-US" sz="1800" dirty="0"/>
              <a:t> </a:t>
            </a:r>
          </a:p>
          <a:p>
            <a:pPr eaLnBrk="1" hangingPunct="1">
              <a:lnSpc>
                <a:spcPct val="80000"/>
              </a:lnSpc>
            </a:pPr>
            <a:r>
              <a:rPr lang="en-US" altLang="en-US" sz="2000" dirty="0"/>
              <a:t>Those that are used in </a:t>
            </a:r>
            <a:r>
              <a:rPr lang="en-US" altLang="en-US" sz="2000" b="1" dirty="0">
                <a:solidFill>
                  <a:srgbClr val="FF00FF"/>
                </a:solidFill>
              </a:rPr>
              <a:t>pairs</a:t>
            </a:r>
            <a:r>
              <a:rPr lang="en-US" altLang="en-US" sz="2000" b="1" dirty="0"/>
              <a:t> are called </a:t>
            </a:r>
            <a:r>
              <a:rPr lang="en-US" altLang="en-US" sz="2000" b="1" i="1" dirty="0">
                <a:solidFill>
                  <a:srgbClr val="FF0000"/>
                </a:solidFill>
              </a:rPr>
              <a:t>beginning</a:t>
            </a:r>
            <a:r>
              <a:rPr lang="en-US" altLang="en-US" sz="2000" b="1" i="1" dirty="0"/>
              <a:t> </a:t>
            </a:r>
            <a:r>
              <a:rPr lang="en-US" altLang="en-US" sz="2000" b="1" dirty="0"/>
              <a:t>and </a:t>
            </a:r>
            <a:r>
              <a:rPr lang="en-US" altLang="en-US" sz="2000" b="1" i="1" dirty="0">
                <a:solidFill>
                  <a:srgbClr val="FF0000"/>
                </a:solidFill>
              </a:rPr>
              <a:t>ending</a:t>
            </a:r>
            <a:r>
              <a:rPr lang="en-US" altLang="en-US" sz="2000" b="1" i="1" dirty="0"/>
              <a:t> </a:t>
            </a:r>
            <a:r>
              <a:rPr lang="en-US" altLang="en-US" sz="2000" b="1" dirty="0"/>
              <a:t>tags.</a:t>
            </a:r>
          </a:p>
          <a:p>
            <a:pPr lvl="1" eaLnBrk="1" hangingPunct="1">
              <a:lnSpc>
                <a:spcPct val="80000"/>
              </a:lnSpc>
            </a:pPr>
            <a:r>
              <a:rPr lang="en-US" altLang="en-US" sz="2000" b="1" dirty="0"/>
              <a:t>T</a:t>
            </a:r>
            <a:r>
              <a:rPr lang="en-US" altLang="en-US" sz="2000" dirty="0"/>
              <a:t>he </a:t>
            </a:r>
            <a:r>
              <a:rPr lang="en-US" altLang="en-US" sz="2000" b="1" dirty="0">
                <a:solidFill>
                  <a:srgbClr val="00CC00"/>
                </a:solidFill>
              </a:rPr>
              <a:t>beginning</a:t>
            </a:r>
            <a:r>
              <a:rPr lang="en-US" altLang="en-US" sz="2000" b="1" dirty="0">
                <a:solidFill>
                  <a:schemeClr val="hlink"/>
                </a:solidFill>
              </a:rPr>
              <a:t> </a:t>
            </a:r>
            <a:r>
              <a:rPr lang="en-US" altLang="en-US" sz="2000" b="1" dirty="0">
                <a:solidFill>
                  <a:srgbClr val="FF0000"/>
                </a:solidFill>
              </a:rPr>
              <a:t>tag</a:t>
            </a:r>
            <a:r>
              <a:rPr lang="en-US" altLang="en-US" sz="2000" dirty="0"/>
              <a:t> can have </a:t>
            </a:r>
            <a:r>
              <a:rPr lang="en-US" altLang="en-US" sz="2000" b="1" dirty="0"/>
              <a:t>attributes</a:t>
            </a:r>
            <a:r>
              <a:rPr lang="en-US" altLang="en-US" sz="2000" dirty="0"/>
              <a:t> and </a:t>
            </a:r>
            <a:r>
              <a:rPr lang="en-US" altLang="en-US" sz="2000" b="1" dirty="0"/>
              <a:t>values</a:t>
            </a:r>
            <a:r>
              <a:rPr lang="en-US" altLang="en-US" sz="2000" dirty="0"/>
              <a:t> and </a:t>
            </a:r>
            <a:r>
              <a:rPr lang="en-US" altLang="en-US" sz="2000" b="1" dirty="0"/>
              <a:t>starts</a:t>
            </a:r>
            <a:r>
              <a:rPr lang="en-US" altLang="en-US" sz="2000" dirty="0"/>
              <a:t> with the </a:t>
            </a:r>
            <a:r>
              <a:rPr lang="en-US" altLang="en-US" sz="2000" b="1" dirty="0"/>
              <a:t>name</a:t>
            </a:r>
            <a:r>
              <a:rPr lang="en-US" altLang="en-US" sz="2000" dirty="0"/>
              <a:t> of the tag.</a:t>
            </a:r>
          </a:p>
          <a:p>
            <a:pPr lvl="1" eaLnBrk="1" hangingPunct="1">
              <a:lnSpc>
                <a:spcPct val="80000"/>
              </a:lnSpc>
            </a:pPr>
            <a:r>
              <a:rPr lang="en-US" altLang="en-US" sz="2000" dirty="0"/>
              <a:t> </a:t>
            </a:r>
            <a:r>
              <a:rPr lang="en-US" altLang="en-US" sz="2000" b="1" dirty="0"/>
              <a:t>T</a:t>
            </a:r>
            <a:r>
              <a:rPr lang="en-US" altLang="en-US" sz="2000" dirty="0"/>
              <a:t>he </a:t>
            </a:r>
            <a:r>
              <a:rPr lang="en-US" altLang="en-US" sz="2000" b="1" dirty="0">
                <a:solidFill>
                  <a:srgbClr val="00CC00"/>
                </a:solidFill>
              </a:rPr>
              <a:t>ending</a:t>
            </a:r>
            <a:r>
              <a:rPr lang="en-US" altLang="en-US" sz="2000" b="1" dirty="0">
                <a:solidFill>
                  <a:schemeClr val="hlink"/>
                </a:solidFill>
              </a:rPr>
              <a:t> </a:t>
            </a:r>
            <a:r>
              <a:rPr lang="en-US" altLang="en-US" sz="2000" b="1" dirty="0">
                <a:solidFill>
                  <a:srgbClr val="FF0000"/>
                </a:solidFill>
              </a:rPr>
              <a:t>tag</a:t>
            </a:r>
            <a:r>
              <a:rPr lang="en-US" altLang="en-US" sz="2000" dirty="0">
                <a:solidFill>
                  <a:schemeClr val="accent1"/>
                </a:solidFill>
              </a:rPr>
              <a:t> </a:t>
            </a:r>
            <a:r>
              <a:rPr lang="en-US" altLang="en-US" sz="2000" b="1" dirty="0">
                <a:solidFill>
                  <a:schemeClr val="accent1"/>
                </a:solidFill>
              </a:rPr>
              <a:t>cannot</a:t>
            </a:r>
            <a:r>
              <a:rPr lang="en-US" altLang="en-US" sz="2000" dirty="0">
                <a:solidFill>
                  <a:schemeClr val="accent1"/>
                </a:solidFill>
              </a:rPr>
              <a:t> </a:t>
            </a:r>
            <a:r>
              <a:rPr lang="en-US" altLang="en-US" sz="2000" dirty="0"/>
              <a:t>have </a:t>
            </a:r>
            <a:r>
              <a:rPr lang="en-US" altLang="en-US" sz="2000" b="1" dirty="0"/>
              <a:t>attributes</a:t>
            </a:r>
            <a:r>
              <a:rPr lang="en-US" altLang="en-US" sz="2000" dirty="0"/>
              <a:t> or </a:t>
            </a:r>
            <a:r>
              <a:rPr lang="en-US" altLang="en-US" sz="2000" b="1" dirty="0"/>
              <a:t>values</a:t>
            </a:r>
            <a:r>
              <a:rPr lang="en-US" altLang="en-US" sz="2000" dirty="0"/>
              <a:t> but </a:t>
            </a:r>
            <a:r>
              <a:rPr lang="en-US" altLang="en-US" sz="2000" b="1" dirty="0"/>
              <a:t>must have a </a:t>
            </a:r>
            <a:r>
              <a:rPr lang="en-US" altLang="en-US" sz="2000" b="1" dirty="0">
                <a:solidFill>
                  <a:srgbClr val="FF00FF"/>
                </a:solidFill>
              </a:rPr>
              <a:t>slash</a:t>
            </a:r>
            <a:r>
              <a:rPr lang="en-US" altLang="en-US" sz="2000" b="1" dirty="0"/>
              <a:t> before the name of the tag.</a:t>
            </a:r>
            <a:r>
              <a:rPr lang="en-US" altLang="en-US" sz="2000" dirty="0"/>
              <a:t> </a:t>
            </a:r>
          </a:p>
          <a:p>
            <a:pPr eaLnBrk="1" hangingPunct="1">
              <a:lnSpc>
                <a:spcPct val="80000"/>
              </a:lnSpc>
            </a:pPr>
            <a:endParaRPr lang="en-US" altLang="en-US" sz="2000" dirty="0"/>
          </a:p>
        </p:txBody>
      </p:sp>
      <p:pic>
        <p:nvPicPr>
          <p:cNvPr id="16388"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3200400"/>
            <a:ext cx="87630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p:cNvSpPr txBox="1">
            <a:spLocks noChangeArrowheads="1"/>
          </p:cNvSpPr>
          <p:nvPr/>
        </p:nvSpPr>
        <p:spPr bwMode="auto">
          <a:xfrm>
            <a:off x="152399" y="6267634"/>
            <a:ext cx="8614299" cy="1047565"/>
          </a:xfrm>
          <a:prstGeom prst="rect">
            <a:avLst/>
          </a:prstGeom>
          <a:noFill/>
          <a:ln w="9525">
            <a:noFill/>
            <a:miter lim="800000"/>
            <a:headEnd/>
            <a:tailEnd/>
          </a:ln>
        </p:spPr>
        <p:txBody>
          <a:bodyPr/>
          <a:lstStyle/>
          <a:p>
            <a:pPr marL="342900" indent="-342900" eaLnBrk="1" hangingPunct="1">
              <a:lnSpc>
                <a:spcPct val="80000"/>
              </a:lnSpc>
              <a:spcBef>
                <a:spcPct val="20000"/>
              </a:spcBef>
              <a:buClr>
                <a:schemeClr val="tx1"/>
              </a:buClr>
              <a:buFont typeface="Wingdings" pitchFamily="2" charset="2"/>
              <a:buChar char="§"/>
              <a:defRPr/>
            </a:pPr>
            <a:r>
              <a:rPr lang="en-US" sz="2000" b="0" kern="0" dirty="0">
                <a:solidFill>
                  <a:schemeClr val="tx1"/>
                </a:solidFill>
                <a:latin typeface="+mn-lt"/>
                <a:cs typeface="+mn-cs"/>
              </a:rPr>
              <a:t>The </a:t>
            </a:r>
            <a:r>
              <a:rPr lang="en-US" sz="2000" kern="0" dirty="0">
                <a:solidFill>
                  <a:srgbClr val="FF0000"/>
                </a:solidFill>
                <a:latin typeface="+mn-lt"/>
                <a:cs typeface="+mn-cs"/>
              </a:rPr>
              <a:t>browser</a:t>
            </a:r>
            <a:r>
              <a:rPr lang="en-US" sz="2000" kern="0" dirty="0">
                <a:solidFill>
                  <a:schemeClr val="hlink"/>
                </a:solidFill>
                <a:latin typeface="+mn-lt"/>
                <a:cs typeface="+mn-cs"/>
              </a:rPr>
              <a:t> makes a </a:t>
            </a:r>
            <a:r>
              <a:rPr lang="en-US" sz="2000" kern="0" dirty="0">
                <a:solidFill>
                  <a:srgbClr val="FF00FF"/>
                </a:solidFill>
                <a:latin typeface="+mn-lt"/>
                <a:cs typeface="+mn-cs"/>
              </a:rPr>
              <a:t>decision</a:t>
            </a:r>
            <a:r>
              <a:rPr lang="en-US" sz="2000" b="0" kern="0" dirty="0">
                <a:solidFill>
                  <a:schemeClr val="tx1"/>
                </a:solidFill>
                <a:latin typeface="+mn-lt"/>
                <a:cs typeface="+mn-cs"/>
              </a:rPr>
              <a:t> about the </a:t>
            </a:r>
            <a:r>
              <a:rPr lang="en-US" sz="2000" kern="0" dirty="0">
                <a:solidFill>
                  <a:schemeClr val="hlink"/>
                </a:solidFill>
                <a:latin typeface="+mn-lt"/>
                <a:cs typeface="+mn-cs"/>
              </a:rPr>
              <a:t>str</a:t>
            </a:r>
            <a:r>
              <a:rPr lang="en-US" sz="2000" kern="0" dirty="0">
                <a:solidFill>
                  <a:srgbClr val="FF0000"/>
                </a:solidFill>
                <a:latin typeface="+mn-lt"/>
                <a:cs typeface="+mn-cs"/>
              </a:rPr>
              <a:t>u</a:t>
            </a:r>
            <a:r>
              <a:rPr lang="en-US" sz="2000" kern="0" dirty="0">
                <a:solidFill>
                  <a:schemeClr val="hlink"/>
                </a:solidFill>
                <a:latin typeface="+mn-lt"/>
                <a:cs typeface="+mn-cs"/>
              </a:rPr>
              <a:t>cture of </a:t>
            </a:r>
            <a:r>
              <a:rPr lang="en-US" sz="2000" b="0" kern="0" dirty="0">
                <a:solidFill>
                  <a:schemeClr val="tx1"/>
                </a:solidFill>
                <a:latin typeface="+mn-lt"/>
                <a:cs typeface="+mn-cs"/>
              </a:rPr>
              <a:t>the</a:t>
            </a:r>
            <a:r>
              <a:rPr lang="en-US" sz="2000" kern="0" dirty="0">
                <a:solidFill>
                  <a:schemeClr val="hlink"/>
                </a:solidFill>
                <a:latin typeface="+mn-lt"/>
                <a:cs typeface="+mn-cs"/>
              </a:rPr>
              <a:t> </a:t>
            </a:r>
            <a:r>
              <a:rPr lang="en-US" sz="2000" kern="0" dirty="0">
                <a:solidFill>
                  <a:srgbClr val="FF00FF"/>
                </a:solidFill>
                <a:latin typeface="+mn-lt"/>
                <a:cs typeface="+mn-cs"/>
              </a:rPr>
              <a:t>text</a:t>
            </a:r>
            <a:r>
              <a:rPr lang="en-US" sz="2000" kern="0" dirty="0">
                <a:solidFill>
                  <a:schemeClr val="hlink"/>
                </a:solidFill>
                <a:latin typeface="+mn-lt"/>
                <a:cs typeface="+mn-cs"/>
              </a:rPr>
              <a:t> </a:t>
            </a:r>
            <a:r>
              <a:rPr lang="en-US" sz="2400" kern="0" dirty="0">
                <a:solidFill>
                  <a:srgbClr val="00CC00"/>
                </a:solidFill>
                <a:latin typeface="+mn-lt"/>
                <a:cs typeface="+mn-cs"/>
              </a:rPr>
              <a:t>based on </a:t>
            </a:r>
            <a:r>
              <a:rPr lang="en-US" sz="2400" b="0" kern="0" dirty="0">
                <a:solidFill>
                  <a:schemeClr val="tx1"/>
                </a:solidFill>
                <a:latin typeface="+mn-lt"/>
                <a:cs typeface="+mn-cs"/>
              </a:rPr>
              <a:t>the</a:t>
            </a:r>
            <a:r>
              <a:rPr lang="en-US" sz="2400" kern="0" dirty="0">
                <a:solidFill>
                  <a:schemeClr val="hlink"/>
                </a:solidFill>
                <a:latin typeface="+mn-lt"/>
                <a:cs typeface="+mn-cs"/>
              </a:rPr>
              <a:t> </a:t>
            </a:r>
            <a:r>
              <a:rPr lang="en-US" sz="2400" kern="0" dirty="0">
                <a:solidFill>
                  <a:srgbClr val="FF0000"/>
                </a:solidFill>
                <a:latin typeface="+mn-lt"/>
                <a:cs typeface="+mn-cs"/>
              </a:rPr>
              <a:t>tags</a:t>
            </a:r>
            <a:r>
              <a:rPr lang="en-US" sz="2000" b="0" kern="0" dirty="0">
                <a:solidFill>
                  <a:schemeClr val="tx1"/>
                </a:solidFill>
                <a:latin typeface="+mn-lt"/>
                <a:cs typeface="+mn-cs"/>
              </a:rPr>
              <a:t>, which are </a:t>
            </a:r>
            <a:r>
              <a:rPr lang="en-US" sz="2000" kern="0" dirty="0">
                <a:solidFill>
                  <a:schemeClr val="tx1"/>
                </a:solidFill>
                <a:latin typeface="+mn-lt"/>
                <a:cs typeface="+mn-cs"/>
              </a:rPr>
              <a:t>embedded</a:t>
            </a:r>
            <a:r>
              <a:rPr lang="en-US" sz="2000" b="0" kern="0" dirty="0">
                <a:solidFill>
                  <a:schemeClr val="tx1"/>
                </a:solidFill>
                <a:latin typeface="+mn-lt"/>
                <a:cs typeface="+mn-cs"/>
              </a:rPr>
              <a:t> </a:t>
            </a:r>
            <a:r>
              <a:rPr lang="en-US" sz="2000" kern="0" dirty="0">
                <a:solidFill>
                  <a:schemeClr val="tx1"/>
                </a:solidFill>
                <a:latin typeface="+mn-lt"/>
                <a:cs typeface="+mn-cs"/>
              </a:rPr>
              <a:t>into</a:t>
            </a:r>
            <a:r>
              <a:rPr lang="en-US" sz="2000" b="0" kern="0" dirty="0">
                <a:solidFill>
                  <a:schemeClr val="tx1"/>
                </a:solidFill>
                <a:latin typeface="+mn-lt"/>
                <a:cs typeface="+mn-cs"/>
              </a:rPr>
              <a:t> the </a:t>
            </a:r>
            <a:r>
              <a:rPr lang="en-US" sz="2000" kern="0" dirty="0">
                <a:solidFill>
                  <a:schemeClr val="tx1"/>
                </a:solidFill>
                <a:latin typeface="+mn-lt"/>
                <a:cs typeface="+mn-cs"/>
              </a:rPr>
              <a:t>text</a:t>
            </a:r>
            <a:r>
              <a:rPr lang="en-US" sz="2000" b="0" kern="0" dirty="0">
                <a:solidFill>
                  <a:schemeClr val="tx1"/>
                </a:solidFill>
                <a:latin typeface="+mn-lt"/>
                <a:cs typeface="+mn-cs"/>
              </a:rPr>
              <a:t>.</a:t>
            </a:r>
            <a:r>
              <a:rPr lang="en-US" sz="1800" b="0" kern="0" dirty="0">
                <a:solidFill>
                  <a:schemeClr val="tx1"/>
                </a:solidFill>
                <a:latin typeface="+mn-lt"/>
                <a:cs typeface="+mn-cs"/>
              </a:rPr>
              <a:t> </a:t>
            </a:r>
            <a:endParaRPr lang="en-US" sz="2400" b="0" kern="0" dirty="0">
              <a:solidFill>
                <a:schemeClr val="tx1"/>
              </a:solidFill>
              <a:latin typeface="+mn-lt"/>
              <a:cs typeface="+mn-cs"/>
            </a:endParaRPr>
          </a:p>
          <a:p>
            <a:pPr marL="342900" indent="-342900" eaLnBrk="1" hangingPunct="1">
              <a:lnSpc>
                <a:spcPct val="80000"/>
              </a:lnSpc>
              <a:spcBef>
                <a:spcPct val="20000"/>
              </a:spcBef>
              <a:buClr>
                <a:schemeClr val="tx1"/>
              </a:buClr>
              <a:buFont typeface="Wingdings" pitchFamily="2" charset="2"/>
              <a:buChar char="§"/>
              <a:defRPr/>
            </a:pPr>
            <a:endParaRPr lang="en-US" sz="2400" b="0" kern="0" dirty="0">
              <a:solidFill>
                <a:schemeClr val="tx1"/>
              </a:solidFill>
              <a:latin typeface="+mn-lt"/>
              <a:cs typeface="+mn-cs"/>
            </a:endParaRPr>
          </a:p>
          <a:p>
            <a:pPr marL="342900" indent="-342900" eaLnBrk="1" hangingPunct="1">
              <a:lnSpc>
                <a:spcPct val="80000"/>
              </a:lnSpc>
              <a:spcBef>
                <a:spcPct val="20000"/>
              </a:spcBef>
              <a:buClr>
                <a:schemeClr val="tx1"/>
              </a:buClr>
              <a:buFont typeface="Wingdings" pitchFamily="2" charset="2"/>
              <a:buChar char="§"/>
              <a:defRPr/>
            </a:pPr>
            <a:endParaRPr lang="en-US" sz="2400" b="0" kern="0" dirty="0">
              <a:solidFill>
                <a:schemeClr val="tx1"/>
              </a:solidFill>
              <a:latin typeface="+mn-lt"/>
              <a:cs typeface="+mn-cs"/>
            </a:endParaRPr>
          </a:p>
        </p:txBody>
      </p:sp>
    </p:spTree>
    <p:custDataLst>
      <p:tags r:id="rId1"/>
    </p:custData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Number Placeholder 3"/>
          <p:cNvSpPr>
            <a:spLocks noGrp="1"/>
          </p:cNvSpPr>
          <p:nvPr>
            <p:ph type="sldNum" sz="quarter" idx="10"/>
          </p:nvPr>
        </p:nvSpPr>
        <p:spPr>
          <a:xfrm>
            <a:off x="7239000" y="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Font typeface="Wingdings" panose="05000000000000000000" pitchFamily="2" charset="2"/>
              <a:buChar char="§"/>
              <a:defRPr sz="2800">
                <a:solidFill>
                  <a:schemeClr val="tx1"/>
                </a:solidFill>
                <a:latin typeface="Times New Roman" panose="02020603050405020304" pitchFamily="18" charset="0"/>
              </a:defRPr>
            </a:lvl1pPr>
            <a:lvl2pPr marL="742950" indent="-285750">
              <a:spcBef>
                <a:spcPct val="20000"/>
              </a:spcBef>
              <a:buClr>
                <a:schemeClr val="tx1"/>
              </a:buClr>
              <a:buFont typeface="Wingdings" panose="05000000000000000000" pitchFamily="2" charset="2"/>
              <a:buChar char="§"/>
              <a:defRPr sz="2200">
                <a:solidFill>
                  <a:schemeClr val="tx1"/>
                </a:solidFill>
                <a:latin typeface="Times New Roman" panose="02020603050405020304" pitchFamily="18" charset="0"/>
              </a:defRPr>
            </a:lvl2pPr>
            <a:lvl3pPr marL="1143000" indent="-228600">
              <a:spcBef>
                <a:spcPct val="20000"/>
              </a:spcBef>
              <a:buClr>
                <a:schemeClr val="hlink"/>
              </a:buClr>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lr>
                <a:srgbClr val="00CCFF"/>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9pPr>
          </a:lstStyle>
          <a:p>
            <a:pPr>
              <a:spcBef>
                <a:spcPct val="50000"/>
              </a:spcBef>
              <a:buClrTx/>
              <a:buFontTx/>
              <a:buNone/>
            </a:pPr>
            <a:fld id="{F0EE8DD4-EF5A-4CD6-84B5-93B6D3E6D2EC}" type="slidenum">
              <a:rPr lang="en-US" altLang="en-US" sz="1400" smtClean="0"/>
              <a:pPr>
                <a:spcBef>
                  <a:spcPct val="50000"/>
                </a:spcBef>
                <a:buClrTx/>
                <a:buFontTx/>
                <a:buNone/>
              </a:pPr>
              <a:t>70</a:t>
            </a:fld>
            <a:endParaRPr lang="en-US" altLang="en-US" sz="1400"/>
          </a:p>
        </p:txBody>
      </p:sp>
      <p:sp>
        <p:nvSpPr>
          <p:cNvPr id="144387" name="Rectangle 2"/>
          <p:cNvSpPr>
            <a:spLocks noGrp="1" noChangeArrowheads="1"/>
          </p:cNvSpPr>
          <p:nvPr>
            <p:ph type="ctrTitle"/>
          </p:nvPr>
        </p:nvSpPr>
        <p:spPr>
          <a:xfrm>
            <a:off x="6934200" y="914400"/>
            <a:ext cx="1905000" cy="1143000"/>
          </a:xfrm>
          <a:noFill/>
          <a:extLst>
            <a:ext uri="{909E8E84-426E-40DD-AFC4-6F175D3DCCD1}">
              <a14:hiddenFill xmlns:a14="http://schemas.microsoft.com/office/drawing/2010/main">
                <a:gradFill rotWithShape="1">
                  <a:gsLst>
                    <a:gs pos="0">
                      <a:srgbClr val="FF6600"/>
                    </a:gs>
                    <a:gs pos="50000">
                      <a:srgbClr val="FFFF00"/>
                    </a:gs>
                    <a:gs pos="100000">
                      <a:srgbClr val="FF6600"/>
                    </a:gs>
                  </a:gsLst>
                  <a:lin ang="5400000" scaled="1"/>
                </a:gradFill>
              </a14:hiddenFill>
            </a:ext>
          </a:extLst>
        </p:spPr>
        <p:txBody>
          <a:bodyPr/>
          <a:lstStyle/>
          <a:p>
            <a:pPr eaLnBrk="1" hangingPunct="1"/>
            <a:r>
              <a:rPr lang="en-US" altLang="en-US" sz="2400"/>
              <a:t>contact2.html</a:t>
            </a:r>
            <a:br>
              <a:rPr lang="en-US" altLang="en-US" sz="2400"/>
            </a:br>
            <a:r>
              <a:rPr lang="en-US" altLang="en-US" sz="2400"/>
              <a:t>(1 of 2)</a:t>
            </a:r>
          </a:p>
        </p:txBody>
      </p:sp>
      <p:graphicFrame>
        <p:nvGraphicFramePr>
          <p:cNvPr id="144388" name="Object 3"/>
          <p:cNvGraphicFramePr>
            <a:graphicFrameLocks/>
          </p:cNvGraphicFramePr>
          <p:nvPr/>
        </p:nvGraphicFramePr>
        <p:xfrm>
          <a:off x="0" y="0"/>
          <a:ext cx="6248400" cy="5573713"/>
        </p:xfrm>
        <a:graphic>
          <a:graphicData uri="http://schemas.openxmlformats.org/presentationml/2006/ole">
            <mc:AlternateContent xmlns:mc="http://schemas.openxmlformats.org/markup-compatibility/2006">
              <mc:Choice xmlns:v="urn:schemas-microsoft-com:vml" Requires="v">
                <p:oleObj spid="_x0000_s144513" name="Document" r:id="rId5" imgW="7079094" imgH="6216982" progId="Word.Document.8">
                  <p:embed/>
                </p:oleObj>
              </mc:Choice>
              <mc:Fallback>
                <p:oleObj name="Document" r:id="rId5" imgW="7079094" imgH="6216982" progId="Word.Document.8">
                  <p:embed/>
                  <p:pic>
                    <p:nvPicPr>
                      <p:cNvPr id="0" name="Object 3"/>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6248400" cy="557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44389" name="Picture 4" descr="contact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43400" y="2895600"/>
            <a:ext cx="48006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p14:bwMode="auto" r:id="rId8">
            <p14:nvContentPartPr>
              <p14:cNvPr id="5" name="Ink 4"/>
              <p14:cNvContentPartPr/>
              <p14:nvPr/>
            </p14:nvContentPartPr>
            <p14:xfrm>
              <a:off x="1215096" y="1811969"/>
              <a:ext cx="3575520" cy="411840"/>
            </p14:xfrm>
          </p:contentPart>
        </mc:Choice>
        <mc:Fallback xmlns="">
          <p:pic>
            <p:nvPicPr>
              <p:cNvPr id="5" name="Ink 4"/>
              <p:cNvPicPr/>
              <p:nvPr/>
            </p:nvPicPr>
            <p:blipFill>
              <a:blip r:embed="rId9"/>
              <a:stretch>
                <a:fillRect/>
              </a:stretch>
            </p:blipFill>
            <p:spPr>
              <a:xfrm>
                <a:off x="1203216" y="1800089"/>
                <a:ext cx="3599280" cy="4356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p14:cNvContentPartPr/>
              <p14:nvPr/>
            </p14:nvContentPartPr>
            <p14:xfrm>
              <a:off x="4597296" y="2172689"/>
              <a:ext cx="470160" cy="713520"/>
            </p14:xfrm>
          </p:contentPart>
        </mc:Choice>
        <mc:Fallback xmlns="">
          <p:pic>
            <p:nvPicPr>
              <p:cNvPr id="7" name="Ink 6"/>
              <p:cNvPicPr/>
              <p:nvPr/>
            </p:nvPicPr>
            <p:blipFill>
              <a:blip r:embed="rId11"/>
              <a:stretch>
                <a:fillRect/>
              </a:stretch>
            </p:blipFill>
            <p:spPr>
              <a:xfrm>
                <a:off x="4585416" y="2160809"/>
                <a:ext cx="493920" cy="7372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0" name="Ink 9"/>
              <p14:cNvContentPartPr/>
              <p14:nvPr/>
            </p14:nvContentPartPr>
            <p14:xfrm>
              <a:off x="4570656" y="2858489"/>
              <a:ext cx="2328480" cy="332280"/>
            </p14:xfrm>
          </p:contentPart>
        </mc:Choice>
        <mc:Fallback xmlns="">
          <p:pic>
            <p:nvPicPr>
              <p:cNvPr id="10" name="Ink 9"/>
              <p:cNvPicPr/>
              <p:nvPr/>
            </p:nvPicPr>
            <p:blipFill>
              <a:blip r:embed="rId13"/>
              <a:stretch>
                <a:fillRect/>
              </a:stretch>
            </p:blipFill>
            <p:spPr>
              <a:xfrm>
                <a:off x="4558776" y="2846609"/>
                <a:ext cx="2352240" cy="3560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4" name="Ink 13"/>
              <p14:cNvContentPartPr/>
              <p14:nvPr/>
            </p14:nvContentPartPr>
            <p14:xfrm>
              <a:off x="939696" y="4042889"/>
              <a:ext cx="1770480" cy="34920"/>
            </p14:xfrm>
          </p:contentPart>
        </mc:Choice>
        <mc:Fallback xmlns="">
          <p:pic>
            <p:nvPicPr>
              <p:cNvPr id="14" name="Ink 13"/>
              <p:cNvPicPr/>
              <p:nvPr/>
            </p:nvPicPr>
            <p:blipFill>
              <a:blip r:embed="rId15"/>
              <a:stretch>
                <a:fillRect/>
              </a:stretch>
            </p:blipFill>
            <p:spPr>
              <a:xfrm>
                <a:off x="927816" y="4031009"/>
                <a:ext cx="179424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9" name="Ink 18"/>
              <p14:cNvContentPartPr/>
              <p14:nvPr/>
            </p14:nvContentPartPr>
            <p14:xfrm>
              <a:off x="872016" y="3959729"/>
              <a:ext cx="4035960" cy="530640"/>
            </p14:xfrm>
          </p:contentPart>
        </mc:Choice>
        <mc:Fallback xmlns="">
          <p:pic>
            <p:nvPicPr>
              <p:cNvPr id="19" name="Ink 18"/>
              <p:cNvPicPr/>
              <p:nvPr/>
            </p:nvPicPr>
            <p:blipFill>
              <a:blip r:embed="rId17"/>
              <a:stretch>
                <a:fillRect/>
              </a:stretch>
            </p:blipFill>
            <p:spPr>
              <a:xfrm>
                <a:off x="860136" y="3947849"/>
                <a:ext cx="4059720" cy="5544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0" name="Ink 19"/>
              <p14:cNvContentPartPr/>
              <p14:nvPr/>
            </p14:nvContentPartPr>
            <p14:xfrm>
              <a:off x="4743816" y="4097969"/>
              <a:ext cx="265320" cy="204480"/>
            </p14:xfrm>
          </p:contentPart>
        </mc:Choice>
        <mc:Fallback xmlns="">
          <p:pic>
            <p:nvPicPr>
              <p:cNvPr id="20" name="Ink 19"/>
              <p:cNvPicPr/>
              <p:nvPr/>
            </p:nvPicPr>
            <p:blipFill>
              <a:blip r:embed="rId19"/>
              <a:stretch>
                <a:fillRect/>
              </a:stretch>
            </p:blipFill>
            <p:spPr>
              <a:xfrm>
                <a:off x="4731936" y="4086089"/>
                <a:ext cx="289080" cy="228240"/>
              </a:xfrm>
              <a:prstGeom prst="rect">
                <a:avLst/>
              </a:prstGeom>
            </p:spPr>
          </p:pic>
        </mc:Fallback>
      </mc:AlternateContent>
    </p:spTree>
    <p:custDataLst>
      <p:tags r:id="rId2"/>
    </p:custData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Number Placeholder 3"/>
          <p:cNvSpPr>
            <a:spLocks noGrp="1"/>
          </p:cNvSpPr>
          <p:nvPr>
            <p:ph type="sldNum" sz="quarter" idx="10"/>
          </p:nvPr>
        </p:nvSpPr>
        <p:spPr>
          <a:xfrm>
            <a:off x="7239000" y="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Font typeface="Wingdings" panose="05000000000000000000" pitchFamily="2" charset="2"/>
              <a:buChar char="§"/>
              <a:defRPr sz="2800">
                <a:solidFill>
                  <a:schemeClr val="tx1"/>
                </a:solidFill>
                <a:latin typeface="Times New Roman" panose="02020603050405020304" pitchFamily="18" charset="0"/>
              </a:defRPr>
            </a:lvl1pPr>
            <a:lvl2pPr marL="742950" indent="-285750">
              <a:spcBef>
                <a:spcPct val="20000"/>
              </a:spcBef>
              <a:buClr>
                <a:schemeClr val="tx1"/>
              </a:buClr>
              <a:buFont typeface="Wingdings" panose="05000000000000000000" pitchFamily="2" charset="2"/>
              <a:buChar char="§"/>
              <a:defRPr sz="2200">
                <a:solidFill>
                  <a:schemeClr val="tx1"/>
                </a:solidFill>
                <a:latin typeface="Times New Roman" panose="02020603050405020304" pitchFamily="18" charset="0"/>
              </a:defRPr>
            </a:lvl2pPr>
            <a:lvl3pPr marL="1143000" indent="-228600">
              <a:spcBef>
                <a:spcPct val="20000"/>
              </a:spcBef>
              <a:buClr>
                <a:schemeClr val="hlink"/>
              </a:buClr>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lr>
                <a:srgbClr val="00CCFF"/>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9pPr>
          </a:lstStyle>
          <a:p>
            <a:pPr>
              <a:spcBef>
                <a:spcPct val="50000"/>
              </a:spcBef>
              <a:buClrTx/>
              <a:buFontTx/>
              <a:buNone/>
            </a:pPr>
            <a:fld id="{08D0D99F-102C-4841-BECC-42625032F78B}" type="slidenum">
              <a:rPr lang="en-US" altLang="en-US" sz="1400" smtClean="0"/>
              <a:pPr>
                <a:spcBef>
                  <a:spcPct val="50000"/>
                </a:spcBef>
                <a:buClrTx/>
                <a:buFontTx/>
                <a:buNone/>
              </a:pPr>
              <a:t>71</a:t>
            </a:fld>
            <a:endParaRPr lang="en-US" altLang="en-US" sz="1400"/>
          </a:p>
        </p:txBody>
      </p:sp>
      <p:sp>
        <p:nvSpPr>
          <p:cNvPr id="146435" name="Rectangle 2"/>
          <p:cNvSpPr>
            <a:spLocks noGrp="1" noChangeArrowheads="1"/>
          </p:cNvSpPr>
          <p:nvPr>
            <p:ph type="ctrTitle"/>
          </p:nvPr>
        </p:nvSpPr>
        <p:spPr>
          <a:xfrm>
            <a:off x="6172200" y="0"/>
            <a:ext cx="1676400" cy="1143000"/>
          </a:xfrm>
          <a:noFill/>
          <a:extLst>
            <a:ext uri="{909E8E84-426E-40DD-AFC4-6F175D3DCCD1}">
              <a14:hiddenFill xmlns:a14="http://schemas.microsoft.com/office/drawing/2010/main">
                <a:gradFill rotWithShape="1">
                  <a:gsLst>
                    <a:gs pos="0">
                      <a:srgbClr val="FF6600"/>
                    </a:gs>
                    <a:gs pos="50000">
                      <a:srgbClr val="FFFF00"/>
                    </a:gs>
                    <a:gs pos="100000">
                      <a:srgbClr val="FF6600"/>
                    </a:gs>
                  </a:gsLst>
                  <a:lin ang="5400000" scaled="1"/>
                </a:gradFill>
              </a14:hiddenFill>
            </a:ext>
          </a:extLst>
        </p:spPr>
        <p:txBody>
          <a:bodyPr/>
          <a:lstStyle/>
          <a:p>
            <a:pPr eaLnBrk="1" hangingPunct="1"/>
            <a:r>
              <a:rPr lang="en-US" altLang="en-US" sz="2400"/>
              <a:t>contact2.html</a:t>
            </a:r>
            <a:br>
              <a:rPr lang="en-US" altLang="en-US" sz="2400"/>
            </a:br>
            <a:r>
              <a:rPr lang="en-US" altLang="en-US" sz="2400"/>
              <a:t>(2 of 2)</a:t>
            </a:r>
          </a:p>
        </p:txBody>
      </p:sp>
      <p:graphicFrame>
        <p:nvGraphicFramePr>
          <p:cNvPr id="146436" name="Object 3"/>
          <p:cNvGraphicFramePr>
            <a:graphicFrameLocks noChangeAspect="1"/>
          </p:cNvGraphicFramePr>
          <p:nvPr>
            <p:extLst>
              <p:ext uri="{D42A27DB-BD31-4B8C-83A1-F6EECF244321}">
                <p14:modId xmlns:p14="http://schemas.microsoft.com/office/powerpoint/2010/main" val="1043189436"/>
              </p:ext>
            </p:extLst>
          </p:nvPr>
        </p:nvGraphicFramePr>
        <p:xfrm>
          <a:off x="0" y="612775"/>
          <a:ext cx="5788025" cy="3502025"/>
        </p:xfrm>
        <a:graphic>
          <a:graphicData uri="http://schemas.openxmlformats.org/presentationml/2006/ole">
            <mc:AlternateContent xmlns:mc="http://schemas.openxmlformats.org/markup-compatibility/2006">
              <mc:Choice xmlns:v="urn:schemas-microsoft-com:vml" Requires="v">
                <p:oleObj spid="_x0000_s146575" name="Document" r:id="rId5" imgW="7098439" imgH="4287634" progId="Word.Document.8">
                  <p:embed/>
                </p:oleObj>
              </mc:Choice>
              <mc:Fallback>
                <p:oleObj name="Document" r:id="rId5" imgW="7098439" imgH="4287634" progId="Word.Document.8">
                  <p:embed/>
                  <p:pic>
                    <p:nvPicPr>
                      <p:cNvPr id="0" name="Object 3"/>
                      <p:cNvPicPr>
                        <a:picLocks noChangeAspect="1" noChangeArrowheads="1"/>
                      </p:cNvPicPr>
                      <p:nvPr/>
                    </p:nvPicPr>
                    <p:blipFill>
                      <a:blip r:embed="rId6"/>
                      <a:srcRect/>
                      <a:stretch>
                        <a:fillRect/>
                      </a:stretch>
                    </p:blipFill>
                    <p:spPr bwMode="auto">
                      <a:xfrm>
                        <a:off x="0" y="612775"/>
                        <a:ext cx="5788025" cy="3502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46437" name="Picture 4" descr="contact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53000" y="0"/>
            <a:ext cx="43434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p14:bwMode="auto" r:id="rId8">
            <p14:nvContentPartPr>
              <p14:cNvPr id="3" name="Ink 2"/>
              <p14:cNvContentPartPr/>
              <p14:nvPr/>
            </p14:nvContentPartPr>
            <p14:xfrm>
              <a:off x="3120576" y="955060"/>
              <a:ext cx="1477080" cy="32400"/>
            </p14:xfrm>
          </p:contentPart>
        </mc:Choice>
        <mc:Fallback xmlns="">
          <p:pic>
            <p:nvPicPr>
              <p:cNvPr id="3" name="Ink 2"/>
              <p:cNvPicPr/>
              <p:nvPr/>
            </p:nvPicPr>
            <p:blipFill>
              <a:blip r:embed="rId9"/>
              <a:stretch>
                <a:fillRect/>
              </a:stretch>
            </p:blipFill>
            <p:spPr>
              <a:xfrm>
                <a:off x="3108696" y="943180"/>
                <a:ext cx="150084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5" name="Ink 4"/>
              <p14:cNvContentPartPr/>
              <p14:nvPr/>
            </p14:nvContentPartPr>
            <p14:xfrm>
              <a:off x="1426056" y="1174300"/>
              <a:ext cx="1401480" cy="45720"/>
            </p14:xfrm>
          </p:contentPart>
        </mc:Choice>
        <mc:Fallback xmlns="">
          <p:pic>
            <p:nvPicPr>
              <p:cNvPr id="5" name="Ink 4"/>
              <p:cNvPicPr/>
              <p:nvPr/>
            </p:nvPicPr>
            <p:blipFill>
              <a:blip r:embed="rId11"/>
              <a:stretch>
                <a:fillRect/>
              </a:stretch>
            </p:blipFill>
            <p:spPr>
              <a:xfrm>
                <a:off x="1414176" y="1162420"/>
                <a:ext cx="142524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Ink 8"/>
              <p14:cNvContentPartPr/>
              <p14:nvPr/>
            </p14:nvContentPartPr>
            <p14:xfrm>
              <a:off x="3112296" y="2172580"/>
              <a:ext cx="2460960" cy="1261440"/>
            </p14:xfrm>
          </p:contentPart>
        </mc:Choice>
        <mc:Fallback xmlns="">
          <p:pic>
            <p:nvPicPr>
              <p:cNvPr id="9" name="Ink 8"/>
              <p:cNvPicPr/>
              <p:nvPr/>
            </p:nvPicPr>
            <p:blipFill>
              <a:blip r:embed="rId13"/>
              <a:stretch>
                <a:fillRect/>
              </a:stretch>
            </p:blipFill>
            <p:spPr>
              <a:xfrm>
                <a:off x="3100416" y="2160700"/>
                <a:ext cx="2484720" cy="12852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8" name="Ink 17"/>
              <p14:cNvContentPartPr/>
              <p14:nvPr/>
            </p14:nvContentPartPr>
            <p14:xfrm>
              <a:off x="2936256" y="1191220"/>
              <a:ext cx="3867480" cy="1117440"/>
            </p14:xfrm>
          </p:contentPart>
        </mc:Choice>
        <mc:Fallback xmlns="">
          <p:pic>
            <p:nvPicPr>
              <p:cNvPr id="18" name="Ink 17"/>
              <p:cNvPicPr/>
              <p:nvPr/>
            </p:nvPicPr>
            <p:blipFill>
              <a:blip r:embed="rId15"/>
              <a:stretch>
                <a:fillRect/>
              </a:stretch>
            </p:blipFill>
            <p:spPr>
              <a:xfrm>
                <a:off x="2924376" y="1179340"/>
                <a:ext cx="3891240" cy="11412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7" name="Ink 26"/>
              <p14:cNvContentPartPr/>
              <p14:nvPr/>
            </p14:nvContentPartPr>
            <p14:xfrm>
              <a:off x="7768176" y="1887460"/>
              <a:ext cx="201600" cy="243720"/>
            </p14:xfrm>
          </p:contentPart>
        </mc:Choice>
        <mc:Fallback xmlns="">
          <p:pic>
            <p:nvPicPr>
              <p:cNvPr id="27" name="Ink 26"/>
              <p:cNvPicPr/>
              <p:nvPr/>
            </p:nvPicPr>
            <p:blipFill>
              <a:blip r:embed="rId17"/>
              <a:stretch>
                <a:fillRect/>
              </a:stretch>
            </p:blipFill>
            <p:spPr>
              <a:xfrm>
                <a:off x="7756296" y="1875580"/>
                <a:ext cx="225360" cy="2674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8" name="Ink 27"/>
              <p14:cNvContentPartPr/>
              <p14:nvPr/>
            </p14:nvContentPartPr>
            <p14:xfrm>
              <a:off x="6307656" y="1736620"/>
              <a:ext cx="554760" cy="436320"/>
            </p14:xfrm>
          </p:contentPart>
        </mc:Choice>
        <mc:Fallback xmlns="">
          <p:pic>
            <p:nvPicPr>
              <p:cNvPr id="28" name="Ink 27"/>
              <p:cNvPicPr/>
              <p:nvPr/>
            </p:nvPicPr>
            <p:blipFill>
              <a:blip r:embed="rId19"/>
              <a:stretch>
                <a:fillRect/>
              </a:stretch>
            </p:blipFill>
            <p:spPr>
              <a:xfrm>
                <a:off x="6295776" y="1724740"/>
                <a:ext cx="578520" cy="4600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30" name="Ink 29"/>
              <p14:cNvContentPartPr/>
              <p14:nvPr/>
            </p14:nvContentPartPr>
            <p14:xfrm>
              <a:off x="3959016" y="352420"/>
              <a:ext cx="2358360" cy="1392840"/>
            </p14:xfrm>
          </p:contentPart>
        </mc:Choice>
        <mc:Fallback xmlns="">
          <p:pic>
            <p:nvPicPr>
              <p:cNvPr id="30" name="Ink 29"/>
              <p:cNvPicPr/>
              <p:nvPr/>
            </p:nvPicPr>
            <p:blipFill>
              <a:blip r:embed="rId21"/>
              <a:stretch>
                <a:fillRect/>
              </a:stretch>
            </p:blipFill>
            <p:spPr>
              <a:xfrm>
                <a:off x="3947136" y="340540"/>
                <a:ext cx="2382120" cy="14166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45409" name="Ink 145408"/>
              <p14:cNvContentPartPr/>
              <p14:nvPr/>
            </p14:nvContentPartPr>
            <p14:xfrm>
              <a:off x="3110856" y="802060"/>
              <a:ext cx="1645920" cy="163080"/>
            </p14:xfrm>
          </p:contentPart>
        </mc:Choice>
        <mc:Fallback xmlns="">
          <p:pic>
            <p:nvPicPr>
              <p:cNvPr id="145409" name="Ink 145408"/>
              <p:cNvPicPr/>
              <p:nvPr/>
            </p:nvPicPr>
            <p:blipFill>
              <a:blip r:embed="rId23"/>
              <a:stretch>
                <a:fillRect/>
              </a:stretch>
            </p:blipFill>
            <p:spPr>
              <a:xfrm>
                <a:off x="3098976" y="790180"/>
                <a:ext cx="166968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45418" name="Ink 145417"/>
              <p14:cNvContentPartPr/>
              <p14:nvPr/>
            </p14:nvContentPartPr>
            <p14:xfrm>
              <a:off x="1316976" y="2743900"/>
              <a:ext cx="873000" cy="24840"/>
            </p14:xfrm>
          </p:contentPart>
        </mc:Choice>
        <mc:Fallback xmlns="">
          <p:pic>
            <p:nvPicPr>
              <p:cNvPr id="145418" name="Ink 145417"/>
              <p:cNvPicPr/>
              <p:nvPr/>
            </p:nvPicPr>
            <p:blipFill>
              <a:blip r:embed="rId25"/>
              <a:stretch>
                <a:fillRect/>
              </a:stretch>
            </p:blipFill>
            <p:spPr>
              <a:xfrm>
                <a:off x="1305096" y="2732020"/>
                <a:ext cx="89676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45421" name="Ink 145420"/>
              <p14:cNvContentPartPr/>
              <p14:nvPr/>
            </p14:nvContentPartPr>
            <p14:xfrm>
              <a:off x="964896" y="2313340"/>
              <a:ext cx="252000" cy="13680"/>
            </p14:xfrm>
          </p:contentPart>
        </mc:Choice>
        <mc:Fallback xmlns="">
          <p:pic>
            <p:nvPicPr>
              <p:cNvPr id="145421" name="Ink 145420"/>
              <p:cNvPicPr/>
              <p:nvPr/>
            </p:nvPicPr>
            <p:blipFill>
              <a:blip r:embed="rId27"/>
              <a:stretch>
                <a:fillRect/>
              </a:stretch>
            </p:blipFill>
            <p:spPr>
              <a:xfrm>
                <a:off x="953016" y="2301460"/>
                <a:ext cx="27576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45444" name="Ink 145443"/>
              <p14:cNvContentPartPr/>
              <p14:nvPr/>
            </p14:nvContentPartPr>
            <p14:xfrm>
              <a:off x="1854096" y="3112180"/>
              <a:ext cx="360" cy="360"/>
            </p14:xfrm>
          </p:contentPart>
        </mc:Choice>
        <mc:Fallback xmlns="">
          <p:pic>
            <p:nvPicPr>
              <p:cNvPr id="145444" name="Ink 145443"/>
              <p:cNvPicPr/>
              <p:nvPr/>
            </p:nvPicPr>
            <p:blipFill>
              <a:blip r:embed="rId29"/>
              <a:stretch>
                <a:fillRect/>
              </a:stretch>
            </p:blipFill>
            <p:spPr>
              <a:xfrm>
                <a:off x="1842216" y="3100300"/>
                <a:ext cx="2412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45447" name="Ink 145446"/>
              <p14:cNvContentPartPr/>
              <p14:nvPr/>
            </p14:nvContentPartPr>
            <p14:xfrm>
              <a:off x="2106456" y="3154300"/>
              <a:ext cx="3254400" cy="630000"/>
            </p14:xfrm>
          </p:contentPart>
        </mc:Choice>
        <mc:Fallback xmlns="">
          <p:pic>
            <p:nvPicPr>
              <p:cNvPr id="145447" name="Ink 145446"/>
              <p:cNvPicPr/>
              <p:nvPr/>
            </p:nvPicPr>
            <p:blipFill>
              <a:blip r:embed="rId31"/>
              <a:stretch>
                <a:fillRect/>
              </a:stretch>
            </p:blipFill>
            <p:spPr>
              <a:xfrm>
                <a:off x="2094576" y="3142420"/>
                <a:ext cx="3278160" cy="65376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45454" name="Ink 145453"/>
              <p14:cNvContentPartPr/>
              <p14:nvPr/>
            </p14:nvContentPartPr>
            <p14:xfrm>
              <a:off x="1300416" y="2843980"/>
              <a:ext cx="2122560" cy="299880"/>
            </p14:xfrm>
          </p:contentPart>
        </mc:Choice>
        <mc:Fallback xmlns="">
          <p:pic>
            <p:nvPicPr>
              <p:cNvPr id="145454" name="Ink 145453"/>
              <p:cNvPicPr/>
              <p:nvPr/>
            </p:nvPicPr>
            <p:blipFill>
              <a:blip r:embed="rId33"/>
              <a:stretch>
                <a:fillRect/>
              </a:stretch>
            </p:blipFill>
            <p:spPr>
              <a:xfrm>
                <a:off x="1288536" y="2832100"/>
                <a:ext cx="2146320" cy="3236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45460" name="Ink 145459"/>
              <p14:cNvContentPartPr/>
              <p14:nvPr/>
            </p14:nvContentPartPr>
            <p14:xfrm>
              <a:off x="1300416" y="2930740"/>
              <a:ext cx="361080" cy="89640"/>
            </p14:xfrm>
          </p:contentPart>
        </mc:Choice>
        <mc:Fallback xmlns="">
          <p:pic>
            <p:nvPicPr>
              <p:cNvPr id="145460" name="Ink 145459"/>
              <p:cNvPicPr/>
              <p:nvPr/>
            </p:nvPicPr>
            <p:blipFill>
              <a:blip r:embed="rId35"/>
              <a:stretch>
                <a:fillRect/>
              </a:stretch>
            </p:blipFill>
            <p:spPr>
              <a:xfrm>
                <a:off x="1288536" y="2918860"/>
                <a:ext cx="38484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45463" name="Ink 145462"/>
              <p14:cNvContentPartPr/>
              <p14:nvPr/>
            </p14:nvContentPartPr>
            <p14:xfrm>
              <a:off x="2894136" y="2885380"/>
              <a:ext cx="428400" cy="17640"/>
            </p14:xfrm>
          </p:contentPart>
        </mc:Choice>
        <mc:Fallback xmlns="">
          <p:pic>
            <p:nvPicPr>
              <p:cNvPr id="145463" name="Ink 145462"/>
              <p:cNvPicPr/>
              <p:nvPr/>
            </p:nvPicPr>
            <p:blipFill>
              <a:blip r:embed="rId37"/>
              <a:stretch>
                <a:fillRect/>
              </a:stretch>
            </p:blipFill>
            <p:spPr>
              <a:xfrm>
                <a:off x="2882256" y="2873500"/>
                <a:ext cx="45216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145470" name="Ink 145469"/>
              <p14:cNvContentPartPr/>
              <p14:nvPr/>
            </p14:nvContentPartPr>
            <p14:xfrm>
              <a:off x="1669416" y="2894380"/>
              <a:ext cx="428040" cy="42840"/>
            </p14:xfrm>
          </p:contentPart>
        </mc:Choice>
        <mc:Fallback xmlns="">
          <p:pic>
            <p:nvPicPr>
              <p:cNvPr id="145470" name="Ink 145469"/>
              <p:cNvPicPr/>
              <p:nvPr/>
            </p:nvPicPr>
            <p:blipFill>
              <a:blip r:embed="rId39"/>
              <a:stretch>
                <a:fillRect/>
              </a:stretch>
            </p:blipFill>
            <p:spPr>
              <a:xfrm>
                <a:off x="1657536" y="2882500"/>
                <a:ext cx="45180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145473" name="Ink 145472"/>
              <p14:cNvContentPartPr/>
              <p14:nvPr/>
            </p14:nvContentPartPr>
            <p14:xfrm>
              <a:off x="2751576" y="989980"/>
              <a:ext cx="168120" cy="218520"/>
            </p14:xfrm>
          </p:contentPart>
        </mc:Choice>
        <mc:Fallback xmlns="">
          <p:pic>
            <p:nvPicPr>
              <p:cNvPr id="145473" name="Ink 145472"/>
              <p:cNvPicPr/>
              <p:nvPr/>
            </p:nvPicPr>
            <p:blipFill>
              <a:blip r:embed="rId41"/>
              <a:stretch>
                <a:fillRect/>
              </a:stretch>
            </p:blipFill>
            <p:spPr>
              <a:xfrm>
                <a:off x="2739696" y="978100"/>
                <a:ext cx="191880" cy="24228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145475" name="Ink 145474"/>
              <p14:cNvContentPartPr/>
              <p14:nvPr/>
            </p14:nvContentPartPr>
            <p14:xfrm>
              <a:off x="4310736" y="737620"/>
              <a:ext cx="915840" cy="1393560"/>
            </p14:xfrm>
          </p:contentPart>
        </mc:Choice>
        <mc:Fallback xmlns="">
          <p:pic>
            <p:nvPicPr>
              <p:cNvPr id="145475" name="Ink 145474"/>
              <p:cNvPicPr/>
              <p:nvPr/>
            </p:nvPicPr>
            <p:blipFill>
              <a:blip r:embed="rId43"/>
              <a:stretch>
                <a:fillRect/>
              </a:stretch>
            </p:blipFill>
            <p:spPr>
              <a:xfrm>
                <a:off x="4298856" y="725740"/>
                <a:ext cx="939600" cy="1417320"/>
              </a:xfrm>
              <a:prstGeom prst="rect">
                <a:avLst/>
              </a:prstGeom>
            </p:spPr>
          </p:pic>
        </mc:Fallback>
      </mc:AlternateContent>
      <p:sp>
        <p:nvSpPr>
          <p:cNvPr id="24" name="Rectangle 5"/>
          <p:cNvSpPr>
            <a:spLocks noChangeArrowheads="1"/>
          </p:cNvSpPr>
          <p:nvPr/>
        </p:nvSpPr>
        <p:spPr bwMode="auto">
          <a:xfrm>
            <a:off x="4876800" y="4324350"/>
            <a:ext cx="425132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1"/>
              </a:buClr>
              <a:buFont typeface="Wingdings" panose="05000000000000000000" pitchFamily="2" charset="2"/>
              <a:buChar char="§"/>
              <a:defRPr sz="2800">
                <a:solidFill>
                  <a:schemeClr val="tx1"/>
                </a:solidFill>
                <a:latin typeface="Times New Roman" panose="02020603050405020304" pitchFamily="18" charset="0"/>
              </a:defRPr>
            </a:lvl1pPr>
            <a:lvl2pPr marL="742950" indent="-285750">
              <a:spcBef>
                <a:spcPct val="20000"/>
              </a:spcBef>
              <a:buClr>
                <a:schemeClr val="tx1"/>
              </a:buClr>
              <a:buFont typeface="Wingdings" panose="05000000000000000000" pitchFamily="2" charset="2"/>
              <a:buChar char="§"/>
              <a:defRPr sz="2200">
                <a:solidFill>
                  <a:schemeClr val="tx1"/>
                </a:solidFill>
                <a:latin typeface="Times New Roman" panose="02020603050405020304" pitchFamily="18" charset="0"/>
              </a:defRPr>
            </a:lvl2pPr>
            <a:lvl3pPr marL="1143000" indent="-228600">
              <a:spcBef>
                <a:spcPct val="20000"/>
              </a:spcBef>
              <a:buClr>
                <a:schemeClr val="hlink"/>
              </a:buClr>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lr>
                <a:srgbClr val="00CCFF"/>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9pPr>
          </a:lstStyle>
          <a:p>
            <a:pPr eaLnBrk="1" hangingPunct="1">
              <a:spcBef>
                <a:spcPct val="0"/>
              </a:spcBef>
              <a:buClrTx/>
              <a:buNone/>
            </a:pPr>
            <a:r>
              <a:rPr lang="en-US" altLang="en-US" sz="2000" dirty="0">
                <a:solidFill>
                  <a:srgbClr val="339966"/>
                </a:solidFill>
                <a:latin typeface="Courier New" panose="02070309020205020404" pitchFamily="49" charset="0"/>
              </a:rPr>
              <a:t>HOP 2.9. Show/highlight</a:t>
            </a:r>
          </a:p>
          <a:p>
            <a:pPr eaLnBrk="1" hangingPunct="1">
              <a:spcBef>
                <a:spcPct val="0"/>
              </a:spcBef>
              <a:buClrTx/>
              <a:buNone/>
            </a:pPr>
            <a:r>
              <a:rPr lang="en-US" altLang="en-US" sz="2000" dirty="0">
                <a:solidFill>
                  <a:srgbClr val="339966"/>
                </a:solidFill>
                <a:latin typeface="Courier New" panose="02070309020205020404" pitchFamily="49" charset="0"/>
              </a:rPr>
              <a:t>        </a:t>
            </a:r>
            <a:r>
              <a:rPr lang="en-US" altLang="en-US" sz="2000" dirty="0">
                <a:cs typeface="Arial" panose="020B0604020202020204" pitchFamily="34" charset="0"/>
              </a:rPr>
              <a:t>&amp;copy;</a:t>
            </a:r>
          </a:p>
          <a:p>
            <a:pPr eaLnBrk="1" hangingPunct="1">
              <a:spcBef>
                <a:spcPct val="0"/>
              </a:spcBef>
              <a:buClrTx/>
              <a:buFontTx/>
              <a:buNone/>
            </a:pPr>
            <a:endParaRPr lang="en-US" altLang="en-US" sz="2000" dirty="0">
              <a:solidFill>
                <a:srgbClr val="339966"/>
              </a:solidFill>
              <a:latin typeface="Courier New" panose="02070309020205020404" pitchFamily="49" charset="0"/>
            </a:endParaRPr>
          </a:p>
        </p:txBody>
      </p:sp>
    </p:spTree>
    <p:custDataLst>
      <p:tags r:id="rId2"/>
    </p:custData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p:txBody>
          <a:bodyPr/>
          <a:lstStyle/>
          <a:p>
            <a:fld id="{48974C1D-CCCD-46C6-BE1F-9D85B577862B}" type="slidenum">
              <a:rPr lang="en-US" altLang="en-US" smtClean="0"/>
              <a:pPr/>
              <a:t>72</a:t>
            </a:fld>
            <a:endParaRPr lang="en-US" altLang="en-US"/>
          </a:p>
        </p:txBody>
      </p:sp>
      <p:sp>
        <p:nvSpPr>
          <p:cNvPr id="4" name="Rectangle 3"/>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r="53907" b="57223"/>
          <a:stretch/>
        </p:blipFill>
        <p:spPr>
          <a:xfrm>
            <a:off x="-838200" y="2667000"/>
            <a:ext cx="3596232" cy="1805282"/>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2728745037"/>
              </p:ext>
            </p:extLst>
          </p:nvPr>
        </p:nvGraphicFramePr>
        <p:xfrm>
          <a:off x="2895600" y="4038600"/>
          <a:ext cx="5029200" cy="1371600"/>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1346877977"/>
                    </a:ext>
                  </a:extLst>
                </a:gridCol>
                <a:gridCol w="2438400">
                  <a:extLst>
                    <a:ext uri="{9D8B030D-6E8A-4147-A177-3AD203B41FA5}">
                      <a16:colId xmlns:a16="http://schemas.microsoft.com/office/drawing/2014/main" val="1903867033"/>
                    </a:ext>
                  </a:extLst>
                </a:gridCol>
              </a:tblGrid>
              <a:tr h="457200">
                <a:tc>
                  <a:txBody>
                    <a:bodyPr/>
                    <a:lstStyle/>
                    <a:p>
                      <a:r>
                        <a:rPr lang="en-US" sz="1600" b="0" dirty="0">
                          <a:solidFill>
                            <a:schemeClr val="bg1"/>
                          </a:solidFill>
                          <a:latin typeface="+mj-lt"/>
                        </a:rPr>
                        <a:t>START-UP</a:t>
                      </a:r>
                      <a:r>
                        <a:rPr lang="en-US" sz="1600" b="0" baseline="0" dirty="0">
                          <a:solidFill>
                            <a:schemeClr val="bg1"/>
                          </a:solidFill>
                          <a:latin typeface="+mj-lt"/>
                        </a:rPr>
                        <a:t> File</a:t>
                      </a:r>
                      <a:endParaRPr lang="en-US" sz="1600" b="0" dirty="0">
                        <a:solidFill>
                          <a:schemeClr val="bg1"/>
                        </a:solidFill>
                        <a:latin typeface="+mj-lt"/>
                      </a:endParaRPr>
                    </a:p>
                  </a:txBody>
                  <a:tcPr anchor="ctr">
                    <a:lnL w="12700" cap="flat" cmpd="sng" algn="ctr">
                      <a:solidFill>
                        <a:srgbClr val="006400"/>
                      </a:solidFill>
                      <a:prstDash val="solid"/>
                      <a:round/>
                      <a:headEnd type="none" w="med" len="med"/>
                      <a:tailEnd type="none" w="med" len="med"/>
                    </a:lnL>
                    <a:lnR w="12700" cap="flat" cmpd="sng" algn="ctr">
                      <a:solidFill>
                        <a:srgbClr val="006400"/>
                      </a:solidFill>
                      <a:prstDash val="solid"/>
                      <a:round/>
                      <a:headEnd type="none" w="med" len="med"/>
                      <a:tailEnd type="none" w="med" len="med"/>
                    </a:lnR>
                    <a:lnT w="12700" cap="flat" cmpd="sng" algn="ctr">
                      <a:solidFill>
                        <a:srgbClr val="006400"/>
                      </a:solidFill>
                      <a:prstDash val="solid"/>
                      <a:round/>
                      <a:headEnd type="none" w="med" len="med"/>
                      <a:tailEnd type="none" w="med" len="med"/>
                    </a:lnT>
                    <a:lnB w="12700" cap="flat" cmpd="sng" algn="ctr">
                      <a:solidFill>
                        <a:srgbClr val="006400"/>
                      </a:solidFill>
                      <a:prstDash val="solid"/>
                      <a:round/>
                      <a:headEnd type="none" w="med" len="med"/>
                      <a:tailEnd type="none" w="med" len="med"/>
                    </a:lnB>
                    <a:solidFill>
                      <a:srgbClr val="008000"/>
                    </a:solidFill>
                  </a:tcPr>
                </a:tc>
                <a:tc>
                  <a:txBody>
                    <a:bodyPr/>
                    <a:lstStyle/>
                    <a:p>
                      <a:r>
                        <a:rPr lang="en-US" sz="1600" b="0" dirty="0">
                          <a:solidFill>
                            <a:schemeClr val="bg1"/>
                          </a:solidFill>
                          <a:latin typeface="+mj-lt"/>
                        </a:rPr>
                        <a:t>template.html</a:t>
                      </a:r>
                    </a:p>
                  </a:txBody>
                  <a:tcPr anchor="ctr">
                    <a:lnL w="12700" cap="flat" cmpd="sng" algn="ctr">
                      <a:solidFill>
                        <a:srgbClr val="006400"/>
                      </a:solidFill>
                      <a:prstDash val="solid"/>
                      <a:round/>
                      <a:headEnd type="none" w="med" len="med"/>
                      <a:tailEnd type="none" w="med" len="med"/>
                    </a:lnL>
                    <a:lnR w="12700" cap="flat" cmpd="sng" algn="ctr">
                      <a:solidFill>
                        <a:srgbClr val="006400"/>
                      </a:solidFill>
                      <a:prstDash val="solid"/>
                      <a:round/>
                      <a:headEnd type="none" w="med" len="med"/>
                      <a:tailEnd type="none" w="med" len="med"/>
                    </a:lnR>
                    <a:lnT w="12700" cap="flat" cmpd="sng" algn="ctr">
                      <a:solidFill>
                        <a:srgbClr val="006400"/>
                      </a:solidFill>
                      <a:prstDash val="solid"/>
                      <a:round/>
                      <a:headEnd type="none" w="med" len="med"/>
                      <a:tailEnd type="none" w="med" len="med"/>
                    </a:lnT>
                    <a:lnB w="12700" cap="flat" cmpd="sng" algn="ctr">
                      <a:solidFill>
                        <a:srgbClr val="006400"/>
                      </a:solidFill>
                      <a:prstDash val="solid"/>
                      <a:round/>
                      <a:headEnd type="none" w="med" len="med"/>
                      <a:tailEnd type="none" w="med" len="med"/>
                    </a:lnB>
                    <a:solidFill>
                      <a:schemeClr val="tx1"/>
                    </a:solidFill>
                  </a:tcPr>
                </a:tc>
                <a:extLst>
                  <a:ext uri="{0D108BD9-81ED-4DB2-BD59-A6C34878D82A}">
                    <a16:rowId xmlns:a16="http://schemas.microsoft.com/office/drawing/2014/main" val="636293227"/>
                  </a:ext>
                </a:extLst>
              </a:tr>
              <a:tr h="457200">
                <a:tc>
                  <a:txBody>
                    <a:bodyPr/>
                    <a:lstStyle/>
                    <a:p>
                      <a:r>
                        <a:rPr lang="en-US" sz="1600" b="0" dirty="0">
                          <a:solidFill>
                            <a:schemeClr val="bg1"/>
                          </a:solidFill>
                          <a:latin typeface="+mj-lt"/>
                        </a:rPr>
                        <a:t>SAVE SOLUTION 2.10 AS</a:t>
                      </a:r>
                    </a:p>
                  </a:txBody>
                  <a:tcPr anchor="ctr">
                    <a:lnL w="12700" cap="flat" cmpd="sng" algn="ctr">
                      <a:solidFill>
                        <a:srgbClr val="006400"/>
                      </a:solidFill>
                      <a:prstDash val="solid"/>
                      <a:round/>
                      <a:headEnd type="none" w="med" len="med"/>
                      <a:tailEnd type="none" w="med" len="med"/>
                    </a:lnL>
                    <a:lnR w="12700" cap="flat" cmpd="sng" algn="ctr">
                      <a:solidFill>
                        <a:srgbClr val="006400"/>
                      </a:solidFill>
                      <a:prstDash val="solid"/>
                      <a:round/>
                      <a:headEnd type="none" w="med" len="med"/>
                      <a:tailEnd type="none" w="med" len="med"/>
                    </a:lnR>
                    <a:lnT w="12700" cap="flat" cmpd="sng" algn="ctr">
                      <a:solidFill>
                        <a:srgbClr val="006400"/>
                      </a:solidFill>
                      <a:prstDash val="solid"/>
                      <a:round/>
                      <a:headEnd type="none" w="med" len="med"/>
                      <a:tailEnd type="none" w="med" len="med"/>
                    </a:lnT>
                    <a:lnB w="12700" cap="flat" cmpd="sng" algn="ctr">
                      <a:solidFill>
                        <a:srgbClr val="006400"/>
                      </a:solidFill>
                      <a:prstDash val="solid"/>
                      <a:round/>
                      <a:headEnd type="none" w="med" len="med"/>
                      <a:tailEnd type="none" w="med" len="med"/>
                    </a:lnB>
                    <a:solidFill>
                      <a:srgbClr val="008000"/>
                    </a:solidFill>
                  </a:tcPr>
                </a:tc>
                <a:tc>
                  <a:txBody>
                    <a:bodyPr/>
                    <a:lstStyle/>
                    <a:p>
                      <a:r>
                        <a:rPr lang="en-US" sz="1600" b="0" dirty="0">
                          <a:solidFill>
                            <a:schemeClr val="bg1"/>
                          </a:solidFill>
                          <a:latin typeface="+mj-lt"/>
                        </a:rPr>
                        <a:t>structure.html</a:t>
                      </a:r>
                    </a:p>
                  </a:txBody>
                  <a:tcPr anchor="ctr">
                    <a:lnL w="12700" cap="flat" cmpd="sng" algn="ctr">
                      <a:solidFill>
                        <a:srgbClr val="006400"/>
                      </a:solidFill>
                      <a:prstDash val="solid"/>
                      <a:round/>
                      <a:headEnd type="none" w="med" len="med"/>
                      <a:tailEnd type="none" w="med" len="med"/>
                    </a:lnL>
                    <a:lnR w="12700" cap="flat" cmpd="sng" algn="ctr">
                      <a:solidFill>
                        <a:srgbClr val="006400"/>
                      </a:solidFill>
                      <a:prstDash val="solid"/>
                      <a:round/>
                      <a:headEnd type="none" w="med" len="med"/>
                      <a:tailEnd type="none" w="med" len="med"/>
                    </a:lnR>
                    <a:lnT w="12700" cap="flat" cmpd="sng" algn="ctr">
                      <a:solidFill>
                        <a:srgbClr val="006400"/>
                      </a:solidFill>
                      <a:prstDash val="solid"/>
                      <a:round/>
                      <a:headEnd type="none" w="med" len="med"/>
                      <a:tailEnd type="none" w="med" len="med"/>
                    </a:lnT>
                    <a:lnB w="12700" cap="flat" cmpd="sng" algn="ctr">
                      <a:solidFill>
                        <a:srgbClr val="006400"/>
                      </a:solidFill>
                      <a:prstDash val="solid"/>
                      <a:round/>
                      <a:headEnd type="none" w="med" len="med"/>
                      <a:tailEnd type="none" w="med" len="med"/>
                    </a:lnB>
                    <a:solidFill>
                      <a:schemeClr val="tx1"/>
                    </a:solidFill>
                  </a:tcPr>
                </a:tc>
                <a:extLst>
                  <a:ext uri="{0D108BD9-81ED-4DB2-BD59-A6C34878D82A}">
                    <a16:rowId xmlns:a16="http://schemas.microsoft.com/office/drawing/2014/main" val="1591458743"/>
                  </a:ext>
                </a:extLst>
              </a:tr>
              <a:tr h="457200">
                <a:tc>
                  <a:txBody>
                    <a:bodyPr/>
                    <a:lstStyle/>
                    <a:p>
                      <a:r>
                        <a:rPr lang="en-US" sz="1600" b="0" dirty="0">
                          <a:solidFill>
                            <a:schemeClr val="bg1"/>
                          </a:solidFill>
                          <a:latin typeface="+mj-lt"/>
                        </a:rPr>
                        <a:t>SAVE</a:t>
                      </a:r>
                      <a:r>
                        <a:rPr lang="en-US" sz="1600" b="0" baseline="0" dirty="0">
                          <a:solidFill>
                            <a:schemeClr val="bg1"/>
                          </a:solidFill>
                          <a:latin typeface="+mj-lt"/>
                        </a:rPr>
                        <a:t> SOLUTION 2.11 AS</a:t>
                      </a:r>
                      <a:endParaRPr lang="en-US" sz="1600" b="0" dirty="0">
                        <a:solidFill>
                          <a:schemeClr val="bg1"/>
                        </a:solidFill>
                        <a:latin typeface="+mj-lt"/>
                      </a:endParaRPr>
                    </a:p>
                  </a:txBody>
                  <a:tcPr anchor="ctr">
                    <a:lnL w="12700" cap="flat" cmpd="sng" algn="ctr">
                      <a:solidFill>
                        <a:srgbClr val="006400"/>
                      </a:solidFill>
                      <a:prstDash val="solid"/>
                      <a:round/>
                      <a:headEnd type="none" w="med" len="med"/>
                      <a:tailEnd type="none" w="med" len="med"/>
                    </a:lnL>
                    <a:lnR w="12700" cap="flat" cmpd="sng" algn="ctr">
                      <a:solidFill>
                        <a:srgbClr val="006400"/>
                      </a:solidFill>
                      <a:prstDash val="solid"/>
                      <a:round/>
                      <a:headEnd type="none" w="med" len="med"/>
                      <a:tailEnd type="none" w="med" len="med"/>
                    </a:lnR>
                    <a:lnT w="12700" cap="flat" cmpd="sng" algn="ctr">
                      <a:solidFill>
                        <a:srgbClr val="006400"/>
                      </a:solidFill>
                      <a:prstDash val="solid"/>
                      <a:round/>
                      <a:headEnd type="none" w="med" len="med"/>
                      <a:tailEnd type="none" w="med" len="med"/>
                    </a:lnT>
                    <a:lnB w="12700" cap="flat" cmpd="sng" algn="ctr">
                      <a:solidFill>
                        <a:srgbClr val="006400"/>
                      </a:solidFill>
                      <a:prstDash val="solid"/>
                      <a:round/>
                      <a:headEnd type="none" w="med" len="med"/>
                      <a:tailEnd type="none" w="med" len="med"/>
                    </a:lnB>
                    <a:solidFill>
                      <a:srgbClr val="008000"/>
                    </a:solidFill>
                  </a:tcPr>
                </a:tc>
                <a:tc>
                  <a:txBody>
                    <a:bodyPr/>
                    <a:lstStyle/>
                    <a:p>
                      <a:r>
                        <a:rPr lang="en-US" sz="1600" b="0" dirty="0">
                          <a:solidFill>
                            <a:schemeClr val="bg1"/>
                          </a:solidFill>
                          <a:latin typeface="+mj-lt"/>
                        </a:rPr>
                        <a:t>casita.html</a:t>
                      </a:r>
                    </a:p>
                  </a:txBody>
                  <a:tcPr anchor="ctr">
                    <a:lnL w="12700" cap="flat" cmpd="sng" algn="ctr">
                      <a:solidFill>
                        <a:srgbClr val="006400"/>
                      </a:solidFill>
                      <a:prstDash val="solid"/>
                      <a:round/>
                      <a:headEnd type="none" w="med" len="med"/>
                      <a:tailEnd type="none" w="med" len="med"/>
                    </a:lnL>
                    <a:lnR w="12700" cap="flat" cmpd="sng" algn="ctr">
                      <a:solidFill>
                        <a:srgbClr val="006400"/>
                      </a:solidFill>
                      <a:prstDash val="solid"/>
                      <a:round/>
                      <a:headEnd type="none" w="med" len="med"/>
                      <a:tailEnd type="none" w="med" len="med"/>
                    </a:lnR>
                    <a:lnT w="12700" cap="flat" cmpd="sng" algn="ctr">
                      <a:solidFill>
                        <a:srgbClr val="006400"/>
                      </a:solidFill>
                      <a:prstDash val="solid"/>
                      <a:round/>
                      <a:headEnd type="none" w="med" len="med"/>
                      <a:tailEnd type="none" w="med" len="med"/>
                    </a:lnT>
                    <a:lnB w="12700" cap="flat" cmpd="sng" algn="ctr">
                      <a:solidFill>
                        <a:srgbClr val="006400"/>
                      </a:solidFill>
                      <a:prstDash val="solid"/>
                      <a:round/>
                      <a:headEnd type="none" w="med" len="med"/>
                      <a:tailEnd type="none" w="med" len="med"/>
                    </a:lnB>
                    <a:solidFill>
                      <a:schemeClr val="tx1"/>
                    </a:solidFill>
                  </a:tcPr>
                </a:tc>
                <a:extLst>
                  <a:ext uri="{0D108BD9-81ED-4DB2-BD59-A6C34878D82A}">
                    <a16:rowId xmlns:a16="http://schemas.microsoft.com/office/drawing/2014/main" val="4132141806"/>
                  </a:ext>
                </a:extLst>
              </a:tr>
            </a:tbl>
          </a:graphicData>
        </a:graphic>
      </p:graphicFrame>
      <p:sp>
        <p:nvSpPr>
          <p:cNvPr id="7" name="Rectangle 6"/>
          <p:cNvSpPr/>
          <p:nvPr/>
        </p:nvSpPr>
        <p:spPr>
          <a:xfrm>
            <a:off x="2782828" y="2667000"/>
            <a:ext cx="5522971" cy="1200329"/>
          </a:xfrm>
          <a:prstGeom prst="rect">
            <a:avLst/>
          </a:prstGeom>
        </p:spPr>
        <p:txBody>
          <a:bodyPr wrap="square">
            <a:spAutoFit/>
          </a:bodyPr>
          <a:lstStyle/>
          <a:p>
            <a:pPr eaLnBrk="1" hangingPunct="1">
              <a:spcAft>
                <a:spcPts val="1200"/>
              </a:spcAft>
            </a:pPr>
            <a:r>
              <a:rPr lang="en-US" sz="1400" dirty="0">
                <a:latin typeface="+mj-lt"/>
              </a:rPr>
              <a:t>Hands-On Practice</a:t>
            </a:r>
          </a:p>
          <a:p>
            <a:pPr eaLnBrk="1" hangingPunct="1"/>
            <a:r>
              <a:rPr lang="en-US" sz="2800" dirty="0">
                <a:solidFill>
                  <a:schemeClr val="bg1"/>
                </a:solidFill>
                <a:latin typeface="+mj-lt"/>
              </a:rPr>
              <a:t>HOP 2.10 &amp; 2.11</a:t>
            </a:r>
          </a:p>
          <a:p>
            <a:pPr eaLnBrk="1" hangingPunct="1"/>
            <a:r>
              <a:rPr lang="en-US" sz="2000" b="0" dirty="0">
                <a:solidFill>
                  <a:schemeClr val="bg1"/>
                </a:solidFill>
                <a:latin typeface="+mj-lt"/>
              </a:rPr>
              <a:t>Follow the directions in your book for the HOP.</a:t>
            </a:r>
            <a:endParaRPr lang="en-US" sz="1600" b="0" dirty="0">
              <a:solidFill>
                <a:schemeClr val="bg1"/>
              </a:solidFill>
              <a:latin typeface="+mj-lt"/>
            </a:endParaRPr>
          </a:p>
        </p:txBody>
      </p:sp>
      <p:pic>
        <p:nvPicPr>
          <p:cNvPr id="8" name="Picture 2" descr="Image result for home icon">
            <a:hlinkClick r:id="rId4" action="ppaction://hlinksldjump"/>
          </p:cNvPr>
          <p:cNvPicPr>
            <a:picLocks noChangeAspect="1" noChangeArrowheads="1"/>
          </p:cNvPicPr>
          <p:nvPr/>
        </p:nvPicPr>
        <p:blipFill>
          <a:blip r:embed="rId5" cstate="print">
            <a:lum bright="70000" contrast="-70000"/>
            <a:extLst>
              <a:ext uri="{28A0092B-C50C-407E-A947-70E740481C1C}">
                <a14:useLocalDpi xmlns:a14="http://schemas.microsoft.com/office/drawing/2010/main" val="0"/>
              </a:ext>
            </a:extLst>
          </a:blip>
          <a:srcRect/>
          <a:stretch>
            <a:fillRect/>
          </a:stretch>
        </p:blipFill>
        <p:spPr bwMode="auto">
          <a:xfrm flipH="1">
            <a:off x="8686800" y="6368587"/>
            <a:ext cx="398436" cy="37549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52931260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a:xfrm>
            <a:off x="609600" y="0"/>
            <a:ext cx="8153400" cy="533400"/>
          </a:xfrm>
        </p:spPr>
        <p:txBody>
          <a:bodyPr/>
          <a:lstStyle/>
          <a:p>
            <a:pPr eaLnBrk="1" hangingPunct="1"/>
            <a:r>
              <a:rPr lang="en-US" altLang="en-US" dirty="0"/>
              <a:t>HTML &lt;</a:t>
            </a:r>
            <a:r>
              <a:rPr lang="en-US" altLang="en-US" dirty="0">
                <a:solidFill>
                  <a:schemeClr val="hlink"/>
                </a:solidFill>
              </a:rPr>
              <a:t>div</a:t>
            </a:r>
            <a:r>
              <a:rPr lang="en-US" altLang="en-US" dirty="0"/>
              <a:t>&gt; tag</a:t>
            </a:r>
          </a:p>
        </p:txBody>
      </p:sp>
      <p:sp>
        <p:nvSpPr>
          <p:cNvPr id="148483" name="Rectangle 3"/>
          <p:cNvSpPr>
            <a:spLocks noGrp="1" noChangeArrowheads="1"/>
          </p:cNvSpPr>
          <p:nvPr>
            <p:ph type="body" idx="1"/>
          </p:nvPr>
        </p:nvSpPr>
        <p:spPr>
          <a:xfrm>
            <a:off x="5105400" y="685800"/>
            <a:ext cx="4038600" cy="5943600"/>
          </a:xfrm>
        </p:spPr>
        <p:txBody>
          <a:bodyPr/>
          <a:lstStyle/>
          <a:p>
            <a:pPr eaLnBrk="1" hangingPunct="1">
              <a:lnSpc>
                <a:spcPct val="80000"/>
              </a:lnSpc>
            </a:pPr>
            <a:r>
              <a:rPr lang="en-US" altLang="en-US" sz="2000" dirty="0">
                <a:cs typeface="Times New Roman" panose="02020603050405020304" pitchFamily="18" charset="0"/>
              </a:rPr>
              <a:t>The </a:t>
            </a:r>
            <a:r>
              <a:rPr lang="en-US" altLang="en-US" sz="2000" b="1" dirty="0">
                <a:cs typeface="Times New Roman" panose="02020603050405020304" pitchFamily="18" charset="0"/>
              </a:rPr>
              <a:t>&lt;</a:t>
            </a:r>
            <a:r>
              <a:rPr lang="en-US" altLang="en-US" sz="2000" b="1" dirty="0">
                <a:solidFill>
                  <a:srgbClr val="FF00FF"/>
                </a:solidFill>
                <a:cs typeface="Times New Roman" panose="02020603050405020304" pitchFamily="18" charset="0"/>
              </a:rPr>
              <a:t>div</a:t>
            </a:r>
            <a:r>
              <a:rPr lang="en-US" altLang="en-US" sz="2000" b="1" dirty="0">
                <a:cs typeface="Times New Roman" panose="02020603050405020304" pitchFamily="18" charset="0"/>
              </a:rPr>
              <a:t>&gt;</a:t>
            </a:r>
            <a:r>
              <a:rPr lang="en-US" altLang="en-US" sz="2000" dirty="0">
                <a:cs typeface="Times New Roman" panose="02020603050405020304" pitchFamily="18" charset="0"/>
              </a:rPr>
              <a:t> tag</a:t>
            </a:r>
          </a:p>
          <a:p>
            <a:pPr lvl="1" eaLnBrk="1" hangingPunct="1">
              <a:lnSpc>
                <a:spcPct val="80000"/>
              </a:lnSpc>
            </a:pPr>
            <a:r>
              <a:rPr lang="en-US" altLang="en-US" sz="1800" dirty="0">
                <a:cs typeface="Times New Roman" panose="02020603050405020304" pitchFamily="18" charset="0"/>
              </a:rPr>
              <a:t>A container tag</a:t>
            </a:r>
          </a:p>
          <a:p>
            <a:pPr lvl="1" eaLnBrk="1" hangingPunct="1">
              <a:lnSpc>
                <a:spcPct val="80000"/>
              </a:lnSpc>
            </a:pPr>
            <a:endParaRPr lang="en-US" altLang="en-US" sz="1800" dirty="0">
              <a:cs typeface="Times New Roman" panose="02020603050405020304" pitchFamily="18" charset="0"/>
            </a:endParaRPr>
          </a:p>
          <a:p>
            <a:pPr eaLnBrk="1" hangingPunct="1">
              <a:lnSpc>
                <a:spcPct val="80000"/>
              </a:lnSpc>
            </a:pPr>
            <a:r>
              <a:rPr lang="en-US" altLang="en-US" sz="2400" dirty="0">
                <a:cs typeface="Times New Roman" panose="02020603050405020304" pitchFamily="18" charset="0"/>
              </a:rPr>
              <a:t>Used to create a </a:t>
            </a:r>
            <a:r>
              <a:rPr lang="en-US" altLang="en-US" sz="2400" b="1" dirty="0">
                <a:solidFill>
                  <a:srgbClr val="00CC66"/>
                </a:solidFill>
                <a:cs typeface="Times New Roman" panose="02020603050405020304" pitchFamily="18" charset="0"/>
              </a:rPr>
              <a:t>specially</a:t>
            </a:r>
            <a:r>
              <a:rPr lang="en-US" altLang="en-US" sz="2400" b="1" dirty="0">
                <a:solidFill>
                  <a:srgbClr val="00B050"/>
                </a:solidFill>
                <a:cs typeface="Times New Roman" panose="02020603050405020304" pitchFamily="18" charset="0"/>
              </a:rPr>
              <a:t> </a:t>
            </a:r>
            <a:r>
              <a:rPr lang="en-US" altLang="en-US" sz="2400" b="1" dirty="0">
                <a:cs typeface="Times New Roman" panose="02020603050405020304" pitchFamily="18" charset="0"/>
              </a:rPr>
              <a:t>formatted </a:t>
            </a:r>
            <a:r>
              <a:rPr lang="en-US" altLang="en-US" sz="2400" b="1" dirty="0">
                <a:solidFill>
                  <a:srgbClr val="FF00FF"/>
                </a:solidFill>
                <a:cs typeface="Times New Roman" panose="02020603050405020304" pitchFamily="18" charset="0"/>
              </a:rPr>
              <a:t>division</a:t>
            </a:r>
            <a:r>
              <a:rPr lang="en-US" altLang="en-US" sz="2400" dirty="0">
                <a:cs typeface="Times New Roman" panose="02020603050405020304" pitchFamily="18" charset="0"/>
              </a:rPr>
              <a:t> or </a:t>
            </a:r>
            <a:r>
              <a:rPr lang="en-US" altLang="en-US" sz="2400" b="1" dirty="0">
                <a:solidFill>
                  <a:srgbClr val="FF00FF"/>
                </a:solidFill>
                <a:cs typeface="Times New Roman" panose="02020603050405020304" pitchFamily="18" charset="0"/>
              </a:rPr>
              <a:t>area</a:t>
            </a:r>
            <a:r>
              <a:rPr lang="en-US" altLang="en-US" sz="2400" b="1" dirty="0">
                <a:cs typeface="Times New Roman" panose="02020603050405020304" pitchFamily="18" charset="0"/>
              </a:rPr>
              <a:t> of a web page</a:t>
            </a:r>
            <a:r>
              <a:rPr lang="en-US" altLang="en-US" sz="2400" dirty="0">
                <a:cs typeface="Times New Roman" panose="02020603050405020304" pitchFamily="18" charset="0"/>
              </a:rPr>
              <a:t>. </a:t>
            </a:r>
          </a:p>
          <a:p>
            <a:pPr lvl="1" eaLnBrk="1" hangingPunct="1">
              <a:lnSpc>
                <a:spcPct val="80000"/>
              </a:lnSpc>
            </a:pPr>
            <a:r>
              <a:rPr lang="en-US" altLang="en-US" sz="2000" dirty="0">
                <a:cs typeface="Times New Roman" panose="02020603050405020304" pitchFamily="18" charset="0"/>
              </a:rPr>
              <a:t>It can be used to </a:t>
            </a:r>
            <a:r>
              <a:rPr lang="en-US" altLang="en-US" sz="2000" b="1" dirty="0">
                <a:cs typeface="Times New Roman" panose="02020603050405020304" pitchFamily="18" charset="0"/>
              </a:rPr>
              <a:t>format that area</a:t>
            </a:r>
            <a:r>
              <a:rPr lang="en-US" altLang="en-US" sz="2000" dirty="0">
                <a:cs typeface="Times New Roman" panose="02020603050405020304" pitchFamily="18" charset="0"/>
              </a:rPr>
              <a:t> and </a:t>
            </a:r>
            <a:r>
              <a:rPr lang="en-US" altLang="en-US" sz="2000" b="1" dirty="0">
                <a:cs typeface="Times New Roman" panose="02020603050405020304" pitchFamily="18" charset="0"/>
              </a:rPr>
              <a:t>places a </a:t>
            </a:r>
            <a:r>
              <a:rPr lang="en-US" altLang="en-US" sz="2000" b="1" dirty="0">
                <a:solidFill>
                  <a:srgbClr val="FF00FF"/>
                </a:solidFill>
                <a:cs typeface="Times New Roman" panose="02020603050405020304" pitchFamily="18" charset="0"/>
              </a:rPr>
              <a:t>line break</a:t>
            </a:r>
            <a:r>
              <a:rPr lang="en-US" altLang="en-US" sz="2000" dirty="0">
                <a:solidFill>
                  <a:srgbClr val="FF00FF"/>
                </a:solidFill>
                <a:cs typeface="Times New Roman" panose="02020603050405020304" pitchFamily="18" charset="0"/>
              </a:rPr>
              <a:t> </a:t>
            </a:r>
            <a:r>
              <a:rPr lang="en-US" altLang="en-US" sz="2000" b="1" dirty="0">
                <a:solidFill>
                  <a:srgbClr val="FF00FF"/>
                </a:solidFill>
                <a:cs typeface="Times New Roman" panose="02020603050405020304" pitchFamily="18" charset="0"/>
              </a:rPr>
              <a:t>before</a:t>
            </a:r>
            <a:r>
              <a:rPr lang="en-US" altLang="en-US" sz="2000" dirty="0">
                <a:solidFill>
                  <a:srgbClr val="FF00FF"/>
                </a:solidFill>
                <a:cs typeface="Times New Roman" panose="02020603050405020304" pitchFamily="18" charset="0"/>
              </a:rPr>
              <a:t> </a:t>
            </a:r>
            <a:r>
              <a:rPr lang="en-US" altLang="en-US" sz="2000" dirty="0">
                <a:cs typeface="Times New Roman" panose="02020603050405020304" pitchFamily="18" charset="0"/>
              </a:rPr>
              <a:t>and </a:t>
            </a:r>
            <a:r>
              <a:rPr lang="en-US" altLang="en-US" sz="2000" b="1" dirty="0">
                <a:solidFill>
                  <a:srgbClr val="00CC66"/>
                </a:solidFill>
                <a:cs typeface="Times New Roman" panose="02020603050405020304" pitchFamily="18" charset="0"/>
              </a:rPr>
              <a:t>after</a:t>
            </a:r>
            <a:r>
              <a:rPr lang="en-US" altLang="en-US" sz="2000" dirty="0">
                <a:solidFill>
                  <a:srgbClr val="008000"/>
                </a:solidFill>
                <a:cs typeface="Times New Roman" panose="02020603050405020304" pitchFamily="18" charset="0"/>
              </a:rPr>
              <a:t> </a:t>
            </a:r>
            <a:r>
              <a:rPr lang="en-US" altLang="en-US" sz="2000" dirty="0">
                <a:cs typeface="Times New Roman" panose="02020603050405020304" pitchFamily="18" charset="0"/>
              </a:rPr>
              <a:t>the </a:t>
            </a:r>
            <a:r>
              <a:rPr lang="en-US" altLang="en-US" sz="2000" b="1" dirty="0">
                <a:solidFill>
                  <a:schemeClr val="hlink"/>
                </a:solidFill>
                <a:cs typeface="Times New Roman" panose="02020603050405020304" pitchFamily="18" charset="0"/>
              </a:rPr>
              <a:t>division</a:t>
            </a:r>
            <a:r>
              <a:rPr lang="en-US" altLang="en-US" sz="2000" dirty="0">
                <a:cs typeface="Times New Roman" panose="02020603050405020304" pitchFamily="18" charset="0"/>
              </a:rPr>
              <a:t>. </a:t>
            </a:r>
          </a:p>
          <a:p>
            <a:pPr lvl="1" eaLnBrk="1" hangingPunct="1">
              <a:lnSpc>
                <a:spcPct val="80000"/>
              </a:lnSpc>
            </a:pPr>
            <a:endParaRPr lang="en-US" altLang="en-US" sz="2000" dirty="0">
              <a:cs typeface="Times New Roman" panose="02020603050405020304" pitchFamily="18" charset="0"/>
            </a:endParaRPr>
          </a:p>
          <a:p>
            <a:pPr lvl="2" eaLnBrk="1" hangingPunct="1">
              <a:lnSpc>
                <a:spcPct val="80000"/>
              </a:lnSpc>
            </a:pPr>
            <a:r>
              <a:rPr lang="en-US" altLang="en-US" sz="1800" dirty="0">
                <a:cs typeface="Times New Roman" panose="02020603050405020304" pitchFamily="18" charset="0"/>
              </a:rPr>
              <a:t>Use the </a:t>
            </a:r>
            <a:r>
              <a:rPr lang="en-US" altLang="en-US" sz="1800" b="1" dirty="0">
                <a:cs typeface="Times New Roman" panose="02020603050405020304" pitchFamily="18" charset="0"/>
              </a:rPr>
              <a:t>&lt;</a:t>
            </a:r>
            <a:r>
              <a:rPr lang="en-US" altLang="en-US" sz="1800" b="1" dirty="0">
                <a:solidFill>
                  <a:srgbClr val="FF00FF"/>
                </a:solidFill>
                <a:cs typeface="Times New Roman" panose="02020603050405020304" pitchFamily="18" charset="0"/>
              </a:rPr>
              <a:t>div</a:t>
            </a:r>
            <a:r>
              <a:rPr lang="en-US" altLang="en-US" sz="1800" b="1" dirty="0">
                <a:cs typeface="Times New Roman" panose="02020603050405020304" pitchFamily="18" charset="0"/>
              </a:rPr>
              <a:t>&gt;</a:t>
            </a:r>
            <a:r>
              <a:rPr lang="en-US" altLang="en-US" sz="1800" dirty="0">
                <a:cs typeface="Times New Roman" panose="02020603050405020304" pitchFamily="18" charset="0"/>
              </a:rPr>
              <a:t> tag when you </a:t>
            </a:r>
            <a:r>
              <a:rPr lang="en-US" altLang="en-US" sz="1800" b="1" dirty="0">
                <a:cs typeface="Times New Roman" panose="02020603050405020304" pitchFamily="18" charset="0"/>
              </a:rPr>
              <a:t>need to </a:t>
            </a:r>
            <a:r>
              <a:rPr lang="en-US" altLang="en-US" sz="1800" b="1" dirty="0">
                <a:solidFill>
                  <a:schemeClr val="accent1"/>
                </a:solidFill>
                <a:cs typeface="Times New Roman" panose="02020603050405020304" pitchFamily="18" charset="0"/>
              </a:rPr>
              <a:t>format</a:t>
            </a:r>
            <a:r>
              <a:rPr lang="en-US" altLang="en-US" sz="1800" b="1" dirty="0">
                <a:cs typeface="Times New Roman" panose="02020603050405020304" pitchFamily="18" charset="0"/>
              </a:rPr>
              <a:t> </a:t>
            </a:r>
            <a:r>
              <a:rPr lang="en-US" altLang="en-US" sz="1800" dirty="0">
                <a:cs typeface="Times New Roman" panose="02020603050405020304" pitchFamily="18" charset="0"/>
              </a:rPr>
              <a:t>an</a:t>
            </a:r>
            <a:r>
              <a:rPr lang="en-US" altLang="en-US" sz="1800" b="1" dirty="0">
                <a:cs typeface="Times New Roman" panose="02020603050405020304" pitchFamily="18" charset="0"/>
              </a:rPr>
              <a:t> area</a:t>
            </a:r>
            <a:r>
              <a:rPr lang="en-US" altLang="en-US" sz="1800" dirty="0">
                <a:cs typeface="Times New Roman" panose="02020603050405020304" pitchFamily="18" charset="0"/>
              </a:rPr>
              <a:t> that is </a:t>
            </a:r>
            <a:r>
              <a:rPr lang="en-US" altLang="en-US" sz="1800" b="1" dirty="0">
                <a:solidFill>
                  <a:srgbClr val="00CC00"/>
                </a:solidFill>
                <a:cs typeface="Times New Roman" panose="02020603050405020304" pitchFamily="18" charset="0"/>
              </a:rPr>
              <a:t>separated</a:t>
            </a:r>
            <a:r>
              <a:rPr lang="en-US" altLang="en-US" sz="1800" dirty="0">
                <a:cs typeface="Times New Roman" panose="02020603050405020304" pitchFamily="18" charset="0"/>
              </a:rPr>
              <a:t> from the </a:t>
            </a:r>
            <a:r>
              <a:rPr lang="en-US" altLang="en-US" sz="1800" b="1" dirty="0">
                <a:cs typeface="Times New Roman" panose="02020603050405020304" pitchFamily="18" charset="0"/>
              </a:rPr>
              <a:t>rest of the web page</a:t>
            </a:r>
            <a:r>
              <a:rPr lang="en-US" altLang="en-US" sz="1800" dirty="0">
                <a:cs typeface="Times New Roman" panose="02020603050405020304" pitchFamily="18" charset="0"/>
              </a:rPr>
              <a:t> </a:t>
            </a:r>
            <a:r>
              <a:rPr lang="en-US" altLang="en-US" sz="1800" b="1" dirty="0">
                <a:solidFill>
                  <a:schemeClr val="hlink"/>
                </a:solidFill>
                <a:cs typeface="Times New Roman" panose="02020603050405020304" pitchFamily="18" charset="0"/>
              </a:rPr>
              <a:t>by </a:t>
            </a:r>
            <a:r>
              <a:rPr lang="en-US" altLang="en-US" sz="1800" b="1" dirty="0">
                <a:solidFill>
                  <a:srgbClr val="FF00FF"/>
                </a:solidFill>
                <a:cs typeface="Times New Roman" panose="02020603050405020304" pitchFamily="18" charset="0"/>
              </a:rPr>
              <a:t>line breaks.</a:t>
            </a:r>
            <a:r>
              <a:rPr lang="en-US" altLang="en-US" sz="1400" b="1" dirty="0">
                <a:solidFill>
                  <a:srgbClr val="FF00FF"/>
                </a:solidFill>
                <a:cs typeface="Times New Roman" panose="02020603050405020304" pitchFamily="18" charset="0"/>
              </a:rPr>
              <a:t> </a:t>
            </a:r>
          </a:p>
          <a:p>
            <a:pPr eaLnBrk="1" hangingPunct="1">
              <a:lnSpc>
                <a:spcPct val="80000"/>
              </a:lnSpc>
            </a:pPr>
            <a:endParaRPr lang="en-US" altLang="en-US" sz="2000" b="1" dirty="0">
              <a:solidFill>
                <a:schemeClr val="hlink"/>
              </a:solidFill>
              <a:cs typeface="Times New Roman" panose="02020603050405020304" pitchFamily="18" charset="0"/>
            </a:endParaRPr>
          </a:p>
          <a:p>
            <a:pPr eaLnBrk="1" hangingPunct="1">
              <a:lnSpc>
                <a:spcPct val="80000"/>
              </a:lnSpc>
            </a:pPr>
            <a:r>
              <a:rPr lang="en-US" altLang="en-US" sz="2000" dirty="0">
                <a:cs typeface="Times New Roman" panose="02020603050405020304" pitchFamily="18" charset="0"/>
              </a:rPr>
              <a:t>The </a:t>
            </a:r>
            <a:r>
              <a:rPr lang="en-US" altLang="en-US" sz="2000" b="1" dirty="0">
                <a:cs typeface="Times New Roman" panose="02020603050405020304" pitchFamily="18" charset="0"/>
              </a:rPr>
              <a:t>&lt;</a:t>
            </a:r>
            <a:r>
              <a:rPr lang="en-US" altLang="en-US" sz="2000" b="1" dirty="0">
                <a:solidFill>
                  <a:srgbClr val="FF00FF"/>
                </a:solidFill>
                <a:cs typeface="Times New Roman" panose="02020603050405020304" pitchFamily="18" charset="0"/>
              </a:rPr>
              <a:t>div</a:t>
            </a:r>
            <a:r>
              <a:rPr lang="en-US" altLang="en-US" sz="2000" b="1" dirty="0">
                <a:cs typeface="Times New Roman" panose="02020603050405020304" pitchFamily="18" charset="0"/>
              </a:rPr>
              <a:t>&gt;</a:t>
            </a:r>
            <a:r>
              <a:rPr lang="en-US" altLang="en-US" sz="2000" dirty="0">
                <a:cs typeface="Times New Roman" panose="02020603050405020304" pitchFamily="18" charset="0"/>
              </a:rPr>
              <a:t> tag is also </a:t>
            </a:r>
            <a:r>
              <a:rPr lang="en-US" altLang="en-US" sz="2000" b="1" dirty="0">
                <a:solidFill>
                  <a:srgbClr val="00CC00"/>
                </a:solidFill>
                <a:cs typeface="Times New Roman" panose="02020603050405020304" pitchFamily="18" charset="0"/>
              </a:rPr>
              <a:t>useful</a:t>
            </a:r>
            <a:r>
              <a:rPr lang="en-US" altLang="en-US" sz="2000" b="1" dirty="0">
                <a:solidFill>
                  <a:srgbClr val="008000"/>
                </a:solidFill>
                <a:cs typeface="Times New Roman" panose="02020603050405020304" pitchFamily="18" charset="0"/>
              </a:rPr>
              <a:t> </a:t>
            </a:r>
            <a:r>
              <a:rPr lang="en-US" altLang="en-US" sz="2000" b="1" dirty="0">
                <a:cs typeface="Times New Roman" panose="02020603050405020304" pitchFamily="18" charset="0"/>
              </a:rPr>
              <a:t>to </a:t>
            </a:r>
            <a:r>
              <a:rPr lang="en-US" altLang="en-US" sz="2000" b="1" dirty="0">
                <a:solidFill>
                  <a:schemeClr val="accent1"/>
                </a:solidFill>
                <a:cs typeface="Times New Roman" panose="02020603050405020304" pitchFamily="18" charset="0"/>
              </a:rPr>
              <a:t>define</a:t>
            </a:r>
            <a:r>
              <a:rPr lang="en-US" altLang="en-US" sz="2000" b="1" dirty="0">
                <a:cs typeface="Times New Roman" panose="02020603050405020304" pitchFamily="18" charset="0"/>
              </a:rPr>
              <a:t> an area</a:t>
            </a:r>
            <a:r>
              <a:rPr lang="en-US" altLang="en-US" sz="2000" dirty="0">
                <a:cs typeface="Times New Roman" panose="02020603050405020304" pitchFamily="18" charset="0"/>
              </a:rPr>
              <a:t> that will </a:t>
            </a:r>
            <a:r>
              <a:rPr lang="en-US" altLang="en-US" sz="2000" b="1" dirty="0">
                <a:cs typeface="Times New Roman" panose="02020603050405020304" pitchFamily="18" charset="0"/>
              </a:rPr>
              <a:t>contain other </a:t>
            </a:r>
            <a:r>
              <a:rPr lang="en-US" altLang="en-US" sz="2000" b="1" dirty="0">
                <a:solidFill>
                  <a:srgbClr val="FF0000"/>
                </a:solidFill>
                <a:cs typeface="Times New Roman" panose="02020603050405020304" pitchFamily="18" charset="0"/>
              </a:rPr>
              <a:t>block-level tags</a:t>
            </a:r>
            <a:r>
              <a:rPr lang="en-US" altLang="en-US" sz="2000" dirty="0">
                <a:solidFill>
                  <a:srgbClr val="FF0000"/>
                </a:solidFill>
                <a:cs typeface="Times New Roman" panose="02020603050405020304" pitchFamily="18" charset="0"/>
              </a:rPr>
              <a:t> </a:t>
            </a:r>
            <a:r>
              <a:rPr lang="en-US" altLang="en-US" sz="2000" dirty="0">
                <a:cs typeface="Times New Roman" panose="02020603050405020304" pitchFamily="18" charset="0"/>
              </a:rPr>
              <a:t>(such as </a:t>
            </a:r>
            <a:r>
              <a:rPr lang="en-US" altLang="en-US" sz="2000" b="1" dirty="0">
                <a:cs typeface="Times New Roman" panose="02020603050405020304" pitchFamily="18" charset="0"/>
              </a:rPr>
              <a:t>&lt;</a:t>
            </a:r>
            <a:r>
              <a:rPr lang="en-US" altLang="en-US" sz="2000" b="1" dirty="0">
                <a:solidFill>
                  <a:srgbClr val="FF00FF"/>
                </a:solidFill>
                <a:cs typeface="Times New Roman" panose="02020603050405020304" pitchFamily="18" charset="0"/>
              </a:rPr>
              <a:t>p</a:t>
            </a:r>
            <a:r>
              <a:rPr lang="en-US" altLang="en-US" sz="2000" b="1" dirty="0">
                <a:cs typeface="Times New Roman" panose="02020603050405020304" pitchFamily="18" charset="0"/>
              </a:rPr>
              <a:t>&gt;, &lt;</a:t>
            </a:r>
            <a:r>
              <a:rPr lang="en-US" altLang="en-US" sz="2000" b="1" dirty="0" err="1">
                <a:solidFill>
                  <a:srgbClr val="FF00FF"/>
                </a:solidFill>
                <a:cs typeface="Times New Roman" panose="02020603050405020304" pitchFamily="18" charset="0"/>
              </a:rPr>
              <a:t>ul</a:t>
            </a:r>
            <a:r>
              <a:rPr lang="en-US" altLang="en-US" sz="2000" b="1" dirty="0">
                <a:cs typeface="Times New Roman" panose="02020603050405020304" pitchFamily="18" charset="0"/>
              </a:rPr>
              <a:t>&gt;, &lt;</a:t>
            </a:r>
            <a:r>
              <a:rPr lang="en-US" altLang="en-US" sz="2000" b="1" dirty="0" err="1">
                <a:solidFill>
                  <a:srgbClr val="FF00FF"/>
                </a:solidFill>
                <a:cs typeface="Times New Roman" panose="02020603050405020304" pitchFamily="18" charset="0"/>
              </a:rPr>
              <a:t>ol</a:t>
            </a:r>
            <a:r>
              <a:rPr lang="en-US" altLang="en-US" sz="2000" b="1" dirty="0">
                <a:cs typeface="Times New Roman" panose="02020603050405020304" pitchFamily="18" charset="0"/>
              </a:rPr>
              <a:t>&gt;, &lt;</a:t>
            </a:r>
            <a:r>
              <a:rPr lang="en-US" altLang="en-US" sz="2000" b="1" dirty="0" err="1">
                <a:solidFill>
                  <a:srgbClr val="FF00FF"/>
                </a:solidFill>
                <a:cs typeface="Times New Roman" panose="02020603050405020304" pitchFamily="18" charset="0"/>
              </a:rPr>
              <a:t>blockquote</a:t>
            </a:r>
            <a:r>
              <a:rPr lang="en-US" altLang="en-US" sz="2000" b="1" dirty="0">
                <a:solidFill>
                  <a:srgbClr val="FF00FF"/>
                </a:solidFill>
                <a:cs typeface="Times New Roman" panose="02020603050405020304" pitchFamily="18" charset="0"/>
              </a:rPr>
              <a:t>&gt;</a:t>
            </a:r>
            <a:r>
              <a:rPr lang="en-US" altLang="en-US" sz="2000" dirty="0">
                <a:cs typeface="Times New Roman" panose="02020603050405020304" pitchFamily="18" charset="0"/>
              </a:rPr>
              <a:t> or &lt;</a:t>
            </a:r>
            <a:r>
              <a:rPr lang="en-US" altLang="en-US" sz="2000" b="1" dirty="0">
                <a:solidFill>
                  <a:srgbClr val="FF00FF"/>
                </a:solidFill>
                <a:cs typeface="Times New Roman" panose="02020603050405020304" pitchFamily="18" charset="0"/>
              </a:rPr>
              <a:t>span</a:t>
            </a:r>
            <a:r>
              <a:rPr lang="en-US" altLang="en-US" sz="2000" b="1" dirty="0">
                <a:cs typeface="Times New Roman" panose="02020603050405020304" pitchFamily="18" charset="0"/>
              </a:rPr>
              <a:t>&gt;</a:t>
            </a:r>
            <a:r>
              <a:rPr lang="en-US" altLang="en-US" sz="2000" dirty="0">
                <a:cs typeface="Times New Roman" panose="02020603050405020304" pitchFamily="18" charset="0"/>
              </a:rPr>
              <a:t>) </a:t>
            </a:r>
            <a:r>
              <a:rPr lang="en-US" altLang="en-US" sz="2000" b="1" dirty="0">
                <a:cs typeface="Times New Roman" panose="02020603050405020304" pitchFamily="18" charset="0"/>
              </a:rPr>
              <a:t>within it</a:t>
            </a:r>
            <a:r>
              <a:rPr lang="en-US" altLang="en-US" sz="2000" dirty="0">
                <a:cs typeface="Times New Roman" panose="02020603050405020304" pitchFamily="18" charset="0"/>
              </a:rPr>
              <a:t>. </a:t>
            </a:r>
          </a:p>
        </p:txBody>
      </p:sp>
      <p:pic>
        <p:nvPicPr>
          <p:cNvPr id="14848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685800"/>
            <a:ext cx="34290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848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81400"/>
            <a:ext cx="5105400" cy="302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p14:bwMode="auto" r:id="rId6">
            <p14:nvContentPartPr>
              <p14:cNvPr id="12290" name="Ink 5"/>
              <p14:cNvContentPartPr>
                <a14:cpLocks xmlns:a14="http://schemas.microsoft.com/office/drawing/2010/main" noRot="1" noChangeAspect="1" noEditPoints="1" noChangeArrowheads="1" noChangeShapeType="1"/>
              </p14:cNvContentPartPr>
              <p14:nvPr/>
            </p14:nvContentPartPr>
            <p14:xfrm>
              <a:off x="344488" y="5649913"/>
              <a:ext cx="555625" cy="427037"/>
            </p14:xfrm>
          </p:contentPart>
        </mc:Choice>
        <mc:Fallback xmlns="">
          <p:pic>
            <p:nvPicPr>
              <p:cNvPr id="12290" name="Ink 5"/>
              <p:cNvPicPr>
                <a:picLocks noRot="1" noChangeAspect="1" noEditPoints="1" noChangeArrowheads="1" noChangeShapeType="1"/>
              </p:cNvPicPr>
              <p:nvPr/>
            </p:nvPicPr>
            <p:blipFill>
              <a:blip r:embed="rId7"/>
              <a:stretch>
                <a:fillRect/>
              </a:stretch>
            </p:blipFill>
            <p:spPr>
              <a:xfrm>
                <a:off x="334052" y="5639471"/>
                <a:ext cx="572898" cy="451161"/>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2291" name="Ink 6"/>
              <p14:cNvContentPartPr>
                <a14:cpLocks xmlns:a14="http://schemas.microsoft.com/office/drawing/2010/main" noRot="1" noChangeAspect="1" noEditPoints="1" noChangeArrowheads="1" noChangeShapeType="1"/>
              </p14:cNvContentPartPr>
              <p14:nvPr/>
            </p14:nvContentPartPr>
            <p14:xfrm>
              <a:off x="469900" y="5583238"/>
              <a:ext cx="3852863" cy="266700"/>
            </p14:xfrm>
          </p:contentPart>
        </mc:Choice>
        <mc:Fallback xmlns="">
          <p:pic>
            <p:nvPicPr>
              <p:cNvPr id="12291" name="Ink 6"/>
              <p:cNvPicPr>
                <a:picLocks noRot="1" noChangeAspect="1" noEditPoints="1" noChangeArrowheads="1" noChangeShapeType="1"/>
              </p:cNvPicPr>
              <p:nvPr/>
            </p:nvPicPr>
            <p:blipFill>
              <a:blip r:embed="rId9"/>
              <a:stretch>
                <a:fillRect/>
              </a:stretch>
            </p:blipFill>
            <p:spPr>
              <a:xfrm>
                <a:off x="459461" y="5578919"/>
                <a:ext cx="3878062" cy="285416"/>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2292" name="Ink 9"/>
              <p14:cNvContentPartPr>
                <a14:cpLocks xmlns:a14="http://schemas.microsoft.com/office/drawing/2010/main" noRot="1" noChangeAspect="1" noEditPoints="1" noChangeArrowheads="1" noChangeShapeType="1"/>
              </p14:cNvContentPartPr>
              <p14:nvPr/>
            </p14:nvContentPartPr>
            <p14:xfrm>
              <a:off x="55563" y="5443538"/>
              <a:ext cx="800100" cy="831850"/>
            </p14:xfrm>
          </p:contentPart>
        </mc:Choice>
        <mc:Fallback xmlns="">
          <p:pic>
            <p:nvPicPr>
              <p:cNvPr id="12292" name="Ink 9"/>
              <p:cNvPicPr>
                <a:picLocks noRot="1" noChangeAspect="1" noEditPoints="1" noChangeArrowheads="1" noChangeShapeType="1"/>
              </p:cNvPicPr>
              <p:nvPr/>
            </p:nvPicPr>
            <p:blipFill>
              <a:blip r:embed="rId11"/>
              <a:stretch>
                <a:fillRect/>
              </a:stretch>
            </p:blipFill>
            <p:spPr>
              <a:xfrm>
                <a:off x="44400" y="5437779"/>
                <a:ext cx="819184" cy="851647"/>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2293" name="Ink 10"/>
              <p14:cNvContentPartPr>
                <a14:cpLocks xmlns:a14="http://schemas.microsoft.com/office/drawing/2010/main" noRot="1" noChangeAspect="1" noEditPoints="1" noChangeArrowheads="1" noChangeShapeType="1"/>
              </p14:cNvContentPartPr>
              <p14:nvPr/>
            </p14:nvContentPartPr>
            <p14:xfrm>
              <a:off x="-165100" y="2416175"/>
              <a:ext cx="549275" cy="1035050"/>
            </p14:xfrm>
          </p:contentPart>
        </mc:Choice>
        <mc:Fallback xmlns="">
          <p:pic>
            <p:nvPicPr>
              <p:cNvPr id="12293" name="Ink 10"/>
              <p:cNvPicPr>
                <a:picLocks noRot="1" noChangeAspect="1" noEditPoints="1" noChangeArrowheads="1" noChangeShapeType="1"/>
              </p:cNvPicPr>
              <p:nvPr/>
            </p:nvPicPr>
            <p:blipFill>
              <a:blip r:embed="rId13"/>
              <a:stretch>
                <a:fillRect/>
              </a:stretch>
            </p:blipFill>
            <p:spPr>
              <a:xfrm>
                <a:off x="-179138" y="2403214"/>
                <a:ext cx="571592" cy="1062771"/>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294" name="Ink 11"/>
              <p14:cNvContentPartPr>
                <a14:cpLocks xmlns:a14="http://schemas.microsoft.com/office/drawing/2010/main" noRot="1" noChangeAspect="1" noEditPoints="1" noChangeArrowheads="1" noChangeShapeType="1"/>
              </p14:cNvContentPartPr>
              <p14:nvPr/>
            </p14:nvContentPartPr>
            <p14:xfrm>
              <a:off x="158750" y="2630488"/>
              <a:ext cx="361950" cy="525462"/>
            </p14:xfrm>
          </p:contentPart>
        </mc:Choice>
        <mc:Fallback xmlns="">
          <p:pic>
            <p:nvPicPr>
              <p:cNvPr id="12294" name="Ink 11"/>
              <p:cNvPicPr>
                <a:picLocks noRot="1" noChangeAspect="1" noEditPoints="1" noChangeArrowheads="1" noChangeShapeType="1"/>
              </p:cNvPicPr>
              <p:nvPr/>
            </p:nvPicPr>
            <p:blipFill>
              <a:blip r:embed="rId15"/>
              <a:stretch>
                <a:fillRect/>
              </a:stretch>
            </p:blipFill>
            <p:spPr>
              <a:xfrm>
                <a:off x="145424" y="2617531"/>
                <a:ext cx="386080" cy="552095"/>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2295" name="Ink 12"/>
              <p14:cNvContentPartPr>
                <a14:cpLocks xmlns:a14="http://schemas.microsoft.com/office/drawing/2010/main" noRot="1" noChangeAspect="1" noEditPoints="1" noChangeArrowheads="1" noChangeShapeType="1"/>
              </p14:cNvContentPartPr>
              <p14:nvPr/>
            </p14:nvContentPartPr>
            <p14:xfrm>
              <a:off x="361950" y="2457450"/>
              <a:ext cx="196850" cy="25400"/>
            </p14:xfrm>
          </p:contentPart>
        </mc:Choice>
        <mc:Fallback xmlns="">
          <p:pic>
            <p:nvPicPr>
              <p:cNvPr id="12295" name="Ink 12"/>
              <p:cNvPicPr>
                <a:picLocks noRot="1" noChangeAspect="1" noEditPoints="1" noChangeArrowheads="1" noChangeShapeType="1"/>
              </p:cNvPicPr>
              <p:nvPr/>
            </p:nvPicPr>
            <p:blipFill>
              <a:blip r:embed="rId17"/>
              <a:stretch>
                <a:fillRect/>
              </a:stretch>
            </p:blipFill>
            <p:spPr>
              <a:xfrm>
                <a:off x="352576" y="2449580"/>
                <a:ext cx="214877" cy="45076"/>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2296" name="Ink 13"/>
              <p14:cNvContentPartPr>
                <a14:cpLocks xmlns:a14="http://schemas.microsoft.com/office/drawing/2010/main" noRot="1" noChangeAspect="1" noEditPoints="1" noChangeArrowheads="1" noChangeShapeType="1"/>
              </p14:cNvContentPartPr>
              <p14:nvPr/>
            </p14:nvContentPartPr>
            <p14:xfrm>
              <a:off x="374650" y="3457575"/>
              <a:ext cx="312738" cy="23813"/>
            </p14:xfrm>
          </p:contentPart>
        </mc:Choice>
        <mc:Fallback xmlns="">
          <p:pic>
            <p:nvPicPr>
              <p:cNvPr id="12296" name="Ink 13"/>
              <p:cNvPicPr>
                <a:picLocks noRot="1" noChangeAspect="1" noEditPoints="1" noChangeArrowheads="1" noChangeShapeType="1"/>
              </p:cNvPicPr>
              <p:nvPr/>
            </p:nvPicPr>
            <p:blipFill>
              <a:blip r:embed="rId19"/>
              <a:stretch>
                <a:fillRect/>
              </a:stretch>
            </p:blipFill>
            <p:spPr>
              <a:xfrm>
                <a:off x="364213" y="3443864"/>
                <a:ext cx="337210" cy="50152"/>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2297" name="Ink 14"/>
              <p14:cNvContentPartPr>
                <a14:cpLocks xmlns:a14="http://schemas.microsoft.com/office/drawing/2010/main" noRot="1" noChangeAspect="1" noEditPoints="1" noChangeArrowheads="1" noChangeShapeType="1"/>
              </p14:cNvContentPartPr>
              <p14:nvPr/>
            </p14:nvContentPartPr>
            <p14:xfrm>
              <a:off x="385763" y="2673350"/>
              <a:ext cx="188912" cy="20638"/>
            </p14:xfrm>
          </p:contentPart>
        </mc:Choice>
        <mc:Fallback xmlns="">
          <p:pic>
            <p:nvPicPr>
              <p:cNvPr id="12297" name="Ink 14"/>
              <p:cNvPicPr>
                <a:picLocks noRot="1" noChangeAspect="1" noEditPoints="1" noChangeArrowheads="1" noChangeShapeType="1"/>
              </p:cNvPicPr>
              <p:nvPr/>
            </p:nvPicPr>
            <p:blipFill>
              <a:blip r:embed="rId21"/>
              <a:stretch>
                <a:fillRect/>
              </a:stretch>
            </p:blipFill>
            <p:spPr>
              <a:xfrm>
                <a:off x="382165" y="2669005"/>
                <a:ext cx="197548" cy="36207"/>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2299" name="Ink 16"/>
              <p14:cNvContentPartPr>
                <a14:cpLocks xmlns:a14="http://schemas.microsoft.com/office/drawing/2010/main" noRot="1" noChangeAspect="1" noEditPoints="1" noChangeArrowheads="1" noChangeShapeType="1"/>
              </p14:cNvContentPartPr>
              <p14:nvPr/>
            </p14:nvContentPartPr>
            <p14:xfrm>
              <a:off x="-261938" y="3098800"/>
              <a:ext cx="361911" cy="2739115"/>
            </p14:xfrm>
          </p:contentPart>
        </mc:Choice>
        <mc:Fallback xmlns="">
          <p:pic>
            <p:nvPicPr>
              <p:cNvPr id="12299" name="Ink 16"/>
              <p:cNvPicPr>
                <a:picLocks noRot="1" noChangeAspect="1" noEditPoints="1" noChangeArrowheads="1" noChangeShapeType="1"/>
              </p:cNvPicPr>
              <p:nvPr/>
            </p:nvPicPr>
            <p:blipFill>
              <a:blip r:embed="rId23"/>
              <a:stretch>
                <a:fillRect/>
              </a:stretch>
            </p:blipFill>
            <p:spPr>
              <a:xfrm>
                <a:off x="-272741" y="3085481"/>
                <a:ext cx="387479" cy="2767194"/>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4" name="Ink 3"/>
              <p14:cNvContentPartPr/>
              <p14:nvPr/>
            </p14:nvContentPartPr>
            <p14:xfrm>
              <a:off x="-125747" y="3159155"/>
              <a:ext cx="52560" cy="117720"/>
            </p14:xfrm>
          </p:contentPart>
        </mc:Choice>
        <mc:Fallback xmlns="">
          <p:pic>
            <p:nvPicPr>
              <p:cNvPr id="4" name="Ink 3"/>
              <p:cNvPicPr/>
              <p:nvPr/>
            </p:nvPicPr>
            <p:blipFill>
              <a:blip r:embed="rId25"/>
              <a:stretch>
                <a:fillRect/>
              </a:stretch>
            </p:blipFill>
            <p:spPr>
              <a:xfrm>
                <a:off x="-140507" y="3144395"/>
                <a:ext cx="82080" cy="147240"/>
              </a:xfrm>
              <a:prstGeom prst="rect">
                <a:avLst/>
              </a:prstGeom>
            </p:spPr>
          </p:pic>
        </mc:Fallback>
      </mc:AlternateContent>
    </p:spTree>
    <p:custDataLst>
      <p:tags r:id="rId1"/>
    </p:custData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stretch>
            <a:fillRect/>
          </a:stretch>
        </p:blipFill>
        <p:spPr>
          <a:xfrm>
            <a:off x="531955" y="4196607"/>
            <a:ext cx="3555798" cy="2589542"/>
          </a:xfrm>
          <a:prstGeom prst="rect">
            <a:avLst/>
          </a:prstGeom>
        </p:spPr>
      </p:pic>
      <p:sp>
        <p:nvSpPr>
          <p:cNvPr id="150530" name="Title 1"/>
          <p:cNvSpPr>
            <a:spLocks noGrp="1"/>
          </p:cNvSpPr>
          <p:nvPr>
            <p:ph type="title"/>
          </p:nvPr>
        </p:nvSpPr>
        <p:spPr>
          <a:xfrm>
            <a:off x="381000" y="0"/>
            <a:ext cx="8229600" cy="529320"/>
          </a:xfrm>
        </p:spPr>
        <p:txBody>
          <a:bodyPr/>
          <a:lstStyle/>
          <a:p>
            <a:r>
              <a:rPr lang="en-US" altLang="en-US" dirty="0"/>
              <a:t>HTML5 Structural Elements - wireframe</a:t>
            </a:r>
          </a:p>
        </p:txBody>
      </p:sp>
      <p:sp>
        <p:nvSpPr>
          <p:cNvPr id="39939" name="Content Placeholder 2"/>
          <p:cNvSpPr>
            <a:spLocks noGrp="1"/>
          </p:cNvSpPr>
          <p:nvPr>
            <p:ph idx="1"/>
          </p:nvPr>
        </p:nvSpPr>
        <p:spPr>
          <a:xfrm>
            <a:off x="4724400" y="838200"/>
            <a:ext cx="4419600" cy="5867400"/>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lstStyle/>
          <a:p>
            <a:pPr>
              <a:defRPr/>
            </a:pPr>
            <a:r>
              <a:rPr lang="en-US" sz="2400" b="1" dirty="0"/>
              <a:t>header</a:t>
            </a:r>
            <a:r>
              <a:rPr lang="en-US" sz="2400" dirty="0"/>
              <a:t> Element</a:t>
            </a:r>
          </a:p>
          <a:p>
            <a:pPr marL="447675" lvl="1" indent="0">
              <a:buFont typeface="Wingdings 2" pitchFamily="18" charset="2"/>
              <a:buNone/>
              <a:defRPr/>
            </a:pPr>
            <a:r>
              <a:rPr lang="en-US" sz="2000" b="1" dirty="0">
                <a:highlight>
                  <a:srgbClr val="FFFF00"/>
                </a:highlight>
                <a:cs typeface="Times New Roman" pitchFamily="18" charset="0"/>
              </a:rPr>
              <a:t>&lt;header&gt;&lt;/header&gt;</a:t>
            </a:r>
            <a:br>
              <a:rPr lang="en-US" sz="2000" dirty="0">
                <a:highlight>
                  <a:srgbClr val="FFFF00"/>
                </a:highlight>
              </a:rPr>
            </a:br>
            <a:r>
              <a:rPr lang="en-US" sz="2000" dirty="0"/>
              <a:t>Contains the web page </a:t>
            </a:r>
            <a:br>
              <a:rPr lang="en-US" sz="2000" dirty="0"/>
            </a:br>
            <a:r>
              <a:rPr lang="en-US" sz="2000" dirty="0"/>
              <a:t>document’s </a:t>
            </a:r>
            <a:r>
              <a:rPr lang="en-US" sz="2000" b="1" dirty="0"/>
              <a:t>headings</a:t>
            </a:r>
          </a:p>
          <a:p>
            <a:pPr>
              <a:defRPr/>
            </a:pPr>
            <a:r>
              <a:rPr lang="en-US" sz="2400" b="1" dirty="0"/>
              <a:t>nav</a:t>
            </a:r>
            <a:r>
              <a:rPr lang="en-US" sz="2400" dirty="0"/>
              <a:t> Element</a:t>
            </a:r>
          </a:p>
          <a:p>
            <a:pPr marL="447675" lvl="1" indent="0">
              <a:buFont typeface="Wingdings 2" pitchFamily="18" charset="2"/>
              <a:buNone/>
              <a:defRPr/>
            </a:pPr>
            <a:r>
              <a:rPr lang="en-US" sz="2000" b="1" dirty="0">
                <a:highlight>
                  <a:srgbClr val="FFFF00"/>
                </a:highlight>
                <a:cs typeface="Times New Roman" pitchFamily="18" charset="0"/>
              </a:rPr>
              <a:t>&lt;nav&gt;&lt;/nav&gt;</a:t>
            </a:r>
            <a:br>
              <a:rPr lang="en-US" sz="2000" dirty="0">
                <a:highlight>
                  <a:srgbClr val="FFFF00"/>
                </a:highlight>
              </a:rPr>
            </a:br>
            <a:r>
              <a:rPr lang="en-US" sz="2000" dirty="0"/>
              <a:t>Contains web page </a:t>
            </a:r>
            <a:br>
              <a:rPr lang="en-US" sz="2000" dirty="0"/>
            </a:br>
            <a:r>
              <a:rPr lang="en-US" sz="2000" dirty="0"/>
              <a:t>document’s </a:t>
            </a:r>
            <a:r>
              <a:rPr lang="en-US" sz="2000" b="1" dirty="0"/>
              <a:t>main navigation</a:t>
            </a:r>
          </a:p>
          <a:p>
            <a:pPr marL="390525">
              <a:defRPr/>
            </a:pPr>
            <a:r>
              <a:rPr lang="en-US" sz="2400" b="1" dirty="0"/>
              <a:t>main</a:t>
            </a:r>
            <a:r>
              <a:rPr lang="en-US" sz="2400" dirty="0"/>
              <a:t> Element</a:t>
            </a:r>
            <a:br>
              <a:rPr lang="en-US" sz="2400" dirty="0"/>
            </a:br>
            <a:r>
              <a:rPr lang="en-US" sz="2400" b="1" dirty="0">
                <a:highlight>
                  <a:srgbClr val="FFFF00"/>
                </a:highlight>
                <a:cs typeface="Times New Roman" pitchFamily="18" charset="0"/>
              </a:rPr>
              <a:t>&lt;main&gt;&lt;/main&gt;</a:t>
            </a:r>
            <a:br>
              <a:rPr lang="en-US" sz="2000" dirty="0">
                <a:highlight>
                  <a:srgbClr val="FFFF00"/>
                </a:highlight>
              </a:rPr>
            </a:br>
            <a:r>
              <a:rPr lang="en-US" sz="2400" dirty="0"/>
              <a:t>Contains the web page </a:t>
            </a:r>
            <a:br>
              <a:rPr lang="en-US" sz="2400" dirty="0"/>
            </a:br>
            <a:r>
              <a:rPr lang="en-US" sz="2400" dirty="0"/>
              <a:t>document’s </a:t>
            </a:r>
            <a:r>
              <a:rPr lang="en-US" sz="2400" b="1" dirty="0"/>
              <a:t>main content</a:t>
            </a:r>
            <a:endParaRPr lang="en-US" b="1" dirty="0"/>
          </a:p>
          <a:p>
            <a:pPr>
              <a:defRPr/>
            </a:pPr>
            <a:r>
              <a:rPr lang="en-US" sz="2400" b="1" dirty="0"/>
              <a:t>footer</a:t>
            </a:r>
            <a:r>
              <a:rPr lang="en-US" sz="2400" dirty="0"/>
              <a:t> Element</a:t>
            </a:r>
          </a:p>
          <a:p>
            <a:pPr marL="447675" lvl="1" indent="0">
              <a:buFont typeface="Wingdings 2" pitchFamily="18" charset="2"/>
              <a:buNone/>
              <a:defRPr/>
            </a:pPr>
            <a:r>
              <a:rPr lang="en-US" sz="2000" b="1" dirty="0">
                <a:highlight>
                  <a:srgbClr val="FFFF00"/>
                </a:highlight>
                <a:cs typeface="Times New Roman" pitchFamily="18" charset="0"/>
              </a:rPr>
              <a:t>&lt;footer&gt;&lt;/footer&gt;</a:t>
            </a:r>
            <a:br>
              <a:rPr lang="en-US" sz="2000" dirty="0">
                <a:highlight>
                  <a:srgbClr val="FFFF00"/>
                </a:highlight>
              </a:rPr>
            </a:br>
            <a:r>
              <a:rPr lang="en-US" sz="2000" dirty="0"/>
              <a:t>Contains the web page </a:t>
            </a:r>
            <a:br>
              <a:rPr lang="en-US" sz="2000" dirty="0"/>
            </a:br>
            <a:r>
              <a:rPr lang="en-US" sz="2000" dirty="0"/>
              <a:t>document’s  </a:t>
            </a:r>
            <a:r>
              <a:rPr lang="en-US" sz="2000" b="1" dirty="0"/>
              <a:t>footer</a:t>
            </a:r>
            <a:br>
              <a:rPr lang="en-US" sz="2400" dirty="0"/>
            </a:br>
            <a:endParaRPr lang="en-US" sz="1400" dirty="0"/>
          </a:p>
        </p:txBody>
      </p:sp>
      <p:sp>
        <p:nvSpPr>
          <p:cNvPr id="150532" name="Slide Number Placeholder 3"/>
          <p:cNvSpPr>
            <a:spLocks noGrp="1"/>
          </p:cNvSpPr>
          <p:nvPr>
            <p:ph type="sldNum" sz="quarter" idx="10"/>
          </p:nvPr>
        </p:nvSpPr>
        <p:spPr>
          <a:xfrm>
            <a:off x="8153400" y="6421438"/>
            <a:ext cx="7620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Font typeface="Wingdings" panose="05000000000000000000" pitchFamily="2" charset="2"/>
              <a:buChar char="§"/>
              <a:defRPr sz="2800">
                <a:solidFill>
                  <a:schemeClr val="tx1"/>
                </a:solidFill>
                <a:latin typeface="Times New Roman" panose="02020603050405020304" pitchFamily="18" charset="0"/>
              </a:defRPr>
            </a:lvl1pPr>
            <a:lvl2pPr marL="742950" indent="-285750">
              <a:spcBef>
                <a:spcPct val="20000"/>
              </a:spcBef>
              <a:buClr>
                <a:schemeClr val="tx1"/>
              </a:buClr>
              <a:buFont typeface="Wingdings" panose="05000000000000000000" pitchFamily="2" charset="2"/>
              <a:buChar char="§"/>
              <a:defRPr sz="2200">
                <a:solidFill>
                  <a:schemeClr val="tx1"/>
                </a:solidFill>
                <a:latin typeface="Times New Roman" panose="02020603050405020304" pitchFamily="18" charset="0"/>
              </a:defRPr>
            </a:lvl2pPr>
            <a:lvl3pPr marL="1143000" indent="-228600">
              <a:spcBef>
                <a:spcPct val="20000"/>
              </a:spcBef>
              <a:buClr>
                <a:schemeClr val="hlink"/>
              </a:buClr>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lr>
                <a:srgbClr val="00CCFF"/>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9pPr>
          </a:lstStyle>
          <a:p>
            <a:pPr eaLnBrk="1" hangingPunct="1">
              <a:spcBef>
                <a:spcPct val="50000"/>
              </a:spcBef>
              <a:buClrTx/>
              <a:buFontTx/>
              <a:buNone/>
            </a:pPr>
            <a:fld id="{A5474E11-1AE7-4738-A3A5-BABAFA5EF990}" type="slidenum">
              <a:rPr lang="en-US" altLang="en-US" sz="1200" smtClean="0"/>
              <a:pPr eaLnBrk="1" hangingPunct="1">
                <a:spcBef>
                  <a:spcPct val="50000"/>
                </a:spcBef>
                <a:buClrTx/>
                <a:buFontTx/>
                <a:buNone/>
              </a:pPr>
              <a:t>74</a:t>
            </a:fld>
            <a:endParaRPr lang="en-US" altLang="en-US" sz="1200"/>
          </a:p>
        </p:txBody>
      </p:sp>
      <p:pic>
        <p:nvPicPr>
          <p:cNvPr id="150533"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57200" y="685800"/>
            <a:ext cx="3763963"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0534" name="Rectangle 5"/>
          <p:cNvSpPr>
            <a:spLocks noChangeArrowheads="1"/>
          </p:cNvSpPr>
          <p:nvPr/>
        </p:nvSpPr>
        <p:spPr bwMode="auto">
          <a:xfrm>
            <a:off x="7453313" y="1066800"/>
            <a:ext cx="16589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1"/>
              </a:buClr>
              <a:buFont typeface="Wingdings" panose="05000000000000000000" pitchFamily="2" charset="2"/>
              <a:buChar char="§"/>
              <a:defRPr sz="2800">
                <a:solidFill>
                  <a:schemeClr val="tx1"/>
                </a:solidFill>
                <a:latin typeface="Times New Roman" panose="02020603050405020304" pitchFamily="18" charset="0"/>
              </a:defRPr>
            </a:lvl1pPr>
            <a:lvl2pPr marL="742950" indent="-285750">
              <a:spcBef>
                <a:spcPct val="20000"/>
              </a:spcBef>
              <a:buClr>
                <a:schemeClr val="tx1"/>
              </a:buClr>
              <a:buFont typeface="Wingdings" panose="05000000000000000000" pitchFamily="2" charset="2"/>
              <a:buChar char="§"/>
              <a:defRPr sz="2200">
                <a:solidFill>
                  <a:schemeClr val="tx1"/>
                </a:solidFill>
                <a:latin typeface="Times New Roman" panose="02020603050405020304" pitchFamily="18" charset="0"/>
              </a:defRPr>
            </a:lvl2pPr>
            <a:lvl3pPr marL="1143000" indent="-228600">
              <a:spcBef>
                <a:spcPct val="20000"/>
              </a:spcBef>
              <a:buClr>
                <a:schemeClr val="hlink"/>
              </a:buClr>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lr>
                <a:srgbClr val="00CCFF"/>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9pPr>
          </a:lstStyle>
          <a:p>
            <a:pPr eaLnBrk="1" hangingPunct="1">
              <a:spcBef>
                <a:spcPct val="0"/>
              </a:spcBef>
              <a:buClrTx/>
              <a:buFontTx/>
              <a:buNone/>
            </a:pPr>
            <a:r>
              <a:rPr lang="en-US" altLang="en-US" sz="2400">
                <a:solidFill>
                  <a:srgbClr val="00B050"/>
                </a:solidFill>
                <a:latin typeface="Courier New" panose="02070309020205020404" pitchFamily="49" charset="0"/>
              </a:rPr>
              <a:t>HOP 2.10</a:t>
            </a:r>
          </a:p>
        </p:txBody>
      </p:sp>
      <mc:AlternateContent xmlns:mc="http://schemas.openxmlformats.org/markup-compatibility/2006" xmlns:p14="http://schemas.microsoft.com/office/powerpoint/2010/main">
        <mc:Choice Requires="p14">
          <p:contentPart p14:bwMode="auto" r:id="rId6">
            <p14:nvContentPartPr>
              <p14:cNvPr id="3" name="Ink 2"/>
              <p14:cNvContentPartPr/>
              <p14:nvPr/>
            </p14:nvContentPartPr>
            <p14:xfrm>
              <a:off x="4487275" y="2290258"/>
              <a:ext cx="691920" cy="1315080"/>
            </p14:xfrm>
          </p:contentPart>
        </mc:Choice>
        <mc:Fallback xmlns="">
          <p:pic>
            <p:nvPicPr>
              <p:cNvPr id="3" name="Ink 2"/>
              <p:cNvPicPr/>
              <p:nvPr/>
            </p:nvPicPr>
            <p:blipFill>
              <a:blip r:embed="rId7"/>
              <a:stretch>
                <a:fillRect/>
              </a:stretch>
            </p:blipFill>
            <p:spPr>
              <a:xfrm>
                <a:off x="4472515" y="2275498"/>
                <a:ext cx="721440" cy="13446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6" name="Ink 5"/>
              <p14:cNvContentPartPr/>
              <p14:nvPr/>
            </p14:nvContentPartPr>
            <p14:xfrm>
              <a:off x="1578115" y="5169898"/>
              <a:ext cx="1118160" cy="299520"/>
            </p14:xfrm>
          </p:contentPart>
        </mc:Choice>
        <mc:Fallback xmlns="">
          <p:pic>
            <p:nvPicPr>
              <p:cNvPr id="6" name="Ink 5"/>
              <p:cNvPicPr/>
              <p:nvPr/>
            </p:nvPicPr>
            <p:blipFill>
              <a:blip r:embed="rId9"/>
              <a:stretch>
                <a:fillRect/>
              </a:stretch>
            </p:blipFill>
            <p:spPr>
              <a:xfrm>
                <a:off x="1563355" y="5155138"/>
                <a:ext cx="1147680" cy="3290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8" name="Ink 7"/>
              <p14:cNvContentPartPr/>
              <p14:nvPr/>
            </p14:nvContentPartPr>
            <p14:xfrm>
              <a:off x="2470555" y="5165578"/>
              <a:ext cx="360" cy="360"/>
            </p14:xfrm>
          </p:contentPart>
        </mc:Choice>
        <mc:Fallback xmlns="">
          <p:pic>
            <p:nvPicPr>
              <p:cNvPr id="8" name="Ink 7"/>
              <p:cNvPicPr/>
              <p:nvPr/>
            </p:nvPicPr>
            <p:blipFill>
              <a:blip r:embed="rId11"/>
              <a:stretch>
                <a:fillRect/>
              </a:stretch>
            </p:blipFill>
            <p:spPr>
              <a:xfrm>
                <a:off x="2455795" y="5150818"/>
                <a:ext cx="2988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0" name="Ink 9"/>
              <p14:cNvContentPartPr/>
              <p14:nvPr/>
            </p14:nvContentPartPr>
            <p14:xfrm>
              <a:off x="1476955" y="5112298"/>
              <a:ext cx="993960" cy="53640"/>
            </p14:xfrm>
          </p:contentPart>
        </mc:Choice>
        <mc:Fallback xmlns="">
          <p:pic>
            <p:nvPicPr>
              <p:cNvPr id="10" name="Ink 9"/>
              <p:cNvPicPr/>
              <p:nvPr/>
            </p:nvPicPr>
            <p:blipFill>
              <a:blip r:embed="rId13"/>
              <a:stretch>
                <a:fillRect/>
              </a:stretch>
            </p:blipFill>
            <p:spPr>
              <a:xfrm>
                <a:off x="1462195" y="5097538"/>
                <a:ext cx="102348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2" name="Ink 21"/>
              <p14:cNvContentPartPr/>
              <p14:nvPr/>
            </p14:nvContentPartPr>
            <p14:xfrm>
              <a:off x="4031155" y="1536778"/>
              <a:ext cx="550080" cy="1285920"/>
            </p14:xfrm>
          </p:contentPart>
        </mc:Choice>
        <mc:Fallback xmlns="">
          <p:pic>
            <p:nvPicPr>
              <p:cNvPr id="22" name="Ink 21"/>
              <p:cNvPicPr/>
              <p:nvPr/>
            </p:nvPicPr>
            <p:blipFill>
              <a:blip r:embed="rId15"/>
              <a:stretch>
                <a:fillRect/>
              </a:stretch>
            </p:blipFill>
            <p:spPr>
              <a:xfrm>
                <a:off x="4016395" y="1522018"/>
                <a:ext cx="579600" cy="13154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8" name="Ink 27"/>
              <p14:cNvContentPartPr/>
              <p14:nvPr/>
            </p14:nvContentPartPr>
            <p14:xfrm>
              <a:off x="2752075" y="3644578"/>
              <a:ext cx="1842120" cy="1719000"/>
            </p14:xfrm>
          </p:contentPart>
        </mc:Choice>
        <mc:Fallback xmlns="">
          <p:pic>
            <p:nvPicPr>
              <p:cNvPr id="28" name="Ink 27"/>
              <p:cNvPicPr/>
              <p:nvPr/>
            </p:nvPicPr>
            <p:blipFill>
              <a:blip r:embed="rId17"/>
              <a:stretch>
                <a:fillRect/>
              </a:stretch>
            </p:blipFill>
            <p:spPr>
              <a:xfrm>
                <a:off x="2737315" y="3629818"/>
                <a:ext cx="1871640" cy="17485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9" name="Ink 28"/>
              <p14:cNvContentPartPr/>
              <p14:nvPr/>
            </p14:nvContentPartPr>
            <p14:xfrm>
              <a:off x="2747755" y="5332618"/>
              <a:ext cx="360" cy="360"/>
            </p14:xfrm>
          </p:contentPart>
        </mc:Choice>
        <mc:Fallback xmlns="">
          <p:pic>
            <p:nvPicPr>
              <p:cNvPr id="29" name="Ink 28"/>
              <p:cNvPicPr/>
              <p:nvPr/>
            </p:nvPicPr>
            <p:blipFill>
              <a:blip r:embed="rId19"/>
              <a:stretch>
                <a:fillRect/>
              </a:stretch>
            </p:blipFill>
            <p:spPr>
              <a:xfrm>
                <a:off x="2732995" y="5317858"/>
                <a:ext cx="2988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30" name="Ink 29"/>
              <p14:cNvContentPartPr/>
              <p14:nvPr/>
            </p14:nvContentPartPr>
            <p14:xfrm>
              <a:off x="2747755" y="5332618"/>
              <a:ext cx="360" cy="360"/>
            </p14:xfrm>
          </p:contentPart>
        </mc:Choice>
        <mc:Fallback xmlns="">
          <p:pic>
            <p:nvPicPr>
              <p:cNvPr id="30" name="Ink 29"/>
              <p:cNvPicPr/>
              <p:nvPr/>
            </p:nvPicPr>
            <p:blipFill>
              <a:blip r:embed="rId19"/>
              <a:stretch>
                <a:fillRect/>
              </a:stretch>
            </p:blipFill>
            <p:spPr>
              <a:xfrm>
                <a:off x="2732995" y="5317858"/>
                <a:ext cx="2988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31" name="Ink 30"/>
              <p14:cNvContentPartPr/>
              <p14:nvPr/>
            </p14:nvContentPartPr>
            <p14:xfrm>
              <a:off x="2747755" y="5332618"/>
              <a:ext cx="360" cy="360"/>
            </p14:xfrm>
          </p:contentPart>
        </mc:Choice>
        <mc:Fallback xmlns="">
          <p:pic>
            <p:nvPicPr>
              <p:cNvPr id="31" name="Ink 30"/>
              <p:cNvPicPr/>
              <p:nvPr/>
            </p:nvPicPr>
            <p:blipFill>
              <a:blip r:embed="rId19"/>
              <a:stretch>
                <a:fillRect/>
              </a:stretch>
            </p:blipFill>
            <p:spPr>
              <a:xfrm>
                <a:off x="2732995" y="5317858"/>
                <a:ext cx="2988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50528" name="Ink 150527"/>
              <p14:cNvContentPartPr/>
              <p14:nvPr/>
            </p14:nvContentPartPr>
            <p14:xfrm>
              <a:off x="2030634" y="5821800"/>
              <a:ext cx="2547991" cy="781560"/>
            </p14:xfrm>
          </p:contentPart>
        </mc:Choice>
        <mc:Fallback xmlns="">
          <p:pic>
            <p:nvPicPr>
              <p:cNvPr id="150528" name="Ink 150527"/>
              <p:cNvPicPr/>
              <p:nvPr/>
            </p:nvPicPr>
            <p:blipFill>
              <a:blip r:embed="rId23"/>
              <a:stretch>
                <a:fillRect/>
              </a:stretch>
            </p:blipFill>
            <p:spPr>
              <a:xfrm>
                <a:off x="2015872" y="5807040"/>
                <a:ext cx="2577514" cy="8110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50529" name="Ink 150528"/>
              <p14:cNvContentPartPr/>
              <p14:nvPr/>
            </p14:nvContentPartPr>
            <p14:xfrm>
              <a:off x="4561795" y="5281138"/>
              <a:ext cx="1263600" cy="1380600"/>
            </p14:xfrm>
          </p:contentPart>
        </mc:Choice>
        <mc:Fallback xmlns="">
          <p:pic>
            <p:nvPicPr>
              <p:cNvPr id="150529" name="Ink 150528"/>
              <p:cNvPicPr/>
              <p:nvPr/>
            </p:nvPicPr>
            <p:blipFill>
              <a:blip r:embed="rId25"/>
              <a:stretch>
                <a:fillRect/>
              </a:stretch>
            </p:blipFill>
            <p:spPr>
              <a:xfrm>
                <a:off x="4547035" y="5266378"/>
                <a:ext cx="1293120" cy="14101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50531" name="Ink 150530"/>
              <p14:cNvContentPartPr/>
              <p14:nvPr/>
            </p14:nvContentPartPr>
            <p14:xfrm>
              <a:off x="408475" y="6477000"/>
              <a:ext cx="246960" cy="252720"/>
            </p14:xfrm>
          </p:contentPart>
        </mc:Choice>
        <mc:Fallback xmlns="">
          <p:pic>
            <p:nvPicPr>
              <p:cNvPr id="150531" name="Ink 150530"/>
              <p:cNvPicPr/>
              <p:nvPr/>
            </p:nvPicPr>
            <p:blipFill>
              <a:blip r:embed="rId27"/>
              <a:stretch>
                <a:fillRect/>
              </a:stretch>
            </p:blipFill>
            <p:spPr>
              <a:xfrm>
                <a:off x="393715" y="6462240"/>
                <a:ext cx="276480" cy="2822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50536" name="Ink 150535"/>
              <p14:cNvContentPartPr/>
              <p14:nvPr/>
            </p14:nvContentPartPr>
            <p14:xfrm>
              <a:off x="355915" y="6477000"/>
              <a:ext cx="1653480" cy="232200"/>
            </p14:xfrm>
          </p:contentPart>
        </mc:Choice>
        <mc:Fallback xmlns="">
          <p:pic>
            <p:nvPicPr>
              <p:cNvPr id="150536" name="Ink 150535"/>
              <p:cNvPicPr/>
              <p:nvPr/>
            </p:nvPicPr>
            <p:blipFill>
              <a:blip r:embed="rId29"/>
              <a:stretch>
                <a:fillRect/>
              </a:stretch>
            </p:blipFill>
            <p:spPr>
              <a:xfrm>
                <a:off x="341155" y="6462240"/>
                <a:ext cx="1683000" cy="2617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50538" name="Ink 150537"/>
              <p14:cNvContentPartPr/>
              <p14:nvPr/>
            </p14:nvContentPartPr>
            <p14:xfrm>
              <a:off x="4483080" y="5768690"/>
              <a:ext cx="88920" cy="216000"/>
            </p14:xfrm>
          </p:contentPart>
        </mc:Choice>
        <mc:Fallback xmlns="">
          <p:pic>
            <p:nvPicPr>
              <p:cNvPr id="150538" name="Ink 150537"/>
              <p:cNvPicPr/>
              <p:nvPr/>
            </p:nvPicPr>
            <p:blipFill>
              <a:blip r:embed="rId31"/>
              <a:stretch>
                <a:fillRect/>
              </a:stretch>
            </p:blipFill>
            <p:spPr>
              <a:xfrm>
                <a:off x="4468320" y="5753930"/>
                <a:ext cx="118440" cy="2455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50540" name="Ink 150539"/>
              <p14:cNvContentPartPr/>
              <p14:nvPr/>
            </p14:nvContentPartPr>
            <p14:xfrm>
              <a:off x="414955" y="5092858"/>
              <a:ext cx="1212120" cy="398520"/>
            </p14:xfrm>
          </p:contentPart>
        </mc:Choice>
        <mc:Fallback xmlns="">
          <p:pic>
            <p:nvPicPr>
              <p:cNvPr id="150540" name="Ink 150539"/>
              <p:cNvPicPr/>
              <p:nvPr/>
            </p:nvPicPr>
            <p:blipFill>
              <a:blip r:embed="rId33"/>
              <a:stretch>
                <a:fillRect/>
              </a:stretch>
            </p:blipFill>
            <p:spPr>
              <a:xfrm>
                <a:off x="400195" y="5078098"/>
                <a:ext cx="1241640" cy="4280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9" name="Ink 8">
                <a:extLst>
                  <a:ext uri="{FF2B5EF4-FFF2-40B4-BE49-F238E27FC236}">
                    <a16:creationId xmlns:a16="http://schemas.microsoft.com/office/drawing/2014/main" id="{6B7913B3-E488-4A6A-A1DF-9B8AA77A95BC}"/>
                  </a:ext>
                </a:extLst>
              </p14:cNvPr>
              <p14:cNvContentPartPr/>
              <p14:nvPr/>
            </p14:nvContentPartPr>
            <p14:xfrm>
              <a:off x="2720438" y="3769560"/>
              <a:ext cx="2525400" cy="2695680"/>
            </p14:xfrm>
          </p:contentPart>
        </mc:Choice>
        <mc:Fallback xmlns="">
          <p:pic>
            <p:nvPicPr>
              <p:cNvPr id="9" name="Ink 8">
                <a:extLst>
                  <a:ext uri="{FF2B5EF4-FFF2-40B4-BE49-F238E27FC236}">
                    <a16:creationId xmlns:a16="http://schemas.microsoft.com/office/drawing/2014/main" id="{6B7913B3-E488-4A6A-A1DF-9B8AA77A95BC}"/>
                  </a:ext>
                </a:extLst>
              </p:cNvPr>
              <p:cNvPicPr/>
              <p:nvPr/>
            </p:nvPicPr>
            <p:blipFill>
              <a:blip r:embed="rId35"/>
              <a:stretch>
                <a:fillRect/>
              </a:stretch>
            </p:blipFill>
            <p:spPr>
              <a:xfrm>
                <a:off x="2711438" y="3760560"/>
                <a:ext cx="2543040" cy="2713320"/>
              </a:xfrm>
              <a:prstGeom prst="rect">
                <a:avLst/>
              </a:prstGeom>
            </p:spPr>
          </p:pic>
        </mc:Fallback>
      </mc:AlternateContent>
    </p:spTree>
    <p:custDataLst>
      <p:tags r:id="rId1"/>
    </p:custData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Title 1"/>
          <p:cNvSpPr>
            <a:spLocks noGrp="1"/>
          </p:cNvSpPr>
          <p:nvPr>
            <p:ph type="title"/>
          </p:nvPr>
        </p:nvSpPr>
        <p:spPr>
          <a:xfrm>
            <a:off x="228600" y="0"/>
            <a:ext cx="8382000" cy="609600"/>
          </a:xfrm>
        </p:spPr>
        <p:txBody>
          <a:bodyPr/>
          <a:lstStyle/>
          <a:p>
            <a:r>
              <a:rPr lang="en-US" altLang="en-US" dirty="0"/>
              <a:t>Wireframe HOP 2.11 - </a:t>
            </a:r>
            <a:r>
              <a:rPr lang="en-AU" sz="2000" dirty="0"/>
              <a:t>Figure 2.20 </a:t>
            </a:r>
            <a:r>
              <a:rPr lang="en-US" sz="2400" b="0" dirty="0"/>
              <a:t>Wireframe for Casita Sedona</a:t>
            </a:r>
            <a:r>
              <a:rPr lang="en-US" altLang="en-US" sz="2400" dirty="0"/>
              <a:t>  </a:t>
            </a:r>
            <a:endParaRPr lang="en-US" altLang="en-US" dirty="0"/>
          </a:p>
        </p:txBody>
      </p:sp>
      <p:sp>
        <p:nvSpPr>
          <p:cNvPr id="151555"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Font typeface="Wingdings" panose="05000000000000000000" pitchFamily="2" charset="2"/>
              <a:buChar char="§"/>
              <a:defRPr sz="2800">
                <a:solidFill>
                  <a:schemeClr val="tx1"/>
                </a:solidFill>
                <a:latin typeface="Times New Roman" panose="02020603050405020304" pitchFamily="18" charset="0"/>
              </a:defRPr>
            </a:lvl1pPr>
            <a:lvl2pPr marL="742950" indent="-285750">
              <a:spcBef>
                <a:spcPct val="20000"/>
              </a:spcBef>
              <a:buClr>
                <a:schemeClr val="tx1"/>
              </a:buClr>
              <a:buFont typeface="Wingdings" panose="05000000000000000000" pitchFamily="2" charset="2"/>
              <a:buChar char="§"/>
              <a:defRPr sz="2200">
                <a:solidFill>
                  <a:schemeClr val="tx1"/>
                </a:solidFill>
                <a:latin typeface="Times New Roman" panose="02020603050405020304" pitchFamily="18" charset="0"/>
              </a:defRPr>
            </a:lvl2pPr>
            <a:lvl3pPr marL="1143000" indent="-228600">
              <a:spcBef>
                <a:spcPct val="20000"/>
              </a:spcBef>
              <a:buClr>
                <a:schemeClr val="hlink"/>
              </a:buClr>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lr>
                <a:srgbClr val="00CCFF"/>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9pPr>
          </a:lstStyle>
          <a:p>
            <a:pPr>
              <a:spcBef>
                <a:spcPct val="50000"/>
              </a:spcBef>
              <a:buClrTx/>
              <a:buFontTx/>
              <a:buNone/>
            </a:pPr>
            <a:fld id="{37244253-4D1A-4569-8D5E-63C089F9E128}" type="slidenum">
              <a:rPr lang="en-US" altLang="en-US" sz="1400" smtClean="0"/>
              <a:pPr>
                <a:spcBef>
                  <a:spcPct val="50000"/>
                </a:spcBef>
                <a:buClrTx/>
                <a:buFontTx/>
                <a:buNone/>
              </a:pPr>
              <a:t>75</a:t>
            </a:fld>
            <a:endParaRPr lang="en-US" altLang="en-US" sz="1400"/>
          </a:p>
        </p:txBody>
      </p:sp>
      <p:pic>
        <p:nvPicPr>
          <p:cNvPr id="151556"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85800"/>
            <a:ext cx="3938588"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1557"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38588" y="638175"/>
            <a:ext cx="5129212" cy="621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p14:bwMode="auto" r:id="rId5">
            <p14:nvContentPartPr>
              <p14:cNvPr id="6" name="Ink 5"/>
              <p14:cNvContentPartPr/>
              <p14:nvPr/>
            </p14:nvContentPartPr>
            <p14:xfrm>
              <a:off x="4018033" y="1932795"/>
              <a:ext cx="861840" cy="606600"/>
            </p14:xfrm>
          </p:contentPart>
        </mc:Choice>
        <mc:Fallback xmlns="">
          <p:pic>
            <p:nvPicPr>
              <p:cNvPr id="6" name="Ink 5"/>
              <p:cNvPicPr/>
              <p:nvPr/>
            </p:nvPicPr>
            <p:blipFill>
              <a:blip r:embed="rId6"/>
              <a:stretch>
                <a:fillRect/>
              </a:stretch>
            </p:blipFill>
            <p:spPr>
              <a:xfrm>
                <a:off x="4006153" y="1920915"/>
                <a:ext cx="885600" cy="6303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 name="Ink 8"/>
              <p14:cNvContentPartPr/>
              <p14:nvPr/>
            </p14:nvContentPartPr>
            <p14:xfrm>
              <a:off x="4029193" y="2659635"/>
              <a:ext cx="648360" cy="445320"/>
            </p14:xfrm>
          </p:contentPart>
        </mc:Choice>
        <mc:Fallback xmlns="">
          <p:pic>
            <p:nvPicPr>
              <p:cNvPr id="9" name="Ink 8"/>
              <p:cNvPicPr/>
              <p:nvPr/>
            </p:nvPicPr>
            <p:blipFill>
              <a:blip r:embed="rId8"/>
              <a:stretch>
                <a:fillRect/>
              </a:stretch>
            </p:blipFill>
            <p:spPr>
              <a:xfrm>
                <a:off x="4017313" y="2647755"/>
                <a:ext cx="672120" cy="4690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3" name="Ink 12"/>
              <p14:cNvContentPartPr/>
              <p14:nvPr/>
            </p14:nvContentPartPr>
            <p14:xfrm>
              <a:off x="4045393" y="3066795"/>
              <a:ext cx="17280" cy="48960"/>
            </p14:xfrm>
          </p:contentPart>
        </mc:Choice>
        <mc:Fallback xmlns="">
          <p:pic>
            <p:nvPicPr>
              <p:cNvPr id="13" name="Ink 12"/>
              <p:cNvPicPr/>
              <p:nvPr/>
            </p:nvPicPr>
            <p:blipFill>
              <a:blip r:embed="rId12"/>
              <a:stretch>
                <a:fillRect/>
              </a:stretch>
            </p:blipFill>
            <p:spPr>
              <a:xfrm>
                <a:off x="4033513" y="3054915"/>
                <a:ext cx="4104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5" name="Ink 14"/>
              <p14:cNvContentPartPr/>
              <p14:nvPr/>
            </p14:nvContentPartPr>
            <p14:xfrm>
              <a:off x="4126753" y="6206715"/>
              <a:ext cx="696600" cy="494640"/>
            </p14:xfrm>
          </p:contentPart>
        </mc:Choice>
        <mc:Fallback xmlns="">
          <p:pic>
            <p:nvPicPr>
              <p:cNvPr id="15" name="Ink 14"/>
              <p:cNvPicPr/>
              <p:nvPr/>
            </p:nvPicPr>
            <p:blipFill>
              <a:blip r:embed="rId14"/>
              <a:stretch>
                <a:fillRect/>
              </a:stretch>
            </p:blipFill>
            <p:spPr>
              <a:xfrm>
                <a:off x="4114873" y="6194835"/>
                <a:ext cx="720360" cy="5184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8" name="Ink 17"/>
              <p14:cNvContentPartPr/>
              <p14:nvPr/>
            </p14:nvContentPartPr>
            <p14:xfrm>
              <a:off x="4133953" y="4248315"/>
              <a:ext cx="705600" cy="1976400"/>
            </p14:xfrm>
          </p:contentPart>
        </mc:Choice>
        <mc:Fallback xmlns="">
          <p:pic>
            <p:nvPicPr>
              <p:cNvPr id="18" name="Ink 17"/>
              <p:cNvPicPr/>
              <p:nvPr/>
            </p:nvPicPr>
            <p:blipFill>
              <a:blip r:embed="rId16"/>
              <a:stretch>
                <a:fillRect/>
              </a:stretch>
            </p:blipFill>
            <p:spPr>
              <a:xfrm>
                <a:off x="4122073" y="4236435"/>
                <a:ext cx="729360" cy="20001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5" name="Ink 24"/>
              <p14:cNvContentPartPr/>
              <p14:nvPr/>
            </p14:nvContentPartPr>
            <p14:xfrm>
              <a:off x="4054033" y="3115395"/>
              <a:ext cx="4869720" cy="3148200"/>
            </p14:xfrm>
          </p:contentPart>
        </mc:Choice>
        <mc:Fallback xmlns="">
          <p:pic>
            <p:nvPicPr>
              <p:cNvPr id="25" name="Ink 24"/>
              <p:cNvPicPr/>
              <p:nvPr/>
            </p:nvPicPr>
            <p:blipFill>
              <a:blip r:embed="rId18"/>
              <a:stretch>
                <a:fillRect/>
              </a:stretch>
            </p:blipFill>
            <p:spPr>
              <a:xfrm>
                <a:off x="4042153" y="3103515"/>
                <a:ext cx="4893480" cy="31719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4" name="Ink 3"/>
              <p14:cNvContentPartPr/>
              <p14:nvPr/>
            </p14:nvContentPartPr>
            <p14:xfrm>
              <a:off x="4604473" y="5192955"/>
              <a:ext cx="2351520" cy="923760"/>
            </p14:xfrm>
          </p:contentPart>
        </mc:Choice>
        <mc:Fallback xmlns="">
          <p:pic>
            <p:nvPicPr>
              <p:cNvPr id="4" name="Ink 3"/>
              <p:cNvPicPr/>
              <p:nvPr/>
            </p:nvPicPr>
            <p:blipFill>
              <a:blip r:embed="rId20"/>
              <a:stretch>
                <a:fillRect/>
              </a:stretch>
            </p:blipFill>
            <p:spPr>
              <a:xfrm>
                <a:off x="4592593" y="5181075"/>
                <a:ext cx="2375280" cy="9475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8" name="Ink 7"/>
              <p14:cNvContentPartPr/>
              <p14:nvPr/>
            </p14:nvContentPartPr>
            <p14:xfrm>
              <a:off x="46315" y="4334338"/>
              <a:ext cx="1334520" cy="859680"/>
            </p14:xfrm>
          </p:contentPart>
        </mc:Choice>
        <mc:Fallback xmlns="">
          <p:pic>
            <p:nvPicPr>
              <p:cNvPr id="8" name="Ink 7"/>
              <p:cNvPicPr/>
              <p:nvPr/>
            </p:nvPicPr>
            <p:blipFill>
              <a:blip r:embed="rId22"/>
              <a:stretch>
                <a:fillRect/>
              </a:stretch>
            </p:blipFill>
            <p:spPr>
              <a:xfrm>
                <a:off x="31555" y="4319578"/>
                <a:ext cx="1364040" cy="8892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0" name="Ink 9"/>
              <p14:cNvContentPartPr/>
              <p14:nvPr/>
            </p14:nvContentPartPr>
            <p14:xfrm>
              <a:off x="1041715" y="4330378"/>
              <a:ext cx="810720" cy="848880"/>
            </p14:xfrm>
          </p:contentPart>
        </mc:Choice>
        <mc:Fallback xmlns="">
          <p:pic>
            <p:nvPicPr>
              <p:cNvPr id="10" name="Ink 9"/>
              <p:cNvPicPr/>
              <p:nvPr/>
            </p:nvPicPr>
            <p:blipFill>
              <a:blip r:embed="rId24"/>
              <a:stretch>
                <a:fillRect/>
              </a:stretch>
            </p:blipFill>
            <p:spPr>
              <a:xfrm>
                <a:off x="1026955" y="4315618"/>
                <a:ext cx="840240" cy="8784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2" name="Ink 11"/>
              <p14:cNvContentPartPr/>
              <p14:nvPr/>
            </p14:nvContentPartPr>
            <p14:xfrm>
              <a:off x="1877275" y="4839778"/>
              <a:ext cx="2202840" cy="660240"/>
            </p14:xfrm>
          </p:contentPart>
        </mc:Choice>
        <mc:Fallback xmlns="">
          <p:pic>
            <p:nvPicPr>
              <p:cNvPr id="12" name="Ink 11"/>
              <p:cNvPicPr/>
              <p:nvPr/>
            </p:nvPicPr>
            <p:blipFill>
              <a:blip r:embed="rId26"/>
              <a:stretch>
                <a:fillRect/>
              </a:stretch>
            </p:blipFill>
            <p:spPr>
              <a:xfrm>
                <a:off x="1862515" y="4825018"/>
                <a:ext cx="2232360" cy="6897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2" name="Ink 21"/>
              <p14:cNvContentPartPr/>
              <p14:nvPr/>
            </p14:nvContentPartPr>
            <p14:xfrm>
              <a:off x="3863061" y="3419118"/>
              <a:ext cx="185760" cy="6840"/>
            </p14:xfrm>
          </p:contentPart>
        </mc:Choice>
        <mc:Fallback xmlns="">
          <p:pic>
            <p:nvPicPr>
              <p:cNvPr id="22" name="Ink 21"/>
              <p:cNvPicPr/>
              <p:nvPr/>
            </p:nvPicPr>
            <p:blipFill>
              <a:blip r:embed="rId28"/>
              <a:stretch>
                <a:fillRect/>
              </a:stretch>
            </p:blipFill>
            <p:spPr>
              <a:xfrm>
                <a:off x="3846141" y="3402198"/>
                <a:ext cx="21960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3" name="Ink 22"/>
              <p14:cNvContentPartPr/>
              <p14:nvPr/>
            </p14:nvContentPartPr>
            <p14:xfrm>
              <a:off x="1941381" y="2338758"/>
              <a:ext cx="2114280" cy="1087200"/>
            </p14:xfrm>
          </p:contentPart>
        </mc:Choice>
        <mc:Fallback xmlns="">
          <p:pic>
            <p:nvPicPr>
              <p:cNvPr id="23" name="Ink 22"/>
              <p:cNvPicPr/>
              <p:nvPr/>
            </p:nvPicPr>
            <p:blipFill>
              <a:blip r:embed="rId30"/>
              <a:stretch>
                <a:fillRect/>
              </a:stretch>
            </p:blipFill>
            <p:spPr>
              <a:xfrm>
                <a:off x="1924461" y="2321838"/>
                <a:ext cx="2148120" cy="11210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9" name="Ink 28"/>
              <p14:cNvContentPartPr/>
              <p14:nvPr/>
            </p14:nvContentPartPr>
            <p14:xfrm>
              <a:off x="1464381" y="2276478"/>
              <a:ext cx="391320" cy="287280"/>
            </p14:xfrm>
          </p:contentPart>
        </mc:Choice>
        <mc:Fallback xmlns="">
          <p:pic>
            <p:nvPicPr>
              <p:cNvPr id="29" name="Ink 28"/>
              <p:cNvPicPr/>
              <p:nvPr/>
            </p:nvPicPr>
            <p:blipFill>
              <a:blip r:embed="rId32"/>
              <a:stretch>
                <a:fillRect/>
              </a:stretch>
            </p:blipFill>
            <p:spPr>
              <a:xfrm>
                <a:off x="1447461" y="2259558"/>
                <a:ext cx="425160" cy="32112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30" name="Ink 29"/>
              <p14:cNvContentPartPr/>
              <p14:nvPr/>
            </p14:nvContentPartPr>
            <p14:xfrm>
              <a:off x="1789101" y="2418678"/>
              <a:ext cx="179280" cy="99720"/>
            </p14:xfrm>
          </p:contentPart>
        </mc:Choice>
        <mc:Fallback xmlns="">
          <p:pic>
            <p:nvPicPr>
              <p:cNvPr id="30" name="Ink 29"/>
              <p:cNvPicPr/>
              <p:nvPr/>
            </p:nvPicPr>
            <p:blipFill>
              <a:blip r:embed="rId34"/>
              <a:stretch>
                <a:fillRect/>
              </a:stretch>
            </p:blipFill>
            <p:spPr>
              <a:xfrm>
                <a:off x="1772181" y="2401758"/>
                <a:ext cx="21312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31" name="Ink 30"/>
              <p14:cNvContentPartPr/>
              <p14:nvPr/>
            </p14:nvContentPartPr>
            <p14:xfrm>
              <a:off x="3193821" y="1974438"/>
              <a:ext cx="828720" cy="808920"/>
            </p14:xfrm>
          </p:contentPart>
        </mc:Choice>
        <mc:Fallback xmlns="">
          <p:pic>
            <p:nvPicPr>
              <p:cNvPr id="31" name="Ink 30"/>
              <p:cNvPicPr/>
              <p:nvPr/>
            </p:nvPicPr>
            <p:blipFill>
              <a:blip r:embed="rId36"/>
              <a:stretch>
                <a:fillRect/>
              </a:stretch>
            </p:blipFill>
            <p:spPr>
              <a:xfrm>
                <a:off x="3176901" y="1957518"/>
                <a:ext cx="862560" cy="8427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151558" name="Ink 151557"/>
              <p14:cNvContentPartPr/>
              <p14:nvPr/>
            </p14:nvContentPartPr>
            <p14:xfrm>
              <a:off x="3942621" y="2743038"/>
              <a:ext cx="79920" cy="46800"/>
            </p14:xfrm>
          </p:contentPart>
        </mc:Choice>
        <mc:Fallback xmlns="">
          <p:pic>
            <p:nvPicPr>
              <p:cNvPr id="151558" name="Ink 151557"/>
              <p:cNvPicPr/>
              <p:nvPr/>
            </p:nvPicPr>
            <p:blipFill>
              <a:blip r:embed="rId38"/>
              <a:stretch>
                <a:fillRect/>
              </a:stretch>
            </p:blipFill>
            <p:spPr>
              <a:xfrm>
                <a:off x="3925701" y="2726118"/>
                <a:ext cx="11376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151560" name="Ink 151559"/>
              <p14:cNvContentPartPr/>
              <p14:nvPr/>
            </p14:nvContentPartPr>
            <p14:xfrm>
              <a:off x="2862621" y="1840518"/>
              <a:ext cx="218880" cy="10080"/>
            </p14:xfrm>
          </p:contentPart>
        </mc:Choice>
        <mc:Fallback xmlns="">
          <p:pic>
            <p:nvPicPr>
              <p:cNvPr id="151560" name="Ink 151559"/>
              <p:cNvPicPr/>
              <p:nvPr/>
            </p:nvPicPr>
            <p:blipFill>
              <a:blip r:embed="rId40"/>
              <a:stretch>
                <a:fillRect/>
              </a:stretch>
            </p:blipFill>
            <p:spPr>
              <a:xfrm>
                <a:off x="2845701" y="1823598"/>
                <a:ext cx="25272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151561" name="Ink 151560"/>
              <p14:cNvContentPartPr/>
              <p14:nvPr/>
            </p14:nvContentPartPr>
            <p14:xfrm>
              <a:off x="2723301" y="1855278"/>
              <a:ext cx="430920" cy="318600"/>
            </p14:xfrm>
          </p:contentPart>
        </mc:Choice>
        <mc:Fallback xmlns="">
          <p:pic>
            <p:nvPicPr>
              <p:cNvPr id="151561" name="Ink 151560"/>
              <p:cNvPicPr/>
              <p:nvPr/>
            </p:nvPicPr>
            <p:blipFill>
              <a:blip r:embed="rId42"/>
              <a:stretch>
                <a:fillRect/>
              </a:stretch>
            </p:blipFill>
            <p:spPr>
              <a:xfrm>
                <a:off x="2706381" y="1838358"/>
                <a:ext cx="464760" cy="35244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151562" name="Ink 151561"/>
              <p14:cNvContentPartPr/>
              <p14:nvPr/>
            </p14:nvContentPartPr>
            <p14:xfrm>
              <a:off x="3153861" y="1934838"/>
              <a:ext cx="139680" cy="126360"/>
            </p14:xfrm>
          </p:contentPart>
        </mc:Choice>
        <mc:Fallback xmlns="">
          <p:pic>
            <p:nvPicPr>
              <p:cNvPr id="151562" name="Ink 151561"/>
              <p:cNvPicPr/>
              <p:nvPr/>
            </p:nvPicPr>
            <p:blipFill>
              <a:blip r:embed="rId44"/>
              <a:stretch>
                <a:fillRect/>
              </a:stretch>
            </p:blipFill>
            <p:spPr>
              <a:xfrm>
                <a:off x="3136941" y="1917918"/>
                <a:ext cx="17352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151564" name="Ink 151563"/>
              <p14:cNvContentPartPr/>
              <p14:nvPr/>
            </p14:nvContentPartPr>
            <p14:xfrm>
              <a:off x="934101" y="5281038"/>
              <a:ext cx="1107360" cy="218880"/>
            </p14:xfrm>
          </p:contentPart>
        </mc:Choice>
        <mc:Fallback xmlns="">
          <p:pic>
            <p:nvPicPr>
              <p:cNvPr id="151564" name="Ink 151563"/>
              <p:cNvPicPr/>
              <p:nvPr/>
            </p:nvPicPr>
            <p:blipFill>
              <a:blip r:embed="rId46"/>
              <a:stretch>
                <a:fillRect/>
              </a:stretch>
            </p:blipFill>
            <p:spPr>
              <a:xfrm>
                <a:off x="917181" y="5264118"/>
                <a:ext cx="1141200" cy="25272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151566" name="Ink 151565"/>
              <p14:cNvContentPartPr/>
              <p14:nvPr/>
            </p14:nvContentPartPr>
            <p14:xfrm>
              <a:off x="1312101" y="5252958"/>
              <a:ext cx="186480" cy="28440"/>
            </p14:xfrm>
          </p:contentPart>
        </mc:Choice>
        <mc:Fallback xmlns="">
          <p:pic>
            <p:nvPicPr>
              <p:cNvPr id="151566" name="Ink 151565"/>
              <p:cNvPicPr/>
              <p:nvPr/>
            </p:nvPicPr>
            <p:blipFill>
              <a:blip r:embed="rId48"/>
              <a:stretch>
                <a:fillRect/>
              </a:stretch>
            </p:blipFill>
            <p:spPr>
              <a:xfrm>
                <a:off x="1295181" y="5236038"/>
                <a:ext cx="22032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7" name="Ink 6">
                <a:extLst>
                  <a:ext uri="{FF2B5EF4-FFF2-40B4-BE49-F238E27FC236}">
                    <a16:creationId xmlns:a16="http://schemas.microsoft.com/office/drawing/2014/main" id="{14F6D802-1363-4A7C-8B1D-449AFE9C0983}"/>
                  </a:ext>
                </a:extLst>
              </p14:cNvPr>
              <p14:cNvContentPartPr/>
              <p14:nvPr/>
            </p14:nvContentPartPr>
            <p14:xfrm>
              <a:off x="1590073" y="5475710"/>
              <a:ext cx="2536920" cy="1056240"/>
            </p14:xfrm>
          </p:contentPart>
        </mc:Choice>
        <mc:Fallback xmlns="">
          <p:pic>
            <p:nvPicPr>
              <p:cNvPr id="7" name="Ink 6">
                <a:extLst>
                  <a:ext uri="{FF2B5EF4-FFF2-40B4-BE49-F238E27FC236}">
                    <a16:creationId xmlns:a16="http://schemas.microsoft.com/office/drawing/2014/main" id="{14F6D802-1363-4A7C-8B1D-449AFE9C0983}"/>
                  </a:ext>
                </a:extLst>
              </p:cNvPr>
              <p:cNvPicPr/>
              <p:nvPr/>
            </p:nvPicPr>
            <p:blipFill>
              <a:blip r:embed="rId50"/>
              <a:stretch>
                <a:fillRect/>
              </a:stretch>
            </p:blipFill>
            <p:spPr>
              <a:xfrm>
                <a:off x="1581073" y="5466710"/>
                <a:ext cx="2554560" cy="1073880"/>
              </a:xfrm>
              <a:prstGeom prst="rect">
                <a:avLst/>
              </a:prstGeom>
            </p:spPr>
          </p:pic>
        </mc:Fallback>
      </mc:AlternateContent>
      <p:pic>
        <p:nvPicPr>
          <p:cNvPr id="28" name="Picture 2" descr="A home page wireframe displays elements inside the box from top to bottom that are header, nav, main, and footer. The element main has element div inside it.">
            <a:extLst>
              <a:ext uri="{FF2B5EF4-FFF2-40B4-BE49-F238E27FC236}">
                <a16:creationId xmlns:a16="http://schemas.microsoft.com/office/drawing/2014/main" id="{32ADCB1F-9CDD-49EB-9951-EDD37AA90A4D}"/>
              </a:ext>
            </a:extLst>
          </p:cNvPr>
          <p:cNvPicPr>
            <a:picLocks noGrp="1" noChangeAspect="1" noChangeArrowheads="1"/>
          </p:cNvPicPr>
          <p:nvPr>
            <p:ph idx="1"/>
          </p:nvPr>
        </p:nvPicPr>
        <p:blipFill>
          <a:blip r:embed="rId51" cstate="print">
            <a:extLst>
              <a:ext uri="{28A0092B-C50C-407E-A947-70E740481C1C}">
                <a14:useLocalDpi xmlns:a14="http://schemas.microsoft.com/office/drawing/2010/main" val="0"/>
              </a:ext>
            </a:extLst>
          </a:blip>
          <a:srcRect/>
          <a:stretch>
            <a:fillRect/>
          </a:stretch>
        </p:blipFill>
        <p:spPr bwMode="auto">
          <a:xfrm>
            <a:off x="6287103" y="1665940"/>
            <a:ext cx="243046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Font typeface="Wingdings" panose="05000000000000000000" pitchFamily="2" charset="2"/>
              <a:buChar char="§"/>
              <a:defRPr sz="2800">
                <a:solidFill>
                  <a:schemeClr val="tx1"/>
                </a:solidFill>
                <a:latin typeface="Times New Roman" panose="02020603050405020304" pitchFamily="18" charset="0"/>
              </a:defRPr>
            </a:lvl1pPr>
            <a:lvl2pPr marL="742950" indent="-285750">
              <a:spcBef>
                <a:spcPct val="20000"/>
              </a:spcBef>
              <a:buClr>
                <a:schemeClr val="tx1"/>
              </a:buClr>
              <a:buFont typeface="Wingdings" panose="05000000000000000000" pitchFamily="2" charset="2"/>
              <a:buChar char="§"/>
              <a:defRPr sz="2200">
                <a:solidFill>
                  <a:schemeClr val="tx1"/>
                </a:solidFill>
                <a:latin typeface="Times New Roman" panose="02020603050405020304" pitchFamily="18" charset="0"/>
              </a:defRPr>
            </a:lvl2pPr>
            <a:lvl3pPr marL="1143000" indent="-228600">
              <a:spcBef>
                <a:spcPct val="20000"/>
              </a:spcBef>
              <a:buClr>
                <a:schemeClr val="hlink"/>
              </a:buClr>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lr>
                <a:srgbClr val="00CCFF"/>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9pPr>
          </a:lstStyle>
          <a:p>
            <a:pPr>
              <a:spcBef>
                <a:spcPct val="50000"/>
              </a:spcBef>
              <a:buClrTx/>
              <a:buFontTx/>
              <a:buNone/>
            </a:pPr>
            <a:fld id="{C94C6610-56FA-434B-8738-50D8B46FEE66}" type="slidenum">
              <a:rPr lang="en-US" altLang="en-US" sz="1400" smtClean="0"/>
              <a:pPr>
                <a:spcBef>
                  <a:spcPct val="50000"/>
                </a:spcBef>
                <a:buClrTx/>
                <a:buFontTx/>
                <a:buNone/>
              </a:pPr>
              <a:t>8</a:t>
            </a:fld>
            <a:endParaRPr lang="en-US" altLang="en-US" sz="1400"/>
          </a:p>
        </p:txBody>
      </p:sp>
      <p:sp>
        <p:nvSpPr>
          <p:cNvPr id="18435" name="Rectangle 2"/>
          <p:cNvSpPr>
            <a:spLocks noGrp="1" noChangeArrowheads="1"/>
          </p:cNvSpPr>
          <p:nvPr>
            <p:ph type="title"/>
          </p:nvPr>
        </p:nvSpPr>
        <p:spPr/>
        <p:txBody>
          <a:bodyPr/>
          <a:lstStyle/>
          <a:p>
            <a:pPr eaLnBrk="1" hangingPunct="1"/>
            <a:r>
              <a:rPr lang="en-US" altLang="en-US"/>
              <a:t>What is HTML?</a:t>
            </a:r>
          </a:p>
        </p:txBody>
      </p:sp>
      <p:sp>
        <p:nvSpPr>
          <p:cNvPr id="18436" name="Rectangle 3"/>
          <p:cNvSpPr>
            <a:spLocks noGrp="1" noChangeArrowheads="1"/>
          </p:cNvSpPr>
          <p:nvPr>
            <p:ph type="body" idx="1"/>
          </p:nvPr>
        </p:nvSpPr>
        <p:spPr>
          <a:xfrm>
            <a:off x="685800" y="838200"/>
            <a:ext cx="7772400" cy="5867400"/>
          </a:xfrm>
        </p:spPr>
        <p:txBody>
          <a:bodyPr/>
          <a:lstStyle/>
          <a:p>
            <a:pPr lvl="1" eaLnBrk="1" hangingPunct="1">
              <a:lnSpc>
                <a:spcPct val="80000"/>
              </a:lnSpc>
            </a:pPr>
            <a:r>
              <a:rPr lang="en-US" altLang="en-US" sz="2900" dirty="0"/>
              <a:t>HTML </a:t>
            </a:r>
            <a:r>
              <a:rPr lang="en-US" altLang="en-US" sz="2900" b="1" dirty="0"/>
              <a:t>tags</a:t>
            </a:r>
            <a:r>
              <a:rPr lang="en-US" altLang="en-US" sz="2900" dirty="0"/>
              <a:t> that </a:t>
            </a:r>
            <a:r>
              <a:rPr lang="en-US" altLang="en-US" sz="2900" b="1" dirty="0"/>
              <a:t>indicate</a:t>
            </a:r>
            <a:r>
              <a:rPr lang="en-US" altLang="en-US" sz="2900" dirty="0"/>
              <a:t>:</a:t>
            </a:r>
          </a:p>
          <a:p>
            <a:pPr lvl="2" eaLnBrk="1" hangingPunct="1">
              <a:lnSpc>
                <a:spcPct val="80000"/>
              </a:lnSpc>
            </a:pPr>
            <a:r>
              <a:rPr lang="en-US" altLang="en-US" sz="2800" b="1" dirty="0"/>
              <a:t>page</a:t>
            </a:r>
            <a:r>
              <a:rPr lang="en-US" altLang="en-US" sz="2800" dirty="0"/>
              <a:t> elements</a:t>
            </a:r>
          </a:p>
          <a:p>
            <a:pPr lvl="2" eaLnBrk="1" hangingPunct="1">
              <a:lnSpc>
                <a:spcPct val="80000"/>
              </a:lnSpc>
            </a:pPr>
            <a:r>
              <a:rPr lang="en-US" altLang="en-US" sz="2800" b="1" dirty="0"/>
              <a:t>structure</a:t>
            </a:r>
          </a:p>
          <a:p>
            <a:pPr lvl="2" eaLnBrk="1" hangingPunct="1">
              <a:lnSpc>
                <a:spcPct val="80000"/>
              </a:lnSpc>
            </a:pPr>
            <a:r>
              <a:rPr lang="en-US" altLang="en-US" sz="2800" b="1" dirty="0"/>
              <a:t>formatting</a:t>
            </a:r>
          </a:p>
          <a:p>
            <a:pPr lvl="2" eaLnBrk="1" hangingPunct="1">
              <a:lnSpc>
                <a:spcPct val="80000"/>
              </a:lnSpc>
            </a:pPr>
            <a:r>
              <a:rPr lang="en-US" altLang="en-US" sz="2800" b="1" dirty="0"/>
              <a:t>hypertext</a:t>
            </a:r>
            <a:r>
              <a:rPr lang="en-US" altLang="en-US" sz="2800" dirty="0"/>
              <a:t> links</a:t>
            </a:r>
          </a:p>
          <a:p>
            <a:pPr lvl="2" eaLnBrk="1" hangingPunct="1">
              <a:lnSpc>
                <a:spcPct val="80000"/>
              </a:lnSpc>
            </a:pPr>
            <a:endParaRPr lang="en-US" altLang="en-US" sz="2800" dirty="0"/>
          </a:p>
          <a:p>
            <a:pPr eaLnBrk="1" hangingPunct="1">
              <a:lnSpc>
                <a:spcPct val="80000"/>
              </a:lnSpc>
            </a:pPr>
            <a:r>
              <a:rPr lang="en-US" altLang="en-US" sz="2400" b="1" dirty="0"/>
              <a:t>HTML</a:t>
            </a:r>
            <a:r>
              <a:rPr lang="en-US" altLang="en-US" sz="2400" dirty="0"/>
              <a:t> tags are </a:t>
            </a:r>
            <a:r>
              <a:rPr lang="en-US" altLang="en-US" sz="2400" b="1" dirty="0">
                <a:solidFill>
                  <a:srgbClr val="FF0000"/>
                </a:solidFill>
              </a:rPr>
              <a:t>not</a:t>
            </a:r>
            <a:r>
              <a:rPr lang="en-US" altLang="en-US" sz="2400" dirty="0"/>
              <a:t> case sensitive</a:t>
            </a:r>
          </a:p>
          <a:p>
            <a:pPr eaLnBrk="1" hangingPunct="1">
              <a:lnSpc>
                <a:spcPct val="80000"/>
              </a:lnSpc>
            </a:pPr>
            <a:r>
              <a:rPr lang="en-US" altLang="en-US" sz="2400" b="1" dirty="0"/>
              <a:t>XHTML</a:t>
            </a:r>
            <a:r>
              <a:rPr lang="en-US" altLang="en-US" sz="2400" dirty="0"/>
              <a:t> tags are </a:t>
            </a:r>
            <a:r>
              <a:rPr lang="en-US" altLang="en-US" sz="2400" b="1" dirty="0">
                <a:solidFill>
                  <a:srgbClr val="FF0000"/>
                </a:solidFill>
              </a:rPr>
              <a:t>case sensitive</a:t>
            </a:r>
          </a:p>
          <a:p>
            <a:pPr lvl="1" eaLnBrk="1" hangingPunct="1">
              <a:lnSpc>
                <a:spcPct val="80000"/>
              </a:lnSpc>
            </a:pPr>
            <a:r>
              <a:rPr lang="en-US" altLang="en-US" sz="2000" dirty="0"/>
              <a:t>all tags and attributes must be written in </a:t>
            </a:r>
            <a:r>
              <a:rPr lang="en-US" altLang="en-US" sz="2000" b="1" dirty="0"/>
              <a:t>lowercase</a:t>
            </a:r>
          </a:p>
          <a:p>
            <a:pPr lvl="1" eaLnBrk="1" hangingPunct="1">
              <a:lnSpc>
                <a:spcPct val="80000"/>
              </a:lnSpc>
            </a:pPr>
            <a:endParaRPr lang="en-US" altLang="en-US" sz="2000" b="1" dirty="0"/>
          </a:p>
          <a:p>
            <a:pPr eaLnBrk="1" hangingPunct="1">
              <a:lnSpc>
                <a:spcPct val="80000"/>
              </a:lnSpc>
            </a:pPr>
            <a:r>
              <a:rPr lang="en-US" altLang="en-US" b="1" dirty="0"/>
              <a:t>browsers </a:t>
            </a:r>
            <a:r>
              <a:rPr lang="en-US" altLang="en-US" b="1" dirty="0">
                <a:solidFill>
                  <a:schemeClr val="accent1"/>
                </a:solidFill>
              </a:rPr>
              <a:t>ignore</a:t>
            </a:r>
            <a:r>
              <a:rPr lang="en-US" altLang="en-US" dirty="0"/>
              <a:t>:</a:t>
            </a:r>
          </a:p>
          <a:p>
            <a:pPr lvl="1" eaLnBrk="1" hangingPunct="1">
              <a:lnSpc>
                <a:spcPct val="80000"/>
              </a:lnSpc>
            </a:pPr>
            <a:r>
              <a:rPr lang="en-US" altLang="en-US" sz="2100" dirty="0"/>
              <a:t>extra spaces</a:t>
            </a:r>
          </a:p>
          <a:p>
            <a:pPr lvl="1" eaLnBrk="1" hangingPunct="1">
              <a:lnSpc>
                <a:spcPct val="80000"/>
              </a:lnSpc>
            </a:pPr>
            <a:r>
              <a:rPr lang="en-US" altLang="en-US" sz="2100" dirty="0"/>
              <a:t>tabs</a:t>
            </a:r>
          </a:p>
          <a:p>
            <a:pPr lvl="1" eaLnBrk="1" hangingPunct="1">
              <a:lnSpc>
                <a:spcPct val="80000"/>
              </a:lnSpc>
            </a:pPr>
            <a:r>
              <a:rPr lang="en-US" altLang="en-US" sz="2100" dirty="0"/>
              <a:t>returns</a:t>
            </a:r>
          </a:p>
          <a:p>
            <a:pPr eaLnBrk="1" hangingPunct="1">
              <a:lnSpc>
                <a:spcPct val="80000"/>
              </a:lnSpc>
            </a:pPr>
            <a:r>
              <a:rPr lang="en-US" altLang="en-US" b="1" dirty="0">
                <a:solidFill>
                  <a:schemeClr val="bg2"/>
                </a:solidFill>
              </a:rPr>
              <a:t>tags</a:t>
            </a:r>
            <a:r>
              <a:rPr lang="en-US" altLang="en-US" dirty="0"/>
              <a:t> are the </a:t>
            </a:r>
            <a:r>
              <a:rPr lang="en-US" altLang="en-US" b="1" dirty="0"/>
              <a:t>only way to </a:t>
            </a:r>
            <a:r>
              <a:rPr lang="en-US" altLang="en-US" b="1" dirty="0">
                <a:solidFill>
                  <a:schemeClr val="accent1"/>
                </a:solidFill>
              </a:rPr>
              <a:t>format</a:t>
            </a:r>
            <a:r>
              <a:rPr lang="en-US" altLang="en-US" b="1" dirty="0">
                <a:solidFill>
                  <a:schemeClr val="bg2"/>
                </a:solidFill>
              </a:rPr>
              <a:t> </a:t>
            </a:r>
            <a:r>
              <a:rPr lang="en-US" altLang="en-US" dirty="0"/>
              <a:t>an HTML page</a:t>
            </a:r>
            <a:endParaRPr lang="en-US" altLang="en-US" sz="6400" dirty="0"/>
          </a:p>
        </p:txBody>
      </p:sp>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Font typeface="Wingdings" panose="05000000000000000000" pitchFamily="2" charset="2"/>
              <a:buChar char="§"/>
              <a:defRPr sz="2800">
                <a:solidFill>
                  <a:schemeClr val="tx1"/>
                </a:solidFill>
                <a:latin typeface="Times New Roman" panose="02020603050405020304" pitchFamily="18" charset="0"/>
              </a:defRPr>
            </a:lvl1pPr>
            <a:lvl2pPr marL="742950" indent="-285750">
              <a:spcBef>
                <a:spcPct val="20000"/>
              </a:spcBef>
              <a:buClr>
                <a:schemeClr val="tx1"/>
              </a:buClr>
              <a:buFont typeface="Wingdings" panose="05000000000000000000" pitchFamily="2" charset="2"/>
              <a:buChar char="§"/>
              <a:defRPr sz="2200">
                <a:solidFill>
                  <a:schemeClr val="tx1"/>
                </a:solidFill>
                <a:latin typeface="Times New Roman" panose="02020603050405020304" pitchFamily="18" charset="0"/>
              </a:defRPr>
            </a:lvl2pPr>
            <a:lvl3pPr marL="1143000" indent="-228600">
              <a:spcBef>
                <a:spcPct val="20000"/>
              </a:spcBef>
              <a:buClr>
                <a:schemeClr val="hlink"/>
              </a:buClr>
              <a:buFont typeface="Wingdings" panose="05000000000000000000" pitchFamily="2" charset="2"/>
              <a:buChar char="§"/>
              <a:defRPr sz="20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lr>
                <a:srgbClr val="00CCFF"/>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rgbClr val="00CCFF"/>
              </a:buClr>
              <a:buChar char="•"/>
              <a:defRPr sz="2000">
                <a:solidFill>
                  <a:schemeClr val="tx1"/>
                </a:solidFill>
                <a:latin typeface="Times New Roman" panose="02020603050405020304" pitchFamily="18" charset="0"/>
              </a:defRPr>
            </a:lvl9pPr>
          </a:lstStyle>
          <a:p>
            <a:pPr>
              <a:spcBef>
                <a:spcPct val="50000"/>
              </a:spcBef>
              <a:buClrTx/>
              <a:buFontTx/>
              <a:buNone/>
            </a:pPr>
            <a:fld id="{49A0A443-39B8-4B16-8B7F-79BD438FD757}" type="slidenum">
              <a:rPr lang="en-US" altLang="en-US" sz="1400" smtClean="0"/>
              <a:pPr>
                <a:spcBef>
                  <a:spcPct val="50000"/>
                </a:spcBef>
                <a:buClrTx/>
                <a:buFontTx/>
                <a:buNone/>
              </a:pPr>
              <a:t>9</a:t>
            </a:fld>
            <a:endParaRPr lang="en-US" altLang="en-US" sz="1400"/>
          </a:p>
        </p:txBody>
      </p:sp>
      <p:sp>
        <p:nvSpPr>
          <p:cNvPr id="29699" name="Rectangle 2"/>
          <p:cNvSpPr>
            <a:spLocks noGrp="1" noChangeArrowheads="1"/>
          </p:cNvSpPr>
          <p:nvPr>
            <p:ph type="title"/>
          </p:nvPr>
        </p:nvSpPr>
        <p:spPr>
          <a:xfrm>
            <a:off x="381000" y="0"/>
            <a:ext cx="8229600" cy="533400"/>
          </a:xfrm>
        </p:spPr>
        <p:txBody>
          <a:bodyPr/>
          <a:lstStyle/>
          <a:p>
            <a:pPr eaLnBrk="1" hangingPunct="1"/>
            <a:r>
              <a:rPr lang="en-US" altLang="en-US" dirty="0"/>
              <a:t>What is XHTML?  </a:t>
            </a:r>
          </a:p>
        </p:txBody>
      </p:sp>
      <p:sp>
        <p:nvSpPr>
          <p:cNvPr id="29700" name="Rectangle 3"/>
          <p:cNvSpPr>
            <a:spLocks noGrp="1" noChangeArrowheads="1"/>
          </p:cNvSpPr>
          <p:nvPr>
            <p:ph type="body" idx="1"/>
          </p:nvPr>
        </p:nvSpPr>
        <p:spPr>
          <a:xfrm>
            <a:off x="685800" y="914400"/>
            <a:ext cx="7924800" cy="5638800"/>
          </a:xfrm>
        </p:spPr>
        <p:txBody>
          <a:bodyPr/>
          <a:lstStyle/>
          <a:p>
            <a:pPr eaLnBrk="1" hangingPunct="1">
              <a:lnSpc>
                <a:spcPct val="80000"/>
              </a:lnSpc>
            </a:pPr>
            <a:r>
              <a:rPr lang="en-US" altLang="en-US" dirty="0">
                <a:cs typeface="Times New Roman" panose="02020603050405020304" pitchFamily="18" charset="0"/>
              </a:rPr>
              <a:t>The World Wide Web Consortium </a:t>
            </a:r>
            <a:r>
              <a:rPr lang="en-US" altLang="en-US" dirty="0">
                <a:cs typeface="Times New Roman" panose="02020603050405020304" pitchFamily="18" charset="0"/>
                <a:hlinkClick r:id="rId4"/>
              </a:rPr>
              <a:t>http://w3c.org</a:t>
            </a:r>
            <a:r>
              <a:rPr lang="en-US" altLang="en-US" dirty="0">
                <a:cs typeface="Times New Roman" panose="02020603050405020304" pitchFamily="18" charset="0"/>
              </a:rPr>
              <a:t> </a:t>
            </a:r>
          </a:p>
          <a:p>
            <a:pPr eaLnBrk="1" hangingPunct="1">
              <a:lnSpc>
                <a:spcPct val="80000"/>
              </a:lnSpc>
            </a:pPr>
            <a:r>
              <a:rPr lang="en-US" altLang="en-US" b="1" dirty="0">
                <a:solidFill>
                  <a:srgbClr val="00B0F0"/>
                </a:solidFill>
                <a:cs typeface="Times New Roman" panose="02020603050405020304" pitchFamily="18" charset="0"/>
              </a:rPr>
              <a:t>sets</a:t>
            </a:r>
            <a:r>
              <a:rPr lang="en-US" altLang="en-US" dirty="0">
                <a:cs typeface="Times New Roman" panose="02020603050405020304" pitchFamily="18" charset="0"/>
              </a:rPr>
              <a:t> the </a:t>
            </a:r>
            <a:r>
              <a:rPr lang="en-US" altLang="en-US" dirty="0">
                <a:solidFill>
                  <a:schemeClr val="bg2"/>
                </a:solidFill>
                <a:cs typeface="Times New Roman" panose="02020603050405020304" pitchFamily="18" charset="0"/>
              </a:rPr>
              <a:t>standards</a:t>
            </a:r>
            <a:r>
              <a:rPr lang="en-US" altLang="en-US" dirty="0">
                <a:cs typeface="Times New Roman" panose="02020603050405020304" pitchFamily="18" charset="0"/>
              </a:rPr>
              <a:t> for </a:t>
            </a:r>
            <a:r>
              <a:rPr lang="en-US" altLang="en-US" dirty="0">
                <a:solidFill>
                  <a:schemeClr val="bg2"/>
                </a:solidFill>
                <a:cs typeface="Times New Roman" panose="02020603050405020304" pitchFamily="18" charset="0"/>
              </a:rPr>
              <a:t>HTML</a:t>
            </a:r>
            <a:r>
              <a:rPr lang="en-US" altLang="en-US" dirty="0">
                <a:cs typeface="Times New Roman" panose="02020603050405020304" pitchFamily="18" charset="0"/>
              </a:rPr>
              <a:t> and </a:t>
            </a:r>
            <a:r>
              <a:rPr lang="en-US" altLang="en-US" dirty="0">
                <a:solidFill>
                  <a:schemeClr val="bg2"/>
                </a:solidFill>
                <a:cs typeface="Times New Roman" panose="02020603050405020304" pitchFamily="18" charset="0"/>
              </a:rPr>
              <a:t>its related languages.</a:t>
            </a:r>
            <a:r>
              <a:rPr lang="en-US" altLang="en-US" dirty="0">
                <a:solidFill>
                  <a:schemeClr val="bg2"/>
                </a:solidFill>
                <a:cs typeface="Arial" panose="020B0604020202020204" pitchFamily="34" charset="0"/>
              </a:rPr>
              <a:t> </a:t>
            </a:r>
          </a:p>
          <a:p>
            <a:pPr eaLnBrk="1" hangingPunct="1">
              <a:lnSpc>
                <a:spcPct val="80000"/>
              </a:lnSpc>
            </a:pPr>
            <a:endParaRPr lang="en-US" altLang="en-US" dirty="0">
              <a:solidFill>
                <a:schemeClr val="bg2"/>
              </a:solidFill>
              <a:cs typeface="Arial" panose="020B0604020202020204" pitchFamily="34" charset="0"/>
            </a:endParaRPr>
          </a:p>
          <a:p>
            <a:pPr eaLnBrk="1" hangingPunct="1">
              <a:lnSpc>
                <a:spcPct val="80000"/>
              </a:lnSpc>
            </a:pPr>
            <a:r>
              <a:rPr lang="en-US" altLang="en-US" dirty="0">
                <a:cs typeface="Times New Roman" panose="02020603050405020304" pitchFamily="18" charset="0"/>
              </a:rPr>
              <a:t>The version of </a:t>
            </a:r>
            <a:r>
              <a:rPr lang="en-US" altLang="en-US" b="1" dirty="0">
                <a:solidFill>
                  <a:schemeClr val="bg2"/>
                </a:solidFill>
                <a:cs typeface="Times New Roman" panose="02020603050405020304" pitchFamily="18" charset="0"/>
              </a:rPr>
              <a:t>HTML 4.01</a:t>
            </a:r>
            <a:r>
              <a:rPr lang="en-US" altLang="en-US" dirty="0">
                <a:cs typeface="Times New Roman" panose="02020603050405020304" pitchFamily="18" charset="0"/>
              </a:rPr>
              <a:t> is actually </a:t>
            </a:r>
            <a:r>
              <a:rPr lang="en-US" altLang="en-US" b="1" dirty="0">
                <a:solidFill>
                  <a:schemeClr val="bg2"/>
                </a:solidFill>
                <a:cs typeface="Times New Roman" panose="02020603050405020304" pitchFamily="18" charset="0"/>
              </a:rPr>
              <a:t>XHTML</a:t>
            </a:r>
            <a:r>
              <a:rPr lang="en-US" altLang="en-US" dirty="0">
                <a:cs typeface="Times New Roman" panose="02020603050405020304" pitchFamily="18" charset="0"/>
              </a:rPr>
              <a:t> – </a:t>
            </a:r>
            <a:r>
              <a:rPr lang="en-US" altLang="en-US" dirty="0" err="1">
                <a:cs typeface="Times New Roman" panose="02020603050405020304" pitchFamily="18" charset="0"/>
              </a:rPr>
              <a:t>e</a:t>
            </a:r>
            <a:r>
              <a:rPr lang="en-US" altLang="en-US" b="1" dirty="0" err="1">
                <a:solidFill>
                  <a:schemeClr val="bg2"/>
                </a:solidFill>
                <a:cs typeface="Times New Roman" panose="02020603050405020304" pitchFamily="18" charset="0"/>
              </a:rPr>
              <a:t>X</a:t>
            </a:r>
            <a:r>
              <a:rPr lang="en-US" altLang="en-US" dirty="0" err="1">
                <a:cs typeface="Times New Roman" panose="02020603050405020304" pitchFamily="18" charset="0"/>
              </a:rPr>
              <a:t>tensible</a:t>
            </a:r>
            <a:r>
              <a:rPr lang="en-US" altLang="en-US" dirty="0">
                <a:cs typeface="Times New Roman" panose="02020603050405020304" pitchFamily="18" charset="0"/>
              </a:rPr>
              <a:t> </a:t>
            </a:r>
            <a:r>
              <a:rPr lang="en-US" altLang="en-US" b="1" dirty="0" err="1">
                <a:solidFill>
                  <a:schemeClr val="bg2"/>
                </a:solidFill>
                <a:cs typeface="Times New Roman" panose="02020603050405020304" pitchFamily="18" charset="0"/>
              </a:rPr>
              <a:t>H</a:t>
            </a:r>
            <a:r>
              <a:rPr lang="en-US" altLang="en-US" dirty="0" err="1">
                <a:cs typeface="Times New Roman" panose="02020603050405020304" pitchFamily="18" charset="0"/>
              </a:rPr>
              <a:t>yper</a:t>
            </a:r>
            <a:r>
              <a:rPr lang="en-US" altLang="en-US" b="1" dirty="0" err="1">
                <a:solidFill>
                  <a:schemeClr val="bg2"/>
                </a:solidFill>
                <a:cs typeface="Times New Roman" panose="02020603050405020304" pitchFamily="18" charset="0"/>
              </a:rPr>
              <a:t>T</a:t>
            </a:r>
            <a:r>
              <a:rPr lang="en-US" altLang="en-US" dirty="0" err="1">
                <a:cs typeface="Times New Roman" panose="02020603050405020304" pitchFamily="18" charset="0"/>
              </a:rPr>
              <a:t>ext</a:t>
            </a:r>
            <a:r>
              <a:rPr lang="en-US" altLang="en-US" dirty="0">
                <a:cs typeface="Times New Roman" panose="02020603050405020304" pitchFamily="18" charset="0"/>
              </a:rPr>
              <a:t> </a:t>
            </a:r>
            <a:r>
              <a:rPr lang="en-US" altLang="en-US" b="1" dirty="0">
                <a:solidFill>
                  <a:schemeClr val="bg2"/>
                </a:solidFill>
                <a:cs typeface="Times New Roman" panose="02020603050405020304" pitchFamily="18" charset="0"/>
              </a:rPr>
              <a:t>M</a:t>
            </a:r>
            <a:r>
              <a:rPr lang="en-US" altLang="en-US" dirty="0">
                <a:cs typeface="Times New Roman" panose="02020603050405020304" pitchFamily="18" charset="0"/>
              </a:rPr>
              <a:t>arkup </a:t>
            </a:r>
            <a:r>
              <a:rPr lang="en-US" altLang="en-US" b="1" dirty="0">
                <a:solidFill>
                  <a:schemeClr val="bg2"/>
                </a:solidFill>
                <a:cs typeface="Times New Roman" panose="02020603050405020304" pitchFamily="18" charset="0"/>
              </a:rPr>
              <a:t>L</a:t>
            </a:r>
            <a:r>
              <a:rPr lang="en-US" altLang="en-US" dirty="0">
                <a:cs typeface="Times New Roman" panose="02020603050405020304" pitchFamily="18" charset="0"/>
              </a:rPr>
              <a:t>anguage. </a:t>
            </a:r>
            <a:br>
              <a:rPr lang="en-US" altLang="en-US" dirty="0">
                <a:cs typeface="Times New Roman" panose="02020603050405020304" pitchFamily="18" charset="0"/>
              </a:rPr>
            </a:br>
            <a:endParaRPr lang="en-US" altLang="en-US" dirty="0">
              <a:cs typeface="Times New Roman" panose="02020603050405020304" pitchFamily="18" charset="0"/>
            </a:endParaRPr>
          </a:p>
          <a:p>
            <a:pPr eaLnBrk="1" hangingPunct="1">
              <a:lnSpc>
                <a:spcPct val="80000"/>
              </a:lnSpc>
            </a:pPr>
            <a:r>
              <a:rPr lang="en-US" altLang="en-US" b="1" dirty="0">
                <a:solidFill>
                  <a:schemeClr val="bg2"/>
                </a:solidFill>
                <a:cs typeface="Times New Roman" panose="02020603050405020304" pitchFamily="18" charset="0"/>
              </a:rPr>
              <a:t>XHTML</a:t>
            </a:r>
            <a:r>
              <a:rPr lang="en-US" altLang="en-US" dirty="0">
                <a:cs typeface="Times New Roman" panose="02020603050405020304" pitchFamily="18" charset="0"/>
              </a:rPr>
              <a:t> </a:t>
            </a:r>
            <a:r>
              <a:rPr lang="en-US" altLang="en-US" b="1" dirty="0">
                <a:cs typeface="Times New Roman" panose="02020603050405020304" pitchFamily="18" charset="0"/>
              </a:rPr>
              <a:t>uses</a:t>
            </a:r>
            <a:r>
              <a:rPr lang="en-US" altLang="en-US" dirty="0">
                <a:cs typeface="Times New Roman" panose="02020603050405020304" pitchFamily="18" charset="0"/>
              </a:rPr>
              <a:t> the </a:t>
            </a:r>
            <a:r>
              <a:rPr lang="en-US" altLang="en-US" b="1" dirty="0">
                <a:solidFill>
                  <a:srgbClr val="FF00FF"/>
                </a:solidFill>
                <a:cs typeface="Times New Roman" panose="02020603050405020304" pitchFamily="18" charset="0"/>
              </a:rPr>
              <a:t>tags</a:t>
            </a:r>
            <a:r>
              <a:rPr lang="en-US" altLang="en-US" dirty="0">
                <a:cs typeface="Times New Roman" panose="02020603050405020304" pitchFamily="18" charset="0"/>
              </a:rPr>
              <a:t> and </a:t>
            </a:r>
            <a:r>
              <a:rPr lang="en-US" altLang="en-US" b="1" dirty="0">
                <a:solidFill>
                  <a:srgbClr val="FF00FF"/>
                </a:solidFill>
                <a:cs typeface="Times New Roman" panose="02020603050405020304" pitchFamily="18" charset="0"/>
              </a:rPr>
              <a:t>attributes </a:t>
            </a:r>
            <a:r>
              <a:rPr lang="en-US" altLang="en-US" b="1" dirty="0">
                <a:cs typeface="Times New Roman" panose="02020603050405020304" pitchFamily="18" charset="0"/>
              </a:rPr>
              <a:t>of </a:t>
            </a:r>
            <a:r>
              <a:rPr lang="en-US" altLang="en-US" b="1" dirty="0">
                <a:solidFill>
                  <a:srgbClr val="FFC000"/>
                </a:solidFill>
                <a:cs typeface="Times New Roman" panose="02020603050405020304" pitchFamily="18" charset="0"/>
              </a:rPr>
              <a:t>HTML</a:t>
            </a:r>
            <a:r>
              <a:rPr lang="en-US" altLang="en-US" dirty="0">
                <a:cs typeface="Times New Roman" panose="02020603050405020304" pitchFamily="18" charset="0"/>
              </a:rPr>
              <a:t> </a:t>
            </a:r>
            <a:r>
              <a:rPr lang="en-US" altLang="en-US" b="1" dirty="0">
                <a:cs typeface="Times New Roman" panose="02020603050405020304" pitchFamily="18" charset="0"/>
              </a:rPr>
              <a:t>along</a:t>
            </a:r>
            <a:r>
              <a:rPr lang="en-US" altLang="en-US" dirty="0">
                <a:cs typeface="Times New Roman" panose="02020603050405020304" pitchFamily="18" charset="0"/>
              </a:rPr>
              <a:t> with the </a:t>
            </a:r>
            <a:r>
              <a:rPr lang="en-US" altLang="en-US" b="1" dirty="0">
                <a:cs typeface="Times New Roman" panose="02020603050405020304" pitchFamily="18" charset="0"/>
              </a:rPr>
              <a:t>syntax of </a:t>
            </a:r>
            <a:r>
              <a:rPr lang="en-US" altLang="en-US" b="1" dirty="0">
                <a:solidFill>
                  <a:srgbClr val="FFC000"/>
                </a:solidFill>
                <a:cs typeface="Times New Roman" panose="02020603050405020304" pitchFamily="18" charset="0"/>
              </a:rPr>
              <a:t>XML</a:t>
            </a:r>
            <a:r>
              <a:rPr lang="en-US" altLang="en-US" dirty="0">
                <a:solidFill>
                  <a:srgbClr val="FF0000"/>
                </a:solidFill>
                <a:cs typeface="Times New Roman" panose="02020603050405020304" pitchFamily="18" charset="0"/>
              </a:rPr>
              <a:t> </a:t>
            </a:r>
            <a:r>
              <a:rPr lang="en-US" altLang="en-US" dirty="0">
                <a:cs typeface="Times New Roman" panose="02020603050405020304" pitchFamily="18" charset="0"/>
              </a:rPr>
              <a:t>(</a:t>
            </a:r>
            <a:r>
              <a:rPr lang="en-US" altLang="en-US" dirty="0" err="1">
                <a:cs typeface="Times New Roman" panose="02020603050405020304" pitchFamily="18" charset="0"/>
              </a:rPr>
              <a:t>e</a:t>
            </a:r>
            <a:r>
              <a:rPr lang="en-US" altLang="en-US" b="1" dirty="0" err="1">
                <a:solidFill>
                  <a:schemeClr val="bg2"/>
                </a:solidFill>
                <a:cs typeface="Times New Roman" panose="02020603050405020304" pitchFamily="18" charset="0"/>
              </a:rPr>
              <a:t>X</a:t>
            </a:r>
            <a:r>
              <a:rPr lang="en-US" altLang="en-US" dirty="0" err="1">
                <a:cs typeface="Times New Roman" panose="02020603050405020304" pitchFamily="18" charset="0"/>
              </a:rPr>
              <a:t>tensible</a:t>
            </a:r>
            <a:r>
              <a:rPr lang="en-US" altLang="en-US" dirty="0">
                <a:cs typeface="Times New Roman" panose="02020603050405020304" pitchFamily="18" charset="0"/>
              </a:rPr>
              <a:t> </a:t>
            </a:r>
            <a:r>
              <a:rPr lang="en-US" altLang="en-US" b="1" dirty="0" err="1">
                <a:solidFill>
                  <a:schemeClr val="bg2"/>
                </a:solidFill>
                <a:cs typeface="Times New Roman" panose="02020603050405020304" pitchFamily="18" charset="0"/>
              </a:rPr>
              <a:t>H</a:t>
            </a:r>
            <a:r>
              <a:rPr lang="en-US" altLang="en-US" dirty="0" err="1">
                <a:cs typeface="Times New Roman" panose="02020603050405020304" pitchFamily="18" charset="0"/>
              </a:rPr>
              <a:t>yper</a:t>
            </a:r>
            <a:r>
              <a:rPr lang="en-US" altLang="en-US" b="1" dirty="0" err="1">
                <a:solidFill>
                  <a:schemeClr val="bg2"/>
                </a:solidFill>
                <a:cs typeface="Times New Roman" panose="02020603050405020304" pitchFamily="18" charset="0"/>
              </a:rPr>
              <a:t>T</a:t>
            </a:r>
            <a:r>
              <a:rPr lang="en-US" altLang="en-US" dirty="0" err="1">
                <a:cs typeface="Times New Roman" panose="02020603050405020304" pitchFamily="18" charset="0"/>
              </a:rPr>
              <a:t>ext</a:t>
            </a:r>
            <a:r>
              <a:rPr lang="en-US" altLang="en-US" dirty="0">
                <a:cs typeface="Times New Roman" panose="02020603050405020304" pitchFamily="18" charset="0"/>
              </a:rPr>
              <a:t> </a:t>
            </a:r>
            <a:r>
              <a:rPr lang="en-US" altLang="en-US" b="1" dirty="0">
                <a:solidFill>
                  <a:schemeClr val="bg2"/>
                </a:solidFill>
                <a:cs typeface="Times New Roman" panose="02020603050405020304" pitchFamily="18" charset="0"/>
              </a:rPr>
              <a:t>M</a:t>
            </a:r>
            <a:r>
              <a:rPr lang="en-US" altLang="en-US" dirty="0">
                <a:cs typeface="Times New Roman" panose="02020603050405020304" pitchFamily="18" charset="0"/>
              </a:rPr>
              <a:t>arkup </a:t>
            </a:r>
            <a:r>
              <a:rPr lang="en-US" altLang="en-US" b="1" dirty="0">
                <a:solidFill>
                  <a:schemeClr val="bg2"/>
                </a:solidFill>
                <a:cs typeface="Times New Roman" panose="02020603050405020304" pitchFamily="18" charset="0"/>
              </a:rPr>
              <a:t>L</a:t>
            </a:r>
            <a:r>
              <a:rPr lang="en-US" altLang="en-US" dirty="0">
                <a:cs typeface="Times New Roman" panose="02020603050405020304" pitchFamily="18" charset="0"/>
              </a:rPr>
              <a:t>anguage).</a:t>
            </a:r>
            <a:r>
              <a:rPr lang="en-US" altLang="en-US" sz="2000" dirty="0">
                <a:cs typeface="Times New Roman" panose="02020603050405020304" pitchFamily="18" charset="0"/>
              </a:rPr>
              <a:t> </a:t>
            </a:r>
            <a:br>
              <a:rPr lang="en-US" altLang="en-US" sz="2000" dirty="0">
                <a:cs typeface="Times New Roman" panose="02020603050405020304" pitchFamily="18" charset="0"/>
              </a:rPr>
            </a:br>
            <a:endParaRPr lang="en-US" altLang="en-US" sz="2000" dirty="0">
              <a:cs typeface="Times New Roman" panose="02020603050405020304" pitchFamily="18" charset="0"/>
            </a:endParaRPr>
          </a:p>
        </p:txBody>
      </p:sp>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104"/>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eitel">
  <a:themeElements>
    <a:clrScheme name="">
      <a:dk1>
        <a:srgbClr val="000000"/>
      </a:dk1>
      <a:lt1>
        <a:srgbClr val="FFFFFF"/>
      </a:lt1>
      <a:dk2>
        <a:srgbClr val="000000"/>
      </a:dk2>
      <a:lt2>
        <a:srgbClr val="FF0000"/>
      </a:lt2>
      <a:accent1>
        <a:srgbClr val="0099FF"/>
      </a:accent1>
      <a:accent2>
        <a:srgbClr val="3333CC"/>
      </a:accent2>
      <a:accent3>
        <a:srgbClr val="FFFFFF"/>
      </a:accent3>
      <a:accent4>
        <a:srgbClr val="000000"/>
      </a:accent4>
      <a:accent5>
        <a:srgbClr val="AACAFF"/>
      </a:accent5>
      <a:accent6>
        <a:srgbClr val="2D2DB9"/>
      </a:accent6>
      <a:hlink>
        <a:srgbClr val="0000FF"/>
      </a:hlink>
      <a:folHlink>
        <a:srgbClr val="B2B2B2"/>
      </a:folHlink>
    </a:clrScheme>
    <a:fontScheme name="deitel">
      <a:majorFont>
        <a:latin typeface="AvantGarde"/>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1" i="0" u="none" strike="noStrike" cap="none" normalizeH="0" baseline="0" smtClean="0">
            <a:ln>
              <a:noFill/>
            </a:ln>
            <a:solidFill>
              <a:srgbClr val="008000"/>
            </a:solidFill>
            <a:effectLst/>
            <a:latin typeface="Courier New" pitchFamily="49" charset="0"/>
            <a:cs typeface="Courier New" pitchFamily="49"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1" i="0" u="none" strike="noStrike" cap="none" normalizeH="0" baseline="0" smtClean="0">
            <a:ln>
              <a:noFill/>
            </a:ln>
            <a:solidFill>
              <a:srgbClr val="008000"/>
            </a:solidFill>
            <a:effectLst/>
            <a:latin typeface="Courier New" pitchFamily="49" charset="0"/>
            <a:cs typeface="Courier New" pitchFamily="49" charset="0"/>
          </a:defRPr>
        </a:defPPr>
      </a:lstStyle>
    </a:lnDef>
  </a:objectDefaults>
  <a:extraClrSchemeLst>
    <a:extraClrScheme>
      <a:clrScheme name="deitel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itel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itel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itel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itel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itel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itel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FF"/>
    </a:lt1>
    <a:dk2>
      <a:srgbClr val="000000"/>
    </a:dk2>
    <a:lt2>
      <a:srgbClr val="008000"/>
    </a:lt2>
    <a:accent1>
      <a:srgbClr val="FFE699"/>
    </a:accent1>
    <a:accent2>
      <a:srgbClr val="FF0000"/>
    </a:accent2>
    <a:accent3>
      <a:srgbClr val="FFFFFF"/>
    </a:accent3>
    <a:accent4>
      <a:srgbClr val="000000"/>
    </a:accent4>
    <a:accent5>
      <a:srgbClr val="FFF0CA"/>
    </a:accent5>
    <a:accent6>
      <a:srgbClr val="E70000"/>
    </a:accent6>
    <a:hlink>
      <a:srgbClr val="CCCCFF"/>
    </a:hlink>
    <a:folHlink>
      <a:srgbClr val="99CCFF"/>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CDBD5BE600E3749BD84567745A02DD0" ma:contentTypeVersion="8" ma:contentTypeDescription="Create a new document." ma:contentTypeScope="" ma:versionID="7503d7d0fe5d3d5c066b1293a11284a1">
  <xsd:schema xmlns:xsd="http://www.w3.org/2001/XMLSchema" xmlns:xs="http://www.w3.org/2001/XMLSchema" xmlns:p="http://schemas.microsoft.com/office/2006/metadata/properties" xmlns:ns2="2eb3e12a-73bc-4178-81fb-7f3b6a9b0f4d" xmlns:ns3="d08ad0ba-28ac-4e4c-adb8-2d70be461547" targetNamespace="http://schemas.microsoft.com/office/2006/metadata/properties" ma:root="true" ma:fieldsID="e3d3fa08a8367cdb011b4bed7be587c2" ns2:_="" ns3:_="">
    <xsd:import namespace="2eb3e12a-73bc-4178-81fb-7f3b6a9b0f4d"/>
    <xsd:import namespace="d08ad0ba-28ac-4e4c-adb8-2d70be46154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3:SharedWithUsers" minOccurs="0"/>
                <xsd:element ref="ns3:SharedWithDetails"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eb3e12a-73bc-4178-81fb-7f3b6a9b0f4d"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Location" ma:index="15" nillable="true" ma:displayName="MediaServic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08ad0ba-28ac-4e4c-adb8-2d70be461547" elementFormDefault="qualified">
    <xsd:import namespace="http://schemas.microsoft.com/office/2006/documentManagement/types"/>
    <xsd:import namespace="http://schemas.microsoft.com/office/infopath/2007/PartnerControls"/>
    <xsd:element name="SharedWithUsers" ma:index="12"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2BC8EE9-45A6-4B08-A5AF-D442D0CE2E08}">
  <ds:schemaRefs>
    <ds:schemaRef ds:uri="http://purl.org/dc/terms/"/>
    <ds:schemaRef ds:uri="http://schemas.openxmlformats.org/package/2006/metadata/core-properties"/>
    <ds:schemaRef ds:uri="http://purl.org/dc/dcmitype/"/>
    <ds:schemaRef ds:uri="http://schemas.microsoft.com/office/2006/documentManagement/types"/>
    <ds:schemaRef ds:uri="2eb3e12a-73bc-4178-81fb-7f3b6a9b0f4d"/>
    <ds:schemaRef ds:uri="http://purl.org/dc/elements/1.1/"/>
    <ds:schemaRef ds:uri="http://schemas.microsoft.com/office/2006/metadata/properties"/>
    <ds:schemaRef ds:uri="http://schemas.microsoft.com/office/infopath/2007/PartnerControls"/>
    <ds:schemaRef ds:uri="d08ad0ba-28ac-4e4c-adb8-2d70be461547"/>
    <ds:schemaRef ds:uri="http://www.w3.org/XML/1998/namespace"/>
  </ds:schemaRefs>
</ds:datastoreItem>
</file>

<file path=customXml/itemProps2.xml><?xml version="1.0" encoding="utf-8"?>
<ds:datastoreItem xmlns:ds="http://schemas.openxmlformats.org/officeDocument/2006/customXml" ds:itemID="{BF6A73DC-0D35-4DEC-B411-485CFA703B8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eb3e12a-73bc-4178-81fb-7f3b6a9b0f4d"/>
    <ds:schemaRef ds:uri="d08ad0ba-28ac-4e4c-adb8-2d70be46154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14CF24F-8C8F-427F-B8E1-841F1E000F4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C:\Documents and Settings\brian\My Documents\deitel.pot</Template>
  <TotalTime>29732</TotalTime>
  <Words>6014</Words>
  <Application>Microsoft Office PowerPoint</Application>
  <PresentationFormat>On-screen Show (4:3)</PresentationFormat>
  <Paragraphs>920</Paragraphs>
  <Slides>75</Slides>
  <Notes>60</Notes>
  <HiddenSlides>0</HiddenSlides>
  <MMClips>0</MMClips>
  <ScaleCrop>false</ScaleCrop>
  <HeadingPairs>
    <vt:vector size="8" baseType="variant">
      <vt:variant>
        <vt:lpstr>Fonts Used</vt:lpstr>
      </vt:variant>
      <vt:variant>
        <vt:i4>15</vt:i4>
      </vt:variant>
      <vt:variant>
        <vt:lpstr>Theme</vt:lpstr>
      </vt:variant>
      <vt:variant>
        <vt:i4>1</vt:i4>
      </vt:variant>
      <vt:variant>
        <vt:lpstr>Embedded OLE Servers</vt:lpstr>
      </vt:variant>
      <vt:variant>
        <vt:i4>1</vt:i4>
      </vt:variant>
      <vt:variant>
        <vt:lpstr>Slide Titles</vt:lpstr>
      </vt:variant>
      <vt:variant>
        <vt:i4>75</vt:i4>
      </vt:variant>
    </vt:vector>
  </HeadingPairs>
  <TitlesOfParts>
    <vt:vector size="92" baseType="lpstr">
      <vt:lpstr>宋体</vt:lpstr>
      <vt:lpstr>Arial</vt:lpstr>
      <vt:lpstr>Arial (Body)</vt:lpstr>
      <vt:lpstr>AvantGarde</vt:lpstr>
      <vt:lpstr>Courier New</vt:lpstr>
      <vt:lpstr>Courier-Bold</vt:lpstr>
      <vt:lpstr>Frutiger-Italic</vt:lpstr>
      <vt:lpstr>Garamond</vt:lpstr>
      <vt:lpstr>Impact</vt:lpstr>
      <vt:lpstr>Lucida Console</vt:lpstr>
      <vt:lpstr>Optima</vt:lpstr>
      <vt:lpstr>Symbol</vt:lpstr>
      <vt:lpstr>Times New Roman</vt:lpstr>
      <vt:lpstr>Wingdings</vt:lpstr>
      <vt:lpstr>Wingdings 2</vt:lpstr>
      <vt:lpstr>deitel</vt:lpstr>
      <vt:lpstr>Document</vt:lpstr>
      <vt:lpstr>PowerPoint Presentation</vt:lpstr>
      <vt:lpstr>PowerPoint Presentation</vt:lpstr>
      <vt:lpstr>Learning Objectives</vt:lpstr>
      <vt:lpstr>What is HTML?</vt:lpstr>
      <vt:lpstr>What HTML Is -- and What It Isn’t</vt:lpstr>
      <vt:lpstr>What is HTML?</vt:lpstr>
      <vt:lpstr>HTML</vt:lpstr>
      <vt:lpstr>What is HTML?</vt:lpstr>
      <vt:lpstr>What is XHTML?  </vt:lpstr>
      <vt:lpstr>What HTML is</vt:lpstr>
      <vt:lpstr>History of HTML  </vt:lpstr>
      <vt:lpstr>Extensible Markup Language (XML)</vt:lpstr>
      <vt:lpstr>What  is  HTML5 ? p. 647</vt:lpstr>
      <vt:lpstr>Programs to Help You Write HTML</vt:lpstr>
      <vt:lpstr>XHTML</vt:lpstr>
      <vt:lpstr>What is XHTML and Why Use It?</vt:lpstr>
      <vt:lpstr>1- 4. Whole XHTML with &lt;head&gt; and &lt;body&gt; tags</vt:lpstr>
      <vt:lpstr>2. Document Type Definition (DTD)</vt:lpstr>
      <vt:lpstr>2. XHTML 1.0 Transitional DTD</vt:lpstr>
      <vt:lpstr>3. namespace</vt:lpstr>
      <vt:lpstr>4. Head &amp; Body Sections</vt:lpstr>
      <vt:lpstr>The Relationship between HTML5 and XHTML</vt:lpstr>
      <vt:lpstr>PowerPoint Presentation</vt:lpstr>
      <vt:lpstr>HTML Code in Notepad and Browser Results</vt:lpstr>
      <vt:lpstr>Saving an XHTML File from Notepad</vt:lpstr>
      <vt:lpstr>Checkpoint 2.1</vt:lpstr>
      <vt:lpstr>HTML &lt;body&gt; tag attributes</vt:lpstr>
      <vt:lpstr>PowerPoint Presentation</vt:lpstr>
      <vt:lpstr>Headings</vt:lpstr>
      <vt:lpstr>Heading Tags</vt:lpstr>
      <vt:lpstr>PowerPoint Presentation</vt:lpstr>
      <vt:lpstr>PowerPoint Presentation</vt:lpstr>
      <vt:lpstr>HTML &lt;p&gt; tag</vt:lpstr>
      <vt:lpstr>Closing Container Tags</vt:lpstr>
      <vt:lpstr>Effects of &lt;p&gt; Tags</vt:lpstr>
      <vt:lpstr>Body and Text Basics</vt:lpstr>
      <vt:lpstr>PowerPoint Presentation</vt:lpstr>
      <vt:lpstr>Self-contained  &lt;br&gt; tag</vt:lpstr>
      <vt:lpstr>HOP 2.4 in HTML</vt:lpstr>
      <vt:lpstr>Attributes</vt:lpstr>
      <vt:lpstr>Heading in HTML</vt:lpstr>
      <vt:lpstr>HTML &lt;pre&gt; tag</vt:lpstr>
      <vt:lpstr>PowerPoint Presentation</vt:lpstr>
      <vt:lpstr>Blockquote Tag – HOP 2.5              </vt:lpstr>
      <vt:lpstr>Effects of Blockquote Tag</vt:lpstr>
      <vt:lpstr>2.11 HTML Logical Style Tags</vt:lpstr>
      <vt:lpstr>2.11 Phrase Elements</vt:lpstr>
      <vt:lpstr>2.11 HTML Physical Style Tags</vt:lpstr>
      <vt:lpstr>PowerPoint Presentation</vt:lpstr>
      <vt:lpstr>HTML List Basics</vt:lpstr>
      <vt:lpstr> 1. Ordered Lists </vt:lpstr>
      <vt:lpstr>1. Ordered List</vt:lpstr>
      <vt:lpstr>1. HTML Ordered List</vt:lpstr>
      <vt:lpstr>1. Ordered List</vt:lpstr>
      <vt:lpstr>2. Unordered Lists</vt:lpstr>
      <vt:lpstr>HTML Unordered List</vt:lpstr>
      <vt:lpstr>PowerPoint Presentation</vt:lpstr>
      <vt:lpstr>3. HTML Definition List</vt:lpstr>
      <vt:lpstr>3. Definition Lists &lt;dl&gt;   HOP 2.8</vt:lpstr>
      <vt:lpstr>Comments</vt:lpstr>
      <vt:lpstr>list.html (1 of 3)</vt:lpstr>
      <vt:lpstr>list.html (2 of 3)</vt:lpstr>
      <vt:lpstr>list.html (3 of 3)</vt:lpstr>
      <vt:lpstr>Checkpoint 2.2</vt:lpstr>
      <vt:lpstr>PowerPoint Presentation</vt:lpstr>
      <vt:lpstr>HTML  Special Characters</vt:lpstr>
      <vt:lpstr>The &amp;nbsp; Character Entity</vt:lpstr>
      <vt:lpstr>Effect of Non-Breaking Space</vt:lpstr>
      <vt:lpstr>Emoji Characters</vt:lpstr>
      <vt:lpstr>contact2.html (1 of 2)</vt:lpstr>
      <vt:lpstr>contact2.html (2 of 2)</vt:lpstr>
      <vt:lpstr>PowerPoint Presentation</vt:lpstr>
      <vt:lpstr>HTML &lt;div&gt; tag</vt:lpstr>
      <vt:lpstr>HTML5 Structural Elements - wireframe</vt:lpstr>
      <vt:lpstr>Wireframe HOP 2.11 - Figure 2.20 Wireframe for Casita Sedona  </vt:lpstr>
    </vt:vector>
  </TitlesOfParts>
  <Company>Deitel &amp; Associates,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12 - XSL: Extensible Stylesheet Language Transformations</dc:title>
  <dc:creator>Jozef Goetz</dc:creator>
  <cp:lastModifiedBy>jozefg</cp:lastModifiedBy>
  <cp:revision>691</cp:revision>
  <dcterms:created xsi:type="dcterms:W3CDTF">2001-10-22T21:36:27Z</dcterms:created>
  <dcterms:modified xsi:type="dcterms:W3CDTF">2025-08-26T17:57:40Z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3FA737E3-F76D-419B-A566-F9990E55BD18</vt:lpwstr>
  </property>
  <property fmtid="{D5CDD505-2E9C-101B-9397-08002B2CF9AE}" pid="3" name="ArticulatePath">
    <vt:lpwstr>02_HTML_Basic</vt:lpwstr>
  </property>
  <property fmtid="{D5CDD505-2E9C-101B-9397-08002B2CF9AE}" pid="4" name="ContentTypeId">
    <vt:lpwstr>0x0101005CDBD5BE600E3749BD84567745A02DD0</vt:lpwstr>
  </property>
</Properties>
</file>