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ink/ink22.xml" ContentType="application/inkml+xml"/>
  <Override PartName="/ppt/ink/ink23.xml" ContentType="application/inkml+xml"/>
  <Override PartName="/ppt/tags/tag10.xml" ContentType="application/vnd.openxmlformats-officedocument.presentationml.tags+xml"/>
  <Override PartName="/ppt/notesSlides/notesSlide6.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tags/tag19.xml" ContentType="application/vnd.openxmlformats-officedocument.presentationml.tags+xml"/>
  <Override PartName="/ppt/notesSlides/notesSlide12.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tags/tag23.xml" ContentType="application/vnd.openxmlformats-officedocument.presentationml.tags+xml"/>
  <Override PartName="/ppt/notesSlides/notesSlide16.xml" ContentType="application/vnd.openxmlformats-officedocument.presentationml.notesSlide+xml"/>
  <Override PartName="/ppt/ink/ink87.xml" ContentType="application/inkml+xml"/>
  <Override PartName="/ppt/ink/ink88.xml" ContentType="application/inkml+xml"/>
  <Override PartName="/ppt/tags/tag24.xml" ContentType="application/vnd.openxmlformats-officedocument.presentationml.tags+xml"/>
  <Override PartName="/ppt/notesSlides/notesSlide17.xml" ContentType="application/vnd.openxmlformats-officedocument.presentationml.notesSlide+xml"/>
  <Override PartName="/ppt/ink/ink89.xml" ContentType="application/inkml+xml"/>
  <Override PartName="/ppt/ink/ink90.xml" ContentType="application/inkml+xml"/>
  <Override PartName="/ppt/tags/tag25.xml" ContentType="application/vnd.openxmlformats-officedocument.presentationml.tags+xml"/>
  <Override PartName="/ppt/notesSlides/notesSlide18.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tags/tag26.xml" ContentType="application/vnd.openxmlformats-officedocument.presentationml.tags+xml"/>
  <Override PartName="/ppt/notesSlides/notesSlide19.xml" ContentType="application/vnd.openxmlformats-officedocument.presentationml.notesSlide+xml"/>
  <Override PartName="/ppt/ink/ink99.xml" ContentType="application/inkml+xml"/>
  <Override PartName="/ppt/ink/ink10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3"/>
  </p:notesMasterIdLst>
  <p:handoutMasterIdLst>
    <p:handoutMasterId r:id="rId34"/>
  </p:handoutMasterIdLst>
  <p:sldIdLst>
    <p:sldId id="515" r:id="rId5"/>
    <p:sldId id="347" r:id="rId6"/>
    <p:sldId id="348" r:id="rId7"/>
    <p:sldId id="540" r:id="rId8"/>
    <p:sldId id="369" r:id="rId9"/>
    <p:sldId id="307" r:id="rId10"/>
    <p:sldId id="524" r:id="rId11"/>
    <p:sldId id="451" r:id="rId12"/>
    <p:sldId id="452" r:id="rId13"/>
    <p:sldId id="499" r:id="rId14"/>
    <p:sldId id="505" r:id="rId15"/>
    <p:sldId id="526" r:id="rId16"/>
    <p:sldId id="484" r:id="rId17"/>
    <p:sldId id="463" r:id="rId18"/>
    <p:sldId id="541" r:id="rId19"/>
    <p:sldId id="528" r:id="rId20"/>
    <p:sldId id="500" r:id="rId21"/>
    <p:sldId id="455" r:id="rId22"/>
    <p:sldId id="532" r:id="rId23"/>
    <p:sldId id="456" r:id="rId24"/>
    <p:sldId id="539" r:id="rId25"/>
    <p:sldId id="435" r:id="rId26"/>
    <p:sldId id="488" r:id="rId27"/>
    <p:sldId id="486" r:id="rId28"/>
    <p:sldId id="502" r:id="rId29"/>
    <p:sldId id="459" r:id="rId30"/>
    <p:sldId id="536" r:id="rId31"/>
    <p:sldId id="458" r:id="rId32"/>
  </p:sldIdLst>
  <p:sldSz cx="9144000" cy="6858000" type="screen4x3"/>
  <p:notesSz cx="7010400" cy="9296400"/>
  <p:custDataLst>
    <p:tags r:id="rId35"/>
  </p:custDataLst>
  <p:defaultTextStyle>
    <a:defPPr>
      <a:defRPr lang="en-US"/>
    </a:defPPr>
    <a:lvl1pPr algn="l" rtl="0" eaLnBrk="0" fontAlgn="base" hangingPunct="0">
      <a:spcBef>
        <a:spcPct val="0"/>
      </a:spcBef>
      <a:spcAft>
        <a:spcPct val="0"/>
      </a:spcAft>
      <a:defRPr sz="1200" b="1" kern="1200">
        <a:solidFill>
          <a:srgbClr val="008000"/>
        </a:solidFill>
        <a:latin typeface="Courier New" panose="02070309020205020404" pitchFamily="49" charset="0"/>
        <a:ea typeface="+mn-ea"/>
        <a:cs typeface="Courier New" panose="02070309020205020404" pitchFamily="49" charset="0"/>
      </a:defRPr>
    </a:lvl1pPr>
    <a:lvl2pPr marL="457200" algn="l" rtl="0" eaLnBrk="0" fontAlgn="base" hangingPunct="0">
      <a:spcBef>
        <a:spcPct val="0"/>
      </a:spcBef>
      <a:spcAft>
        <a:spcPct val="0"/>
      </a:spcAft>
      <a:defRPr sz="1200" b="1" kern="1200">
        <a:solidFill>
          <a:srgbClr val="008000"/>
        </a:solidFill>
        <a:latin typeface="Courier New" panose="02070309020205020404" pitchFamily="49" charset="0"/>
        <a:ea typeface="+mn-ea"/>
        <a:cs typeface="Courier New" panose="02070309020205020404" pitchFamily="49" charset="0"/>
      </a:defRPr>
    </a:lvl2pPr>
    <a:lvl3pPr marL="914400" algn="l" rtl="0" eaLnBrk="0" fontAlgn="base" hangingPunct="0">
      <a:spcBef>
        <a:spcPct val="0"/>
      </a:spcBef>
      <a:spcAft>
        <a:spcPct val="0"/>
      </a:spcAft>
      <a:defRPr sz="1200" b="1" kern="1200">
        <a:solidFill>
          <a:srgbClr val="008000"/>
        </a:solidFill>
        <a:latin typeface="Courier New" panose="02070309020205020404" pitchFamily="49" charset="0"/>
        <a:ea typeface="+mn-ea"/>
        <a:cs typeface="Courier New" panose="02070309020205020404" pitchFamily="49" charset="0"/>
      </a:defRPr>
    </a:lvl3pPr>
    <a:lvl4pPr marL="1371600" algn="l" rtl="0" eaLnBrk="0" fontAlgn="base" hangingPunct="0">
      <a:spcBef>
        <a:spcPct val="0"/>
      </a:spcBef>
      <a:spcAft>
        <a:spcPct val="0"/>
      </a:spcAft>
      <a:defRPr sz="1200" b="1" kern="1200">
        <a:solidFill>
          <a:srgbClr val="008000"/>
        </a:solidFill>
        <a:latin typeface="Courier New" panose="02070309020205020404" pitchFamily="49" charset="0"/>
        <a:ea typeface="+mn-ea"/>
        <a:cs typeface="Courier New" panose="02070309020205020404" pitchFamily="49" charset="0"/>
      </a:defRPr>
    </a:lvl4pPr>
    <a:lvl5pPr marL="1828800" algn="l" rtl="0" eaLnBrk="0" fontAlgn="base" hangingPunct="0">
      <a:spcBef>
        <a:spcPct val="0"/>
      </a:spcBef>
      <a:spcAft>
        <a:spcPct val="0"/>
      </a:spcAft>
      <a:defRPr sz="1200" b="1" kern="1200">
        <a:solidFill>
          <a:srgbClr val="008000"/>
        </a:solidFill>
        <a:latin typeface="Courier New" panose="02070309020205020404" pitchFamily="49" charset="0"/>
        <a:ea typeface="+mn-ea"/>
        <a:cs typeface="Courier New" panose="02070309020205020404" pitchFamily="49" charset="0"/>
      </a:defRPr>
    </a:lvl5pPr>
    <a:lvl6pPr marL="2286000" algn="l" defTabSz="914400" rtl="0" eaLnBrk="1" latinLnBrk="0" hangingPunct="1">
      <a:defRPr sz="1200" b="1" kern="1200">
        <a:solidFill>
          <a:srgbClr val="008000"/>
        </a:solidFill>
        <a:latin typeface="Courier New" panose="02070309020205020404" pitchFamily="49" charset="0"/>
        <a:ea typeface="+mn-ea"/>
        <a:cs typeface="Courier New" panose="02070309020205020404" pitchFamily="49" charset="0"/>
      </a:defRPr>
    </a:lvl6pPr>
    <a:lvl7pPr marL="2743200" algn="l" defTabSz="914400" rtl="0" eaLnBrk="1" latinLnBrk="0" hangingPunct="1">
      <a:defRPr sz="1200" b="1" kern="1200">
        <a:solidFill>
          <a:srgbClr val="008000"/>
        </a:solidFill>
        <a:latin typeface="Courier New" panose="02070309020205020404" pitchFamily="49" charset="0"/>
        <a:ea typeface="+mn-ea"/>
        <a:cs typeface="Courier New" panose="02070309020205020404" pitchFamily="49" charset="0"/>
      </a:defRPr>
    </a:lvl7pPr>
    <a:lvl8pPr marL="3200400" algn="l" defTabSz="914400" rtl="0" eaLnBrk="1" latinLnBrk="0" hangingPunct="1">
      <a:defRPr sz="1200" b="1" kern="1200">
        <a:solidFill>
          <a:srgbClr val="008000"/>
        </a:solidFill>
        <a:latin typeface="Courier New" panose="02070309020205020404" pitchFamily="49" charset="0"/>
        <a:ea typeface="+mn-ea"/>
        <a:cs typeface="Courier New" panose="02070309020205020404" pitchFamily="49" charset="0"/>
      </a:defRPr>
    </a:lvl8pPr>
    <a:lvl9pPr marL="3657600" algn="l" defTabSz="914400" rtl="0" eaLnBrk="1" latinLnBrk="0" hangingPunct="1">
      <a:defRPr sz="1200" b="1" kern="1200">
        <a:solidFill>
          <a:srgbClr val="008000"/>
        </a:solidFill>
        <a:latin typeface="Courier New" panose="02070309020205020404" pitchFamily="49" charset="0"/>
        <a:ea typeface="+mn-ea"/>
        <a:cs typeface="Courier New" panose="02070309020205020404" pitchFamily="49" charset="0"/>
      </a:defRPr>
    </a:lvl9pPr>
  </p:defaultTextStyle>
  <p:modifyVerifier cryptProviderType="rsaAES" cryptAlgorithmClass="hash" cryptAlgorithmType="typeAny" cryptAlgorithmSid="14" spinCount="100000" saltData="OgXiGFgtOXc31ncl8Xeb/A==" hashData="gq/4xZ3AAXYE9jarkT3mLX0ilprgfLgg9cHN7RvIPhnwiIDh3ecsbbdYASnr6n/nJyiQSVpQAJ7n5Ge/wOm6Mw=="/>
  <p:extLst>
    <p:ext uri="{521415D9-36F7-43E2-AB2F-B90AF26B5E84}">
      <p14:sectionLst xmlns:p14="http://schemas.microsoft.com/office/powerpoint/2010/main">
        <p14:section name="Default Section" id="{F0024B17-BADB-40D0-9501-B7CC9937BDDF}">
          <p14:sldIdLst>
            <p14:sldId id="515"/>
          </p14:sldIdLst>
        </p14:section>
        <p14:section name="Introduction" id="{5D3281EE-6E1F-4723-B1FE-D2776B540CD5}">
          <p14:sldIdLst>
            <p14:sldId id="347"/>
            <p14:sldId id="348"/>
          </p14:sldIdLst>
        </p14:section>
        <p14:section name="HOP 2.1" id="{C56D9D50-74FE-4832-B393-963095D777B9}">
          <p14:sldIdLst/>
        </p14:section>
        <p14:section name="HOP 2.2" id="{2AFA0FB7-2733-4E65-9111-11501C6BB0EA}">
          <p14:sldIdLst/>
        </p14:section>
        <p14:section name="HOP 2.3" id="{2E0908C4-81F0-4470-82D2-DB8F68D43183}">
          <p14:sldIdLst/>
        </p14:section>
        <p14:section name="HOP 2.4" id="{BDEDE8AA-4CED-4AEC-986E-C01B24687AF9}">
          <p14:sldIdLst/>
        </p14:section>
        <p14:section name="HOP 2.5" id="{54901151-9C45-46EE-8F4A-8D82A213935F}">
          <p14:sldIdLst/>
        </p14:section>
        <p14:section name="HOP 2.6-2.7" id="{A59D444A-CF85-47D1-A910-282865C51435}">
          <p14:sldIdLst/>
        </p14:section>
        <p14:section name="HOP 2.8" id="{4EF2B863-EFFC-4B07-A247-A19C9B2D6E77}">
          <p14:sldIdLst/>
        </p14:section>
        <p14:section name="HOP 2.9" id="{985425D8-A9B1-4DE3-8F0A-DA6E3BD34FC1}">
          <p14:sldIdLst/>
        </p14:section>
        <p14:section name="HOP 2.10 &amp; 2.11" id="{FE094E63-7224-4B54-A2AA-AE12EEB3E629}">
          <p14:sldIdLst/>
        </p14:section>
        <p14:section name="HOP 2.12" id="{EFBF7A7A-7191-4ACA-8E8A-870C802B3420}">
          <p14:sldIdLst/>
        </p14:section>
        <p14:section name="HOP 2.13" id="{2BB826FE-4A62-4FF4-8013-2BC3642627DB}">
          <p14:sldIdLst>
            <p14:sldId id="540"/>
            <p14:sldId id="369"/>
            <p14:sldId id="307"/>
            <p14:sldId id="524"/>
            <p14:sldId id="451"/>
            <p14:sldId id="452"/>
            <p14:sldId id="499"/>
            <p14:sldId id="505"/>
            <p14:sldId id="526"/>
            <p14:sldId id="484"/>
            <p14:sldId id="463"/>
            <p14:sldId id="541"/>
          </p14:sldIdLst>
        </p14:section>
        <p14:section name="HOP 2.14" id="{B5545C3A-3476-4D64-9A8E-9BD37742EB56}">
          <p14:sldIdLst>
            <p14:sldId id="528"/>
            <p14:sldId id="500"/>
            <p14:sldId id="455"/>
          </p14:sldIdLst>
        </p14:section>
        <p14:section name="HOP 2.15" id="{EC53B3AC-611A-4F94-8893-A9A3AF40B473}">
          <p14:sldIdLst>
            <p14:sldId id="532"/>
            <p14:sldId id="456"/>
            <p14:sldId id="539"/>
            <p14:sldId id="435"/>
            <p14:sldId id="488"/>
            <p14:sldId id="486"/>
            <p14:sldId id="502"/>
            <p14:sldId id="459"/>
            <p14:sldId id="536"/>
            <p14:sldId id="4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00FF"/>
    <a:srgbClr val="00CC00"/>
    <a:srgbClr val="00CCFF"/>
    <a:srgbClr val="008000"/>
    <a:srgbClr val="00FF00"/>
    <a:srgbClr val="FF6600"/>
    <a:srgbClr val="339966"/>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4" autoAdjust="0"/>
    <p:restoredTop sz="94949" autoAdjust="0"/>
  </p:normalViewPr>
  <p:slideViewPr>
    <p:cSldViewPr>
      <p:cViewPr varScale="1">
        <p:scale>
          <a:sx n="105" d="100"/>
          <a:sy n="105" d="100"/>
        </p:scale>
        <p:origin x="69" y="713"/>
      </p:cViewPr>
      <p:guideLst>
        <p:guide orient="horz" pos="2160"/>
        <p:guide pos="2880"/>
      </p:guideLst>
    </p:cSldViewPr>
  </p:slideViewPr>
  <p:outlineViewPr>
    <p:cViewPr>
      <p:scale>
        <a:sx n="33" d="100"/>
        <a:sy n="33" d="100"/>
      </p:scale>
      <p:origin x="0" y="-8942"/>
    </p:cViewPr>
  </p:outlineViewPr>
  <p:notesTextViewPr>
    <p:cViewPr>
      <p:scale>
        <a:sx n="100" d="100"/>
        <a:sy n="100" d="100"/>
      </p:scale>
      <p:origin x="0" y="0"/>
    </p:cViewPr>
  </p:notesTextViewPr>
  <p:sorterViewPr>
    <p:cViewPr>
      <p:scale>
        <a:sx n="20" d="100"/>
        <a:sy n="20" d="100"/>
      </p:scale>
      <p:origin x="0" y="0"/>
    </p:cViewPr>
  </p:sorterViewPr>
  <p:notesViewPr>
    <p:cSldViewPr>
      <p:cViewPr varScale="1">
        <p:scale>
          <a:sx n="96" d="100"/>
          <a:sy n="96" d="100"/>
        </p:scale>
        <p:origin x="2150" y="6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286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28676"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28677"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0" hangingPunct="0">
              <a:spcBef>
                <a:spcPct val="50000"/>
              </a:spcBef>
              <a:defRPr sz="1300" b="0">
                <a:solidFill>
                  <a:schemeClr val="tx1"/>
                </a:solidFill>
                <a:latin typeface="Times New Roman" panose="02020603050405020304" pitchFamily="18" charset="0"/>
                <a:cs typeface="Times New Roman" panose="02020603050405020304" pitchFamily="18" charset="0"/>
              </a:defRPr>
            </a:lvl1pPr>
          </a:lstStyle>
          <a:p>
            <a:pPr>
              <a:defRPr/>
            </a:pPr>
            <a:fld id="{E06921FF-5B79-4A52-AA18-6305D00E60E2}" type="slidenum">
              <a:rPr lang="en-US" altLang="en-US"/>
              <a:pPr>
                <a:defRPr/>
              </a:pPr>
              <a:t>‹#›</a:t>
            </a:fld>
            <a:endParaRPr lang="en-US" altLang="en-US"/>
          </a:p>
        </p:txBody>
      </p:sp>
    </p:spTree>
    <p:extLst>
      <p:ext uri="{BB962C8B-B14F-4D97-AF65-F5344CB8AC3E}">
        <p14:creationId xmlns:p14="http://schemas.microsoft.com/office/powerpoint/2010/main" val="2826953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3:01:07.050"/>
    </inkml:context>
    <inkml:brush xml:id="br0">
      <inkml:brushProperty name="width" value="0.05" units="cm"/>
      <inkml:brushProperty name="height" value="0.05" units="cm"/>
      <inkml:brushProperty name="color" value="#F6630D"/>
      <inkml:brushProperty name="ignorePressure" value="1"/>
    </inkml:brush>
  </inkml:definitions>
  <inkml:trace contextRef="#ctx0" brushRef="#br0">863 2159,'-4'0,"-1"-1,1 2,0-1,0 0,0 1,0 0,-1 0,1 0,0 0,0 0,1 1,-1 0,0 0,1 0,-1 0,1 1,-1-1,-2 4,-75 46,3-8,-84 68,90-72,18-14,52-23,-1 0,2 0,-1 1,0-1,1 1,-1 0,1-1,0 1,0 0,1 0,-1-1,1 1,0 0,0 0,0 0,0 0,1 0,0-1,-1 1,1 0,1 0,-1-1,0 1,2 1,6 16,0-1,1-1,2 1,0-2,1 0,0 0,2-1,0-1,0 0,2-1,0-1,1 0,7 3,-10-7,3 3,2-1,-1-1,1 0,1-1,0-1,0-2,3 1,200 30,-104-16,106-23,-216 1</inkml:trace>
  <inkml:trace contextRef="#ctx0" brushRef="#br0" timeOffset="-83490.682">12716 5987,'-14'-1,"0"1,0 1,1 0,-1 1,0 0,1 1,0 1,-1 0,1 0,-2 3,-119 15,130-20,1 1,-1 0,1 1,0-1,0 0,0 1,0 0,1-1,-1 1,1 0,0 1,0-1,0 0,1 0,0 1,0-1,0 1,0-1,0 1,1-1,0 1,0 0,0-1,1 1,0-1,-1 1,2-1,-1 1,0-1,1 28,-2 111,2-140,0-1,0 1,0-1,0 0,1 0,-1 0,1 0,-1 0,1-1,-1 1,1-1,0 1,0-1,0 0,0 0,0 0,0-1,0 1,0-1,0 0,0 1,0-1,0-1,0 1,1 0,-1-1,0 1,0-1,0 0,-1 0,2-1,15 1,736 1,-446 24,-46-24,-38 24,538-24,-554-13,183-34,165 47,-410 6,113 21,-168-16,526 84,-189-79,27-16,-171-25,-176 25,-48 2,-1-3,1-2,-1-3,0-3,39-11,-24-5,-46 15,-1 0,1 2,0 2,1 0,0 2,9 0,-36 3,1-1,-1 1,0-1,0 0,0 0,0 0,0 0,-1 0,1-1,-1 1,1-1,-1 1,0-1,0 0,0 0,-1 0,1-1,-1 1,1 0,-1-1,14-21,-6 18,1 0,-1 0,1 1,1 1,-1-1,1 2,0-1,0 2,0-1,1 2,-1-1,1 1,-1 1,1 0,0 1,0 0,-1 1,1 0,0 1,6 2,20-2,116 14,59 21,-117-17,137-8,84 1,-52-4,292-6,-163-3,-149 24,-181-20,1 2,-2 3,14 6,-31-5,67 13,0-5,99 4,233 14,-167-24,57-13,-253-10,26-36,-96 41,0 0,-1-1,0 0,0-1,0 0,-1 0,0-1,-1-1,0 0,-1 0,0 0,0-1,-1 0,-1-1,1 0,-2 0,0 0,3-13,5-13,10-65,-23 95,1 3,-1 1,1-1,-1 1,0-1,0 1,-1-1,1 1,-1 0,0-1,0 1,-1 0,1-1,-1 1,0 0,0 0,0 0,-1 1,1-1,-1 0,0 1,0 0,0-1,-1 1,0 0,-23-13,-1 0,0 3,-1 0,-1 1,-24-5,-83 9,46 7,-183-19,-3-3,-184 20,210-12,177 8,0 3,-73 5,38 1,-589-3,399-10,130-1,-10 0,113 12,16 2,1-3,-1-2,-42-9,-118-12,107 8,-2 5,1 5,-68 5,-409 1,570 0</inkml:trace>
  <inkml:trace contextRef="#ctx0" brushRef="#br0" timeOffset="-79022.14">12776 5987,'832'0,"-597"-24,245 17,-90-10,50 18,-226 11,291 16,-136-8,3 22,1-36,-220-7,-85 1,0-2,0-4,17-5,120-31,1-4,130-26,-144 59,240 14,-182-25,-240 24</inkml:trace>
  <inkml:trace contextRef="#ctx0" brushRef="#br0" timeOffset="-68602.619">12919 2075,'-31'0,"20"-1,0 0,0 1,0 1,0 0,0 0,0 1,0 0,0 1,0 1,-1 0,-163 38,76-15,82-23,0 0,0-1,-1-1,1-1,0 0,-1-1,1-1,-2-1,-33 1,35 1,1 0,0-2,0 1,-1-2,1 0,1-1,-1-1,0 0,-10-6,24 10,-3-2,-1-1,0 1,-1 0,1 1,0 0,-1 0,0 0,1 1,-1-1,0 2,0-1,1 1,-1 0,0 0,-5 2,10 0,0 1,0 0,0 0,0 0,0 0,1 0,0 0,-1 0,1 1,0-1,0 0,1 1,-1-1,1 1,0-1,-1 1,2-1,-1 3,-1 7,-9 225,4-35,7-122,-1 238,0-315,0 0,0 0,0 0,1-1,0 1,-1 0,1-1,1 1,-1 0,0-1,1 0,0 1,0-1,0 0,2 3,1-28,-5 4,-1 15,1 1,-1-1,1 0,0 1,-1-1,1 1,0-1,1 0,-1 1,0-1,1 0,0 1,-1-1,1 1,0-1,0 1,1 0,-1-1,0 1,1 0,-1 0,1 0,0 0,0 0,0 0,0 0,0 1,0-1,117-34,-105 32,0 0,1 1,-1 1,1 0,-1 2,1-1,0 2,-1 0,11 2,47 9,47 12,-17-13,11 18,-99-26,1 0,0-1,-1 0,1-1,0-1,0 0,8-2,19 0,901 2,-773 12,72 0,-107-10,-124 2,-3 1</inkml:trace>
  <inkml:trace contextRef="#ctx0" brushRef="#br0" timeOffset="-66606.647">12907 2052,'202'12,"121"-13,-176-11,12 0,-107 13,-41-1</inkml:trace>
  <inkml:trace contextRef="#ctx0" brushRef="#br0" timeOffset="-59041.48">11977 3113,'0'1273,"-12"-1034,12 230,24-362,-23-104,-1 0,1 0,1 0,-1 0,0 0,1 0,-1-1,1 1,0 0,0-1,0 1,0-1,0 0,0 0,1 0,-1 0,1 0,0 0,-1-1,1 1,0-1,0 0,0 0,0 0,0 0,0 0,0-1,0 1,1-1,-1 0,0 0,0 0,0 0,1-1,61 15,-12 12,18-2,3 9,-14-8,23-1,106-1,162-23,-182-24,-79 9,-5-7,177-13,-110 11,-126 24,-15 0</inkml:trace>
  <inkml:trace contextRef="#ctx0" brushRef="#br0" timeOffset="-49000.43">12024 5248,'-1'-9,"0"0,-1 1,0-1,-1 1,0-1,0 1,-1 0,0 0,0 1,-1-1,0 1,-2-2,6 8,1 1,0-1,-1 0,1 1,-1 0,1-1,-1 1,1-1,0 1,-1-1,0 1,1 0,-1-1,1 1,-1 0,1 0,-1 0,0-1,1 1,-1 0,1 0,-1 0,0 0,1 0,-1 0,0 0,1 0,-1 0,0 0,1 0,-1 1,1-1,-1 0,0 0,1 1,-1-1,1 0,-1 1,1-1,-1 0,1 1,-1-1,1 1,-1-1,1 1,0-1,-1 1,1-1,0 1,-1-1,1 1,0 0,0-1,0 1,-1-1,1 1,0 0,0-1,0 1,0 0,-6 46,6-38,-75 503,18-138,53-341,-16 136,4 106,3 48,4 56,2-7,-1 53,-16-271,6-5,6 1,8 8,16 385,-13-80,-11-301,-12-10,17 41,1-8,7-112,-1-69,0 12,0 0,1 0,0 0,1 0,1 0,1 0,1 3,9 134,-7 208,28-157,-19-101,4-34,7 1,-4 25,-17-87,0 0,0 0,0-1,1 0,0 0,1-1,-1 0,1 0,0 0,1-1,-1 0,1-1,0 0,0-1,9 3,29 18,59-11,1 11,13 0,41-12,-6-5,-26-1,-80-8,135-18,-15-25,4 26,1 7,363 13,-362-14,-151 14,0-2,0-1,0-1,-1-1,1-1,-1 0,0-2,-1-1,10-6,-25 12,0 0,0 1,0 0,-1 0,1 0,0 1,0 0,1 0,-2 1,1 0,0 0,0 0,0 1,0 0,-1 0,1 1,39 9,197 21,-64-11,-20-7,30 9,39-7,110 4,17-6,263-11,-91-4,-255-33,-154 15,198-40,-277 53,0 1,0 2,0 2,0 2,-1 1,22 5,1-1,152 12,70-8,624-12,-421 13,-141-13,-332 1</inkml:trace>
  <inkml:trace contextRef="#ctx0" brushRef="#br0" timeOffset="-40973.962">13837 5295,'223'24,"-8"-13,1-10,208-26,260-47,-516 58,0-6,147-40,-232 40,40-10,1 5,2 6,35 3,767 6,-598 11,178 0,-174 21,-177-13,113 24,24 17,-153-51,312-18,-438 18,752-34,-251 35,-234 27,-165-19,0-5,81-10,38 0,231-10,-272-2,242-5,-372 18,1 2,-1 4,63 6,132-1,-153 36,-12 25,-65-40,111 65,-134-83,-1 0,0 0,0 0,0 0,-1 1,0 0,-1 0,0 1,0-1,-1 1,-1 0,1 3,4 8,124 322,-123-321,-1 0,0 0,-2 1,-1-1,-1 1,-1 0,-1 0,-1 18,-2 632,-3-541,-1-40,5 0,3 1,5-1,7 29,-2-63,1 7,-2 1,-3 0,-2 21,2 50,7-1,19 77,-20-133,48 184,-52-220,-2 1,-2 0,-1 1,-3 43,0-46,-1 1,-1-12</inkml:trace>
  <inkml:trace contextRef="#ctx0" brushRef="#br0" timeOffset="-39123.236">25046 8837,'-26'189,"16"-140,-63 321,51-27,22-339,0 21,0 1,-1-1,-1 0,-2 1,0-2,-8 21,7-21,0-1,2 0,0 1,2 0,1 0,0 0,2 5,0 32,-2 224,-23-110,22-1,-8 82,-5-59,2-103,12-82,0-2</inkml:trace>
  <inkml:trace contextRef="#ctx0" brushRef="#br0" timeOffset="-36019.102">20825 11794,'349'19,"-8"-12,-208-8,411-9,-173-5,6-21,55 0,-169 37,-76-26,21 19,-13-1,-118 9,192-14,-259 9,0 1,-1-1,1 0,-1-1,0 0,0-1,0 0,-1 0,0-1,0 0,0-1,0 1,-1-1,0-1,-1 1,0-1,0-1,-1 1,0-1,3-5,0 2,-1 0,0-1,-1 0,0 0,-1-1,0 0,1-8,3-2,-5 19</inkml:trace>
  <inkml:trace contextRef="#ctx0" brushRef="#br0" timeOffset="-24004.939">12979 6643,'-323'0,"227"12,19 18,66-26,8-3,1-1,0 1,0 0,0-1,0 1,0 0,0 0,0 0,0 1,0-1,1 0,-1 1,0-1,1 1,-1 0,1-1,-1 1,1 0,0 0,0 0,0 0,0 0,0 0,0 0,1 0,-1 0,1 0,-1 1,1-1,0 0,-9 119,-18-18,4 33,-2-5,26 734,8-569,-6-38,-2-255,0 0,0 0,1 0,-1 0,1 0,0 0,0-1,0 1,0-1,0 1,0-1,0 0,1 0,-1 0,1 0,0 0,0 0,0-1,-1 1,1-1,0 0,1 0,-1 0,0-1,0 1,0-1,0 1,2-1,23 8,-4-1,0-1,1-1,0-2,0 0,0-2,0 0,0-2,5-2,38 2,35 15,57 7,-35-1,-28 4,58 5,9-23,96 0,-157-7,180-8,139-17,-410 26,-2 0</inkml:trace>
  <inkml:trace contextRef="#ctx0" brushRef="#br0" timeOffset="-15331.403">12370 8682,'-9'31,"6"53,-11 60,-3 48,3-4,12 122,14-66,-13-169,1 29,-4 1,-8 17,-51 273,46-304,4-37,1 0,4 1,-2 47,-1 1,7 44,5-146,0 0,0 0,0 0,0 0,0 0,1 0,-1 0,0 0,0-1,1 1,-1 0,0-1,1 1,-1-1,1 0,-1 1,1-1,-1 0,1 0,-1 0,0 0,1 0,-1 0,1 0,-1-1,1 1,-1 0,1-1,-1 1,0-1,1 0,-1 1,0-1,0 0,1 0,-1 0,0 0,0 0,0 0,1-1,9-3,48-19,-9 4,74-3,-120 22,112-23,15 13,24 4,11 1,-101 7,591-1,-468-24,-22 13,-14 2,105 6,-122 15,29 0,-10 12,-137-24,-1 0</inkml:trace>
  <inkml:trace contextRef="#ctx0" brushRef="#br0" timeOffset="-10885.998">12990 6643,'1000'0,"-851"40,50-25,1-9,-122-7,839 1,-897 2,-12 1</inkml:trace>
  <inkml:trace contextRef="#ctx0" brushRef="#br0" timeOffset="-2888.083">6550 2326,'15'2,"-1"0,0 0,0 2,0-1,0 2,-1 0,12 6,13 4,68 34,-69-37,-28-11,1 1,0 1,-1-1,0 2,1-1,-1 1,-1 1,1 0,0 0,-1 0,0 1,-1 1,1-1,-1 1,0 0,0 1,-5 1,1 0,-1 0,-1 1,1-1,-1 0,-1 0,0 1,0-1,-1 0,-1 1,0 1,2-3,-2-3,1 0,-1 0,0 0,0-1,-1 1,0 0,1-1,-1 1,-1-1,1 0,-1 0,1 0,-1-1,0 1,-1-1,1 0,0 0,-1-1,-1 2,-23 16,18-13,-1 0,0-1,-1-1,0 0,0 0,0-2,0 0,0 0,-1-1,1-1,-3 0,-244 17,189-7,-1-3,0-4,-58-4,129 0,-12 0</inkml:trace>
  <inkml:trace contextRef="#ctx0" brushRef="#br0" timeOffset="8100.721">6908 2720,'8'-65,"-6"64,-1 0,1 1,0-1,0 1,0 0,0-1,0 1,-1 0,1 0,0 0,0 0,0 1,0-1,0 0,0 1,-1-1,1 1,0 0,0 0,-1-1,1 1,0 0,-1 0,2 2,2-1,309 156,-234-110,-3 3,-2 4,62 59,-35-28,200 174,-61-47,-195-175,1-2,1-3,2-1,42 19,-30-16,58 52,14 36,-67-52,3-2,4-3,2-4,2-3,18 6,295 182,-382-241,0-1,-1 2,0-1,0 1,-1 1,1-1,-1 1,-1 0,0 1,0 0,-1 0,0 0,3 7,-1-3,1 0,0 0,1-1,1 0,0 0,0-1,1-1,1 0,-1 0,2-1,-1 0,1-1,5 1,48 37,114 99,-136-93,22 39,99 22,-70-57,-53-11,5 1,66 37,-14-37,19-1,-18 36,-5-27,-14-28,19 5,29 31,-79-44,-49-18,0 1,0-1,0 0,0 1,0-1,0 0,0 0,0 0,1 0,-1 0,0 0,0 0,0 0,0-1,0 1,0 0,0-1,0 1,0 0,0-1,0 1,-1-1,1 0,0 1,0-1,0 0,-1 1,1-1,0 0,-1 0,1 0,0 0,-1 0,1 1,-1-1,1 0,-1 0,0 0,0 0,1 0,-1 0,0-1,0 1,0 0,0 0,0 0,0 0,0 0,0 0,-1 0,1 0,0 0,0 0,-1 0,1 0,-1 0,1 0,-1 0,0 1,1-1,-1 0,0 0,0 0,-51-75,51 76,1 0,0 0,0 0,-1-1,1 1,0 0,0 0,-1 0,1 0,0-1,-1 1,1 0,0 0,-1 0,1 0,0 0,-1 0,1 0,0 0,-1 0,1 0,0 0,0 0,-1 0,1 0,0 0,-1 0,1 1,0-1,-1 0,1 0,0 0,0 0,-1 1,1-1,0 0,0 0,-1 0,1 1,0-1,0 0,0 1,-1-1,1 0,0 0,0 1,0-1,0 0,0 1,0-1,0 0,0 1,0-1,0 0,0 1,0-1,0 0,0 1,0-1,0 0,0 0,0 1,0-1,0 0,0 1,1-1,-1 0,0 0,0 1,5 23,51 46,-53-65,-1 0,1 0,-1 0,0 0,0 0,-1 0,1 1,-1-1,-1 0,1 1,-1-1,0 1,0-1,0 1,-1 3,-1-8,0 0,1 0,-1 0,0 0,0 0,0 0,0-1,0 1,0-1,0 1,0-1,0 0,0 0,0 1,0-2,0 1,0 0,0 0,0-1,0 1,0-1,-2 0,-5 0,-124-26,131 27,1 0,0 0,0 1,0-1,0 0,0 0,0 0,0 0,-1 0,1 0,0-1,0 1,0 0,0 0,0-1,0 1,0-1,0 1,0-1,0 1,0-1,0 0,0 1,0-1,0 0,1 0,-1 0,0 1,1-1,-1 0,0 0,1 0,-1 0,1 0,0 0,-1 0,1-1,0 1,0 0,-1 0,1 0,0 0,0 0,0 0,0-1,0 1,1 0,-1 0,0 0,0 0,1 0,-1 0,1 0,-1 0,1-1,6-2,1 0</inkml:trace>
  <inkml:trace contextRef="#ctx0" brushRef="#br0" timeOffset="13118.829">11559 6035,'46'10,"74"30,-93-29,100 46,-59-16,21-25,114-5,-162-4,-61-27,-9-23,21 23,8 20,0 0,0 0,0 0,0 1,0-1,-1 0,1 0,0 0,0 0,0 1,-1-1,1 0,0 0,0 0,13 16,-1 0,0 1,-1 0,-1 1,0 0,6 19,-13-28,-1-8,-1 1,0-1,1 1,-1-1,0 1,0-1,0 1,0-1,0 1,-1 0,1 0,0-1,-1 1,1 0,-1 0,0 0,0 0,1-1,-1 1,-1 0,1 0,0 0,0 0,-1 0,1 0,-1-1,1 1,-1 0,0 0,1-1,-1 1,0 0,0-1,-1 1,1-1,0 1,0-1,-1 0,1 0,-1 1,1-1,-1 0,1 0,-1 0,0-1,1 1,-1 0,0-1,0 1,0 0,-180-3,173 4,1 0</inkml:trace>
  <inkml:trace contextRef="#ctx0" brushRef="#br0" timeOffset="19299.695">5382 1,'32'8,"-1"-1,1-2,0-1,0-2,1-1,6-1,155 16,14 56,-87-35,-117-36,-1-1,1 2,0-1,-1 0,1 1,-1-1,0 1,1 0,-1 0,0 0,0 1,0-1,-1 1,1 0,-1-1,1 1,-1 0,0 1,0-1,0 0,0 1,-1-1,0 1,1-1,-1 1,0-1,-1 1,1 0,-1 0,1-1,-1 1,0 0,-1 0,1 1,-3 140,1-135,0 0,-1-1,-1 1,1-1,-2 0,1 0,-1 0,-1 0,1-1,-1 0,-1 0,0-1,0 0,0 0,-1 0,0-1,0 0,-1-1,1 0,-1 0,0-1,-1 0,1 0,-4 0,-104 38,-183 33,163-60,67-12,-67 4,142-17,0 5</inkml:trace>
  <inkml:trace contextRef="#ctx0" brushRef="#br0" timeOffset="23331.253">6193 573,'713'286,"-366"-152,-69-14,193 120,158 88,-611-319,0 1,0 1,-1 0,-1 1,0 1,0 1,-1 0,2 4,-11-12,1-1,-1-1,1 1,1-1,-1-1,0 1,1-1,0 0,0-1,0 0,0 0,0-1,0 1,3-2,8 4,148 35,109 43,71 18,127-4,-417-87,0 2,-1 3,39 15,145 46,-68-45,60 39,-183-57,107 14,-37-2,102 23,-191-41,-23-4,-1 0,1-1,-1 0,1 0,-1-1,1 0,0 0,-1 0,1-1,0 0,4-1,-10 0,0 1,0-1,0 0,0 0,-1 0,1 0,0 0,-1 0,0 0,1 0,-1 0,0 0,0 0,0 0,0 0,0 0,-1 0,1 1,-1-1,1 0,-1 0,0 0,1 0,-1 0,0 1,0-1,-1 0,1 1,0-1,0 0,-1 1,1 0,-1-1,1 1,-1 0,0 0,1 0,-2 0,-1-4,-22-34,27 38,0 0,0 0,0 1,1-1,-1 1,0-1,0 1,0-1,0 1,1-1,-1 1,0 0,0 0,1 0,-1 0,0 0,0 0,1 0,-1 0,0 0,0 1,1-1,-1 0,0 1,0-1,0 1,0-1,1 1,-1 0,0 0,14 6,0 1,0 0,-1 1,0 1,-1 1,0-1,0 2,-1 0,-1 0,0 1,-1 1,6 11,6 38,-22-62,0 1,0 0,0 0,0-1,0 1,-1 0,1-1,0 1,-1 0,1-1,-1 1,0-1,1 1,-1-1,0 1,0-1,0 1,0-1,0 0,0 0,-1 1,1-1,0 0,-1 0,1 0,0 0,-1 0,0-1,1 1,-1 0,1-1,-1 1,0-1,1 0,-1 1,-1-1,-178-1,89 3,86 0,4 1</inkml:trace>
  <inkml:trace contextRef="#ctx0" brushRef="#br0" timeOffset="27097.826">4607 1276,'13'1,"0"1,0 0,-1 1,1 0,0 1,-1 0,0 1,0 1,1 1,91 10,-63-15,4 2,-30-4,-1 0,1 1,0 1,-1 0,1 1,-1 1,0 0,0 1,0 1,0 0,-1 0,0 2,7 5,66 50,-82-58,1 1,-1 0,-1 0,1 1,-1-1,0 1,-1-1,1 1,-1 0,-1 0,1 0,-1 0,-1 1,1-1,-1 0,-1 3,3 3,-2-1,0 0,0 0,-1 0,-1 0,0 0,-1 0,0 0,0 0,-1-1,-1 1,0-1,-1-1,0 1,0-1,-1 0,-1 0,0-1,-5 6,0-2,0 0,-2 0,1-2,-1 0,-1 0,0-1,0-1,-1-1,0-1,0 0,-10 2,-18 3,0-2,-1-2,0-2,-1-2,-3-2,-106 6,33-5,115-5,2-1</inkml:trace>
  <inkml:trace contextRef="#ctx0" brushRef="#br0" timeOffset="32667.628">5203 1694,'156'5,"-1"7,100 22,261 65,-291-55,2-10,88-4,12 2,-302-29,-1 2,1 0,-1 2,0 0,0 1,-1 2,9 5,320 159,-8 49,-235-172,2-5,36 7,152 67,286 162,-522-255,2-3,1-2,9-2,78-12,160 56,-284-58,0 1,-1 1,0 1,-1 2,26 13,34 9,-37-19,46 25,30 19,-56-25,-55-28,-1 2,0-1,0 1,0 1,-1 1,-1 0,8 7,-7-7,0 1,0-1,1-1,1 0,-1-2,1 1,0-2,1 0,7 2,88 38,47 10,-15-11,10 10,17 0,-165-54,-2 0,1 0,-1 1,0-1,1 1,-1-1,0 1,1 0,-1 1,0-1,0 0,0 1,0 0,0-1,0 1,-1 0,1 1,-1-1,3 2,0 2,0-1,0 1,1-1,0-1,0 1,0-1,0 0,1 0,-1-1,1 0,0 0,2 0,51 30,-2 25,59 2,-116-60,0-1,0 0,0 1,0-1,-1 0,1 0,0 0,0 0,-1 0,1 0,0 0,-1 0,1 0,-1 0,1 0,-1 0,1 0,-1-1,0 1,0 0,0 0,0 0,0-1,0 1,0 0,0 0,0 0,0 0,0-1,-1 1,1 0,-1 0,1 0,-1 0,1 0,-1-1,0-5,-2-107,3 115,-1-1,1 0,0 0,0 0,-1 0,1 0,0 1,0-1,-1 0,1 0,0 0,0 0,-1 0,1 0,0 0,0 0,-1 0,1 0,0 0,0 0,-1 0,1 0,0 0,0 0,-1 0,1 0,0 0,0-1,-1 1,1 0,0 0,0 0,-1 0,1-1,-2 33,2 103,-2-133,0 1,0-1,0 0,0 1,0-1,-1 0,1 0,-1-1,1 1,-1 0,0-1,0 0,1 0,-1 0,0 0,0 0,0 0,0-1,-1 1,1-1,0 0,0 0,0 0,0 0,0-1,0 1,0-1,0 0,0 0,-3-1,-13 0,-17 2,26 0</inkml:trace>
  <inkml:trace contextRef="#ctx0" brushRef="#br0" timeOffset="49140.206">13002 7526,'400'0,"-270"12,607-13,-593 26,433-26,-143 1,-351-12,24-12,347 25,-259 32,-46-22,138-8,-167 9,26 11,39-10,271-13,-310-35,89 22,-39-3,-67-7,-100 18,0 1,0 2,1 1,-1 1,7 2,28-1,1446 0,-1394 13,26 8,59-23,-184 8,-12-2</inkml:trace>
  <inkml:trace contextRef="#ctx0" brushRef="#br0" timeOffset="53056.545">13038 7275,'-5'-1,"0"0,0 1,0-1,0 1,0 1,0-1,0 1,0-1,0 2,1-1,-1 0,0 1,1 0,-1 0,1 0,-1 1,1-1,0 1,0 0,0 0,1 1,-1-1,1 1,-1 0,1 0,1 0,-1 0,-2 4,1 1,1 1,0-1,0 1,1-1,0 1,1 0,0 0,0 0,1 0,0 0,1-1,0 1,1 0,1 4,-2-11,1-1,-1 1,1-1,0 0,0 1,0-1,0 0,0 0,0-1,0 1,1 0,-1-1,1 1,-1-1,1 0,-1 0,1 0,0 0,0 0,-1-1,1 1,2-1,34 15,-33-11</inkml:trace>
  <inkml:trace contextRef="#ctx0" brushRef="#br0" timeOffset="56223.78">20753 7216,'229'0,"-225"0,-2-1,1 1,0-1,0 1,0 0,0 0,-1 0,1 0,0 0,0 1,0-1,-1 1,1 0,0 0,0 0,-1 0,1 0,-1 1,1-1,-1 1,0-1,1 1,-1 0,0 0,0 0,0 0,0 0,-1 1,1-1,-1 1,1-1,-1 1,0-1,0 1,1 2,-5 116,1-109,-1-1,1 1,-2 0,0-1,0 0,-1 0,-1 0,1-1,-2 0,1 0,-2 0,1-1,-3 2,-90 73,91-80,0 0,0 0,0-1,-1-1,1 1,-1-2,0 1,1-1,-9-1,-39 8,-97 11,132-19,17 1,0 0,0 0,0-1,0 1,0-1,0-1,0 1,0-1,0 0,0 0,0 0,1 0,-1-1,0 0,1 0,-1 0,1-1,0 0,0 0,0 0,0 0,-1-1,2-3</inkml:trace>
  <inkml:trace contextRef="#ctx0" brushRef="#br0" timeOffset="62821.109">12979 6929,'-40'19,"34"-16,0 0,0 0,0 0,0 1,1 0,0 0,-1 0,2 1,-1 0,0 0,1 0,0 0,0 1,1-1,-1 1,1 0,1 0,-1 0,1 1,0-1,-1 5,-39 88,41-99,0 1,1 0,-1-1,0 1,1 0,-1 0,0-1,1 1,-1 0,1 0,-1 0,1 0,-1 0,1-1,0 1,-1 0,1 0,0 0,0 0,0 0,0 0,0 0,0 0,0 0,0 0,0 0,0 0,1 0,-1 0,0 0,1 0,-1 0,0 0,1 0,-1 0,1-1,0 1,-1 0,1 0,0-1,-1 1,1 0,0-1,0 1,0-1,-1 1,1-1,0 1,0-1,0 1,0-1,0 0,0 0,0 1,0-1,0 0,0 0,0 0,0 0,67-20,-59 19</inkml:trace>
  <inkml:trace contextRef="#ctx0" brushRef="#br0" timeOffset="65856.391">19084 6965,'51'18,"21"62,-69-75,0 0,0 0,0 0,-1 1,0-1,0 1,0 0,0 0,-1-1,0 1,-1 0,1 0,-1 0,0 0,0 0,-1 0,0 0,0 0,-1 2,2-7,-1 3,0 0,0 0,0-1,0 1,-1 0,0 0,0-1,0 1,0-1,0 1,-1-1,1 0,-1 0,0 0,0 0,0-1,0 1,-1-1,1 0,-1 0,1 0,-1 0,0-1,0 1,0-1,0 0,0 0,0-1,0 1,-80 28,73-28</inkml:trace>
  <inkml:trace contextRef="#ctx0" brushRef="#br0" timeOffset="72798.507">2699 3328,'65'-1,"-17"0,0 1,0 2,0 3,0 2,5 3,-42-8,0 1,-1 1,1 0,-1 0,0 1,0 1,0 0,-1 0,0 0,0 1,-1 1,0 0,0 0,0 0,-1 1,2 4,61 120,-57-109,-8-16,-1 0,1 1,-2-1,1 1,-1 0,0 0,-1 0,0 0,-1 0,1 3,-1-1,0 1,-1-1,0 1,0-1,-1 1,-1-1,0 0,-1 1,0-1,0 0,-2-1,1 1,-1-1,0 0,-1 0,-1 0,1-1,-1 0,-1 0,-3 2,-2 2,-1-1,0-1,-1 0,-1-1,0-1,0 0,0-1,-8 2,-36 11,-1-2,-2-2,1-4,-2-2,1-3,-63 0,116-8</inkml:trace>
  <inkml:trace contextRef="#ctx0" brushRef="#br0" timeOffset="80854.865">3283 3888,'3'-103,"0"101,0 0,-1 1,1-1,0 1,0-1,0 1,1 0,-1 0,0 1,0-1,0 0,1 1,-1 0,0 0,1 0,-1 0,0 1,0-1,1 1,-1 0,0 0,0 0,3 1,-2-1,254 68,-81-28,-3 8,77 36,23 14,-98-38,83 45,72 41,-140-62,145 91,-26-22,-169-88,-3 6,15 17,345 201,-148-91,-305-169,-3 1,0 3,26 28,2 2,-44-42,35 33,2-2,2-3,3-2,2-4,11 2,-38-25,1-1,1-3,0-2,1-1,1-3,36 4,712 117,-675-110,0 5,84 33,142 53,-120-66,-206-43,75 29,183 97,-269-124,1 0,1 0,-1-1,1-1,-1 0,2 0,-1-1,0 0,0-1,1 0,-1-1,1-1,0 1,-1-2,1 0,-1 0,1-1,0-1,191-60,-62 34,128 21,-164 10,217-2,-314-2,0 1,0-1,0 0,0 0,-1-1,1 0,-1-1,0 1,0-2,5-3,2 1,62-45,45 10,-92 35,24-12,-74 13,-32 7,38 0,0 0,0-2,0 1,0-2,0 0,0 0,-5-3,60 2,79 4,-137 23,12-21,1 1,0-1,1 1,-1-1,1 1,-1 1,1-1,1 1,-1-1,0 1,1 0,0 0,0 1,1-1,-1 2,-36 48,36-49</inkml:trace>
  <inkml:trace contextRef="#ctx0" brushRef="#br0" timeOffset="85019.051">2962 4663,'344'8,"-331"-7,-1 1,0 0,0 1,0 0,-1 1,1 1,-1 0,0 0,0 1,0 0,-1 1,7 5,-6-2,0 1,-1 0,0 1,0 0,-1 0,-1 1,0 0,-1 0,0 1,-1 0,-1 0,0 1,-1 0,0 0,-2 0,1 0,-2 0,0 14,-3 89,-1-112,0 0,0 0,0 0,-1 0,0-1,-1 1,1-1,-1 0,0-1,0 1,0-1,-1 0,1 0,-1 0,0-1,0 0,-1 0,1-1,0 1,-3-1,-67 25,-1-3,-1-4,-1-3,-40 2,49-8,23-4,1-2,-1-2,0-3,0-1,-39-7,-227-39,304 46,7 1,0 0,1 0,-1 0,0 0,0 0,1 0,-1 0,0-1,1 1,-1-1,0 1,1-1,-1 1,0-1,1 0,-1 0,1 0,0 0,-1 0,1 0,0 0,-1-1,1 1,0-1,1-2</inkml:trace>
  <inkml:trace contextRef="#ctx0" brushRef="#br0" timeOffset="93145.545">3545 5140,'174'79,"-131"-56,458 273,-310-189,154 58,-237-115,3 4,-3 5,-3 5,85 67,-139-92,1-2,2-3,2-2,1-3,1-2,10 0,27 5,-41-15,-1 1,-1 4,36 19,124 62,301 102,-434-177,-37-11,0-1,2-3,-1-2,2-1,-1-2,1-3,13-1,102-2,0 6,122 23,140 49,-217-33,-117-21,106 23,-130-26,0-2,2-3,52 7,-12 1,29-14,132-12,-86-13,246 13,-141-36,315 37,-313-10,-60 6,-74-44,65-25,-59 47,23 13,-75 0,57 13,-153 5,-28-5,-63-34,51 10,117 59,-88-36,-1 1,1-1,0 1,-1-1,1 1,0-1,-1 1,1 0,-1-1,1 1,-1 0,0 0,1-1,-1 1,0 0,1 0,-1 0,0-1,0 1,0 0,1 0,-1 0,0 0,0-1,-1 1,1 0,0 0,0 0,0 0,0 0,-1-1,1 1,0 0,-1 0,1-1,-1 1,1 0,-1 0,1-1,-1 1,1-1,-1 1,1 0,-1-1,0 1,0-1,1 1,-2-1,-44 22,32-16,-19 9,29-11</inkml:trace>
  <inkml:trace contextRef="#ctx0" brushRef="#br0" timeOffset="97445.405">1435 5618,'-127'-11,"-353"-15,-51 26,526 1,0 0,-1 0,1 1,0-1,0 1,0 1,1-1,-1 0,0 1,1 0,0 0,-1 1,1-1,1 1,-3 2,-20 15,19-15,1 1,0-1,0 1,1 1,0-1,0 1,1-1,0 1,0 1,1-1,0 0,1 1,-1 0,2-1,-1 1,1 0,1 0,-1 0,2 0,-1 0,1 0,0-1,2 6,-1 35,-1-40,1-1,1 0,-1 1,2-1,-1 0,1-1,0 1,0-1,1 1,0-1,1-1,-1 1,1-1,0 0,1 0,4 3,4 6,5 3,0 0,1-2,1 0,0-2,1 0,1-1,0-2,1 0,0-2,0 0,23 3,147 51,-159-51,1-1,1-2,-1-1,1-2,1-2,-1-1,0-2,18-3,-27 2,536-1,-68-36,-419 30,-1-4,0-3,0-3,185-30,-102 7,-73 13,-84 26,-1 0,1 0,-1-1,0 1,0-1,1 1,-1-1,0 0,0 0,0 0,-1 0,1 0,-1 0,1 0,-1-1,1 1,-1 0,0-1,0 0,0 1,-1-1,1 1,-1-1,1 0,-1 1,0-1,0 0,0 1,0-1,0 0,-1 1,1-1,-1 0,0 1,0-1,0 1,-1-2,-1-3,0 0,-1 0,0 0,0 0,-1 0,0 1,0 0,-1 0,0 1,0-1,0 1,0 1,-1-1,-4-1,-17-8,0 1,-1 2,-1 1,0 1,-3 1,-70-22,20-2,45 16,0 1,-1 3,-1 1,-16-2,-94-3,-99-47,176 41,43 15,1 2,-1 1,0 1,0 1,-10 3,6-2,-111-24,60 1,-30-21,106 44</inkml:trace>
  <inkml:trace contextRef="#ctx0" brushRef="#br0" timeOffset="104237.801">3033 6082,'106'43,"-2"4,-2 5,-3 4,15 15,1 1,486 288,-478-299,3-6,47 11,40 17,298 144,-385-172,3-5,103 23,-83-27,-3 6,56 31,-74-25,3-5,70 15,48-29,-62-20,57 10,1-11,1-10,46-13,-33 3,379 2,-170-59,-366 53,-1-5,0-5,26-10,57-11,-172 34,102-31,2 5,84-8,308-33,-188 38,100 10,86 22,-351-24,-61 12,-68 6,-36-12,-116-27,126 45,1 0,-1 0,0 0,0 0,1 0,-1 0,0 0,1 0,-1 0,0 0,0 0,1-1,-1 1,0 0,0 0,0 0,1 0,-1 0,0 0,0-1,1 1,-1 0,0 0,0 0,0-1,0 1,1 0,-1 0,0-1,0 1,0 0,0 0,0 0,0-1,0 1,0 0,0-1,0 1,0 0,0 0,0-1,0 1,0 0,0 0,0-1,0 1,0 0,0 0,0-1,0 1,0 0,0 0,-1-1,29-3,-11 3,-5 0,0 0,1 1,-1 0,1 1,-1 1,0 0,0 0,2 2,-13-4,0 0,0 1,-1-1,1 1,0-1,0 1,0 0,0-1,0 1,-1 0,1-1,0 1,-1 0,1 0,-1 0,1 0,-1-1,1 1,-1 0,1 0,-1 0,0 0,1 0,-1 0,0 0,0 0,0 0,0 0,0 0,0 0,0 0,0 0,0 0,-1 0,1 0,0 0,-1 0,1 0,-1 0,1 0,-1 0,1 0,-1 0,1 0,-1-1,0 1,0 0,1-1,-1 1,-39 38,-15 7,9-25,38-17</inkml:trace>
  <inkml:trace contextRef="#ctx0" brushRef="#br0" timeOffset="114594.224">11881 11747,'-20'26,"-39"99,16-39,35-60,1 1,1 1,1-1,1 1,2-1,1 27,0-30,0-20,0 0,0 0,0 0,1 0,0-1,0 1,0 0,0 0,0 0,1 0,-1 0,1 0,0 0,1 0,-1-1,1 1,-1-1,1 1,0-1,0 1,1-1,-1 0,1 0,-1 0,1 0,0-1,0 1,0-1,2 2,75 20,31-17,31-2,-44 21,-68-21,0-1,0-1,0-2,0-1,11-2,25 0,167 15,752-13,-681 23,219-34,-107-2,-101-15,-236 17,231-42,-133 51,-81 14,59-13,-145 1</inkml:trace>
  <inkml:trace contextRef="#ctx0" brushRef="#br0" timeOffset="117918.229">11667 12117,'0'6,"0"0,-1 1,1-1,-1 0,0 1,-1-1,0 0,0 0,0 0,-1 0,1-1,-2 1,1-1,0 1,-1-1,0 0,0 0,-1-1,1 1,-1-1,0 0,0 0,0-1,-1 0,0 0,1 0,-1 0,0-1,-3 1,-41 9,0-2,-1-3,0-2,-1-2,1-2,-1-2,1-3,-23-5,-7 2,-745-13,380 17,-350-43,-106 60,420-15,143 34,-366-31,685-2,-678 16,-106-7,-116 14,106-23,803 0</inkml:trace>
  <inkml:trace contextRef="#ctx0" brushRef="#br0" timeOffset="120611.038">2520 11890,'8'0,"12"-1,0 1,0 1,0 1,0 1,-1 0,14 5,176 32,-79-21,-9 15,-60 17,-56-44,0 0,0 1,-1-1,0 1,-1 0,0 0,0 0,-1 0,0 1,0-1,-1 1,0-1,0 1,-1-1,0 1,-1 0,0-1,0 1,-1 0,0 37,2-28,1-12,0 0,-1-1,0 1,0 0,-1 0,0 0,0 0,0 0,0-1,-1 1,0 0,-1-1,1 1,-1-1,0 0,0 0,-3 3,-4 5,-1-1,-1-1,0 0,-1 0,0-1,0 0,-1-2,-1 1,1-2,-1 0,0-1,-1 0,1-1,-9 1,-127 12,-41 20,11-11,63-9,30-1,-16-7,94-10</inkml:trace>
  <inkml:trace contextRef="#ctx0" brushRef="#br0" timeOffset="126609.127">875 6619,'-19'0,"1"0,0 1,0 0,0 2,0 0,1 1,-1 1,1 0,-4 3,-199 110,-110 18,316-126,-1-1,2 2,-1 0,1 0,1 1,-11 14,2-4,19-18,0 0,0-1,0 1,0 0,0 0,1 1,0-1,0 0,0 0,0 1,1-1,0 0,0 0,0 1,0-1,0 0,1 1,0-1,0 0,0 0,1 1,-1-1,1 0,0-1,0 1,1 2,19 22,1 0,2-1,0-2,2 0,0-2,2-1,0-1,2-1,242 102,-177-74,-65-34,0-1,2-2,-1 0,1-3,1 0,4-2,63 16,65-1,131-7,-53 10,8-3,35-19,-150 17,251 0,-122-7,37-12,-103-2,527 2,-514-12,222-37,-305 38,-119 11</inkml:trace>
  <inkml:trace contextRef="#ctx0" brushRef="#br0" timeOffset="132724.9">4619 7728,'327'116,"-309"-111,710 226,-640-200,-22-9,-2 3,-1 3,16 11,-43-18,1-2,1-2,1-1,0-2,24 4,530 101,-270-47,240-4,-403-46,2-8,7-6,-16-7,-65-1,-1 3,63 11,-39 14,-109-29,0 1,1-1,-1 0,0 0,0 0,0-1,0 1,0 0,0-1,0 1,0-1,0 0,-1 1,1-1,-1 0,1 0,-1 0,0 0,0 0,0-1,0 1,0 0,0 0,-1-1,1 1,-1-1,1-1,13-25,-10 25,1 0,0 0,0 1,0 0,0 0,0 1,1-1,-1 1,1 0,0 1,0-1,-1 1,1 0,0 1,0-1,0 1,0 0,5 1,11-2,416 0,-287-5,0-6,26-11,97 15,-169 9,190-10,19-7,-44-17,-96 17,38-6,-47-6,-37-8,-7 9,179-57,-212 57,121-16,-84 25,-24 7,-91 9,1 0,0 0,-1-1,1 0,-1-1,0 0,0 0,-1-1,1-1,4-3,-14 9,1 0,-1-1,1 1,-1 0,0-1,1 1,-1 0,0-1,0 1,1 0,-1-1,0 1,0-1,0 1,1 0,-1-1,0 1,0-1,0 1,0-1,0 1,0 0,0-1,0 1,0-1,0 1,0-1,0 1,0-1,0 1,-1 0,1-1,0 1,0-1,0 1,-1 0,1-1,0 1,0 0,-1-1,1 1,0 0,-1-1,1 1,0 0,-1 0,1-1,-1 1,1 0,0 0,-1 0,1-1,-1 1,1 0,-1 0,1 0,-1 0,1 0,0 0,-1 0,1 0,-1 0,-33-8,31 8,-43-23,53 27,-3-3,0 1,-1-1,1 1,-1 0,1 0,-1 0,0 1,0-1,0 1,0 0,0 0,-1 0,1 0,-1 0,0 1,0-1,0 0,0 1,-1 0,1 2,0-2,-1 0,0 0,0 0,0 0,-1 0,1 0,-1 0,0 1,0-1,0 0,-1 0,0 0,0 1,0-1,0 0,0 0,-1 0,0-1,0 1,0 0,0-1,0 1,-2 1,-51 35,46-38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7:51.88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0,'594'0,"-464"15,-118-15</inkml:trace>
</inkml:ink>
</file>

<file path=ppt/ink/ink100.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11-02T06:29:44.468"/>
    </inkml:context>
    <inkml:brush xml:id="br0">
      <inkml:brushProperty name="width" value="0.05292" units="cm"/>
      <inkml:brushProperty name="height" value="0.05292" units="cm"/>
      <inkml:brushProperty name="color" value="#92D050"/>
      <inkml:brushProperty name="fitToCurve" value="1"/>
    </inkml:brush>
  </inkml:definitions>
  <inkml:trace contextRef="#ctx0" brushRef="#br0">1 0 22,'0'0'4,"0"0"-2,0 0-3,0 0-5,0 0-2,0 0-4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8:00.89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41,'43'-12,"280"-15,-148 26,-160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8:02.91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1,'16'0,"0"1,0 1,0 0,-1 1,1 1,-1 0,1 2,-1-1,133 16,-70-15,2-2,46-6,-22 1,-2 1,-87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8:06.86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90,'1'-1,"1"-1,-1 1,1 0,-1 0,1 0,-1 0,1 0,0 0,-1 0,1 0,0 1,0-1,0 1,0-1,-1 1,1 0,0 0,0 0,0 0,0 0,0 0,1 1,1-1,137-15,-76-6,74-13,-99 30,-27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8:10.09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0,'21'0,"23"3,21 0,22 0,17-1,10 0,-8-1,-15-1,-18 0,-20 0,-15 0,-13 0,-6 0,-4 0,1 0,-1 0,0 0,-3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8:16.4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1 138,'42'-12,"375"-78,-380 79,1 3,1 1,-1 2,31 0,-55 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8:23.89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82,'50'-16,"-10"7,2 1,-1 3,1 1,27 2,9-1,348-15,-294 4,-108 12,-13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8:26.61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0 124,'162'-39,"204"-9,-75 26,-70 23,-87-16,-121 15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8:33.31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43,'35'-10,"191"1,-46 1,-69-7,-95 15,-2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8:35.22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70,'5'0,"5"0,7 0,21-4,22-5,18 1,4 0,-6-2,-15 0,-14 2,-14 2,-10 2,-4 3,-3 0,-4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7:24.25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14,'65'-14,"351"14,-226 0,-179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8:37.37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14,'160'-12,"499"10,-640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8:39.01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0,'563'1,"-111"36,-314-15,-98-13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2:13:02.645"/>
    </inkml:context>
    <inkml:brush xml:id="br0">
      <inkml:brushProperty name="width" value="0.05" units="cm"/>
      <inkml:brushProperty name="height" value="0.05" units="cm"/>
      <inkml:brushProperty name="color" value="#FF0066"/>
      <inkml:brushProperty name="ignorePressure" value="1"/>
    </inkml:brush>
  </inkml:definitions>
  <inkml:trace contextRef="#ctx0" brushRef="#br0">251 1,'-28'27,"5"30,-43 28,42-18,-40-15,18-11,75-37,343-16,-311 35,-27-4,-26-16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2:12:52.196"/>
    </inkml:context>
    <inkml:brush xml:id="br0">
      <inkml:brushProperty name="width" value="0.05" units="cm"/>
      <inkml:brushProperty name="height" value="0.05" units="cm"/>
      <inkml:brushProperty name="color" value="#FF0066"/>
      <inkml:brushProperty name="ignorePressure" value="1"/>
    </inkml:brush>
  </inkml:definitions>
  <inkml:trace contextRef="#ctx0" brushRef="#br0">13876 12,'-24'70,"-3"0,-3-2,-3-2,-3 0,-3-3,-2-1,-4-2,-25 26,-14 66,47-75,-57 120,-19 72,82-191,-25 41,-5-2,-72 102,103-171,-45 84,37-46,-2-5,-6 5,10-9,3 2,3 1,3 6,-34 91,-2-32,-50 12,36-28,26-27,-5 4,-27-16,-100 81,103-100,-84 53,145-108,17-13,0-1,-1 1,0-1,1 0,-1 0,0 0,0 0,0-1,-1 1,1-1,0 0,-1 0,1 0,0 0,-1 0,1-1,-2 0,-85 10,-1 4,2 4,0 4,1 4,-53 24,76-28,-84 26,-1-8,-3-5,-11-6,146-27,-123 19,1 5,-86 30,76-7,8-1,-2-6,-2-7,-108 12,-459 20,613-54,0-4,0-5,-1-4,-7-6,-177-11,235 17,-4-1,0 2,1 3,-1 1,-50 13,-163 79,152-51,34-13,-2-4,0-4,-2-3,-51 4,-34 4,3-2,-474 37,212 23,-3 38,-112 49,350-137,-158 39,317-68,-116 18,143-27,-3-1,0 0,0 1,-1 1,1 0,0 0,0 1,0 0,0 1,0 1,1-1,-1 2,1-1,0 1,-3 3,-64 64,25-29,13-8,26-28,0 1,1 0,1 1,-1 0,1 1,1 0,0 1,1 0,-4 5,-18 20,22-27,-75 61,-108 54,110-82,32-13,-75 28,37-37,-24 48,55-33,-104 123,32-88,96-56,-8 4,21-11,1 1,0 1,1 1,0 1,1 1,-2 1,-64 28,-102 64,-51 41,173-96,-138 99,47-25,117-89,2 1,1 2,2 2,1 1,-4 11,-33 60,55-83,2 0,1 1,1 0,-5 29,3-13,-4 18,3 1,3 0,2 0,2 50,5-28,9 207,-4-274,0 0,2 0,0-1,1 0,0 0,2 0,0-1,12 14,10 22,-14-22,-10-14,1 0,0 0,2-1,0-1,1 0,0 0,1-1,1-1,1 0,0-1,0 0,1-1,1-1,1-1,39 13,2-3,0-2,1-3,61 7,-50-9,-1-3,1-3,0-3,0-3,0-4,8-3,40-9,-1-5,-1-5,18-11,60-12,56 9,-157 15,-1-3,-2-5,-1-4,0-5,14-8,-44 16,-2-2,-2-3,-1-3,41-40,34-26,-121 99</inkml:trace>
  <inkml:trace contextRef="#ctx0" brushRef="#br0" timeOffset="2382.165">5106 4965,'24'-1,"-19"1,0-1,0 0,0 1,1 0,-1 0,0 1,0 0,1 0,-1 0,0 0,0 1,0-1,0 1,-1 1,1-1,0 1,-1 0,0 0,4 2,13 12,-19-17,0 1,-1 0,1 0,-1 0,1 0,0 1,-1-1,0 0,1 1,-1-1,0 0,0 1,0 0,0-1,0 1,0 0,0-1,0 1,-1 0,1 0,-1 0,1 0,-1-1,0 2,-1 4,-1-1,0 0,0 1,0-1,-1 0,0 0,0-1,0 1,-1-1,0 0,0 1,-1-2,1 1,-1 0,0-1,0 0,0 0,-1-1,-5 4,-6 6,-2 3,13-10,0-1,0 0,0 0,-1 0,0-1,0 0,0 0,0-1,-1 0,0 0,0-1,-49 32,49-30,4-2,1-1,-1 1,1 0,0 0,0 0,0 1,0-1,0 1,0-1,0 1,1 0,-1 0,1 0,0 1,0-1,0 1,0 4</inkml:trace>
  <inkml:trace contextRef="#ctx0" brushRef="#br0" timeOffset="7086.313">13887 0,'-105'77,"4"11,-29 75,92-122,33-36,11-17,85-73,-65 64,0 1,2 1,0 1,1 2,28-11,-1-1,18-27,-73 55,0 0,1 0,-1 1,0-1,0 1,1-1,-1 1,0 0,0-1,0 1,0 0,0 0,0 0,0-1,0 1,-1 0,1 0,0 0,0 1,-1-1,1 0,-1 0,1 0,-1 0,1 1,-1-1,0 0,0 0,1 1,-1-1,0 0,0 1,0 0,1 3,8 35,-2 0,-2 0,-2 1,-1-1,-4 39,2-75,0 5</inkml:trace>
  <inkml:trace contextRef="#ctx0" brushRef="#br0" timeOffset="16055.005">2842 8551,'-77'113,"32"-36,22-23,21-52,0 0,1-1,-1 1,1 0,-1 0,1 0,0 0,0 0,0 0,0 0,0 0,0 0,1 0,-1 1,1-1,-1 0,1 0,0 1,0-1,0 0,0 1,0-1,1 0,-1 1,1-1,-1 0,1 0,0 0,0 1,0-1,0 0,0 0,0 0,1-1,-1 1,1 0,-1 0,1-1,0 1,0-1,-1 1,1-1,0 0,0 0,0 0,1 0,0 0,172-3,-45-20,-76 21,-44 1</inkml:trace>
</inkml:ink>
</file>

<file path=ppt/ink/ink24.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7-09T09:20:59.812"/>
    </inkml:context>
    <inkml:brush xml:id="br0">
      <inkml:brushProperty name="width" value="0.08167" units="cm"/>
      <inkml:brushProperty name="height" value="0.08167" units="cm"/>
      <inkml:brushProperty name="color" value="#ED1C24"/>
      <inkml:brushProperty name="fitToCurve" value="1"/>
    </inkml:brush>
  </inkml:definitions>
  <inkml:trace contextRef="#ctx0" brushRef="#br0">0 103 0,'16'0'438,"0"0"-391,0 0-32,1 0 17,-1 0-32,-16 16 31,32-16-31,-16 0 15,0 0 1,1 0 0,-1 0-1,0 0 1,0 0 0,17 0-16,-17 0 15,0 0 1,0 33-1,0-33-15,0 0 16,1 0 0,15 0 15,-16 0-15,0 0 15,1 0-16,-1 16 17,0-16-32,0 0 31,0 0-31,17 0 31,-17 0-15,0 0-1,0 0 1,0 0 0,0 0-1,1 0 17,15 0-17,-16 0 1,0 0-16,1 0 15,-1-32 1,0 32-16,0 0 16,16 0-16,-15-17 15,15 17 1,-16 0 0,0-16-16,17 16 15,-17 0-15,0 0 16,0 0-1,0 0-15,1 0 16,-1 0 15,0 0-31,16 0 16,-16 0 0,1 0-1,-1 0-15,0 0 16,0 0-1,33 0-15,-33 0 16,0 0 0,0 0-16,0 0 15,33 0 1,-33 0 0,0 0-16,17 0 15,-1 0 1,-16 0-16,0 0 15,1 0-15,-1 0 16,0 0-16,32 0 16,-31 0-1,-1 0 1,0 0 0,0 0-16,0 0 15,1 0-15,15 0 16,-16 0-1,0 0 1,0 0-16,1 0 16,-1 0-1,0 0 1,16 0 0,1 0-1,-17 0 1,0 0-16,33-16 15,-33 16 1,0 0 0,0 0-16,0 0 15,0 0 1,33 0-16,-33 0 16,17 0-16,-1-16 15,-16 16-15,16 0 16,17 0-1,-33 0 1,0 0 0,0-16-16,1 16 15,-1 0 1,0 0-16,16 0 16,-15 0-16,-1 0 15,0 0 1,0 0-1,0 0 1,0 0 0,17 0-16,-17-33 15,0 33 1,0 0 0,1-16-1,-1 16 1,0 0-16,16 0 31,-16 0-31,1 0 16,-1 0-16,0 0 31,0 0-31,0 0 0,17 0 16,-1 0-16,17 0 15,-33 0 1,0 0-1,0 0-15,0 0 16,0 0-16,1 0 16,31 0-16,-15 0 15,-17 0 1,16 0 0,-16 0-16,0 0 15,1 0-15,-1 0 16,0 0-16,0 0 15,16 0-15,-15 0 0,-1 0 16,0 0 0,0 0-1,0 0-15,1 0 16,15 0 0,-32 33-16,16-33 15,0 0 1,0 0-1,1 0-15,-1 0 16,0 0-16,0 0 16,17 0-1,-17 0 1,0 0-16,0 0 31,0 0-31,0 0 16,1 0-1,15 0 1,-16 0 0,0 0-1,0 0-15,1 0 16,-1 0 0,0 0-1,16 0-15,-15 0 0,-1 0 16,0 0-16,0 0 15,0 0-15,0 0 16,33 0-16,-33 0 16,0 0-16,1 0 15,-1 0-15,0 0 16,32 0 0,-31 0-16,-1 0 0,0 0 15,0 0-15,16 0 16,-15 0-16,-1 0 15,0 0 1,0 0-16,0 0 16,1 0-1,15 0-15,0 0 16,-16 0 0,1 0-16,-1 0 15,16 0 1,-16 0-1,1 0-15,-1 0 16,0 0 0,0 0-1,0 0-15,-16 16 16,16-16-16,17 0 16,-17 0 15,0 0-16,0 0 1,0 0-16,1 0 31,-1 0-31,16 0 16,-16 0-16,1 0 16,-1 0-1,-16 16 1,16-16-16,0 0 15,0 0-15,17 0 16,-17 0-16,0 0 16,0 0-16,0 0 0,33 0 15,-33 0-15,0 0 16,0 0-16,1 0 16,15 0-1,0 0 1,-16 0-16,1 0 15,-1 0-15,16 0 16,1 0 0,-17 0-16,0 0 15,0 0-15,0 0 16,0 0 0,1 0-16,15 0 15,0 0 1,-16 0-16,1 0 15,-1 0 1,16 0-16,-16 0 16,1 0-16,15 0 15,16-16 1,-31 16 0,-1 0-1,0 0 1,16 0-16,-15 0 15,-1 0-15,16 0 16,-16 0 0,0 0-1,33-16-15,-1 16 16,-31 0 0,-1 0-16,16 0 15,-16 0-15,17 0 16,-1 0-16,-16 0 15,0 0-15,1-17 16,-1 17-16,32 0 16,-31 0-16,-1 0 15,0 0-15,0 0 16,33 0 0,-33 0-16,0 0 15,0 0-15,0 0 16,17 0-16,-17 0 15,0 0 1,0 0-16,0 0 16,1 0-16,-1 0 15,16 0 1,-16 0 0,0 0-16,1 0 15,-1 0-15,0 0 31,0 0-31,0 0 16,17 0 0,-17 0-1,0 0 1,0 0-16,0 0 16,33 0-1,-33 0-15,0 0 16,0 0-1,1 0-15,-1 0 16,0 0-16,16 0 16,-15 0-1,-1 0-15,0 0 16,0 0-16,0 0 0,0 0 16,17 0-16,-17 0 15,0 0 1,0 0-1,1 0-15,-1 0 16,0 0 0,0 0-16,16 0 15,-15 0 1,-1 0-16,0 0 16,0 0-1,0 0 1,0 17-1,17-17 1,-17 32-16,0-32 16,0 0-1,1 0-15,-1 0 16,0 0 0,16 0-16,-16 0 15,1 0-15,-1 0 16,0 0-16,0 0 15,0 0-15,17 0 16,-1 0-16,-16 0 16,17 0-1,-1 0-15,-16 0 16,0 0 0,0 0-16,1 16 15,-1-16-15,32 0 16,-15-16-1,-1 16 1,-16 0-16,0 0 16,1 0-1,-1 0 1,0 0-16,0 0 16,16 0-16,-15 0 15,-1 0 1,0 0-16,0 0 15,0 0-15,1 0 16,15 0-16,-16 0 16,0 0-16,0 0 15,1 0 1,-1 0-16,0 0 16,0 0-16,17 0 15,-17 0-15,0 0 16,0 0-16,16 0 15,1 0 1,-17 0-16,0 0 16,0 0-16,17 0 15,-1 0 1,-16-16 0,0 16-16,1 0 0,15 0 15,16 0 1,-31 0-16,-1 0 15,0 0 1,16 0-16,-15 0 16,-1 0-16,0 0 15,0 0 1,0 0-16,0 0 16,1 0-16,15 0 15,-16 0 1,0 0-16,0 0 15,1 0 1,-1 0 0,0 0-16,16 0 31,-15 0-15,-1 0 15,0 0-16</inkml:trace>
</inkml:ink>
</file>

<file path=ppt/ink/ink25.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7-09T09:21:04.329"/>
    </inkml:context>
    <inkml:brush xml:id="br0">
      <inkml:brushProperty name="width" value="0.08167" units="cm"/>
      <inkml:brushProperty name="height" value="0.08167" units="cm"/>
      <inkml:brushProperty name="color" value="#ED1C24"/>
      <inkml:brushProperty name="fitToCurve" value="1"/>
    </inkml:brush>
  </inkml:definitions>
  <inkml:trace contextRef="#ctx0" brushRef="#br0">0 93 0,'49'0'218,"-17"0"-218,17 0 16,-33 0-16,0 0 16,16 0-16,17 0 15,0 0-15,-17 0 16,16 0-16,-31 0 16,15 0-16,17 0 0,-33 0 15,16 0-15,-16 0 16,17 0-16,-1 0 15,16 0-15,-15 0 16,-17 0 0,0 0-16,33 0 15,-17 0 1,0 0-16,-15 0 0,-1 0 16,0 0-16,16 0 15,17 0 1,-33 0-16,33 0 15,-33 0-15,16 0 16,-16 0-16,33 0 16,-33 0-16,0 0 15,0 0-15,17 0 16,-1 0-16,-16 0 0,0 0 16,1 0-16,15 0 15,0 0-15,1 0 16,-17 0-1,0 0 1,0 0-16,17 0 16,-17 0-16,0 0 15,0 0-15,0 0 0,0 0 16,1 0-16,-1 0 16,16 0-16,1 0 15,15 0 1,-32 0-1,0 0 1,17 0-16,-17 0 16,16 0-1,-15 0-15,-1 0 16,0 0-16,0 0 16,33 0-16,-33 0 15,16 0-15,-16 0 16,33 0-16,-17 0 15,17 0-15,-17 0 16,17 0-16,-33 0 0,49 0 16,-33 0-16,16 0 15,1 0-15,-33 0 16,16 0-16,-15 0 16,31 0-16,-15 0 15,-17 0 1,16 0-16,-16 0 15,0 0-15,17 0 16,15 0 0,-15 0-1,-1 0 1,-16 0-16,0 0 16,1 0-16,-1 0 15,0 0-15,0 0 16,16 0-16,1 0 0,-1 0 15,1 0 1,-1 0-16,-16 0 16,33 0-16,-17 0 15,16 0-15,-31 0 16,15 0-16,-16 0 16,33 0-16,-17 0 15,0 0-15,-15 16 0,15-16 16,-16 0-16,0 0 15,1 0-15,15 0 16,0 0-16,-16 0 16,1 0-16,31 0 15,-16 0 1,17 0 0,-17 0-1,1 0-15,-17 0 16,0 0-16,0 0 0,17 0 15,-1 0 1,0 0-16,-15 0 16,15 0-16,16 0 15,1 0-15,-33 0 16,16 0-16,33 0 16,-32 0-16,-1 0 0,-16 0 15,33 0-15,-17 0 16,17 0-1,-17 0-15,-16 0 16,16 0-16,1 0 16,-17 0-16,0 0 15,33 0-15,-33 0 16,0 0-16,16 0 0,-15 0 16,15 0-16,-16 0 15,0 0-15,17 0 16,15-16-1,-32 16-15,1 0 16,-1 0-16,16 0 16,0 0-16,-15 0 15,31 0-15,-32 0 0,17 0 16,15 0-16,-32 0 16,17 0-16,-17 0 15,32 0 1,-15 0-16,-17 0 0,32 0 15,-31 0-15,15 0 16,0 0-16,1 0 16,-17 0-16,0 0 0,0 0 15,33 0-15,-17 0 32,17 0-32,-33 0 15,0 0 1,0 0-16,0 0 15,17 0-15,-17 0 16,16 0-16,-16 0 0,33 0 16,-33 0-16,17 0 15,15 0-15,-32 0 16,49 0-16,-33 0 16,1 0-16,15 0 15,1 0-15,-17 0 16,17 0-16,-1 0 15,-15 0-15,-17 0 0,32 0 16,-32 0-16,17 0 16,-17 0-16,33 0 15,-33 0-15,16 0 16,17 0-16,-1 0 16,-32 0-16,0 0 15,17 0-15,15 0 16,-31 0-16,15 0 15,-16-16-15,33 16 16,-17 0-16,81-32 0,-80 32 16,31 0-16,17 0 15,-48 0-15,31 0 16,-15 0-16,-1 0 16,-15 0-16,-17 0 15,32 0-15,-15 0 16,-17 0-16,16 0 0,1 0 15,-17 0-15,0-16 16,33 16-16,-33 0 16,0 0-16,16 0 15,1 0-15,-17-17 16,16 17-16,17 0 16,-33 0-16,0 0 15,16 0-15,17 0 0,-33 0 16,16 0-16,1 0 15,-1 0-15,17 0 16,-17 0 0,17 0-1,-33 0-15,0 0 16,0 0-16,0 0 16,0 0-16,1 0 0,31 0 15,-32 0 1,1 0-16,-1 0 15,0 0 1,16 0-16,-16 0 16,1 0-1,-1 0-15,0 0 16,0 0 0,0 0-16,17 0 15,-17 0 1,0 0-16,0 0 15,0 0-15,1 0 16,-1 0 0,16 0-1,-16 0-15,0 0 16,1 0-16,-1 0 16,0 0-16,0 0 31,0 0-31,17 0 31,-17 0 0,0 0-15,0 17 93</inkml:trace>
</inkml:ink>
</file>

<file path=ppt/ink/ink26.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7-09T09:21:08.064"/>
    </inkml:context>
    <inkml:brush xml:id="br0">
      <inkml:brushProperty name="width" value="0.08167" units="cm"/>
      <inkml:brushProperty name="height" value="0.08167" units="cm"/>
      <inkml:brushProperty name="color" value="#ED1C24"/>
      <inkml:brushProperty name="fitToCurve" value="1"/>
    </inkml:brush>
  </inkml:definitions>
  <inkml:trace contextRef="#ctx0" brushRef="#br0">210 0 0,'16'0'218,"17"0"-202,-17 0-16,0 0 16,0 0-1,16 0 1,17 0-16,0 0 15,-33 0 1,0 0-16,0 0 31,0 0 32,0 0-1,1 0-46,-17 16 46,0 17 1,0-17-47,0 0 30,0 0-14,0 0-32,0 1 31,0-1-15,0 16-1,0-16 1,0 0-16,0 1 15,0-1 1,0 0 0,0 0-1,16-16-15,-16 16 16,0 17-16,32-33 16,-32 16-16,0 0 15,0 0 1,0 0-16,16-16 15,1 49-15,-17-33 16,0 0-16,0 17 0,16-17 16,-16 16-16,0 1 15,0-17 1,16 0-16,-16 0 16,0 16-16,0-15 15,0-1 1,0 0-1,0 0-15,32 33 16,-16-33-16,-16 0 16,0 0-16,0 17 15,0 15-15,0-32 16,0 0-16,0 33 16,0-33-16,0 0 15,0 1 1,0-1-16,0 0 62,0 16-30,0-16-17,0 1 1,0-1-1,0 0-15,0 33 16,0-33-16,0 0 16,0 16-16,0-16 15,0 1-15,-32-17 16,32 32-16,0-16 16,0 0-1,-16-16 1,16 16 15,-16-16 63,0 17-63,-1-17-15,1 0 15,0 0-31,16 16 0,-32-16 31,15 0-15,1 0 46,0 0-62,0 0 16,0 0 0,0 0-1,-17 0-15,17 0 16,0 16-1,16 16 1,-16-32-16,-1 0 16,1 0-1,0 17-15,-16-17 16,16 16-16,-1-16 31,17 16-31,-16 0 16,0-16-1,0 0 1,16 16-16,-16 0 16,0-16-16,-17 0 15,17 33-15,0-17 16,0-16 0,-1 0-1,1 16 1,16 0-16,-16-16 31,-16 0 266,32-16-235</inkml:trace>
</inkml:ink>
</file>

<file path=ppt/ink/ink27.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7-09T09:21:12.539"/>
    </inkml:context>
    <inkml:brush xml:id="br0">
      <inkml:brushProperty name="width" value="0.08167" units="cm"/>
      <inkml:brushProperty name="height" value="0.08167" units="cm"/>
      <inkml:brushProperty name="color" value="#ED1C24"/>
      <inkml:brushProperty name="fitToCurve" value="1"/>
    </inkml:brush>
  </inkml:definitions>
  <inkml:trace contextRef="#ctx0" brushRef="#br0">0 1731 0,'32'-16'218,"0"-17"-218,49-15 16,-16 32-16,-17-17 16,49-15-16,-48 48 15,48-49-15,-48 49 0,-17-16 16,49-16-16,-65 16 16,49-1-1,-49 1-15,0 0 0,33-16 16,-33 16-16,16-1 15,-32 1-15,49 16 16,-49-16-16,16-16 16,0 15-16,0 1 15,0 16-15,1-16 0,15 0 16,-16 16-16,0-49 16,33 49-16,-17-32 15,17 32-15,-1-48 16,1 15-16,-33 17 15,0 16-15,17-16 16,-17 0-16,32-1 0,-32-15 16,1 16-16,31 0 15,17 0-15,-49-17 16,33 17-16,-49 0 16,32 16-16,-16-16 15,0-1-15,33 1 16,-49-16-1,16 32-15,0-16 16,33 0-16,-17-1 16,0-15-16,-15 32 15,-17-16-15,16 0 16,0 0-16,0-1 16,0 17-16,1-16 15,15 0-15,-16 16 16,0-49-16,0 49 15,1-32-15,-1 32 0,16-16 16,0-16-16,-32 15 16,17 17-16,-1-16 15,-16 0-15,32 16 16,-16 0 0,-16-16-16,17 16 15,-1-16-15,0 16 47,0 0-31,0-49-16,17 49 15,-17 0 1,0-16-16,0 0 31,0 16-31,1 0 16,-1 0-16,-16-16 15,48-17-15,-32 33 16,1-16-16,-1 0 16,0 16-16,16 0 15,-16-16 17,17 0-17,-17-1 1,16-15-16,-64 32 453,16 0-437,0 0-1,-1 16 1,1-16-16,16 16 15,-32-16-15,16 0 0,-17 0 16,17 0-16,0 0 16,-32 0-16,15 0 15,1 0 1,16 0 0,-1 0-1,1 0 1,0 0 15,0 0-15,0 0-1,0 0-15,16 17 47,16-17 78,0 0-94,0 0-31,-16-17 16,16 17-16,0 0 16,1 0-1,15-32 1,0 32 0,17-16-16,-17 16 0,17 0 15,-17 0-15,17 0 16,-33 0-16,0-16 15,33 16-15,-33 0 16,0 0-16,16-17 16,1 1-1,-17 16-15,0 0 16,0 0-16,0 0 0,0 0 16,-16-32-16,17 32 15,15 0 1,-16 0-1,-16 16 235,-32 0-218,32 0-32,-16-16 15,16 17-15,-17-1 16,17 0 15,-16-16-31,16 16 16,0 17-1,0-17 17,-16-16-32,16 16 15,-16 0-15,0-16 32,16 16-32,0 0 15,-33-16 16,33 17-15,0 15 47,0-16-17,0 0-30,-16-16-16,0 16 16,16 1-16,-16-1 15,0 0-15,-33 16 16,33-15-16,0-1 16,0 0-16,-1 0 15,1 0 1,0 0-16</inkml:trace>
</inkml:ink>
</file>

<file path=ppt/ink/ink28.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35:17.40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0 0,'19'0'328,"-1"0"-313,37 0-15,0 0 0,-36 0 16,36 0-16,-37 0 0,19 0 0,-18 0 16,17 0-16,-17 0 0,18 0 0,-19 0 15,0 0-15,19 0 0,-18 0 438,-1 0-438,0 0 0,1 0 0,-1 0 15,1 0 470,18 0-470,-19 0-15,0 0 0,19 0 0,18 0 16,-18 0-16,0 0 0,0 0 0,-19 0 16</inkml:trace>
  <inkml:trace contextRef="#ctx0" brushRef="#br0" timeOffset="50005.789">-129-663 0,'-37'0'265,"19"0"-249,0 0-16,-56 0 0,-73 0 16,73 0-16,-18 0 0,55 0 0,-55 0 15,55 0-15,19 0 0,0 0 0,-19 0 16,18 0-16,1 0 359,-19 0-359,-55 0 0,55 0 16,-18 19-16,18-19 0,-18 37 0,37-37 15,-1 0-15,-17 18 0,17-18 125,19 18-125,-18-18 16,18 19-16,-19-19 0,19 18 0,-18 19 109,-1-18-109,1-19 16,18 18-16,0 0 125,-37 56-109,56-56-16,-19 1 0,0-1 15,18-18 17,-18 19-17,18-1 126,1 0-141,-1 38 0,38-38 0,-38 0 15,0 1-15,-18 18 0,19-37 0,-19 18 16,18-18 312,19 18-328,0-18 0,18 19 16,19-19-16,-19 37 0,18-37 0,-17 18 15,-20-18-15,20 0 0,-38 18 0,19-18 16,0 0-16,-19 0 0,1 0 16,-1 0-16,0 0 0,-18 19 15,19-19 548,-1 0-548,19 0-15,0 0 0,18 0 0,-37 0 16,19 0-16,-18 0 0,-1 0 0,19 0 1797,-19 0-1781</inkml:trace>
  <inkml:trace contextRef="#ctx0" brushRef="#br0" timeOffset="42597.138">-147-644 0,'37'0'437,"-19"0"-421,0 0-16,1 0 0,-1 0 15,1 0-15,-1 0 16,19 0-16,-19 0 0,1 0 0,-1 0 16,1 0-16,36 0 0,-37 0 0,1 0 15,-1 0-15,0 0 0,1 0 16,-1 0 31,1 0 47,17 0-79,1 0-15,0 0 0,166 0 16,-148 0-16,18 0 15,-17 0-15,-20 0 0,20 0 0,-20 0 16,1 0-16,0 0 0,-19 0 0,1 0 16,36 0-16,-37 0 0,1 0 15,-1 0 1,1 0 0,-1 0-1,19 0-15,-19 0 16,1 0-1,-1 0-15,1 0 16,-1 0-16,0 0 0,19 0 16,-18 0-16,-1 0 0,0 0 15,1 0-15,-1 0 0,1 0 0,-1 0 16,19 0-16,-19 0 0,1 0 0,-1 0 16,0 0-16,38 0 0,-38 0 0,19 18 15,-19-18-15,37 0 0,-36 0 16,-1 19-16,1-19 0,-1 0 15,1 0 173,17 0-172,-17 0-16,18 0 0,-19 0 0,37 0 15,-18 0-15,18 0 0,-18 0 0,18 0 16,-36 0-16,36 18 0,-37-18 0,1 0 15,17 18-15,1-18 0,-18 0 0,-1 0 16,0 0-16,1 0 0,-1 0 0,1 0 16,-1 0-16,37 0 0,-36 0 0,-1 0 15,1 0 17,-1 0 546,37 0-578,-18 0 0,18 0 0,0 0 15,-36 19-15,-1-19 0,1 0 0</inkml:trace>
  <inkml:trace contextRef="#ctx0" brushRef="#br0" timeOffset="-3709.578">1012 18 0,'0'-18'765,"37"18"-749,-18 0-16,-1 0 16,0 0 312,1 0-328,-1 0 0,37 0 0,-36 0 15,-1 0-15,1 0 0,-1 0 0,1 0 16,-1 0-16,19 0 62,-19 0 48,1 0-95,-1 0-15,0 0 0,1 0 16,-1 0-16,19 0 0,-19 0 16,1 0-16,-1 0 15,1 0 1,-1 0 0,0 0 155,19 0-171,-18 0 16,36 0 0,-37 0-16,1 0 0,-1 0 0,19 0 15,-19 0-15,1 0 0,-1 0 0,1 0 16,-1 0-16,0 0 297,19 0-282,-18 0-15,17 0 0,20 0 0,-20 0 16,20 0-16,-38 0 0,0 0 0,1 0 16,-1 0-16,19 0 0,-19 0 15,1 0 282,-1 0-297,19 0 0,18 0 16,19 0-16,0 0 0,18 0 0,-56 0 15,56 0-15,-18 0 0,-37 0 0,55 0 16,-55 0-16,18 0 0,-18 0 0,18 0 16,-18 0-16,0 0 0,-1 0 0,-17 0 15,-1 0-15,1 0 16,17 0 406,-17 0-422,-1 0 0,1 0 15,17 0-15,1 0 16,-18 0 250,-1 0-251,0 0-15,1 18 0,-1-18 235,1 0-235,-1 0 15,37-18-15,-18 18 16,-19 0-16,38 0 0,-38 0 16,1 0-16,-1 0 0,0 0 609,1 0-609,36 0 0,19 0 0,36 0 16,0 0-16,111 0 0,-110 0 15,-38 0-15,1 0 0,18 0 0,-18 0 16,-19 0-16,-37 0 0,1 0 15,-38 0 235,-18 0-234,1 0-16,17 0 0,1 0 16,-1 0 218,-17 0-218,17 0-16,-18 0 0,19 0 0,0 0 15,-19 0-15,18 0 0,1 0 0,0 0 16,-1 0-16,1 0 16</inkml:trace>
  <inkml:trace contextRef="#ctx0" brushRef="#br0" timeOffset="38306.159">2779-681 0,'19'0'281,"-1"0"-281,1 0 16,-1 0-16,0 0 0,38 0 0,-38 0 16,0 0-16,1 0 0,-1 0 0,19 0 15,-19 0 1,1 0-16,-1 0 16,1 0-16,-1 0 15,1 0 313,17 0-328,-17 0 0,18 0 16,-19 0-16,37 0 0,-36 0 0,17 0 16,-17 0-16,-1 0 0,19 0 15,-19 0 1,1 0 281,-1 0-297,19 0 0,18 37 15,19-37-15,-19 0 0,0 18 0,-18-18 16,18 0-16,-36 19 0,18-19 0,-1 0 16,-17 0-16,-1 0 0,-18 18 15,19-18 157,-1 0-172,0 0 16,1 0-16,18 0 0,-19 0 0,19 0 15,-19 0-15,1 0 0,17 0 0,-17 37 16,-1-37 609,1 0-625,17 0 16,20 0-16,-38 18 0,1-18 0,-1 0 15,0 0-15,19 0 297,-18 0-297,-1 0 16,0 0-16,1 0 0,-1 0 15,1 0-15,17 0 0,-17 0 16,-1 0-16,1 0 250,17 0-234,1 0-16,0 0 0,0 0 15,18 0-15,0 0 0,-18 0 0,18 0 16,-18 0-16,18 0 0,-18 0 0,18 0 15,-36 0-15,-1 0 0,1 0 0,17 0 16,-17 0-16,-1 0 297,1 0-297,17 0 16,20 0-16,-38 0 0,0 0 0,1 0 15,-1 0-15,19 0 16,-19 0 281,1 0-297,18 19 0,92-1 0,-56 37 15,1-18-15,18-18 0,-55-19 0,18 0 16,-37 36-16,19-36 0,0 0 16,-19 0 140,1 19-141,-1-1-15,37 1 0,-18 36 0,0-37 16,-19-18-16,-18 19 0,19-1 0,-1-18 16,-18 18-16,19-18 0,-19 37 15,0-18 173,0-1-188,-19 0 0,1-18 15,18 19-15,-19-1 0,-17-18 16,36 19-16,-19-19 63,1 0-48,-1 36-15,1-36 16,18 19-16,-19-19 31,1 0-15,-19 0-16,19 0 15,-1 0-15,1 0 0,18 18 0,-18-18 16,-1 0 281,1 0-297,-37 0 15,18 0-15,0 0 0,0 0 0,19 0 16,-1 0-16,1 0 0,-19 0 16,19 0 734,-1 0-750,1 0 15,-19 0-15,19 0 0,-37 0 0,-1-18 16,19 18-16,19 0 0,0 0 0,18-19 16,-37 19-16</inkml:trace>
  <inkml:trace contextRef="#ctx0" brushRef="#br0" timeOffset="12526.215">4712 74 0,'18'0'516,"1"0"-501,-1 0-15,1 0 0,-1 0 0,19 0 16,-19 0-16,1 0 0,17 0 0,-17 0 15,18 0 345,-19 0-360,0 0 15,1 0-15,-1 0 16,1 0 0,-1 0 437,1 0-438,36 0-15,-37 0 0,1 0 0,-1 0 16,0 0-16,19 0 0,-18 0 0,-1 0 16,0 0-16,1 0 0,-1 0 15,1 0-15,17 0 16,-17 0 0</inkml:trace>
</inkml:ink>
</file>

<file path=ppt/ink/ink29.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35:42.12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5413 0,'0'-19'281,"18"19"-265,1-36-16,-1 17 0,1 1 0,36-19 16,0 0-16,19 19 0,-19-19 0,18 19 15,19-1-15,-55 19 0,37-37 0,-19 19 16,0-19-16,1 19 0,17 18 0,-18-19 15,-18-18-15,18 19 0,1 0 0,-38-19 16,19 37-16,0-19 0,-19 19 16,0-18-16,1 18 15,-19-18-15,18 18 16,1-19-16,-1 19 16,19-18-16,-19-1 0,1 19 15,-1-36-15,1 36 0,-1-19 0,37 1 16,-18 18-16,-19-19 0,19 1 0,0-19 15,-19 37-15,38-18 0,-20-1 0,20 19 16,-1-36-16,-37 36 0,19-19 0,0 19 16,0-18-16,18 18 0,-18-19 0,18 19 15,0-36-15,-36 17 0,17 19 16,20-18-16,-20 18 0,20-37 0,-1 19 16,18-1-16,-17-18 0,-1 37 0,19-18 15,-19-19-15,18-18 0,19 36 0,-18-17 16,0 17-16,-19 1 0,37-19 0,-55 19 15,55-19-15,-19 18 0,-17-17 0,17 17 16,-18 19-16,-18-18 0,55-19 0,-37 19 16,-18-19-16,55 18 0,-55 1 0,55-19 15,-37 19-15,19-19 0,-19 18 0,-18 1 16,18-19-16,0 37 0,-18-18 16,18-19-16,1 19 0,-19 18 0,18-19 0,37-18 15,-55 19-15,18 0 0,0-19 16,0 18-16,-36 19 0,17-18 0,20 18 15,-20-37-15,20 19 0,-38-1 0,37-17 16,-18 36-16,18-19 0,-36 1 0,36-1 16,0-17-16,-36 17 0,17 19 0,20-18 15,-20 18-15,1-19 0,0-17 0,-19 36 16,38-19-16,-38 1 0,19 18 0,-19-19 16,1 1-16,18 18 0,-19 0 15,-18-19-15,18 19 0,1 0 16,-1-18-16,1 18 0,-1-37 15,37 37-15,-36-18 0,-1 18 0,0-19 16,1 1-16,18 18 16,-19-18-16,0 18 0,1-19 0,-1 1 15,1-19-15,36 19 0,-37 18 0,1-19 16,-1 1-16,37 18 0,-18-19 0,-19-17 16,38 17-16,-1 1 0,-37 18 0,1-19 15,18-17-15,-1 17 0,1 1 0,-18-1 16,-1 1-16,37 18 0,0-37 0,-36 19 15,18-1-15,18 1 0,0-19 16,-18 19-16,0-1 0,0 19 0,18-37 0,-37 19 16,19 0-16,-19 18 0,38-19 15,-38 1-15,0-19 0,1 19 0,-1 18 16,37-19-16,-36 1 0,-1 18 0,37-19 16,-36 1-16,-1 18 0,1-37 0,-1 19 15,0 18-15,38-19 0,-38 1 0,37 0 16,-18-19-16,-18 18 0,36 1 0,-37 0 15,37-19-15,-36 18 0,-1 1 0,1 18 16,-1-18-16,37 18 0,-36-19 0,-1 1 16,0 18-16,1-19 0,-1-18 0,1 37 15,17-18-15,-17 18 16,-19-18-16,18 18 0,-18-19 0,19 19 16,-1-18-16,0-1 0,38 19 15,-38-18-15,1 18 0,-1-18 0,37-19 16,-36 18-16,17 1 0,-17 0 0,36 18 15,-37-19-15,1-18 0,-1 1 0,1 17 16,17 19-16,-17-18 0,-1-1 0,1-17 16,-1 17-16,0 1 0,1 18 0,18-19 15,-1 1-15,-17 18 0,-1-18 16,1-19-16,17 18 0,-17 1 0,-1-1 0,19-36 16,0 18-16,18 1 0,-18-1 0,18-18 15,0-1-15,1 20 0,-1 17 16,18-36-16,1 37 0,-19-38 0,1 20 15,-1 17-15,18-18 0,-54 37 16,18-36-16,-19 17 0,19-18 0,0 0 16,-1 19-16,1-19 0,18 0 0,-36 1 15,36-1-15,-55 18 0,18 19 0,-18-18 16,19 18-16,-1-18 0,1-1 16,17 19-16,-36-37 0,19 37 15,-1-18-15,1 18 0,-1-18 0,1 18 16,-1 0-16,19-19 0,-19 19 31,1-18 110,-1-1-141,19 19 0,55-36 15,-55 36-15,18 0 0,0-19 16,-18 19-16,18-18 0,19 18 0,-19 0 16,-18-37-16,18 37 0,0 0 0,-36 0 15,-1 0-15,0 0 0,1-18 16,-1 18-16,1 0 250,17 0-250,-17 0 15,18 0-15,18 0 0,-37 0 0,19 0 16,18 0-16,-36 0 0,-1 0 0,0 0 16,19 0-16,0 0 47,-18 0 265,-1 0-312,0 0 0,38 18 0,-20 37 16,20-18-16,-1-19 0,0 1 0,-18 36 15,55-18-15,-37-19 0,-18 1 0,18 17 16,-36-17-16,36-1 0,-37-18 0,1 19 16,-1-19-16,-18 18 0,18-18 0,-18 37 15,19-37 360,-1 18-328,-18 1-47,37-1 0,-19 0 16,-18 1-16,0-1 15,0 19 1,0-18 15,0-1-15,19 0-16,-1 38 0,1-38 0,-19 0 15,18 1-15,-18-1 16,37 1 125,-37-1-141,18 0 0,-18 19 0,0-18 15,0-1-15,0 0 0,19 1 0,-19 36 16,0-37-16,18 1 0,-18-1 0,0 1 16,0-19 62,18 18 109,-18 0-187,19 19 0,-1-18 16,-18-1-16,37-18 0,-19 18 15,-18 1-15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7:26.24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58,'21'-3,"39"0,33-5,24 0,13 0,2 0,-11 1,-19 1,-23 3,-22 1,-19 1,-15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2:13:57.908"/>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0,'28'179,"14"-29,-30-6,34 28,-22-56,-15-86,-2 1,-1-1,-1 1,-2 0,-1 0,-2 26,26 35,-17 23,12-41,-13 32,11 5,48 71,-60-163,-1 0,0 0,-1 0,-1 1,-1 0,0 15,-2-28,3 9,-7-20,-70-145,18 92,56 57,-1 1,0-1,0 0,0 0,1 1,-1-1,0 0,0 1,0-1,0 0,0 1,0-1,0 0,1 1,-1-1,0 0,0 1,0-1,0 0,-1 1,1-1,0 0,0 1,0-1,0 0,0 1,0-1,0 0,-1 1,1-1,0 0,0 0,0 1,-1-1,1 0,0 0,0 1,-1-1,1 0,0 0,0 0,-1 1,1-1,0 0,-1 0,1 0,0 0,-1 0,1 0,0 0,-1 0,1 0,0 0,-1 0,1 0,2 4,1 0,-1 0,1 0,0 0,1-1,-1 0,0 1,1-1,0 0,0-1,0 1,0-1,0 0,1 0,-1 0,0 0,1-1,0 0,-1 0,1 0,2 0,72 17,-77-20,0 0,0-1,-1 1,1-1,-1 1,0-1,1 1,-1-1,0 0,-1 0,1 1,0-1,-1 0,1 0,-1 0,0 0,0 0,0 0,-1 0,1 0,-1 1,1-1,-1-1,0-7,1 3,-1 6,1-1,-1 1,1-1,0 0,0 1,0-1,1 1,-1-1,0 0,1 1,0-1,0 1,0-1,0 1,0 0,0-1,0 1,1 0,-1 0,1 0,0 0,1-1,21-30,-21 26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2:14:22.595"/>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0 1</inkml:trace>
</inkml:ink>
</file>

<file path=ppt/ink/ink3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9-04T22:14:21.306"/>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E043D63E-B6CF-452D-976E-EB461B655C1A}" emma:medium="tactile" emma:mode="ink">
          <msink:context xmlns:msink="http://schemas.microsoft.com/ink/2010/main" type="inkDrawing" rotatedBoundingBox="13284,2699 15745,3056 15613,3965 13152,3608" semanticType="callout" shapeName="Other"/>
        </emma:interpretation>
      </emma:emma>
    </inkml:annotationXML>
    <inkml:trace contextRef="#ctx0" brushRef="#br0">1773 45 10,'0'0'11,"0"0"1,0 0-2,0 0 2,0 0-2,0 0-1,-19-5 0,19 5-1,0 0-2,-16 3-2,16-3 0,0 0-1,-17 4 0,17-4-1,0 0-1,-15 0 0,15 0 1,0 0-1,0 0 1,-17-4-1,17 4 1,0 0 0,-15-4-1,15 4 0,0 0 1,-19-5-1,19 5 0,-18-2 0,18 2 0,-19-3 0,19 3 0,-24-3 0,24 3 1,-26-3-1,26 3 0,-25-5 0,25 5 0,-24-3-1,24 3 1,-19-4-1,19 4 1,-15-1 0,15 1-1,0 0 1,-21-3-1,21 3 1,0 0 0,-16-4-1,16 4 0,-14-1 1,14 1-1,-18-2 0,18 2 0,-19 0 0,19 0 0,-19 0 0,19 0 0,-23 0 0,23 0 0,-24 2 1,24-2-1,-27 1 0,13 1 1,-1 0-1,1-1 0,-2-1 1,16 0-1,-26 2 0,26-2 0,-24 1 1,24-1-1,-21 0 0,21 0 0,-20 2 0,20-2-1,-18 2 1,18-2 0,-16 0 0,16 0 0,-18 0 0,18 0 0,-17 0 0,17 0 0,-20 0 0,20 0 0,-24 1-1,24-1 1,-27 2 0,13-2 0,-1 0 0,-1 0 0,2 0 0,-1-2 0,-1 2 0,16 0 0,-27 0 0,27 0 0,-27 3 0,27-3 0,-24 4 0,24-4 0,-26 3 0,26-3 0,-24 1 0,24-1 0,-25 2 0,25-2 0,-24 0 0,9 2 0,15-2 0,-29 0 0,15 1 0,-2 1 0,-2-1 0,1 1 0,-1 0 0,-1 1 0,1-2 1,4 1-1,-2-2 0,16 0 0,-27 2 0,27-2 0,-24 1 0,24-1 0,-24 3 0,9-1-1,15-2 1,-26 5 0,26-5 0,-24 3 0,24-3 0,-22 3 1,22-3-1,-22 3 0,22-3 0,-21 2 0,21-2 0,-21 2 1,21-2-1,-19-2 1,19 2-1,-21-2 1,21 2-1,-21-3 0,21 3 0,-24-3 0,24 3 1,-26-5-1,26 5 0,-24-3 0,24 3 0,-24-3 0,24 3 1,-22-2-1,22 2 0,-23-1 0,23 1 0,-17 0 0,17 0 0,-15 3 0,15-3 0,0 0 0,-16 6 0,16-6 0,0 0 0,-19 11-1,19-11 1,-16 13 0,16-13-1,-13 16 1,13-16 0,-12 19 0,12-19-1,-5 26 2,5-26-2,-3 26 2,3-26 0,-2 27-1,2-13 1,0 0 0,0-14 0,2 26-2,-2-26 2,0 26-1,0-26 0,1 24-1,-1-24 1,2 25-1,-2-25 1,0 26 0,0-12 0,0-14 0,0 26 0,0-26-1,-2 25 1,2-25 0,-1 24-1,1-24 1,-2 23 0,2-23 0,0 19-1,0-19 1,-2 21 0,2-21-1,2 19 1,-2-19-1,0 19 0,0-19 1,2 14-1,-2-14 1,0 0 0,1 20-1,-1-20 1,0 0 0,2 14 0,-2-14-1,0 0 1,0 16 0,0-16-1,0 0 1,0 0 0,1 14 0,-1-14 0,0 0-1,0 0 1,0 15 0,0-15-1,0 0 1,0 16-1,0-16 1,0 0-1,2 14 0,-2-14 0,0 0 1,0 0-1,2 14 1,-2-14-1,0 0 1,0 0-1,0 0 1,0 0-1,0 0 0,3 15 0,-3-15 1,0 0-1,0 0 0,0 0 1,0 0-1,11 16 0,-11-16 1,0 0 0,0 0-1,0 0 1,0 0-1,14 13 0,-14-13 1,0 0 0,0 0-1,0 0 1,0 0-1,0 0 1,0 0 0,0 0 0,0 0-1,16 1 1,-16-1-1,0 0 0,0 0 1,15-3-1,-15 3 1,0 0-1,16-5 1,-16 5-1,17-1 0,-17 1 1,20-2-1,-20 2 0,17 0 1,-17 0-1,20-2 0,-20 2 1,16-3-1,-16 3 1,17-3-1,-17 3 0,23-6 0,-23 6 0,22-5 1,-22 5-1,22-3 1,-22 3-1,23 0 1,-23 0 0,22 0-1,-22 0 1,21 0-1,-21 0 1,24-2-1,-9 0 0,-15 2 1,27-1-1,-27 1 0,25-2 1,-10 2-1,-15 0 1,27 2-1,-12 1 1,-1 0-1,-14-3 0,24 8 0,-10-3 0,-14-5 0,26 8 1,-26-8-1,21 6 1,-21-6-1,24 4 1,-10-4 0,1 1 0,-1-1 0,1 0 0,-1 2-1,0 1 1,1 0 0,-15-3 0,27 13 0,-13-7-1,1 1 1,-15-7 0,27 11 0,-11-8 1,0-1-1,-1-1 0,-1-1 0,0 0 0,1 0 0,-15 0 0,25-1 0,-25 1 0,21 1 0,-21-1 0,18 2 0,-18-2 0,17 2 0,-17-2 0,20 0 1,-20 0-1,21-2 0,-7 0 0,-14 2 0,24-3 0,-24 3 0,26 0 0,-12 2 0,-14-2 0,27 3 1,-27-3-1,24 0 0,-24 0 0,28 0 0,-28 0 1,25-2-1,-25 2 0,26-1 0,-26 1 0,25 0 0,-25 0 0,26 0 0,-12 0 1,-14 0-1,28-2 0,-14 2 0,2-1 1,0-1-1,0 0 0,0 1 0,2-1 0,-2 2 1,-16 0-1,29 0 0,-15 2 0,1-2 1,1 1-1,0 1 1,0-2 0,0 0 0,3 0 0,-3-2 0,3 1 1,-1-1-1,-1 1 0,1-1 0,-2 2 0,2 2-1,-2 1 1,1 0-1,-2 0 1,-1 2-1,0-3 0,2-1 1,-1-1-1,-1 0 1,1 0 0,-1-1 0,1-1 0,-1 2-1,-14 0 1,24-3 0,-24 3-1,26-3 1,-26 3-1,27-5 1,-13 2-1,1-2 1,1 2-1,-2-1 0,5 1 1,-3 2-1,2-1 1,0 2-1,-1 0 1,2 0 0,1 0-1,-1 0 2,-5 0-2,6-2 2,-6 2-2,2 0 2,-2-1-2,-14 1 1,26 1 0,-26-1 0,26 4-1,-12-3 1,1 1-1,1-1 0,0 1 0,-2 0 0,4-1-1,-4-2-4,4-1-6,2 5-9,-20-3-1,26-11 0,-23-5 0</inkml:trace>
  </inkml:traceGroup>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5-09-10T17:56:57.272"/>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628920BE-08D9-4E46-A488-E7A639FE979F}" emma:medium="tactile" emma:mode="ink">
          <msink:context xmlns:msink="http://schemas.microsoft.com/ink/2010/main" type="inkDrawing" rotatedBoundingBox="3549,16510 11115,14784 11775,17675 4208,19401" semanticType="callout" shapeName="Other">
            <msink:sourceLink direction="with" ref="{A7495557-D4A5-4D20-AE92-C1688ED29868}"/>
            <msink:sourceLink direction="with" ref="{388836D7-D5B1-4026-BC3E-268C6693B35F}"/>
          </msink:context>
        </emma:interpretation>
      </emma:emma>
    </inkml:annotationXML>
    <inkml:trace contextRef="#ctx0" brushRef="#br0">6202 0 0,'26'0'110,"-1"0"-79,1 0 0,0 0-31,26 0 31,-26 0-31,0 0 16,0 0 0,26 0-16,-26 26 15,25-26 1,-25 0-16,0 26 16,26-26-1,-26 0-15,52 0 16,-26 0-1,0 0-15,-27 0 16,1 0 0,0 0-1,0 26 1,26-26 0,-26 0-16,0 0 15,0 0 1,0 0-16,0 26 15,0-26 17,-1 0-17,1 0 1,0 0 15,0 0 0,0 0 16,0 0 47,0 0-47,-26 26 390,0 0-421,0 0-16,0-1 16,0 1-1,0 0-15,26 0 16,-26 26 0,0-26-16,0 26 15,0 0 1,0-26-16,0-1 15,0 1 1,0 0 0,0 0-1,0 26 1,0-26-16,0 26 16,0-26-1,0 0-15,0 0 16,0-1-1,0 27-15,-26 0 16,26-26 0,0 0-16,0 0 15,0 0 1,0 0 0,0 0-1,-26 25-15,26 1 16,0-26-1,0 0-15,0 0 16,0 0 0,-26 0 15,26 26-15,0-26-1,0 0-15,0 0 16,0-1 15,0 1-15,0 26 359,0-26-360,0 0-15,0 0 16,0 0 0,0 0-16,0 0 15,0 0 1,0 0-16,0 25 15,0-25 1,0 0-16,0 0 16,0 0-1,0 0 17,0 26-17,0-26-15,0 0 16,0 0-1,0-1 1,0 1 15,0 0 16,0 26 406,0-26-453,0 26 16,0-26 0,0 0-1,0 0 1,-26-26-1,26 26-15,0-1 16,0 1 0,0 0 15,-26-26-15,26 26-1,0 0 16,0 0 188,0 0-188,0 0 16,0 0-15,0 0-1,0 0-16,0 0 17,0 0-1,0-1 0,0 1 0,0 0 298,-26-26 46,0 0-329,1 0-30,-1 0 15,0 0-15,0 0 0,0 0-1,0 0 1,0 0-16,0 0 15,0 0 1,0 0-16,0 0 16,26-26-1,-26 26-15,1 0 16,-1 0 0,0 0-1,0 0 16,0 0-31,0 0 32,0 0-17,0 0 1,0 0 0,0 0-1,0 0 1,0 0 15,26-26-31,-26 26 16,1 0-1,-1 0 1,0 0 15,0 0 0,0 0 16,0 0 0,0 0 0,0 0 16,0 0 390,0 0-453,0 0 15,-25 0-15,25 0 16,0 0 0,0 0-16,-26 0 15,0 0 1,26 0-16,-26 0 15,26 0 1,-25 0 0,25-25-1,0 25-15,-26 0 16,26 0 0,0 0-16,0 0 15,0-26 1,0 26-1,0 0 1,1 0 0,-1 0-1,0 0-15,0 0 32,0 0-32,0 0 15,0 0 16,0 0-31,0 0 16,-26 0 0,26 0-16,26-26 15,-26 26 1,1 0 0,25 26 30,-26-26 345,0 0-375,0 0-1,-26 0-15,26 0 16,-26 0 0,26 0-16,-26 0 15,27 0-15,-27 0 16,0-26-1,26 26-15,-26 0 16,26 0 0,0 0-16,0 0 15,0 0 1,1 0-16,-1 0 16,-26 0-1,26 0 1,0 0-1,0 0 1,0 0 0,0 0-1,0 0 1,0 0-16,-25 0 31,25 0-31,0 0 31,0 0-31,0 0 16,0 0 0,0 0-16,-26 0 437,26 0-421,0 0-16,-26 0 15,1 26 1,-27-26-16,26 0 16,0 0-1,0 0-15,1 0 16,-1 0-16,-26 0 16,26 0-1,26 0-15,-26 0 16,26 0-1,-25 0-15,25 0 16,-26 0 0,26 0-16,0 0 15,0 0 1,0 0-16,0-26 16,-26 26-1,27 0-15,-27 0 16,26 0-1,0 0-15,0 0 16,0 0 15,-26 0 360,26 0-375,0 0-1,-26 0-15,-25 0 16,25-26-1,0 26-15,0 0 16,0 0 0,1 0-16,-27 0 15,0 0 1,26-26-16,0 26 16,1 0-1,-27 0-15,26 0 16,-26 0-1,52 0-15,-26 0 16,1 0 0,-27 0-16,26 0 15,0 0-15,0-26 16,26 26 0,-51 0-16,-1 0 15,26 0 1,0 0-16,52 26 31,-26-26 360,-26 0-376,1 0 1,-1 0-16,0 0 16,0 0-1,26 0-15,-26 0 16,-25-26-1,25 0-15,0 26 16,0 0 0,26 0-16,-26 0 15,-25 0-15,25 0 16,0 0 0,26 0-16,0 0 15,-26 0 1,0 0-16,1 0 15,-1 0 1,26 0-16,-26 0 16,26 0-1,0 0 1,26 26 0,-26-26-1,26 26 32,26-26 312</inkml:trace>
  </inkml:traceGroup>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5-09-10T17:56:44.112"/>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B6C13B26-264B-4AB0-BEB8-D36936E42708}" emma:medium="tactile" emma:mode="ink">
          <msink:context xmlns:msink="http://schemas.microsoft.com/ink/2010/main" type="inkDrawing" rotatedBoundingBox="14695,14785 15945,17029 14103,18055 12853,15811" shapeName="Other"/>
        </emma:interpretation>
      </emma:emma>
    </inkml:annotationXML>
    <inkml:trace contextRef="#ctx0" brushRef="#br0">1451 29 0,'-26'0'547,"0"0"-438,0 0-30,0 0 46,0 0 0,0 0-47,1 0 15,-1 0-14,0 0 30,0 0-15,0 0 546,0 0-624,0 0 15,0 0-15,26-26 15,-26 26-15,0 0 31,0 0-16,0 0 16,1 0-16,-1 0 94,0 0-63,0 0 17,0 0 14,0 0-15,0 0-15,0 0 78,26 26-63,-26-26 0,0 0 16,0 0-1,26 26-61,-26-26 389,0 0-389,1 0-17,-1 0 1,0 0 15,0 0-15,0 0-1,0 0 1,0 0 15,0 0 1,26 26 14,-26-26-30,0 0 15,0 0 16,0 0 16,1 0-32,-1 0 16,0 0 0,0 0 0,0 0-1,0 0 17,0 0-32,0 0 0,0 0-15,0 0 31,26 26-16,-26-26-15,0 0 78,1 0 31,25 26 1296,0 0-1249,0 0-47,0 0-78,0-1 31,0 1-31,0 0 0,0 0-31,0 0 46,0 0 1,0 0-32,0 0 0,0 0-15,0 0 46,0 0-46,0 0 0,0-1 15,0 1 31,0 0-46,0 0 15,0 0 391,25 0-391,-25 0 1,0 0-32,0 0 15,0 0 1,0 0-16,0 0 31,0-1-15,0 1 15,0 0-31,0 0 31,0 0-15,0 0 15,0 0 0,0 0-31,0 0 32,0 0-17,0 0 16,26-26 126,-26 26 233,0 0-390,0 25 32,0-25-17,0 0 1,0 0-1,0 0 1,0 0 0,0 0-1,0 0 1,0 0 15,0 0 0,0 0 1,26-26-17,-26 25 1,0 1 15,0 0-31,0 0 31,0 0 344,0 0-343,0 0-1,0 0 0,0 0-15,0 0 31,0 0 15,0 0 16,0-1-31,0 1 78,0 0-109,0 0-1,26-26 485,0 0-328,0 0-78,0 0 31,-26-26-109,26 26 46,0 0 48,0 0-17,-26-26-93,26 26 94,0 0-16,-1 0-15,1 0 15,0-26 16,0 26-1,0 0 454,0 0-516,0 0-15,0 0 15,0 0 16,0 0 0,0 0 0,0 0 0,-1 0 15,1 0 32,0 0-47,0 0 31,0 0 47,0 0 281,0 0-374,0 0-32,0 26 31,0-26-16,0 0 17,0 0-1,0 0-15,-1 0 15,-25 26 0,26-26 0,0 0-15,0 0 15,0 0 47,0 0-15,0 0-1,0 0-30,0 0 30,-52 0 16,52 0 188,0 0-251,0 0 1,0 0 0,-1 0-1,1 0 1,0 0 0,0 0 15,0 0-16,0 0 1,0 0 15,0 0-15,0 0 31,0 0-16,0 0 16,0 0-16,-1 0 0,1 0 16,0 0 0,0 0 0,0 0-16,0 0 16,0 0 0,0 0 0,0 0 0,0 0 15,0 0 329,0 0-375,-1 0-16,1-26 15,0 26 1,26-26-16,-26 26 15,0 0 1,0 0-16,26 0 16,-26-25-1,0 25 17,0 0-32,-1 0 31,-25-26 0,26 26-31</inkml:trace>
  </inkml:traceGroup>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5-09-10T17:57:02.552"/>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E6324986-FA5D-450B-B585-DC3F45EAB89D}" emma:medium="tactile" emma:mode="ink">
          <msink:context xmlns:msink="http://schemas.microsoft.com/ink/2010/main" type="inkDrawing" rotatedBoundingBox="11248,16223 13476,16175 13478,16246 11249,16295" shapeName="Other">
            <msink:destinationLink direction="with" ref="{0B5EC3ED-675F-4778-8466-29BACA274A62}"/>
          </msink:context>
        </emma:interpretation>
      </emma:emma>
    </inkml:annotationXML>
    <inkml:trace contextRef="#ctx0" brushRef="#br0">0 31 0,'26'0'62,"0"0"-46,0 0 15,-1 0-15,1 0-1,0 0 1,0 0 0,0 0-1,26 0-15,-26 0 16,0 0-16,0 0 15,0 0 1,0 0-16,-1 0 16,27 26-1,-26-26-15,0 0 16,0 0 0,0 0-16,26 0 15,-26 0 1,0 0-16,0 0 15,0 0 1,-1 0 0,1 0 15,-26 26 16,26-26 281,0 0-328,0 0 16,0 0-16,0-26 15,0 26 1,26 0-1,-26 0-15,0 0 16,-1 0 0,1 0-1,0 0 17,0 0-32,0 0 31,0 0-16,0 0 1,0 0 15,0 0-15,0 0 0,0 0-1,0 0 1,-1-26-1,1 26 1,0 0 15,0 0 1,0 0-17,0 0 1,0 0-1,0 0 17,-26-26-1,26 26-15,0 0 296,0 0-296,0 0-1,-1 0-15,1 0 32,0 0-17,0 0 1,0 0-16,0 0 31,0 0-31,0 0 31,0 0-15,0 0 15,0 0-15,0 0 15,0 0 0,-1 0 32,1 0-1,0 0-46,0 0 15,0 0 47,0 0-46,0 0 46,0 0 156,0 0 94</inkml:trace>
  </inkml:traceGroup>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5-09-10T17:57:05.471"/>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0B5EC3ED-675F-4778-8466-29BACA274A62}" emma:medium="tactile" emma:mode="ink">
          <msink:context xmlns:msink="http://schemas.microsoft.com/ink/2010/main" type="inkDrawing" rotatedBoundingBox="11240,16420 11255,16030 11559,16043 11543,16432" semanticType="callout" shapeName="Other">
            <msink:sourceLink direction="with" ref="{E6324986-FA5D-450B-B585-DC3F45EAB89D}"/>
          </msink:context>
        </emma:interpretation>
      </emma:emma>
    </inkml:annotationXML>
    <inkml:trace contextRef="#ctx0" brushRef="#br0">311 0 0,'-26'0'79,"26"26"-64,-26-26 1,26 26-1,-26-26 1,0 26 15,0-26-15,26 26 0,-26-26-1,0 0 16,26 25-15,-26-25 0,1 0 46,-1 0 1,26 26-32,-26-26 31,26 26-15,-26-26-31,52 26 343,0-26-343,-26 26 0,26-26-1,-26 26-15,25-26 16,1 0 15,0 26-15,0-26-1,0 0 17,-26 26-17,26-26 48,-26 26-63,26-26 31,-26 26-31,26-26 62,-26 26 17</inkml:trace>
  </inkml:traceGroup>
</inkml:ink>
</file>

<file path=ppt/ink/ink37.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28:50.762"/>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5074DAA2-FAA3-4441-AF14-08F3EEEF6372}" emma:medium="tactile" emma:mode="ink">
          <msink:context xmlns:msink="http://schemas.microsoft.com/ink/2010/main" type="inkDrawing" rotatedBoundingBox="19880,12235 21101,12240 21100,12252 19879,12247" shapeName="Other"/>
        </emma:interpretation>
      </emma:emma>
    </inkml:annotationXML>
    <inkml:trace contextRef="#ctx0" brushRef="#br0">0 0 0,'12'0'359,"12"0"-343,-12 0-16,1 0 16,-1 0-16,0 12 15,25-12-15,-25 0 16,0 0-16,0 0 16,1 0-16,-1 0 15,0 0 32,0 0-16,13 0-15,-13 0 218,0 0-218,0 0 0,0 0-1,1 0-15,-1 0 16,12 0-1,-12 0 17,1 0-17,-1 0 1,0 0-16,0 0 16,1 0-1,11 0 1,-12 0-16,0 0 31,1 0-31,-1 0 16,0 0-1,0 0 1,13 0-16,-13 0 16,0 0-1,0 0 16,0 0-31,1 0 47,-1 0-47,0 0 32,13 0-17,-13 0 16,0 0-15,0 0 15,0 0-15,1 0 0,-1 0-1,12 0 1,-12 0-1,1 0 1,-1 0-16,0 0 16,0 0-1,1 0 1,11 0-16,-12 0 16,0 0-1,13 0 1,-13 0-1,12 0-15,-11 0 32,-1 0-17,0 0 1,0 0 0,0 0-1,1 0-15,-1 0 47,12 0-31,-11 0-1,-1 0 1,0 0 15,0 0-15,0 0-1,1 0 1,11 0-16,-12 0 16,0 0-1,1 0-15,-1 0 32,0 0-17,0 0 1,13 0-1</inkml:trace>
  </inkml:traceGroup>
</inkml:ink>
</file>

<file path=ppt/ink/ink38.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29:05.842"/>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A7495557-D4A5-4D20-AE92-C1688ED29868}" emma:medium="tactile" emma:mode="ink">
          <msink:context xmlns:msink="http://schemas.microsoft.com/ink/2010/main" type="inkDrawing" rotatedBoundingBox="50,14861 10061,14972 10059,15192 47,15081" shapeName="Other">
            <msink:destinationLink direction="with" ref="{628920BE-08D9-4E46-A488-E7A639FE979F}"/>
            <msink:destinationLink direction="with" ref="{AEEBC929-BAB0-4DE6-A037-F01E446B843E}"/>
          </msink:context>
        </emma:interpretation>
      </emma:emma>
    </inkml:annotationXML>
    <inkml:trace contextRef="#ctx0" brushRef="#br0">10013 159 0,'-24'0'219,"0"0"-203,-1 0-16,-11 0 15,23 0-15,-11 12 16,12-12-16,-25 0 15,13 0-15,-13 0 16,25 13-16,-13-13 16,-11 0-16,-1 0 15,13 0-15,-13 0 0,13 0 16,11 0-16,-23 12 16,11-12-16,-11 0 15,-1 0-15,25 0 16,0 0-16,-13 0 15,13 0-15,-25 0 16,25 0-16,-12 0 16,12 0-16,-13 0 15,13 0-15,0 24 0,-13-24 16,13 0 0,-12 0-16,11 0 15,1 0-15,0 0 16,0 0-16,-25 0 15,13 0-15,-13 0 16,25 0 0,0 0-16,-1 0 15,1 0-15,-24 0 16,23 0-16,1 0 16,-12 0-16,-13 0 15,13 0-15,-13 0 16,0 0-16,13 0 15,-13 0-15,-11 0 0,11 0 16,13 0-16,-13 0 16,12 0-16,13 0 15,-24 0-15,11 0 16,13 0-16,-12 0 16,-1 0-16,13 0 0,0 0 15,-25-12-15,13 12 16,11 0-16,-11 0 15,0 0-15,-13-12 16,25 12-16,-13 0 16,-11 0-16,11 0 15,-36 0-15,37 0 16,-37 0-16,12 0 16,24 0-16,-11 0 0,24 0 15,-13 0-15,1 0 16,-1 0-16,-11 0 15,23 0-15,1 0 16,-12 0-16,12 0 16,-13 0-16,1 0 15,12 0-15,-1 0 16,-23 0-16,11 0 0,13 0 16,-25 0-16,13 0 15,0 0-15,-1 0 16,1 0-16,-13 0 15,1 0-15,11 0 16,-12 0-16,13 0 16,-13 0-16,13 0 15,-13 0-15,1 0 0,23 0 16,1 0-16,-12 0 16,-13 0-16,25 0 15,0 0-15,-13 0 16,1 0-16,12 0 15,0 0-15,-1 0 16,1 0-16,0 0 16,0 0-16,-13 0 0,13 0 15,0 0-15,0 0 16,-1 0-16,-23 0 16,24 0-1,-1 0-15,1 0 16,0 0-16,0 0 15,0 0 1,-13 0-16,13 0 16,0 0-1,-1 0 1,1 0 15,0 0-15,0 0-16,0 0 15,-13 0 17,13 0 30,0 0-62,0 0 16,-1 0-1,1 0 1,0 0-16,-13 0 16,13 0-16,0 0 15,0 0-15,-13 0 16,1 0-16,12 0 16,0 0-16,-1 0 15,-11 0-15,0 12 16,11-12-16,1 0 15,0 0 1,0 0-16,-1 0 16,1 0-1,0 0-15,-12 0 16,11 0-16,1 0 16,0 0-16,-12 0 15,-1 0-15,13 0 16,-12 0-16,11 0 15,1 0-15,-25 0 16,13 0-16,0 0 16,11 0-16,-11 0 15,-13 0-15,13 0 16,-25 0-16,12 0 0,25 0 16,-24 0-16,-13 0 15,24 0-15,1 0 16,-1 0-16,-11 0 15,24 0-15,-1 0 16,-11 0-16,-13 0 16,25 0-16,0-12 15,-25 12-15,13 0 0,-13 0 16,13 0-16,-13 0 16,13 0-16,-13 0 15,0 0-15,13 0 16,-25 0-16,-12 0 15,12 0-15,0 0 16,13 0-16,11 0 0,-11-25 16,-1 25-16,13 0 15,-13 0-15,25 0 16,-13 0-16,13 0 16,-24 0-16,23 0 15,-11 0-15,0 0 16,-1 0-16,-12 0 15,13-12-15,-13 12 16,13 0-16,-13 0 0,13 0 16,-13 0-16,-12 0 15,13 0-15,11 0 16,-11 0-16,-13 0 16,37 0-16,-25 0 15,25 0-15,-13 0 16,-11 0-16,24 0 15,-1 0-15,-23 0 16,24 0-16,-1 0 0,1 0 16,0 0-16,0 0 15,-1 0-15,-11 0 16,12 0-16,0 0 16,-1 0-1,1 0-15,0 0 16,0 0-1,-13 0-15,13 0 16,0 0 0,0 0-1,0 0-15,-1 0 16,1 0 0,-12 0-16,11 0 15,1 0-15,0 0 16,0 0 515,-37 0-515,12 0-16,1 0 15,-13 0-15,24 0 16,-36 0-16,13-24 16,-14 24-16,14-12 15,-1-13-15,12 25 16,-12-12-16,-12-12 0,49 24 15,-12 0-15,-13-13 16,0 1-16,13 12 16,12 0-16,-25 0 15,13 0-15,-37 0 16,12-24-16,12 24 16,-36 0-16,0 0 15,-1 0-15,25 0 0,1 0 16,-26 0-16,38 0 15,11 0-15,-11 0 16,23 0-16,-11-13 16,-37 13-16,49 0 15,-13 0-15,-11 0 16,23 0-16,-11 0 16,-13 0-16,13 0 0,-13 0 15,1 0-15,11 25 16,1-25-16,-1 0 15,-23 0-15,11 0 16,-36 0-16,24 0 16,0 0-16,-24 0 15,36 12-15,0 0 16,13-12-16,0 13 0,11-13 16,-11 24-16,12-24 15,0 0-15,-25 0 16,37 12-16,-24-12 15,-13 0 1,0 12 0,25-12-16,0 0 15,-13 0-15,13 13 0,-12-13 16,12 0-16,-1 0 16,-11 0-16,24 12 15,-37-12-15,25 0 16,0 0-16,-13 0 15,13 0-15,-12 0 16,-1 0-16,13 0 16,0 0-16,-25 0 0,13 0 15,12 0-15,-13 0 16,1 0-16,-13 0 16,25 0-16,0 0 15,-13 0-15,13 24 16,0-24-16,-25 0 15,25 0-15,0 0 16,-25 12-16,25-12 0,0 0 16,0 0-16,-1 0 15,-23 0 1,24 0 0,-1 0-16,1 0 15,0 0-15,0 0 16,0 0-16,-13 13 15,13-13 1,0 0-16,-1 0 16,13 12-16,-12-12 15,0 0-15,0 0 16,-13 0 0,13 0-1,0 0-15,0 0 16,0 0-16,-1 0 15,1 0 1,-12 0 0,11 0-16,1 0 15,0 0-15,0 0 16,0 0 0,-1 0-16,-11 0 15</inkml:trace>
  </inkml:traceGroup>
</inkml:ink>
</file>

<file path=ppt/ink/ink39.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29:46.493"/>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7E546F1B-9767-47C9-BDB8-1F91BDFF8E5A}" emma:medium="tactile" emma:mode="ink">
          <msink:context xmlns:msink="http://schemas.microsoft.com/ink/2010/main" type="inkDrawing" rotatedBoundingBox="8875,13139 13332,12994 13341,13261 8884,13406" semanticType="callout" shapeName="Other">
            <msink:sourceLink direction="from" ref="{F4C5C6BA-242B-4F96-A973-21BA705B3C7A}"/>
            <msink:sourceLink direction="to" ref="{388836D7-D5B1-4026-BC3E-268C6693B35F}"/>
          </msink:context>
        </emma:interpretation>
      </emma:emma>
    </inkml:annotationXML>
    <inkml:trace contextRef="#ctx0" brushRef="#br0">122 649 0,'-12'0'219,"-25"13"-219,1 11 16,23-24-16,-11 12 15,-13 0-15,-11-12 16,11 0-16,-12 25 0,-12-13 16,12-12-16,25 0 15,-37 0-15,12 0 16,37 0-16,-25 0 16,-12 0-16,37 0 15,-12 0-15,11 12 16,-23-12-16,-1 25 15,13-25-15,-13 0 0,-12 0 16,13 0-16,11 12 16,-36 0-16,37-12 15,-50 24-15,38-24 16,-38 13-16,26-13 16,-13 0-16,36 0 15,-12 0-15,13 0 16,-13 0-16,13 0 0,-13 0 15,1 0-15,11 24 16,13-12-16,-37-12 16,13 0-16,11 0 15,-36 13-15,49-13 16,-13 24-16,-36-24 16,49 0-16,-37 0 0,1 0 15,23 0-15,-36 0 16,12 0-16,0 0 15,13 0-15,-13 0 16,12 0-16,13 0 16,-13 0-16,-12 0 15,13 12-15,11-12 16,-36 25-16,37-25 0,-13 0 16,-12 0-16,13 0 15,11 0-15,-36 0 16,12 0-16,1 0 15,-1 0-15,-12 0 16,12 0-16,24 0 16,-36 0-16,12 0 15,13 0-15,11 0 0,-11 0 16,11 12-16,-11-12 16,-1 0-16,13 0 15,-25 0-15,24 0 16,1 0-16,0 0 15,-13 0-15,0 0 16,13 0-16,12 0 16,-25 0-16,25 0 0,-37 0 15,0 0-15,12 0 16,25 0-16,-12 0 16,12 0-16,-25 0 15,13 0-15,-1 0 16,13 0-16,0 0 15,-1 0-15,1 0 16,0 0-16,-25 0 0,25 0 16,0 0-16,0-25 15,0 25-15,-1-12 16,1 12-16,-24 0 16,23 0-16,1 0 15,-25 0-15,25 0 16,0 0-16,-12-12 15,-13 12-15,13 0 0,-1 0 16,13 0-16,-13 0 16,13-12-16,0 12 15,-12 0 1,11 0-16,38 0 266,-13 0-251,0 0 32,-12 12-31,12-12-1,1 12 17,-1-12-17,0 0 1,13 12-1,-25 13-15,12-25 16,0 0-16,0 0 16,0 12-1,-12 0-15,13-12 0,-1 0 16,0 0 0,12 12-16,-24 1 78,-12-13 297,0 0-297,0 0-63,0-13 32,-1 13-31,1 0 0,0 0 15,0-12-16,-13 12 1,25-12 0,-12 12-16,0-24 62,12 11-46,0 1 15,-12 0 0,-1 12-15,1-12 0,0 0-16,-12-1 15,11 13 1,13-24-16,-12 24 15,0 0-15,0-12 16,12-1 15,-12 13-15,12-12 0,0 0-16,-13 12 15,-11 0 1,36 0 78,0 0-79,1-12 63,-1 12-46,0 0-17,0 0 1,0 0 15,13 0-15,-1 0 15,-12 0-31,1 0 16,23 0-16,1-25 15,-25 25 1,0 0-16,13 0 15,-13 0-15,12-12 16,1 12-16,12-12 16,-25 12-1,12 0-15,-12 0 16,13 0 0,-13 0-16</inkml:trace>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7:28.1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67,'7'-2,"19"-1,37-5,36 0,28 0,22-2,-7 0,-17 2,-27 2,-32 2</inkml:trace>
</inkml:ink>
</file>

<file path=ppt/ink/ink40.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29:40.998"/>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F4C5C6BA-242B-4F96-A973-21BA705B3C7A}" emma:medium="tactile" emma:mode="ink">
          <msink:context xmlns:msink="http://schemas.microsoft.com/ink/2010/main" type="inkDrawing" rotatedBoundingBox="13739,11671 16216,13312 15180,14875 12703,13235" shapeName="Other">
            <msink:destinationLink direction="from" ref="{7E546F1B-9767-47C9-BDB8-1F91BDFF8E5A}"/>
          </msink:context>
        </emma:interpretation>
      </emma:emma>
    </inkml:annotationXML>
    <inkml:trace contextRef="#ctx0" brushRef="#br0">1710 75 0,'-25'0'219,"13"0"-219,0 0 16,0 0-1,-1 0 1,1 0-16,0 0 16,-12 0-1,11 0 1,1-12 0,0 12-1,0 0-15,-1 0 16,1 0-1,-12 0-15,12 0 16,-1 0 0,1 0-16,12-12 15,-12 12-15,0 0 16,0 0-16,-1 0 16,-11-24-16,12 24 15,-13 0 1,13 0-16,0 0 15,-13 0 1,13 0-16,0 0 16,0 0-1,12-13-15,-12 13 16,-1 0-16,1 0 16,-12 0-1,12 0-15,-1 0 16,1 0-1,0 0-15,0 0 16,0 0 0,-13 0-1,13 0-15,0 0 16,-1 0 0,1 0-1,0 0-15,0 0 16,0 0-16,-13 0 15,13 0 1,0 0 0,0 0-16,-1 0 15,1 0-15,0 0 32,-13 0-17,13-12 16,0 12-31,0 0 16,0 0 0,-1 0-1,1 0-15,-12 0 16,12 0 0,-1 0-1,1 0 1,0 0-1,0 0-15,0 0 16,-13 0 0,13 0-16,0 0 0,-13 0 15,13 0-15,0 0 16,-13 0-16,13 0 16,-12 0-16,-13 0 15,25 0 1,0 0-1,0 0-15,-1 0 16,-11 0 0,12 0-16,12 12 15,-13-12-15,1 0 16,0 0 15,0 0-31,0 0 16,-1 0-1,-11 0-15,12 0 16,12 25-16,-12-25 16,-1 0-16,1 0 31,0 0-31,12 12 16,-12-12-16,-13 0 15,13 12 16,0-12-15,0 0 0,-1 0-16,1 0 15,0 0 1,-12 0 0,11 0-1,1 0-15,0 0 16,0 12 15,0-12-15,-1 0-1,-11 13-15,12-13 16,-1 0-16,1 0 16,0 0-1,12 12 329,0 0-328,0 12 15,0-11-16,12-13 1,-12 12 31,0 0-31,0 0 15,0 0-31,0 1 15,0 11 1,0-12 15,0 1 1,0-1-17,0 0 16,0 0 1,0 0-17,0 13 1,0-13-16,0 0 16,0 0-1,12-12 1,-12 13-1,0-1-15,0 0 32,0 0-17,13-12 63,-13 25 1,0-13 217,0 0-280,0 0 0,0 1-1,0-1 1,0 0 15,0 12-31,0-11 31,0-1-31,0 0 32,0 0-1,24-12-15,-24 12-1,0 1 1,0 11-1,0-12-15,0 1 16,0-1 0,0 0-1,12-12 1,-12 12-16,0 0 16,0 13 15,0-13 0,0 0-15,13-12-16,-13 12 15,0 1 1,0-1 0,12 0-16,-12 25 15,0-25-15,0 0 16,12 25-16,-12-13 15,0-12-15,0 1 16,0 23-16,0-24 16,0 1-16,0-1 0,0 0 15,0 0 1,0 13-16,0-13 16,0 0 15,0 0 0,0 1 0,0-1 79,0 0-95,0 12 1,0-11-16,0-1 109,0 0-31,0 0 172,0 0-234,12-12 0,13 0 31,-25 13-16,12 11 16,0-24-16,-12 12-31,12 1 47,-12-1-32,12-12 1,-12 12 0,13-12 452,-1 0-389,12 0-1,-12 0-47,1 0 78,-1 0-93,0 0 46,0 0-46,1 0 31,-1 0-16,-12 12-31,24-12 31,-12 0 16,1 0 31,-1 0-15,-12 12-47,12-12-16,0 0 15,0 0 1,13 0-1,-13 0 17,0 0-17,1 0 17,-1 0-17,0 0 16,0 0-15,13 0 0,-13 0-16,0 0 31,0 0-15,-12 25-1,12-25 1,1 0-1,-1 0 1,12 0 0,-12 0 15,1 0-15,-1 0 15,0 12-31,0-12 31,1 0-31,-1 0 31,12 0 1,-12 0-17,1 0 1,-1 12-1,0-12 1,0 12 15,0-12-31,13 0 32,-13 0-1,0 0 16,0 0 0,1 0-16,-1 0-16,0 0 48,13 0-63,-13 13 31,0-13-15,0 0-1,0 0 1,-12 12 0,13-12-16,-1 0 15,12 0-15,-12 0 16,1 0 0,-1 0-16,37 0 15,-37 0 1,0 0-16,0 0 15,25 0-15,-37 12 16,12-12-16,0 0 16,1 12-16,-1-12 0,0 0 15,0 0 1,13 0 0,-13 0-16,12 0 15,-11 0 1,-1 0-1,-12 25-15,36-25 16,-23 0-16,-1 0 16,0 0-16,0 0 15,-12 12 1,25-12-16,-13 0 16,0 0-1,0 0 1,0 12-1,1-12-15,-1 0 16,0 0-16,13 0 16,-13 0-1,0 0 17,0 0-17,-12 12-15,12-12 16,1 0-16,-1 0 15,12 0 1,-12 0-16,1 0 16,-1 0-16,0 0 15,25 0 1,-25 0 0,0 0-16,13 0 0,-13 0 15,12 0-15,-12 0 16,1 0-1,11 0-15,13 0 16,-13 0 0,13 0-16,-25 0 15,37 0-15,-25 0 16,1 0-16,-1 0 0,-12 0 16,25 0-16,-25 0 15,0 0-15,13-12 16,-13 12-1,12 0 1,-11 0 0,-1 0-16,0 0 15,0 0-15,0 0 16,1 0 0,11 0-16,-12 0 46,1 0-30,-1 0 0,0 0-16,0 0 15,0 0-15,13 0 16,-13 0 0,0 0-1,0 0 1,1 0-16,-1 0 15,24-24-15,-11 11 16,-1 13 0,-11 0-16,-1 0 15,0 0-15</inkml:trace>
  </inkml:traceGroup>
</inkml:ink>
</file>

<file path=ppt/ink/ink41.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29:52.358"/>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20891108-3033-45B5-9877-41B0D869D656}" emma:medium="tactile" emma:mode="ink">
          <msink:context xmlns:msink="http://schemas.microsoft.com/ink/2010/main" type="inkDrawing" rotatedBoundingBox="13551,13708 13617,15371 13497,15375 13431,13713" shapeName="Other"/>
        </emma:interpretation>
      </emma:emma>
    </inkml:annotationXML>
    <inkml:trace contextRef="#ctx0" brushRef="#br0">0 0 0,'0'12'219,"0"1"-203,12-1-16,-12 24 15,0-23-15,0-1 16,12 0-16,-12 25 0,12-25 16,-12 0-16,0 13 15,0 11-15,25-24 16,-25 1-16,12 23 16,-12-24-16,0 1 15,12 11 1,1 13-16,-13-1 15,0-11 1,24 11-16,-24-23 16,0-1-1,0 0 1,0 12-16,12-11 16,-12-1-1,0 0 1,0 0-1,0 1 17,0-1-32,0 12 15,0-12 1,0 1 0,12-1-16,-12 0 15,0 0-15,0 0 16,0 1-16,0 11 31,0-12 0,0 0 16,0 1-47,0-1 16,0 0 46,0 0-15,0 13-31,0-13-1,0 0 1,0 0 0,0 1-16,0-1 15,0 0 1,0 12 0,0-11-1,0-1 1,0 0-1,0 0 1,0 0-16,0 1 0,0 11 16,0-12-1,0 1-15,0-1 16,0 0 0,0 0-1,0 0-15,0 1 16,0 11-16,0-12 15,0 0 1,0 1-16,-12-1 16,12 0-1,-12 0-15,12 13 16,0-13 0,0 0-1,0 0 32,0 1-16,0-1-31,0 0 47,0 12-16,0-11-15,-24-13-16,24 12 31,0 0-15,0 0 0,0 0 15,0 1-31,0 11 15,0-12 1,0 1 0,0-1-16,0 0 15,0 0 1,0 0-16,0 1 16,0 11 30,0-12-30,0 0 0,0 1-16,0-1 62,0 0-62,0 0 16,0 13-1,12-25 64,-12 12-64</inkml:trace>
  </inkml:traceGroup>
</inkml:ink>
</file>

<file path=ppt/ink/ink42.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29:59.375"/>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388836D7-D5B1-4026-BC3E-268C6693B35F}" emma:medium="tactile" emma:mode="ink">
          <msink:context xmlns:msink="http://schemas.microsoft.com/ink/2010/main" type="inkDrawing" rotatedBoundingBox="5630,14268 13726,14340 13724,14541 5629,14469" shapeName="Other">
            <msink:destinationLink direction="to" ref="{7E546F1B-9767-47C9-BDB8-1F91BDFF8E5A}"/>
            <msink:destinationLink direction="with" ref="{628920BE-08D9-4E46-A488-E7A639FE979F}"/>
            <msink:destinationLink direction="with" ref="{D90ADA98-49B1-4EC9-86C0-2E2319EFACB1}"/>
          </msink:context>
        </emma:interpretation>
      </emma:emma>
    </inkml:annotationXML>
    <inkml:trace contextRef="#ctx0" brushRef="#br0">8096 188 0,'-12'0'218,"0"0"-218,-13 0 16,13 0-16,-13 0 16,1 0-16,-13 0 0,25 0 15,0 0-15,-12 0 16,-50 0-16,38 0 16,-13-12-16,0 12 15,-12 0-15,36 0 16,-36 0-16,49 0 15,0 0-15,-12 0 16,-13 0-16,25 0 0,0 0 16,-13 0-16,1 0 15,11 0-15,-11-12 16,12 12-16,-13 0 16,1 0-16,12 0 15,0 0-15,-25 0 16,25 0-16,-1 0 15,-11 0-15,12 0 0,-25-25 16,25 25-16,-25-12 16,13 12-16,12 0 15,-25 0-15,13 0 16,-37-12-16,48 12 16,1 0-16,-37 0 15,25 0-15,-13 0 16,13 0-16,-1-24 0,13 24 15,-12 0-15,-13 0 16,25 0-16,0 0 16,-13 0-16,-11 0 15,23 0-15,-23 0 16,24 0-16,-13 0 16,-11 0-16,11 0 15,-24 0-15,13 0 0,-13 0 16,12 0-16,13 0 15,-37 0-15,12 0 16,12 0-16,-12 0 16,1 0-16,11 0 15,-12 0-15,25 0 16,-37 0-16,36 0 16,-36 0-16,12 12 0,13 0 15,-13-12-15,0 0 16,12 0-16,-12 0 15,1 0-15,11 24 16,-12-24-16,-12 0 16,37 0-16,-25 0 15,-12 13-15,12-13 16,37 0-16,-62 0 16,50 0-16,-13 12 0,-11 12 15,-1-24-15,12 0 16,-12 0-16,13 12 15,-13-12-15,12 0 16,-12 0-16,13 0 16,11 0-16,-36 0 15,37 0-15,-37 0 0,36 0 16,-11 0-16,11 0 16,-11 0-16,11 0 15,13 0-15,-25 0 16,13 0-16,-13 0 15,1 0-15,11 0 16,-12 0-16,13 0 16,-37 0-16,12 0 0,13 0 15,-38 0-15,25 0 16,1 0-16,11 0 16,13 0-16,-25 0 15,-12 0-15,48 0 16,-35 0-16,23 0 0,-12 0 15,1-24-15,11 24 16,-11 0-16,11 0 16,-11-12-16,-1 12 15,13 0-15,-13 0 16,-12 0-16,37 0 16,-25-12-16,-11-13 15,35 25-15,-23 0 16,11 0-16,13-12 0,-25 0 15,25 12-15,-37 0 16,25 0-16,-1 0 16,1 0-16,-13 0 15,13 0-15,12 0 16,0 0-16,-25 0 16,25-12-16,0 12 15,-25-25-15,25 25 0,-1 0 16,1 0-16,0 0 15,-25 0-15,25 0 16,-12-12-16,12 12 16,-25 0-16,25 0 15,0 0-15,-13 0 16,-12-12-16,25 12 16,-12 0-16,-1 0 0,1 0 15,-13-25-15,1 25 16,-1-12-16,25 12 15,-13 0-15,13 0 16,0 0-16,0 0 16,-25 0-16,13 0 15,-1 0 1,13 0-16,0 0 0,0 0 16,-1 0-16,1 0 15,0 0-15,-12 0 16,11 0-16,1 0 15,-12 0-15,12 0 16,-13 0 0,1 0-16,-13 0 15,25 0 1,0 0-16,-13 12 0,-11-12 16,23 0-16,-35 25 15,23-25-15,-12 12 16,1-12-16,24 0 15,-1 0-15,-11 0 16,0 0-16,11 0 16,1 0-1,0 0-15,0 0 16,0 0-16,-25 0 16,25 0-1,-1 0-15,-11 0 16,-13 12-1,25 13-15,0-25 16,-12 0 0,11 0-16,1 0 15,0 0 1,0 0 0,0 0-1,-1 0 1,1 0-16,-12 12 15,11-12-15,1 12 16,0-12 0,0 0 15,0 0-31,-1 0 31,-11 0-15,0 0 546,-13 0-562,25 0 16,-13 0-16,13 0 16,-25 0-16,13 0 15,-13 0 1,25 0-16,0 0 15,-12 0-15,-13 0 0,25 0 16,-1 0-16,1 0 16,-12 0-16,12 0 15,-1 0-15,1 0 16,0 0-16,0 0 16,0 0-1,-13 0-15,13 0 16,-12 0-16,11 0 15,1 0-15,-12 0 16,11 0-16,1 0 16,-37 0-16,1 0 15,35 12-15,-23-12 16,11 0-16,-11 0 16,23 12-16,1 1 0,0-13 15,0 0 1,0 0-16,-1 0 78,13 24-62,-24-24-1,24 12 95,-12-12-79,0 0-16,-1 0-15,1 0 16,0 0 0,0 0 31</inkml:trace>
  </inkml:traceGroup>
</inkml:ink>
</file>

<file path=ppt/ink/ink43.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30:03.425"/>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D90ADA98-49B1-4EC9-86C0-2E2319EFACB1}" emma:medium="tactile" emma:mode="ink">
          <msink:context xmlns:msink="http://schemas.microsoft.com/ink/2010/main" type="inkDrawing" rotatedBoundingBox="5841,14289 5910,14592 5659,14648 5590,14346" semanticType="callout" shapeName="Other">
            <msink:sourceLink direction="with" ref="{388836D7-D5B1-4026-BC3E-268C6693B35F}"/>
          </msink:context>
        </emma:interpretation>
      </emma:emma>
    </inkml:annotationXML>
    <inkml:trace contextRef="#ctx0" brushRef="#br0">159 0 0,'-13'13'235,"1"-1"-220,12 0 1,0 12 31,0-11-16,-12-13-31,0 12 16,12 0-1,0 0 1,-12 0-1,-1-12-15,13 13 0,-12-1 16,-12-12 0,24 24-1,0-12-15,-12-12 16,-1 0 0,13 13 15,0-1 0,-12 0-15,0 0-16,12 1 125,0 11 0,12-24 1250,0 0-1344,1 0-31,11 0 16,-12 0-1,0 0 16,1 0-31,-1 0 32,0 0-32,0 12 31,13-12-31,-13 0 16,0 0-16,0 0 31,0 0-31,1 0 15,-1 0 1,12 0 0,-24 12 31,13-12 62</inkml:trace>
  </inkml:traceGroup>
</inkml:ink>
</file>

<file path=ppt/ink/ink44.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30:14.194"/>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AEEBC929-BAB0-4DE6-A037-F01E446B843E}" emma:medium="tactile" emma:mode="ink">
          <msink:context xmlns:msink="http://schemas.microsoft.com/ink/2010/main" type="inkDrawing" rotatedBoundingBox="344,13849 5333,13803 5343,14912 354,14958" semanticType="callout" shapeName="Other">
            <msink:sourceLink direction="with" ref="{A7495557-D4A5-4D20-AE92-C1688ED29868}"/>
            <msink:sourceLink direction="with" ref="{49F3554F-9B20-4510-BA75-F3C36B237375}"/>
          </msink:context>
        </emma:interpretation>
      </emma:emma>
    </inkml:annotationXML>
    <inkml:trace contextRef="#ctx0" brushRef="#br0">220 8 0,'25'0'203,"23"0"-187,1 0-16,-12 0 15,-1 0-15,13 0 16,-24 0-16,-13 0 16,37 0-16,-13 0 0,-23 0 15,11 0-15,1 0 16,-13 0-16,0 0 15,0 0-15,13 0 16,-1 0-16,-12 0 16,13 0-1,-13 0 1,0 0-16,12 0 16,-11 0-16,-1 0 15,0 0-15,0 0 16,1 0-1,-1 0 1,0 0-16,12 0 16,-11 0-16,-1 0 15,12 0-15,-12 0 16,25 0-16,12 0 0,-12 0 16,-25 0-16,37 0 15,-37 0-15,0 0 16,0 0-16,25 0 15,-13 0 1,-11 0 0,-1 0-16,0 0 15,12 0-15,-11 0 0,-1 0 16,12 0-16,-12 0 16,13 0-1,-13 0 1,0 0-16,0 0 15,1 0 1,-1 0-16,0 0 16,13 0-16,-13 0 15,12 0-15,-12 0 16,1 0-16,11 0 16,0 0-16,-11 0 15,-1 0-15,24 0 16,-23 0-16,11 0 15,13 0-15,-13 0 16,13 0-16,-13 0 0,1 0 16,-1 0-16,-12 0 15,25 0-15,-25 0 16,0 0-16,13 0 16,-13 0-16,12 0 15,1 0 1,-13 0-1,0 0-15,0 0 0,13 0 16,-13 0-16,0 0 16,13 0-16,-25 13 15,36-13-15,-23 0 16,-1 0-16,12 0 16,1 0-16,-1 0 15,-12 0-15,37 0 0,-24 0 16,36 0-16,-37 0 15,49 0-15,1 0 16,-38 0-16,37 0 16,-48 0-16,12 0 15,-13 0-15,13 0 16,-1 0-16,-11 0 16,-13 0-16,0 0 0,25 0 15,-13 0-15,13 0 16,-25 0-16,25 0 15,-25 0-15,12 0 16,13 0-16,-13 0 16,-11 0-16,35 0 15,-35 0-15,35 0 16,1 0-16,-12 0 0,0 0 16,-13 0-16,13 0 15,-25 0-15,12 0 16,-12 0-16,25 0 15,-25 0-15,13 0 16,-13 0-16,12 0 16,1 0-16,-13 0 0,0 0 15,0 0-15,13 0 16,-13 0-16,0 0 16,0 0-16,1 0 15,-1 0 1,0 0-16,13 0 15,-13 0-15,0 0 16,0 0 0,0 0-16,1 0 0,-1 0 15,12 0-15,-12 0 16,1 0-16,11 0 16,13 0-1,-13 0 1,-12 0-16,13 0 15,-1 0-15,13 0 16,-25 0-16,0 0 16,0 0-16,1 0 0,-1 0 15,24 0-15,-23 0 16,-1 0-16,0 0 16,0 0-16,1 0 15,11 0-15,-12 0 16,0 12-16,-12 0 0,25-12 15,11 0 1,-23 0 0,-1 0-16,0 0 15,0 12 1,1-12-16,11 0 16,0 0-1,-11 25 1,-1-25-16,0 0 15,12 0-15,-11 0 16,-1 0 0,0 0-1,0 0 1,0 0 0,1 12-16,11-12 15,-12 12-15,1-12 16,-1 0-16,0 0 15,0 0-15,0 0 32,1 0-32,11 0 15,-12 0 1,0 0-16,1 0 0,-1 0 16,0 0-16,0 0 15,13 0-15,-13 0 16,0 0-1,0 0 17,1 0-32,-13 12 15,12-12 1,0 13-16,12-13 31,-24 12 16,0 0 0,0 12 31,0-11-62,0-1 31,0 0-32,0 0 48,0 0-48,0 1 63,13-1-46,-13 12-17,0-11 1,0-1 0,0 0-1,0 0 32,0 0-31,0 1 15,0 11-31,0-12 16,0 0-1,0 1-15,0-1 16,0 0-1,0 0-15,0 13 32,0-13-1,0 0-15,0 0-16,0 1 15,0-1 1,0 0-1,0 12-15,0-11 16,0-1 0,0 0-1,0 0-15,0 0 16,0 1-16,0-1 47,0 12 15,0-11-30,0-1-1,0 0 0,0 0-31,0 0 109,0 1-109,0 11 79,0-12-79,0 0 15,0 1-15,0-1 94,0 0-63,0 0-31,0 13 16,0-13-1,0 0 32,-25-12 47,25 12-31,-12-12-1,12 13-46,-12-13-16,0 0 47,-1 0-32,1 0 16,0 0-31,-13 12 16,13-12 0,12 12-16,-12-12 0,0 0 15,0 0 1,-1 12-16,-23 13 16,24-25-1,-1 0-15,13 12 16,-12-12-16,0 0 15,0 0-15,-13 0 16,13 0 0,0 0-16,0 0 15,-1 0 1,1 0 0,0 0 15,-12 0 0,11 0-15,1 0-1,0 0 1,0 0 15,0 0-15,-1 0-1,1 0 1,-12 0 15,12 0-15,-1 0 0,1 0-1,0 0 32,0 0-31,-1 0 15,-11 0-15,12 0 15,0 0-16,-1 0 17,1 0-17,0 0 17,0 0-17,-13 0 16,13 0-15,0 0 0,0 12-16,-1-12 31,1 0-31,0 0 16,-12 0-1,11 0 1,13 12-1,-12-12-15,0 0 16,0 0-16,0 0 16,12 12-16,-13-12 15,1 0-15,-12 0 16,12 0 0,-1 0-1,1 13-15,0-13 16,0 0-16,-1 24 15,-11-24 1,12 0 0,0 0-16,-1 0 15,1 0 1,0 0 15,0 0-31,-13 0 31,13 0-15,0 0 0,0 0-1,0 0 1,-1 0-16,1 0 16,-12 0-1,11 0 1,1 0-16,0 0 15,0 0 1,0 0 0,-1 0-1,13-12-15,-12 12 16,-12-12 0,12 12-1,-1 0 1,1 0 15,0 0-31,0 0 31,-1 0-31,-11 0 32,12-13-32,0 13 15,-1 0 1,1 0-1,0 0-15,0-12 16,-13 12-16,13 0 16,0 0-16,0 0 0,0 0 15,-25 0 1,25 0-16,-1 0 16,-11 0-16,-13 0 15,1-12 1,24 12-1,-1 0 1,1 0-16,0 0 16,0 0-1,0 0-15,-1 0 16,-11 0 0,12 0-1,-1-12-15,1 12 16,0 0-1,0 0-15,0 0 16,-13 0 0,13 0-16,-12-25 15,-13 25 1,25 0 0,-1 0-1,1 0 1,0 0-16,0 0 15,-13 0-15,13 0 16,0 0 0,0 0-1,0 0-15,-1-12 16,1 12 0,-12 0-16,12 0 15,-1 0 1,1 0-16,0 0 15,0 0-15,-25 0 16,25 0 0,0 0-1,-1 0 1,1 0-16,0 0 16,0 0-16,-13 0 31,13 0-31,0 0 31,0 0-15,0 0-1,-1 0 1,1 0 0,-12 0-1,11 0 1,1 0-16,0 0 31,0 0-31,0 0 31,-1 0-15,13-12-16,-24 12 31,12 0-15,0-12 15,-1 12-31,1 0 16,0 0-1,0 0 17,-13 0-32,13 0 46,0 0-30,0 0 0,12-12-1,-13 12 1,1 0 0,0 0-1,0 0 1,-13 0-1,13 0 1,0 0-16,0 0 16,0 0-1,-1 0 1,1 0-16,-12 0 16,11 0-16,1 0 15,0 0 1,0-13-16,0 13 15,-1 0-15,-11 0 16,12 0-16,0 0 16,-1 0-16,1 0 15,0 0-15,0 0 16,-13 0-16,13 0 0,0 0 16,0 0-1,-1 0 1,1 0-16,0 0 15,0 0 1,-13 0 0,13 0-16,0 0 31,0 0-15,0 0-1,-1 0-15,1 0 31,-12 0-31,11 0 16,1 0 0,0 0-1,0 0 1,0 0 0,-1 0-16,-11 0 15,12 0 1,0 0-1,-1 0 1,1 0-16,0 0 16,0 0-1,-13 0-15,13 0 16,0 0 0,0 0-1,-1 0-15,1 0 16,0 0-16,-25 0 15,25 0 1,0 0-16,-12 0 16,-1 0-1,13 0-15,0 0 16,0 0-16,-13 0 16,-12 0-1,25 0 1,0 0-1,-25 0-15,25 0 16,0 0-16,0 0 16,0 0-16,-25 0 15,25 0 1,-1 0-16,1 0 16,0 0-16,0 0 15,0 0-15,-13 0 16,13 0-1,0 0 1,0 0-16,-1 0 16,1 0-1,0 0 1,-12 0-16,11 0 16,1 0-1,0 0-15,0 0 16,-1 0-1,1 0-15,-12 0 16,12 0 0,-1 0-1,1 0-15,0 0 16,0 0-16,0 0 16,-13 0-16,1 0 15,12 0-15,-1 0 16,-23 0-16,11 0 15,13 0-15,0 0 16,-13 0-16,13 0 16,0 0-16,0 0 15,0 0-15,-1 0 16,1 0-16,-12 0 16,11 0-16,1 0 15,0 0 1,0 0-16,0 13 15,-1-13-15,-11 0 16,12 0 0,0 0-16,-1 0 15,1 0-15,0 0 32,0 0-1,0 0 0,-13 0-31,13 0 16,0 0-1,-1 0 1,1 12-16,0-12 16,0 0-1,-13 0 1,13 0-1,0 0 1,0 0-16,0 0 31,-1 0-31,1 0 16,-12 0 0,12 0-1,-1 0 1</inkml:trace>
  </inkml:traceGroup>
</inkml:ink>
</file>

<file path=ppt/ink/ink45.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30:17.795"/>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49F3554F-9B20-4510-BA75-F3C36B237375}" emma:medium="tactile" emma:mode="ink">
          <msink:context xmlns:msink="http://schemas.microsoft.com/ink/2010/main" type="inkDrawing" rotatedBoundingBox="5396,14508 5554,14500 5555,14512 5397,14520" shapeName="Other">
            <msink:destinationLink direction="with" ref="{AEEBC929-BAB0-4DE6-A037-F01E446B843E}"/>
          </msink:context>
        </emma:interpretation>
      </emma:emma>
    </inkml:annotationXML>
    <inkml:trace contextRef="#ctx0" brushRef="#br0">158 0 0,'-12'0'422,"0"0"-391,-12 0-31,11 0 63,1 0 359,0 0-422,0 0 31,0 0-31,-1 0 15,1 0 1,12 12 0,-24-12-1</inkml:trace>
  </inkml:traceGroup>
</inkml:ink>
</file>

<file path=ppt/ink/ink46.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31:03.614"/>
    </inkml:context>
    <inkml:brush xml:id="br0">
      <inkml:brushProperty name="width" value="0.08167" units="cm"/>
      <inkml:brushProperty name="height" value="0.08167" units="cm"/>
      <inkml:brushProperty name="color" value="#ED1C24"/>
      <inkml:brushProperty name="fitToCurve" value="1"/>
    </inkml:brush>
    <inkml:context xml:id="ctx1">
      <inkml:inkSource xml:id="inkSrc2">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1" timeString="2014-09-04T22:14:38.438"/>
    </inkml:context>
    <inkml:brush xml:id="br1">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CAC3B060-2803-4046-A717-EBCE29B96DBF}" emma:medium="tactile" emma:mode="ink">
          <msink:context xmlns:msink="http://schemas.microsoft.com/ink/2010/main" type="inkDrawing" rotatedBoundingBox="-787,4194 13189,2997 13532,7001 -444,8198" semanticType="callout" shapeName="Other">
            <msink:destinationLink direction="with" ref="{565CCAA9-4216-4A61-AA3D-7FDA060DCB43}"/>
          </msink:context>
        </emma:interpretation>
      </emma:emma>
    </inkml:annotationXML>
    <inkml:trace contextRef="#ctx0" brushRef="#br0">5189 28 0,'49'0'219,"-25"0"-204,13 0 1,-1 0-16,-11 0 15,-13 0-15,25 0 16,-25 0-16,12 0 16,-12 0-16,1 0 15,11 0-15,-12 0 16,0 0-16,1 0 0,23 13 16,-23-13-16,-1 0 15,12 0-15,-12 0 16,1 0-16,11 0 15,-12 0-15,0 0 16,1 0 0,-1 0-16,0 0 15,25 0-15,-25 0 16,0 0-16,13 0 16,-1 0-16,-12 0 15,0 0-15,1 0 16,11 0-1,0 0 1,-11 0-16,11 0 16,-12 0-16,25 0 0,-13 24 15,13-24-15,-25 0 16,13 0-16,11 0 16,-24 0-16,25 0 15,-25 0-15,13 0 16,-13 0-16,0 0 15,25 0-15,-13 0 16,13 0 0,-25 0-16,0 0 15,0 0 1,13 0-16,-13 0 16,0 0-16,1 0 15,-1 0 1,0 0-1,0 0-15,0 0 0,13 0 16,-13 0-16,12 0 16,-11 0-16,36 0 15,-1 0-15,13-12 16,-12 12-16,0-12 16,12 12-16,-36 0 0,11 0 15,-11 0 1,-1 0-16,0 0 0,-11 0 15,23 0-15,-23 0 16,11 0-16,13 0 16,-13 0-16,-12 0 15,25 0-15,12 0 16,-13 0-16,-11 0 16,11 0-16,-11 0 0,11 0 15,-11 0-15,36 0 16,-37 0-16,37 0 15,-12 0-15,0 0 16,-12 0-16,-13 0 16,13 0-16,-13 0 15,13 0-15,-25 0 0,0 0 16,1 0-16,-1 0 16,12 0-16,-12 0 15,13 0-15,11 0 16,-23 0-16,11 0 15,13 0-15,-25 0 16,12 0-16,13 0 16,-13 0-16,13 0 0,0-25 15,-13 25-15,-12 0 16,25 0-16,-25 0 16,13-12-16,11 12 15,1 0-15,-13 0 16,13 0-16,12 0 15,-37 0-15,25 0 16,-13 0-16,13 0 16,-25 0-16,12 0 0,-12 0 15,25 0-15,-25 0 16,13 0-16,11 0 16,1 12-16,12-12 15,-25 0-15,50 0 16,-38 0-16,37 0 15,1 0-15,-38 0 0,-11 0 16,-13 0-16,37 0 16,-13 0-16,-11 0 15,12 0-15,-13 0 16,13 0-16,-13 0 16,13 0-16,-1 0 15,-24 25-15,1-25 16,11 12-16,-12-12 0,13 0 15,-1 0-15,13 12 16,-25 0-16,12-12 16,13 0-16,12 0 15,0 0-15,12 0 16,-37 0-16,37 0 16,-48 0-16,11 0 15,13 0-15,-13 0 0,-12 25 16,0-25-16,13 0 15,-13 0-15,12 0 16,-11 12-16,23-12 16,-23 0-16,11 0 15,13 0 1,-25 0 0,0 0-16,0 12 15,0-12-15,25 0 0,-12 0 16,11 0-1,-11 0-15,36 0 16,-13 12-16,-11-12 16,12 0-16,-37 0 15,25 0-15,-13 0 16,13 0-16,-25 0 16,0 0-16,0 0 15,13 0-15,-1 0 16,-11 0-16,-1 0 15,12 0-15,13 0 16,-25 0 0,0 0-16,0 0 15,1 0-15,11 0 0,-12 0 16,13 0-16,-13 0 16,0 0-16,25 25 15,-13-25-15,13 0 16,12 0-16,12 0 15,-49 0-15,37 0 16,-25 0 0,-12 0-16,1 12 15,23-12 1,-24 0-16,13 0 16,-13 0-16,25 0 15,-13 0-15,13 12 16,-25-12-16,25 0 15,-25 0-15,0 0 16,-12 12 15,12-12-31,1 0 94,-13 12-47,12-12 31,12 0 531,-12 0-593,1 13-16,11-13 16,-12 0-16,-12 24 15,37-24-15,-25 0 16,0 12-16,25-12 16,-25 13-1,0-13 1,1 12-16,-1-12 0,0 0 15,0 12-15,0 0 16,13-12 0,-25 12-1,12-12-15,0 25 16,0-13 0,1 0-16,-13 0 0,12 1 15,0-1-15,12 0 16,-11-12-16,-13 12 15,0 13-15,0-13 16,0 0 0,0 0-1,0 1 1,0-1 0,12 0-16,0 12 0,-12-11 15,0-1 1,0 0-16,12 25 15,1-37 1,-13 12-16,0 0 16,0 0-16,0 1 15,0-1-15,0 0 0,0 0 16,0 25-16,0-25 16,0 0-16,0 0 15,0 1-15,0 23 16,24 1-1,-24-13-15,0-11 16,0 23-16,0-24 16,0 13-16,0-13 0,0 12 15,0 1-15,0-13 16,0 25-16,0-13 16,0-12-16,0 25 15,-12-13-15,12-11 16,0 11-16,0 0 15,0-11-15,0-1 16,0 0-16,0 13 16,0-13-16,0 0 15,-12 0 1,12 0-16,0 1 16,0-1-16,0 12 15,-13-12-15,13 13 16,0-13-16,0 0 15,0 25-15,0-25 16,0 0-16,0 25 16,0-25-16,0 0 15,0 13-15,0-13 16,0 0-16,0 13 16,-12-1-16,12-12 15,0 25-15,-24 12 16,24-13-16,0-23 0,0 35 15,0-23-15,0-13 16,0 25-16,-13-13 16,13 1-16,0-13 15,0 12-15,-12 13 16,12-25 0,0 0-16,0 0 15,0 1-15,-24 23 0,12-23 16,12 11-16,0 0 15,0 1-15,0 24 16,-13-13-16,13-23 16,0 23-16,0-24 15,-12 1-15,12 11 16,0-12-16,0 13 16,0-13-16,0 0 15,0 0-15,0 0 0,-12 1 16,12-1-16,-24 25 15,24-25 1,0 0-16,0 0 16,0 25-16,-13-13 15,13 37-15,0-36 16,0 11-16,0-11 0,0 11 16,0 13-16,0-37 15,0 25-15,0-25 16,0 1-16,0 23 15,-12-24-15,12 1 16,0 11-16,0-12 16,-12 0-16,-12 25 15,24-25-15,0 0 0,0 25 16,-13-12-16,1-25 16,12 24-16,0-12 15,0 0-15,-12 1 16,0-1-1,12 0 1,0 0-16,-13-12 63,-11 0-48,12 25 1,12-13-1,-12-12 1,-1 0 0,1 12-16,12 0 0,-12-12 15,0 0-15,12 12 16,-37 1-16,25-13 16,0 12-16,-25 12 15,25-24-15,0 0 16,-13 13-16,1-1 15,12-12-15,-1 12 0,1-12 16,12 12-16,-12-12 16,0 25-16,0-25 15,-13 12-15,13-12 16,0 0 0,-13 0-1,13 0 1,-12 0-16,-1 0 15,13 0-15,0 0 16,0 0-16,-13 0 16,1 0-16,-1 0 15,1 0 1,12 0-16,-13 0 16,13 0-1,0 0-15,-25 0 0,25 0 16,0 0-16,0 0 15,-1 0-15,-23 0 16,11 0-16,-11-12 16,23 12-16,1 0 15,-24-13-15,11 13 16,-11 0-16,-1 0 16,12-12-16,13 12 15,-37-24-15,37 24 0,-37 0 16,37 0-16,-24 0 15,-1-12-15,12 12 16,13 0-16,-24 0 16,11 0-16,-11 0 15,11 0-15,-11 0 16,23 0-16,-23 0 0,11 0 16,13 0-16,-25 0 15,13 0-15,12 0 16,0 0-16,-25 0 15,25 0-15,-1 0 16,-23 0-16,24 0 16,-1 0-16,-11 0 15,12 0-15,-13 0 16,1 0-16,12 0 0,-25 0 16,13 0-16,-13 0 15,13 0-15,-25 0 16,12 0-16,-12 0 15,-12 0-15,-12 0 16,49 0-16,-50 0 0,38 0 16,-38 0-16,50 0 15,-13 0-15,1 0 16,11 0-16,13 0 16,-25 0-16,25 0 15,-12 0-15,12 0 16,-25 0-16,13 0 15,-13 0-15,12 0 0,-11 0 16,-1 0-16,25 0 16,-49 0-16,24 0 15,13 0-15,12 0 16,-62 0-16,62 0 16,-37 0-16,25 0 15,12 0-15,-1 0 16,-23 0-16,24 0 0,-1 0 15,-23 0-15,24 0 16,-1 0 0,1 0-16,0 0 15,0 0-15,0 0 16,-25 0 0,25 0-16,-1 0 15,1-13-15,0 13 0,-25 0 16,13 0-16,-13 0 15,13 0-15,-13 0 16,1 0-16,11 0 16,-11 0-16,-13 0 15,12 0-15,25 0 16,-13 0-16,-48 0 16,61 0-16,0 0 0,-25 0 15,13 0-15,-13 0 16,25 0-16,0 0 15,-25 0-15,25 0 16,0 0-16,-13 0 16,13 0-16,-12 0 15,-1 0-15,13 0 16,0 0-16,-25 0 16,13 0-16,11 0 0,1-12 15,-24 12-15,11 0 16,1 0-16,12 0 15,-13 0-15,13 0 16,-25-24-16,25 24 16,-12 0-16,-13 0 0,25 0 15,0 0-15,-25 0 16,13 0-16,-13 0 16,25 0-16,-1 0 15,-11 0-15,0 0 16,11 0-16,1 0 15,0 0-15,0 0 16,0 0 0,-25 0-16,12 0 15,-11-13 1,-1 1 0,25 12-1,0 0-15,0 0 16,-1 0-16,1 0 15,-12 0-15,12 0 0,-1 0 16,1 0-16,0 0 16,-13 0-16,1 0 15,0 0-15,11 0 16,-35 0-16,11 0 16,25 0-16,-13 0 15,-11 0-15,23 0 16,-11 0-16,12 0 0,-25 0 15,25 0-15,0 0 16,-13 0-16,1 0 16,12 0-16,-13 0 15,13 0-15,0 0 16,-13 0-16,13 0 16,0 0-16,0 0 15,0 0-15,-1 0 16,1 0-16,-12 0 15,12 0-15,-1 0 16,1 0-16,0 0 16,-25 0-16,13 0 15,12 0 1,-1 0-16,-11 0 16,12 0-16,0 0 15,-1 0-15,1 0 16,0 0-16,0 0 15,0 0-15,-13 0 16,13 0-16,-13 0 16,-11 0-16,11 0 15,-11 0-15,11 0 16,1 0-16,12 0 0,-13 0 16,-11 0-16,23 0 15,1 0-15,-12 0 16,-13 0-1,25 0-15,0 0 16,0 0-16,-1 0 16,-23 0-16,11 0 15,-11 0 1,23 0-16,1 0 16,-24 0-16,23 0 15,1 0-15,-12 0 16,-1 0-16,13 0 15,-12 0-15,-13 0 16,-12 0-16,37 0 16,-25 0-16,13 0 0,-25 0 15,12 0-15,1 0 16,24 0-16,-13 0 16,-11 0-16,23 0 15,1 0-15,-12 0 16,-1 0-16,13 0 15,0 0-15,-13 0 16,13 0-16,-12 0 0,-1 0 16,13 0-1,0 0-15,0 0 16,-13 0-16,13 0 16,0 0-16,-13 0 15,13 0-15,-12 0 16,-1 0-16,-11 12 15,24-12-15,-1 0 0,-11 0 16,-1 0-16,13 0 16,-12 0-16,-13 0 15,25 0-15,0 0 16,0 0-16,-1 0 16,-23 0-16,24 0 15,-1 0-15,1 0 16,0 0-16,0 0 0,-1 0 15,-11 0-15,12 0 16,0 0-16,-1 0 16,1 0-16,0 0 15,0 0 1,-13 0-16,13 0 16,0 0-1,-12 0 610,-38-12-609,38 12-16,12 0 0,-25 0 15,13 0-15,-13 0 16,13 0-16,-13 0 16,25 0-16,-25 0 15,13 0-15,12-24 16,-1 24-16,-23 0 16,-1-12-16,25 12 15,-13 0-15,13 0 16,-24 0-16,11 0 0,-11-13 15,23 13-15,-23-12 16,11 12-16,13 0 16,-25 0-16,13 0 15,-13 0-15,13 0 16,-13 0-16,25 0 16,-25 0-16,13 0 0,-25 0 15,-12 0-15,12 0 16,25 0-16,-13 0 15,-12 0-15,37 0 16,-24 0-16,11 0 16,-11 0-16,23 0 15,1 0-15,-25 0 16,25 0-16,-12 0 16,-13 0-16,-12 0 0,37 0 15,-37 0-15,0 0 16,-12 0-16,37 0 15,-13 0-15,13 0 16,-13 0-16,1 0 16,11 0-16,13 0 15,-25 0-15,25 0 16,-12 0-16,-13 0 0,25 0 16,0 0-16,-13 0 15,1 0-15,12 0 16,-13 0-16,13 0 15,-25 0-15,13 0 16,12 0-16,-25 0 16,13 0-16,11 0 0,-23 0 15,24 0-15,-13 0 16,1 0-16,12 0 16,-1 0-16,1 0 15,0 0-15,0 0 16,-1 0-16,-11 0 15,0 0-15,-13 0 16,13 0-16,11 0 16,1 0-16,-24 0 0,23 0 15,1 0-15,0 0 16,0 0-16,-25 0 16,25 0-16,0 0 15,-13 0-15,1 0 16,12 0-16,-1 0 0,1 0 15,0 0-15,0 0 16,-25 0-16,25 12 16,0-12-1,-1 0-15,1 0 16,0 0 0,-12 0-16,11 0 15,1 13 1,0-1-16,0-12 15,-13 0 1,1 24-16,12-24 16,-1 0-16,1 0 15,-12 0-15,-1 0 16,13 12-16,-12-12 16,12 0-16,-1 0 15,-11 0-15,12 0 0,0 0 16,-1 13-1,1-13 1,0 0-16,12 12 16,-12-12-16,-13 0 15,1 12 1,24 0-16,-25-12 0,1 0 16,12 0-1,0 0 79,-1 0-78,1 0-1,0 0-15,0 0 16,-13 0 15,13 0 110,0-12-141,12 0 15,-12 0-15,-1 12 16,1 0 0,0-13-16,12-11 15,-24 24-15,11-12 16,13 0-16,-12 12 15,0-13-15,0 1 0,0 0 16,-1 0-16,1 0 16,-25-13-16,25 1 15,0-1-15,-25 13 16,13-25-16,12 25 16,0-12-16,-25-1 15,25 13-15,0-12 16,12 12-16,-25-13 15,13 13-15,12 0 0,-12 12 16,-1-25-16,13 1 16,-36 12-1,36-13-15,-12 13 16,-1-12-16,1-1 16,0 25-16,12-36 15,-12 36 1,0-13-16,12 1 0,-25 0 15,25 0-15,-12-1 16,12 1-16,-12-12 16,0 12-16,12-13 15,0-11 1,0 23 0,-13 1-16,13-12 0,0 12 15,-12-13-15,12 13 16,0 0-16,0-13 15,0-11-15,0 23 16,0-35-16,0 23 16,0-11-16,0-1 15,0 25-15,0-1 16,0-11-16,0-13 16,0 25-16,0 0 0,0-12 15,0-13 1,0 25-16,0-1 15,0 1 17,0-12-1,0-1-15,0 13-16,0 0 15,12-25 1,-12 13-16,13-13 15,11 25 1,-24-37-16,0 13 16,12 11-1,0-11-15,-12-1 0,0 25 16,0 0-16,25-13 16,-25-12-16,12 1 15,-12 24-15,0-1 16,0 1-16,12 0 15,0-25-15,-12 25 0,0 0 16,25-25-16,-25 25 16,0 0-16,12 12 15,-12-12-15,0-1 16,0 1-16,0 0 16,0 0-1,0-13-15,12 1 16,0 12-1,-12-25-15,13 25 16,11-13-16,-24-11 0,12-1 16,1 13-1,-13 12 17,12 12 171,12-37-188,25 25-15</inkml:trace>
    <inkml:trace contextRef="#ctx0" brushRef="#br0" timeOffset="11111.035">13944 1152 0,'-12'0'203,"0"0"-188,-12 0-15,11 0 16,-11 0-16,0 0 16,11 0-16,1 0 15,0 0-15,-13 0 0,1 0 16,12 0-16,0 0 15,-25 0-15,13 0 16,-13 0-16,13 0 16,-13 0-16,0 0 15,13 0-15,12 0 16,-37 0-16,37 0 16,-25 0-16,25 0 15,-13 0-15,13 0 0,0 0 16,-25 0-16,25 0 15,0 0-15,-25 0 16,25 0 0,0 0-16,0 0 15,-1 0-15,1 0 16,0 0-16,-25 0 16,25 0-1,0 0-15,0 0 16,-1 0-16,1 0 15,-12 0-15,12 0 16,-1 0-16,-11 0 16,-13-25-16,-12 13 15,-12 12-15,13 0 16,-1 0-16,12 0 0,13 0 16,-1 0-16,13 0 15,-12 0-15,11 0 16,1-12-16,-24 12 15,23 0 1,1 0-16,0 0 16,0 0-16,-1 0 15,-11 0 1,12 0 0,0-12-1,-1 12 48,1 0-48,0 0 1,0 0-16,-13 0 16,13 0-1,0 0 110,0 0-125,0 0 125,-1 0-109</inkml:trace>
    <inkml:trace contextRef="#ctx1" brushRef="#br1">13941 818 24,'0'0'15,"0"0"2,-15-11 0,15 11-1,0 0-4,0 0 0,0 0-3,0 0-1,-13-16-1,13 16-2,0 0-1,0 0-1,-8-14-1,8 14 0,0 0-1,0 0 0,0 0-1,0 0 0,0 0 0,0 0-1,0 0 1,0 0 1,0 0-1,0 14 0,2 0 0,-2 6 1,3 2-1,-3 7 0,2 1 0,-1 4 0,1 1 0,0 0-1,-1 0 1,-1 0-1,0-1 0,0-2 1,-3-2-1,1-3 1,-1-1 0,0-1-1,-2-1 1,2-1 0,-2-2 0,2 3-1,0-4 2,1 4-1,-1-4 0,3 2 0,0 2 0,0-2 0,2 2-1,-2-5 1,1 4-1,1-2 0,1 1 0,-1-1 0,-1-2 0,1 2 1,-1-1 0,1 1-1,0 0 1,-1 3 0,1-2 0,-1 2 0,1 2 1,-2 1-1,0 0 0,-2 2 0,1 1 1,-2 1-1,-1 1 1,-2-2-1,0 2 1,-1-1 0,1 2 0,-1-3-1,3 1 1,-1-2-1,2-1 0,3 0 0,-2-3 0,4-1-1,-2-2 1,1 4 0,1-5 1,-1 1-1,-1-1 0,2 1 1,-2 1 0,2-1 1,-2 0-2,0-2 2,1 0-3,1-2 2,-2 3-1,1-4 0,-1 1-1,0-2 1,0 2-1,0-2 1,0 1-1,-1 1 1,-1-2 0,2 3 0,-1 0 0,-1 0-1,0 2 1,2-2 0,0 4 0,0-3-1,0 3 1,2-2 0,-2 1 0,2-3 0,-2 2 0,1-4 0,1-1-1,1-1 1,-3-15 0,3 22 0,-3-22 0,7 18 0,-7-18 0,9 19 0,-9-19 0,8 21 0,-3-7-1,-5-14 0,10 29-2,-10-29-11,9 30-8,-9-30 0,-3 15-2,3-15 1</inkml:trace>
    <inkml:trace contextRef="#ctx0" brushRef="#br0" timeOffset="13356.72">13810 3301 0,'-49'0'219,"0"-12"-219,-60 0 0,60 12 15,-25 0-15,26 0 16,11-25-16,-12 25 15,12 0-15,1-12 16,11 12-16,-11-12 16,11 12-16,-11-25 15,-1 25-15,13 0 16,-13 0-16,-36-12 0,48 12 16,-11-24-16,-1 24 15,-12 0-15,13-13 16,-13 13-16,12-12 15,13 12-15,-13 0 16,0-24-16,13 24 16,-13-12-16,25 12 15,0 0-15,0 0 16,-1 0-16,-11 0 16,12 0-16,0 0 15,-1 0 1,1 0-1,0 0-15,12-13 16,-12 13-16,-13 0 16,25-12-16,-12 12 15,0 0-15,0 0 16,0 0-16,-1 0 16,1 0-1,-12 0 1,11-24-16,1 24 15,0 0-15,0 0 16,0 0-16,-1 0 16,-11 0-16,12 0 0,0 0 15,-1 0-15,1 0 16,-12 0-16,-13 0 16,0-12-16,25 12 15,0 0-15,-12 0 16,-1 0-16,13 0 15,0 0-15,0 0 16</inkml:trace>
  </inkml:traceGroup>
</inkml:ink>
</file>

<file path=ppt/ink/ink4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9-04T22:14:31.205"/>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5DC9F951-FF1E-4135-890D-C857EE2384AC}" emma:medium="tactile" emma:mode="ink">
          <msink:context xmlns:msink="http://schemas.microsoft.com/ink/2010/main" type="inkDrawing" rotatedBoundingBox="13283,3638 15597,4492 15216,5525 12902,4670" semanticType="callout" shapeName="Other"/>
        </emma:interpretation>
      </emma:emma>
    </inkml:annotationXML>
    <inkml:trace contextRef="#ctx0" brushRef="#br0">66 736 19,'0'0'13,"0"0"2,0 0-2,0 0-3,0 0-1,0 0-1,0 0-3,0 0-2,0 0 0,0 0-1,0 0 0,-11 16-1,11-16 0,0 0-1,-8 16 1,8-16-1,-5 19 0,5-19 0,-2 27 0,2-11 0,0 3-1,2-1 1,-1 1 0,1 0 0,0 0-1,-1 0 1,1 1 0,-1-1-1,-1 2 1,0-2-2,2 1 1,-4 0-1,2-1 0,-1 3 0,2-3 0,-2 2-1,1 2 1,-2-3-1,2 3 0,-1-3 1,2 1-1,1-3 0,-2 1 0,0-5 0,3 1 0,-1-1 0,-2-14 0,3 26 0,-2-12-1,-1-14-1,4 26-1,-4-26 0,1 27-1,-1-27 0,2 27 1,-2-27-1,0 27 1</inkml:trace>
    <inkml:trace contextRef="#ctx0" brushRef="#br0" timeOffset="549">27 1711 0,'0'28'3,"0"-28"-1,-1 28 1,1-28-1,-2 25 0,2-25 0,2 21-1,-2-21 0,5 18-1,-5-18 1,8 15-1,-8-15 0,6 15 1,-6-15-1,0 0 1,8 16 0,-8-16 1,0 0-1,2 14 0,-2-14 0,0 0 0,0 0 0,0 0 1,0 0 0,3 15 0,-3-15 1,0 0-1,0 0 1,0 0 1,0 0-2,16 0 1,-16 0-1,0 0 0,0 0-1,0 0 0,0 0 0,0 0 0,0 0 0,0 0 0,0 0-1,0 0 0,0 0 0,0 0 0,0 0 0,0 0 0,14-2 0,-14 2 0,0 0 0,0 0 0,0 0 0,0 0-1,0 0 1,0 0 0,0 0 0,15 0 0,-15 0 1,0 0-1,0 0 0,0 0 0,17 2 0,-17-2 0,0 0 0,0 0 0,0 0 0,0 0 0,16 1 0,-16-1 0,0 0 0,0 0 0,16 3 0,-16-3 0,0 0 0,0 0 0,15 4 0,-15-4 0,0 0 0,0 0 0,17 1 0,-17-1 0,0 0 0,16 2 0,-16-2 0,0 0-1,18 3 1,-18-3 0,0 0 0,14 3 0,-14-3 0,0 0 1,0 0-1,0 0 0,15 7 0,-15-7 1,0 0-1,0 0 1,0 0-1,0 0 0,16 8 0,-16-8 0,0 0 1,0 0-1,0 0 0,0 0 0,0 0 0,0 0 0,14 12 0,-14-12 0,0 0 0,0 0-1,0 0 1,0 0-1,0 0 1,0 0 0,0 0-1,15 10 1,-15-10-1,0 0 1,0 0 0,0 0 0,0 0 0,0 0-1,0 0 1,0 0 0,0 0 0,0 0-1,0 0 1,14 11-1,-14-11 1,0 0 0,0 0-1,0 0 1,0 0 0,0 0 0,0 0 0,0 0 0,0 0-1,15 13 1,-15-13 0,0 0 0,0 0 0,0 0 0,16 3 0,-16-3 0,0 0 0,0 0 0,0 0 1,14 2-1,-14-2 1,0 0-1,0 0 0,0 0 0,16 0 1,-16 0-1,0 0 1,0 0-1,0 0 1,18 3-1,-18-3 1,0 0-1,0 0 1,0 0-1,14 3 0,-14-3 0,0 0 0,0 0 0,16 7 0,-16-7 0,0 0 0,14 3 0,-14-3 0,0 0 0,0 0 0,15 1 1,-15-1-1,0 0 0,0 0 0,14 2 1,-14-2-1,0 0 0,18 0 1,-18 0-1,16-2 0,-16 2 1,16 0-1,-16 0 0,0 0 0,21 0 0,-21 0 0,0 0 0,14 0 0,-14 0 0,0 0 0,19-1 0,-19 1 0,18 0 0,-18 0 0,16-2 0,-16 2 0,19 0 0,-19 0 0,18 0 0,-18 0 0,22-1 0,-22 1 0,21-4 1,-21 4-1,21-3 0,-21 3 0,19-1 0,-19 1 0,15-2 0,-15 2 0,0 0 0,19 2 0,-19-2 0,0 0 0,17 1 0,-17-1 0,0 0 1,18 0-1,-18 0 0,0 0 0,18 2 0,-18-2 0,0 0 0,19 0 0,-19 0 0,14-2 0,-14 2 0,0 0 0,20 0 0,-20 0 0,0 0 0,17 0 0,-17 0 0,15 0 0,-15 0 0,17-1 0,-17 1 0,16-2 0,-16 2 0,15-2 0,-15 2 0,0 0 0,19 0 0,-19 0 0,0 0 0,16 2 0,-16-2 0,0 0 0,18 0 0,-18 0 0,0 0 0,19 0 0,-19 0 0,0 0 0,21 5 0,-21-5-1,16 3 1,-16-3 0,17 5 0,-17-5 0,21 5 0,-21-5 0,19 1 0,-19-1-1,16 0 1,-16 0 1,16-1-1,-16 1 0,0 0 0,21-2 1,-21 2-1,0 0 0,18-5 1,-18 5-1,0 0 0,16-5 0,-16 5 0,0 0 0,21-1 0,-21 1 0,14 0 0,-14 0 0,16 1 0,-16-1 0,16 0 0,-16 0 0,16 0 0,-16 0 0,0 0 1,18 2-1,-18-2 0,0 0 0,0 0 1,16 5-1,-16-5 0,0 0 1,0 0-1,0 0 0,16 8 0,-16-8 1,0 0-1,0 0 0,14 3 0,-14-3 1,0 0-1,0 0 1,18 8-1,-18-8 1,0 0 0,0 0-1,17 8 1,-17-8-1,0 0 1,15 5-1,-15-5 0,0 0 1,16 1-1,-16-1 1,0 0-1,14 2 1,-14-2-1,0 0 0,15 3 1,-15-3-1,0 0 1,16 3-1,-16-3 2,0 0 0,19 0-1,-19 0 1,14 0 0,-14 0 0,16 2 1,-16-2-1,16 0-1,-16 0 1,15 0-1,-15 0 1,14-2-2,-14 2 1,16-4 0,-16 4 0,19-4 0,-19 4 0,21-3 0,-21 3 0,21-3 0,-21 3 0,21-2 0,-21 2 0,22 0 0,-22 0-1,24 0 1,-9 0 0,-15 0 0,24 0 1,-24 0 0,27 0 0,-27 0 1,26 0-1,-26 0 0,27 0 0,-27 0 0,27-1-1,-12-1 0,1 2 0,0-1 0,3 1 0,2-2 0,-1 2 0,5 0 0,0 0 0,1 0 0,1-2 0,-1 1-1,-1-2 1,-1-1 0,0-2-1,-4 0-2,0-2-3,-2-5-9,4 5-8,-12-13 0,4 7-2,-12-15 1</inkml:trace>
    <inkml:trace contextRef="#ctx0" brushRef="#br0" timeOffset="4198">115 1447 13,'0'0'7,"0"0"0,10 17-2,-10-17-1,0 0-2,8 20-1,-8-20 1,0 0-1,2 16 1,-2-16-1,0 0 1,0 0 0,0 0 0,0 14 2,0-14 0,0 0 1,0 0 1,0 0 0,0 0-1,0 0 1,-4 16-1,4-16-2,0 0-1,-1 21-1,1-21-1,-2 16-1,2-16 1,2 22-1,-2-22 0,1 26 0,-1-12 0,2 0 1,-2-14-1,3 31 0,-1-15 0,-2 1 0,-2-1 1,2 0-1,-1 0 1,-3 0-1,3 0 0,1-16 0,-2 26-2,2-26 2,0 22-1,0-22 0,2 18 1,-2-18-1,1 14 0,-1-14-3,4 16-5,-4-16-2,0 0-1,0 0 0</inkml:trace>
  </inkml:traceGroup>
</inkml:ink>
</file>

<file path=ppt/ink/ink48.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31:08.787"/>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565CCAA9-4216-4A61-AA3D-7FDA060DCB43}" emma:medium="tactile" emma:mode="ink">
          <msink:context xmlns:msink="http://schemas.microsoft.com/ink/2010/main" type="inkDrawing" rotatedBoundingBox="-74,3795 4506,3696 4579,7094 -1,7193" semanticType="callout" shapeName="Other">
            <msink:sourceLink direction="with" ref="{CAC3B060-2803-4046-A717-EBCE29B96DBF}"/>
          </msink:context>
        </emma:interpretation>
      </emma:emma>
    </inkml:annotationXML>
    <inkml:trace contextRef="#ctx0" brushRef="#br0">5128 16 0,'-13'0'203,"1"0"-188,0 0-15,0 0 16,-13 0-16,13 0 16,-12 0-16,-1 0 15,13 0-15,0 0 16,0 0-16,-13 0 0,1 0 16,-13 0-1,25 0-15,0 0 16,0 0-16,-1 0 15,-23 0-15,24 0 16,-1 0-16,1 0 16,0 0-16,-12 0 15,-1 0-15,1 0 0,11 0 16,-23 0-16,11 0 16,13 0-16,0 0 15,-25 0-15,13 0 16,-1 0-16,13 0 15,0 0-15,0 0 16,-13 0 0,1 0-16,12 0 15,0 0 1,-1 0-16,1 0 16,0 0-1,0 0 1,0 0-16,-13 0 15,13 0-15,-13 0 16,13 0 0,0 0-16,-25 0 15,25 0 1,0 0-16,-25 0 16,25 0-16,0 0 15,-12 0-15,11 0 16,-11 0-16,-1 0 0,-11 0 15,24 0-15,-13 0 16,-24 0-16,13 0 16,-1 25-16,13-25 15,-13 0-15,13 0 16,-13 0-16,25 0 16,0 0-16,-25 0 15,12 0-15,13 0 0,-24 0 16,23 0-16,-11 0 15,12 0-15,-13 0 16,1 0-16,0 0 16,-1 0-16,13 0 15,-13 12-15,-11 0 16,-13-12-16,-12 0 0,12 24 16,0-11-16,-12-13 15,12 0-15,0 0 16,13 0-16,11 24 15,-11-24-15,-1 0 16,25 0-16,-12 0 16,11 0-16,1 0 15,-25 0-15,25 0 0,0 0 16,-12 0-16,-1 12 16,-11-12-16,-1 12 15,0 13-15,1-25 16,-13 12-16,12 0 15,-12-12-15,25 0 16,-13 0-16,-12 0 16,13 0-16,-13 0 15,12 0-15,13 0 0,12 0 16,-25 0-16,0 25 16,13-25-16,-13 0 15,25 0-15,-12 0 16,11 0-16,-23 12 15,11-12-15,1 0 16,0 0-16,-13 0 0,13 0 16,11 0-16,-23 0 15,11 0-15,-11 0 16,11 0-16,-11 0 16,11 0-16,1 0 15,12 0-15,-13 0 16,-12 0-1,13 0-15,12 0 16,-13 0-16,13 0 16,0 0-16,0 0 15,0 0-15,-1 0 16,1 0-16,0 0 16,-13 0-16,13 0 15,0 0 1,0 0-16,0 0 15,-1 0 1,1 0-16,-12 0 16,12 0-1,-13 0 1,13 0 0,0 0-16,-13 0 15,13 0 1,0 0-16,0 0 15,-1 0 1,1 0-16,0 0 16,-12-12-1,11 12 1,1 0-16,0 0 0,0-13 16,0 13-16,-1 0 15,-23-24-15,24 24 16,-1 0-16,-23 0 15,23 0-15,1 0 16,0 0-16,0 0 16,0 0-1,-1 0-15,-11 0 16,12 0 0,0 0 15,-1 0-16,1 0 17,12 24-1,0-11 63,0-1-79,12-12 1,1 0-16,-13 12 31,12-12-15,12 12-16,-24 1 31,0 23-31,0-24 16,0 1-16,0 11 15,0 13-15,-12-25 16,12 0-16,-12 0 16,12 1-16,0 23 15,-12-24-15,12 1 16,0-1-16,0 0 0,-13-12 15,13 24-15,0-11 16,0-1 0,0 0-16,0 12 15,-12 1 1,0-13-16,12 0 16,-12 1-16,-1-13 15,13 12-15,0 24 453,0 38-453,-24-26 16,24 1-16,0 25 16,0-13-16,0-12 15,0-13-15,0-24 16,0 13-16,0 24 15,0-25-15,0-12 0,0 13 16,0 11 0,0-11-16,0 11 0,0 38 15,0-50-15,-12 49 16,12-12-16,0-12 16,0 25-16,0-26 15,0-11-15,0-13 16,0-11-16,0 11 15,0-12-15,0 0 16,0 1-16,0-1 0,0 0 16,0 25-16,0-13 15,0 1-15,0-1 16,0 13-16,0-13 16,0 13-16,0-13 15,0 13-15,0-1 0,-25-23 16,25-1-16,0 0 15,0 0-15,0 0 16,0 1 0,0 11-16,0-12 15,0 13-15,0 11 16,0-11-16,0 11 16,0 13-16,0 0 15,0-12-15,0 12 0,0-1 16,0-23-16,0-1 15,0 13-15,0-25 16,0 13-16,0-13 16,0 0-16,0 0 15,0 13-15,0-13 16,0 0 0,0 0-16,0 0 0,0 1 15,0-1-15,0 12 16,0-11-16,0-1 15,0 0 1,13 0-16,-13 0 16,0 25-16,12-13 15,0 13-15,-12 0 0,0-13 16,24 13 0,-24-1-16,0-23 0,0 11 15,13 13-15,-13-13 16,0 0-16,0 1 15,0 12-15,0-25 16,0 0 0,0 0-1</inkml:trace>
  </inkml:traceGroup>
</inkml:ink>
</file>

<file path=ppt/ink/ink4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9-04T22:14:41.793"/>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0189BCFB-EC81-43B3-BEC1-798B1EBDBBB9}" emma:medium="tactile" emma:mode="ink">
          <msink:context xmlns:msink="http://schemas.microsoft.com/ink/2010/main" type="inkDrawing" rotatedBoundingBox="13282,6829 16121,6778 16139,7796 13301,7847" semanticType="enclosure" shapeName="Other">
            <msink:destinationLink direction="with" ref="{EB3AF4E5-D501-4DFE-991B-79F41616F871}"/>
          </msink:context>
        </emma:interpretation>
      </emma:emma>
    </inkml:annotationXML>
    <inkml:trace contextRef="#ctx0" brushRef="#br0">101 4099 16,'0'0'10,"0"0"0,0 0-1,0 0 0,0 0-2,0 0-1,0 0-1,14-7-2,-14 7 1,0 0-1,16-8 1,-16 8-1,0 0 0,20-9 1,-20 9 0,16-8-1,-16 8 0,14-7-1,-14 7 0,15-3-1,-15 3 0,0 0-1,19-5 0,-19 5 0,14-3 0,-14 3-1,16-5 1,-16 5-1,21-6 1,-21 6-1,21-5 0,-21 5-1,22-1 1,-22 1-1,21-2 1,-21 2-1,18 0 1,-18 0 0,16 0 0,-16 0 1,16-2 0,-16 2 0,14-3 0,-14 3 0,18-5 0,-18 5 0,16-4 0,-16 4 0,14-4 0,-14 4 0,15 0 0,-15 0 1,14 0-1,-14 0 0,15 2 0,-15-2 0,14 0 0,-14 0-1,16-2 1,-16 2 0,0 0 1,21-3-1,-21 3 0,0 0 0,19-1 0,-19 1 0,0 0 0,16 0 0,-16 0 0,0 0 0,16 1 0,-16-1 0,0 0 0,16 2 0,-16-2 0,14-2 0,-14 2 0,16-3 0,-16 3 0,18-3 0,-18 3 1,18-3-1,-18 3 0,16-4 0,-16 4 0,14 0 0,-14 0 0,0 0 1,21 2-1,-21-2 0,16-2 0,-16 2 0,0 0 0,19 0 0,-19 0 0,16-1 0,-16 1 0,0 0 0,19 1 0,-19-1 0,15 2 0,-15-2 0,0 0 1,18 3-1,-18-3 0,0 0 0,16 2 0,-16-2 0,0 0 1,19 0-1,-19 0 0,0 0 1,21-2-1,-21 2 1,0 0-1,19-3 1,-19 3-1,0 0 0,19-2 1,-19 2-1,0 0 0,18 0 0,-18 0 0,14 0 0,-14 0 0,0 0 0,18 0 1,-18 0-1,14-1 0,-14 1 1,0 0-1,19-3 1,-19 3-1,15-4 0,-15 4 0,17 0 1,-17 0-1,20 0 0,-20 0 0,20 0 0,-20 0 0,21 2 1,-21-2-1,19-2 0,-19 2 0,23-3 1,-23 3-1,19-1 0,-19 1 0,21-2 0,-21 2 0,18-3 0,-18 3 0,0 0 0,19-3 0,-19 3 0,14-2 1,-14 2-1,0 0 0,21-3 0,-21 3 0,16-3 0,-16 3 0,16-2 0,-16 2 1,18-2-1,-18 2 1,16-3-1,-16 3 1,17-1 0,-17 1-1,15 0 1,-15 0 0,17 0-1,-17 0 1,16 0-1,-16 0 0,20-2 1,-20 2-1,20-2 1,-20 2-1,18-1 1,-18 1 0,21 0 0,-21 0-1,16 1 1,-16-1 0,21 2-1,-21-2 1,22 0-1,-22 0 1,26-3-1,-26 3 0,24-3 0,-24 3 1,19-4-1,-19 4 0,14-1 0,-14 1 0,15 1 1,-15-1-1,16 0 0,-16 0 0,16 0 1,-16 0-1,18-1 0,-18 1 0,16 0 0,-16 0 0,0 0 0,19 1 1,-19-1-1,0 0 0,17 4 0,-17-4 1,0 0-1,20 3 0,-20-3 0,0 0 1,17-2-1,-17 2 0,0 0 0,21-1 0,-21 1 0,0 0 0,21-4 0,-21 4 0,18-1 1,-18 1-1,17-2 0,-17 2 0,18-3 0,-18 3 0,16-2 0,-16 2 0,16-1 0,-16 1 1,16-2-1,-16 2 0,17 0 0,-17 0 0,16 0 1,-16 0-1,16 2 0,-16-2 0,17 1 1,-17-1-1,16 4 1,-16-4-1,20 0 1,-20 0-1,26 0 1,-26 0 0,27-2 0,-27 2 1,29-2-1,-13 2 1,-16 0 0,31 2 0,-17-2-1,5 3 1,-3-1-1,5-1 1,-3 1-2,1 1 1,2-1 0,-1-1 0,1 1 1,2 0-1,-1-1 1,1 1 1,1-1-1,0 3 0,0-1 0,1 0-1,-1 0 1,0 2-1,2-3 0,1 1 0,0-2-1,2-2 1,0 1-1,2-3 0,-1-1 0,2 0 0,-3 0-2,0-4-1,0 5-8,-2 0-14,-10-10-1,4 7 0,-16-12-2</inkml:trace>
    <inkml:trace contextRef="#ctx0" brushRef="#br0" timeOffset="6130">138 4778 5,'14'0'7,"-14"0"-1,0 0-2,0 0-1,18-2-2,-18 2 0,0 0 0,16 0 0,-16 0 1,0 0-1,19 0 0,-19 0 0,15-3 1,-15 3-1,16-3 0,-16 3 0,16-2 0,-16 2-1,16 4 0,-16-4 1,16 6-1,-16-6 0,17 3 1,-17-3 0,16 2 1,-16-2 0,20-3 0,-20 3 0,17-7 0,-17 7-1,16-3 1,-16 3-2,16 2 0,-16-2-1,18 4 0,-18-4 0,17 8 1,-17-8-1,20 7 0,-20-7 0,20 0 1,-20 0 0,18-2 0,-18 2 1,18-5-1,-18 5 1,14-3-1,-14 3 0,0 0 1,15-1-1,-15 1 0,0 0 1,0 0-1,0 0 0,19 1 0,-19-1 0,0 0 1,16 2 0,-16-2 0,14 0 0,-14 0 1,0 0-1,18 1 1,-18-1 1,0 0-1,16 0 0,-16 0 0,0 0-1,16 0 0,-16 0 1,0 0-2,21 2 1,-21-2-1,14 0 0,-14 0 0,16 2 0,-16-2 0,16 0-1,-16 0 1,0 0 0,21-2 0,-21 2 0,0 0 0,21-2 1,-21 2-1,16 0 0,-16 0 0,14 0 0,-14 0 0,16 2 0,-16-2 0,15 3 0,-15-3 0,14 2 0,-14-2 1,15 0-1,-15 0 1,0 0 0,20 1-1,-20-1 1,0 0 0,21-1-1,-21 1 1,15 0 1,-15 0-1,14-2 0,-14 2 1,14-1-1,-14 1 0,0 0 0,20-2 0,-20 2 0,0 0-1,19 2 0,-19-2 1,14 0-1,-14 0 1,16-2-1,-16 2 1,18-3-1,-18 3 1,19-2 0,-19 2 0,23-1 0,-23 1 1,22-2-1,-22 2 0,18 0 0,-18 0 0,20-2 0,-20 2 0,0 0-1,21-1 1,-21 1-1,16 0 0,-16 0 1,20 0-1,-20 0 0,19 1 1,-19-1-1,21 2 0,-21-2 0,19 2 1,-19-2-1,17 0 0,-17 0 1,21-2-1,-21 2 1,23-5-1,-23 5 1,22-3 0,-22 3 0,24-2 0,-24 2 0,23 0 0,-23 0 0,22 2 0,-22-2 0,24 2-1,-24-2 2,27-2-1,-12 2 0,-1-3 1,2 3-1,0-2 1,2 1-1,-1 1 0,-1-2 0,2 2-1,-2 0 1,3 0-1,0-2 0,1 1 1,-3-1 0,1 1 0,3-3 0,-4 3 0,3-1 0,-3 1 1,1-1-1,-1 2 0,1 0-1,-3 0 1,2 0-1,-2 0 1,-1-2-1,-14 2 0,27-1 1,-27 1-1,24 0 0,-24 0 0,21-2 0,-21 2 0,22 2 0,-22-2-1,25 0 1,-11 0 0,-14 0 0,29 0 1,-15 0-2,4-2 2,-18 2-2,27 0 1,-27 0 0,24 2 0,-24-2 0,18 1 0,-18-1 0,21 2-1,-21-2 1,19 3 0,-19-3-1,17 7 1,-17-7-1,21 4 1,-21-4-1,19 7 0,-19-7 1,20 3-1,-20-3 1,20 2-1,-20-2 1,21-2 0,-21 2 0,21-2 0,-21 2 0,21 0 0,-21 0 0,19 0 0,-19 0 0,21-1 0,-21 1 0,19 0 0,-19 0 0,21-2 0,-21 2 0,24 2 0,-24-2 1,22 1-1,-22-1 0,25 2 1,-25-2-1,25 0 1,-25 0 0,26-2 0,-12 2 1,-14 0-1,26-3 1,-26 3-1,24-3 1,-24 3 0,21-3-1,-21 3 1,19-2-1,-19 2 0,19-1 0,-19 1 0,19-2 0,-19 2 0,21 0 0,-21 0 0,19-2-1,-19 2 2,20-1-2,-20 1 1,20-2-1,-20 2 1,21-1-1,-21 1 0,23 1 0,-23-1 1,24 3-1,-24-3 0,24 4 1,-24-4-1,24 1 1,-24-1-1,21 0-2,-21 0-5,19 0-12,-19 0-6,16-14 0,-18-8-2,9 6 1</inkml:trace>
    <inkml:trace contextRef="#ctx0" brushRef="#br0" timeOffset="8851">139 3939 42,'0'0'21,"-16"-16"-1,16 16 2,0 0-7,0 0-4,-14 9-3,14-9-2,-8 15-2,8-15-1,-8 19-1,8-19 0,-10 27-1,6-12 0,-1 2 0,2 1 0,-1 3-1,1-1 1,2 1-1,1 1 0,0 1 0,3 1 0,0-3 1,2 1-1,0 0 1,-1-1-1,1 0 1,0 0-1,0-2-1,0-2 0,-4 3-1,1-1 0,-1 0-1,1 0 1,-2 0-1,0 1 0,0-1 2,2-2-1,-2-1 1,0 2 0,4-4 0,-4 2 0,5 0 1,-5 2-1,2-1 1,-2 1 0,3 1 0,-3 2 0,-3 0 0,3 0 0,-3-2 0,1 0 0,2 0 0,0 0 0,0-1 0,0-1 0,3-2 0,-1-1 0,1 2 0,-3-16 1,6 26-1,-6-26 1,2 22 0,-2-22 1,3 16-1,-3-16 0,0 0-1,0 0-4,2 16-7,-2-16-10,0 0-1,-5-21-1,5 21 0</inkml:trace>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7:29.84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1,'649'0,"-632"0</inkml:trace>
</inkml:ink>
</file>

<file path=ppt/ink/ink50.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31:24.860"/>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B2CF23AC-2715-4628-AB82-2282A2E0BAA6}" emma:medium="tactile" emma:mode="ink">
          <msink:context xmlns:msink="http://schemas.microsoft.com/ink/2010/main" type="inkDrawing" rotatedBoundingBox="11474,5581 13270,5638 13253,6177 11457,6120" semanticType="callout" shapeName="Other"/>
        </emma:interpretation>
      </emma:emma>
    </inkml:annotationXML>
    <inkml:trace contextRef="#ctx0" brushRef="#br0">1795 342 0,'-12'0'218,"0"0"-218,0 0 16,0 0-16,-25 0 16,25 0-1,-1 0 1,1 0-16,0 0 15,0 0 1,0 0-16,-13 0 16,13 0-1,0 0 1,0 0-16,-1 0 16,1 0-16,0 0 15,-12-12 1,11 0-16,1 12 15,-12 0-15,11 0 16,-11 0-16,0 0 16,11 0-16,1-12 15,-24 12-15,23 0 16,1 0-16,-12 0 0,-1 0 16,13 0-16,0-12 15,0 12-15,-1 0 16,1 0-1,-24 0 1,23 0 0,1 0-16,0 0 15,0 0-15,12-25 16,-12 25-16,-1 0 16,-11 0-1,12 0-15,-1 0 16,1 0-1,0 0 1,0 0-16,-25-12 16,25 12-16,0 0 0,0 0 15,-1 0-15,-23 0 16,11 0 0,13 0-1,-12 0-15,11 0 16,1 0-1,0 0 1,0 0-16,-25 0 16,13 0-1,12 0 1,-1 0-16,-11 0 16,12 0-1,-1 0 1,1 0-16,0 0 15,0 0-15,0 0 16,-1 0 0,-11 0-1,12 0 1,0 0 0,-1 0-1,1 0 1,0 0-1,0 0 17,-13 0-17,13 0 1,0 0 0,0 0 15,-1 0 0,1 0 0,0 0-15,12 12-16,-24-12 16,11 0 15,1 0-16,0 0 17,0 0-17,0 0 1,-1 0 15,-11 0-15,12 0 31,0 0 281,-1 0-313,1 0 1,0 0-16,0 0 16,-1 0-1,-23 0 1,24 0 0,-1 0-16,1 0 15,0 0 1,-12 0-16,11 0 15,1 0 1,0-12 0,0 12-16,-1 0 15,1 0 1,24 0 265,1 0-234,-1-12-31,-12-1-1,12 13 1,-12-12 15,12 0 16,13 12-31,-13-12 46,0-13-46,0 13 15,1 12-15,-13-12-1,12 12 1,0 0 0,25-12-1,-37 0-15,24-13 16,-24 13-16,25 12 0,-13-12 15,-12 0 1,12 12-16,0-13 16,-12 1-16,12 12 62,1 0-46,-1-12 15,0-13-31,-12 38 94,0-1-63,0 0-15,0 0-16,0 1 15,0-1-15,0 0 16,0 12 0,0-11-1,0-1 1,0 0-1,0 0 1,-12-12-16,12 12 16,0 1-16,0 11 15,-12-24 17,12 12-17,-13-12 1,13 12 15,-12-12 0,0 0-15,0 0 62,12 13-78,-25-13 16,13 0-1,0 12-15,0-12 16,-1 0 0,1 0 15,0 0-31,-12 0 47,11 0-47,13 12 15,-12-12-15,0 0 16,0 0 0,0 0-16,-1 0 15,13 12-15,-24-12 16,12 25 15,-1-25 0,13 12 1,0 0-1,-12-12-16,24 0 298,1 0-266,11 0 0,-12 0 0,1 12-1,-1-12-14,-12 13 46,12-13-78,-12 12 0,12-12 15,-12 12 48,12-12-16,13 0 31,-25 12-62,12-12 30,0 25 1,0-13-31,1-12 0,-13 12-16,12 0 15,0-12-15,-12 13 16,0-1-16,25-12 15,-13 12-15,-12 12 16,0-11-16,12-13 16,0 0-1,-12 12 1,0-24 250,0-13-266,0 13 31,0 0 0,0 0 63,0-1-63,0 1 0,0 0-15,0-13 78,0 13-79,0 0 17,0 0-32,0 0 15,0-1 1,0 1-1,0 0 95</inkml:trace>
  </inkml:traceGroup>
</inkml:ink>
</file>

<file path=ppt/ink/ink51.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31:43.092"/>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EB3AF4E5-D501-4DFE-991B-79F41616F871}" emma:medium="tactile" emma:mode="ink">
          <msink:context xmlns:msink="http://schemas.microsoft.com/ink/2010/main" type="inkDrawing" rotatedBoundingBox="13378,6945 13427,4870 13518,4872 13469,6948" semanticType="callout" shapeName="Other">
            <msink:sourceLink direction="with" ref="{0189BCFB-EC81-43B3-BEC1-798B1EBDBBB9}"/>
          </msink:context>
        </emma:interpretation>
      </emma:emma>
    </inkml:annotationXML>
    <inkml:trace contextRef="#ctx0" brushRef="#br0">108 0 0,'0'12'313,"0"0"-298,0 1 1,0-1 15,0 0-31,0 0 16,0 13-1,0-13-15,0 0 16,0 13 0,0 11-1,0-11 1,0-1-16,0-12 16,0 0-16,0 1 15,0-1 1,0 0-16,0 0 31,0 13 0,0-13 63,0 0-94,0 0 31,0 1-15,-13-1 0,-11 0-1,24 0-15,0 13 16,0-13-1,0 0-15,-12 0 16,12 0 0,0 1-16,-12-13 15,12 36-15,0-23 16,0-1-16,0 0 16,0 0-16,-13 0 15,1 13-15,12-13 16,0 0-16,0 0 15,0 1 1,0-1 0,0 0-16,0 12 31,0-11-31,0-1 16,0 0-1,0 0-15,0 1 16,-12 23-16,12-24 15,0 1 1,0-1-16,0 0 16,0 0-1,0 13-15,0-13 16,0 0 0,0 0-16,0 0 15,0 1 1,0-1-1,0 12 17,0-11-17,0-1 17,0 0-17,0 0 1,0 0-1,0 1 1,0-1 0,0 12-1,0-12 1,0 1 0,0-1-1,0 0 1,0 0-16,0 1 31,0 11-15,0-12 15,0 0-15,0 1-1,0-1 1,0 0-1,0 0-15,0 13 16,0-13-16,0 0 16,0 0-1,0 0 1,0 1-16,0-1 16,12 12-1,-12-11-15,0-1 16,0 0-1,0 0-15,0 0 16,0 1-16,0-1 16,0 12-16,0-12 15,0 1-15,0-1 16,0 0 0,0 0-1,0 0-15,0 13 16,0-13-16,0 0 15,0 1 1,0-1 0,0 0-16,12-12 31,-12 12-31,0 13 16,0-13-1,0 0 1,13 0-1,-13 0 17,0 1-1,0-1-15,12-12-16,-12 24 46,0-11-46,0-1 47,0 0-47,0 0 16,0 0 15,0 1 266,12-13-78,-12 12-94,0 12-31,0-12-32,0 1 16,0-1-47,0 0 1,0 0 61,0 0-77,0 13 0,0-13-16,0 0 0,0 1 15,0-1-15,0 0 16</inkml:trace>
  </inkml:traceGroup>
</inkml:ink>
</file>

<file path=ppt/ink/ink52.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39:15.64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F3D0604-89B7-4541-A6B9-E380B6AF2607}" emma:medium="tactile" emma:mode="ink">
          <msink:context xmlns:msink="http://schemas.microsoft.com/ink/2010/main" type="inkDrawing" rotatedBoundingBox="12951,17020 16317,18057 15982,19144 12616,18107" semanticType="callout" shapeName="Other">
            <msink:sourceLink direction="from" ref="{7AD28ADD-239F-435E-A37C-D45131C9A71A}"/>
            <msink:sourceLink direction="to" ref="{7AD28ADD-239F-435E-A37C-D45131C9A71A}"/>
          </msink:context>
        </emma:interpretation>
      </emma:emma>
    </inkml:annotationXML>
    <inkml:trace contextRef="#ctx0" brushRef="#br0">761 147 0,'0'-19'453,"0"1"-437,-36 18-16,-56-18 0,55 18 15,-37 0-15,19-37 0,0 37 0,18-19 16,-18 19-16,36 0 0,-36 0 0,37-18 16,-19 18-16,18 0 0,19-18 15,-18 18-15,18 18 703,0 0-703,0 1 0,0-1 16,-18-18-16,18 19 16,-37-19 15,37 36-16,0-17 48,0-1-47,-19 1-16,19-1 0,-18-18 0,18 18 15,0 1-15,0 18 0,0-19 16,0 0-1,-18 1-15,18-1 0,0 1 16,-19-19-16,19 18 0,0 19 16,-18-37-16,18 18 0,0 1 156,0 17-140,0-17-16,0-1 0,0 19 15,0-18-15,0-1 47,0 0-47,0 1 0,0-1 16,0 1-1,0-1 313,0 19-312,0-19 468,0 1-484,0-1 0,0 0 0,18 1 1157,-18-1-1157,19-18 0,-19 37 15,0-19 423,18 1-266,-18-1-172,18 19 0,19 0 0,0-19 15,-37 1-15,18-1 0,-18 0 16,19-18 406,18 19-422,-1-19 0,-17 37 15,-1-37-15,-18 18 0,19-18 360,17 0-360,-17 0 15,-1 0-15,1 0 0,-19 19 0,18-19 16,0 0-16,1 0 0,-19 18 16,18-18 406,19 0-407,-19 0 173,1 0-173,-1 0-15,1 0 16,-1 0-16,1 0 16,17 0-16,-17 0 31,-1 0-16,1 0-15,-1 0 16,0 0 359,1 0-375,18 0 0,-19 0 16,0 0-16,1 0 0,-1 0 468,37 0-468,-36 0 16,18 0-16,-19 0 0,37 0 0,-18 0 16,18 0-16,-18 0 0,18 0 0,-18 0 15,18 0-15,-36 0 0,18 0 16,-1 0-16,-17 0 922,18 0-907,-19 0-15,37 0 0,-18 0 16,-19 0-16,1 0 0,18 0 0,-1 0 16,-17 0-16,36 0 0,-37 0 0,1 0 0,-1 0 15,1 0-15,-1 0 32,1 0 327,17 0-359,-17 0 0,18 0 16,-19 0-16,56 18 15,-38-18-15,-17 0 0,-1 19 0,19-19 0,-19 0 16,1 0-16,-1 0 15,1 0-15,-1 0 0,0 0 282,19 0-282,-18 0 15,-1 0 126,0 0-141,19 0 16,55 0-16,-55 0 0,55 0 0,-18 0 0,36 0 15,-36 0-15,36 0 0,-36 0 0,18 0 16,-55 0-16,18 0 0,-18 0 0,18 0 15,-37 0-15,1 0 0,-1 0 0</inkml:trace>
  </inkml:traceGroup>
</inkml:ink>
</file>

<file path=ppt/ink/ink53.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39:27.92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263F57F-BB0F-4BEF-BC0F-A8977192AE06}" emma:medium="tactile" emma:mode="ink">
          <msink:context xmlns:msink="http://schemas.microsoft.com/ink/2010/main" type="inkDrawing" rotatedBoundingBox="425,18194 6316,17882 6342,18360 451,18672" semanticType="callout" shapeName="Other"/>
        </emma:interpretation>
      </emma:emma>
    </inkml:annotationXML>
    <inkml:trace contextRef="#ctx0" brushRef="#br0">5043 0 0,'19'0'157,"-1"0"-157,0 0 0,1 18 0,18-18 15,-19 19-15,0-19 0,1 0 16,18 18-16,18 0 0,-37-18 15,56 37-15,-19-37 0,-18 0 0,18 19 16,0-1-16,-36-18 0,18 0 0,18 37 16,0-37-16,-18 18 0,0-18 0,-1 19 15,-17-19 407,-19 18-375,0 19-31,0-19-16,-19-18 0,19 19 0,-18-19 15,18 18-15,-18-18 94,18 19-94,-37-19 16,37 18-16,-19 0 328,1-18-328,18 37 15,-18-37-15,18 19 0,0-19 391,-19 0-375,1 0-16,-37 0 0,36 0 0,-18 0 15,19 0-15,0 0 0,-19 0 16,18 0 156,1 0-157,-19 0-15,-36 0 0,36 0 16,-19-19-16,20 19 0,-20 0 16,20-18-16,-20 18 0,1-19 0,37 19 15,-1 0-15,1 0 0,0 0 16,-1-18-16,-18 18 0,19 0 0,0-37 16,-1 37-16,1 0 15,-1 0-15,1 0 16,-19 0-1,19-18-15,-1 18 0,1 0 16,-1 0 0,1 0-16,0 0 0,-19 0 15,18 0-15,1 0 0,0 0 16,-1 0-16,1 0 516,-1 0-516,-36 0 15,37 0-15,-1 0 0,1 0 16,0 0-16,-1 0 0,1 0 125,-19 0-125,0 0 0,-18 0 15,37 0-15,-19 18 0,-18-18 0,18 0 16,-19 0-16,38 0 0,-19 0 0,0 0 0,19 0 16,0 0-16,-1 0 0,1 0 0,-1 0 15,1 0 1,-19 0 125,19 0-141,-37 19 15,36-19-15,-36 18 0,37-18 0,-19 0 16,0 18-16,19-18 0,-1 0 15,1 0 126,-1 19-141,1-19 0,-1 18 16,-36-18-16,37 0 0,-56 37 15,56-37-15,-1 0 0,1 0 0,0 0 16,-1 0-16,-36 0 16,37 0-16,-1 0 0,1 0 0,-1 0 15,-36 0-15,18 0 0,19 0 0,0 0 16,-38 0-16,38 0 0,0 0 0,-1 0 15,1 0-15,-19 0 204,18 0-204,1 0 0,-19 0 0,-18 18 15,37-18-15,-38 0 0,20 0 0,17 0 16,-36 0-16,18 0 0,19 0 15,-37 0-15,36 0 0,1 0 16,-1 0 109,1 0 0,0 0-125,-38 0 0,19 0 16,-55 0-16,19 0 0,-1 0 0,-18 0 15,19 0-15,-1 0 0,0 0 0,19 0 16,-19 0-16,19 0 0,-18 0 16,54 0-16,-36 0 0,37 0 0,-1 0 15,1 0-15,-1 0 0,1 0 0,0 0 16,-19 0-16,37 19 0,-19-19 0,1 0 15,0 18-15,-1-18 0,1 0 16,-1 0 15,1 0-31,18 19 16,-37-19 250,19 0-266,-56 0 0,37 0 0,-36 0 15,17 0-15,38 0 0,0 18 0,-1-18 16,-18 0-16,19 0 406,0 0-390,-56 0-16,0 0 0,-36 0 0,36 0 15,1 0-15,17 0 0,1 0 0,37 0 16,-1 0-16,1 0 0</inkml:trace>
  </inkml:traceGroup>
</inkml:ink>
</file>

<file path=ppt/ink/ink54.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39:35.53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14153A0-CA45-4F47-A457-FD29DEEEE134}" emma:medium="tactile" emma:mode="ink">
          <msink:context xmlns:msink="http://schemas.microsoft.com/ink/2010/main" type="inkDrawing" rotatedBoundingBox="322,17361 5501,17623 5483,17970 304,17707" semanticType="callout" shapeName="Other"/>
        </emma:interpretation>
      </emma:emma>
    </inkml:annotationXML>
    <inkml:trace contextRef="#ctx0" brushRef="#br0">5172 449 0,'-37'0'359,"1"0"-359,-20 0 16,20-19-16,-20 19 0,1-37 16,37 37-16,-1-18 0,1 18 0,-1 0 15,1-18 1,0 18-16,18-19 15,-37 19-15,18 0 157,1 0-142,0 0-15,-19-18 0,0 18 0,0 0 16,-18 0-16,37-19 0,-1 19 0,-18 0 16,37-18-16,-18 18 0,-19-37 234,19 37-234,-19-18 0,-18 18 16,18-19-16,-18 19 0,36 0 0,-36-18 15,18 18-15,19-37 0,-37 37 0,36-18 16,1 18-16,-1-19 390,1 19-390,0 0 16,-38-18-16,1 18 0,18 0 0,-18-19 16,18 19-16,-18-36 0,37 36 0,-1 0 15,-18 0-15,19-19 16,0 19-16,-1 0 703,1 0-703,-1 0 16,1 0-16,0 0 218,-19 0-218,-55 0 16,0 0-16,55 0 16,-18 0-16,36 0 0,-17 0 0,-20 0 15,38 0-15,0 0 0,-1 0 0,-18 0 16,19 0-16,-1 0 16,1 0-16,0 0 15,-1 0-15,1 0 16,-1 0-1,-17 0-15,17 0 0,1 0 16,-1 0-16,-17 0 0,-1 0 16,18 0-16,1 0 0,0 0 0,-1 0 15,1 0-15,-1 0 0,-17 0 0,17-18 16,1 18-16,-1 0 0,1 0 172,0 0-172,-1 0 15,-36 0-15,18 0 0,-55 0 0,55 0 16,19 0-16,-37 0 0,18 0 0,18 0 16,-17 0-16,17 0 0,1 0 0,-1 0 78,1 0 0,0 0-78,-1 0 16,-36 0-16,37 0 15,-19 0-15,18 0 0,-36 0 0,37 0 0,-1 18 16,1-18-16,-1 0 0,1 0 0,-19 0 15,19 0-15,-1 0 0,1 0 16,0 0-16,-1 0 16,19 19-16,-18-19 47,-37 0-47,36 0 0,1 0 15,-37 36-15,36-36 0,-18 0 0,-18 0 16,37 0-16,-1 0 0,1 0 0,0 0 15,-1 0-15,-18 0 16,19 0 172,-19 0-173,-37 19-15,56-19 0,-19 0 16,19 0-16,-37 18 0,36-18 0,1 0 0,-1 0 15,1 0 32,-19 0-31,19 0-16,-19 0 0,19 0 0,-1 0 16,-18 0-16,19 0 0,0 0 609,-19 0-593,18 0-16,-36 0 0,0 0 0,18 0 15,19-37-15,-38 37 0,20-18 0,-1 18 16,18 0-16,1 0 0,-19 0 0,19-18 15,-1 18-15,-17 0 0,17 0 16</inkml:trace>
  </inkml:traceGroup>
</inkml:ink>
</file>

<file path=ppt/ink/ink55.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39:40.72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AD28ADD-239F-435E-A37C-D45131C9A71A}" emma:medium="tactile" emma:mode="ink">
          <msink:context xmlns:msink="http://schemas.microsoft.com/ink/2010/main" type="inkDrawing" rotatedBoundingBox="6274,18291 12847,18055 12867,18631 6295,18867" shapeName="Other">
            <msink:destinationLink direction="from" ref="{FF3D0604-89B7-4541-A6B9-E380B6AF2607}"/>
            <msink:destinationLink direction="to" ref="{FF3D0604-89B7-4541-A6B9-E380B6AF2607}"/>
            <msink:destinationLink direction="with" ref="{808FAD73-0937-461A-BE7F-9693B3EFE883}"/>
          </msink:context>
        </emma:interpretation>
      </emma:emma>
    </inkml:annotationXML>
    <inkml:trace contextRef="#ctx0" brushRef="#br0">0 276 0,'18'0'266,"0"0"-266,38 0 16,17 0-16,1 0 0,18 0 0,-55 0 15,55 0-15,18 0 0,-36 37 0,-1-37 16,20 18-16,-20 19 0,-18-19 0,-18-18 16,18 0-16,1 37 0,-38-37 15,19 0-15,-19 18 0,1-18 0,17 0 16,-17 0-16,-1 0 15,1 0-15,-1 0 16,0 0 0,1 0 109,-1 0-125,19 0 15,-19 0-15,1 0 0,18 0 0,18 0 16,-18 0-16,0 0 0,-1 19 0,20-19 16,-20 0-16,20 18 0,-20-18 0,1 0 15,0 0-15,-19 19 0,1 17 0,-1-36 16,19 0-16,0 19 0,-19-19 15,1 0-15,18 0 16,-37 18-16,18-18 125,0 0-125,19 0 0,18 0 0,19 0 0,-19 0 16,-18 0-16,18 0 0,19 0 0,-19 19 15,19-19-15,-19 0 0,-37 0 16,19 0-16,-18 0 0,36 0 0,-37 0 16,1 18-16,-1-18 0,0 0 0,38 0 15,-38 0-15,0 0 0,1 37 0,18-37 16,-1 0-16,-17 0 0,18 0 15,-19 0-15,37 18 0,-36-18 16,-1 0-16,0 0 16,1 0-16,-1 0 15,19 0-15,-18 0 0,-1 0 16,0 0-16,1 0 0,-1 0 16,1 0-16,17 0 0,1 0 0,-18 0 0,-1 0 15,37 0-15,-36 0 0,-1 0 16,19 0-16,0 0 0,-19 0 0,19 0 15,-19 0-15,1 0 0,-1 0 0,19 0 16,-19 0-16,1 0 0,-1 0 16,0 0-16,1 0 0,-1 0 0,19 0 15,-18 0-15,-1 0 0,0 0 0,1 0 16,-1 0-16,1 0 16,17 0-16,-17 0 0,-19-18 15,18 18-15,1 0 0,-1 0 0,0 0 16,1 0-16,-19-37 0,37 37 15,-19-18-15,0 18 16,1 0-16,-1 0 0,-18-19 16,19 19-16,-1 0 0,37-18 0,-36 18 15,-1 0-15,37-19 0,-18 19 0,18 0 16,-18 0-16,18-36 0,1 36 0,-38 0 16,19-19-16,18 19 0,-37 0 0,19 0 15,0 0-15,-19-18 0,1 18 0,-1 0 16,1 0-16,-1-19 0,0 19 0,1 0 15,18-18-15,-19 18 0,0 0 16,1 0-16,-1-37 0,1 37 0,-19-18 16,18 18-16,19 0 15,-19-19 188,1 19-187,-1-18-16,19 18 0,18-18 0,-36 18 16,36-37-16,-18 37 0,18-19 0,18 19 15,-17-18-15,17 18 0,-17-37 0,-1 37 16,-18 0-16,18 0 0,-37 0 0,19-18 16,0 18-16,0 0 0,-19 0 15,0 0-15,1 0 391,-19-19-376,37 19-15,-19 0 0,-18-18 32,18 18-32,1 0 687,-19-19-671,18 19-16,1-18 0,-1 18 15,0-37-15,19 37 0,-18 0 0,-1-18 16,0-1-16,19 19 0,-37-18 0,37 18 16,-18-18-16</inkml:trace>
  </inkml:traceGroup>
</inkml:ink>
</file>

<file path=ppt/ink/ink56.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39:45.77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08FAD73-0937-461A-BE7F-9693B3EFE883}" emma:medium="tactile" emma:mode="ink">
          <msink:context xmlns:msink="http://schemas.microsoft.com/ink/2010/main" type="inkDrawing" rotatedBoundingBox="6301,18166 6846,18221 6814,18538 6269,18483" semanticType="callout" shapeName="Other">
            <msink:sourceLink direction="with" ref="{7AD28ADD-239F-435E-A37C-D45131C9A71A}"/>
          </msink:context>
        </emma:interpretation>
      </emma:emma>
    </inkml:annotationXML>
    <inkml:trace contextRef="#ctx0" brushRef="#br0">552 9 0,'-18'0'204,"-1"0"-189,1 0-15,0 0 0,-1 0 16,1 0-16,-19 0 0,19 0 15,-1 0 1,1 0 0,-1 0-1,1 0 173,0 0-188,18 0 0,-56 0 15,20 0-15,-1 0 0,0 0 0,-18 0 16,36 0-16,1 19 0,-1-19 0,1 0 16,18 18 656,0 1-672,18 36 15,1-37-15,18 1 0,-19-1 0,0-18 16,1 0-16,-19 18 0,18-18 15,-18 19 1,19-19 437,-1 0-453,37 37 0,-36-37 0,36 18 16,-37-18-16,19 18 0,-18-18 0,-1 0 15,19 19-15,-19-19 0,1 0 16,-19 18-16</inkml:trace>
  </inkml:traceGroup>
</inkml:ink>
</file>

<file path=ppt/ink/ink57.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39:47.39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80B2E85-556F-4BE6-9E58-F4E3A91D2494}" emma:medium="tactile" emma:mode="ink">
          <msink:context xmlns:msink="http://schemas.microsoft.com/ink/2010/main" type="inkDrawing" rotatedBoundingBox="12939,21424 12954,21424 12954,21439 12939,21439" shapeName="Other"/>
        </emma:interpretation>
      </emma:emma>
    </inkml:annotationXML>
    <inkml:trace contextRef="#ctx0" brushRef="#br0">0 0 0</inkml:trace>
  </inkml:traceGroup>
</inkml:ink>
</file>

<file path=ppt/ink/ink58.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41:17.90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C1AE1ED-57B8-4292-B27B-3CE5668DDB23}" emma:medium="tactile" emma:mode="ink">
          <msink:context xmlns:msink="http://schemas.microsoft.com/ink/2010/main" type="inkDrawing" rotatedBoundingBox="3479,13976 4969,14153 4892,14793 3403,14616" hotPoints="4969,14252 4861,14792 3529,14524 3637,13984" semanticType="enclosure" shapeName="Rectangle"/>
        </emma:interpretation>
      </emma:emma>
    </inkml:annotationXML>
    <inkml:trace contextRef="#ctx0" brushRef="#br0">774 57 0,'-18'0'484,"-19"0"-484,19 19 0,-1-19 16,1 0-16,-19 0 0,-18 0 0,0 0 15,18 0-15,-19-19 0,20 19 16,-1 0-16,18 0 0,-17-36 0,17 36 16,1 0-16,-19 0 0,19 0 15,-1-19-15,1 19 16,-1 0 1046,1 0-1062,18 19 0,-18-19 16,18 36-16,-37-17 234,37-1-218,-19 1-16,19-1 219,0 0-219,-18 38 0,18-38 0,-18 0 78,-1 1-63,19-1 454,0 19-469,0-19 16,0 1 15,0-1 641,0 1-656,19-19 249,-1 18-265,0 1 16,1-1-16,18-18 0,-37 37 0,18-37 15,-18 18-15,18-18 188,1 0-188,-1 0 16,1 0-16,-1 19 0,19-1 15,-19-18-15,1 0 0,-1 18 0,0-18 16,-18 19-16,19-19 0,-1 0 344,19 0-344,-19 18 15,19-18-15,-18 0 0,-1 37 0,19-37 16,-19 0-16,-18 18 15,19-18 470,-1 0-485,19 0 15,-19 0-15,1 0 0,36 0 16,-37 0-16,1 0 0,-1 0 16,1 0-16,17 0 0,-17 0 0,-19 19 15,18-19 438,19 0-437,-19 0 0,1 0 468,18 0-468,-19 0-16,0 0 0,1 0 0,-1 0 15,38 0-15,-38 0 0,19 0 16,-19 0-16,1 0 0,-1 0 0,19 0 0,-19 0 16,1 0-16,-1 0 15,0 0 376,-18-19-157,19 19-234,-1-36 16,-18 17-16,37 19 15</inkml:trace>
    <inkml:trace contextRef="#ctx0" brushRef="#br0" timeOffset="4361.534">737 131 0,'0'-18'281,"19"18"-281,18 0 78,-19 0 109,0 0-187,1 0 0,-1 0 16,1 0-16,-1 0 0,19 0 16,-19 0-16,1 0 0,-1 0 15,0 0-15,1 0 360,-1 0-345,19 0-15,-18 0 0,-1 0 16,0 0-16,19 0 0,18 0 0,-18 0 16,18 0-16,-36 0 0,36 0 0,-37 0 15,1 0-15,18 0 0,-19 0 16,19 0 15</inkml:trace>
  </inkml:traceGroup>
</inkml:ink>
</file>

<file path=ppt/ink/ink59.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41:44.80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6E442E4-7501-4CE2-8E3F-5B1EE95AC292}" emma:medium="tactile" emma:mode="ink">
          <msink:context xmlns:msink="http://schemas.microsoft.com/ink/2010/main" type="inkDrawing" rotatedBoundingBox="5719,2817 13454,3680 13398,4182 5663,3318" shapeName="Other">
            <msink:destinationLink direction="with" ref="{714ACD88-D1BB-4F90-AB1E-A742B65DEE99}"/>
            <msink:destinationLink direction="with" ref="{5BD80261-353F-4F3D-B135-C5B0020717F5}"/>
          </msink:context>
        </emma:interpretation>
      </emma:emma>
    </inkml:annotationXML>
    <inkml:trace contextRef="#ctx0" brushRef="#br0">7731 1024 0,'-19'0'250,"1"0"-250,-37-19 0,-1 1 0,-17 18 0,18-37 15,18 37-15,-18-18 0,36-1 16,-18 19-16,1 0 0,17-18 15,1 18-15,-1 0 0,1 0 0,18-37 16,-18 37-16,-1-18 281,-18 18-281,0-19 0,19 1 0,-37-1 16,36 1-16,-17-19 0,-20 37 0,38-18 16,-37-1-16,36 19 0,1 0 0,-19-18 15,19 18-15,-19 0 0,0-37 0,19 37 16,-1-18-16,1-1 0,-19 19 15,37-18-15,-18 18 16,18-18 140,-19 18-140,-17 0-16,-20-19 0,38-18 0,-37 37 16,36-18-16,-18 18 0,-18 0 0,18-19 15,1 19-15,17-18 0,1 18 0,-1-18 16,1 18-16,0 0 0,-1-37 15,-18 37-15,19 0 0,0 0 16,-1 0-16,-18 0 0,-18-19 16,0 19-16,36 0 0,19-18 0,-18 18 15,0 0-15,-1 0 16,1-18 140,-37 18-140,-1-37-16,20 37 0,-20 0 0,20-19 15,-20 19-15,-17 0 0,18 0 0,-19 0 16,19 0-16,-19 0 0,19-18 0,36 18 16,-17 0-16,-20 0 0,38-18 0,-19 18 15,19 0-15,-19 0 0,19 0 0,-1 0 16,1-37-16,-1 37 0,1 0 0,0 0 16,-19 0 155,18 0-171,-17-19 16,-20 19-16,19-18 0,-18 18 0,-18 0 16,-19 0-16,18-37 0,37 37 0,-18 0 15,0-18-15,18 18 0,19 0 0,-38 0 16,38 0-16,0 0 0,-38-19 0,38 19 16,-1 0-16,1 0 109,0 0-109,18-18 16,-19 18-16,-18 0 0,1 0 0,17 0 15,-18 0-15,1 0 0,-1 0 0,-37 0 16,19-37-16,0 37 0,36 0 0,1 0 15,0 0-15,-1 0 0,1 0 0,-1 0 16,-18 0-16,19 0 0,0 0 16,-1 0-16,1 0 0,-1 0 15,1 0-15,-19 0 0,19 0 16,-1 0 46,1 0-62,0 0 16,-1 0-16,-36 0 0,37 0 0,-19 0 16,-18 0-16,18 0 0,-18-18 0,-1 18 15,38 0-15,0-19 0,-1 19 0,1 0 16,-1 0-16,1 0 0,-19 0 16,19 0-16,-1 0 0,1 0 31,-1 0-31,1 0 31,0 0-15,-19 0-16,18 0 0,1 0 0,0 0 15,-1 0-15,-36 0 0,37 0 0,-1 0 16,-18 0-16,19 0 0,0 0 0,-19 0 16,18 0-16,1 0 156,-19 0-141,19 0-15,-19 0 0,0 0 0,19 0 16,-38 0-16,38 0 0,0 0 0,-1 0 16,1 0-16,-1 0 0,1 0 31,-19 0 78,19 0-109,-1 0 0,1 0 16,-19 0-16,19 0 0,-37 0 0,18 0 16,-18 0-16,36 0 0,-36 0 0,37 0 15,-1 0-15,1 0 0,-1 0 0,1 0 16,-1 0-1,-17 0 1,17 0 15,1 0 32,-1 0-63,1 19 15,0-19-15,-38 0 0,38 0 0,0 0 16,-1 0-16,1 18 0,-1-18 0,1 0 16,-19 0-16,19 0 0,-1 0 15,1 0-15,0 0 16,-1 0-16,1 0 0,-19 0 0,19 0 16,-1 0-16,1 0 0,-1 0 109,19 19-109,-18-19 141,-1 0-126,-17 0-15,-1 0 0,-18 0 0,18 0 16,-37 0-16,19 36 0,0-36 0,18 0 15,-18 0-15,18 0 0,-18 0 0,18 0 16,-18 0-16,-1 19 0,38-19 0,0 0 16,-1 0-16</inkml:trace>
  </inkml:traceGroup>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7:31.62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1,'14'0,"27"0,29 0,29 0,3 0,-9 0,-18 0,-19 0,-18 0,-12 0,-8 0,-5 0,-3 0,-2 0</inkml:trace>
</inkml:ink>
</file>

<file path=ppt/ink/ink60.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41:49.77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14ACD88-D1BB-4F90-AB1E-A742B65DEE99}" emma:medium="tactile" emma:mode="ink">
          <msink:context xmlns:msink="http://schemas.microsoft.com/ink/2010/main" type="inkDrawing" rotatedBoundingBox="5760,3110 6231,3346 6120,3567 5649,3331" semanticType="callout" shapeName="Other">
            <msink:sourceLink direction="with" ref="{B6E442E4-7501-4CE2-8E3F-5B1EE95AC292}"/>
          </msink:context>
        </emma:interpretation>
      </emma:emma>
    </inkml:annotationXML>
    <inkml:trace contextRef="#ctx0" brushRef="#br0">258 0 0,'-19'0'797,"1"0"-781,-1 0 281,19 18-297,-18-18 0,18 19 15,-37-19 157,19 18-172,-1-18 0,1 18 16,-1-18-16,19 19 0,-18-19 16,18 18-16,-18-18 484,-19 37-468,55-37 296,19 18-312,-19 1 0,38-19 16,-38 18-16,19-18 0,-19 19 0,38-19 15,-20 0-15,-17 18 0,36-18 0,-18 0 16,0 37-16,-19-37 0,0 0 16,1 0-16,-1 18 0</inkml:trace>
  </inkml:traceGroup>
</inkml:ink>
</file>

<file path=ppt/ink/ink61.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41:54.23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2A99926-F8D5-43D0-9077-78F093904659}" emma:medium="tactile" emma:mode="ink">
          <msink:context xmlns:msink="http://schemas.microsoft.com/ink/2010/main" type="inkDrawing" rotatedBoundingBox="294,3652 1398,3676 1397,3694 293,3669" shapeName="Other"/>
        </emma:interpretation>
      </emma:emma>
    </inkml:annotationXML>
    <inkml:trace contextRef="#ctx0" brushRef="#br0">0 2 0,'37'0'218,"-1"0"-202,-17 0-16,36 0 0,19 0 0,-38 0 16,20 0-16,17 0 0,-17 0 0,-1 19 15,-37-19-15,1 0 0,-1 0 16,0 0 281,1 0-297,-1 0 0,37 0 15,-18 0-15,18 0 0,-18 0 0,18 0 16,1 0-16,-20 0 0,20 0 16,-20 0-16,-17 0 0,18 0 0,-19 0 47</inkml:trace>
  </inkml:traceGroup>
</inkml:ink>
</file>

<file path=ppt/ink/ink62.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42:04.80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BD80261-353F-4F3D-B135-C5B0020717F5}" emma:medium="tactile" emma:mode="ink">
          <msink:context xmlns:msink="http://schemas.microsoft.com/ink/2010/main" type="inkDrawing" rotatedBoundingBox="8828,2329 13379,3184 13328,3456 8777,2601" semanticType="callout" shapeName="Other">
            <msink:sourceLink direction="with" ref="{B6E442E4-7501-4CE2-8E3F-5B1EE95AC292}"/>
            <msink:sourceLink direction="with" ref="{5A795E2B-74B0-4563-B2FE-BC5EADAE43AC}"/>
          </msink:context>
        </emma:interpretation>
      </emma:emma>
    </inkml:annotationXML>
    <inkml:trace contextRef="#ctx0" brushRef="#br0">4399 694 0,'-19'18'265,"-17"-18"-249,-75 0 0,74-18-16,19 18 0,0 0 0,-1 0 15,-18 0-15,19 0 0,0-19 16,-1 19-16,1-18 0,-1 18 16,1 0 140,-19-37-156,0 37 0,-18 0 0,18-18 15,19 18-15,-37-19 0,18 19 16,-18 0-16,36 0 0,-36 0 0,37 0 16,-19-18-16,18 18 0,-17 0 0,17 0 15,19-37-15,-18 37 0,-1 0 0,1 0 16,0 0-16,18-18 16,-19 18-16,1 0 0,-19-19 0,19 19 15,-1 0-15,1 0 16,-1-18 46,1 18-62,-37 0 16,36 0-16,-18 0 0,19-18 0,-19 18 0,0 0 16,-18-19-16,37 19 0,-1 0 15,1-37-15,0 37 0,-1 0 0,-18 0 16,19-18-16,0 18 0,-1 0 0,19-19 15,-18 19-15,-1 0 0,1 0 16,0 0 0,-19-18-16,18 18 15,1 0 1,0 0 0,18-18-16,-37 18 0,-19-19 15,38 1-15,0 18 0,-1 0 16,1 0-16,-1 0 0,1-37 15,-19 37-15,19 0 16,-1-18 0,1 18-16,0 0 0,-1-19 0,1 19 15,-19 0-15,19 0 0,-1-18 0,1 18 16,-1 0-16,1-19 0,0 19 0,-1 0 16,-18 0-16,19 0 0,0-18 0,-1 18 15,1 0-15,-1 0 0,1 0 0,-19 0 16,19 0-16,-1 0 0,1-18 15,-1 18-15,1 0 0,0 0 0,-19-37 16,18 37-16,1 0 16,0 0-16,-1 0 0,1 0 0,-1 0 15,-36-19-15,37 19 0,-1 0 0,1 0 16,0-18-16,-19 18 0,0 0 0,19 0 16,-1 0-16,1 0 0,-19 0 15,0-18-15,19 18 0,-38 0 0,38 0 16,0 0-16,-1 0 0,1-19 15,-1 19-15,1 0 0,-19 0 0,19 0 0,-1 0 16,19-18-16,-18 18 16,0 0 46,-1 0-46,1 0-16,-19 0 0,19 0 0,-1 0 15,-18 0-15,19 0 0,-19 0 0,19 0 16,-1 0-16,1 0 0,0 0 16,-1 0-16,1 0 15,-1 0-15,-17 0 110,17 0-95,1 0-15,-1 0 16,1 0-16,-1 0 16,1 0-16,-19 0 31,19 0-16,-1 0-15,1 0 1797,0 0-1797,-38 0 16,20 0-16,17 0 0,-36 0 0,18 0 16,-18 0-16,18 0 0,19 0 0,-37 0 15,36 0-15,1 0 0,-1 0 16,1 0 15</inkml:trace>
    <inkml:trace contextRef="#ctx0" brushRef="#br0" timeOffset="3001.348">0-42 0,'-37'0'344,"19"0"-344,-1 0 15,1 0-15,-1 36 0,1-36 0,0 0 16,18 19-16,-37-19 0,55 0 609,37 18-593,1-18-16,-20 19 0,1-19 16,0 0-16,-18 18 0</inkml:trace>
  </inkml:traceGroup>
</inkml:ink>
</file>

<file path=ppt/ink/ink63.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42:11.16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A795E2B-74B0-4563-B2FE-BC5EADAE43AC}" emma:medium="tactile" emma:mode="ink">
          <msink:context xmlns:msink="http://schemas.microsoft.com/ink/2010/main" type="inkDrawing" rotatedBoundingBox="8871,2540 9037,2540 9037,2555 8871,2555" shapeName="Other">
            <msink:destinationLink direction="with" ref="{5BD80261-353F-4F3D-B135-C5B0020717F5}"/>
          </msink:context>
        </emma:interpretation>
      </emma:emma>
    </inkml:annotationXML>
    <inkml:trace contextRef="#ctx0" brushRef="#br0">0 0 0,'18'0'438,"19"0"-438,-19 0 15,1 0-15,-1 0 0,1 0 0,-1 0 16,1 0 0</inkml:trace>
  </inkml:traceGroup>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7:06:00.568"/>
    </inkml:context>
    <inkml:brush xml:id="br0">
      <inkml:brushProperty name="width" value="0.1" units="cm"/>
      <inkml:brushProperty name="height" value="0.1" units="cm"/>
      <inkml:brushProperty name="color" value="#FF0066"/>
      <inkml:brushProperty name="ignorePressure" value="1"/>
    </inkml:brush>
  </inkml:definitions>
  <inkml:trace contextRef="#ctx0" brushRef="#br0">1 64,'77'-10,"-38"0,1 0,0 3,1 1,0 3,26 0,115-3,-134 1,0 2,0 3,0 1,0 3,0 1,0 3,-1 2,20 8,-50-12,0 0,0-1,0-1,1 0,-1-2,1 0,5 0,223-4,-236 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7:06:15.700"/>
    </inkml:context>
    <inkml:brush xml:id="br0">
      <inkml:brushProperty name="width" value="0.1" units="cm"/>
      <inkml:brushProperty name="height" value="0.1" units="cm"/>
      <inkml:brushProperty name="color" value="#FF0066"/>
      <inkml:brushProperty name="ignorePressure" value="1"/>
    </inkml:brush>
  </inkml:definitions>
  <inkml:trace contextRef="#ctx0" brushRef="#br0">1 49,'305'0,"-163"-12,-106 13,67-12,-88 7,1 0,0 0,0 2,0 0,0 1,0 0,0 1,14 2,45-1,14-12,163 10,-240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2:16:22.005"/>
    </inkml:context>
    <inkml:brush xml:id="br0">
      <inkml:brushProperty name="width" value="0.05" units="cm"/>
      <inkml:brushProperty name="height" value="0.05" units="cm"/>
      <inkml:brushProperty name="color" value="#FF0066"/>
      <inkml:brushProperty name="ignorePressure" value="1"/>
    </inkml:brush>
  </inkml:definitions>
  <inkml:trace contextRef="#ctx0" brushRef="#br0">1108 611,'31'-99,"-19"73,4-4,7-36,-27-46,-35 41,-1 3,34 60,-1 1,0-1,-1 1,1 1,-1-1,0 1,-1 1,0-1,0 1,0 1,0 0,3 1,-2-2,1 1,-1 1,0 0,0 0,0 0,0 1,0 0,-1 1,1 0,-1 0,0 1,-250-34,52 35,192 1,0 1,0 0,0 2,0-1,1 2,0 0,-12 7,-7 2,-65 13,24 3,66-26,1-1,-1 1,1 1,0-1,1 1,-1 1,1-1,0 1,1 0,-1 0,1 1,1-1,0 1,-3 7,3-4,1-1,1 1,0 0,1 0,0 0,0 1,1-1,1 0,1 9,0 21,0 49,1-88,-1 1,1-1,0 0,0 0,0-1,0 1,1 0,-1-1,0 0,1 0,-1 0,0 0,1 0,0-1,-1 1,1-1,-1 0,1 0,3 0,109 9,-107-7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2:20:44.519"/>
    </inkml:context>
    <inkml:brush xml:id="br0">
      <inkml:brushProperty name="width" value="0.05" units="cm"/>
      <inkml:brushProperty name="height" value="0.05" units="cm"/>
      <inkml:brushProperty name="color" value="#FF0066"/>
      <inkml:brushProperty name="ignorePressure" value="1"/>
    </inkml:brush>
  </inkml:definitions>
  <inkml:trace contextRef="#ctx0" brushRef="#br0">126 4,'152'-2,"19"0,78 13,-7 29,-167-35,-1 4,0 3,62 18,-11-5,228-6,-25-17,1118-2,-1286-12,76 2,-87-1,0 6,17 7,-9 0,697-2,-405-36,-174 37,-106-13,272 13,-311 22,-94-20,0 2,-1 2,1 1,-2 1,23 11,88 27,-11 11,109 30,-134-38,-33-10,32 46,-106-82,0-1,0 1,0 0,0 0,0 0,-1 0,0 1,0-1,0 0,0 1,-1-1,0 0,0 1,0-1,0 0,0 1,-1-1,0 0,0 1,0-1,-1 0,1 0,-1 0,0 0,0 0,-1 0,1-1,-3 4,-87 161,76-146,0 0,-2-1,0 0,-2-2,0 0,-1-1,-1-1,0-1,-1-1,-1-2,-17 8,26-16,-1 0,1-1,-1-1,0 0,0-1,0-1,0 0,0-2,0 1,-2-2,-26 0,-541 13,49-23,376 34,-103-20,220-2,0 1,-1 3,1 1,-22 6,5 0,-1-3,1-3,-62-3,-86 8,54 1,-1-6,-4-8,4 2,-476-8,363-5,52-17,155 23,1 3,-1 2,0 3,0 3,-50 9,2-4,1-3,-41-7,19 0,-460 2,357 12,-74-4,297-5,-1 1,1 0,1 1,-1 0,0 1,1-1,0 2,1-1,-1 1,1 1,1-1,-2 3,-11 13,18-20,-1 0,1 0,0 0,-1 0,1 0,-1-1,0 1,0-1,0 0,0 0,0 0,-1 0,1-1,-1 1,1-1,-1 0,1 0,-4 1,-240-3,-501 1,668 11,70-10</inkml:trace>
  <inkml:trace contextRef="#ctx0" brushRef="#br0" timeOffset="7221.386">1080 429,'759'0,"-677"23,88 0,-86-12,28 14,3-14,146-12,-159-30,-53 12,98-11,-135 29</inkml:trace>
  <inkml:trace contextRef="#ctx0" brushRef="#br0" timeOffset="12173.478">1091 659,'346'0,"-189"12,20-6,-5 0,-104-7,140 1,-114 23,294-23,-186-12,-1 5,-52-9,-35 4,13 13,-117-1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2:30:03.106"/>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70,'41'-3,"-28"0,37-4,0 2,0 3,1 2,30 5,-8-2,39-5,0-4,83-17,-6 0,-112 19,1 4,0 3,-1 3,0 4,3 4,4-5,1-3,-1-4,17-4,0 1,254-11,329 13,-639 0,0 2,0 2,0 2,-1 2,0 2,-1 2,13 7,76 7,-64-10,-43-12,1 1,-1 1,-1 1,0 2,0 0,-1 1,0 1,-1 2,1 0,-12-5,0 1,-1 0,1 1,-2 0,0 0,0 1,-1 0,-1 0,1 2,-3 3,0 1,-1 1,0-1,-2 0,0 1,-1 0,-1-1,-1 1,-2 13,0-20,0-1,-1 0,0 0,0 0,-1 0,-1-1,0 0,-1 0,1 0,-2-1,1 0,-2-1,1 1,-1-2,0 1,-1-1,-9 9,-1-2,-1 0,0-1,-1-1,0-1,0-1,-1-2,-1 0,-9 2,-131 20,-64-9,-193-10,-1078-11,1302 12,-346-12,366-13,16 2,72 9,89 2,-1 0,1-1,-1 1,1 0,-1-1,1 1,0-1,-1 1,1 0,-1-1,1 1,0-1,-1 1,1-1,0 1,-1-1,1 1,0-1,0 0,0 1,0-1,0 1,-1-1,1 1,0-1,0 0,0 1,0-1,0 1,1-1,-1 0,0 1,0-1,0 1,0-1,1 1,-1-1,0 1,1-1,-1 1,0-1,1 1,-1-1,0 1,1 0,-1-1,1 1,-1-1,1 1,-1 0,1 0,-1-1,1 1,-1 0,1 0,0 0,-1-1,1 1,0 0,11-7</inkml:trace>
  <inkml:trace contextRef="#ctx0" brushRef="#br0" timeOffset="3995.598">3885 414,'162'3,"89"15,163 36,419 88,-520-105,-154-21,104 25,226 68,-20-3,203 89,-33-57,-412-84,-216-53,0 0,0 0,0-1,0 0,0-1,0-1,0 1,0-2,0 1,-1-1,1-1,28-7,233-33,1 12,1 12,1 12,82 15,-93-5,311 0,-230 41,-263-41,-17-1,1 2,0 4,19 5,-44-6,0-1,0-3,0-1,15-3,103 4,-66 6,-28 38,-38-25,-40-40,-12-54,24 64</inkml:trace>
  <inkml:trace contextRef="#ctx0" brushRef="#br0" timeOffset="7261.442">4368 299,'-83'29,"15"-1,-70 17,67-26,22 4,77-12,-5-7,-1 0,-1 1,1 1,-1 1,1 1,-2 1,0 1,0 1,0 0,3 0,-15-9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2:30:40.506"/>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1,'450'0,"-430"2,-13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7:36.26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0,'260'17,"-3"-7,0-10,83-18,-306 14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2:30:45.750"/>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23,'239'-21,"-98"19,-131 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2:30:53.312"/>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0,'170'29,"120"27,-76-50,-200-6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2:30:20.238"/>
    </inkml:context>
    <inkml:brush xml:id="br0">
      <inkml:brushProperty name="width" value="0.05" units="cm"/>
      <inkml:brushProperty name="height" value="0.05" units="cm"/>
      <inkml:brushProperty name="color" value="#FF0066"/>
      <inkml:brushProperty name="ignorePressure" value="1"/>
    </inkml:brush>
  </inkml:definitions>
  <inkml:trace contextRef="#ctx0" brushRef="#br0">186 157,'205'-28,"737"-74,-686 82,250 13,-393 11,0 6,-1 4,53 16,-106-20,0-3,0-2,1-3,39-4,160 10,123 39,-168-24,75-1,187-14,7 8,96-17,-200-22,-100 35,111-6,80 60,-213-26,-248-38,170 23,160 45,-218-39,2-5,1-6,0-5,17-5,-31-3,-1 6,88 22,-141-27,1-2,1-3,-1-2,14-3,9 0,192 13,-207-5,1 3,-1 3,-1 3,0 2,-1 3,46 23,-27-10,2-3,1-4,31 3,-101-24,0 1,0 1,-1 0,1 1,-1 1,-1 0,1 1,11 7,50 35,-2 3,-3 3,-3 3,-2 2,31 43,14 19,-15-18,-5 3,-3 8,-67-87,-2 0,-1 1,-2 1,-1 1,-2 0,-1 0,-1 2,-3-1,0 1,-3 0,0 0,-3 32,-19 487,12-462,2-15,-3-1,-3 0,-8 21,-27 23,5-48,-178 176,201-229,-1 0,0-1,-1-1,-1-1,0 0,-2-2,0-1,0 0,-1-2,-24 10,-444 133,186-81,-108 16,302-70,-1-6,0-4,0-5,-94-9,41 2,32-5,1-6,0-6,-10-7,-13-2,-214-46,-217-28,375 72,-51 6,-1 13,-3 12,-39-1,2-21,-761 19,1054 2,-87 1,-1-5,-61-12,140 13,-75-12,-1 3,-84 2,178 11,-1 0,1 0,-1 0,1 1,-1-1,1 0,0 1,0-1,0 1,0-1,0 1,0 0,0-1,0 1,1 0,-1 0,1-1,-1 1,1 0,0 0,-1 0,1 0,0 0,0-1,0 1,1 0,-1 0,0 0,1 0,-1-1,1 1,0 0,-1 0,1-1,0 1,0-1,0 1,0-1,1 1,-1-1,0 1,1-1,-1 0,5 13,-5-11,0-1,0 1,0-1,0 1,0-1,0 1,-1 0,1 0,-1-1,0 1,0 0,0 0,0-1,0 1,-1 0,1-1,-1 1,0 0,0-1,0 1,0-1,0 1,0-1,-1 1,1-1,-1 0,0 0,1 0,-1 0,0 0,0 0,-1 0,1-1,0 1,0-1,-1 1,1-1,-1 0,-1 1,-44 17,0-3,-1-1,0-3,-28 3,45-8,-130 17,-2-6,1-8,-145-10,247 0,-270 29,-102-22,263-8,114 1,-35 1,1-4,0-4,-22-6,-329-51,-132-42,432 68,68-4,17 5,35 11,20 18</inkml:trace>
  <inkml:trace contextRef="#ctx0" brushRef="#br0" timeOffset="4708.231">11598 2100,'74'-19,"185"-51,-10 67,-94 3,-48-12,116 12,-212-1,-16-3,-18-1,10 4,8 1,1 0,0-1,-1 1,1-1,0 0,-1 0,1 0,0-1,0 1,0-1,0 0,0 0,1-1,-1 1,0-1,-31-30,28 26</inkml:trace>
  <inkml:trace contextRef="#ctx0" brushRef="#br0" timeOffset="8410.558">11955 1789,'-60'42,"-236"199,235-179,61-62,-1 0,1 1,0-1,-1 0,1 1,-1-1,1 1,0-1,-1 0,1 1,0-1,0 1,-1-1,1 1,0-1,0 1,0-1,-1 1,1 0,0-1,0 1,0-1,0 1,0-1,0 1,0-1,0 1,1-1,-1 1,0 0,0-1,0 1,0-1,1 1,-1-1,0 1,1-1,-1 0,0 1,1-1,-1 1,0-1,1 0,-1 1,1-1,-1 0,1 1,-1-1,1 0,-1 0,1 1,-1-1,1 0,-1 0,1 0,-1 0,1 0,-1 0,1 0,0 0,-1 0,1 0,-1 0,1 0,-1 0,1 0,47 2,-41-2,234 7,-210-4,-22-3</inkml:trace>
  <inkml:trace contextRef="#ctx0" brushRef="#br0" timeOffset="11749.729">11817 2180,'2'0,"3"0,1 0,3 0,2 0,0 0,1 0,-2 0</inkml:trace>
  <inkml:trace contextRef="#ctx0" brushRef="#br0" timeOffset="13839.874">13138 1250,'82'-40,"-64"33,185-65,-84 63,-81 10,-28-1</inkml:trace>
  <inkml:trace contextRef="#ctx0" brushRef="#br0" timeOffset="18236.777">13219 1594,'270'0,"-256"0</inkml:trace>
  <inkml:trace contextRef="#ctx0" brushRef="#br0" timeOffset="22794.061">13162 1928,'155'14,"-40"7,-5-22,-100 1</inkml:trace>
  <inkml:trace contextRef="#ctx0" brushRef="#br0" timeOffset="30463.966">13207 2594,'266'0,"-175"12,27 11,-42-23,-64 0</inkml:trace>
  <inkml:trace contextRef="#ctx0" brushRef="#br0" timeOffset="36239.057">13288 3261,'219'-24,"-173"25,-36-1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8T04:21:56.436"/>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8T04:21:58.498"/>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24,'384'0,"-173"-23,169 23,-212 12,199-23,-335 10,-21 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8T04:22:02.399"/>
    </inkml:context>
    <inkml:brush xml:id="br0">
      <inkml:brushProperty name="width" value="0.05" units="cm"/>
      <inkml:brushProperty name="height" value="0.05" units="cm"/>
      <inkml:brushProperty name="color" value="#FF0066"/>
      <inkml:brushProperty name="ignorePressure" value="1"/>
    </inkml:brush>
  </inkml:definitions>
  <inkml:trace contextRef="#ctx0" brushRef="#br0">11961 970,'-103'-19,"-314"16,209 27,-86 7,-154-29,37-11,-443 7,301 37,247-8,199-14,-179 5,35 4,-106-22,332-3,-1 0,1-1,-1-2,1-1,-11-5,26 9,-501-146,455 136</inkml:trace>
  <inkml:trace contextRef="#ctx0" brushRef="#br0" timeOffset="1143.822">4007 488,'-165'7,"-25"10,0-9,-112-12,-143-13,402 17</inkml:trace>
  <inkml:trace contextRef="#ctx0" brushRef="#br0" timeOffset="4474.761">123 28,'16'50,"78"160,-56-133,66 69,-101-140,1 1,0-1,1 0,0 0,0 0,0 0,1-1,0 0,0 0,0-1,0 1,1-1,0-1,-1 1,1-1,1-1,-1 1,0-1,1 0,-1-1,6 1,264-26,-103 17,51 2,44 5,-110-22,118 10,619 12,-886 0</inkml:trace>
  <inkml:trace contextRef="#ctx0" brushRef="#br0" timeOffset="7796.744">3984 465,'67'-11,"-45"11,-1 1,1 0,0 2,-1 1,0 1,0 0,0 2,9 4,209 47,-75 30,-64-47,-51-30,1-2,0-2,0-3,0-1,1-3,23-4,29 3,261 1,-263 23,83 13,-55-17,48-12,150 0,-323-7,0 1,0 0,0 0,0 0,0 1,0-1,0 1,-1 0,1 0,0 0,-1 1,0-1,0 1,1 0,-2 0,1 0,0 0,0 0,-1 1,0-1,0 1,0 0,1 1,23 39,-21-36,1-1</inkml:trace>
  <inkml:trace contextRef="#ctx0" brushRef="#br0" timeOffset="10607.731">88 17,'-32'80,"26"-42,-18 43,-1 12,42-127,44-136,-32 77,-29 92,1 0,-1 0,1 1,0-1,0 0,-1 0,1 1,0-1,0 1,0-1,-1 0,1 1,0-1,0 1,0 0,0-1,0 1,0 0,0 0,0-1,0 1,0 0,0 0,0 0,0 0,0 1,0-1,0 0,0 0,0 0,0 1,0-1,0 1,0-1,0 0,0 1,0 0,0-1,-1 1,1 0,0-1,0 1,-1 0,39 29,44 44,30-22,-104-45,-2-1</inkml:trace>
</inkml:ink>
</file>

<file path=ppt/ink/ink76.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41:30.196"/>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0 101 0,'25'0'219,"-13"0"-219,25 0 0,-25 0 16,0 0-16,13 0 15,-1 0 1,-12 0-16,0 0 31,1 0-31,-1 0 31,0 0-31,0 0 94,13 0-94,-13 0 16,0 0-1,0 0 1,0 0 0,1 0 15,-1 0-31,12 0 16,-11 0-16,11 0 15,13 0 1,-13 0-1,-12 0 1,25 0-16,-13 0 16,13 0-16,-25 0 15,0 0-15,25 0 16,-13 0-16,13 0 16,-13 0-1,13-12 1,-25 12-16,1 0 15,-1 0-15,12 0 16,-12 0 0,1 0-16,-1 0 15,0 0-15,0 0 16,0 0-16,1 0 16,11 0-1,-12 0 1,0 0-16,1 0 15,-1 0 1,0 0 0,0 0-1,13 0 1,-13 0-16,0 0 16,0 0-1,-12-12 16,13 12-31,-1 0 16,0 0-16,12 0 16,-11 0-1,-1 0-15,0 0 16,0-25-16,0 25 16,1-12-16,11 12 15,-12 0-15,13 0 16,-13 0-16,0 0 15,25 0-15,12 0 0,-37 0 16,25-12-16,-25 12 16,0-12-16,0 12 15,0 0-15,1 0 16,-1 0 0,12 0-1,-12 0 1,1 0-1,-1 0 1,0 0 0,0 0-16,0 0 31,13 0-31,-13 0 16,0 0-1,1 0-15,-1 0 16,0 0-1,0 0 1,13 0 0,-13 0-1,0 0 1,0 0 0,0 0-1,1 0 1,-1 0-1,12 0 32,-12 0-31,1 0-16,-1 0 16,0 0-1,0 0 48,1 0 15,-1 0-63,12 0 1,1 0 0,11 0-16,-11 0 15,-13 0 1,0 0-16,13 0 16,-13 0-1,0 0 1,0 0-16,0 0 15,1 0-15,-1 0 16,12 0 0,-12 0-1,1 0-15,-1 0 32,0 0-17,0 0 1,0 0-16,13 0 31,-13 0-31,0 0 656,1 0-640,-1 0-16,0 0 16,0 0-16,25 0 15,-25 0 1,0 0-16,0 0 31</inkml:trace>
</inkml:ink>
</file>

<file path=ppt/ink/ink7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9-08T18:05:15.003"/>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62CD3871-6CCD-4E0E-BA21-2313418C9D49}" emma:medium="tactile" emma:mode="ink">
          <msink:context xmlns:msink="http://schemas.microsoft.com/ink/2010/main" type="writingRegion" rotatedBoundingBox="16825,8378 18925,8391 18920,9215 16820,9203"/>
        </emma:interpretation>
      </emma:emma>
    </inkml:annotationXML>
    <inkml:traceGroup>
      <inkml:annotationXML>
        <emma:emma xmlns:emma="http://www.w3.org/2003/04/emma" version="1.0">
          <emma:interpretation id="{ADEC39EB-DC0C-47A1-9ADC-9F8C23BEC462}" emma:medium="tactile" emma:mode="ink">
            <msink:context xmlns:msink="http://schemas.microsoft.com/ink/2010/main" type="paragraph" rotatedBoundingBox="16825,8378 18925,8391 18920,9215 16820,9203" alignmentLevel="1"/>
          </emma:interpretation>
        </emma:emma>
      </inkml:annotationXML>
      <inkml:traceGroup>
        <inkml:annotationXML>
          <emma:emma xmlns:emma="http://www.w3.org/2003/04/emma" version="1.0">
            <emma:interpretation id="{9C32CE88-E39A-4A63-A74B-9DE77B8AC55F}" emma:medium="tactile" emma:mode="ink">
              <msink:context xmlns:msink="http://schemas.microsoft.com/ink/2010/main" type="line" rotatedBoundingBox="16825,8378 18925,8391 18920,9215 16820,9203"/>
            </emma:interpretation>
          </emma:emma>
        </inkml:annotationXML>
        <inkml:traceGroup>
          <inkml:annotationXML>
            <emma:emma xmlns:emma="http://www.w3.org/2003/04/emma" version="1.0">
              <emma:interpretation id="{87A64776-8CAF-405A-A07F-724A0D28F9B2}" emma:medium="tactile" emma:mode="ink">
                <msink:context xmlns:msink="http://schemas.microsoft.com/ink/2010/main" type="inkWord" rotatedBoundingBox="16825,8378 18925,8391 18920,9215 16820,9203"/>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o</emma:literal>
                </emma:interpretation>
                <emma:interpretation id="interp3" emma:lang="en-US" emma:confidence="0">
                  <emma:literal>B</emma:literal>
                </emma:interpretation>
                <emma:interpretation id="interp4" emma:lang="en-US" emma:confidence="0">
                  <emma:literal>-</emma:literal>
                </emma:interpretation>
              </emma:one-of>
            </emma:emma>
          </inkml:annotationXML>
          <inkml:trace contextRef="#ctx0" brushRef="#br0">187 90 0,'-23'0'203,"0"0"-203,0 0 31,-1 0 1,1 0 93,23 23-110,0 1 63,-23-24-62,23 23 15,-24-23 16,24 23-16,0 1 32,0-1-16,-23-23-32,23 23 1,0 0 62,0 1-31,0-1-16,0 0 47,0 1 47,0-1-46,0 0-79,0 1 15,0-1 1,0 0 15,0 0-15,0 1 15,23-1-15,-23 0 15,0 1-31,0-1 31,0 0 0,0 1 1,0-1-1,24-23-16,-24 23-15,0 0 32,23 1-1,-23-1 0,0 0 0,23-23 1,-23 24-1,24-24 235,-1 0-266,23 0 15,-22 0 1,22 0-1,-22 0 1,-1 0-16,24-24 16,-24 24-1,0 0-15,1 0 16,-1 0 0,0 0-1,0 0-15,24 0 16,-24 0-1,1 0-15,-1 0 16,0 0 0,1 0-1,-1-23 1,0 23-16,24 0 16,-24-23-1,24 23-15,-24-24 16,0 24-1,24-23-15,-24 23 16,0 0 0,1 0-16,22 0 15,-22 0 1,22 0-16,-22 23 16,-1-23-1,0 0-15,1 24 16,-1-24-16,0 0 15,0 0 1,1 0 281,-1 0-281,0 0-16,1 0 15,-1-24-15,0 24 16,1 0-1,-1 0-15,0 0 16,0 0 0,1 0-16,-1 0 15,0 0 1,1 0 15,-1 0-31,0 0 31,1 0 1,-1 0-17,0 0 1,0 0 0,1 0-1,-1 0 1,0 0 15,1 0-15,-1 0-1,0 0-15,1 0 32,-1 0-32,0 0 31,0 0-16,1 0 1,-1-23 0,0 23-1,1 0 1,-1 0 31,0 0-16,-23-23 328,0 0-343,0-1 0,0 1 15,0 0 16,0-1 31,0 1-62,0 0 15,0-1 0,0 1 16,0 0 31,0 0-47,0-1-15,-23 24 0,23-23 62,0 0-16,0-1 313,0 1-359,0 0-1,0-1 1,0 1 0,0 0 15,-23 0 31,23-1-30,0 1-1,0 0 360,-24 23-251,1 0 1,0 0-94,23-24-47,-24 24 47,1 0 31,0 0-16,23-23-46,-23 23 31,-1 0 15,1 0-31,0 0-15,-1 0 31,1 0 344,0 0-376,-1 0 1,1 0 15,0-23-15,0 23-1,-1 0 1,24-24 0,-23 24-16,0 0 31,23-23-31,-24 23 15,1 0 17,0 0-1,-1 0 0,1 0-15,0 0 15,0 0 16,-1 0 15,1 0-30,0 0 15,-1 0-16,1 0 0,0 0 0,-1 0 1,1 0-1,0 0 0,0 0 16,-1 0-31,1 0 15,0 0 0,-1 0-15,1 0 15,0 0 0,-1 0 0,1 0-15,0 0 31,-1 0 312,1 0-343,0 0 0,0 0-16,-1 0 15,1 0 1,0 0-16,-1 0 15,1 0 17,0 0-17,-1 0 1,1 0 15,0 0-15,0 0-1,-1 0 17,1 0 15,0 0-32,-1 0 1,1 0-1,0 0 17,-1 0 30,1 0-46,0 0 15,0 0 32,-1 0 15,24 23-31,-23-23-16,0 0 0,23 24 16,-24-24-47,1 0 16,23 23-1,-23-23 1,-1 0 78,1 0-63,0 0 31,-1 23-15,24 1 63</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41:33.276"/>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0 100 0,'36'0'219,"1"-25"-203,-25 25-1,0 0-15,1 0 16,-1 0-1,0 0-15,0 0 16,25 0 0,-25 0-16,37 0 15,-25 0-15,13 0 0,-13 0 16,13 0-16,0 0 16,-13 0-16,-12-12 15,0 12-15,25 0 16,-13 0-16,1 0 15,-1 0-15,-11 0 16,11 0-16,13 0 0,-25 0 16,0 0-16,0 0 15,13 0-15,-13 0 16,0 0 0,0 0-1,1 0-15,-1 0 16,24 0-1,-23 0-15,-1-12 16,12 12-16,1-12 0,-1 12 16,13 0-1,-13 0-15,13 0 16,-13 0-16,49 0 16,-36 0-16,-13 0 15,13 0-15,0-25 16,-25 25-16,12 0 15,-11 0-15,-1 0 0,12-12 16,-12 12-16,1 0 16,-1 0-1,0 0-15,0 0 16,1 0 0,11 0-16,-12 0 15,0 0 1,1 0-16,-1 0 15,0 24 1,0-24 0,0 0-1,13 13 1,-13-13-16,-12 12 16,24-12-16,-11 0 15,-1 0-15,25 0 16,-37 12-1,12-12-15,0 0 16,0 0-16,0 0 16,13 0-16,-13 0 15,0 12-15,0-12 16,1 0 0,-1 0-16,0 0 15,12 0-15,-11 0 16,-1 0-1,12 0 1,13 0 0,-13 0-16,13 0 15,-25 0 1,0 0-16,-12 12 0,37-12 16,-25 13-1,1-13-15,-1 0 16,0 0-1,0 0 1,0 0-16,13 0 16,-13 0-16,0 0 0,0 0 15,1 0-15,-1 0 16,0 24 15,12-24-31,-11 0 47,-1 0 47,0 0-16,0 0-78,1 0 31,-1 0-31,0 0 31,12 0 1</inkml:trace>
</inkml:ink>
</file>

<file path=ppt/ink/ink79.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54:56.444"/>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E4C5EF46-2AC2-405A-B6A6-42E6B09B583B}" emma:medium="tactile" emma:mode="ink">
          <msink:context xmlns:msink="http://schemas.microsoft.com/ink/2010/main" type="writingRegion" rotatedBoundingBox="2973,6969 4839,6969 4839,9148 2973,9148"/>
        </emma:interpretation>
      </emma:emma>
    </inkml:annotationXML>
    <inkml:traceGroup>
      <inkml:annotationXML>
        <emma:emma xmlns:emma="http://www.w3.org/2003/04/emma" version="1.0">
          <emma:interpretation id="{E3960878-8529-4CAE-BF13-214EA6CC1B4D}" emma:medium="tactile" emma:mode="ink">
            <msink:context xmlns:msink="http://schemas.microsoft.com/ink/2010/main" type="paragraph" rotatedBoundingBox="2973,6969 4839,6969 4839,9148 2973,9148" alignmentLevel="1"/>
          </emma:interpretation>
        </emma:emma>
      </inkml:annotationXML>
      <inkml:traceGroup>
        <inkml:annotationXML>
          <emma:emma xmlns:emma="http://www.w3.org/2003/04/emma" version="1.0">
            <emma:interpretation id="{8CB53F71-70C6-4F27-9E98-E367DA635D80}" emma:medium="tactile" emma:mode="ink">
              <msink:context xmlns:msink="http://schemas.microsoft.com/ink/2010/main" type="line" rotatedBoundingBox="2973,6969 4839,6969 4839,9148 2973,9148"/>
            </emma:interpretation>
          </emma:emma>
        </inkml:annotationXML>
        <inkml:traceGroup>
          <inkml:annotationXML>
            <emma:emma xmlns:emma="http://www.w3.org/2003/04/emma" version="1.0">
              <emma:interpretation id="{422CDBC4-C257-4DDA-8EB1-3EF03DC155F2}" emma:medium="tactile" emma:mode="ink">
                <msink:context xmlns:msink="http://schemas.microsoft.com/ink/2010/main" type="inkWord" rotatedBoundingBox="2973,6969 4839,6969 4839,9148 2973,9148"/>
              </emma:interpretation>
              <emma:one-of disjunction-type="recognition" id="oneOf0">
                <emma:interpretation id="interp0" emma:lang="en-US" emma:confidence="1">
                  <emma:literal>I</emma:literal>
                </emma:interpretation>
                <emma:interpretation id="interp1" emma:lang="en-US" emma:confidence="0">
                  <emma:literal>E</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K</emma:literal>
                </emma:interpretation>
              </emma:one-of>
            </emma:emma>
          </inkml:annotationXML>
          <inkml:trace contextRef="#ctx0" brushRef="#br0">0 0 0,'12'0'313,"0"0"-298,12 0-15,-12 0 16,0 0 0,0 0-1,0 0-15,0 0 16,0 0-16,24 0 15,-24 0 1,0 0 0,12 0-1,0 0 1,-12 0-16,13 0 16,-13 0-1,0 0-15,12 0 16,-12 0-1,0 0 1,0 0 0,0 0 15,0 0-31,0 0 31,12 0-15,-12 0 15,0 0-15,0 0 15,0 0-15,0 0 15,0 0-16,0 0 17,12 0-32,-12 0 15,0 0 1,0 0 15,1 0-15,-1 0-1,0 0 1,12 0 0,-12 0-16,0 0 15,0 0 1,0 0 0,0 0-16,0 0 15,12 0 1,-12 0-1,0 0 1,0 0-16,0 0 16,0 0-1,0 0 1,12 0 15,-12 0-15,0 0-1,0 0 1,0 0 15,0 0-31,0 0 16,1 0 0,11 0-16,-12 0 15,0 0 1,0 0-1</inkml:trace>
          <inkml:trace contextRef="#ctx0" brushRef="#br0" timeOffset="3242.832">12-1180 0,'12'0'235,"0"0"-220,12 0 1,0 0-16,-12 0 15,0 0-15,0 0 0,12 0 16,-12 0-16,0 0 16,12 0-16,-12 0 15,24 0-15,-23 0 16,-1 0-16,0 0 16,0 0-1,0 0-15,12 0 16,-12 0-16,0 0 15,0 0 1,0 0 0,0 0-16,0 0 15,12 0 1,-12 0 0,0 0-1,0 0 1,0 0-1,0 0 1,0 0 0,12 0-1,-12 0 1,0 0 0,0 0-16,1 0 15,-1 0-15,0 0 16,0 0-16,24 0 15,-24 0 1,0 0 0,0 0-1,0 0-15,12 0 16,-12 0-16,0 0 0,0 0 16,12 0-16,12 0 15,-12 0 1,0 0-1,-12 0-15,0 0 16,1 0-16,-1 0 16,0 0-16,0 0 15,12 0-15,0 0 16,-12 0 0,0 0-16,0 0 15,0 0 1,12 0-16,-12 0 15,0 0 1,0 0 0,0 0-16,0 0 15,0 12 1,12-12-16,-12 0 16,0 0-1,0 0 1,0 0-1,1 0 1,-1 0-16,12 0 16,-12 0-1,0 0 1,0 0 0,0 0-16,24 0 15,-24 0 1,0 0-1,0 0-15,0 0 16,12 0-16,0 0 16,-12 0-16,0 0 15,0 0-15,0 0 16,0 0-16,-12 24 16,12-24-16,13 0 15,-13 0 1,0 0-16,0 0 0,0 0 15,0 0 1,0 0-16,-12 12 16,24-12-16,-12 0 15,0 0-15,0 0 16,0 0 0,0 0-16,24 0 15,-24 0 1,0 0-16,0 0 15,0 0-15,0 0 63,-12 12-47</inkml:trace>
          <inkml:trace contextRef="#ctx0" brushRef="#br0" timeOffset="6666.887">385 999 0,'12'0'219,"0"0"-219,12 0 15,-12 0 1,12 0-16,-12 0 16,0 0-1,0 0 1,12 0-16,-12 0 15,0 0 1,1 0 0,-1 0-16,0 0 15,24 0-15,-24 0 16,12 0 0,12 0-1,-24 0-15,0 0 16,24 0-16,-12 0 15,12 0 1,-24 0 0,0 0-16,12 0 0,13 0 15,-25 0-15,0 0 16,24 0-16,-24-12 16,0 12-16,0 0 15,0-12-15,0 12 16,12 0-16,-12 0 15,0 0-15,0 0 16,0 0-16,12 0 16,0 0-1,-12 0 1,0 0 0,0 0-1,0 0-15,25-12 16,-25 12-1,0 0-15,0 0 16,0 0 0,0 0-1,12 0-15,-12 0 16,0 0 0,0 0-1,0 0-15,0 0 16,0 0-16,0 0 0,12 0 15,-12 0-15,0 0 16,0 0-16,0 0 16,0 0-1,0 0-15,13 0 16,-13 0-16,0 0 16,0 0-16,0 0 15,0 0-15,0 0 16,12 0-16,-12 0 15,0 0-15,0 0 16,0 0-16,0 0 16,0 0-16,12 0 15,-12 0 1,0 0-16,0 0 16,0 0-1,0 12 1,0-12-1,0 0-15,12 0 16,-12 0 0,1 0-16,-1 0 15,0 0 17,-12 12-1</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7:39.62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22,'393'-14,"-183"14,-189-5,-13 2</inkml:trace>
</inkml:ink>
</file>

<file path=ppt/ink/ink80.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11T23:11:52.123"/>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4038EBEF-21C2-45BC-AAF4-705491A02532}" emma:medium="tactile" emma:mode="ink">
          <msink:context xmlns:msink="http://schemas.microsoft.com/ink/2010/main" type="writingRegion" rotatedBoundingBox="18938,9134 16913,9345 16849,8731 18874,8519"/>
        </emma:interpretation>
      </emma:emma>
    </inkml:annotationXML>
    <inkml:traceGroup>
      <inkml:annotationXML>
        <emma:emma xmlns:emma="http://www.w3.org/2003/04/emma" version="1.0">
          <emma:interpretation id="{A783C93A-683F-45F5-9930-870D06751C78}" emma:medium="tactile" emma:mode="ink">
            <msink:context xmlns:msink="http://schemas.microsoft.com/ink/2010/main" type="paragraph" rotatedBoundingBox="18938,9134 16913,9345 16849,8731 18874,8519" alignmentLevel="1"/>
          </emma:interpretation>
        </emma:emma>
      </inkml:annotationXML>
      <inkml:traceGroup>
        <inkml:annotationXML>
          <emma:emma xmlns:emma="http://www.w3.org/2003/04/emma" version="1.0">
            <emma:interpretation id="{0FAA72F8-3501-4F9A-83B6-79C0382264E4}" emma:medium="tactile" emma:mode="ink">
              <msink:context xmlns:msink="http://schemas.microsoft.com/ink/2010/main" type="line" rotatedBoundingBox="18938,9134 16913,9345 16849,8731 18874,8519"/>
            </emma:interpretation>
          </emma:emma>
        </inkml:annotationXML>
        <inkml:traceGroup>
          <inkml:annotationXML>
            <emma:emma xmlns:emma="http://www.w3.org/2003/04/emma" version="1.0">
              <emma:interpretation id="{597E3BD6-9DA2-4359-BA12-08CD35D0E95B}" emma:medium="tactile" emma:mode="ink">
                <msink:context xmlns:msink="http://schemas.microsoft.com/ink/2010/main" type="inkWord" rotatedBoundingBox="18868,8519 18964,9129 18870,9144 18774,8533"/>
              </emma:interpretation>
              <emma:one-of disjunction-type="recognition" id="oneOf0">
                <emma:interpretation id="interp0" emma:lang="en-US" emma:confidence="0.5">
                  <emma:literal>I</emma:literal>
                </emma:interpretation>
                <emma:interpretation id="interp1" emma:lang="en-US" emma:confidence="0">
                  <emma:literal>|</emma:literal>
                </emma:interpretation>
                <emma:interpretation id="interp2" emma:lang="en-US" emma:confidence="0">
                  <emma:literal>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1906-409 0,'0'24'203,"0"-12"-187,0 0 0,0 0-16,0 12 15,0-12-15,0 0 16,0 0 31,0 0-47,12-12 15,-12 36-15,0-24 16,0 0-16,12 0 16,0 0-16,-12 24 15,0-24-15,0 0 16,0 1-1,0-1-15,0 0 16,0 0-16,12 0 16,-12 12-1,12-12 1,-12 0-16,12 0 16,12 0-1,-24 0-15,0 0 16,0 12-16,12-12 15,-12 0 1,0 0 31,12 0 0,-12 0-47,0 0 31,0 12-15,0-36 296,0-12-296,0 12-16,0 0 15,0 0-15,0-12 16,0 12 0,0 0-16,0 0 0,0 0 15,-12 0 1,12 0-16,0-24 0,0 12 16,0-12-1,-24 36 1,24-25-16,0-11 15,0 12 1,0-12 0,0 24-1,-12 0-15,12 0 16,0-12 0,0 12-1,0 0 1,0 0 15,0 0-15,0 0-16,0 0 15,0-12 1,0 12 0,0 0-16,0 0 15,-12-1-15,12 1 31,-12 0-31</inkml:trace>
        </inkml:traceGroup>
        <inkml:traceGroup>
          <inkml:annotationXML>
            <emma:emma xmlns:emma="http://www.w3.org/2003/04/emma" version="1.0">
              <emma:interpretation id="{BF651C5B-26A5-474C-94B8-C3BA6637F63C}" emma:medium="tactile" emma:mode="ink">
                <msink:context xmlns:msink="http://schemas.microsoft.com/ink/2010/main" type="inkWord" rotatedBoundingBox="16877,8992 18893,8926 18900,9154 16884,9219"/>
              </emma:interpretation>
              <emma:one-of disjunction-type="recognition" id="oneOf1">
                <emma:interpretation id="interp5" emma:lang="en-US" emma:confidence="0.5">
                  <emma:literal>Tax</emma:literal>
                </emma:interpretation>
                <emma:interpretation id="interp6" emma:lang="en-US" emma:confidence="0">
                  <emma:literal>Ten</emma:literal>
                </emma:interpretation>
                <emma:interpretation id="interp7" emma:lang="en-US" emma:confidence="0">
                  <emma:literal>Tix</emma:literal>
                </emma:interpretation>
                <emma:interpretation id="interp8" emma:lang="en-US" emma:confidence="0">
                  <emma:literal>Ton</emma:literal>
                </emma:interpretation>
                <emma:interpretation id="interp9" emma:lang="en-US" emma:confidence="0">
                  <emma:literal>Tone</emma:literal>
                </emma:interpretation>
              </emma:one-of>
            </emma:emma>
          </inkml:annotationXML>
          <inkml:trace contextRef="#ctx0" brushRef="#br0" timeOffset="-2939.434">160 108 0,'24'0'266,"0"-24"-251,-12 24-15,24 0 16,-24 0-16,37-12 0,-25 12 16,36-12-16,-12 12 15,0 0-15,24-24 16,-36 24-16,13-12 16,-13 12-16,-24 0 15,0 0-15,12 0 16,0 0-16,-12 0 15,0 0-15,0 0 16,0 0-16,0 0 16,0 0-16,24 0 15,-24 0 1,0 0 0,0 0 15,0 0-31,13 0 15,-13 0 1,0 0-16,0 0 16,0 0-1,0 0-15,0 0 16,24 0-16,-24 0 16,12 0-16,36 0 15,-36 0-15,12 0 16,-12 12-16,13-12 15,-25 0-15,24 0 0,-24 0 16,0 0-16,0 0 16,0 0-16,0 0 15,0 0 1,12 0-16,-12 0 16,0 0-16,0 0 15,0 0-15,24 0 16,-36 12-16,12-12 15,0 0-15,0 0 16,0 0-16,0 0 16,1 0-1,23 0 1,-12 0 0,-12 0-1,12 0-15,-24 12 500,-12-12-219,0 0-281,0 0 16,0 0 0,-12 0-16,0 0 15,11 0-15,-11 0 16,12 0-16,-24 0 16,12 0-16,-12 0 15,12 0-15,-12 12 16,24-12-16,-24 0 15,12 0-15,-12 0 0,11 0 16,-11 0-16,12 0 16,-12 0-16,0 0 15,24 0-15,-12 0 16,-12 0-16,12 0 16,12 12-16,-12-12 15,0 0-15,-13 0 16,25 0-1,0 0-15,0 0 16,0 0 0,-24 0-1,36 12-15,-12-12 16,0 0-16,0 0 16,0 0-16,0 0 15,0 0-15,-24 0 16,36 12-16,-24-12 0,12 0 15,0 12-15,-24-12 16,24 0-16,-1 0 16,-23 0-16,24 0 15,0 0-15,-12 0 16,12 0-16,-12 0 16,0 0-16,12 12 15,0-12-15,-24 0 16,24 0-16,0 12 0,-12-12 15,12 0 1,-12 0-16,24 24 16,-24-24-16,11 12 15,1-12-15,0 0 16,-12 0-16,12 0 16,0 0-16,0 12 15,0-12-15,0 0 0,0 13 16,-12-13-1,36 0 298,12 0-297,12 0-1,-12 0-15,24 0 16,13 0-16,11 0 15,-24 0-15,0-25 16,24 25-16,-35 0 16,11 0-16,0 0 15,-12-12-15,0 12 0,12 0 16,-12-12-16,12-12 16,-11 24-16,-13 0 15,12 0-15,-12 0 16,-12 0-16,24 0 15,-24 0-15,12 0 16,12 0-16,0 0 0,-24 0 16,12 0-16,13 0 15,-13 0-15,12 0 16,-24 0-16,12 0 16,0 0-16,0 0 15,0 0-15,0 0 16,-12 0-16,0 0 15,0 0-15,0 0 16,0 0-16,0 0 16,12 0-16,1 0 15,11 0 1,-24 0 0,0 0-16,0 0 15,0 0-15,0 0 16,0 0-16,12 0 15,-12 0-15,0-12 16,0 12 0,0 0-16,0 0 15,24-12 1,-12 12 0,-12 0-16,12 0 15,-11 0-15,-1 0 16,0 0-1,0 0-15,0 0 16,0 0-16,12 0 16,-12 0-1,0 0 17,0 0-17,-24 0 423,0 0-423,12-12-15,-24 12 16,12 0-16,-12 0 16,12-12-16,0 12 15,-13-24-15,13 24 16,0 0-16,0 0 15,-12 0 1,0 0 0,12 0-16,0 0 15,0 0-15,0 0 94,0 0 172,0 0-266,-12 0 15,12 0 1,0 0-16,0 0 16,-12 0-16,12 0 15,-12 0-15,0 0 16,11 0-16,1 0 15,-24 0-15,12 0 0,12 0 16,-24-12-16,-12 12 16,12 0-16,12 0 15,-36 0-15,36 0 16,-13 0-16,25 0 16,-12 0-16,12 0 15,-24 0-15,12 0 16,0 0-16,12 0 15,-12 0-15,24 12 0,-36 12 16,24-24-16,0 0 16,0 0-16,0 12 15,-25 0 1,25-12-16,0 0 16,-12 0-1,12 0-15,-12 0 16,12 12-16,0 0 0,-12-12 15,12 0-15,-12 0 16,12 12-16,0-12 16,0 24-16,0-24 15,-24 0-15,24 0 16,0 0-16,0 0 16,0 0-16,-1 12 15,1-12-15,-12 0 16,12 12-16,0-12 0,0 0 15,0 0 1,0 0-16,-24 0 16,24 0-1,0 0 1,0 0 0,0 0-16,0 0 15,0 0-15,12 13 16,-24-13-16,12 0 15,0 0 1,0 0 0,0 0 15,0 0-31,12 12 16,-12-12 249,-13 0-218,13 0-47,12-12 16,-12-1-1,0 13 1,0-12 15,0 12-15,12-24-1,-12 24 1,-12 0 0,24-12-1,-12 12 1,0 0-16,0 0 31,0 0-31,0-12 31,0 12-31,12-12 94,0 0-78,-12 12 15,-12-12-15,24 0-16,-12 12 15,0 0 1,12-24 0,-12 24-16,0-12 15,0 12 16,12-12-31,-12 0 16,12 0 31,0 0-16,0 24 360,0 0-391,0 12 15,0 0-15,0-12 16,0 0 0,0 0-16,0 0 15,0 12-15,0-12 16,0 0-16,0 0 16,12-12 171,0 0-109,0 0-78</inkml:trace>
          <inkml:trace contextRef="#ctx0" brushRef="#br0" timeOffset="2553.93">100 180 0,'0'-12'250,"-12"0"-250,12 0 16,-12 0-1,12 0 16,-12 0-31,0 12 32,12-12-17,0 0 17,0-12-17,-12 24 1,12-12-16,-12 12 15,12-12 1,0 0-16,-12 12 16,-12-12-1,24 0-15,-12 12 16</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8:09:40.43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6A7F400-0532-4BBE-BCF9-804C0C41E3AD}" emma:medium="tactile" emma:mode="ink">
          <msink:context xmlns:msink="http://schemas.microsoft.com/ink/2010/main" type="writingRegion" rotatedBoundingBox="8770,7394 2062,8769 1835,7658 8542,6283"/>
        </emma:interpretation>
      </emma:emma>
    </inkml:annotationXML>
    <inkml:traceGroup>
      <inkml:annotationXML>
        <emma:emma xmlns:emma="http://www.w3.org/2003/04/emma" version="1.0">
          <emma:interpretation id="{A5776ED6-0464-4A9F-9218-9E41091B7822}" emma:medium="tactile" emma:mode="ink">
            <msink:context xmlns:msink="http://schemas.microsoft.com/ink/2010/main" type="paragraph" rotatedBoundingBox="8770,7394 2062,8769 1835,7658 8542,6283" alignmentLevel="1"/>
          </emma:interpretation>
        </emma:emma>
      </inkml:annotationXML>
      <inkml:traceGroup>
        <inkml:annotationXML>
          <emma:emma xmlns:emma="http://www.w3.org/2003/04/emma" version="1.0">
            <emma:interpretation id="{52CBA153-151E-4D2A-93A6-836E33EBF974}" emma:medium="tactile" emma:mode="ink">
              <msink:context xmlns:msink="http://schemas.microsoft.com/ink/2010/main" type="line" rotatedBoundingBox="8770,7394 2062,8769 1835,7658 8542,6283"/>
            </emma:interpretation>
          </emma:emma>
        </inkml:annotationXML>
        <inkml:traceGroup>
          <inkml:annotationXML>
            <emma:emma xmlns:emma="http://www.w3.org/2003/04/emma" version="1.0">
              <emma:interpretation id="{3F2298CD-67B1-4E4A-8256-48D3F359DFF9}" emma:medium="tactile" emma:mode="ink">
                <msink:context xmlns:msink="http://schemas.microsoft.com/ink/2010/main" type="inkWord" rotatedBoundingBox="1835,7658 8542,6283 8770,7394 2062,8769"/>
              </emma:interpretation>
              <emma:one-of disjunction-type="recognition" id="oneOf0">
                <emma:interpretation id="interp0" emma:lang="en-US" emma:confidence="0">
                  <emma:literal>€.</emma:literal>
                </emma:interpretation>
                <emma:interpretation id="interp1" emma:lang="en-US" emma:confidence="0">
                  <emma:literal>0.</emma:literal>
                </emma:interpretation>
                <emma:interpretation id="interp2" emma:lang="en-US" emma:confidence="0">
                  <emma:literal>€0.</emma:literal>
                </emma:interpretation>
                <emma:interpretation id="interp3" emma:lang="en-US" emma:confidence="0">
                  <emma:literal>0-4</emma:literal>
                </emma:interpretation>
                <emma:interpretation id="interp4" emma:lang="en-US" emma:confidence="0">
                  <emma:literal>€</emma:literal>
                </emma:interpretation>
              </emma:one-of>
            </emma:emma>
          </inkml:annotationXML>
          <inkml:trace contextRef="#ctx0" brushRef="#br0">117 863 0,'19'0'437,"18"0"-437,19 0 16,-18 0-16,74 0 0,-38 0 15,1 19-15,18 18 0,-55-37 0,18 19 0,-19-19 16,1 0-16,-20 18 0,20-18 0,-20 0 16,1 0-16,-19 38 15,37-38 141,-18 0-156,0 0 16,-1 0-16,1 0 16,0 0-16,-1 0 0,20 0 15,-20-19 79,1 19-94,0 0 16,-1-19-16,1 19 15,0 0-15,-1 0 0,20 0 16,-20 0 0,1 0-1,0 0-15,-1 0 16,1 0-16,0 0 203,-19-18-203,37 18 0,1-19 0,-20 19 16,-18 0-16,19 0 0,37 0 0,-37 0 0,18 0 15,-18 0-15,18 0 0,-18 0 16,-1 0-16,1 0 78,0 0-31,-1 0-47,1 0 0,18 0 15,-18 0-15,0 0 16,-1 0 109,1-19-109,0 19-16,37 0 15,-38 0-15,1-18 0,0 18 0,-1 0 16,1 0-16,19 0 78,-20-38-78,1 38 16,0 0-16,-19-18 47,18 18-32,-18-19 63,19 19-78,0-19 16,-19 0-16,0 1 16,0-1 15,0-18-31,0 18 15,0 0 1,18 19-16,-18-18 0,0-1 0,0 0 63,38 1-48,-38-1 141,0-18-140,0 18-16,0 0 16,0 1-16,-19 18 15,19-19-15,-19 19 0,19-19 78,-18 19-78,-38-18 16,0-20-16,-1 20 0,39-1 0,-20 19 16,-18-37-16,0 37 0,38-19 0,-1 0 15,-18 1-15,-1 18 0,20-19 0,-20-18 16,20 18-16,-20 0 0,20 19 16,-1-19-16,0 19 0,1 0 0,-1-18 15,0 18-15,1-19 0,-20 19 16,20-19-16,-1-18 0,0 37 15,0-19-15,1 19 94,-1 0-94,-37 0 16,37 0-16,1 0 0,-38 0 15,37 0-15,-18-18 0,-19 18 0,18 0 0,20 0 16,-20 0-16,20 0 0,-1 0 0,0 0 16,1 0 265,-1 0-109,0 0-172,-37 0 15,38 18-15,-20-18 0,1 0 0,18 19 16,0-19-16,1 0 0,-1 0 156,-18 37-156,37-18 0,-19-19 16,-18 0-16,18 19 0,0-19 16,19 18-16,-18-18 15,-1 0 16,19 19-31,-19-19 0,1 19 16,-20-19-16,38 19 0,-18-19 63,-1 37-63,0-37 15,19 19-15,-18-19 0,-1 0 16,19 18-16,-19-18 0,-18 0 484,37 19-484,-19-19 281,1 19-265,-1-19 156,19 18-156,-19 1-16,1 18 15,-1-37 423,19 19-438,-38-19 15,38 19-15,-18-19 16,18 18-16,-19-18 16,19 19-16,-19-19 15,19 19-15,0-1 563,-18-18-563,18 19 0,0 18 31,-19-37-15,19 19-16,0 0 140,0-1-140,0 1 16,0 0-1,0-1 204,0 20-219,0-20 0,19 20 16,37-1-16,-38-37 0,-18 19 15</inkml:trace>
          <inkml:trace contextRef="#ctx0" brushRef="#br0" timeOffset="2054.491">2246 396 0,'19'0'453,"0"0"-453,-1 0 0,1 0 15,0 0-15,-1 0 0,20 0 0,-20 0 0,1 0 16,0 0-16,-1 0 0,1 0 16,-19 19-16,19-19 15,18 0-15,-18 0 16,-1 0-16,1 0 16,0 0 109,-1 0-110,1 0-15,37 0 0,-18 0 0,18 0 16,-19 0-16,19 37 0,0-37 0,0 19 15,-19-19-15,19 0 0,-37 0 0,18 18 16,-18-18-16,18 0 0,-37 19 0,19-19 16</inkml:trace>
          <inkml:trace contextRef="#ctx0" brushRef="#br0" timeOffset="6363.269">2508 303 0,'-19'0'218,"-18"0"-218,18 0 0,0 0 16,1 0-16,-1 0 0,0 0 156,1 0-140,-1 0-16,-18 0 0,18 0 0,0 0 16,19 18-16,-18-18 468,-1 19-468,0-19 16,19 19-16,0-1 656,0 1-656,0 18 31,19-37 298,0 0-329,-1 19 0,1-19 15,18 19-15,-18-19 172,0 0-172,-1 0 16,1 18-16,0-18 0,-1 19 15,1-19-15,18 0 0,-18 0 0,0 0 16,-19 19-16</inkml:trace>
          <inkml:trace contextRef="#ctx0" brushRef="#br0" timeOffset="11669.22">-2273 1629 0,'18'0'609,"1"0"-593,0 0 343,-1 0-78,1 0-281,18 0 16,1 0-16,18 0 0,-38 0 0,20 0 15,-20 0-15,1 0 0,18 0 16,-18 0-16,0 0 16,-1 0-16,1 0 0,0 0 15,-1 18-15,20-18 16,-19 38-16</inkml:trace>
          <inkml:trace contextRef="#ctx0" brushRef="#br0" timeOffset="14290.131">-3562 1442 0,'19'37'328,"-1"-37"-328,1 0 16,0 0-16,18 0 15,-18 0-15,-1 19 0,1-19 0,0 0 16,-1 19-16,1-19 0,37 0 16,-19 18-16,-18-18 0,0 0 15,-19 19-15,37-19 0,-37 19 16,19-19 156,-1 0-172,1 0 15,0 0 1,-1 0 0,1 0-16,0 0 15,18 0 1,-18 0 0,0 0 62,-1 0-63,1-19-15,0 19 16,-1 0-16,20 0 16,-20 0-16,1 0 0,0 0 0,-1 0 15,1 0-15,0 0 0,18 0 0,-18 0 16</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2:47:27.995"/>
    </inkml:context>
    <inkml:brush xml:id="br0">
      <inkml:brushProperty name="width" value="0.05" units="cm"/>
      <inkml:brushProperty name="height" value="0.05" units="cm"/>
      <inkml:brushProperty name="color" value="#F6630D"/>
      <inkml:brushProperty name="ignorePressure" value="1"/>
    </inkml:brush>
  </inkml:definitions>
  <inkml:trace contextRef="#ctx0" brushRef="#br0">321 0,'26'18,"95"54,-110-67,9 4,-2 1,1 0,-1 1,0 1,-1 1,6 7,-13-12,0 1,-1 0,-1 0,0 1,0 0,-1 1,0 0,-1 0,0 0,0 1,-2 0,1 0,1 8,21 159,-27-157,1-18,0 1,-1 0,0-1,0 1,0 0,0-1,-1 1,0 0,0-1,0 1,-1-1,1 1,-1-1,0 0,0 0,-1 0,1 0,-1 0,0 0,-3 3,-51 32,37-30,0-1,0-1,-1-1,0 0,0-2,-11 1,-63 3,6 16,61-18,-1-1,0-1,0-1,0-1,0-2,-23-3,-16 2,56 1,2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2:47:22.597"/>
    </inkml:context>
    <inkml:brush xml:id="br0">
      <inkml:brushProperty name="width" value="0.05" units="cm"/>
      <inkml:brushProperty name="height" value="0.05" units="cm"/>
      <inkml:brushProperty name="color" value="#F6630D"/>
      <inkml:brushProperty name="ignorePressure" value="1"/>
    </inkml:brush>
  </inkml:definitions>
  <inkml:trace contextRef="#ctx0" brushRef="#br0">851 441,'33'-13,"-19"9,0 1,0 0,0 1,1 1,-1 0,0 0,1 2,9 1,21-1,157 0,-130 11,59-1,-100-11,-11-2,1 2,-1 1,0 0,0 1,0 1,-1 1,8 3,-13-3,1-1,-1-1,1-1,0 0,0 0,-1-2,11-1,20 1,65 10,-68-5,-34-4</inkml:trace>
  <inkml:trace contextRef="#ctx0" brushRef="#br0" timeOffset="9769.322">267 0,'-4'1,"0"-1,0 1,0 0,0 1,0-1,0 1,0-1,1 1,-1 0,0 1,1-1,0 0,0 1,0 0,0 0,0 0,0 1,-31 24,-57 31,68-42,21-16,1-1,-1 1,0 0,1 0,-1 0,1 0,-1 1,1-1,-1 0,1 1,0-1,0 1,0-1,-1 1,2-1,-1 1,0 0,0 0,0-1,1 1,-1 0,1 0,0 0,-1 0,1 1,-6 110,-11 37,17-137,-1-11,1 0,-1 0,1 0,-1 0,1 0,0 0,0 0,0 0,0 0,0 0,1 0,-1 0,0 0,1 0,0 0,-1 0,1 0,0-1,0 1,0 0,0 0,0-1,0 1,1-1,-1 1,0-1,1 0,0 1,-1-1,1 0,-1 0,1 0,1 1,118 27,-20 1,-43-1,46-5,-10 2,-35-14,-12 5,37 6,-74-23</inkml:trace>
</inkml:ink>
</file>

<file path=ppt/ink/ink84.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5T03:53:44.66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C709233-E7BE-4D29-8C78-58DF074069F2}" emma:medium="tactile" emma:mode="ink">
          <msink:context xmlns:msink="http://schemas.microsoft.com/ink/2010/main" type="writingRegion" rotatedBoundingBox="14440,7046 16426,7096 16389,8567 14403,8517"/>
        </emma:interpretation>
      </emma:emma>
    </inkml:annotationXML>
    <inkml:traceGroup>
      <inkml:annotationXML>
        <emma:emma xmlns:emma="http://www.w3.org/2003/04/emma" version="1.0">
          <emma:interpretation id="{BFD5F446-5CEC-44EF-9297-767101B5AA17}" emma:medium="tactile" emma:mode="ink">
            <msink:context xmlns:msink="http://schemas.microsoft.com/ink/2010/main" type="paragraph" rotatedBoundingBox="14440,7046 16426,7096 16389,8567 14403,8517" alignmentLevel="1"/>
          </emma:interpretation>
        </emma:emma>
      </inkml:annotationXML>
      <inkml:traceGroup>
        <inkml:annotationXML>
          <emma:emma xmlns:emma="http://www.w3.org/2003/04/emma" version="1.0">
            <emma:interpretation id="{894ACD63-AAC0-426D-8FDD-01224E1B1B89}" emma:medium="tactile" emma:mode="ink">
              <msink:context xmlns:msink="http://schemas.microsoft.com/ink/2010/main" type="line" rotatedBoundingBox="14440,7046 16426,7096 16389,8567 14403,8517"/>
            </emma:interpretation>
          </emma:emma>
        </inkml:annotationXML>
        <inkml:traceGroup>
          <inkml:annotationXML>
            <emma:emma xmlns:emma="http://www.w3.org/2003/04/emma" version="1.0">
              <emma:interpretation id="{0B3DF023-E82E-45AA-9C4F-36A868E473E7}" emma:medium="tactile" emma:mode="ink">
                <msink:context xmlns:msink="http://schemas.microsoft.com/ink/2010/main" type="inkWord" rotatedBoundingBox="14440,7046 16426,7096 16389,8567 14403,8517"/>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O</emma:literal>
                </emma:interpretation>
                <emma:interpretation id="interp3" emma:lang="en-US" emma:confidence="0">
                  <emma:literal>0</emma:literal>
                </emma:interpretation>
                <emma:interpretation id="interp4" emma:lang="en-US" emma:confidence="0">
                  <emma:literal>e</emma:literal>
                </emma:interpretation>
              </emma:one-of>
            </emma:emma>
          </inkml:annotationXML>
          <inkml:trace contextRef="#ctx0" brushRef="#br0">331 1127 0,'0'17'156,"0"-1"-140,17 1 31,-1-17-32,-16 33-15,17-33 0,16 17 16,-16-17-16,-1 16 15,1 1 1,0-17 15,-1 16-31,1-16 0,16 17 32,-16 0-32,-1 16 31,-16-17-16,0 1 1,17 0-16,-1-1 31,1-16-15,0 0 0,-1 0-16,17 17 0,-16-17 15,0 0-15,-1 0 16,1 16-16,-1-16 15,1 0 1,16 0-16,-16 0 0,-1 0 16,1 0-16,-17 34 15,17-34-15,-1 0 16,1 0 0,16 0-1,-16 0-15,-1 0 16,1 0-1,-1 0-15,1 0 0,0 0 16,16 0 0,-17 0-16,18 0 15,-18 0-15,1 0 0,-1 0 16,1 0-16,16 16 16,-16-16-16,-1 0 31,532-232 297,-514 215-328,-34 1 16,16 16-16,-16-34 15,17 34 16,16-16-15,-16-1-16,-17 1 16,16-1-16,-16 0 15,0 1-15,17 16 16,-17-17 0,0-16-1,16 33 1,-16-17-16,0 1 15,0-1 1,0 1 15,0-1-15,0 0-16,0-16 16,0 17-1,0-1 1,0 0-1,0 1-15,0-1 16,0 1-16,0-18 16,0 18-16,0-1 15,0 1-15,0-1 32,0 0-32,0 1 15,0-17-15,0 16 16,0 0-16,0 1 15,0-1-15,0 1 16,0-1 0,0 0-16,0-16 15,0 17 1,0-1 15,-16 0-31,-1 1 0,1-1 31,16 1-15,0-18 0,-34 18-16,18-1 15,-1 1 1,-149-134 109,166 150-125,-266-99 94,233 82-94,17 17 15,-34 0-15,17 0 16,16-17-16,-16 17 16,0 0-1,16 0-15,-16 0 16,16 0-1,1 0-15,-1 0 0,0 0 16,-16 0-16,17 0 16,-1 0-16,17-16 0,-17 16 15,1 0-15,-1 0 16,1 0-16,-18 0 16,18 0-16,-1 0 15,1 0 16,-1 0-15,0 0 62,1 0-47,-17 0-31,16 0 0,0 0 32,1 0 30,-1 0-46,1 0-1,-1 0-15,-16 0 16,16 0-16,1 0 16,-1 0-1,0 0-15,1 0 16,-1 0 0,1 0-1,-18 0 1,18 0-1,-1 0-15,1 0 16,-1 0-16,0 16 0,1-16 16,16 17-1,-33-17 1,33 17 0,-17-17-16,0 33 15,1-33-15,16 16 0,-17-16 16,1 0-16,16 17 0,-17 0 15,-16-17 1,33 16-16,-17 1 16,1-17-1,16 16-15,0 1 16,-183 282 171,166-299-171,17 16 15,0 1-31,0 0 16,-16-17-16,16 16 47,0 1-16,0-1 63,0 1-94,0 16 15,0-16 1,0-1 15,0 1 1,0 0-17,0-1 16,0 1-15,0 16 0,0-16-1,0-1-15,0 1 32,0-1-32,0 1 31,0 0-16,0 16 1,0-17-16,0 1 16,16 0-1,1-1 32,-17 1-31,17-1-1,-1 18 17,1-18-17,-1-16-15,-16 17 0,34-17 16,-18 0-16,-16 16 0,17-16 16,-1 17-16,1 0 0,0-17 15,-1 16-15,17-16 16,-16 17-1,0-17 1,-1 0 15,1 0 110,-1 0-125,1 33 62</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11-02T06:27:30.031"/>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color" value="#92D050"/>
      <inkml:brushProperty name="fitToCurve" value="1"/>
    </inkml:brush>
  </inkml:definitions>
  <inkml:traceGroup>
    <inkml:annotationXML>
      <emma:emma xmlns:emma="http://www.w3.org/2003/04/emma" version="1.0">
        <emma:interpretation id="{D59188A7-0EBB-4796-86FB-89E4EA3E0FB2}" emma:medium="tactile" emma:mode="ink">
          <msink:context xmlns:msink="http://schemas.microsoft.com/ink/2010/main" type="writingRegion" rotatedBoundingBox="6125,1900 24713,1900 24713,10629 6125,10629"/>
        </emma:interpretation>
      </emma:emma>
    </inkml:annotationXML>
    <inkml:traceGroup>
      <inkml:annotationXML>
        <emma:emma xmlns:emma="http://www.w3.org/2003/04/emma" version="1.0">
          <emma:interpretation id="{623EE1ED-FCAF-4485-8B12-9A866953C40C}" emma:medium="tactile" emma:mode="ink">
            <msink:context xmlns:msink="http://schemas.microsoft.com/ink/2010/main" type="paragraph" rotatedBoundingBox="6125,1900 24713,1900 24713,10629 6125,10629" alignmentLevel="1"/>
          </emma:interpretation>
        </emma:emma>
      </inkml:annotationXML>
      <inkml:traceGroup>
        <inkml:annotationXML>
          <emma:emma xmlns:emma="http://www.w3.org/2003/04/emma" version="1.0">
            <emma:interpretation id="{3FB82987-4BB6-444C-B48F-7C09379C885B}" emma:medium="tactile" emma:mode="ink">
              <msink:context xmlns:msink="http://schemas.microsoft.com/ink/2010/main" type="line" rotatedBoundingBox="6125,1900 24713,1900 24713,10629 6125,10629"/>
            </emma:interpretation>
          </emma:emma>
        </inkml:annotationXML>
        <inkml:traceGroup>
          <inkml:annotationXML>
            <emma:emma xmlns:emma="http://www.w3.org/2003/04/emma" version="1.0">
              <emma:interpretation id="{6365BC4A-3649-4F99-AB91-FF7B3142B0A0}" emma:medium="tactile" emma:mode="ink">
                <msink:context xmlns:msink="http://schemas.microsoft.com/ink/2010/main" type="inkWord" rotatedBoundingBox="24678,10614 24713,10614 24713,10629 24678,10629"/>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&amp;</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18573 8714 9,'0'0'17,"0"0"-2,0 0-9,0 0-9,0 0-3,0 0-2</inkml:trace>
          <inkml:trace contextRef="#ctx0" brushRef="#br0" timeOffset="250">18569 8716 10,'0'0'8,"0"0"-7,0 0-5,-4 10-3</inkml:trace>
          <inkml:trace contextRef="#ctx0" brushRef="#br1" timeOffset="134437">0 0 22,'0'0'4,"0"0"-2,0 0-3,0 0-5,0 0-2,0 0-4</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5T03:53:53.78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4259243-A0DB-4639-82B1-EC627C130528}" emma:medium="tactile" emma:mode="ink">
          <msink:context xmlns:msink="http://schemas.microsoft.com/ink/2010/main" type="writingRegion" rotatedBoundingBox="2885,8837 1014,8614 1151,7465 3022,7689"/>
        </emma:interpretation>
      </emma:emma>
    </inkml:annotationXML>
    <inkml:traceGroup>
      <inkml:annotationXML>
        <emma:emma xmlns:emma="http://www.w3.org/2003/04/emma" version="1.0">
          <emma:interpretation id="{FBA85186-787C-4112-9432-84125EB10D69}" emma:medium="tactile" emma:mode="ink">
            <msink:context xmlns:msink="http://schemas.microsoft.com/ink/2010/main" type="paragraph" rotatedBoundingBox="2885,8837 1014,8614 1151,7465 3022,7689" alignmentLevel="1"/>
          </emma:interpretation>
        </emma:emma>
      </inkml:annotationXML>
      <inkml:traceGroup>
        <inkml:annotationXML>
          <emma:emma xmlns:emma="http://www.w3.org/2003/04/emma" version="1.0">
            <emma:interpretation id="{764239CC-D080-453A-B9F4-162FB99707F1}" emma:medium="tactile" emma:mode="ink">
              <msink:context xmlns:msink="http://schemas.microsoft.com/ink/2010/main" type="line" rotatedBoundingBox="2885,8837 1014,8614 1151,7465 3022,7689"/>
            </emma:interpretation>
          </emma:emma>
        </inkml:annotationXML>
        <inkml:traceGroup>
          <inkml:annotationXML>
            <emma:emma xmlns:emma="http://www.w3.org/2003/04/emma" version="1.0">
              <emma:interpretation id="{41720A5A-BA66-4C47-B5AA-B0530921A624}" emma:medium="tactile" emma:mode="ink">
                <msink:context xmlns:msink="http://schemas.microsoft.com/ink/2010/main" type="inkWord" rotatedBoundingBox="2885,8837 1014,8614 1151,7465 3022,7689"/>
              </emma:interpretation>
              <emma:one-of disjunction-type="recognition" id="oneOf0">
                <emma:interpretation id="interp0" emma:lang="en-US" emma:confidence="0">
                  <emma:literal>☺</emma:literal>
                </emma:interpretation>
                <emma:interpretation id="interp1" emma:lang="en-US" emma:confidence="0">
                  <emma:literal>e</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O</emma:literal>
                </emma:interpretation>
              </emma:one-of>
            </emma:emma>
          </inkml:annotationXML>
          <inkml:trace contextRef="#ctx0" brushRef="#br0">1217 150 0,'-17'0'578,"0"0"-562,1 0-16,-17 0 31,16 0 31,0 0-62,1 0 0,-1 0 16,1 0-16,-1 0 31,-16 0-31,16 0 16,1 0-16,-1 0 15,0 0-15,1 0 16,-1 0-16,-16 0 0,16-17 16,1 17-16,-1 0 15,-16 0-15,16 0 0,-32-16 16,32 16-16,-16-17 0,0 17 16,16-33-16,-16 33 15,16 0-15,1-17 0,-1 17 16,-16 0 62,-67 0 94,100 0-157,-83 0 17,83 33-1,-16-16-15,-1-17-1,17 17 32,-17-17-31,17 16 31,-16-16-47,-17 0 15,33 17 1,-17-17-16,17 16 31,-17-16-31,17 17 47,-16-17-31,16 33-16,-17-16 15,1-17 1,16 16-16,-17-16 15,17 17 32,-33 0-31,33-1 0,0 1-16,-17-17 0,17 33 15,0-16-15,-16-17 16,16 16-1,0 1 1,0-1-16,0 1 16,-17 0-16,17-1 15,0 17-15,0-16 16,-17-17-16,17 17 31,0-1-15,0 1-16,0-1 15,0 1-15,-16 16 16,16-16-16,0-1 47,0 1-31,0 0 15,0-1 125,0 1-140,0 16 31,0-16-47,0-1 0,16 1 15,1-1 1,0 1 78,-17 0-79,16-17 1,-16 16-16,33 17 47,-16-16-16,0 0-15,-1-17 30,-16 16-46,17-16 0,-1 17 16,1-17 0,16 0-1,-16 16-15,-1-16 0,1 0 47,0 0-47,-17 17 16,16-17-16,1 0 0,-17 33 15,33-33-15,-16 0 0,-1 0 16,1 0-16,-1 17 0,1-17 16,0 16-16,-1-16 15,17 0-15,-16 0 0,0 0 16,-1 0 0,1 17-16,-1-17 15,1 0 16,16 0-15,-16 0 0,-1 0-16,1 0 0,0 0 15,-1 17-15,1-17 0,16 0 16,-16 16-16,-1-16 16,1 0-1,-1 0 32,1 0-31,0 0-16,16 0 15,-17 0-15,1 0 16,0 0 0,-17 17-16,16-17 0,1 0 15,-1 0 1,1 0-1,16 0-15,-16 0 16,-1 0-16,1 0 16,0 0-16,-1 0 15,1 0 17,165 0 77,-165 0-78,0 0-15,-1 0 15,1 0 0,-1 0 16,18 0-16,-18 0-15,1 0 0,-1 0-1,1 0-15,0 0 16,-1 0 156,1-17-157,-17 1-15,33 16 79,-33-17-64,17 17 1,-1-17-1,-16 1-15,17 16 63,-17-33-47,16 33 15,-16-17-16,0 0 1,17 17-16,-17-16 16,17 16-16,-17-17 0,33 17 15,-17-16-15,-16-1 16,17 17-16,-17-33 16,17 33 15,-17-17-16,0 1 1,16 16-16,-16-17 16,17 17-16,-17-17 15,16 17 1,-16-16 31,34 16-32,-34-17 1,0 1 47,0-18 171,0 18-218,0-1 46,0 1 47,0-1-30,0 0-1,0 1-63,0-17 48,0 16 171,0 0-171,-17 1-63,17-1 15,-17 17 1,17-16-16,-16-1 16,-1-16 30,17 16 1,-16 1-31,-1-1 0,17 0 77,-17 1 32,-16-1-109,17 1 0,-1-18-1,0 18 141,1-1-124,-1 1-1,1-1-15,-18 0-1,18 1 16,-1 16-15,1-33 0,-1 16-16,0 17 15,1-17 1,-1 1 15,-16 16-15,16 0-1,1 0-15,-67-33 16,16-17 0,18 33-16,32 17 15,-16-16-15,16 16 0,-16-17 16,16 0 203</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7:05:12.854"/>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306 0 0,'-24'0'109,"1"0"-93,-1 0-1,1 0 1,-1 0-1,1 0-15,-1 0 32,1 0-17,-1 0 17,1 0-17,-1 0 1,1 0 46,-1 0 1,24 24 93,0-1-125,0 1-15,0-1-16,0 24 16,0-23-1,0-1 1,0 24-1,0-23 1,0 23 0,0-23-16,0 23 15,0-24 1,0 1 15,0-1-31,0 24 16,0-23-1,0-1-15,0 1 16,0-1 0,24-23-16,-24 24 15,0-1-15,0 1 16,0-1 0,0 1-16,0-1 15,0 1 1,0-1-16,0 1 47,0-1-32,0 1 17,0-1-17,0 1 1,0-1 15,0 1 0,0 0 1,0-1-17,0 1 63,0-1 235,0 1-313,0-1 31,0 1-31,0-1 16,0 1-1,23-1 1,-23 1 0,0-1 15,24-23 31,-24 24-15,0-1 0,23-23 31,1 0 16,-24 24-63,23-24 0,1 0-15,-1 0 0,1 0-1,-1 0 17,1 0-1,-1 0 0,1 0 32,-1 0-32,1 0 16,0 0 0,-1 0-1,1 0 1,-1 0-31,1 0 15,-1 0 0,1 0 1,-1 0-17,1 0 17,-1 0-1,1 0 0,-1 0-15,1 0 31,-1 0-16</inkml:trace>
</inkml:ink>
</file>

<file path=ppt/ink/ink8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7:06:01.214"/>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495 0 0,'-24'0'47,"0"0"0,1 0-32,-1 0 17,1 0-1,-1 0-16,1 0 1,-1 0 0,1 0-1,-1 0 1,1 0 31,-1 0-32,1 0 17,-1 0-32,1 0 31,-1 0 0,1 0 16,-1 0 0,1 0-16,-1 0 16,1 0 16,23 23 296,0 1-343,0-1-1,0 1-15,0-1 16,0 1-1,0-1 17,0 1-32,0-1 15,0 1 1,0 0-16,0-1 16,0 1 15,0-1-16,0 24-15,0-23 32,0-1-32,0 1 15,0-1 48,0 1-32,23-1-15,-23 1-1,0-1 17,0 1-1,0-1 0,0 1 32,0-1-32,0 1-16,0-1 1,0 1 297,0-1-298,0 1 1,0-1-16,0 1 31,0-1-31,0 1 156,24-24-109,-1 0 31,1 0-15,-24 24-16,23-24-47,1 0 109,-24 23-78,23-23 16,1 0 94,-1 0-16,1 0-63,-1 0-15,1 0 16,-1 0-32,1 0-15,-1 0 15,1 0 47,-1 0 0,1 0 0,-1 0-31,1 0-31,0 0 15,-1 0 0,1 0-31,-1 0 31,1 0 1,-1 0-17,1 0 1,-1 0 15,1 0-15,-1 0 15,1 24 282,-1-24-298,1 0 1,-24 23-1,23-23 1,1 0 31</inkml:trace>
</inkml:ink>
</file>

<file path=ppt/ink/ink89.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11-02T06:27:30.03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 0 9,'0'0'17,"0"0"-2,0 0-9,0 0-9,0 0-3,0 0-2</inkml:trace>
  <inkml:trace contextRef="#ctx0" brushRef="#br0" timeOffset="250">4 2 10,'0'0'8,"0"0"-7,0 0-5,-4 10-3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0:37:48.52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55,'89'-8,"343"-19,-316 8,-102 18</inkml:trace>
</inkml:ink>
</file>

<file path=ppt/ink/ink90.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11-02T06:29:44.468"/>
    </inkml:context>
    <inkml:brush xml:id="br0">
      <inkml:brushProperty name="width" value="0.05292" units="cm"/>
      <inkml:brushProperty name="height" value="0.05292" units="cm"/>
      <inkml:brushProperty name="color" value="#92D050"/>
      <inkml:brushProperty name="fitToCurve" value="1"/>
    </inkml:brush>
  </inkml:definitions>
  <inkml:trace contextRef="#ctx0" brushRef="#br0">1 0 22,'0'0'4,"0"0"-2,0 0-3,0 0-5,0 0-2,0 0-4</inkml:trace>
</inkml:ink>
</file>

<file path=ppt/ink/ink91.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11-02T06:27:30.03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 0 9,'0'0'17,"0"0"-2,0 0-9,0 0-9,0 0-3,0 0-2</inkml:trace>
  <inkml:trace contextRef="#ctx0" brushRef="#br0" timeOffset="250">4 2 10,'0'0'8,"0"0"-7,0 0-5,-4 10-3</inkml:trace>
</inkml:ink>
</file>

<file path=ppt/ink/ink92.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11-02T06:29:44.468"/>
    </inkml:context>
    <inkml:brush xml:id="br0">
      <inkml:brushProperty name="width" value="0.05292" units="cm"/>
      <inkml:brushProperty name="height" value="0.05292" units="cm"/>
      <inkml:brushProperty name="color" value="#92D050"/>
      <inkml:brushProperty name="fitToCurve" value="1"/>
    </inkml:brush>
  </inkml:definitions>
  <inkml:trace contextRef="#ctx0" brushRef="#br0">0 0 22,'0'0'4,"0"0"-2,0 0-3,0 0-5,0 0-2,0 0-4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2:34:59.867"/>
    </inkml:context>
    <inkml:brush xml:id="br0">
      <inkml:brushProperty name="width" value="0.05" units="cm"/>
      <inkml:brushProperty name="height" value="0.05" units="cm"/>
      <inkml:brushProperty name="color" value="#F6630D"/>
      <inkml:brushProperty name="ignorePressure" value="1"/>
    </inkml:brush>
  </inkml:definitions>
  <inkml:trace contextRef="#ctx0" brushRef="#br0">824 0,'-537'0,"482"25,27-7,24-15,0 0,0 1,1 0,-1-1,1 2,-1-1,1 0,1 0,-1 1,1 0,-1-1,1 1,1 0,-1 0,1 0,0 1,0-1,0 0,1 0,-1 5,0-6,0 0,0 0,0-1,-1 1,1-1,-1 0,0 1,0-1,0 0,-1 0,1 0,-1 0,1-1,-1 1,0-1,0 1,0-1,-1 0,-2 1,3-1,-1 0,1 0,0 0,0 1,0-1,0 1,0 0,0 0,1 0,0 0,-1 0,1 0,0 1,0-1,1 1,-1-1,1 1,-1 3,-13 56,-6 47,14-83,1 1,1 0,1 0,2 0,1 1,2 24,2-49,0 0,0 0,0-1,0 1,1-1,-1 0,1 0,0 0,0-1,0 1,0-1,0 0,0 0,1-1,-1 1,1-1,-1 0,1 0,0 0,-1-1,1 1,0-1,-1-1,1 1,2-1,308 25,230-25,-465-13,-77 12,0 0,0 0,0 0,0-1,0 1,0-1,-1 1,1-1,-1 0,0 0,0 0,0-1,0 1,-1 0,1-1,-1 1,0-1,0 1,0-1,0 0,-1 0,1 1,-1-1,0 0,0 1,0-1,-1 0,0 0,0-2,2-26,30-208,-20 99,-10 126,-1 12,1 0,0 0,-1 0,1 0,-1 0,0 0,0 0,0 0,0 0,-1-1,1 1,-1 0,0 0,1 1,-2-1,1 0,0 0,0 0,-1 1,0-1,1 0,-1 1,0 0,0-1,0 1,-1 0,1 0,-1 0,1 0,-1 1,1-1,-1 1,0 0,0-1,-2 0,-88-15,76 11,0 0,0 1,0 0,0 2,-1 0,0 1,0 0,-3 2,-2 0,12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2:35:05.948"/>
    </inkml:context>
    <inkml:brush xml:id="br0">
      <inkml:brushProperty name="width" value="0.05" units="cm"/>
      <inkml:brushProperty name="height" value="0.05" units="cm"/>
      <inkml:brushProperty name="color" value="#F6630D"/>
      <inkml:brushProperty name="ignorePressure" value="1"/>
    </inkml:brush>
  </inkml:definitions>
  <inkml:trace contextRef="#ctx0" brushRef="#br0">590 13,'-442'0,"325"25,115-25,0 1,0 0,0 0,1 1,-1-1,0 0,1 1,-1-1,1 1,-1-1,1 1,0-1,-1 1,1 0,0 0,0 0,0 0,1 0,-1 0,0 0,1 0,-1 0,1 0,0 0,0 0,0 0,0 0,0 0,0 1,1 0,16 71,-11-55,11 103,8-71,9 5,48 34,-79-88,0 0,1-1,-1 1,1-1,-1 0,1 0,0 0,0 0,-1-1,1 1,0-1,0 0,0 0,-1-1,4 0,-3 0,-1 1,1 0,-1-1,1 1,-1 0,1 1,-1-1,1 1,-1-1,1 1,-1 0,0 0,0 1,1-1,-1 1,0-1,0 1,1 1,3 1,-1-1,0 0,1 0,-1 0,1-1,0 0,0 0,0-1,0 0,0 0,0-1,0 0,0 0,0 0,0-1,6-1,19 0,152 9,-19-1,-100-7,-41 2,-18 0,0 0,0-1,0 0,0 0,-1 0,1-1,0 1,0-2,0 1,0 0,-1-1,3-1,-5-1,0 0,-1 0,0 0,0 0,0-1,0 1,-1 0,0-1,0 1,0-1,0 0,-1 1,1-1,-1 1,0-1,-1 0,1 1,-1-1,-1-3,1-13,0-241,1 259,0 1,-1-1,0 1,1 0,-1-1,0 1,0 0,0 0,-1 0,1 0,0 0,-1 0,1 0,-1 0,0 0,0 0,1 1,-1-1,0 1,-1 0,1-1,0 1,0 0,0 0,-1 1,1-1,0 0,-1 1,1-1,-1 1,1 0,-1 0,1 0,-1 0,1 0,0 0,-1 1,0 0,-44-10,-17-12,54 19,0 0,1-1,0 0,0 0,0-1,0-1,0 1,1-1,-1-1,-3-3,-54-27,55 33,0 0,-1 1,0 1,1 0,-1 0,1 1,-1 1,-6 1,-23 0,-66-15,97 13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2:35:13.532"/>
    </inkml:context>
    <inkml:brush xml:id="br0">
      <inkml:brushProperty name="width" value="0.05" units="cm"/>
      <inkml:brushProperty name="height" value="0.05" units="cm"/>
      <inkml:brushProperty name="color" value="#F6630D"/>
      <inkml:brushProperty name="ignorePressure" value="1"/>
    </inkml:brush>
  </inkml:definitions>
  <inkml:trace contextRef="#ctx0" brushRef="#br0">1 1,'471'0,"-297"12,-69-1,-23-11,-50-1,-1 1,1 2,-1 1,25 6,111 12,-39-11,143-6,321-4,-381-36,7 36,-109-22,21 20,-26-10,-78 12,-15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2:35:17.165"/>
    </inkml:context>
    <inkml:brush xml:id="br0">
      <inkml:brushProperty name="width" value="0.05" units="cm"/>
      <inkml:brushProperty name="height" value="0.05" units="cm"/>
      <inkml:brushProperty name="color" value="#F6630D"/>
      <inkml:brushProperty name="ignorePressure" value="1"/>
    </inkml:brush>
  </inkml:definitions>
  <inkml:trace contextRef="#ctx0" brushRef="#br0">1 133,'38'14,"30"4,1-4,1-3,0-2,58-2,3 1,181 6,-153 11,-78-24,-1-4,0-3,39-10,69 2,-29-9,1 14,161-62,83 6,-348 56,0 2,0 2,22 3,176-21,-243 23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2:35:20.368"/>
    </inkml:context>
    <inkml:brush xml:id="br0">
      <inkml:brushProperty name="width" value="0.05" units="cm"/>
      <inkml:brushProperty name="height" value="0.05" units="cm"/>
      <inkml:brushProperty name="color" value="#F6630D"/>
      <inkml:brushProperty name="ignorePressure" value="1"/>
    </inkml:brush>
  </inkml:definitions>
  <inkml:trace contextRef="#ctx0" brushRef="#br0">0 1,'391'0,"-379"0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2:35:22.534"/>
    </inkml:context>
    <inkml:brush xml:id="br0">
      <inkml:brushProperty name="width" value="0.05" units="cm"/>
      <inkml:brushProperty name="height" value="0.05" units="cm"/>
      <inkml:brushProperty name="color" value="#F6630D"/>
      <inkml:brushProperty name="ignorePressure" value="1"/>
    </inkml:brush>
  </inkml:definitions>
  <inkml:trace contextRef="#ctx0" brushRef="#br0">1 1,'335'0,"-252"12,-66-5,-12-2</inkml:trace>
</inkml:ink>
</file>

<file path=ppt/ink/ink99.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11-02T06:27:30.03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 0 9,'0'0'17,"0"0"-2,0 0-9,0 0-9,0 0-3,0 0-2</inkml:trace>
  <inkml:trace contextRef="#ctx0" brushRef="#br0" timeOffset="250">4 2 10,'0'0'8,"0"0"-7,0 0-5,-4 10-3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1229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12295"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0" hangingPunct="0">
              <a:spcBef>
                <a:spcPct val="50000"/>
              </a:spcBef>
              <a:defRPr sz="1300" b="0">
                <a:solidFill>
                  <a:schemeClr val="tx1"/>
                </a:solidFill>
                <a:latin typeface="Times New Roman" panose="02020603050405020304" pitchFamily="18" charset="0"/>
                <a:cs typeface="Times New Roman" panose="02020603050405020304" pitchFamily="18" charset="0"/>
              </a:defRPr>
            </a:lvl1pPr>
          </a:lstStyle>
          <a:p>
            <a:pPr>
              <a:defRPr/>
            </a:pPr>
            <a:fld id="{C9406F82-3112-4AC4-B79C-BB26E62095D8}" type="slidenum">
              <a:rPr lang="en-US" altLang="en-US"/>
              <a:pPr>
                <a:defRPr/>
              </a:pPr>
              <a:t>‹#›</a:t>
            </a:fld>
            <a:endParaRPr lang="en-US" altLang="en-US"/>
          </a:p>
        </p:txBody>
      </p:sp>
    </p:spTree>
    <p:extLst>
      <p:ext uri="{BB962C8B-B14F-4D97-AF65-F5344CB8AC3E}">
        <p14:creationId xmlns:p14="http://schemas.microsoft.com/office/powerpoint/2010/main" val="931601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04189973-626D-4CC1-9AF7-F95B99B91412}" type="slidenum">
              <a:rPr lang="en-US" altLang="en-US" sz="1300" smtClean="0"/>
              <a:pPr>
                <a:spcBef>
                  <a:spcPct val="50000"/>
                </a:spcBef>
              </a:pPr>
              <a:t>2</a:t>
            </a:fld>
            <a:endParaRPr lang="en-US" altLang="en-US" sz="13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7183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0982CEAB-6D96-4863-8938-2F4FB97E0D5F}" type="slidenum">
              <a:rPr lang="en-US" altLang="en-US" sz="1300" smtClean="0"/>
              <a:pPr>
                <a:spcBef>
                  <a:spcPct val="50000"/>
                </a:spcBef>
              </a:pPr>
              <a:t>18</a:t>
            </a:fld>
            <a:endParaRPr lang="en-US" altLang="en-US" sz="1300"/>
          </a:p>
        </p:txBody>
      </p:sp>
    </p:spTree>
    <p:extLst>
      <p:ext uri="{BB962C8B-B14F-4D97-AF65-F5344CB8AC3E}">
        <p14:creationId xmlns:p14="http://schemas.microsoft.com/office/powerpoint/2010/main" val="168575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41FC36DB-A10E-4365-86CF-FE4E2EE17C7E}" type="slidenum">
              <a:rPr lang="en-US" altLang="en-US" sz="1300" smtClean="0"/>
              <a:pPr>
                <a:spcBef>
                  <a:spcPct val="50000"/>
                </a:spcBef>
              </a:pPr>
              <a:t>20</a:t>
            </a:fld>
            <a:endParaRPr lang="en-US" altLang="en-US" sz="1300"/>
          </a:p>
        </p:txBody>
      </p:sp>
    </p:spTree>
    <p:extLst>
      <p:ext uri="{BB962C8B-B14F-4D97-AF65-F5344CB8AC3E}">
        <p14:creationId xmlns:p14="http://schemas.microsoft.com/office/powerpoint/2010/main" val="35404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41FC36DB-A10E-4365-86CF-FE4E2EE17C7E}" type="slidenum">
              <a:rPr lang="en-US" altLang="en-US" sz="1300" smtClean="0"/>
              <a:pPr>
                <a:spcBef>
                  <a:spcPct val="50000"/>
                </a:spcBef>
              </a:pPr>
              <a:t>21</a:t>
            </a:fld>
            <a:endParaRPr lang="en-US" altLang="en-US" sz="1300"/>
          </a:p>
        </p:txBody>
      </p:sp>
    </p:spTree>
    <p:extLst>
      <p:ext uri="{BB962C8B-B14F-4D97-AF65-F5344CB8AC3E}">
        <p14:creationId xmlns:p14="http://schemas.microsoft.com/office/powerpoint/2010/main" val="307855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E6EE97A1-FB10-41CE-A00C-0F9DEF72E0A1}" type="slidenum">
              <a:rPr lang="en-US" altLang="en-US" sz="1300" smtClean="0"/>
              <a:pPr>
                <a:spcBef>
                  <a:spcPct val="50000"/>
                </a:spcBef>
              </a:pPr>
              <a:t>22</a:t>
            </a:fld>
            <a:endParaRPr lang="en-US" altLang="en-US" sz="130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77498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53C9AC94-C74B-4BD3-9C9E-CE4923C9B5A6}" type="slidenum">
              <a:rPr lang="en-US" altLang="en-US" sz="1300" smtClean="0"/>
              <a:pPr>
                <a:spcBef>
                  <a:spcPct val="50000"/>
                </a:spcBef>
              </a:pPr>
              <a:t>23</a:t>
            </a:fld>
            <a:endParaRPr lang="en-US" altLang="en-US" sz="130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6098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DFA0104D-2D29-4BE5-A7E6-DE76386E5782}" type="slidenum">
              <a:rPr lang="en-US" altLang="en-US" sz="1300" smtClean="0"/>
              <a:pPr>
                <a:spcBef>
                  <a:spcPct val="50000"/>
                </a:spcBef>
              </a:pPr>
              <a:t>24</a:t>
            </a:fld>
            <a:endParaRPr lang="en-US" altLang="en-US" sz="1300"/>
          </a:p>
        </p:txBody>
      </p:sp>
    </p:spTree>
    <p:extLst>
      <p:ext uri="{BB962C8B-B14F-4D97-AF65-F5344CB8AC3E}">
        <p14:creationId xmlns:p14="http://schemas.microsoft.com/office/powerpoint/2010/main" val="3321679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E93FFEAC-439B-4020-91BC-AA6E284A4CF3}" type="slidenum">
              <a:rPr lang="en-US" altLang="en-US" sz="1300" smtClean="0"/>
              <a:pPr>
                <a:spcBef>
                  <a:spcPct val="50000"/>
                </a:spcBef>
              </a:pPr>
              <a:t>25</a:t>
            </a:fld>
            <a:endParaRPr lang="en-US" altLang="en-US" sz="1300"/>
          </a:p>
        </p:txBody>
      </p:sp>
    </p:spTree>
    <p:extLst>
      <p:ext uri="{BB962C8B-B14F-4D97-AF65-F5344CB8AC3E}">
        <p14:creationId xmlns:p14="http://schemas.microsoft.com/office/powerpoint/2010/main" val="225980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44FF6E25-C376-43B8-954C-53DD98D31EA7}" type="slidenum">
              <a:rPr lang="en-US" altLang="en-US" sz="1300" smtClean="0"/>
              <a:pPr>
                <a:spcBef>
                  <a:spcPct val="50000"/>
                </a:spcBef>
              </a:pPr>
              <a:t>26</a:t>
            </a:fld>
            <a:endParaRPr lang="en-US" altLang="en-US" sz="1300"/>
          </a:p>
        </p:txBody>
      </p:sp>
    </p:spTree>
    <p:extLst>
      <p:ext uri="{BB962C8B-B14F-4D97-AF65-F5344CB8AC3E}">
        <p14:creationId xmlns:p14="http://schemas.microsoft.com/office/powerpoint/2010/main" val="3153342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DFA0104D-2D29-4BE5-A7E6-DE76386E5782}" type="slidenum">
              <a:rPr lang="en-US" altLang="en-US" sz="1300" smtClean="0"/>
              <a:pPr>
                <a:spcBef>
                  <a:spcPct val="50000"/>
                </a:spcBef>
              </a:pPr>
              <a:t>27</a:t>
            </a:fld>
            <a:endParaRPr lang="en-US" altLang="en-US" sz="1300"/>
          </a:p>
        </p:txBody>
      </p:sp>
    </p:spTree>
    <p:extLst>
      <p:ext uri="{BB962C8B-B14F-4D97-AF65-F5344CB8AC3E}">
        <p14:creationId xmlns:p14="http://schemas.microsoft.com/office/powerpoint/2010/main" val="79797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196A0E07-8425-477A-B0AD-1350B4DAF398}" type="slidenum">
              <a:rPr lang="en-US" altLang="en-US" sz="1300" smtClean="0"/>
              <a:pPr>
                <a:spcBef>
                  <a:spcPct val="50000"/>
                </a:spcBef>
              </a:pPr>
              <a:t>28</a:t>
            </a:fld>
            <a:endParaRPr lang="en-US" altLang="en-US" sz="1300"/>
          </a:p>
        </p:txBody>
      </p:sp>
    </p:spTree>
    <p:extLst>
      <p:ext uri="{BB962C8B-B14F-4D97-AF65-F5344CB8AC3E}">
        <p14:creationId xmlns:p14="http://schemas.microsoft.com/office/powerpoint/2010/main" val="160416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96FA0711-3E75-4973-9C92-B44DC7D0A646}" type="slidenum">
              <a:rPr lang="en-US" altLang="en-US" sz="1300" smtClean="0"/>
              <a:pPr>
                <a:spcBef>
                  <a:spcPct val="50000"/>
                </a:spcBef>
              </a:pPr>
              <a:t>3</a:t>
            </a:fld>
            <a:endParaRPr lang="en-US" altLang="en-US" sz="13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41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B0622957-444D-4AA8-A30E-41E3556810BF}" type="slidenum">
              <a:rPr lang="en-US" altLang="en-US" sz="1300" smtClean="0"/>
              <a:pPr>
                <a:spcBef>
                  <a:spcPct val="50000"/>
                </a:spcBef>
              </a:pPr>
              <a:t>8</a:t>
            </a:fld>
            <a:endParaRPr lang="en-US" altLang="en-US" sz="1300"/>
          </a:p>
        </p:txBody>
      </p:sp>
    </p:spTree>
    <p:extLst>
      <p:ext uri="{BB962C8B-B14F-4D97-AF65-F5344CB8AC3E}">
        <p14:creationId xmlns:p14="http://schemas.microsoft.com/office/powerpoint/2010/main" val="138402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A9A0C051-53E2-40DF-ACF8-E2B4083E847B}" type="slidenum">
              <a:rPr lang="en-US" altLang="en-US" sz="1300" smtClean="0"/>
              <a:pPr>
                <a:spcBef>
                  <a:spcPct val="50000"/>
                </a:spcBef>
              </a:pPr>
              <a:t>9</a:t>
            </a:fld>
            <a:endParaRPr lang="en-US" altLang="en-US" sz="1300"/>
          </a:p>
        </p:txBody>
      </p:sp>
    </p:spTree>
    <p:extLst>
      <p:ext uri="{BB962C8B-B14F-4D97-AF65-F5344CB8AC3E}">
        <p14:creationId xmlns:p14="http://schemas.microsoft.com/office/powerpoint/2010/main" val="291829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9295E983-6247-49C6-B44C-963103709A7E}" type="slidenum">
              <a:rPr lang="en-US" altLang="en-US" sz="1300" smtClean="0"/>
              <a:pPr>
                <a:spcBef>
                  <a:spcPct val="50000"/>
                </a:spcBef>
              </a:pPr>
              <a:t>10</a:t>
            </a:fld>
            <a:endParaRPr lang="en-US" altLang="en-US" sz="1300"/>
          </a:p>
        </p:txBody>
      </p:sp>
      <p:sp>
        <p:nvSpPr>
          <p:cNvPr id="157699" name="Shape 4"/>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6ED4CF3-69C8-4A9D-A036-9EFE7EF89CAC}" type="slidenum">
              <a:rPr lang="en-US" altLang="en-US" sz="1300" b="0">
                <a:latin typeface="Arial" panose="020B0604020202020204" pitchFamily="34" charset="0"/>
              </a:rPr>
              <a:pPr algn="r" eaLnBrk="1" hangingPunct="1">
                <a:spcBef>
                  <a:spcPct val="0"/>
                </a:spcBef>
              </a:pPr>
              <a:t>10</a:t>
            </a:fld>
            <a:endParaRPr lang="en-US" altLang="en-US" sz="1300" b="0">
              <a:latin typeface="Arial" panose="020B0604020202020204" pitchFamily="34" charset="0"/>
            </a:endParaRPr>
          </a:p>
        </p:txBody>
      </p:sp>
      <p:sp>
        <p:nvSpPr>
          <p:cNvPr id="157700" name="Rectangle 285697"/>
          <p:cNvSpPr>
            <a:spLocks noGrp="1" noRot="1" noChangeAspect="1" noChangeArrowheads="1" noTextEdit="1"/>
          </p:cNvSpPr>
          <p:nvPr>
            <p:ph type="sldImg"/>
          </p:nvPr>
        </p:nvSpPr>
        <p:spPr>
          <a:ln cap="flat" algn="ctr">
            <a:headEnd type="none" w="med" len="med"/>
            <a:tailEnd type="none" w="med" len="med"/>
          </a:ln>
        </p:spPr>
      </p:sp>
      <p:sp>
        <p:nvSpPr>
          <p:cNvPr id="157701" name="Rectangle 285698"/>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this example, and others in the project, the files specified in the hyperlinks are .htm files. But it is also possible to provide links to files of other sorts, such as Word documents (.doc) or even Excel files (.</a:t>
            </a:r>
            <a:r>
              <a:rPr lang="en-US" altLang="en-US" dirty="0" err="1"/>
              <a:t>xls</a:t>
            </a:r>
            <a:r>
              <a:rPr lang="en-US" altLang="en-US" dirty="0"/>
              <a:t>). Browsers can be set up to recognize which software should be invoked based on the file extension of the file linked to. For example, Internet Explorer will use Windows' recognized file extensions to call the appropriate application program for a file. For example, a URL like "http://mywebsite.com/myfile.doc" will cause Microsoft Word to run in order to display a document.</a:t>
            </a:r>
          </a:p>
          <a:p>
            <a:endParaRPr lang="en-US" altLang="en-US" dirty="0"/>
          </a:p>
        </p:txBody>
      </p:sp>
    </p:spTree>
    <p:extLst>
      <p:ext uri="{BB962C8B-B14F-4D97-AF65-F5344CB8AC3E}">
        <p14:creationId xmlns:p14="http://schemas.microsoft.com/office/powerpoint/2010/main" val="411144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096E41E6-3369-44A4-A71A-352D05AE676F}" type="slidenum">
              <a:rPr lang="en-US" altLang="en-US" sz="1300" smtClean="0"/>
              <a:pPr>
                <a:spcBef>
                  <a:spcPct val="50000"/>
                </a:spcBef>
              </a:pPr>
              <a:t>11</a:t>
            </a:fld>
            <a:endParaRPr lang="en-US" altLang="en-US" sz="1300"/>
          </a:p>
        </p:txBody>
      </p:sp>
    </p:spTree>
    <p:extLst>
      <p:ext uri="{BB962C8B-B14F-4D97-AF65-F5344CB8AC3E}">
        <p14:creationId xmlns:p14="http://schemas.microsoft.com/office/powerpoint/2010/main" val="212215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D8ED7CD9-6E70-46C7-9B7F-8965737167AE}" type="slidenum">
              <a:rPr lang="en-US" altLang="en-US" sz="1300" smtClean="0"/>
              <a:pPr>
                <a:spcBef>
                  <a:spcPct val="50000"/>
                </a:spcBef>
              </a:pPr>
              <a:t>13</a:t>
            </a:fld>
            <a:endParaRPr lang="en-US" altLang="en-US" sz="1300"/>
          </a:p>
        </p:txBody>
      </p:sp>
    </p:spTree>
    <p:extLst>
      <p:ext uri="{BB962C8B-B14F-4D97-AF65-F5344CB8AC3E}">
        <p14:creationId xmlns:p14="http://schemas.microsoft.com/office/powerpoint/2010/main" val="358570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89494234-731D-4295-8C84-E1740BB058CC}" type="slidenum">
              <a:rPr lang="en-US" altLang="en-US" sz="1300" smtClean="0"/>
              <a:pPr>
                <a:spcBef>
                  <a:spcPct val="50000"/>
                </a:spcBef>
              </a:pPr>
              <a:t>14</a:t>
            </a:fld>
            <a:endParaRPr lang="en-US" altLang="en-US" sz="1300"/>
          </a:p>
        </p:txBody>
      </p:sp>
    </p:spTree>
    <p:extLst>
      <p:ext uri="{BB962C8B-B14F-4D97-AF65-F5344CB8AC3E}">
        <p14:creationId xmlns:p14="http://schemas.microsoft.com/office/powerpoint/2010/main" val="11384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F8146951-E987-434F-B3D9-FF4D1A83358E}" type="slidenum">
              <a:rPr lang="en-US" altLang="en-US" sz="1300" smtClean="0"/>
              <a:pPr>
                <a:spcBef>
                  <a:spcPct val="50000"/>
                </a:spcBef>
              </a:pPr>
              <a:t>17</a:t>
            </a:fld>
            <a:endParaRPr lang="en-US" altLang="en-US" sz="1300"/>
          </a:p>
        </p:txBody>
      </p:sp>
    </p:spTree>
    <p:extLst>
      <p:ext uri="{BB962C8B-B14F-4D97-AF65-F5344CB8AC3E}">
        <p14:creationId xmlns:p14="http://schemas.microsoft.com/office/powerpoint/2010/main" val="4281504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086600" y="6324600"/>
            <a:ext cx="1981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eaLnBrk="1" hangingPunct="1">
              <a:spcBef>
                <a:spcPct val="50000"/>
              </a:spcBef>
              <a:defRPr/>
            </a:pPr>
            <a:r>
              <a:rPr lang="en-US" altLang="en-US" sz="1400" b="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b="0">
                <a:solidFill>
                  <a:schemeClr val="tx1"/>
                </a:solidFill>
                <a:latin typeface="Times New Roman" panose="02020603050405020304" pitchFamily="18" charset="0"/>
              </a:rPr>
              <a:t> 2002 Prentice Hall.</a:t>
            </a:r>
            <a:br>
              <a:rPr lang="en-US" altLang="en-US" b="0">
                <a:solidFill>
                  <a:schemeClr val="tx1"/>
                </a:solidFill>
                <a:latin typeface="Times New Roman" panose="02020603050405020304" pitchFamily="18" charset="0"/>
              </a:rPr>
            </a:br>
            <a:r>
              <a:rPr lang="en-US" altLang="en-US" b="0">
                <a:solidFill>
                  <a:schemeClr val="tx1"/>
                </a:solidFill>
                <a:latin typeface="Times New Roman" panose="02020603050405020304" pitchFamily="18" charset="0"/>
              </a:rPr>
              <a:t>All rights reserved.</a:t>
            </a:r>
          </a:p>
        </p:txBody>
      </p:sp>
      <p:sp>
        <p:nvSpPr>
          <p:cNvPr id="5" name="Text Box 3"/>
          <p:cNvSpPr txBox="1">
            <a:spLocks noChangeArrowheads="1"/>
          </p:cNvSpPr>
          <p:nvPr/>
        </p:nvSpPr>
        <p:spPr bwMode="auto">
          <a:xfrm>
            <a:off x="7162800" y="152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algn="ctr">
              <a:spcBef>
                <a:spcPct val="50000"/>
              </a:spcBef>
              <a:defRPr/>
            </a:pPr>
            <a:r>
              <a:rPr lang="en-US" altLang="en-US" sz="2000" b="0" u="sng">
                <a:solidFill>
                  <a:srgbClr val="000000"/>
                </a:solidFill>
                <a:latin typeface="AvantGarde" charset="0"/>
                <a:cs typeface="Times New Roman" panose="02020603050405020304" pitchFamily="18" charset="0"/>
              </a:rPr>
              <a:t>Outline</a:t>
            </a:r>
          </a:p>
        </p:txBody>
      </p:sp>
      <p:grpSp>
        <p:nvGrpSpPr>
          <p:cNvPr id="6" name="Group 4"/>
          <p:cNvGrpSpPr>
            <a:grpSpLocks/>
          </p:cNvGrpSpPr>
          <p:nvPr/>
        </p:nvGrpSpPr>
        <p:grpSpPr bwMode="auto">
          <a:xfrm>
            <a:off x="7086600" y="76200"/>
            <a:ext cx="304800" cy="685800"/>
            <a:chOff x="4032" y="3840"/>
            <a:chExt cx="192" cy="432"/>
          </a:xfrm>
        </p:grpSpPr>
        <p:sp>
          <p:nvSpPr>
            <p:cNvPr id="7" name="AutoShape 5">
              <a:hlinkClick r:id="" action="ppaction://hlinkshowjump?jump=previousslide" highlightClick="1"/>
            </p:cNvPr>
            <p:cNvSpPr>
              <a:spLocks noChangeArrowheads="1"/>
            </p:cNvSpPr>
            <p:nvPr userDrawn="1"/>
          </p:nvSpPr>
          <p:spPr bwMode="auto">
            <a:xfrm rot="5400000">
              <a:off x="4032" y="3840"/>
              <a:ext cx="192" cy="192"/>
            </a:xfrm>
            <a:prstGeom prst="actionButtonBackPrevious">
              <a:avLst/>
            </a:prstGeom>
            <a:solidFill>
              <a:srgbClr val="C0C0C0"/>
            </a:solidFill>
            <a:ln w="9525">
              <a:solidFill>
                <a:schemeClr val="tx1"/>
              </a:solidFill>
              <a:miter lim="800000"/>
              <a:headEnd/>
              <a:tailEnd/>
            </a:ln>
          </p:spPr>
          <p:txBody>
            <a:bodyPr anchor="ctr">
              <a:spAutoFit/>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eaLnBrk="1" hangingPunct="1">
                <a:defRPr/>
              </a:pPr>
              <a:endParaRPr lang="en-US" altLang="en-US"/>
            </a:p>
          </p:txBody>
        </p:sp>
        <p:sp>
          <p:nvSpPr>
            <p:cNvPr id="8" name="AutoShape 6">
              <a:hlinkClick r:id="" action="ppaction://hlinkshowjump?jump=nextslide" highlightClick="1"/>
            </p:cNvPr>
            <p:cNvSpPr>
              <a:spLocks noChangeArrowheads="1"/>
            </p:cNvSpPr>
            <p:nvPr userDrawn="1"/>
          </p:nvSpPr>
          <p:spPr bwMode="auto">
            <a:xfrm rot="-5400000">
              <a:off x="4032" y="4080"/>
              <a:ext cx="192" cy="192"/>
            </a:xfrm>
            <a:prstGeom prst="actionButtonBackPrevious">
              <a:avLst/>
            </a:prstGeom>
            <a:solidFill>
              <a:srgbClr val="C0C0C0"/>
            </a:solidFill>
            <a:ln w="9525">
              <a:solidFill>
                <a:schemeClr val="tx1"/>
              </a:solidFill>
              <a:miter lim="800000"/>
              <a:headEnd/>
              <a:tailEnd/>
            </a:ln>
          </p:spPr>
          <p:txBody>
            <a:bodyPr anchor="ctr">
              <a:spAutoFit/>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eaLnBrk="1" hangingPunct="1">
                <a:defRPr/>
              </a:pPr>
              <a:endParaRPr lang="en-US" altLang="en-US"/>
            </a:p>
          </p:txBody>
        </p:sp>
      </p:grpSp>
      <p:sp>
        <p:nvSpPr>
          <p:cNvPr id="9" name="Rectangle 7"/>
          <p:cNvSpPr>
            <a:spLocks noChangeArrowheads="1"/>
          </p:cNvSpPr>
          <p:nvPr/>
        </p:nvSpPr>
        <p:spPr bwMode="auto">
          <a:xfrm>
            <a:off x="6705600" y="838200"/>
            <a:ext cx="2438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eaLnBrk="1" hangingPunct="1">
              <a:defRPr/>
            </a:pPr>
            <a:endParaRPr lang="en-US" altLang="en-US" sz="1400">
              <a:solidFill>
                <a:schemeClr val="tx1"/>
              </a:solidFill>
              <a:latin typeface="AvantGarde" charset="0"/>
            </a:endParaRPr>
          </a:p>
        </p:txBody>
      </p:sp>
      <p:sp>
        <p:nvSpPr>
          <p:cNvPr id="6253" name="Rectangle 109"/>
          <p:cNvSpPr>
            <a:spLocks noGrp="1" noChangeArrowheads="1"/>
          </p:cNvSpPr>
          <p:nvPr>
            <p:ph type="subTitle" sz="quarter" idx="1"/>
          </p:nvPr>
        </p:nvSpPr>
        <p:spPr>
          <a:xfrm>
            <a:off x="76200" y="228600"/>
            <a:ext cx="6934200" cy="6400800"/>
          </a:xfrm>
          <a:solidFill>
            <a:schemeClr val="accent1"/>
          </a:solidFill>
        </p:spPr>
        <p:txBody>
          <a:bodyPr/>
          <a:lstStyle>
            <a:lvl1pPr marL="0" indent="0">
              <a:spcBef>
                <a:spcPct val="0"/>
              </a:spcBef>
              <a:buFont typeface="Wingdings" pitchFamily="2" charset="2"/>
              <a:buNone/>
              <a:defRPr sz="1200" b="1">
                <a:latin typeface="Courier New" pitchFamily="49" charset="0"/>
              </a:defRPr>
            </a:lvl1pPr>
          </a:lstStyle>
          <a:p>
            <a:r>
              <a:rPr lang="en-US"/>
              <a:t>Click to edit Master subtitle style</a:t>
            </a:r>
          </a:p>
        </p:txBody>
      </p:sp>
      <p:sp>
        <p:nvSpPr>
          <p:cNvPr id="6255" name="Rectangle 111"/>
          <p:cNvSpPr>
            <a:spLocks noGrp="1" noChangeArrowheads="1"/>
          </p:cNvSpPr>
          <p:nvPr>
            <p:ph type="ctrTitle" sz="quarter"/>
          </p:nvPr>
        </p:nvSpPr>
        <p:spPr>
          <a:xfrm>
            <a:off x="7086600" y="838200"/>
            <a:ext cx="2057400" cy="5486400"/>
          </a:xfrm>
          <a:noFill/>
        </p:spPr>
        <p:txBody>
          <a:bodyPr lIns="0" anchor="t"/>
          <a:lstStyle>
            <a:lvl1pPr algn="l">
              <a:defRPr sz="1600">
                <a:solidFill>
                  <a:schemeClr val="tx1"/>
                </a:solidFill>
                <a:latin typeface="Times New Roman" pitchFamily="18" charset="0"/>
              </a:defRPr>
            </a:lvl1pPr>
          </a:lstStyle>
          <a:p>
            <a:r>
              <a:rPr lang="en-US"/>
              <a:t>Click to edit Master title style</a:t>
            </a:r>
          </a:p>
        </p:txBody>
      </p:sp>
      <p:sp>
        <p:nvSpPr>
          <p:cNvPr id="10" name="Rectangle 101"/>
          <p:cNvSpPr>
            <a:spLocks noGrp="1" noChangeArrowheads="1"/>
          </p:cNvSpPr>
          <p:nvPr>
            <p:ph type="sldNum" sz="quarter" idx="10"/>
          </p:nvPr>
        </p:nvSpPr>
        <p:spPr>
          <a:xfrm>
            <a:off x="8686800" y="0"/>
            <a:ext cx="457200" cy="457200"/>
          </a:xfrm>
        </p:spPr>
        <p:txBody>
          <a:bodyPr/>
          <a:lstStyle>
            <a:lvl1pPr>
              <a:defRPr/>
            </a:lvl1pPr>
          </a:lstStyle>
          <a:p>
            <a:pPr>
              <a:defRPr/>
            </a:pPr>
            <a:fld id="{BD65E218-552F-4DCB-8B35-3EB50512B237}" type="slidenum">
              <a:rPr lang="en-US" altLang="en-US"/>
              <a:pPr>
                <a:defRPr/>
              </a:pPr>
              <a:t>‹#›</a:t>
            </a:fld>
            <a:endParaRPr lang="en-US" altLang="en-US"/>
          </a:p>
        </p:txBody>
      </p:sp>
    </p:spTree>
    <p:extLst>
      <p:ext uri="{BB962C8B-B14F-4D97-AF65-F5344CB8AC3E}">
        <p14:creationId xmlns:p14="http://schemas.microsoft.com/office/powerpoint/2010/main" val="3268131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sldNum" sz="quarter" idx="10"/>
          </p:nvPr>
        </p:nvSpPr>
        <p:spPr>
          <a:ln/>
        </p:spPr>
        <p:txBody>
          <a:bodyPr/>
          <a:lstStyle>
            <a:lvl1pPr>
              <a:defRPr/>
            </a:lvl1pPr>
          </a:lstStyle>
          <a:p>
            <a:pPr>
              <a:defRPr/>
            </a:pPr>
            <a:fld id="{3D629623-18B9-465E-B865-5D15D76CB053}" type="slidenum">
              <a:rPr lang="en-US" altLang="en-US"/>
              <a:pPr>
                <a:defRPr/>
              </a:pPr>
              <a:t>‹#›</a:t>
            </a:fld>
            <a:endParaRPr lang="en-US" altLang="en-US"/>
          </a:p>
        </p:txBody>
      </p:sp>
    </p:spTree>
    <p:extLst>
      <p:ext uri="{BB962C8B-B14F-4D97-AF65-F5344CB8AC3E}">
        <p14:creationId xmlns:p14="http://schemas.microsoft.com/office/powerpoint/2010/main" val="353377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0"/>
            <a:ext cx="20574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019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sldNum" sz="quarter" idx="10"/>
          </p:nvPr>
        </p:nvSpPr>
        <p:spPr>
          <a:ln/>
        </p:spPr>
        <p:txBody>
          <a:bodyPr/>
          <a:lstStyle>
            <a:lvl1pPr>
              <a:defRPr/>
            </a:lvl1pPr>
          </a:lstStyle>
          <a:p>
            <a:pPr>
              <a:defRPr/>
            </a:pPr>
            <a:fld id="{035D00E3-8408-44C3-9600-9AEA8F475CA9}" type="slidenum">
              <a:rPr lang="en-US" altLang="en-US"/>
              <a:pPr>
                <a:defRPr/>
              </a:pPr>
              <a:t>‹#›</a:t>
            </a:fld>
            <a:endParaRPr lang="en-US" altLang="en-US"/>
          </a:p>
        </p:txBody>
      </p:sp>
    </p:spTree>
    <p:extLst>
      <p:ext uri="{BB962C8B-B14F-4D97-AF65-F5344CB8AC3E}">
        <p14:creationId xmlns:p14="http://schemas.microsoft.com/office/powerpoint/2010/main" val="234082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lstStyle/>
          <a:p>
            <a:r>
              <a:rPr lang="en-US"/>
              <a:t>Click to edit Master title style</a:t>
            </a:r>
          </a:p>
        </p:txBody>
      </p:sp>
      <p:sp>
        <p:nvSpPr>
          <p:cNvPr id="3" name="ClipArt Placeholder 2"/>
          <p:cNvSpPr>
            <a:spLocks noGrp="1"/>
          </p:cNvSpPr>
          <p:nvPr>
            <p:ph type="clipArt" sz="half" idx="1"/>
          </p:nvPr>
        </p:nvSpPr>
        <p:spPr>
          <a:xfrm>
            <a:off x="685800" y="1219200"/>
            <a:ext cx="3810000" cy="5257800"/>
          </a:xfrm>
        </p:spPr>
        <p:txBody>
          <a:bodyPr/>
          <a:lstStyle/>
          <a:p>
            <a:pPr lvl="0"/>
            <a:endParaRPr lang="en-US" noProof="0"/>
          </a:p>
        </p:txBody>
      </p:sp>
      <p:sp>
        <p:nvSpPr>
          <p:cNvPr id="4" name="Text Placeholder 3"/>
          <p:cNvSpPr>
            <a:spLocks noGrp="1"/>
          </p:cNvSpPr>
          <p:nvPr>
            <p:ph type="body" sz="half" idx="2"/>
          </p:nvPr>
        </p:nvSpPr>
        <p:spPr>
          <a:xfrm>
            <a:off x="4648200" y="12192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sldNum" sz="quarter" idx="10"/>
          </p:nvPr>
        </p:nvSpPr>
        <p:spPr>
          <a:ln/>
        </p:spPr>
        <p:txBody>
          <a:bodyPr/>
          <a:lstStyle>
            <a:lvl1pPr>
              <a:defRPr/>
            </a:lvl1pPr>
          </a:lstStyle>
          <a:p>
            <a:pPr>
              <a:defRPr/>
            </a:pPr>
            <a:fld id="{776C971B-D3E1-41FA-82C7-FE92AFA707BD}" type="slidenum">
              <a:rPr lang="en-US" altLang="en-US"/>
              <a:pPr>
                <a:defRPr/>
              </a:pPr>
              <a:t>‹#›</a:t>
            </a:fld>
            <a:endParaRPr lang="en-US" altLang="en-US"/>
          </a:p>
        </p:txBody>
      </p:sp>
    </p:spTree>
    <p:extLst>
      <p:ext uri="{BB962C8B-B14F-4D97-AF65-F5344CB8AC3E}">
        <p14:creationId xmlns:p14="http://schemas.microsoft.com/office/powerpoint/2010/main" val="208676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sldNum" sz="quarter" idx="10"/>
          </p:nvPr>
        </p:nvSpPr>
        <p:spPr>
          <a:ln/>
        </p:spPr>
        <p:txBody>
          <a:bodyPr/>
          <a:lstStyle>
            <a:lvl1pPr>
              <a:defRPr/>
            </a:lvl1pPr>
          </a:lstStyle>
          <a:p>
            <a:pPr>
              <a:defRPr/>
            </a:pPr>
            <a:fld id="{10396C3C-791F-4ECD-99CA-473FE7AB4A1F}" type="slidenum">
              <a:rPr lang="en-US" altLang="en-US"/>
              <a:pPr>
                <a:defRPr/>
              </a:pPr>
              <a:t>‹#›</a:t>
            </a:fld>
            <a:endParaRPr lang="en-US" altLang="en-US"/>
          </a:p>
        </p:txBody>
      </p:sp>
    </p:spTree>
    <p:extLst>
      <p:ext uri="{BB962C8B-B14F-4D97-AF65-F5344CB8AC3E}">
        <p14:creationId xmlns:p14="http://schemas.microsoft.com/office/powerpoint/2010/main" val="319360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381875" cy="1066800"/>
          </a:xfrm>
        </p:spPr>
        <p:txBody>
          <a:bodyPr/>
          <a:lstStyle/>
          <a:p>
            <a:r>
              <a:rPr lang="en-US"/>
              <a:t>Click to edit Master title style</a:t>
            </a:r>
          </a:p>
        </p:txBody>
      </p:sp>
      <p:sp>
        <p:nvSpPr>
          <p:cNvPr id="3" name="SmartArt Placeholder 2"/>
          <p:cNvSpPr>
            <a:spLocks noGrp="1"/>
          </p:cNvSpPr>
          <p:nvPr>
            <p:ph type="dgm" idx="1"/>
          </p:nvPr>
        </p:nvSpPr>
        <p:spPr>
          <a:xfrm>
            <a:off x="1524000" y="1295400"/>
            <a:ext cx="7391400" cy="5257800"/>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vl1pPr>
          </a:lstStyle>
          <a:p>
            <a:pPr>
              <a:defRPr/>
            </a:pPr>
            <a:r>
              <a:rPr lang="en-US"/>
              <a:t>Copyright 2002 Terry Felke</a:t>
            </a:r>
          </a:p>
        </p:txBody>
      </p:sp>
      <p:sp>
        <p:nvSpPr>
          <p:cNvPr id="6" name="Slide Number Placeholder 5"/>
          <p:cNvSpPr>
            <a:spLocks noGrp="1"/>
          </p:cNvSpPr>
          <p:nvPr>
            <p:ph type="sldNum" sz="quarter" idx="12"/>
          </p:nvPr>
        </p:nvSpPr>
        <p:spPr/>
        <p:txBody>
          <a:bodyPr/>
          <a:lstStyle>
            <a:lvl1pPr>
              <a:defRPr/>
            </a:lvl1pPr>
          </a:lstStyle>
          <a:p>
            <a:pPr>
              <a:defRPr/>
            </a:pPr>
            <a:fld id="{2A0C9105-DDB5-47D6-841E-FCF7AA8A7A65}" type="slidenum">
              <a:rPr lang="en-US" altLang="en-US"/>
              <a:pPr>
                <a:defRPr/>
              </a:pPr>
              <a:t>‹#›</a:t>
            </a:fld>
            <a:endParaRPr lang="en-US" altLang="en-US"/>
          </a:p>
        </p:txBody>
      </p:sp>
    </p:spTree>
    <p:extLst>
      <p:ext uri="{BB962C8B-B14F-4D97-AF65-F5344CB8AC3E}">
        <p14:creationId xmlns:p14="http://schemas.microsoft.com/office/powerpoint/2010/main" val="138468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sldNum" sz="quarter" idx="10"/>
          </p:nvPr>
        </p:nvSpPr>
        <p:spPr>
          <a:ln/>
        </p:spPr>
        <p:txBody>
          <a:bodyPr/>
          <a:lstStyle>
            <a:lvl1pPr>
              <a:defRPr/>
            </a:lvl1pPr>
          </a:lstStyle>
          <a:p>
            <a:pPr>
              <a:defRPr/>
            </a:pPr>
            <a:fld id="{B7EAF1B0-A5F1-4A34-9ED1-17216743B738}" type="slidenum">
              <a:rPr lang="en-US" altLang="en-US"/>
              <a:pPr>
                <a:defRPr/>
              </a:pPr>
              <a:t>‹#›</a:t>
            </a:fld>
            <a:endParaRPr lang="en-US" altLang="en-US" dirty="0"/>
          </a:p>
        </p:txBody>
      </p:sp>
    </p:spTree>
    <p:extLst>
      <p:ext uri="{BB962C8B-B14F-4D97-AF65-F5344CB8AC3E}">
        <p14:creationId xmlns:p14="http://schemas.microsoft.com/office/powerpoint/2010/main" val="121047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81EA15D4-E450-41E0-A31C-CC7B1882A3F6}" type="slidenum">
              <a:rPr lang="en-US" altLang="en-US"/>
              <a:pPr>
                <a:defRPr/>
              </a:pPr>
              <a:t>‹#›</a:t>
            </a:fld>
            <a:endParaRPr lang="en-US" altLang="en-US"/>
          </a:p>
        </p:txBody>
      </p:sp>
    </p:spTree>
    <p:extLst>
      <p:ext uri="{BB962C8B-B14F-4D97-AF65-F5344CB8AC3E}">
        <p14:creationId xmlns:p14="http://schemas.microsoft.com/office/powerpoint/2010/main" val="269024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sldNum" sz="quarter" idx="10"/>
          </p:nvPr>
        </p:nvSpPr>
        <p:spPr>
          <a:ln/>
        </p:spPr>
        <p:txBody>
          <a:bodyPr/>
          <a:lstStyle>
            <a:lvl1pPr>
              <a:defRPr/>
            </a:lvl1pPr>
          </a:lstStyle>
          <a:p>
            <a:pPr>
              <a:defRPr/>
            </a:pPr>
            <a:fld id="{C8115066-65CC-4933-A324-7F4CCF76D236}" type="slidenum">
              <a:rPr lang="en-US" altLang="en-US"/>
              <a:pPr>
                <a:defRPr/>
              </a:pPr>
              <a:t>‹#›</a:t>
            </a:fld>
            <a:endParaRPr lang="en-US" altLang="en-US"/>
          </a:p>
        </p:txBody>
      </p:sp>
    </p:spTree>
    <p:extLst>
      <p:ext uri="{BB962C8B-B14F-4D97-AF65-F5344CB8AC3E}">
        <p14:creationId xmlns:p14="http://schemas.microsoft.com/office/powerpoint/2010/main" val="70370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sldNum" sz="quarter" idx="10"/>
          </p:nvPr>
        </p:nvSpPr>
        <p:spPr>
          <a:ln/>
        </p:spPr>
        <p:txBody>
          <a:bodyPr/>
          <a:lstStyle>
            <a:lvl1pPr>
              <a:defRPr/>
            </a:lvl1pPr>
          </a:lstStyle>
          <a:p>
            <a:pPr>
              <a:defRPr/>
            </a:pPr>
            <a:fld id="{E1ED5FD6-2A5D-442E-B42D-C128392ADF26}" type="slidenum">
              <a:rPr lang="en-US" altLang="en-US"/>
              <a:pPr>
                <a:defRPr/>
              </a:pPr>
              <a:t>‹#›</a:t>
            </a:fld>
            <a:endParaRPr lang="en-US" altLang="en-US"/>
          </a:p>
        </p:txBody>
      </p:sp>
    </p:spTree>
    <p:extLst>
      <p:ext uri="{BB962C8B-B14F-4D97-AF65-F5344CB8AC3E}">
        <p14:creationId xmlns:p14="http://schemas.microsoft.com/office/powerpoint/2010/main" val="308745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sldNum" sz="quarter" idx="10"/>
          </p:nvPr>
        </p:nvSpPr>
        <p:spPr>
          <a:ln/>
        </p:spPr>
        <p:txBody>
          <a:bodyPr/>
          <a:lstStyle>
            <a:lvl1pPr>
              <a:defRPr/>
            </a:lvl1pPr>
          </a:lstStyle>
          <a:p>
            <a:pPr>
              <a:defRPr/>
            </a:pPr>
            <a:fld id="{E2F7B012-767A-43FF-BEFA-1EFC68ACE642}" type="slidenum">
              <a:rPr lang="en-US" altLang="en-US"/>
              <a:pPr>
                <a:defRPr/>
              </a:pPr>
              <a:t>‹#›</a:t>
            </a:fld>
            <a:endParaRPr lang="en-US" altLang="en-US"/>
          </a:p>
        </p:txBody>
      </p:sp>
    </p:spTree>
    <p:extLst>
      <p:ext uri="{BB962C8B-B14F-4D97-AF65-F5344CB8AC3E}">
        <p14:creationId xmlns:p14="http://schemas.microsoft.com/office/powerpoint/2010/main" val="362624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5BDAC25A-7381-4B23-AEE9-C956092346D5}" type="slidenum">
              <a:rPr lang="en-US" altLang="en-US"/>
              <a:pPr>
                <a:defRPr/>
              </a:pPr>
              <a:t>‹#›</a:t>
            </a:fld>
            <a:endParaRPr lang="en-US" altLang="en-US"/>
          </a:p>
        </p:txBody>
      </p:sp>
    </p:spTree>
    <p:extLst>
      <p:ext uri="{BB962C8B-B14F-4D97-AF65-F5344CB8AC3E}">
        <p14:creationId xmlns:p14="http://schemas.microsoft.com/office/powerpoint/2010/main" val="420687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032D4488-E0B8-409A-87B2-5C43E3CA5521}" type="slidenum">
              <a:rPr lang="en-US" altLang="en-US"/>
              <a:pPr>
                <a:defRPr/>
              </a:pPr>
              <a:t>‹#›</a:t>
            </a:fld>
            <a:endParaRPr lang="en-US" altLang="en-US"/>
          </a:p>
        </p:txBody>
      </p:sp>
    </p:spTree>
    <p:extLst>
      <p:ext uri="{BB962C8B-B14F-4D97-AF65-F5344CB8AC3E}">
        <p14:creationId xmlns:p14="http://schemas.microsoft.com/office/powerpoint/2010/main" val="136871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ED58E0EA-1621-4FBE-A74A-A40A5D9A3272}" type="slidenum">
              <a:rPr lang="en-US" altLang="en-US"/>
              <a:pPr>
                <a:defRPr/>
              </a:pPr>
              <a:t>‹#›</a:t>
            </a:fld>
            <a:endParaRPr lang="en-US" altLang="en-US"/>
          </a:p>
        </p:txBody>
      </p:sp>
    </p:spTree>
    <p:extLst>
      <p:ext uri="{BB962C8B-B14F-4D97-AF65-F5344CB8AC3E}">
        <p14:creationId xmlns:p14="http://schemas.microsoft.com/office/powerpoint/2010/main" val="321853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0"/>
            <a:ext cx="8229600" cy="609600"/>
          </a:xfrm>
          <a:prstGeom prst="rect">
            <a:avLst/>
          </a:prstGeom>
          <a:gradFill rotWithShape="1">
            <a:gsLst>
              <a:gs pos="0">
                <a:srgbClr val="FF6600"/>
              </a:gs>
              <a:gs pos="50000">
                <a:srgbClr val="FFFF00"/>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1027" name="Rectangle 3"/>
          <p:cNvSpPr>
            <a:spLocks noGrp="1" noChangeArrowheads="1"/>
          </p:cNvSpPr>
          <p:nvPr>
            <p:ph type="body" idx="1"/>
          </p:nvPr>
        </p:nvSpPr>
        <p:spPr bwMode="auto">
          <a:xfrm>
            <a:off x="685800" y="1219200"/>
            <a:ext cx="777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4"/>
            <a:endParaRPr lang="en-US" altLang="en-US" dirty="0"/>
          </a:p>
        </p:txBody>
      </p:sp>
      <p:sp>
        <p:nvSpPr>
          <p:cNvPr id="5134" name="Rectangle 14"/>
          <p:cNvSpPr>
            <a:spLocks noGrp="1" noChangeArrowheads="1"/>
          </p:cNvSpPr>
          <p:nvPr>
            <p:ph type="sldNum" sz="quarter" idx="4"/>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400" b="0">
                <a:solidFill>
                  <a:schemeClr val="tx1"/>
                </a:solidFill>
                <a:latin typeface="Times New Roman" panose="02020603050405020304" pitchFamily="18" charset="0"/>
                <a:cs typeface="Times New Roman" panose="02020603050405020304" pitchFamily="18" charset="0"/>
              </a:defRPr>
            </a:lvl1pPr>
          </a:lstStyle>
          <a:p>
            <a:pPr>
              <a:defRPr/>
            </a:pPr>
            <a:fld id="{A8D58101-1F7A-45AF-A4DA-BAC31E35A443}" type="slidenum">
              <a:rPr lang="en-US" altLang="en-US"/>
              <a:pPr>
                <a:defRPr/>
              </a:pPr>
              <a:t>‹#›</a:t>
            </a:fld>
            <a:endParaRPr lang="en-US" altLang="en-US"/>
          </a:p>
        </p:txBody>
      </p:sp>
      <p:sp>
        <p:nvSpPr>
          <p:cNvPr id="1029" name="Rectangle 15"/>
          <p:cNvSpPr>
            <a:spLocks noChangeArrowheads="1"/>
          </p:cNvSpPr>
          <p:nvPr/>
        </p:nvSpPr>
        <p:spPr bwMode="auto">
          <a:xfrm>
            <a:off x="5486400" y="6635750"/>
            <a:ext cx="2895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algn="ctr" eaLnBrk="1" hangingPunct="1">
              <a:spcBef>
                <a:spcPct val="50000"/>
              </a:spcBef>
              <a:defRPr/>
            </a:pPr>
            <a:r>
              <a:rPr lang="en-US" altLang="en-US" b="0" dirty="0">
                <a:solidFill>
                  <a:schemeClr val="tx1"/>
                </a:solidFill>
                <a:latin typeface="Times New Roman" panose="02020603050405020304" pitchFamily="18" charset="0"/>
                <a:cs typeface="Times New Roman" panose="02020603050405020304" pitchFamily="18" charset="0"/>
              </a:rPr>
              <a:t>Jozef Goetz, 2025</a:t>
            </a:r>
            <a:endParaRPr lang="en-US" altLang="en-US" sz="1800" b="0" dirty="0">
              <a:solidFill>
                <a:schemeClr val="tx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950"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 id="2147484948" r:id="rId12"/>
    <p:sldLayoutId id="2147484949" r:id="rId13"/>
    <p:sldLayoutId id="2147484951" r:id="rId14"/>
  </p:sldLayoutIdLst>
  <p:hf hdr="0" ftr="0" dt="0"/>
  <p:txStyles>
    <p:titleStyle>
      <a:lvl1pPr algn="ctr" rtl="0" eaLnBrk="0" fontAlgn="base" hangingPunct="0">
        <a:spcBef>
          <a:spcPct val="0"/>
        </a:spcBef>
        <a:spcAft>
          <a:spcPct val="0"/>
        </a:spcAft>
        <a:defRPr sz="2800" b="1">
          <a:solidFill>
            <a:srgbClr val="339933"/>
          </a:solidFill>
          <a:latin typeface="+mj-lt"/>
          <a:ea typeface="+mj-ea"/>
          <a:cs typeface="+mj-cs"/>
        </a:defRPr>
      </a:lvl1pPr>
      <a:lvl2pPr algn="ctr" rtl="0" eaLnBrk="0" fontAlgn="base" hangingPunct="0">
        <a:spcBef>
          <a:spcPct val="0"/>
        </a:spcBef>
        <a:spcAft>
          <a:spcPct val="0"/>
        </a:spcAft>
        <a:defRPr sz="2800" b="1">
          <a:solidFill>
            <a:srgbClr val="339933"/>
          </a:solidFill>
          <a:latin typeface="AvantGarde" charset="0"/>
        </a:defRPr>
      </a:lvl2pPr>
      <a:lvl3pPr algn="ctr" rtl="0" eaLnBrk="0" fontAlgn="base" hangingPunct="0">
        <a:spcBef>
          <a:spcPct val="0"/>
        </a:spcBef>
        <a:spcAft>
          <a:spcPct val="0"/>
        </a:spcAft>
        <a:defRPr sz="2800" b="1">
          <a:solidFill>
            <a:srgbClr val="339933"/>
          </a:solidFill>
          <a:latin typeface="AvantGarde" charset="0"/>
        </a:defRPr>
      </a:lvl3pPr>
      <a:lvl4pPr algn="ctr" rtl="0" eaLnBrk="0" fontAlgn="base" hangingPunct="0">
        <a:spcBef>
          <a:spcPct val="0"/>
        </a:spcBef>
        <a:spcAft>
          <a:spcPct val="0"/>
        </a:spcAft>
        <a:defRPr sz="2800" b="1">
          <a:solidFill>
            <a:srgbClr val="339933"/>
          </a:solidFill>
          <a:latin typeface="AvantGarde" charset="0"/>
        </a:defRPr>
      </a:lvl4pPr>
      <a:lvl5pPr algn="ctr" rtl="0" eaLnBrk="0" fontAlgn="base" hangingPunct="0">
        <a:spcBef>
          <a:spcPct val="0"/>
        </a:spcBef>
        <a:spcAft>
          <a:spcPct val="0"/>
        </a:spcAft>
        <a:defRPr sz="2800" b="1">
          <a:solidFill>
            <a:srgbClr val="339933"/>
          </a:solidFill>
          <a:latin typeface="AvantGarde" charset="0"/>
        </a:defRPr>
      </a:lvl5pPr>
      <a:lvl6pPr marL="457200" algn="ctr" rtl="0" fontAlgn="base">
        <a:spcBef>
          <a:spcPct val="0"/>
        </a:spcBef>
        <a:spcAft>
          <a:spcPct val="0"/>
        </a:spcAft>
        <a:defRPr sz="2800" b="1">
          <a:solidFill>
            <a:srgbClr val="339933"/>
          </a:solidFill>
          <a:latin typeface="AvantGarde" charset="0"/>
        </a:defRPr>
      </a:lvl6pPr>
      <a:lvl7pPr marL="914400" algn="ctr" rtl="0" fontAlgn="base">
        <a:spcBef>
          <a:spcPct val="0"/>
        </a:spcBef>
        <a:spcAft>
          <a:spcPct val="0"/>
        </a:spcAft>
        <a:defRPr sz="2800" b="1">
          <a:solidFill>
            <a:srgbClr val="339933"/>
          </a:solidFill>
          <a:latin typeface="AvantGarde" charset="0"/>
        </a:defRPr>
      </a:lvl7pPr>
      <a:lvl8pPr marL="1371600" algn="ctr" rtl="0" fontAlgn="base">
        <a:spcBef>
          <a:spcPct val="0"/>
        </a:spcBef>
        <a:spcAft>
          <a:spcPct val="0"/>
        </a:spcAft>
        <a:defRPr sz="2800" b="1">
          <a:solidFill>
            <a:srgbClr val="339933"/>
          </a:solidFill>
          <a:latin typeface="AvantGarde" charset="0"/>
        </a:defRPr>
      </a:lvl8pPr>
      <a:lvl9pPr marL="1828800" algn="ctr" rtl="0" fontAlgn="base">
        <a:spcBef>
          <a:spcPct val="0"/>
        </a:spcBef>
        <a:spcAft>
          <a:spcPct val="0"/>
        </a:spcAft>
        <a:defRPr sz="2800" b="1">
          <a:solidFill>
            <a:srgbClr val="339933"/>
          </a:solidFill>
          <a:latin typeface="AvantGarde"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2.xml"/><Relationship Id="rId7"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slide" Target="slide19.xml"/><Relationship Id="rId5" Type="http://schemas.openxmlformats.org/officeDocument/2006/relationships/slide" Target="slide7.xml"/><Relationship Id="rId4" Type="http://schemas.openxmlformats.org/officeDocument/2006/relationships/slide" Target="slide16.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customXml" Target="../ink/ink23.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customXml" Target="../ink/ink2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176.emf"/><Relationship Id="rId18" Type="http://schemas.openxmlformats.org/officeDocument/2006/relationships/customXml" Target="../ink/ink30.xml"/><Relationship Id="rId3" Type="http://schemas.openxmlformats.org/officeDocument/2006/relationships/notesSlide" Target="../notesSlides/notesSlide6.xml"/><Relationship Id="rId21" Type="http://schemas.openxmlformats.org/officeDocument/2006/relationships/image" Target="../media/image11.png"/><Relationship Id="rId7" Type="http://schemas.openxmlformats.org/officeDocument/2006/relationships/image" Target="../media/image173.emf"/><Relationship Id="rId12" Type="http://schemas.openxmlformats.org/officeDocument/2006/relationships/customXml" Target="../ink/ink27.xml"/><Relationship Id="rId17" Type="http://schemas.openxmlformats.org/officeDocument/2006/relationships/image" Target="../media/image166.emf"/><Relationship Id="rId2" Type="http://schemas.openxmlformats.org/officeDocument/2006/relationships/slideLayout" Target="../slideLayouts/slideLayout14.xml"/><Relationship Id="rId16" Type="http://schemas.openxmlformats.org/officeDocument/2006/relationships/customXml" Target="../ink/ink29.xml"/><Relationship Id="rId20" Type="http://schemas.openxmlformats.org/officeDocument/2006/relationships/customXml" Target="../ink/ink31.xml"/><Relationship Id="rId1" Type="http://schemas.openxmlformats.org/officeDocument/2006/relationships/tags" Target="../tags/tag10.xml"/><Relationship Id="rId6" Type="http://schemas.openxmlformats.org/officeDocument/2006/relationships/customXml" Target="../ink/ink24.xml"/><Relationship Id="rId11" Type="http://schemas.openxmlformats.org/officeDocument/2006/relationships/image" Target="../media/image175.emf"/><Relationship Id="rId5" Type="http://schemas.openxmlformats.org/officeDocument/2006/relationships/image" Target="../media/image9.png"/><Relationship Id="rId15" Type="http://schemas.openxmlformats.org/officeDocument/2006/relationships/image" Target="../media/image165.emf"/><Relationship Id="rId10" Type="http://schemas.openxmlformats.org/officeDocument/2006/relationships/customXml" Target="../ink/ink26.xml"/><Relationship Id="rId19"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74.emf"/><Relationship Id="rId14" Type="http://schemas.openxmlformats.org/officeDocument/2006/relationships/customXml" Target="../ink/ink2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3" Type="http://schemas.openxmlformats.org/officeDocument/2006/relationships/image" Target="../media/image183.emf"/><Relationship Id="rId18" Type="http://schemas.openxmlformats.org/officeDocument/2006/relationships/image" Target="../media/image17.png"/><Relationship Id="rId26" Type="http://schemas.openxmlformats.org/officeDocument/2006/relationships/image" Target="../media/image1600.emf"/><Relationship Id="rId39" Type="http://schemas.openxmlformats.org/officeDocument/2006/relationships/customXml" Target="../ink/ink47.xml"/><Relationship Id="rId21" Type="http://schemas.openxmlformats.org/officeDocument/2006/relationships/customXml" Target="../ink/ink38.xml"/><Relationship Id="rId34" Type="http://schemas.openxmlformats.org/officeDocument/2006/relationships/image" Target="../media/image1670.emf"/><Relationship Id="rId42" Type="http://schemas.openxmlformats.org/officeDocument/2006/relationships/image" Target="../media/image171.emf"/><Relationship Id="rId47" Type="http://schemas.openxmlformats.org/officeDocument/2006/relationships/customXml" Target="../ink/ink51.xml"/><Relationship Id="rId50" Type="http://schemas.openxmlformats.org/officeDocument/2006/relationships/image" Target="../media/image179.emf"/><Relationship Id="rId55" Type="http://schemas.openxmlformats.org/officeDocument/2006/relationships/customXml" Target="../ink/ink55.xml"/><Relationship Id="rId63" Type="http://schemas.openxmlformats.org/officeDocument/2006/relationships/customXml" Target="../ink/ink59.xml"/><Relationship Id="rId68" Type="http://schemas.openxmlformats.org/officeDocument/2006/relationships/image" Target="../media/image192.emf"/><Relationship Id="rId76" Type="http://schemas.openxmlformats.org/officeDocument/2006/relationships/image" Target="../media/image150.png"/><Relationship Id="rId7" Type="http://schemas.openxmlformats.org/officeDocument/2006/relationships/image" Target="../media/image16.png"/><Relationship Id="rId71" Type="http://schemas.openxmlformats.org/officeDocument/2006/relationships/customXml" Target="../ink/ink63.xml"/><Relationship Id="rId2" Type="http://schemas.openxmlformats.org/officeDocument/2006/relationships/slideLayout" Target="../slideLayouts/slideLayout2.xml"/><Relationship Id="rId16" Type="http://schemas.openxmlformats.org/officeDocument/2006/relationships/customXml" Target="../ink/ink36.xml"/><Relationship Id="rId29" Type="http://schemas.openxmlformats.org/officeDocument/2006/relationships/customXml" Target="../ink/ink42.xml"/><Relationship Id="rId11" Type="http://schemas.openxmlformats.org/officeDocument/2006/relationships/image" Target="../media/image182.emf"/><Relationship Id="rId24" Type="http://schemas.openxmlformats.org/officeDocument/2006/relationships/image" Target="../media/image1590.emf"/><Relationship Id="rId32" Type="http://schemas.openxmlformats.org/officeDocument/2006/relationships/image" Target="../media/image1660.emf"/><Relationship Id="rId37" Type="http://schemas.openxmlformats.org/officeDocument/2006/relationships/customXml" Target="../ink/ink46.xml"/><Relationship Id="rId40" Type="http://schemas.openxmlformats.org/officeDocument/2006/relationships/image" Target="../media/image170.emf"/><Relationship Id="rId45" Type="http://schemas.openxmlformats.org/officeDocument/2006/relationships/customXml" Target="../ink/ink50.xml"/><Relationship Id="rId53" Type="http://schemas.openxmlformats.org/officeDocument/2006/relationships/customXml" Target="../ink/ink54.xml"/><Relationship Id="rId58" Type="http://schemas.openxmlformats.org/officeDocument/2006/relationships/image" Target="../media/image187.emf"/><Relationship Id="rId66" Type="http://schemas.openxmlformats.org/officeDocument/2006/relationships/image" Target="../media/image191.emf"/><Relationship Id="rId74" Type="http://schemas.openxmlformats.org/officeDocument/2006/relationships/image" Target="../media/image140.png"/><Relationship Id="rId79" Type="http://schemas.openxmlformats.org/officeDocument/2006/relationships/customXml" Target="../ink/ink67.xml"/><Relationship Id="rId5" Type="http://schemas.openxmlformats.org/officeDocument/2006/relationships/image" Target="../media/image14.png"/><Relationship Id="rId61" Type="http://schemas.openxmlformats.org/officeDocument/2006/relationships/customXml" Target="../ink/ink58.xml"/><Relationship Id="rId10" Type="http://schemas.openxmlformats.org/officeDocument/2006/relationships/customXml" Target="../ink/ink33.xml"/><Relationship Id="rId19" Type="http://schemas.openxmlformats.org/officeDocument/2006/relationships/customXml" Target="../ink/ink37.xml"/><Relationship Id="rId31" Type="http://schemas.openxmlformats.org/officeDocument/2006/relationships/customXml" Target="../ink/ink43.xml"/><Relationship Id="rId44" Type="http://schemas.openxmlformats.org/officeDocument/2006/relationships/image" Target="../media/image172.emf"/><Relationship Id="rId52" Type="http://schemas.openxmlformats.org/officeDocument/2006/relationships/image" Target="../media/image180.emf"/><Relationship Id="rId60" Type="http://schemas.openxmlformats.org/officeDocument/2006/relationships/image" Target="../media/image188.emf"/><Relationship Id="rId65" Type="http://schemas.openxmlformats.org/officeDocument/2006/relationships/customXml" Target="../ink/ink60.xml"/><Relationship Id="rId73" Type="http://schemas.openxmlformats.org/officeDocument/2006/relationships/customXml" Target="../ink/ink64.xml"/><Relationship Id="rId78"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450.emf"/><Relationship Id="rId14" Type="http://schemas.openxmlformats.org/officeDocument/2006/relationships/customXml" Target="../ink/ink35.xml"/><Relationship Id="rId22" Type="http://schemas.openxmlformats.org/officeDocument/2006/relationships/image" Target="../media/image1580.emf"/><Relationship Id="rId27" Type="http://schemas.openxmlformats.org/officeDocument/2006/relationships/customXml" Target="../ink/ink41.xml"/><Relationship Id="rId30" Type="http://schemas.openxmlformats.org/officeDocument/2006/relationships/image" Target="../media/image1650.emf"/><Relationship Id="rId35" Type="http://schemas.openxmlformats.org/officeDocument/2006/relationships/customXml" Target="../ink/ink45.xml"/><Relationship Id="rId43" Type="http://schemas.openxmlformats.org/officeDocument/2006/relationships/customXml" Target="../ink/ink49.xml"/><Relationship Id="rId48" Type="http://schemas.openxmlformats.org/officeDocument/2006/relationships/image" Target="../media/image178.emf"/><Relationship Id="rId56" Type="http://schemas.openxmlformats.org/officeDocument/2006/relationships/image" Target="../media/image186.emf"/><Relationship Id="rId64" Type="http://schemas.openxmlformats.org/officeDocument/2006/relationships/image" Target="../media/image190.emf"/><Relationship Id="rId69" Type="http://schemas.openxmlformats.org/officeDocument/2006/relationships/customXml" Target="../ink/ink62.xml"/><Relationship Id="rId77" Type="http://schemas.openxmlformats.org/officeDocument/2006/relationships/customXml" Target="../ink/ink66.xml"/><Relationship Id="rId8" Type="http://schemas.openxmlformats.org/officeDocument/2006/relationships/customXml" Target="../ink/ink32.xml"/><Relationship Id="rId51" Type="http://schemas.openxmlformats.org/officeDocument/2006/relationships/customXml" Target="../ink/ink53.xml"/><Relationship Id="rId72" Type="http://schemas.openxmlformats.org/officeDocument/2006/relationships/image" Target="../media/image194.emf"/><Relationship Id="rId80" Type="http://schemas.openxmlformats.org/officeDocument/2006/relationships/image" Target="../media/image19.png"/><Relationship Id="rId3" Type="http://schemas.openxmlformats.org/officeDocument/2006/relationships/notesSlide" Target="../notesSlides/notesSlide8.xml"/><Relationship Id="rId12" Type="http://schemas.openxmlformats.org/officeDocument/2006/relationships/customXml" Target="../ink/ink34.xml"/><Relationship Id="rId17" Type="http://schemas.openxmlformats.org/officeDocument/2006/relationships/image" Target="../media/image185.emf"/><Relationship Id="rId25" Type="http://schemas.openxmlformats.org/officeDocument/2006/relationships/customXml" Target="../ink/ink40.xml"/><Relationship Id="rId33" Type="http://schemas.openxmlformats.org/officeDocument/2006/relationships/customXml" Target="../ink/ink44.xml"/><Relationship Id="rId38" Type="http://schemas.openxmlformats.org/officeDocument/2006/relationships/image" Target="../media/image169.emf"/><Relationship Id="rId46" Type="http://schemas.openxmlformats.org/officeDocument/2006/relationships/image" Target="../media/image177.emf"/><Relationship Id="rId59" Type="http://schemas.openxmlformats.org/officeDocument/2006/relationships/customXml" Target="../ink/ink57.xml"/><Relationship Id="rId67" Type="http://schemas.openxmlformats.org/officeDocument/2006/relationships/customXml" Target="../ink/ink61.xml"/><Relationship Id="rId20" Type="http://schemas.openxmlformats.org/officeDocument/2006/relationships/image" Target="../media/image1570.emf"/><Relationship Id="rId41" Type="http://schemas.openxmlformats.org/officeDocument/2006/relationships/customXml" Target="../ink/ink48.xml"/><Relationship Id="rId54" Type="http://schemas.openxmlformats.org/officeDocument/2006/relationships/image" Target="../media/image181.emf"/><Relationship Id="rId62" Type="http://schemas.openxmlformats.org/officeDocument/2006/relationships/image" Target="../media/image189.emf"/><Relationship Id="rId70" Type="http://schemas.openxmlformats.org/officeDocument/2006/relationships/image" Target="../media/image193.emf"/><Relationship Id="rId75" Type="http://schemas.openxmlformats.org/officeDocument/2006/relationships/customXml" Target="../ink/ink65.xml"/><Relationship Id="rId1" Type="http://schemas.openxmlformats.org/officeDocument/2006/relationships/tags" Target="../tags/tag13.xml"/><Relationship Id="rId6" Type="http://schemas.openxmlformats.org/officeDocument/2006/relationships/image" Target="../media/image15.png"/><Relationship Id="rId15" Type="http://schemas.openxmlformats.org/officeDocument/2006/relationships/image" Target="../media/image184.emf"/><Relationship Id="rId23" Type="http://schemas.openxmlformats.org/officeDocument/2006/relationships/customXml" Target="../ink/ink39.xml"/><Relationship Id="rId28" Type="http://schemas.openxmlformats.org/officeDocument/2006/relationships/image" Target="../media/image163.emf"/><Relationship Id="rId36" Type="http://schemas.openxmlformats.org/officeDocument/2006/relationships/image" Target="../media/image168.emf"/><Relationship Id="rId49" Type="http://schemas.openxmlformats.org/officeDocument/2006/relationships/customXml" Target="../ink/ink52.xml"/><Relationship Id="rId57" Type="http://schemas.openxmlformats.org/officeDocument/2006/relationships/customXml" Target="../ink/ink56.xml"/></Relationships>
</file>

<file path=ppt/slides/_rels/slide15.xml.rels><?xml version="1.0" encoding="UTF-8" standalone="yes"?>
<Relationships xmlns="http://schemas.openxmlformats.org/package/2006/relationships"><Relationship Id="rId8" Type="http://schemas.openxmlformats.org/officeDocument/2006/relationships/customXml" Target="../ink/ink70.xml"/><Relationship Id="rId13" Type="http://schemas.openxmlformats.org/officeDocument/2006/relationships/image" Target="../media/image26.png"/><Relationship Id="rId18" Type="http://schemas.openxmlformats.org/officeDocument/2006/relationships/customXml" Target="../ink/ink75.xml"/><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customXml" Target="../ink/ink72.xml"/><Relationship Id="rId17" Type="http://schemas.openxmlformats.org/officeDocument/2006/relationships/image" Target="../media/image28.png"/><Relationship Id="rId2" Type="http://schemas.openxmlformats.org/officeDocument/2006/relationships/image" Target="../media/image20.png"/><Relationship Id="rId16" Type="http://schemas.openxmlformats.org/officeDocument/2006/relationships/customXml" Target="../ink/ink74.xml"/><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69.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71.xml"/><Relationship Id="rId19" Type="http://schemas.openxmlformats.org/officeDocument/2006/relationships/image" Target="../media/image29.png"/><Relationship Id="rId4" Type="http://schemas.openxmlformats.org/officeDocument/2006/relationships/customXml" Target="../ink/ink68.xml"/><Relationship Id="rId9" Type="http://schemas.openxmlformats.org/officeDocument/2006/relationships/image" Target="../media/image24.png"/><Relationship Id="rId14" Type="http://schemas.openxmlformats.org/officeDocument/2006/relationships/customXml" Target="../ink/ink7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www.w3schools.com/html/tryit.asp?filename=tryhtml_form_mai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slide" Target="slide1.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hyperlink" Target="http://www.onlinewebcheck.com/" TargetMode="External"/><Relationship Id="rId5" Type="http://schemas.openxmlformats.org/officeDocument/2006/relationships/hyperlink" Target="http://html5.validator.nu/" TargetMode="External"/><Relationship Id="rId4" Type="http://schemas.openxmlformats.org/officeDocument/2006/relationships/hyperlink" Target="http://validator.w3.org/#validate_by_upload"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8" Type="http://schemas.openxmlformats.org/officeDocument/2006/relationships/customXml" Target="../ink/ink77.xml"/><Relationship Id="rId3" Type="http://schemas.openxmlformats.org/officeDocument/2006/relationships/notesSlide" Target="../notesSlides/notesSlide11.xml"/><Relationship Id="rId7" Type="http://schemas.openxmlformats.org/officeDocument/2006/relationships/image" Target="../media/image1800.emf"/><Relationship Id="rId12" Type="http://schemas.openxmlformats.org/officeDocument/2006/relationships/customXml" Target="../ink/ink79.xml"/><Relationship Id="rId17" Type="http://schemas.openxmlformats.org/officeDocument/2006/relationships/image" Target="../media/image31.png"/><Relationship Id="rId2" Type="http://schemas.openxmlformats.org/officeDocument/2006/relationships/slideLayout" Target="../slideLayouts/slideLayout2.xml"/><Relationship Id="rId16" Type="http://schemas.openxmlformats.org/officeDocument/2006/relationships/image" Target="../media/image63.emf"/><Relationship Id="rId1" Type="http://schemas.openxmlformats.org/officeDocument/2006/relationships/tags" Target="../tags/tag18.xml"/><Relationship Id="rId6" Type="http://schemas.openxmlformats.org/officeDocument/2006/relationships/customXml" Target="../ink/ink76.xml"/><Relationship Id="rId11" Type="http://schemas.openxmlformats.org/officeDocument/2006/relationships/image" Target="../media/image1860.emf"/><Relationship Id="rId5" Type="http://schemas.openxmlformats.org/officeDocument/2006/relationships/image" Target="../media/image30.png"/><Relationship Id="rId15" Type="http://schemas.openxmlformats.org/officeDocument/2006/relationships/customXml" Target="../ink/ink80.xml"/><Relationship Id="rId10" Type="http://schemas.openxmlformats.org/officeDocument/2006/relationships/customXml" Target="../ink/ink78.xml"/><Relationship Id="rId4" Type="http://schemas.openxmlformats.org/officeDocument/2006/relationships/hyperlink" Target="http://validator.w3.org/" TargetMode="External"/><Relationship Id="rId9" Type="http://schemas.openxmlformats.org/officeDocument/2006/relationships/image" Target="../media/image1810.emf"/><Relationship Id="rId14" Type="http://schemas.openxmlformats.org/officeDocument/2006/relationships/image" Target="../media/image1880.emf"/></Relationships>
</file>

<file path=ppt/slides/_rels/slide21.xml.rels><?xml version="1.0" encoding="UTF-8" standalone="yes"?>
<Relationships xmlns="http://schemas.openxmlformats.org/package/2006/relationships"><Relationship Id="rId8" Type="http://schemas.openxmlformats.org/officeDocument/2006/relationships/image" Target="../media/image199.emf"/><Relationship Id="rId13" Type="http://schemas.openxmlformats.org/officeDocument/2006/relationships/image" Target="../media/image690.png"/><Relationship Id="rId3" Type="http://schemas.openxmlformats.org/officeDocument/2006/relationships/notesSlide" Target="../notesSlides/notesSlide12.xml"/><Relationship Id="rId7" Type="http://schemas.openxmlformats.org/officeDocument/2006/relationships/customXml" Target="../ink/ink81.xml"/><Relationship Id="rId12" Type="http://schemas.openxmlformats.org/officeDocument/2006/relationships/customXml" Target="../ink/ink83.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validator.w3.org/" TargetMode="External"/><Relationship Id="rId11" Type="http://schemas.openxmlformats.org/officeDocument/2006/relationships/image" Target="../media/image680.png"/><Relationship Id="rId5" Type="http://schemas.openxmlformats.org/officeDocument/2006/relationships/image" Target="../media/image33.png"/><Relationship Id="rId10" Type="http://schemas.openxmlformats.org/officeDocument/2006/relationships/customXml" Target="../ink/ink82.xml"/><Relationship Id="rId4" Type="http://schemas.openxmlformats.org/officeDocument/2006/relationships/image" Target="../media/image32.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http://www.w3.org/TR/2001/REC-xhtml11-20010531"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validator.w3.org/" TargetMode="External"/><Relationship Id="rId5" Type="http://schemas.openxmlformats.org/officeDocument/2006/relationships/hyperlink" Target="http://www.xhtml.org/" TargetMode="External"/><Relationship Id="rId4" Type="http://schemas.openxmlformats.org/officeDocument/2006/relationships/hyperlink" Target="http://www.w3.org/TR/xhtml11"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tackoverflow.com/questions/3008593/html-include-or-exclude-optional-closing-tags" TargetMode="External"/></Relationships>
</file>

<file path=ppt/slides/_rels/slide24.xml.rels><?xml version="1.0" encoding="UTF-8" standalone="yes"?>
<Relationships xmlns="http://schemas.openxmlformats.org/package/2006/relationships"><Relationship Id="rId8" Type="http://schemas.openxmlformats.org/officeDocument/2006/relationships/customXml" Target="../ink/ink85.xml"/><Relationship Id="rId3" Type="http://schemas.openxmlformats.org/officeDocument/2006/relationships/notesSlide" Target="../notesSlides/notesSlide15.xml"/><Relationship Id="rId7" Type="http://schemas.openxmlformats.org/officeDocument/2006/relationships/image" Target="../media/image195.emf"/><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customXml" Target="../ink/ink84.xml"/><Relationship Id="rId11" Type="http://schemas.openxmlformats.org/officeDocument/2006/relationships/image" Target="../media/image197.emf"/><Relationship Id="rId5" Type="http://schemas.openxmlformats.org/officeDocument/2006/relationships/image" Target="../media/image36.png"/><Relationship Id="rId10" Type="http://schemas.openxmlformats.org/officeDocument/2006/relationships/customXml" Target="../ink/ink86.xml"/><Relationship Id="rId4" Type="http://schemas.openxmlformats.org/officeDocument/2006/relationships/image" Target="../media/image35.png"/><Relationship Id="rId9" Type="http://schemas.openxmlformats.org/officeDocument/2006/relationships/image" Target="../media/image196.emf"/></Relationships>
</file>

<file path=ppt/slides/_rels/slide25.xml.rels><?xml version="1.0" encoding="UTF-8" standalone="yes"?>
<Relationships xmlns="http://schemas.openxmlformats.org/package/2006/relationships"><Relationship Id="rId8" Type="http://schemas.openxmlformats.org/officeDocument/2006/relationships/customXml" Target="../ink/ink87.xml"/><Relationship Id="rId3" Type="http://schemas.openxmlformats.org/officeDocument/2006/relationships/notesSlide" Target="../notesSlides/notesSlide16.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9.png"/><Relationship Id="rId11" Type="http://schemas.openxmlformats.org/officeDocument/2006/relationships/image" Target="../media/image1940.emf"/><Relationship Id="rId5" Type="http://schemas.openxmlformats.org/officeDocument/2006/relationships/image" Target="../media/image38.png"/><Relationship Id="rId10" Type="http://schemas.openxmlformats.org/officeDocument/2006/relationships/customXml" Target="../ink/ink88.xml"/><Relationship Id="rId4" Type="http://schemas.openxmlformats.org/officeDocument/2006/relationships/image" Target="../media/image37.png"/><Relationship Id="rId9" Type="http://schemas.openxmlformats.org/officeDocument/2006/relationships/image" Target="../media/image1930.emf"/></Relationships>
</file>

<file path=ppt/slides/_rels/slide26.xml.rels><?xml version="1.0" encoding="UTF-8" standalone="yes"?>
<Relationships xmlns="http://schemas.openxmlformats.org/package/2006/relationships"><Relationship Id="rId8" Type="http://schemas.openxmlformats.org/officeDocument/2006/relationships/customXml" Target="../ink/ink90.xml"/><Relationship Id="rId3" Type="http://schemas.openxmlformats.org/officeDocument/2006/relationships/notesSlide" Target="../notesSlides/notesSlide17.xml"/><Relationship Id="rId7" Type="http://schemas.openxmlformats.org/officeDocument/2006/relationships/image" Target="../media/image1950.emf"/><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customXml" Target="../ink/ink89.xml"/><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1960.emf"/></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730.png"/><Relationship Id="rId18" Type="http://schemas.openxmlformats.org/officeDocument/2006/relationships/customXml" Target="../ink/ink97.xml"/><Relationship Id="rId3" Type="http://schemas.openxmlformats.org/officeDocument/2006/relationships/notesSlide" Target="../notesSlides/notesSlide18.xml"/><Relationship Id="rId21" Type="http://schemas.openxmlformats.org/officeDocument/2006/relationships/image" Target="../media/image770.png"/><Relationship Id="rId7" Type="http://schemas.openxmlformats.org/officeDocument/2006/relationships/image" Target="../media/image1960.emf"/><Relationship Id="rId12" Type="http://schemas.openxmlformats.org/officeDocument/2006/relationships/customXml" Target="../ink/ink94.xml"/><Relationship Id="rId17" Type="http://schemas.openxmlformats.org/officeDocument/2006/relationships/image" Target="../media/image750.png"/><Relationship Id="rId2" Type="http://schemas.openxmlformats.org/officeDocument/2006/relationships/slideLayout" Target="../slideLayouts/slideLayout2.xml"/><Relationship Id="rId16" Type="http://schemas.openxmlformats.org/officeDocument/2006/relationships/customXml" Target="../ink/ink96.xml"/><Relationship Id="rId20" Type="http://schemas.openxmlformats.org/officeDocument/2006/relationships/customXml" Target="../ink/ink98.xml"/><Relationship Id="rId1" Type="http://schemas.openxmlformats.org/officeDocument/2006/relationships/tags" Target="../tags/tag25.xml"/><Relationship Id="rId6" Type="http://schemas.openxmlformats.org/officeDocument/2006/relationships/customXml" Target="../ink/ink92.xml"/><Relationship Id="rId11" Type="http://schemas.openxmlformats.org/officeDocument/2006/relationships/image" Target="../media/image720.png"/><Relationship Id="rId5" Type="http://schemas.openxmlformats.org/officeDocument/2006/relationships/image" Target="../media/image1950.emf"/><Relationship Id="rId15" Type="http://schemas.openxmlformats.org/officeDocument/2006/relationships/image" Target="../media/image740.png"/><Relationship Id="rId10" Type="http://schemas.openxmlformats.org/officeDocument/2006/relationships/customXml" Target="../ink/ink93.xml"/><Relationship Id="rId19" Type="http://schemas.openxmlformats.org/officeDocument/2006/relationships/image" Target="../media/image760.png"/><Relationship Id="rId4" Type="http://schemas.openxmlformats.org/officeDocument/2006/relationships/customXml" Target="../ink/ink91.xml"/><Relationship Id="rId9" Type="http://schemas.openxmlformats.org/officeDocument/2006/relationships/image" Target="../media/image44.png"/><Relationship Id="rId14" Type="http://schemas.openxmlformats.org/officeDocument/2006/relationships/customXml" Target="../ink/ink95.xml"/></Relationships>
</file>

<file path=ppt/slides/_rels/slide28.xml.rels><?xml version="1.0" encoding="UTF-8" standalone="yes"?>
<Relationships xmlns="http://schemas.openxmlformats.org/package/2006/relationships"><Relationship Id="rId8" Type="http://schemas.openxmlformats.org/officeDocument/2006/relationships/customXml" Target="../ink/ink100.xml"/><Relationship Id="rId3" Type="http://schemas.openxmlformats.org/officeDocument/2006/relationships/notesSlide" Target="../notesSlides/notesSlide19.xml"/><Relationship Id="rId7" Type="http://schemas.openxmlformats.org/officeDocument/2006/relationships/image" Target="../media/image1950.emf"/><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customXml" Target="../ink/ink99.xml"/><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196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58.png"/><Relationship Id="rId18" Type="http://schemas.openxmlformats.org/officeDocument/2006/relationships/image" Target="../media/image60.png"/><Relationship Id="rId26" Type="http://schemas.openxmlformats.org/officeDocument/2006/relationships/image" Target="../media/image64.png"/><Relationship Id="rId39" Type="http://schemas.openxmlformats.org/officeDocument/2006/relationships/customXml" Target="../ink/ink19.xml"/><Relationship Id="rId3" Type="http://schemas.openxmlformats.org/officeDocument/2006/relationships/image" Target="../media/image4.png"/><Relationship Id="rId21" Type="http://schemas.openxmlformats.org/officeDocument/2006/relationships/customXml" Target="../ink/ink10.xml"/><Relationship Id="rId34" Type="http://schemas.openxmlformats.org/officeDocument/2006/relationships/image" Target="../media/image68.png"/><Relationship Id="rId42" Type="http://schemas.openxmlformats.org/officeDocument/2006/relationships/image" Target="../media/image72.png"/><Relationship Id="rId7" Type="http://schemas.openxmlformats.org/officeDocument/2006/relationships/image" Target="../media/image550.png"/><Relationship Id="rId12" Type="http://schemas.openxmlformats.org/officeDocument/2006/relationships/customXml" Target="../ink/ink5.xml"/><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70.png"/><Relationship Id="rId2" Type="http://schemas.openxmlformats.org/officeDocument/2006/relationships/image" Target="../media/image3.png"/><Relationship Id="rId16" Type="http://schemas.openxmlformats.org/officeDocument/2006/relationships/image" Target="../media/image59.png"/><Relationship Id="rId20" Type="http://schemas.openxmlformats.org/officeDocument/2006/relationships/image" Target="../media/image61.png"/><Relationship Id="rId29" Type="http://schemas.openxmlformats.org/officeDocument/2006/relationships/customXml" Target="../ink/ink14.xml"/><Relationship Id="rId41"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57.png"/><Relationship Id="rId24" Type="http://schemas.openxmlformats.org/officeDocument/2006/relationships/image" Target="../media/image63.png"/><Relationship Id="rId32" Type="http://schemas.openxmlformats.org/officeDocument/2006/relationships/image" Target="../media/image67.png"/><Relationship Id="rId37" Type="http://schemas.openxmlformats.org/officeDocument/2006/relationships/customXml" Target="../ink/ink18.xml"/><Relationship Id="rId40" Type="http://schemas.openxmlformats.org/officeDocument/2006/relationships/image" Target="../media/image71.png"/><Relationship Id="rId5" Type="http://schemas.openxmlformats.org/officeDocument/2006/relationships/image" Target="../media/image530.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65.png"/><Relationship Id="rId36" Type="http://schemas.openxmlformats.org/officeDocument/2006/relationships/image" Target="../media/image69.png"/><Relationship Id="rId10" Type="http://schemas.openxmlformats.org/officeDocument/2006/relationships/customXml" Target="../ink/ink4.xml"/><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73.png"/><Relationship Id="rId4" Type="http://schemas.openxmlformats.org/officeDocument/2006/relationships/customXml" Target="../ink/ink1.xml"/><Relationship Id="rId9" Type="http://schemas.openxmlformats.org/officeDocument/2006/relationships/image" Target="../media/image56.png"/><Relationship Id="rId14" Type="http://schemas.openxmlformats.org/officeDocument/2006/relationships/customXml" Target="../ink/ink6.xml"/><Relationship Id="rId22" Type="http://schemas.openxmlformats.org/officeDocument/2006/relationships/image" Target="../media/image62.png"/><Relationship Id="rId27" Type="http://schemas.openxmlformats.org/officeDocument/2006/relationships/customXml" Target="../ink/ink13.xml"/><Relationship Id="rId30" Type="http://schemas.openxmlformats.org/officeDocument/2006/relationships/image" Target="../media/image66.png"/><Relationship Id="rId35" Type="http://schemas.openxmlformats.org/officeDocument/2006/relationships/customXml" Target="../ink/ink17.xml"/><Relationship Id="rId43" Type="http://schemas.openxmlformats.org/officeDocument/2006/relationships/customXml" Target="../ink/ink2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hlinkClick r:id="rId3" action="ppaction://hlinksldjump"/>
          </p:cNvPr>
          <p:cNvSpPr/>
          <p:nvPr/>
        </p:nvSpPr>
        <p:spPr bwMode="auto">
          <a:xfrm>
            <a:off x="228600" y="3088210"/>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2.14</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Anchor Elements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(Continued)</a:t>
            </a:r>
          </a:p>
        </p:txBody>
      </p:sp>
      <p:sp>
        <p:nvSpPr>
          <p:cNvPr id="7" name="Rectangle 6">
            <a:hlinkClick r:id="rId4" action="ppaction://hlinksldjump"/>
          </p:cNvPr>
          <p:cNvSpPr/>
          <p:nvPr/>
        </p:nvSpPr>
        <p:spPr bwMode="auto">
          <a:xfrm>
            <a:off x="3124200" y="3068574"/>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2.15</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Anchor Elements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(Continued)</a:t>
            </a:r>
          </a:p>
        </p:txBody>
      </p:sp>
      <p:sp>
        <p:nvSpPr>
          <p:cNvPr id="11" name="Rectangle 10">
            <a:hlinkClick r:id="rId5" action="ppaction://hlinksldjump"/>
          </p:cNvPr>
          <p:cNvSpPr/>
          <p:nvPr/>
        </p:nvSpPr>
        <p:spPr bwMode="auto">
          <a:xfrm>
            <a:off x="6122854" y="1848301"/>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2.13</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Anchor Elements</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12" name="Rectangle 11">
            <a:hlinkClick r:id="rId6" action="ppaction://hlinksldjump"/>
          </p:cNvPr>
          <p:cNvSpPr/>
          <p:nvPr/>
        </p:nvSpPr>
        <p:spPr bwMode="auto">
          <a:xfrm>
            <a:off x="6100168" y="3058184"/>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2.16</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HTML Validation</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17" name="Rectangle 16">
            <a:hlinkClick r:id="rId7" action="ppaction://hlinksldjump"/>
          </p:cNvPr>
          <p:cNvSpPr/>
          <p:nvPr/>
        </p:nvSpPr>
        <p:spPr bwMode="auto">
          <a:xfrm>
            <a:off x="228599" y="1828800"/>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en-US" sz="1800" dirty="0">
                <a:latin typeface="+mj-lt"/>
              </a:rPr>
              <a:t>Learning Objectives</a:t>
            </a:r>
            <a:endParaRPr kumimoji="0" lang="en-US" sz="1800" b="1" i="0" u="none" strike="noStrike" cap="none" normalizeH="0" baseline="0" dirty="0">
              <a:ln>
                <a:noFill/>
              </a:ln>
              <a:solidFill>
                <a:srgbClr val="008000"/>
              </a:solidFill>
              <a:effectLst/>
              <a:latin typeface="+mj-lt"/>
            </a:endParaRPr>
          </a:p>
        </p:txBody>
      </p:sp>
      <p:sp>
        <p:nvSpPr>
          <p:cNvPr id="18" name="Rectangle 17">
            <a:hlinkClick r:id="rId8" action="ppaction://hlinksldjump"/>
            <a:extLst>
              <a:ext uri="{FF2B5EF4-FFF2-40B4-BE49-F238E27FC236}">
                <a16:creationId xmlns:a16="http://schemas.microsoft.com/office/drawing/2014/main" id="{CD4A3B09-C63A-4146-B13A-4ED0080E388B}"/>
              </a:ext>
            </a:extLst>
          </p:cNvPr>
          <p:cNvSpPr/>
          <p:nvPr/>
        </p:nvSpPr>
        <p:spPr bwMode="auto">
          <a:xfrm>
            <a:off x="3180393" y="1838984"/>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2.12</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Aside Element</a:t>
            </a:r>
            <a:endParaRPr kumimoji="0" lang="en-US" sz="1800" b="1" i="0" u="none" strike="noStrike" cap="none" normalizeH="0" baseline="0" dirty="0">
              <a:ln>
                <a:noFill/>
              </a:ln>
              <a:solidFill>
                <a:srgbClr val="008000"/>
              </a:solidFill>
              <a:effectLst/>
              <a:latin typeface="+mj-lt"/>
              <a:cs typeface="Courier New" pitchFamily="49" charset="0"/>
            </a:endParaRPr>
          </a:p>
        </p:txBody>
      </p:sp>
    </p:spTree>
    <p:custDataLst>
      <p:tags r:id="rId1"/>
    </p:custDataLst>
    <p:extLst>
      <p:ext uri="{BB962C8B-B14F-4D97-AF65-F5344CB8AC3E}">
        <p14:creationId xmlns:p14="http://schemas.microsoft.com/office/powerpoint/2010/main" val="362762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1A3F092D-1544-4545-B925-0388C9D619CD}" type="slidenum">
              <a:rPr lang="en-US" altLang="en-US" sz="1400" smtClean="0"/>
              <a:pPr>
                <a:spcBef>
                  <a:spcPct val="50000"/>
                </a:spcBef>
                <a:buClrTx/>
                <a:buFontTx/>
                <a:buNone/>
              </a:pPr>
              <a:t>10</a:t>
            </a:fld>
            <a:endParaRPr lang="en-US" altLang="en-US" sz="1400"/>
          </a:p>
        </p:txBody>
      </p:sp>
      <p:sp>
        <p:nvSpPr>
          <p:cNvPr id="156675" name="Shape 8"/>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fld id="{C27E8F07-6271-4757-8A96-C40B30CDDE25}" type="slidenum">
              <a:rPr lang="en-US" altLang="en-US" sz="1200" b="0">
                <a:latin typeface="Garamond" panose="02020404030301010803" pitchFamily="18" charset="0"/>
              </a:rPr>
              <a:pPr algn="r" eaLnBrk="1" hangingPunct="1">
                <a:spcBef>
                  <a:spcPct val="0"/>
                </a:spcBef>
                <a:buClrTx/>
                <a:buFontTx/>
                <a:buNone/>
              </a:pPr>
              <a:t>10</a:t>
            </a:fld>
            <a:endParaRPr lang="en-US" altLang="en-US" sz="1200" b="0">
              <a:latin typeface="Garamond" panose="02020404030301010803" pitchFamily="18" charset="0"/>
            </a:endParaRPr>
          </a:p>
        </p:txBody>
      </p:sp>
      <p:sp>
        <p:nvSpPr>
          <p:cNvPr id="156676" name="Shape 9"/>
          <p:cNvSpPr txBox="1">
            <a:spLocks noGrp="1"/>
          </p:cNvSpPr>
          <p:nvPr/>
        </p:nvSpPr>
        <p:spPr bwMode="auto">
          <a:xfrm>
            <a:off x="22098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200" b="0">
                <a:latin typeface="Arial" panose="020B0604020202020204" pitchFamily="34" charset="0"/>
              </a:rPr>
              <a:t>Copyright (c) 2006 Prentice-Hall. All rights reserved.</a:t>
            </a:r>
          </a:p>
        </p:txBody>
      </p:sp>
      <p:pic>
        <p:nvPicPr>
          <p:cNvPr id="156677" name="Shape 260097"/>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219200" y="1117600"/>
            <a:ext cx="5715000" cy="4445000"/>
          </a:xfrm>
        </p:spPr>
      </p:pic>
      <p:sp>
        <p:nvSpPr>
          <p:cNvPr id="156678" name="Shape 260098"/>
          <p:cNvSpPr>
            <a:spLocks noGrp="1" noChangeArrowheads="1"/>
          </p:cNvSpPr>
          <p:nvPr>
            <p:ph type="title" idx="4294967295"/>
          </p:nvPr>
        </p:nvSpPr>
        <p:spPr/>
        <p:txBody>
          <a:bodyPr anchor="t"/>
          <a:lstStyle/>
          <a:p>
            <a:r>
              <a:rPr lang="en-US" altLang="en-US"/>
              <a:t>Effects of &lt;a&gt;, </a:t>
            </a:r>
            <a:r>
              <a:rPr lang="en-US" altLang="en-US" i="1"/>
              <a:t>href</a:t>
            </a:r>
            <a:r>
              <a:rPr lang="en-US" altLang="en-US"/>
              <a:t>, and </a:t>
            </a:r>
            <a:r>
              <a:rPr lang="en-US" altLang="en-US" i="1"/>
              <a:t>title</a:t>
            </a:r>
          </a:p>
        </p:txBody>
      </p:sp>
      <p:sp>
        <p:nvSpPr>
          <p:cNvPr id="260100" name="Line Callout 1 (No Border) 260099"/>
          <p:cNvSpPr>
            <a:spLocks/>
          </p:cNvSpPr>
          <p:nvPr/>
        </p:nvSpPr>
        <p:spPr bwMode="auto">
          <a:xfrm>
            <a:off x="5867400" y="2590800"/>
            <a:ext cx="2971800" cy="685800"/>
          </a:xfrm>
          <a:prstGeom prst="callout1">
            <a:avLst>
              <a:gd name="adj1" fmla="val 16667"/>
              <a:gd name="adj2" fmla="val -2565"/>
              <a:gd name="adj3" fmla="val 40509"/>
              <a:gd name="adj4" fmla="val -28310"/>
            </a:avLst>
          </a:prstGeom>
          <a:solidFill>
            <a:schemeClr val="accent1"/>
          </a:solidFill>
          <a:ln w="28575" algn="ctr">
            <a:solidFill>
              <a:schemeClr val="accent1"/>
            </a:solidFill>
            <a:miter lim="800000"/>
            <a:headEnd/>
            <a:tailEnd/>
          </a:ln>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a:solidFill>
                  <a:schemeClr val="bg2"/>
                </a:solidFill>
                <a:latin typeface="Arial" panose="020B0604020202020204" pitchFamily="34" charset="0"/>
              </a:rPr>
              <a:t>Tool tip</a:t>
            </a:r>
            <a:r>
              <a:rPr lang="en-US" altLang="en-US" sz="1800" b="0">
                <a:solidFill>
                  <a:schemeClr val="tx2"/>
                </a:solidFill>
                <a:latin typeface="Arial" panose="020B0604020202020204" pitchFamily="34" charset="0"/>
              </a:rPr>
              <a:t> generated by </a:t>
            </a:r>
          </a:p>
          <a:p>
            <a:pPr eaLnBrk="1" hangingPunct="1">
              <a:spcBef>
                <a:spcPct val="0"/>
              </a:spcBef>
              <a:buClrTx/>
              <a:buFontTx/>
              <a:buNone/>
            </a:pPr>
            <a:r>
              <a:rPr lang="en-US" altLang="en-US" sz="1800">
                <a:solidFill>
                  <a:srgbClr val="FF0000"/>
                </a:solidFill>
                <a:latin typeface="Arial" panose="020B0604020202020204" pitchFamily="34" charset="0"/>
              </a:rPr>
              <a:t>title</a:t>
            </a:r>
            <a:r>
              <a:rPr lang="en-US" altLang="en-US" sz="1800">
                <a:solidFill>
                  <a:schemeClr val="tx2"/>
                </a:solidFill>
                <a:latin typeface="Arial" panose="020B0604020202020204" pitchFamily="34" charset="0"/>
              </a:rPr>
              <a:t>="Home Page Link"</a:t>
            </a:r>
          </a:p>
        </p:txBody>
      </p:sp>
      <p:sp>
        <p:nvSpPr>
          <p:cNvPr id="260101" name="Line Callout 1 (No Border) 260100"/>
          <p:cNvSpPr>
            <a:spLocks/>
          </p:cNvSpPr>
          <p:nvPr/>
        </p:nvSpPr>
        <p:spPr bwMode="auto">
          <a:xfrm>
            <a:off x="2133600" y="3657600"/>
            <a:ext cx="2971800" cy="914400"/>
          </a:xfrm>
          <a:prstGeom prst="callout1">
            <a:avLst>
              <a:gd name="adj1" fmla="val 12500"/>
              <a:gd name="adj2" fmla="val -2565"/>
              <a:gd name="adj3" fmla="val -135764"/>
              <a:gd name="adj4" fmla="val -17199"/>
            </a:avLst>
          </a:prstGeom>
          <a:solidFill>
            <a:schemeClr val="accent1"/>
          </a:solidFill>
          <a:ln w="28575" algn="ctr">
            <a:solidFill>
              <a:schemeClr val="accent1"/>
            </a:solidFill>
            <a:miter lim="800000"/>
            <a:headEnd/>
            <a:tailEnd/>
          </a:ln>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a:solidFill>
                  <a:schemeClr val="tx2"/>
                </a:solidFill>
                <a:latin typeface="Arial" panose="020B0604020202020204" pitchFamily="34" charset="0"/>
              </a:rPr>
              <a:t>Displayed text generated by </a:t>
            </a:r>
          </a:p>
          <a:p>
            <a:pPr eaLnBrk="1" hangingPunct="1">
              <a:spcBef>
                <a:spcPct val="0"/>
              </a:spcBef>
              <a:buClrTx/>
              <a:buFontTx/>
              <a:buNone/>
            </a:pPr>
            <a:r>
              <a:rPr lang="en-US" altLang="en-US" sz="1800" b="0">
                <a:solidFill>
                  <a:schemeClr val="tx2"/>
                </a:solidFill>
                <a:latin typeface="Arial" panose="020B0604020202020204" pitchFamily="34" charset="0"/>
              </a:rPr>
              <a:t>text between the </a:t>
            </a:r>
            <a:r>
              <a:rPr lang="en-US" altLang="en-US" sz="1800">
                <a:solidFill>
                  <a:srgbClr val="00CC00"/>
                </a:solidFill>
                <a:latin typeface="Arial" panose="020B0604020202020204" pitchFamily="34" charset="0"/>
              </a:rPr>
              <a:t>&lt;a&gt;</a:t>
            </a:r>
            <a:r>
              <a:rPr lang="en-US" altLang="en-US" sz="1800" b="0">
                <a:solidFill>
                  <a:schemeClr val="tx2"/>
                </a:solidFill>
                <a:latin typeface="Arial" panose="020B0604020202020204" pitchFamily="34" charset="0"/>
              </a:rPr>
              <a:t> tag and the </a:t>
            </a:r>
            <a:r>
              <a:rPr lang="en-US" altLang="en-US" sz="1800">
                <a:solidFill>
                  <a:srgbClr val="00CC00"/>
                </a:solidFill>
                <a:latin typeface="Arial" panose="020B0604020202020204" pitchFamily="34" charset="0"/>
              </a:rPr>
              <a:t>&lt;/a&gt;</a:t>
            </a:r>
            <a:r>
              <a:rPr lang="en-US" altLang="en-US" sz="1800" b="0">
                <a:solidFill>
                  <a:schemeClr val="tx2"/>
                </a:solidFill>
                <a:latin typeface="Arial" panose="020B0604020202020204" pitchFamily="34" charset="0"/>
              </a:rPr>
              <a:t> tag</a:t>
            </a:r>
          </a:p>
        </p:txBody>
      </p:sp>
      <p:sp>
        <p:nvSpPr>
          <p:cNvPr id="156681" name="TextBox 260101"/>
          <p:cNvSpPr txBox="1">
            <a:spLocks noChangeArrowheads="1"/>
          </p:cNvSpPr>
          <p:nvPr/>
        </p:nvSpPr>
        <p:spPr bwMode="auto">
          <a:xfrm>
            <a:off x="76200" y="5791200"/>
            <a:ext cx="79216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dirty="0">
                <a:latin typeface="Arial" panose="020B0604020202020204" pitchFamily="34" charset="0"/>
              </a:rPr>
              <a:t>&lt;</a:t>
            </a:r>
            <a:r>
              <a:rPr lang="en-US" altLang="en-US" sz="1800" dirty="0">
                <a:solidFill>
                  <a:srgbClr val="FF0000"/>
                </a:solidFill>
                <a:latin typeface="Arial" panose="020B0604020202020204" pitchFamily="34" charset="0"/>
              </a:rPr>
              <a:t>a</a:t>
            </a:r>
            <a:r>
              <a:rPr lang="en-US" altLang="en-US" sz="1800" b="0" dirty="0">
                <a:latin typeface="Arial" panose="020B0604020202020204" pitchFamily="34" charset="0"/>
              </a:rPr>
              <a:t> </a:t>
            </a:r>
            <a:r>
              <a:rPr lang="en-US" altLang="en-US" sz="1800" dirty="0" err="1">
                <a:latin typeface="Arial" panose="020B0604020202020204" pitchFamily="34" charset="0"/>
              </a:rPr>
              <a:t>href</a:t>
            </a:r>
            <a:r>
              <a:rPr lang="en-US" altLang="en-US" sz="1800" dirty="0">
                <a:latin typeface="Arial" panose="020B0604020202020204" pitchFamily="34" charset="0"/>
              </a:rPr>
              <a:t>=“</a:t>
            </a:r>
            <a:r>
              <a:rPr lang="en-US" altLang="en-US" sz="1800" dirty="0">
                <a:solidFill>
                  <a:srgbClr val="008000"/>
                </a:solidFill>
                <a:latin typeface="+mn-lt"/>
              </a:rPr>
              <a:t>http://www.laverne.edu</a:t>
            </a:r>
            <a:r>
              <a:rPr lang="en-US" altLang="en-US" sz="1800" dirty="0">
                <a:latin typeface="+mn-lt"/>
              </a:rPr>
              <a:t>"</a:t>
            </a:r>
            <a:r>
              <a:rPr lang="en-US" altLang="en-US" sz="1800" b="0" dirty="0">
                <a:latin typeface="+mn-lt"/>
              </a:rPr>
              <a:t> </a:t>
            </a:r>
          </a:p>
          <a:p>
            <a:pPr eaLnBrk="1" hangingPunct="1">
              <a:spcBef>
                <a:spcPct val="0"/>
              </a:spcBef>
              <a:buClrTx/>
              <a:buFontTx/>
              <a:buNone/>
            </a:pPr>
            <a:r>
              <a:rPr lang="en-US" altLang="en-US" sz="1800" b="0" dirty="0">
                <a:latin typeface="Arial" panose="020B0604020202020204" pitchFamily="34" charset="0"/>
              </a:rPr>
              <a:t>                </a:t>
            </a:r>
            <a:r>
              <a:rPr lang="en-US" altLang="en-US" sz="1800" dirty="0">
                <a:latin typeface="Arial" panose="020B0604020202020204" pitchFamily="34" charset="0"/>
              </a:rPr>
              <a:t>title</a:t>
            </a:r>
            <a:r>
              <a:rPr lang="en-US" altLang="en-US" sz="1800" b="0" dirty="0">
                <a:latin typeface="Arial" panose="020B0604020202020204" pitchFamily="34" charset="0"/>
              </a:rPr>
              <a:t>="</a:t>
            </a:r>
            <a:r>
              <a:rPr lang="en-US" altLang="en-US" sz="1800" dirty="0">
                <a:solidFill>
                  <a:schemeClr val="bg2"/>
                </a:solidFill>
                <a:latin typeface="Arial" panose="020B0604020202020204" pitchFamily="34" charset="0"/>
              </a:rPr>
              <a:t>Home Page Link</a:t>
            </a:r>
            <a:r>
              <a:rPr lang="en-US" altLang="en-US" sz="1800" b="0" dirty="0">
                <a:latin typeface="Arial" panose="020B0604020202020204" pitchFamily="34" charset="0"/>
              </a:rPr>
              <a:t>"&gt;Click here to go to our home page!</a:t>
            </a:r>
            <a:r>
              <a:rPr lang="en-US" altLang="en-US" sz="1800" dirty="0">
                <a:latin typeface="Arial" panose="020B0604020202020204" pitchFamily="34" charset="0"/>
              </a:rPr>
              <a:t>&lt;</a:t>
            </a:r>
            <a:r>
              <a:rPr lang="en-US" altLang="en-US" sz="1800" dirty="0">
                <a:solidFill>
                  <a:srgbClr val="FF0000"/>
                </a:solidFill>
                <a:latin typeface="Arial" panose="020B0604020202020204" pitchFamily="34" charset="0"/>
              </a:rPr>
              <a:t>/a</a:t>
            </a:r>
            <a:r>
              <a:rPr lang="en-US" altLang="en-US" sz="1800" dirty="0">
                <a:latin typeface="Arial" panose="020B0604020202020204" pitchFamily="34" charset="0"/>
              </a:rPr>
              <a:t>&gt;</a:t>
            </a:r>
          </a:p>
        </p:txBody>
      </p:sp>
      <p:sp>
        <p:nvSpPr>
          <p:cNvPr id="260103" name="Line Callout 1 (No Border) 260102"/>
          <p:cNvSpPr>
            <a:spLocks/>
          </p:cNvSpPr>
          <p:nvPr/>
        </p:nvSpPr>
        <p:spPr bwMode="auto">
          <a:xfrm>
            <a:off x="5715000" y="1295400"/>
            <a:ext cx="2971800" cy="609600"/>
          </a:xfrm>
          <a:prstGeom prst="callout1">
            <a:avLst>
              <a:gd name="adj1" fmla="val 18750"/>
              <a:gd name="adj2" fmla="val -2565"/>
              <a:gd name="adj3" fmla="val 208593"/>
              <a:gd name="adj4" fmla="val -48824"/>
            </a:avLst>
          </a:prstGeom>
          <a:solidFill>
            <a:schemeClr val="accent1"/>
          </a:solidFill>
          <a:ln w="28575" algn="ctr">
            <a:solidFill>
              <a:schemeClr val="accent1"/>
            </a:solidFill>
            <a:miter lim="800000"/>
            <a:headEnd/>
            <a:tailEnd/>
          </a:ln>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a:solidFill>
                  <a:schemeClr val="tx2"/>
                </a:solidFill>
                <a:latin typeface="Arial" panose="020B0604020202020204" pitchFamily="34" charset="0"/>
              </a:rPr>
              <a:t>Mouse pointer changes when hovered over the link</a:t>
            </a:r>
          </a:p>
        </p:txBody>
      </p:sp>
      <p:sp>
        <p:nvSpPr>
          <p:cNvPr id="260104" name="Line Callout 1 (No Border) 260103"/>
          <p:cNvSpPr>
            <a:spLocks/>
          </p:cNvSpPr>
          <p:nvPr/>
        </p:nvSpPr>
        <p:spPr bwMode="auto">
          <a:xfrm>
            <a:off x="5334000" y="4648200"/>
            <a:ext cx="3810000" cy="1219200"/>
          </a:xfrm>
          <a:prstGeom prst="callout1">
            <a:avLst>
              <a:gd name="adj1" fmla="val 11537"/>
              <a:gd name="adj2" fmla="val 2333"/>
              <a:gd name="adj3" fmla="val 95949"/>
              <a:gd name="adj4" fmla="val -96940"/>
            </a:avLst>
          </a:prstGeom>
          <a:solidFill>
            <a:schemeClr val="accent1"/>
          </a:solidFill>
          <a:ln w="28575" algn="ctr">
            <a:solidFill>
              <a:schemeClr val="accent1"/>
            </a:solidFill>
            <a:miter lim="800000"/>
            <a:headEnd/>
            <a:tailEnd/>
          </a:ln>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a:solidFill>
                  <a:schemeClr val="tx2"/>
                </a:solidFill>
                <a:latin typeface="Arial" panose="020B0604020202020204" pitchFamily="34" charset="0"/>
              </a:rPr>
              <a:t>When user clicks, the page opened will be based on</a:t>
            </a:r>
            <a:r>
              <a:rPr lang="en-US" altLang="en-US" sz="1800">
                <a:solidFill>
                  <a:schemeClr val="tx2"/>
                </a:solidFill>
                <a:latin typeface="Arial" panose="020B0604020202020204" pitchFamily="34" charset="0"/>
              </a:rPr>
              <a:t> href=“</a:t>
            </a:r>
            <a:r>
              <a:rPr lang="en-US" altLang="en-US" sz="1800">
                <a:latin typeface="Courier New" panose="02070309020205020404" pitchFamily="49" charset="0"/>
              </a:rPr>
              <a:t>http://www.laverne.edu</a:t>
            </a:r>
            <a:r>
              <a:rPr lang="en-US" altLang="en-US" sz="1800">
                <a:solidFill>
                  <a:schemeClr val="tx2"/>
                </a:solidFill>
                <a:latin typeface="Arial" panose="020B0604020202020204" pitchFamily="34" charset="0"/>
              </a:rPr>
              <a:t>"</a:t>
            </a:r>
          </a:p>
        </p:txBody>
      </p:sp>
      <p:sp>
        <p:nvSpPr>
          <p:cNvPr id="12" name="Rectangle 11"/>
          <p:cNvSpPr/>
          <p:nvPr/>
        </p:nvSpPr>
        <p:spPr>
          <a:xfrm>
            <a:off x="533400" y="685800"/>
            <a:ext cx="8305800" cy="314325"/>
          </a:xfrm>
          <a:prstGeom prst="rect">
            <a:avLst/>
          </a:prstGeom>
        </p:spPr>
        <p:txBody>
          <a:bodyPr>
            <a:spAutoFit/>
          </a:bodyPr>
          <a:lstStyle/>
          <a:p>
            <a:pPr eaLnBrk="1" hangingPunct="1">
              <a:lnSpc>
                <a:spcPct val="90000"/>
              </a:lnSpc>
              <a:defRPr/>
            </a:pPr>
            <a:r>
              <a:rPr lang="en-US" sz="1600" i="1" dirty="0">
                <a:solidFill>
                  <a:schemeClr val="bg2"/>
                </a:solidFill>
                <a:latin typeface="+mn-lt"/>
              </a:rPr>
              <a:t>title: </a:t>
            </a:r>
            <a:r>
              <a:rPr lang="en-US" sz="1400" dirty="0">
                <a:solidFill>
                  <a:schemeClr val="tx1"/>
                </a:solidFill>
                <a:latin typeface="+mn-lt"/>
              </a:rPr>
              <a:t>Provides text that can appear in a </a:t>
            </a:r>
            <a:r>
              <a:rPr lang="en-US" sz="1400" dirty="0">
                <a:solidFill>
                  <a:srgbClr val="FF00FF"/>
                </a:solidFill>
                <a:latin typeface="+mn-lt"/>
              </a:rPr>
              <a:t>tool tip </a:t>
            </a:r>
            <a:r>
              <a:rPr lang="en-US" sz="1400" dirty="0">
                <a:solidFill>
                  <a:schemeClr val="tx1"/>
                </a:solidFill>
                <a:latin typeface="+mn-lt"/>
              </a:rPr>
              <a:t>when the mouse hovers over the link</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2294F39E-8980-4A2B-897C-1C13F333D1BF}"/>
                  </a:ext>
                </a:extLst>
              </p14:cNvPr>
              <p14:cNvContentPartPr/>
              <p14:nvPr/>
            </p14:nvContentPartPr>
            <p14:xfrm>
              <a:off x="5056796" y="2751193"/>
              <a:ext cx="181800" cy="132120"/>
            </p14:xfrm>
          </p:contentPart>
        </mc:Choice>
        <mc:Fallback xmlns="">
          <p:pic>
            <p:nvPicPr>
              <p:cNvPr id="7" name="Ink 6">
                <a:extLst>
                  <a:ext uri="{FF2B5EF4-FFF2-40B4-BE49-F238E27FC236}">
                    <a16:creationId xmlns:a16="http://schemas.microsoft.com/office/drawing/2014/main" id="{2294F39E-8980-4A2B-897C-1C13F333D1BF}"/>
                  </a:ext>
                </a:extLst>
              </p:cNvPr>
              <p:cNvPicPr/>
              <p:nvPr/>
            </p:nvPicPr>
            <p:blipFill>
              <a:blip r:embed="rId6"/>
              <a:stretch>
                <a:fillRect/>
              </a:stretch>
            </p:blipFill>
            <p:spPr>
              <a:xfrm>
                <a:off x="5047796" y="2742553"/>
                <a:ext cx="199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45CA2F45-A2A9-4150-BD15-ADC3BA314365}"/>
                  </a:ext>
                </a:extLst>
              </p14:cNvPr>
              <p14:cNvContentPartPr/>
              <p14:nvPr/>
            </p14:nvContentPartPr>
            <p14:xfrm>
              <a:off x="938036" y="3243673"/>
              <a:ext cx="5033520" cy="3340080"/>
            </p14:xfrm>
          </p:contentPart>
        </mc:Choice>
        <mc:Fallback xmlns="">
          <p:pic>
            <p:nvPicPr>
              <p:cNvPr id="9" name="Ink 8">
                <a:extLst>
                  <a:ext uri="{FF2B5EF4-FFF2-40B4-BE49-F238E27FC236}">
                    <a16:creationId xmlns:a16="http://schemas.microsoft.com/office/drawing/2014/main" id="{45CA2F45-A2A9-4150-BD15-ADC3BA314365}"/>
                  </a:ext>
                </a:extLst>
              </p:cNvPr>
              <p:cNvPicPr/>
              <p:nvPr/>
            </p:nvPicPr>
            <p:blipFill>
              <a:blip r:embed="rId8"/>
              <a:stretch>
                <a:fillRect/>
              </a:stretch>
            </p:blipFill>
            <p:spPr>
              <a:xfrm>
                <a:off x="929395" y="3234674"/>
                <a:ext cx="5051161" cy="3357718"/>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0101"/>
                                        </p:tgtEl>
                                        <p:attrNameLst>
                                          <p:attrName>style.visibility</p:attrName>
                                        </p:attrNameLst>
                                      </p:cBhvr>
                                      <p:to>
                                        <p:strVal val="visible"/>
                                      </p:to>
                                    </p:set>
                                    <p:anim calcmode="lin" valueType="num">
                                      <p:cBhvr additive="base">
                                        <p:cTn id="7" dur="500" fill="hold"/>
                                        <p:tgtEl>
                                          <p:spTgt spid="260101"/>
                                        </p:tgtEl>
                                        <p:attrNameLst>
                                          <p:attrName>ppt_x</p:attrName>
                                        </p:attrNameLst>
                                      </p:cBhvr>
                                      <p:tavLst>
                                        <p:tav tm="0">
                                          <p:val>
                                            <p:strVal val="#ppt_x"/>
                                          </p:val>
                                        </p:tav>
                                        <p:tav tm="100000">
                                          <p:val>
                                            <p:strVal val="#ppt_x"/>
                                          </p:val>
                                        </p:tav>
                                      </p:tavLst>
                                    </p:anim>
                                    <p:anim calcmode="lin" valueType="num">
                                      <p:cBhvr additive="base">
                                        <p:cTn id="8" dur="500" fill="hold"/>
                                        <p:tgtEl>
                                          <p:spTgt spid="2601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0103"/>
                                        </p:tgtEl>
                                        <p:attrNameLst>
                                          <p:attrName>style.visibility</p:attrName>
                                        </p:attrNameLst>
                                      </p:cBhvr>
                                      <p:to>
                                        <p:strVal val="visible"/>
                                      </p:to>
                                    </p:set>
                                    <p:anim calcmode="lin" valueType="num">
                                      <p:cBhvr additive="base">
                                        <p:cTn id="13" dur="500" fill="hold"/>
                                        <p:tgtEl>
                                          <p:spTgt spid="260103"/>
                                        </p:tgtEl>
                                        <p:attrNameLst>
                                          <p:attrName>ppt_x</p:attrName>
                                        </p:attrNameLst>
                                      </p:cBhvr>
                                      <p:tavLst>
                                        <p:tav tm="0">
                                          <p:val>
                                            <p:strVal val="#ppt_x"/>
                                          </p:val>
                                        </p:tav>
                                        <p:tav tm="100000">
                                          <p:val>
                                            <p:strVal val="#ppt_x"/>
                                          </p:val>
                                        </p:tav>
                                      </p:tavLst>
                                    </p:anim>
                                    <p:anim calcmode="lin" valueType="num">
                                      <p:cBhvr additive="base">
                                        <p:cTn id="14" dur="500" fill="hold"/>
                                        <p:tgtEl>
                                          <p:spTgt spid="26010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0100"/>
                                        </p:tgtEl>
                                        <p:attrNameLst>
                                          <p:attrName>style.visibility</p:attrName>
                                        </p:attrNameLst>
                                      </p:cBhvr>
                                      <p:to>
                                        <p:strVal val="visible"/>
                                      </p:to>
                                    </p:set>
                                    <p:anim calcmode="lin" valueType="num">
                                      <p:cBhvr additive="base">
                                        <p:cTn id="19" dur="500" fill="hold"/>
                                        <p:tgtEl>
                                          <p:spTgt spid="260100"/>
                                        </p:tgtEl>
                                        <p:attrNameLst>
                                          <p:attrName>ppt_x</p:attrName>
                                        </p:attrNameLst>
                                      </p:cBhvr>
                                      <p:tavLst>
                                        <p:tav tm="0">
                                          <p:val>
                                            <p:strVal val="#ppt_x"/>
                                          </p:val>
                                        </p:tav>
                                        <p:tav tm="100000">
                                          <p:val>
                                            <p:strVal val="#ppt_x"/>
                                          </p:val>
                                        </p:tav>
                                      </p:tavLst>
                                    </p:anim>
                                    <p:anim calcmode="lin" valueType="num">
                                      <p:cBhvr additive="base">
                                        <p:cTn id="20" dur="500" fill="hold"/>
                                        <p:tgtEl>
                                          <p:spTgt spid="26010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0104"/>
                                        </p:tgtEl>
                                        <p:attrNameLst>
                                          <p:attrName>style.visibility</p:attrName>
                                        </p:attrNameLst>
                                      </p:cBhvr>
                                      <p:to>
                                        <p:strVal val="visible"/>
                                      </p:to>
                                    </p:set>
                                    <p:anim calcmode="lin" valueType="num">
                                      <p:cBhvr additive="base">
                                        <p:cTn id="25" dur="500" fill="hold"/>
                                        <p:tgtEl>
                                          <p:spTgt spid="260104"/>
                                        </p:tgtEl>
                                        <p:attrNameLst>
                                          <p:attrName>ppt_x</p:attrName>
                                        </p:attrNameLst>
                                      </p:cBhvr>
                                      <p:tavLst>
                                        <p:tav tm="0">
                                          <p:val>
                                            <p:strVal val="#ppt_x"/>
                                          </p:val>
                                        </p:tav>
                                        <p:tav tm="100000">
                                          <p:val>
                                            <p:strVal val="#ppt_x"/>
                                          </p:val>
                                        </p:tav>
                                      </p:tavLst>
                                    </p:anim>
                                    <p:anim calcmode="lin" valueType="num">
                                      <p:cBhvr additive="base">
                                        <p:cTn id="26" dur="500" fill="hold"/>
                                        <p:tgtEl>
                                          <p:spTgt spid="260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animBg="1"/>
      <p:bldP spid="260101" grpId="0" animBg="1"/>
      <p:bldP spid="260103" grpId="0" animBg="1"/>
      <p:bldP spid="2601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72E9AC2F-ADA0-45CA-8EFB-0A75983C09ED}" type="slidenum">
              <a:rPr lang="en-US" altLang="en-US" sz="1400" smtClean="0"/>
              <a:pPr>
                <a:spcBef>
                  <a:spcPct val="50000"/>
                </a:spcBef>
                <a:buClrTx/>
                <a:buFontTx/>
                <a:buNone/>
              </a:pPr>
              <a:t>11</a:t>
            </a:fld>
            <a:endParaRPr lang="en-US" altLang="en-US" sz="1400"/>
          </a:p>
        </p:txBody>
      </p:sp>
      <p:sp>
        <p:nvSpPr>
          <p:cNvPr id="160771" name="Rectangle 2"/>
          <p:cNvSpPr>
            <a:spLocks noGrp="1" noChangeArrowheads="1"/>
          </p:cNvSpPr>
          <p:nvPr>
            <p:ph type="title"/>
          </p:nvPr>
        </p:nvSpPr>
        <p:spPr>
          <a:xfrm>
            <a:off x="304800" y="0"/>
            <a:ext cx="8534400" cy="609600"/>
          </a:xfrm>
        </p:spPr>
        <p:txBody>
          <a:bodyPr/>
          <a:lstStyle/>
          <a:p>
            <a:r>
              <a:rPr lang="en-US" altLang="en-US" dirty="0"/>
              <a:t>Hyperlinks  -  HOP 2.13</a:t>
            </a:r>
          </a:p>
        </p:txBody>
      </p:sp>
      <p:pic>
        <p:nvPicPr>
          <p:cNvPr id="1607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47800"/>
            <a:ext cx="311467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3388" y="915988"/>
            <a:ext cx="4138612"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972683" y="4325162"/>
              <a:ext cx="3168720" cy="61200"/>
            </p14:xfrm>
          </p:contentPart>
        </mc:Choice>
        <mc:Fallback xmlns="">
          <p:pic>
            <p:nvPicPr>
              <p:cNvPr id="4" name="Ink 3"/>
              <p:cNvPicPr/>
              <p:nvPr/>
            </p:nvPicPr>
            <p:blipFill>
              <a:blip r:embed="rId7"/>
              <a:stretch>
                <a:fillRect/>
              </a:stretch>
            </p:blipFill>
            <p:spPr>
              <a:xfrm>
                <a:off x="957923" y="4310402"/>
                <a:ext cx="3198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791963" y="4526762"/>
              <a:ext cx="3197880" cy="39600"/>
            </p14:xfrm>
          </p:contentPart>
        </mc:Choice>
        <mc:Fallback xmlns="">
          <p:pic>
            <p:nvPicPr>
              <p:cNvPr id="5" name="Ink 4"/>
              <p:cNvPicPr/>
              <p:nvPr/>
            </p:nvPicPr>
            <p:blipFill>
              <a:blip r:embed="rId9"/>
              <a:stretch>
                <a:fillRect/>
              </a:stretch>
            </p:blipFill>
            <p:spPr>
              <a:xfrm>
                <a:off x="777203" y="4512002"/>
                <a:ext cx="3227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4135283" y="4065242"/>
              <a:ext cx="251640" cy="594720"/>
            </p14:xfrm>
          </p:contentPart>
        </mc:Choice>
        <mc:Fallback xmlns="">
          <p:pic>
            <p:nvPicPr>
              <p:cNvPr id="6" name="Ink 5"/>
              <p:cNvPicPr/>
              <p:nvPr/>
            </p:nvPicPr>
            <p:blipFill>
              <a:blip r:embed="rId11"/>
              <a:stretch>
                <a:fillRect/>
              </a:stretch>
            </p:blipFill>
            <p:spPr>
              <a:xfrm>
                <a:off x="4120523" y="4050482"/>
                <a:ext cx="28116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4391603" y="3698402"/>
              <a:ext cx="1065960" cy="623520"/>
            </p14:xfrm>
          </p:contentPart>
        </mc:Choice>
        <mc:Fallback xmlns="">
          <p:pic>
            <p:nvPicPr>
              <p:cNvPr id="7" name="Ink 6"/>
              <p:cNvPicPr/>
              <p:nvPr/>
            </p:nvPicPr>
            <p:blipFill>
              <a:blip r:embed="rId13"/>
              <a:stretch>
                <a:fillRect/>
              </a:stretch>
            </p:blipFill>
            <p:spPr>
              <a:xfrm>
                <a:off x="4376843" y="3683642"/>
                <a:ext cx="109548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p14:cNvContentPartPr/>
              <p14:nvPr/>
            </p14:nvContentPartPr>
            <p14:xfrm>
              <a:off x="460341" y="3193398"/>
              <a:ext cx="2828160" cy="272520"/>
            </p14:xfrm>
          </p:contentPart>
        </mc:Choice>
        <mc:Fallback xmlns="">
          <p:pic>
            <p:nvPicPr>
              <p:cNvPr id="9" name="Ink 8"/>
              <p:cNvPicPr/>
              <p:nvPr/>
            </p:nvPicPr>
            <p:blipFill>
              <a:blip r:embed="rId15"/>
              <a:stretch>
                <a:fillRect/>
              </a:stretch>
            </p:blipFill>
            <p:spPr>
              <a:xfrm>
                <a:off x="443421" y="3176478"/>
                <a:ext cx="28620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2312541" y="1225278"/>
              <a:ext cx="4532400" cy="1949040"/>
            </p14:xfrm>
          </p:contentPart>
        </mc:Choice>
        <mc:Fallback xmlns="">
          <p:pic>
            <p:nvPicPr>
              <p:cNvPr id="13" name="Ink 12"/>
              <p:cNvPicPr/>
              <p:nvPr/>
            </p:nvPicPr>
            <p:blipFill>
              <a:blip r:embed="rId17"/>
              <a:stretch>
                <a:fillRect/>
              </a:stretch>
            </p:blipFill>
            <p:spPr>
              <a:xfrm>
                <a:off x="2295621" y="1208358"/>
                <a:ext cx="4566240" cy="1982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 name="Ink 1">
                <a:extLst>
                  <a:ext uri="{FF2B5EF4-FFF2-40B4-BE49-F238E27FC236}">
                    <a16:creationId xmlns:a16="http://schemas.microsoft.com/office/drawing/2014/main" id="{4E14A604-9253-4AB0-B041-886E8951F483}"/>
                  </a:ext>
                </a:extLst>
              </p14:cNvPr>
              <p14:cNvContentPartPr/>
              <p14:nvPr/>
            </p14:nvContentPartPr>
            <p14:xfrm>
              <a:off x="6843476" y="1663135"/>
              <a:ext cx="165600" cy="668160"/>
            </p14:xfrm>
          </p:contentPart>
        </mc:Choice>
        <mc:Fallback xmlns="">
          <p:pic>
            <p:nvPicPr>
              <p:cNvPr id="2" name="Ink 1">
                <a:extLst>
                  <a:ext uri="{FF2B5EF4-FFF2-40B4-BE49-F238E27FC236}">
                    <a16:creationId xmlns:a16="http://schemas.microsoft.com/office/drawing/2014/main" id="{4E14A604-9253-4AB0-B041-886E8951F483}"/>
                  </a:ext>
                </a:extLst>
              </p:cNvPr>
              <p:cNvPicPr/>
              <p:nvPr/>
            </p:nvPicPr>
            <p:blipFill>
              <a:blip r:embed="rId19"/>
              <a:stretch>
                <a:fillRect/>
              </a:stretch>
            </p:blipFill>
            <p:spPr>
              <a:xfrm>
                <a:off x="6834476" y="1654135"/>
                <a:ext cx="18324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 name="Ink 2">
                <a:extLst>
                  <a:ext uri="{FF2B5EF4-FFF2-40B4-BE49-F238E27FC236}">
                    <a16:creationId xmlns:a16="http://schemas.microsoft.com/office/drawing/2014/main" id="{90A68D47-EDCD-4856-B71C-B56A436B5905}"/>
                  </a:ext>
                </a:extLst>
              </p14:cNvPr>
              <p14:cNvContentPartPr/>
              <p14:nvPr/>
            </p14:nvContentPartPr>
            <p14:xfrm>
              <a:off x="5072636" y="1265695"/>
              <a:ext cx="360" cy="360"/>
            </p14:xfrm>
          </p:contentPart>
        </mc:Choice>
        <mc:Fallback xmlns="">
          <p:pic>
            <p:nvPicPr>
              <p:cNvPr id="3" name="Ink 2">
                <a:extLst>
                  <a:ext uri="{FF2B5EF4-FFF2-40B4-BE49-F238E27FC236}">
                    <a16:creationId xmlns:a16="http://schemas.microsoft.com/office/drawing/2014/main" id="{90A68D47-EDCD-4856-B71C-B56A436B5905}"/>
                  </a:ext>
                </a:extLst>
              </p:cNvPr>
              <p:cNvPicPr/>
              <p:nvPr/>
            </p:nvPicPr>
            <p:blipFill>
              <a:blip r:embed="rId21"/>
              <a:stretch>
                <a:fillRect/>
              </a:stretch>
            </p:blipFill>
            <p:spPr>
              <a:xfrm>
                <a:off x="5063636" y="1257055"/>
                <a:ext cx="18000" cy="18000"/>
              </a:xfrm>
              <a:prstGeom prst="rect">
                <a:avLst/>
              </a:prstGeom>
            </p:spPr>
          </p:pic>
        </mc:Fallback>
      </mc:AlternateContent>
    </p:spTree>
    <p:custDataLst>
      <p:tags r:id="rId1"/>
    </p:custData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12</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225128510"/>
              </p:ext>
            </p:extLst>
          </p:nvPr>
        </p:nvGraphicFramePr>
        <p:xfrm>
          <a:off x="2895600" y="4038600"/>
          <a:ext cx="5029200" cy="914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Follow HOP directions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Follow HOP directions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2.14</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7731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3F8FD735-2C39-441C-AF74-BF2C831A5A19}" type="slidenum">
              <a:rPr lang="en-US" altLang="en-US" sz="1400" smtClean="0"/>
              <a:pPr>
                <a:spcBef>
                  <a:spcPct val="50000"/>
                </a:spcBef>
                <a:buClrTx/>
                <a:buFontTx/>
                <a:buNone/>
              </a:pPr>
              <a:t>13</a:t>
            </a:fld>
            <a:endParaRPr lang="en-US" altLang="en-US" sz="1400"/>
          </a:p>
        </p:txBody>
      </p:sp>
      <p:sp>
        <p:nvSpPr>
          <p:cNvPr id="158723" name="Rectangle 2"/>
          <p:cNvSpPr>
            <a:spLocks noGrp="1" noChangeArrowheads="1"/>
          </p:cNvSpPr>
          <p:nvPr>
            <p:ph type="title"/>
          </p:nvPr>
        </p:nvSpPr>
        <p:spPr>
          <a:xfrm>
            <a:off x="304800" y="0"/>
            <a:ext cx="8534400" cy="609600"/>
          </a:xfrm>
        </p:spPr>
        <p:txBody>
          <a:bodyPr/>
          <a:lstStyle/>
          <a:p>
            <a:r>
              <a:rPr lang="en-US" altLang="en-US" dirty="0"/>
              <a:t>Hyperlinks  -  HOP 2.14</a:t>
            </a:r>
          </a:p>
        </p:txBody>
      </p:sp>
      <p:sp>
        <p:nvSpPr>
          <p:cNvPr id="158724" name="Rectangle 3"/>
          <p:cNvSpPr>
            <a:spLocks noGrp="1" noChangeArrowheads="1"/>
          </p:cNvSpPr>
          <p:nvPr>
            <p:ph type="body" sz="half" idx="4294967295"/>
          </p:nvPr>
        </p:nvSpPr>
        <p:spPr>
          <a:xfrm>
            <a:off x="457200" y="1066800"/>
            <a:ext cx="8229600" cy="5257800"/>
          </a:xfrm>
        </p:spPr>
        <p:txBody>
          <a:bodyPr/>
          <a:lstStyle/>
          <a:p>
            <a:pPr>
              <a:buFont typeface="Wingdings" panose="05000000000000000000" pitchFamily="2" charset="2"/>
              <a:buNone/>
            </a:pPr>
            <a:r>
              <a:rPr lang="en-US" altLang="en-US" b="1" dirty="0"/>
              <a:t>Hands-On Practice 2.14 </a:t>
            </a:r>
            <a:r>
              <a:rPr lang="en-US" altLang="en-US" dirty="0"/>
              <a:t>– the anchor tag</a:t>
            </a:r>
          </a:p>
          <a:p>
            <a:pPr>
              <a:buFont typeface="Wingdings" panose="05000000000000000000" pitchFamily="2" charset="2"/>
              <a:buNone/>
            </a:pPr>
            <a:r>
              <a:rPr lang="en-US" altLang="en-US" dirty="0"/>
              <a:t>Create folder </a:t>
            </a:r>
            <a:r>
              <a:rPr lang="en-US" altLang="en-US" b="1" dirty="0" err="1"/>
              <a:t>mypractice</a:t>
            </a:r>
            <a:r>
              <a:rPr lang="en-US" altLang="en-US" dirty="0"/>
              <a:t> containing 3 files as follows (see next slide for the solution):</a:t>
            </a:r>
          </a:p>
          <a:p>
            <a:pPr lvl="1"/>
            <a:endParaRPr lang="en-US" altLang="en-US" sz="2400" dirty="0"/>
          </a:p>
        </p:txBody>
      </p:sp>
      <p:pic>
        <p:nvPicPr>
          <p:cNvPr id="158725" name="Picture 6" descr="C:\Users\DrMorris\Documents\0WDF7E\Figures\Chapter2\Figure2.20.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2971800"/>
            <a:ext cx="54610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3C3042D7-8061-4845-86E3-BB21FC634680}" type="slidenum">
              <a:rPr lang="en-US" altLang="en-US" sz="1400" smtClean="0"/>
              <a:pPr>
                <a:spcBef>
                  <a:spcPct val="50000"/>
                </a:spcBef>
                <a:buClrTx/>
                <a:buFontTx/>
                <a:buNone/>
              </a:pPr>
              <a:t>14</a:t>
            </a:fld>
            <a:endParaRPr lang="en-US" altLang="en-US" sz="1400"/>
          </a:p>
        </p:txBody>
      </p:sp>
      <p:pic>
        <p:nvPicPr>
          <p:cNvPr id="16281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3" name="Rectangle 4"/>
          <p:cNvSpPr>
            <a:spLocks noChangeArrowheads="1"/>
          </p:cNvSpPr>
          <p:nvPr/>
        </p:nvSpPr>
        <p:spPr bwMode="auto">
          <a:xfrm>
            <a:off x="1473200" y="6792913"/>
            <a:ext cx="2717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dirty="0"/>
              <a:t>contact.html      </a:t>
            </a:r>
            <a:r>
              <a:rPr lang="en-US" altLang="en-US" sz="1800" dirty="0">
                <a:solidFill>
                  <a:srgbClr val="00CC00"/>
                </a:solidFill>
              </a:rPr>
              <a:t>HOP 2.14</a:t>
            </a:r>
            <a:endParaRPr lang="en-US" altLang="en-US" sz="1200" dirty="0">
              <a:solidFill>
                <a:srgbClr val="00CC00"/>
              </a:solidFill>
              <a:latin typeface="Courier New" panose="02070309020205020404" pitchFamily="49" charset="0"/>
            </a:endParaRPr>
          </a:p>
        </p:txBody>
      </p:sp>
      <p:sp>
        <p:nvSpPr>
          <p:cNvPr id="162824" name="Rectangle 4"/>
          <p:cNvSpPr>
            <a:spLocks noChangeArrowheads="1"/>
          </p:cNvSpPr>
          <p:nvPr/>
        </p:nvSpPr>
        <p:spPr bwMode="auto">
          <a:xfrm>
            <a:off x="1784350" y="2906713"/>
            <a:ext cx="2711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dirty="0"/>
              <a:t>index.html         </a:t>
            </a:r>
            <a:r>
              <a:rPr lang="en-US" altLang="en-US" sz="1800" dirty="0">
                <a:solidFill>
                  <a:srgbClr val="00CC00"/>
                </a:solidFill>
              </a:rPr>
              <a:t>HOP 2.14</a:t>
            </a:r>
            <a:endParaRPr lang="en-US" altLang="en-US" sz="1200" dirty="0">
              <a:solidFill>
                <a:srgbClr val="00CC00"/>
              </a:solidFill>
              <a:latin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8">
            <p14:nvContentPartPr>
              <p14:cNvPr id="13314" name="Ink 10"/>
              <p14:cNvContentPartPr>
                <a14:cpLocks xmlns:a14="http://schemas.microsoft.com/office/drawing/2010/main" noRot="1" noChangeAspect="1" noEditPoints="1" noChangeArrowheads="1" noChangeShapeType="1"/>
              </p14:cNvContentPartPr>
              <p14:nvPr/>
            </p14:nvContentPartPr>
            <p14:xfrm>
              <a:off x="4760913" y="1046163"/>
              <a:ext cx="878190" cy="279680"/>
            </p14:xfrm>
          </p:contentPart>
        </mc:Choice>
        <mc:Fallback xmlns="">
          <p:pic>
            <p:nvPicPr>
              <p:cNvPr id="13314" name="Ink 10"/>
              <p:cNvPicPr>
                <a:picLocks noRot="1" noChangeAspect="1" noEditPoints="1" noChangeArrowheads="1" noChangeShapeType="1"/>
              </p:cNvPicPr>
              <p:nvPr/>
            </p:nvPicPr>
            <p:blipFill>
              <a:blip r:embed="rId9"/>
              <a:stretch>
                <a:fillRect/>
              </a:stretch>
            </p:blipFill>
            <p:spPr>
              <a:xfrm>
                <a:off x="4749751" y="1035365"/>
                <a:ext cx="893673" cy="29947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1378359" y="5411726"/>
              <a:ext cx="2664000" cy="1008000"/>
            </p14:xfrm>
          </p:contentPart>
        </mc:Choice>
        <mc:Fallback xmlns="">
          <p:pic>
            <p:nvPicPr>
              <p:cNvPr id="5" name="Ink 4"/>
              <p:cNvPicPr/>
              <p:nvPr/>
            </p:nvPicPr>
            <p:blipFill>
              <a:blip r:embed="rId11"/>
              <a:stretch>
                <a:fillRect/>
              </a:stretch>
            </p:blipFill>
            <p:spPr>
              <a:xfrm>
                <a:off x="1367919" y="5401286"/>
                <a:ext cx="2684880" cy="102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p14:cNvContentPartPr/>
              <p14:nvPr/>
            </p14:nvContentPartPr>
            <p14:xfrm>
              <a:off x="4880079" y="5513246"/>
              <a:ext cx="821160" cy="682560"/>
            </p14:xfrm>
          </p:contentPart>
        </mc:Choice>
        <mc:Fallback xmlns="">
          <p:pic>
            <p:nvPicPr>
              <p:cNvPr id="8" name="Ink 7"/>
              <p:cNvPicPr/>
              <p:nvPr/>
            </p:nvPicPr>
            <p:blipFill>
              <a:blip r:embed="rId13"/>
              <a:stretch>
                <a:fillRect/>
              </a:stretch>
            </p:blipFill>
            <p:spPr>
              <a:xfrm>
                <a:off x="4869639" y="5502806"/>
                <a:ext cx="842040" cy="70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4049559" y="5829686"/>
              <a:ext cx="802800" cy="31320"/>
            </p14:xfrm>
          </p:contentPart>
        </mc:Choice>
        <mc:Fallback xmlns="">
          <p:pic>
            <p:nvPicPr>
              <p:cNvPr id="10" name="Ink 9"/>
              <p:cNvPicPr/>
              <p:nvPr/>
            </p:nvPicPr>
            <p:blipFill>
              <a:blip r:embed="rId15"/>
              <a:stretch>
                <a:fillRect/>
              </a:stretch>
            </p:blipFill>
            <p:spPr>
              <a:xfrm>
                <a:off x="4039119" y="5819246"/>
                <a:ext cx="823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p14:cNvContentPartPr/>
              <p14:nvPr/>
            </p14:nvContentPartPr>
            <p14:xfrm>
              <a:off x="4049559" y="5775686"/>
              <a:ext cx="112320" cy="140400"/>
            </p14:xfrm>
          </p:contentPart>
        </mc:Choice>
        <mc:Fallback xmlns="">
          <p:pic>
            <p:nvPicPr>
              <p:cNvPr id="11" name="Ink 10"/>
              <p:cNvPicPr/>
              <p:nvPr/>
            </p:nvPicPr>
            <p:blipFill>
              <a:blip r:embed="rId17"/>
              <a:stretch>
                <a:fillRect/>
              </a:stretch>
            </p:blipFill>
            <p:spPr>
              <a:xfrm>
                <a:off x="4039119" y="5765246"/>
                <a:ext cx="133200" cy="161280"/>
              </a:xfrm>
              <a:prstGeom prst="rect">
                <a:avLst/>
              </a:prstGeom>
            </p:spPr>
          </p:pic>
        </mc:Fallback>
      </mc:AlternateContent>
      <p:pic>
        <p:nvPicPr>
          <p:cNvPr id="162830" name="Picture 6" descr="C:\Users\DrMorris\Documents\0WDF7E\Figures\Chapter2\Figure2.20.t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69200" y="228600"/>
            <a:ext cx="1955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9">
            <p14:nvContentPartPr>
              <p14:cNvPr id="3" name="Ink 2"/>
              <p14:cNvContentPartPr/>
              <p14:nvPr/>
            </p14:nvContentPartPr>
            <p14:xfrm>
              <a:off x="7157098" y="4405105"/>
              <a:ext cx="439920" cy="12240"/>
            </p14:xfrm>
          </p:contentPart>
        </mc:Choice>
        <mc:Fallback xmlns="">
          <p:pic>
            <p:nvPicPr>
              <p:cNvPr id="3" name="Ink 2"/>
              <p:cNvPicPr/>
              <p:nvPr/>
            </p:nvPicPr>
            <p:blipFill>
              <a:blip r:embed="rId20"/>
              <a:stretch>
                <a:fillRect/>
              </a:stretch>
            </p:blipFill>
            <p:spPr>
              <a:xfrm>
                <a:off x="7142338" y="4390345"/>
                <a:ext cx="469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Ink 5"/>
              <p14:cNvContentPartPr/>
              <p14:nvPr/>
            </p14:nvContentPartPr>
            <p14:xfrm>
              <a:off x="17578" y="5358745"/>
              <a:ext cx="3605040" cy="82080"/>
            </p14:xfrm>
          </p:contentPart>
        </mc:Choice>
        <mc:Fallback xmlns="">
          <p:pic>
            <p:nvPicPr>
              <p:cNvPr id="6" name="Ink 5"/>
              <p:cNvPicPr/>
              <p:nvPr/>
            </p:nvPicPr>
            <p:blipFill>
              <a:blip r:embed="rId22"/>
              <a:stretch>
                <a:fillRect/>
              </a:stretch>
            </p:blipFill>
            <p:spPr>
              <a:xfrm>
                <a:off x="2818" y="5343985"/>
                <a:ext cx="3634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p14:cNvContentPartPr/>
              <p14:nvPr/>
            </p14:nvContentPartPr>
            <p14:xfrm>
              <a:off x="3196018" y="4690585"/>
              <a:ext cx="1604880" cy="132480"/>
            </p14:xfrm>
          </p:contentPart>
        </mc:Choice>
        <mc:Fallback xmlns="">
          <p:pic>
            <p:nvPicPr>
              <p:cNvPr id="17" name="Ink 16"/>
              <p:cNvPicPr/>
              <p:nvPr/>
            </p:nvPicPr>
            <p:blipFill>
              <a:blip r:embed="rId24"/>
              <a:stretch>
                <a:fillRect/>
              </a:stretch>
            </p:blipFill>
            <p:spPr>
              <a:xfrm>
                <a:off x="3181258" y="4675825"/>
                <a:ext cx="1634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p14:cNvContentPartPr/>
              <p14:nvPr/>
            </p14:nvContentPartPr>
            <p14:xfrm>
              <a:off x="4756618" y="4456945"/>
              <a:ext cx="954360" cy="548280"/>
            </p14:xfrm>
          </p:contentPart>
        </mc:Choice>
        <mc:Fallback xmlns="">
          <p:pic>
            <p:nvPicPr>
              <p:cNvPr id="18" name="Ink 17"/>
              <p:cNvPicPr/>
              <p:nvPr/>
            </p:nvPicPr>
            <p:blipFill>
              <a:blip r:embed="rId26"/>
              <a:stretch>
                <a:fillRect/>
              </a:stretch>
            </p:blipFill>
            <p:spPr>
              <a:xfrm>
                <a:off x="4741858" y="4442185"/>
                <a:ext cx="98388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p14:cNvContentPartPr/>
              <p14:nvPr/>
            </p14:nvContentPartPr>
            <p14:xfrm>
              <a:off x="4835818" y="4936825"/>
              <a:ext cx="59400" cy="598320"/>
            </p14:xfrm>
          </p:contentPart>
        </mc:Choice>
        <mc:Fallback xmlns="">
          <p:pic>
            <p:nvPicPr>
              <p:cNvPr id="19" name="Ink 18"/>
              <p:cNvPicPr/>
              <p:nvPr/>
            </p:nvPicPr>
            <p:blipFill>
              <a:blip r:embed="rId28"/>
              <a:stretch>
                <a:fillRect/>
              </a:stretch>
            </p:blipFill>
            <p:spPr>
              <a:xfrm>
                <a:off x="4821058" y="4922065"/>
                <a:ext cx="8892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p14:cNvContentPartPr/>
              <p14:nvPr/>
            </p14:nvContentPartPr>
            <p14:xfrm>
              <a:off x="2026738" y="5141665"/>
              <a:ext cx="2914920" cy="74160"/>
            </p14:xfrm>
          </p:contentPart>
        </mc:Choice>
        <mc:Fallback xmlns="">
          <p:pic>
            <p:nvPicPr>
              <p:cNvPr id="21" name="Ink 20"/>
              <p:cNvPicPr/>
              <p:nvPr/>
            </p:nvPicPr>
            <p:blipFill>
              <a:blip r:embed="rId30"/>
              <a:stretch>
                <a:fillRect/>
              </a:stretch>
            </p:blipFill>
            <p:spPr>
              <a:xfrm>
                <a:off x="2011978" y="5126905"/>
                <a:ext cx="2944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p14:cNvContentPartPr/>
              <p14:nvPr/>
            </p14:nvContentPartPr>
            <p14:xfrm>
              <a:off x="2031058" y="5147785"/>
              <a:ext cx="97200" cy="105840"/>
            </p14:xfrm>
          </p:contentPart>
        </mc:Choice>
        <mc:Fallback xmlns="">
          <p:pic>
            <p:nvPicPr>
              <p:cNvPr id="23" name="Ink 22"/>
              <p:cNvPicPr/>
              <p:nvPr/>
            </p:nvPicPr>
            <p:blipFill>
              <a:blip r:embed="rId32"/>
              <a:stretch>
                <a:fillRect/>
              </a:stretch>
            </p:blipFill>
            <p:spPr>
              <a:xfrm>
                <a:off x="2016298" y="5133025"/>
                <a:ext cx="126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p14:cNvContentPartPr/>
              <p14:nvPr/>
            </p14:nvContentPartPr>
            <p14:xfrm>
              <a:off x="127378" y="4982185"/>
              <a:ext cx="1795680" cy="391680"/>
            </p14:xfrm>
          </p:contentPart>
        </mc:Choice>
        <mc:Fallback xmlns="">
          <p:pic>
            <p:nvPicPr>
              <p:cNvPr id="25" name="Ink 24"/>
              <p:cNvPicPr/>
              <p:nvPr/>
            </p:nvPicPr>
            <p:blipFill>
              <a:blip r:embed="rId34"/>
              <a:stretch>
                <a:fillRect/>
              </a:stretch>
            </p:blipFill>
            <p:spPr>
              <a:xfrm>
                <a:off x="112618" y="4967425"/>
                <a:ext cx="18252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p14:cNvContentPartPr/>
              <p14:nvPr/>
            </p14:nvContentPartPr>
            <p14:xfrm>
              <a:off x="1943218" y="5222665"/>
              <a:ext cx="57240" cy="6120"/>
            </p14:xfrm>
          </p:contentPart>
        </mc:Choice>
        <mc:Fallback xmlns="">
          <p:pic>
            <p:nvPicPr>
              <p:cNvPr id="27" name="Ink 26"/>
              <p:cNvPicPr/>
              <p:nvPr/>
            </p:nvPicPr>
            <p:blipFill>
              <a:blip r:embed="rId36"/>
              <a:stretch>
                <a:fillRect/>
              </a:stretch>
            </p:blipFill>
            <p:spPr>
              <a:xfrm>
                <a:off x="1928458" y="5207905"/>
                <a:ext cx="86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p14:cNvContentPartPr/>
              <p14:nvPr/>
            </p14:nvContentPartPr>
            <p14:xfrm>
              <a:off x="-223795" y="1335025"/>
              <a:ext cx="5020200" cy="1274040"/>
            </p14:xfrm>
          </p:contentPart>
        </mc:Choice>
        <mc:Fallback xmlns="">
          <p:pic>
            <p:nvPicPr>
              <p:cNvPr id="29" name="Ink 28"/>
              <p:cNvPicPr/>
              <p:nvPr/>
            </p:nvPicPr>
            <p:blipFill>
              <a:blip r:embed="rId38"/>
              <a:stretch>
                <a:fillRect/>
              </a:stretch>
            </p:blipFill>
            <p:spPr>
              <a:xfrm>
                <a:off x="-238555" y="1320265"/>
                <a:ext cx="5049720" cy="1303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p14:cNvContentPartPr/>
              <p14:nvPr/>
            </p14:nvContentPartPr>
            <p14:xfrm>
              <a:off x="4770273" y="1310763"/>
              <a:ext cx="799710" cy="472280"/>
            </p14:xfrm>
          </p:contentPart>
        </mc:Choice>
        <mc:Fallback xmlns="">
          <p:pic>
            <p:nvPicPr>
              <p:cNvPr id="31" name="Ink 30"/>
              <p:cNvPicPr/>
              <p:nvPr/>
            </p:nvPicPr>
            <p:blipFill>
              <a:blip r:embed="rId40"/>
              <a:stretch>
                <a:fillRect/>
              </a:stretch>
            </p:blipFill>
            <p:spPr>
              <a:xfrm>
                <a:off x="4767032" y="1302844"/>
                <a:ext cx="807992" cy="48847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316" name="Ink 13315"/>
              <p14:cNvContentPartPr/>
              <p14:nvPr/>
            </p14:nvContentPartPr>
            <p14:xfrm>
              <a:off x="-8515" y="1340785"/>
              <a:ext cx="1631160" cy="1248840"/>
            </p14:xfrm>
          </p:contentPart>
        </mc:Choice>
        <mc:Fallback xmlns="">
          <p:pic>
            <p:nvPicPr>
              <p:cNvPr id="13316" name="Ink 13315"/>
              <p:cNvPicPr/>
              <p:nvPr/>
            </p:nvPicPr>
            <p:blipFill>
              <a:blip r:embed="rId42"/>
              <a:stretch>
                <a:fillRect/>
              </a:stretch>
            </p:blipFill>
            <p:spPr>
              <a:xfrm>
                <a:off x="-23275" y="1326025"/>
                <a:ext cx="1660680" cy="1278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317" name="Ink 13316"/>
              <p14:cNvContentPartPr/>
              <p14:nvPr/>
            </p14:nvContentPartPr>
            <p14:xfrm>
              <a:off x="4783233" y="2460243"/>
              <a:ext cx="1025430" cy="363920"/>
            </p14:xfrm>
          </p:contentPart>
        </mc:Choice>
        <mc:Fallback xmlns="">
          <p:pic>
            <p:nvPicPr>
              <p:cNvPr id="13317" name="Ink 13316"/>
              <p:cNvPicPr/>
              <p:nvPr/>
            </p:nvPicPr>
            <p:blipFill>
              <a:blip r:embed="rId44"/>
              <a:stretch>
                <a:fillRect/>
              </a:stretch>
            </p:blipFill>
            <p:spPr>
              <a:xfrm>
                <a:off x="4771711" y="2451244"/>
                <a:ext cx="1043073" cy="38263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319" name="Ink 13318"/>
              <p14:cNvContentPartPr/>
              <p14:nvPr/>
            </p14:nvContentPartPr>
            <p14:xfrm>
              <a:off x="4127885" y="2013265"/>
              <a:ext cx="646560" cy="194040"/>
            </p14:xfrm>
          </p:contentPart>
        </mc:Choice>
        <mc:Fallback xmlns="">
          <p:pic>
            <p:nvPicPr>
              <p:cNvPr id="13319" name="Ink 13318"/>
              <p:cNvPicPr/>
              <p:nvPr/>
            </p:nvPicPr>
            <p:blipFill>
              <a:blip r:embed="rId46"/>
              <a:stretch>
                <a:fillRect/>
              </a:stretch>
            </p:blipFill>
            <p:spPr>
              <a:xfrm>
                <a:off x="4113125" y="1998505"/>
                <a:ext cx="6760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321" name="Ink 13320"/>
              <p14:cNvContentPartPr/>
              <p14:nvPr/>
            </p14:nvContentPartPr>
            <p14:xfrm>
              <a:off x="4823405" y="1754065"/>
              <a:ext cx="44280" cy="747720"/>
            </p14:xfrm>
          </p:contentPart>
        </mc:Choice>
        <mc:Fallback xmlns="">
          <p:pic>
            <p:nvPicPr>
              <p:cNvPr id="13321" name="Ink 13320"/>
              <p:cNvPicPr/>
              <p:nvPr/>
            </p:nvPicPr>
            <p:blipFill>
              <a:blip r:embed="rId48"/>
              <a:stretch>
                <a:fillRect/>
              </a:stretch>
            </p:blipFill>
            <p:spPr>
              <a:xfrm>
                <a:off x="4808645" y="1739305"/>
                <a:ext cx="73800" cy="777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 name="Ink 3"/>
              <p14:cNvContentPartPr/>
              <p14:nvPr/>
            </p14:nvContentPartPr>
            <p14:xfrm>
              <a:off x="4609341" y="6155802"/>
              <a:ext cx="1235160" cy="451080"/>
            </p14:xfrm>
          </p:contentPart>
        </mc:Choice>
        <mc:Fallback xmlns="">
          <p:pic>
            <p:nvPicPr>
              <p:cNvPr id="4" name="Ink 3"/>
              <p:cNvPicPr/>
              <p:nvPr/>
            </p:nvPicPr>
            <p:blipFill>
              <a:blip r:embed="rId50"/>
              <a:stretch>
                <a:fillRect/>
              </a:stretch>
            </p:blipFill>
            <p:spPr>
              <a:xfrm>
                <a:off x="4592421" y="6138882"/>
                <a:ext cx="126900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 name="Ink 8"/>
              <p14:cNvContentPartPr/>
              <p14:nvPr/>
            </p14:nvContentPartPr>
            <p14:xfrm>
              <a:off x="159021" y="6453882"/>
              <a:ext cx="2120760" cy="200520"/>
            </p14:xfrm>
          </p:contentPart>
        </mc:Choice>
        <mc:Fallback xmlns="">
          <p:pic>
            <p:nvPicPr>
              <p:cNvPr id="9" name="Ink 8"/>
              <p:cNvPicPr/>
              <p:nvPr/>
            </p:nvPicPr>
            <p:blipFill>
              <a:blip r:embed="rId52"/>
              <a:stretch>
                <a:fillRect/>
              </a:stretch>
            </p:blipFill>
            <p:spPr>
              <a:xfrm>
                <a:off x="142101" y="6436962"/>
                <a:ext cx="2154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 name="Ink 12"/>
              <p14:cNvContentPartPr/>
              <p14:nvPr/>
            </p14:nvContentPartPr>
            <p14:xfrm>
              <a:off x="112581" y="6305562"/>
              <a:ext cx="1862280" cy="162000"/>
            </p14:xfrm>
          </p:contentPart>
        </mc:Choice>
        <mc:Fallback xmlns="">
          <p:pic>
            <p:nvPicPr>
              <p:cNvPr id="13" name="Ink 12"/>
              <p:cNvPicPr/>
              <p:nvPr/>
            </p:nvPicPr>
            <p:blipFill>
              <a:blip r:embed="rId54"/>
              <a:stretch>
                <a:fillRect/>
              </a:stretch>
            </p:blipFill>
            <p:spPr>
              <a:xfrm>
                <a:off x="95661" y="6288642"/>
                <a:ext cx="1896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 name="Ink 14"/>
              <p14:cNvContentPartPr/>
              <p14:nvPr/>
            </p14:nvContentPartPr>
            <p14:xfrm>
              <a:off x="2259621" y="6500322"/>
              <a:ext cx="2365920" cy="241200"/>
            </p14:xfrm>
          </p:contentPart>
        </mc:Choice>
        <mc:Fallback xmlns="">
          <p:pic>
            <p:nvPicPr>
              <p:cNvPr id="15" name="Ink 14"/>
              <p:cNvPicPr/>
              <p:nvPr/>
            </p:nvPicPr>
            <p:blipFill>
              <a:blip r:embed="rId56"/>
              <a:stretch>
                <a:fillRect/>
              </a:stretch>
            </p:blipFill>
            <p:spPr>
              <a:xfrm>
                <a:off x="2242701" y="6483402"/>
                <a:ext cx="23997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Ink 19"/>
              <p14:cNvContentPartPr/>
              <p14:nvPr/>
            </p14:nvContentPartPr>
            <p14:xfrm>
              <a:off x="2266101" y="6556482"/>
              <a:ext cx="199080" cy="116280"/>
            </p14:xfrm>
          </p:contentPart>
        </mc:Choice>
        <mc:Fallback xmlns="">
          <p:pic>
            <p:nvPicPr>
              <p:cNvPr id="20" name="Ink 19"/>
              <p:cNvPicPr/>
              <p:nvPr/>
            </p:nvPicPr>
            <p:blipFill>
              <a:blip r:embed="rId58"/>
              <a:stretch>
                <a:fillRect/>
              </a:stretch>
            </p:blipFill>
            <p:spPr>
              <a:xfrm>
                <a:off x="2249181" y="6539562"/>
                <a:ext cx="232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4" name="Ink 23"/>
              <p14:cNvContentPartPr/>
              <p14:nvPr/>
            </p14:nvContentPartPr>
            <p14:xfrm>
              <a:off x="4658301" y="7712802"/>
              <a:ext cx="360" cy="360"/>
            </p14:xfrm>
          </p:contentPart>
        </mc:Choice>
        <mc:Fallback xmlns="">
          <p:pic>
            <p:nvPicPr>
              <p:cNvPr id="24" name="Ink 23"/>
              <p:cNvPicPr/>
              <p:nvPr/>
            </p:nvPicPr>
            <p:blipFill>
              <a:blip r:embed="rId60"/>
              <a:stretch>
                <a:fillRect/>
              </a:stretch>
            </p:blipFill>
            <p:spPr>
              <a:xfrm>
                <a:off x="4641381" y="7695882"/>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315" name="Ink 13314"/>
              <p14:cNvContentPartPr/>
              <p14:nvPr/>
            </p14:nvContentPartPr>
            <p14:xfrm>
              <a:off x="1238661" y="5054922"/>
              <a:ext cx="550800" cy="245520"/>
            </p14:xfrm>
          </p:contentPart>
        </mc:Choice>
        <mc:Fallback xmlns="">
          <p:pic>
            <p:nvPicPr>
              <p:cNvPr id="13315" name="Ink 13314"/>
              <p:cNvPicPr/>
              <p:nvPr/>
            </p:nvPicPr>
            <p:blipFill>
              <a:blip r:embed="rId62"/>
              <a:stretch>
                <a:fillRect/>
              </a:stretch>
            </p:blipFill>
            <p:spPr>
              <a:xfrm>
                <a:off x="1221741" y="5038002"/>
                <a:ext cx="5846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322" name="Ink 13321"/>
              <p14:cNvContentPartPr/>
              <p14:nvPr/>
            </p14:nvContentPartPr>
            <p14:xfrm>
              <a:off x="2040741" y="1135602"/>
              <a:ext cx="2783520" cy="369000"/>
            </p14:xfrm>
          </p:contentPart>
        </mc:Choice>
        <mc:Fallback xmlns="">
          <p:pic>
            <p:nvPicPr>
              <p:cNvPr id="13322" name="Ink 13321"/>
              <p:cNvPicPr/>
              <p:nvPr/>
            </p:nvPicPr>
            <p:blipFill>
              <a:blip r:embed="rId64"/>
              <a:stretch>
                <a:fillRect/>
              </a:stretch>
            </p:blipFill>
            <p:spPr>
              <a:xfrm>
                <a:off x="2023821" y="1118682"/>
                <a:ext cx="281736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324" name="Ink 13323"/>
              <p14:cNvContentPartPr/>
              <p14:nvPr/>
            </p14:nvContentPartPr>
            <p14:xfrm>
              <a:off x="2034261" y="1146402"/>
              <a:ext cx="185760" cy="106200"/>
            </p14:xfrm>
          </p:contentPart>
        </mc:Choice>
        <mc:Fallback xmlns="">
          <p:pic>
            <p:nvPicPr>
              <p:cNvPr id="13324" name="Ink 13323"/>
              <p:cNvPicPr/>
              <p:nvPr/>
            </p:nvPicPr>
            <p:blipFill>
              <a:blip r:embed="rId66"/>
              <a:stretch>
                <a:fillRect/>
              </a:stretch>
            </p:blipFill>
            <p:spPr>
              <a:xfrm>
                <a:off x="2017341" y="1129482"/>
                <a:ext cx="219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326" name="Ink 13325"/>
              <p14:cNvContentPartPr/>
              <p14:nvPr/>
            </p14:nvContentPartPr>
            <p14:xfrm>
              <a:off x="106101" y="1317762"/>
              <a:ext cx="397800" cy="13320"/>
            </p14:xfrm>
          </p:contentPart>
        </mc:Choice>
        <mc:Fallback xmlns="">
          <p:pic>
            <p:nvPicPr>
              <p:cNvPr id="13326" name="Ink 13325"/>
              <p:cNvPicPr/>
              <p:nvPr/>
            </p:nvPicPr>
            <p:blipFill>
              <a:blip r:embed="rId68"/>
              <a:stretch>
                <a:fillRect/>
              </a:stretch>
            </p:blipFill>
            <p:spPr>
              <a:xfrm>
                <a:off x="89181" y="1300842"/>
                <a:ext cx="4316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328" name="Ink 13327"/>
              <p14:cNvContentPartPr/>
              <p14:nvPr/>
            </p14:nvContentPartPr>
            <p14:xfrm>
              <a:off x="3160701" y="914562"/>
              <a:ext cx="1650240" cy="266040"/>
            </p14:xfrm>
          </p:contentPart>
        </mc:Choice>
        <mc:Fallback xmlns="">
          <p:pic>
            <p:nvPicPr>
              <p:cNvPr id="13328" name="Ink 13327"/>
              <p:cNvPicPr/>
              <p:nvPr/>
            </p:nvPicPr>
            <p:blipFill>
              <a:blip r:embed="rId70"/>
              <a:stretch>
                <a:fillRect/>
              </a:stretch>
            </p:blipFill>
            <p:spPr>
              <a:xfrm>
                <a:off x="3143781" y="897642"/>
                <a:ext cx="16840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331" name="Ink 13330"/>
              <p14:cNvContentPartPr/>
              <p14:nvPr/>
            </p14:nvContentPartPr>
            <p14:xfrm>
              <a:off x="3193821" y="914562"/>
              <a:ext cx="60120" cy="360"/>
            </p14:xfrm>
          </p:contentPart>
        </mc:Choice>
        <mc:Fallback xmlns="">
          <p:pic>
            <p:nvPicPr>
              <p:cNvPr id="13331" name="Ink 13330"/>
              <p:cNvPicPr/>
              <p:nvPr/>
            </p:nvPicPr>
            <p:blipFill>
              <a:blip r:embed="rId72"/>
              <a:stretch>
                <a:fillRect/>
              </a:stretch>
            </p:blipFill>
            <p:spPr>
              <a:xfrm>
                <a:off x="3176901" y="897642"/>
                <a:ext cx="93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 name="Ink 1">
                <a:extLst>
                  <a:ext uri="{FF2B5EF4-FFF2-40B4-BE49-F238E27FC236}">
                    <a16:creationId xmlns:a16="http://schemas.microsoft.com/office/drawing/2014/main" id="{5D80B1E2-79FD-4754-A5AB-C8E6945975F7}"/>
                  </a:ext>
                </a:extLst>
              </p14:cNvPr>
              <p14:cNvContentPartPr/>
              <p14:nvPr/>
            </p14:nvContentPartPr>
            <p14:xfrm>
              <a:off x="5416816" y="5883594"/>
              <a:ext cx="496440" cy="28080"/>
            </p14:xfrm>
          </p:contentPart>
        </mc:Choice>
        <mc:Fallback xmlns="">
          <p:pic>
            <p:nvPicPr>
              <p:cNvPr id="2" name="Ink 1">
                <a:extLst>
                  <a:ext uri="{FF2B5EF4-FFF2-40B4-BE49-F238E27FC236}">
                    <a16:creationId xmlns:a16="http://schemas.microsoft.com/office/drawing/2014/main" id="{5D80B1E2-79FD-4754-A5AB-C8E6945975F7}"/>
                  </a:ext>
                </a:extLst>
              </p:cNvPr>
              <p:cNvPicPr/>
              <p:nvPr/>
            </p:nvPicPr>
            <p:blipFill>
              <a:blip r:embed="rId74"/>
              <a:stretch>
                <a:fillRect/>
              </a:stretch>
            </p:blipFill>
            <p:spPr>
              <a:xfrm>
                <a:off x="5399176" y="5865954"/>
                <a:ext cx="532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 name="Ink 6">
                <a:extLst>
                  <a:ext uri="{FF2B5EF4-FFF2-40B4-BE49-F238E27FC236}">
                    <a16:creationId xmlns:a16="http://schemas.microsoft.com/office/drawing/2014/main" id="{A952BACE-7FF7-4F25-A82C-DE13816EDF01}"/>
                  </a:ext>
                </a:extLst>
              </p14:cNvPr>
              <p14:cNvContentPartPr/>
              <p14:nvPr/>
            </p14:nvContentPartPr>
            <p14:xfrm>
              <a:off x="519736" y="6088434"/>
              <a:ext cx="421920" cy="18000"/>
            </p14:xfrm>
          </p:contentPart>
        </mc:Choice>
        <mc:Fallback xmlns="">
          <p:pic>
            <p:nvPicPr>
              <p:cNvPr id="7" name="Ink 6">
                <a:extLst>
                  <a:ext uri="{FF2B5EF4-FFF2-40B4-BE49-F238E27FC236}">
                    <a16:creationId xmlns:a16="http://schemas.microsoft.com/office/drawing/2014/main" id="{A952BACE-7FF7-4F25-A82C-DE13816EDF01}"/>
                  </a:ext>
                </a:extLst>
              </p:cNvPr>
              <p:cNvPicPr/>
              <p:nvPr/>
            </p:nvPicPr>
            <p:blipFill>
              <a:blip r:embed="rId76"/>
              <a:stretch>
                <a:fillRect/>
              </a:stretch>
            </p:blipFill>
            <p:spPr>
              <a:xfrm>
                <a:off x="502096" y="6070434"/>
                <a:ext cx="457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 name="Ink 11">
                <a:extLst>
                  <a:ext uri="{FF2B5EF4-FFF2-40B4-BE49-F238E27FC236}">
                    <a16:creationId xmlns:a16="http://schemas.microsoft.com/office/drawing/2014/main" id="{7200773D-F0AA-4989-8675-626FEA13D9D4}"/>
                  </a:ext>
                </a:extLst>
              </p14:cNvPr>
              <p14:cNvContentPartPr/>
              <p14:nvPr/>
            </p14:nvContentPartPr>
            <p14:xfrm>
              <a:off x="93481" y="1087604"/>
              <a:ext cx="428400" cy="219960"/>
            </p14:xfrm>
          </p:contentPart>
        </mc:Choice>
        <mc:Fallback xmlns="">
          <p:pic>
            <p:nvPicPr>
              <p:cNvPr id="12" name="Ink 11">
                <a:extLst>
                  <a:ext uri="{FF2B5EF4-FFF2-40B4-BE49-F238E27FC236}">
                    <a16:creationId xmlns:a16="http://schemas.microsoft.com/office/drawing/2014/main" id="{7200773D-F0AA-4989-8675-626FEA13D9D4}"/>
                  </a:ext>
                </a:extLst>
              </p:cNvPr>
              <p:cNvPicPr/>
              <p:nvPr/>
            </p:nvPicPr>
            <p:blipFill>
              <a:blip r:embed="rId78"/>
              <a:stretch>
                <a:fillRect/>
              </a:stretch>
            </p:blipFill>
            <p:spPr>
              <a:xfrm>
                <a:off x="84481" y="1078964"/>
                <a:ext cx="446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0" name="Ink 29">
                <a:extLst>
                  <a:ext uri="{FF2B5EF4-FFF2-40B4-BE49-F238E27FC236}">
                    <a16:creationId xmlns:a16="http://schemas.microsoft.com/office/drawing/2014/main" id="{3A756075-AA15-480D-AC2A-330DB933FF29}"/>
                  </a:ext>
                </a:extLst>
              </p14:cNvPr>
              <p14:cNvContentPartPr/>
              <p14:nvPr/>
            </p14:nvContentPartPr>
            <p14:xfrm>
              <a:off x="5557028" y="1293524"/>
              <a:ext cx="2863080" cy="456840"/>
            </p14:xfrm>
          </p:contentPart>
        </mc:Choice>
        <mc:Fallback xmlns="">
          <p:pic>
            <p:nvPicPr>
              <p:cNvPr id="30" name="Ink 29">
                <a:extLst>
                  <a:ext uri="{FF2B5EF4-FFF2-40B4-BE49-F238E27FC236}">
                    <a16:creationId xmlns:a16="http://schemas.microsoft.com/office/drawing/2014/main" id="{3A756075-AA15-480D-AC2A-330DB933FF29}"/>
                  </a:ext>
                </a:extLst>
              </p:cNvPr>
              <p:cNvPicPr/>
              <p:nvPr/>
            </p:nvPicPr>
            <p:blipFill>
              <a:blip r:embed="rId80"/>
              <a:stretch>
                <a:fillRect/>
              </a:stretch>
            </p:blipFill>
            <p:spPr>
              <a:xfrm>
                <a:off x="5548028" y="1284524"/>
                <a:ext cx="2880720" cy="474480"/>
              </a:xfrm>
              <a:prstGeom prst="rect">
                <a:avLst/>
              </a:prstGeom>
            </p:spPr>
          </p:pic>
        </mc:Fallback>
      </mc:AlternateContent>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8815-E5F2-41ED-8D23-15628991C339}"/>
              </a:ext>
            </a:extLst>
          </p:cNvPr>
          <p:cNvSpPr>
            <a:spLocks noGrp="1"/>
          </p:cNvSpPr>
          <p:nvPr>
            <p:ph type="title"/>
          </p:nvPr>
        </p:nvSpPr>
        <p:spPr>
          <a:xfrm>
            <a:off x="381000" y="0"/>
            <a:ext cx="8229600" cy="533400"/>
          </a:xfrm>
        </p:spPr>
        <p:txBody>
          <a:bodyPr/>
          <a:lstStyle/>
          <a:p>
            <a:r>
              <a:rPr lang="en-US" dirty="0" err="1"/>
              <a:t>Con’t</a:t>
            </a:r>
            <a:r>
              <a:rPr lang="en-US" dirty="0"/>
              <a:t> HOP 2.14 – services.html</a:t>
            </a:r>
          </a:p>
        </p:txBody>
      </p:sp>
      <p:sp>
        <p:nvSpPr>
          <p:cNvPr id="4" name="Slide Number Placeholder 3">
            <a:extLst>
              <a:ext uri="{FF2B5EF4-FFF2-40B4-BE49-F238E27FC236}">
                <a16:creationId xmlns:a16="http://schemas.microsoft.com/office/drawing/2014/main" id="{3F0F2F85-AD9C-4FAC-9B40-1E62B7F33C79}"/>
              </a:ext>
            </a:extLst>
          </p:cNvPr>
          <p:cNvSpPr>
            <a:spLocks noGrp="1"/>
          </p:cNvSpPr>
          <p:nvPr>
            <p:ph type="sldNum" sz="quarter" idx="10"/>
          </p:nvPr>
        </p:nvSpPr>
        <p:spPr/>
        <p:txBody>
          <a:bodyPr/>
          <a:lstStyle/>
          <a:p>
            <a:pPr>
              <a:defRPr/>
            </a:pPr>
            <a:fld id="{B7EAF1B0-A5F1-4A34-9ED1-17216743B738}" type="slidenum">
              <a:rPr lang="en-US" altLang="en-US" smtClean="0"/>
              <a:pPr>
                <a:defRPr/>
              </a:pPr>
              <a:t>15</a:t>
            </a:fld>
            <a:endParaRPr lang="en-US" altLang="en-US"/>
          </a:p>
        </p:txBody>
      </p:sp>
      <p:pic>
        <p:nvPicPr>
          <p:cNvPr id="5" name="Picture 4">
            <a:extLst>
              <a:ext uri="{FF2B5EF4-FFF2-40B4-BE49-F238E27FC236}">
                <a16:creationId xmlns:a16="http://schemas.microsoft.com/office/drawing/2014/main" id="{30900D81-A14D-420E-A755-6EB9E7A2B41B}"/>
              </a:ext>
            </a:extLst>
          </p:cNvPr>
          <p:cNvPicPr>
            <a:picLocks noChangeAspect="1"/>
          </p:cNvPicPr>
          <p:nvPr/>
        </p:nvPicPr>
        <p:blipFill>
          <a:blip r:embed="rId2"/>
          <a:stretch>
            <a:fillRect/>
          </a:stretch>
        </p:blipFill>
        <p:spPr>
          <a:xfrm>
            <a:off x="4267200" y="685800"/>
            <a:ext cx="4812414" cy="5334000"/>
          </a:xfrm>
          <a:prstGeom prst="rect">
            <a:avLst/>
          </a:prstGeom>
        </p:spPr>
      </p:pic>
      <p:pic>
        <p:nvPicPr>
          <p:cNvPr id="6" name="Picture 5">
            <a:extLst>
              <a:ext uri="{FF2B5EF4-FFF2-40B4-BE49-F238E27FC236}">
                <a16:creationId xmlns:a16="http://schemas.microsoft.com/office/drawing/2014/main" id="{253FC4BD-3FD2-4EB0-A990-806313CB1F8C}"/>
              </a:ext>
            </a:extLst>
          </p:cNvPr>
          <p:cNvPicPr>
            <a:picLocks noChangeAspect="1"/>
          </p:cNvPicPr>
          <p:nvPr/>
        </p:nvPicPr>
        <p:blipFill>
          <a:blip r:embed="rId3"/>
          <a:stretch>
            <a:fillRect/>
          </a:stretch>
        </p:blipFill>
        <p:spPr>
          <a:xfrm>
            <a:off x="0" y="685800"/>
            <a:ext cx="4191000" cy="5334000"/>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3B96C056-0165-423F-85C4-05A198D93314}"/>
                  </a:ext>
                </a:extLst>
              </p14:cNvPr>
              <p14:cNvContentPartPr/>
              <p14:nvPr/>
            </p14:nvContentPartPr>
            <p14:xfrm>
              <a:off x="57836" y="2866975"/>
              <a:ext cx="4503240" cy="492480"/>
            </p14:xfrm>
          </p:contentPart>
        </mc:Choice>
        <mc:Fallback xmlns="">
          <p:pic>
            <p:nvPicPr>
              <p:cNvPr id="11" name="Ink 10">
                <a:extLst>
                  <a:ext uri="{FF2B5EF4-FFF2-40B4-BE49-F238E27FC236}">
                    <a16:creationId xmlns:a16="http://schemas.microsoft.com/office/drawing/2014/main" id="{3B96C056-0165-423F-85C4-05A198D93314}"/>
                  </a:ext>
                </a:extLst>
              </p:cNvPr>
              <p:cNvPicPr/>
              <p:nvPr/>
            </p:nvPicPr>
            <p:blipFill>
              <a:blip r:embed="rId5"/>
              <a:stretch>
                <a:fillRect/>
              </a:stretch>
            </p:blipFill>
            <p:spPr>
              <a:xfrm>
                <a:off x="48837" y="2857975"/>
                <a:ext cx="4520879"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636C79DB-AF05-4AAB-BA38-9E589B3B1B1E}"/>
                  </a:ext>
                </a:extLst>
              </p14:cNvPr>
              <p14:cNvContentPartPr/>
              <p14:nvPr/>
            </p14:nvContentPartPr>
            <p14:xfrm>
              <a:off x="6636481" y="4327495"/>
              <a:ext cx="172080" cy="2160"/>
            </p14:xfrm>
          </p:contentPart>
        </mc:Choice>
        <mc:Fallback xmlns="">
          <p:pic>
            <p:nvPicPr>
              <p:cNvPr id="23" name="Ink 22">
                <a:extLst>
                  <a:ext uri="{FF2B5EF4-FFF2-40B4-BE49-F238E27FC236}">
                    <a16:creationId xmlns:a16="http://schemas.microsoft.com/office/drawing/2014/main" id="{636C79DB-AF05-4AAB-BA38-9E589B3B1B1E}"/>
                  </a:ext>
                </a:extLst>
              </p:cNvPr>
              <p:cNvPicPr/>
              <p:nvPr/>
            </p:nvPicPr>
            <p:blipFill>
              <a:blip r:embed="rId7"/>
              <a:stretch>
                <a:fillRect/>
              </a:stretch>
            </p:blipFill>
            <p:spPr>
              <a:xfrm>
                <a:off x="6627481" y="4318855"/>
                <a:ext cx="189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C5DD875A-2035-4251-8F4E-C490DC0E020B}"/>
                  </a:ext>
                </a:extLst>
              </p14:cNvPr>
              <p14:cNvContentPartPr/>
              <p14:nvPr/>
            </p14:nvContentPartPr>
            <p14:xfrm>
              <a:off x="8742481" y="4480855"/>
              <a:ext cx="140760" cy="8640"/>
            </p14:xfrm>
          </p:contentPart>
        </mc:Choice>
        <mc:Fallback xmlns="">
          <p:pic>
            <p:nvPicPr>
              <p:cNvPr id="26" name="Ink 25">
                <a:extLst>
                  <a:ext uri="{FF2B5EF4-FFF2-40B4-BE49-F238E27FC236}">
                    <a16:creationId xmlns:a16="http://schemas.microsoft.com/office/drawing/2014/main" id="{C5DD875A-2035-4251-8F4E-C490DC0E020B}"/>
                  </a:ext>
                </a:extLst>
              </p:cNvPr>
              <p:cNvPicPr/>
              <p:nvPr/>
            </p:nvPicPr>
            <p:blipFill>
              <a:blip r:embed="rId9"/>
              <a:stretch>
                <a:fillRect/>
              </a:stretch>
            </p:blipFill>
            <p:spPr>
              <a:xfrm>
                <a:off x="8733841" y="4471855"/>
                <a:ext cx="158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DF3DCC19-3C95-41D9-A323-BE44498489D3}"/>
                  </a:ext>
                </a:extLst>
              </p14:cNvPr>
              <p14:cNvContentPartPr/>
              <p14:nvPr/>
            </p14:nvContentPartPr>
            <p14:xfrm>
              <a:off x="8088721" y="4687855"/>
              <a:ext cx="248040" cy="33120"/>
            </p14:xfrm>
          </p:contentPart>
        </mc:Choice>
        <mc:Fallback xmlns="">
          <p:pic>
            <p:nvPicPr>
              <p:cNvPr id="29" name="Ink 28">
                <a:extLst>
                  <a:ext uri="{FF2B5EF4-FFF2-40B4-BE49-F238E27FC236}">
                    <a16:creationId xmlns:a16="http://schemas.microsoft.com/office/drawing/2014/main" id="{DF3DCC19-3C95-41D9-A323-BE44498489D3}"/>
                  </a:ext>
                </a:extLst>
              </p:cNvPr>
              <p:cNvPicPr/>
              <p:nvPr/>
            </p:nvPicPr>
            <p:blipFill>
              <a:blip r:embed="rId11"/>
              <a:stretch>
                <a:fillRect/>
              </a:stretch>
            </p:blipFill>
            <p:spPr>
              <a:xfrm>
                <a:off x="8080081" y="4678855"/>
                <a:ext cx="265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a:extLst>
                  <a:ext uri="{FF2B5EF4-FFF2-40B4-BE49-F238E27FC236}">
                    <a16:creationId xmlns:a16="http://schemas.microsoft.com/office/drawing/2014/main" id="{A619D296-03D0-4E65-88EF-27935B0C16C8}"/>
                  </a:ext>
                </a:extLst>
              </p14:cNvPr>
              <p14:cNvContentPartPr/>
              <p14:nvPr/>
            </p14:nvContentPartPr>
            <p14:xfrm>
              <a:off x="3476" y="3791095"/>
              <a:ext cx="4957205" cy="1515600"/>
            </p14:xfrm>
          </p:contentPart>
        </mc:Choice>
        <mc:Fallback xmlns="">
          <p:pic>
            <p:nvPicPr>
              <p:cNvPr id="31" name="Ink 30">
                <a:extLst>
                  <a:ext uri="{FF2B5EF4-FFF2-40B4-BE49-F238E27FC236}">
                    <a16:creationId xmlns:a16="http://schemas.microsoft.com/office/drawing/2014/main" id="{A619D296-03D0-4E65-88EF-27935B0C16C8}"/>
                  </a:ext>
                </a:extLst>
              </p:cNvPr>
              <p:cNvPicPr/>
              <p:nvPr/>
            </p:nvPicPr>
            <p:blipFill>
              <a:blip r:embed="rId13"/>
              <a:stretch>
                <a:fillRect/>
              </a:stretch>
            </p:blipFill>
            <p:spPr>
              <a:xfrm>
                <a:off x="-5524" y="3782095"/>
                <a:ext cx="4974845" cy="1533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FB9AE7E9-985D-4F59-8C27-FC7BD3F77901}"/>
                  </a:ext>
                </a:extLst>
              </p14:cNvPr>
              <p14:cNvContentPartPr/>
              <p14:nvPr/>
            </p14:nvContentPartPr>
            <p14:xfrm>
              <a:off x="5448841" y="3611815"/>
              <a:ext cx="360" cy="360"/>
            </p14:xfrm>
          </p:contentPart>
        </mc:Choice>
        <mc:Fallback xmlns="">
          <p:pic>
            <p:nvPicPr>
              <p:cNvPr id="3" name="Ink 2">
                <a:extLst>
                  <a:ext uri="{FF2B5EF4-FFF2-40B4-BE49-F238E27FC236}">
                    <a16:creationId xmlns:a16="http://schemas.microsoft.com/office/drawing/2014/main" id="{FB9AE7E9-985D-4F59-8C27-FC7BD3F77901}"/>
                  </a:ext>
                </a:extLst>
              </p:cNvPr>
              <p:cNvPicPr/>
              <p:nvPr/>
            </p:nvPicPr>
            <p:blipFill>
              <a:blip r:embed="rId15"/>
              <a:stretch>
                <a:fillRect/>
              </a:stretch>
            </p:blipFill>
            <p:spPr>
              <a:xfrm>
                <a:off x="5439841" y="36028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EEA9BBB6-6DBD-42C4-8C0F-C2B28FAC3F9E}"/>
                  </a:ext>
                </a:extLst>
              </p14:cNvPr>
              <p14:cNvContentPartPr/>
              <p14:nvPr/>
            </p14:nvContentPartPr>
            <p14:xfrm>
              <a:off x="5262721" y="3458455"/>
              <a:ext cx="559800" cy="9000"/>
            </p14:xfrm>
          </p:contentPart>
        </mc:Choice>
        <mc:Fallback xmlns="">
          <p:pic>
            <p:nvPicPr>
              <p:cNvPr id="7" name="Ink 6">
                <a:extLst>
                  <a:ext uri="{FF2B5EF4-FFF2-40B4-BE49-F238E27FC236}">
                    <a16:creationId xmlns:a16="http://schemas.microsoft.com/office/drawing/2014/main" id="{EEA9BBB6-6DBD-42C4-8C0F-C2B28FAC3F9E}"/>
                  </a:ext>
                </a:extLst>
              </p:cNvPr>
              <p:cNvPicPr/>
              <p:nvPr/>
            </p:nvPicPr>
            <p:blipFill>
              <a:blip r:embed="rId17"/>
              <a:stretch>
                <a:fillRect/>
              </a:stretch>
            </p:blipFill>
            <p:spPr>
              <a:xfrm>
                <a:off x="5254081" y="3449815"/>
                <a:ext cx="577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A2EF53B6-DD38-48C1-ABD9-8CCAE5E7F39D}"/>
                  </a:ext>
                </a:extLst>
              </p14:cNvPr>
              <p14:cNvContentPartPr/>
              <p14:nvPr/>
            </p14:nvContentPartPr>
            <p14:xfrm>
              <a:off x="489481" y="3097015"/>
              <a:ext cx="4306320" cy="399600"/>
            </p14:xfrm>
          </p:contentPart>
        </mc:Choice>
        <mc:Fallback xmlns="">
          <p:pic>
            <p:nvPicPr>
              <p:cNvPr id="16" name="Ink 15">
                <a:extLst>
                  <a:ext uri="{FF2B5EF4-FFF2-40B4-BE49-F238E27FC236}">
                    <a16:creationId xmlns:a16="http://schemas.microsoft.com/office/drawing/2014/main" id="{A2EF53B6-DD38-48C1-ABD9-8CCAE5E7F39D}"/>
                  </a:ext>
                </a:extLst>
              </p:cNvPr>
              <p:cNvPicPr/>
              <p:nvPr/>
            </p:nvPicPr>
            <p:blipFill>
              <a:blip r:embed="rId19"/>
              <a:stretch>
                <a:fillRect/>
              </a:stretch>
            </p:blipFill>
            <p:spPr>
              <a:xfrm>
                <a:off x="480841" y="3088015"/>
                <a:ext cx="4323960" cy="417240"/>
              </a:xfrm>
              <a:prstGeom prst="rect">
                <a:avLst/>
              </a:prstGeom>
            </p:spPr>
          </p:pic>
        </mc:Fallback>
      </mc:AlternateContent>
      <p:pic>
        <p:nvPicPr>
          <p:cNvPr id="14" name="Picture 6" descr="C:\Users\DrMorris\Documents\0WDF7E\Figures\Chapter2\Figure2.20.tif">
            <a:extLst>
              <a:ext uri="{FF2B5EF4-FFF2-40B4-BE49-F238E27FC236}">
                <a16:creationId xmlns:a16="http://schemas.microsoft.com/office/drawing/2014/main" id="{7C64B16D-DA17-4AA9-BCCA-0076E9552F8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14412" y="1962903"/>
            <a:ext cx="1955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02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16</a:t>
            </a:fld>
            <a:endParaRPr lang="en-US" altLang="en-US"/>
          </a:p>
        </p:txBody>
      </p:sp>
      <p:sp>
        <p:nvSpPr>
          <p:cNvPr id="4" name="Rectangle 3"/>
          <p:cNvSpPr/>
          <p:nvPr/>
        </p:nvSpPr>
        <p:spPr>
          <a:xfrm>
            <a:off x="-22350" y="26973"/>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110236833"/>
              </p:ext>
            </p:extLst>
          </p:nvPr>
        </p:nvGraphicFramePr>
        <p:xfrm>
          <a:off x="2895600" y="4038600"/>
          <a:ext cx="5029200" cy="914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contact.html (from 2.14)</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contact.html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2.15</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0252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66ADC2D5-653A-44C7-9900-EAB8923AC3DE}" type="slidenum">
              <a:rPr lang="en-US" altLang="en-US" sz="1400" smtClean="0"/>
              <a:pPr>
                <a:spcBef>
                  <a:spcPct val="50000"/>
                </a:spcBef>
                <a:buClrTx/>
                <a:buFontTx/>
                <a:buNone/>
              </a:pPr>
              <a:t>17</a:t>
            </a:fld>
            <a:endParaRPr lang="en-US" altLang="en-US" sz="1400"/>
          </a:p>
        </p:txBody>
      </p:sp>
      <p:sp>
        <p:nvSpPr>
          <p:cNvPr id="164867" name="Rectangle 2"/>
          <p:cNvSpPr>
            <a:spLocks noGrp="1" noChangeArrowheads="1"/>
          </p:cNvSpPr>
          <p:nvPr>
            <p:ph type="title"/>
          </p:nvPr>
        </p:nvSpPr>
        <p:spPr>
          <a:xfrm>
            <a:off x="0" y="0"/>
            <a:ext cx="9034463" cy="762000"/>
          </a:xfrm>
        </p:spPr>
        <p:txBody>
          <a:bodyPr/>
          <a:lstStyle/>
          <a:p>
            <a:pPr algn="l"/>
            <a:r>
              <a:rPr lang="en-US" altLang="en-US"/>
              <a:t>	HTML Email Links using the &lt;a&gt; tag</a:t>
            </a:r>
          </a:p>
        </p:txBody>
      </p:sp>
      <p:sp>
        <p:nvSpPr>
          <p:cNvPr id="164868" name="Rectangle 3"/>
          <p:cNvSpPr>
            <a:spLocks noGrp="1" noChangeArrowheads="1"/>
          </p:cNvSpPr>
          <p:nvPr>
            <p:ph type="body" idx="1"/>
          </p:nvPr>
        </p:nvSpPr>
        <p:spPr>
          <a:xfrm>
            <a:off x="0" y="1676400"/>
            <a:ext cx="9144000" cy="3048000"/>
          </a:xfrm>
          <a:solidFill>
            <a:srgbClr val="EAEAEA"/>
          </a:solidFill>
        </p:spPr>
        <p:txBody>
          <a:bodyPr/>
          <a:lstStyle/>
          <a:p>
            <a:r>
              <a:rPr lang="en-US" altLang="en-US" dirty="0">
                <a:cs typeface="Times New Roman" panose="02020603050405020304" pitchFamily="18" charset="0"/>
              </a:rPr>
              <a:t>Automatically launch the </a:t>
            </a:r>
            <a:r>
              <a:rPr lang="en-US" altLang="en-US" b="1" dirty="0">
                <a:cs typeface="Times New Roman" panose="02020603050405020304" pitchFamily="18" charset="0"/>
              </a:rPr>
              <a:t>default</a:t>
            </a:r>
            <a:r>
              <a:rPr lang="en-US" altLang="en-US" dirty="0">
                <a:cs typeface="Times New Roman" panose="02020603050405020304" pitchFamily="18" charset="0"/>
              </a:rPr>
              <a:t> mail program configured for the browser</a:t>
            </a:r>
          </a:p>
          <a:p>
            <a:endParaRPr lang="en-US" altLang="en-US" dirty="0">
              <a:cs typeface="Times New Roman" panose="02020603050405020304" pitchFamily="18" charset="0"/>
            </a:endParaRPr>
          </a:p>
          <a:p>
            <a:r>
              <a:rPr lang="en-US" altLang="en-US" dirty="0">
                <a:cs typeface="Times New Roman" panose="02020603050405020304" pitchFamily="18" charset="0"/>
              </a:rPr>
              <a:t>If no browser </a:t>
            </a:r>
            <a:r>
              <a:rPr lang="en-US" altLang="en-US" b="1" dirty="0">
                <a:cs typeface="Times New Roman" panose="02020603050405020304" pitchFamily="18" charset="0"/>
              </a:rPr>
              <a:t>default</a:t>
            </a:r>
            <a:r>
              <a:rPr lang="en-US" altLang="en-US" dirty="0">
                <a:cs typeface="Times New Roman" panose="02020603050405020304" pitchFamily="18" charset="0"/>
              </a:rPr>
              <a:t> is configured, a message is displayed</a:t>
            </a:r>
          </a:p>
          <a:p>
            <a:endParaRPr lang="en-US" altLang="en-US" sz="900" dirty="0">
              <a:cs typeface="Times New Roman" panose="02020603050405020304" pitchFamily="18" charset="0"/>
            </a:endParaRPr>
          </a:p>
          <a:p>
            <a:pPr>
              <a:buFont typeface="Wingdings" panose="05000000000000000000" pitchFamily="2" charset="2"/>
              <a:buNone/>
            </a:pPr>
            <a:r>
              <a:rPr lang="en-US" altLang="en-US" sz="2400" b="1" dirty="0">
                <a:solidFill>
                  <a:srgbClr val="FF0000"/>
                </a:solidFill>
                <a:cs typeface="Times New Roman" panose="02020603050405020304" pitchFamily="18" charset="0"/>
              </a:rPr>
              <a:t>     &lt;</a:t>
            </a:r>
            <a:r>
              <a:rPr lang="en-US" altLang="en-US" sz="2400" b="1" dirty="0">
                <a:solidFill>
                  <a:srgbClr val="00CC00"/>
                </a:solidFill>
                <a:cs typeface="Times New Roman" panose="02020603050405020304" pitchFamily="18" charset="0"/>
              </a:rPr>
              <a:t>a</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href</a:t>
            </a:r>
            <a:r>
              <a:rPr lang="en-US" altLang="en-US" sz="2400" b="1" dirty="0">
                <a:cs typeface="Times New Roman" panose="02020603050405020304" pitchFamily="18" charset="0"/>
              </a:rPr>
              <a:t>=“</a:t>
            </a:r>
            <a:r>
              <a:rPr lang="en-US" altLang="en-US" sz="2400" b="1" dirty="0">
                <a:solidFill>
                  <a:srgbClr val="00CC00"/>
                </a:solidFill>
                <a:cs typeface="Times New Roman" panose="02020603050405020304" pitchFamily="18" charset="0"/>
              </a:rPr>
              <a:t>mailto:</a:t>
            </a:r>
            <a:r>
              <a:rPr lang="en-US" altLang="en-US" sz="2400" b="1" dirty="0">
                <a:cs typeface="Times New Roman" panose="02020603050405020304" pitchFamily="18" charset="0"/>
              </a:rPr>
              <a:t>me@hotmail.com”&gt;me@hotmail.com&lt;</a:t>
            </a:r>
            <a:r>
              <a:rPr lang="en-US" altLang="en-US" sz="2400" b="1" dirty="0">
                <a:solidFill>
                  <a:srgbClr val="00CC00"/>
                </a:solidFill>
                <a:cs typeface="Times New Roman" panose="02020603050405020304" pitchFamily="18" charset="0"/>
              </a:rPr>
              <a:t>/a</a:t>
            </a:r>
            <a:r>
              <a:rPr lang="en-US" altLang="en-US" sz="2400" b="1" dirty="0">
                <a:cs typeface="Times New Roman" panose="02020603050405020304" pitchFamily="18" charset="0"/>
              </a:rPr>
              <a:t>&gt;</a:t>
            </a:r>
          </a:p>
          <a:p>
            <a:pPr marL="342900" lvl="1" indent="-342900">
              <a:buNone/>
            </a:pPr>
            <a:endParaRPr lang="en-US" altLang="en-US" sz="2000" dirty="0">
              <a:cs typeface="Times New Roman" panose="02020603050405020304" pitchFamily="18" charset="0"/>
            </a:endParaRPr>
          </a:p>
          <a:p>
            <a:pPr marL="342900" lvl="1" indent="-342900">
              <a:buNone/>
            </a:pPr>
            <a:r>
              <a:rPr lang="en-US" altLang="en-US" sz="2000" dirty="0">
                <a:cs typeface="Times New Roman" panose="02020603050405020304" pitchFamily="18" charset="0"/>
              </a:rPr>
              <a:t>See:</a:t>
            </a:r>
            <a:endParaRPr lang="en-US" altLang="en-US" sz="2000" b="1" dirty="0">
              <a:hlinkClick r:id="rId4"/>
            </a:endParaRPr>
          </a:p>
          <a:p>
            <a:pPr marL="342900" lvl="1" indent="-342900">
              <a:buFont typeface="Wingdings" panose="05000000000000000000" pitchFamily="2" charset="2"/>
              <a:buNone/>
            </a:pPr>
            <a:r>
              <a:rPr lang="en-US" altLang="en-US" sz="2000" b="1" dirty="0">
                <a:hlinkClick r:id="rId4"/>
              </a:rPr>
              <a:t>http://www.w3schools.com/html/tryit.asp?filename=tryhtml_form_mail</a:t>
            </a:r>
            <a:r>
              <a:rPr lang="en-US" altLang="en-US" sz="2000" b="1" dirty="0"/>
              <a:t> </a:t>
            </a:r>
          </a:p>
          <a:p>
            <a:pPr algn="ctr">
              <a:buFont typeface="Wingdings" panose="05000000000000000000" pitchFamily="2" charset="2"/>
              <a:buNone/>
            </a:pPr>
            <a:r>
              <a:rPr lang="en-US" altLang="en-US" sz="3200" b="1" dirty="0">
                <a:solidFill>
                  <a:srgbClr val="00CC00"/>
                </a:solidFill>
              </a:rPr>
              <a:t>Hands-On Practice  2.15 – an e-mail link in HOP 2.14</a:t>
            </a:r>
            <a:endParaRPr lang="en-US" altLang="en-US" sz="3200" b="1" dirty="0">
              <a:solidFill>
                <a:srgbClr val="00CC00"/>
              </a:solidFill>
              <a:cs typeface="Times New Roman" panose="02020603050405020304" pitchFamily="18" charset="0"/>
            </a:endParaRPr>
          </a:p>
          <a:p>
            <a:pPr>
              <a:buFont typeface="Wingdings" panose="05000000000000000000" pitchFamily="2" charset="2"/>
              <a:buNone/>
            </a:pPr>
            <a:endParaRPr lang="en-US" altLang="en-US" sz="2400" b="1" dirty="0">
              <a:cs typeface="Times New Roman" panose="02020603050405020304" pitchFamily="18" charset="0"/>
            </a:endParaRPr>
          </a:p>
          <a:p>
            <a:pPr>
              <a:buFont typeface="Wingdings" panose="05000000000000000000" pitchFamily="2" charset="2"/>
              <a:buNone/>
            </a:pPr>
            <a:endParaRPr lang="en-US" altLang="en-US" sz="2400" b="1" dirty="0">
              <a:cs typeface="Times New Roman" panose="02020603050405020304" pitchFamily="18" charset="0"/>
            </a:endParaRPr>
          </a:p>
          <a:p>
            <a:pPr>
              <a:buFont typeface="Wingdings" panose="05000000000000000000" pitchFamily="2" charset="2"/>
              <a:buNone/>
            </a:pPr>
            <a:endParaRPr lang="en-US" altLang="en-US" sz="2400" b="1" dirty="0">
              <a:cs typeface="Times New Roman" panose="02020603050405020304" pitchFamily="18" charset="0"/>
            </a:endParaRPr>
          </a:p>
          <a:p>
            <a:pPr>
              <a:buFont typeface="Wingdings" panose="05000000000000000000" pitchFamily="2" charset="2"/>
              <a:buNone/>
            </a:pPr>
            <a:endParaRPr lang="en-US" altLang="en-US" sz="2400" b="1" dirty="0">
              <a:cs typeface="Times New Roman" panose="02020603050405020304" pitchFamily="18" charset="0"/>
            </a:endParaRP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5"/>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DCEA3320-7FE5-4FF2-8E7B-C1099CA6ABDA}" type="slidenum">
              <a:rPr lang="en-US" altLang="en-US" sz="1400" smtClean="0"/>
              <a:pPr>
                <a:spcBef>
                  <a:spcPct val="50000"/>
                </a:spcBef>
                <a:buClrTx/>
                <a:buFontTx/>
                <a:buNone/>
              </a:pPr>
              <a:t>18</a:t>
            </a:fld>
            <a:endParaRPr lang="en-US" altLang="en-US" sz="1400"/>
          </a:p>
        </p:txBody>
      </p:sp>
      <p:sp>
        <p:nvSpPr>
          <p:cNvPr id="166915" name="Rectangle 2"/>
          <p:cNvSpPr>
            <a:spLocks noGrp="1" noChangeArrowheads="1"/>
          </p:cNvSpPr>
          <p:nvPr>
            <p:ph type="title"/>
          </p:nvPr>
        </p:nvSpPr>
        <p:spPr>
          <a:xfrm>
            <a:off x="762000" y="0"/>
            <a:ext cx="7381875" cy="566738"/>
          </a:xfrm>
        </p:spPr>
        <p:txBody>
          <a:bodyPr/>
          <a:lstStyle/>
          <a:p>
            <a:r>
              <a:rPr lang="en-US" altLang="en-US"/>
              <a:t>Checkpoint 2.3</a:t>
            </a:r>
          </a:p>
        </p:txBody>
      </p:sp>
      <p:sp>
        <p:nvSpPr>
          <p:cNvPr id="151555" name="Rectangle 3"/>
          <p:cNvSpPr>
            <a:spLocks noGrp="1" noChangeArrowheads="1"/>
          </p:cNvSpPr>
          <p:nvPr>
            <p:ph type="body" idx="1"/>
          </p:nvPr>
        </p:nvSpPr>
        <p:spPr>
          <a:xfrm>
            <a:off x="381000" y="685800"/>
            <a:ext cx="7924800" cy="5867400"/>
          </a:xfrm>
        </p:spPr>
        <p:txBody>
          <a:bodyPr/>
          <a:lstStyle/>
          <a:p>
            <a:pPr eaLnBrk="1" hangingPunct="1">
              <a:buFont typeface="Wingdings" panose="05000000000000000000" pitchFamily="2" charset="2"/>
              <a:buNone/>
              <a:defRPr/>
            </a:pPr>
            <a:r>
              <a:rPr lang="en-US" i="1" dirty="0">
                <a:latin typeface="Frutiger-Italic" charset="0"/>
              </a:rPr>
              <a:t>1. Describe the purpose of </a:t>
            </a:r>
            <a:r>
              <a:rPr lang="en-US" b="1" i="1" dirty="0">
                <a:solidFill>
                  <a:schemeClr val="bg2"/>
                </a:solidFill>
                <a:latin typeface="Frutiger-Italic" charset="0"/>
              </a:rPr>
              <a:t>special characters.</a:t>
            </a:r>
          </a:p>
          <a:p>
            <a:pPr lvl="1" eaLnBrk="1" hangingPunct="1">
              <a:defRPr/>
            </a:pPr>
            <a:r>
              <a:rPr lang="en-US" i="1" dirty="0">
                <a:latin typeface="Frutiger-Italic" charset="0"/>
              </a:rPr>
              <a:t>Entity </a:t>
            </a:r>
            <a:r>
              <a:rPr lang="en-US" i="1" dirty="0" err="1">
                <a:latin typeface="Frutiger-Italic" charset="0"/>
              </a:rPr>
              <a:t>ch-rs</a:t>
            </a:r>
            <a:r>
              <a:rPr lang="en-US" i="1" dirty="0">
                <a:latin typeface="Frutiger-Italic" charset="0"/>
              </a:rPr>
              <a:t>, displays items such as quotation marks, &lt;, &gt;, the copyright symbol: </a:t>
            </a:r>
            <a:r>
              <a:rPr lang="en-US" altLang="en-US" sz="2000" dirty="0">
                <a:cs typeface="Arial" panose="020B0604020202020204" pitchFamily="34" charset="0"/>
              </a:rPr>
              <a:t>©  =&gt; &amp;copy; </a:t>
            </a:r>
            <a:r>
              <a:rPr lang="en-US" i="1" dirty="0">
                <a:latin typeface="Frutiger-Italic" charset="0"/>
              </a:rPr>
              <a:t> etc.</a:t>
            </a:r>
            <a:endParaRPr lang="en-US" dirty="0">
              <a:latin typeface="Frutiger-Italic" charset="0"/>
            </a:endParaRPr>
          </a:p>
          <a:p>
            <a:pPr marL="514350" indent="-514350">
              <a:buFont typeface="+mj-lt"/>
              <a:buAutoNum type="arabicPeriod"/>
              <a:defRPr/>
            </a:pPr>
            <a:endParaRPr lang="en-US" i="1" dirty="0">
              <a:latin typeface="Frutiger-Italic" charset="0"/>
            </a:endParaRPr>
          </a:p>
          <a:p>
            <a:pPr marL="514350" indent="-514350">
              <a:buFont typeface="+mj-lt"/>
              <a:buAutoNum type="arabicPeriod"/>
              <a:defRPr/>
            </a:pPr>
            <a:r>
              <a:rPr lang="en-US" i="1" dirty="0">
                <a:latin typeface="Frutiger-Italic" charset="0"/>
              </a:rPr>
              <a:t>Describe when to use an </a:t>
            </a:r>
            <a:r>
              <a:rPr lang="en-US" i="1" dirty="0">
                <a:solidFill>
                  <a:schemeClr val="bg2"/>
                </a:solidFill>
                <a:latin typeface="Frutiger-Italic" charset="0"/>
              </a:rPr>
              <a:t>a</a:t>
            </a:r>
            <a:r>
              <a:rPr lang="en-US" b="1" i="1" dirty="0">
                <a:solidFill>
                  <a:schemeClr val="bg2"/>
                </a:solidFill>
                <a:latin typeface="Frutiger-Italic" charset="0"/>
              </a:rPr>
              <a:t>bsolute</a:t>
            </a:r>
            <a:r>
              <a:rPr lang="en-US" i="1" dirty="0">
                <a:latin typeface="Frutiger-Italic" charset="0"/>
              </a:rPr>
              <a:t> link. </a:t>
            </a:r>
            <a:br>
              <a:rPr lang="en-US" i="1" dirty="0">
                <a:latin typeface="Frutiger-Italic" charset="0"/>
              </a:rPr>
            </a:br>
            <a:r>
              <a:rPr lang="en-US" i="1" dirty="0">
                <a:latin typeface="Frutiger-Italic" charset="0"/>
              </a:rPr>
              <a:t>Is the http protocol used in the </a:t>
            </a:r>
            <a:r>
              <a:rPr lang="en-US" i="1" dirty="0" err="1">
                <a:latin typeface="Frutiger-Italic" charset="0"/>
              </a:rPr>
              <a:t>href</a:t>
            </a:r>
            <a:r>
              <a:rPr lang="en-US" i="1" dirty="0">
                <a:latin typeface="Frutiger-Italic" charset="0"/>
              </a:rPr>
              <a:t> value?</a:t>
            </a:r>
            <a:br>
              <a:rPr lang="en-US" i="1" dirty="0">
                <a:latin typeface="Frutiger-Italic" charset="0"/>
              </a:rPr>
            </a:br>
            <a:r>
              <a:rPr lang="en-US" i="1" dirty="0">
                <a:latin typeface="Frutiger-Italic" charset="0"/>
              </a:rPr>
              <a:t>Yes, it is used.</a:t>
            </a:r>
          </a:p>
          <a:p>
            <a:pPr marL="514350" indent="-514350">
              <a:buFont typeface="+mj-lt"/>
              <a:buAutoNum type="arabicPeriod"/>
              <a:defRPr/>
            </a:pPr>
            <a:endParaRPr lang="en-US" i="1" dirty="0">
              <a:latin typeface="Frutiger-Italic" charset="0"/>
            </a:endParaRPr>
          </a:p>
          <a:p>
            <a:pPr marL="514350" indent="-514350">
              <a:buFont typeface="+mj-lt"/>
              <a:buAutoNum type="arabicPeriod"/>
              <a:defRPr/>
            </a:pPr>
            <a:r>
              <a:rPr lang="en-US" i="1" dirty="0">
                <a:latin typeface="Frutiger-Italic" charset="0"/>
              </a:rPr>
              <a:t>Describe when to use a </a:t>
            </a:r>
            <a:r>
              <a:rPr lang="en-US" b="1" i="1" dirty="0">
                <a:solidFill>
                  <a:schemeClr val="bg2"/>
                </a:solidFill>
                <a:latin typeface="Frutiger-Italic" charset="0"/>
              </a:rPr>
              <a:t>r</a:t>
            </a:r>
            <a:r>
              <a:rPr lang="en-US" i="1" dirty="0">
                <a:solidFill>
                  <a:schemeClr val="bg2"/>
                </a:solidFill>
                <a:latin typeface="Frutiger-Italic" charset="0"/>
              </a:rPr>
              <a:t>e</a:t>
            </a:r>
            <a:r>
              <a:rPr lang="en-US" b="1" i="1" dirty="0">
                <a:solidFill>
                  <a:schemeClr val="bg2"/>
                </a:solidFill>
                <a:latin typeface="Frutiger-Italic" charset="0"/>
              </a:rPr>
              <a:t>lative</a:t>
            </a:r>
            <a:r>
              <a:rPr lang="en-US" i="1" dirty="0">
                <a:latin typeface="Frutiger-Italic" charset="0"/>
              </a:rPr>
              <a:t> link. Is the http protocol used in the </a:t>
            </a:r>
            <a:r>
              <a:rPr lang="en-US" i="1" dirty="0" err="1">
                <a:latin typeface="Frutiger-Italic" charset="0"/>
              </a:rPr>
              <a:t>href</a:t>
            </a:r>
            <a:r>
              <a:rPr lang="en-US" i="1" dirty="0">
                <a:latin typeface="Frutiger-Italic" charset="0"/>
              </a:rPr>
              <a:t> value?</a:t>
            </a:r>
          </a:p>
          <a:p>
            <a:pPr marL="514350" indent="-514350">
              <a:buFont typeface="Wingdings" panose="05000000000000000000" pitchFamily="2" charset="2"/>
              <a:buNone/>
              <a:defRPr/>
            </a:pPr>
            <a:r>
              <a:rPr lang="en-US" i="1" dirty="0">
                <a:latin typeface="Frutiger-Italic" charset="0"/>
              </a:rPr>
              <a:t>	 No, it isn’t used.       </a:t>
            </a:r>
          </a:p>
          <a:p>
            <a:pPr>
              <a:defRPr/>
            </a:pPr>
            <a:endParaRPr lang="en-US" dirty="0"/>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19</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95217291"/>
              </p:ext>
            </p:extLst>
          </p:nvPr>
        </p:nvGraphicFramePr>
        <p:xfrm>
          <a:off x="2895600" y="4038600"/>
          <a:ext cx="5029200" cy="4572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design.html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bl>
          </a:graphicData>
        </a:graphic>
      </p:graphicFrame>
      <p:sp>
        <p:nvSpPr>
          <p:cNvPr id="7" name="Rectangle 6"/>
          <p:cNvSpPr/>
          <p:nvPr/>
        </p:nvSpPr>
        <p:spPr>
          <a:xfrm>
            <a:off x="2782828" y="2667000"/>
            <a:ext cx="5845208" cy="3970318"/>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2.16 </a:t>
            </a:r>
          </a:p>
          <a:p>
            <a:pPr eaLnBrk="1" hangingPunct="1"/>
            <a:r>
              <a:rPr lang="en-US" sz="2000" b="0" dirty="0">
                <a:solidFill>
                  <a:schemeClr val="bg1"/>
                </a:solidFill>
                <a:latin typeface="+mj-lt"/>
              </a:rPr>
              <a:t>It uses HOP 2.9. Follow the directions in your book for the HOP.</a:t>
            </a:r>
          </a:p>
          <a:p>
            <a:pPr eaLnBrk="1" hangingPunct="1"/>
            <a:endParaRPr lang="en-US" sz="2000" b="0" dirty="0">
              <a:solidFill>
                <a:schemeClr val="bg1"/>
              </a:solidFill>
              <a:latin typeface="+mj-lt"/>
            </a:endParaRPr>
          </a:p>
          <a:p>
            <a:pPr eaLnBrk="1" hangingPunct="1"/>
            <a:endParaRPr lang="en-US" sz="2000" b="0" dirty="0">
              <a:solidFill>
                <a:schemeClr val="bg1"/>
              </a:solidFill>
              <a:latin typeface="+mj-lt"/>
            </a:endParaRPr>
          </a:p>
          <a:p>
            <a:pPr eaLnBrk="1" hangingPunct="1"/>
            <a:endParaRPr lang="en-US" sz="2000" b="0" dirty="0">
              <a:solidFill>
                <a:schemeClr val="bg1"/>
              </a:solidFill>
              <a:latin typeface="+mj-lt"/>
            </a:endParaRPr>
          </a:p>
          <a:p>
            <a:pPr eaLnBrk="1" hangingPunct="1"/>
            <a:r>
              <a:rPr lang="en-US" sz="2000" b="0" dirty="0">
                <a:solidFill>
                  <a:schemeClr val="accent3"/>
                </a:solidFill>
                <a:latin typeface="+mj-lt"/>
                <a:hlinkClick r:id="rId4"/>
              </a:rPr>
              <a:t>W3C Markup Validation Service</a:t>
            </a:r>
            <a:r>
              <a:rPr lang="en-US" sz="2000" b="0" dirty="0">
                <a:solidFill>
                  <a:schemeClr val="accent3"/>
                </a:solidFill>
                <a:latin typeface="+mj-lt"/>
              </a:rPr>
              <a:t> </a:t>
            </a:r>
            <a:r>
              <a:rPr lang="en-US" sz="2000" b="0" dirty="0">
                <a:solidFill>
                  <a:schemeClr val="bg1"/>
                </a:solidFill>
                <a:latin typeface="+mj-lt"/>
              </a:rPr>
              <a:t>(file upload page)</a:t>
            </a:r>
          </a:p>
          <a:p>
            <a:pPr eaLnBrk="1" hangingPunct="1"/>
            <a:endParaRPr lang="en-US" sz="2000" b="0" dirty="0">
              <a:solidFill>
                <a:schemeClr val="bg1"/>
              </a:solidFill>
              <a:latin typeface="+mj-lt"/>
            </a:endParaRPr>
          </a:p>
          <a:p>
            <a:pPr eaLnBrk="1" hangingPunct="1"/>
            <a:r>
              <a:rPr lang="en-US" sz="2000" b="0" dirty="0">
                <a:solidFill>
                  <a:schemeClr val="bg1"/>
                </a:solidFill>
                <a:latin typeface="+mj-lt"/>
              </a:rPr>
              <a:t>Additional Tools</a:t>
            </a:r>
          </a:p>
          <a:p>
            <a:pPr marL="342900" indent="-342900" eaLnBrk="1" hangingPunct="1">
              <a:buFont typeface="Arial" panose="020B0604020202020204" pitchFamily="34" charset="0"/>
              <a:buChar char="•"/>
            </a:pPr>
            <a:r>
              <a:rPr lang="en-US" sz="2000" b="0" dirty="0">
                <a:solidFill>
                  <a:schemeClr val="bg1"/>
                </a:solidFill>
                <a:latin typeface="+mj-lt"/>
                <a:hlinkClick r:id="rId5"/>
              </a:rPr>
              <a:t>HTML5 Validator</a:t>
            </a:r>
            <a:endParaRPr lang="en-US" sz="2000" b="0" dirty="0">
              <a:solidFill>
                <a:schemeClr val="bg1"/>
              </a:solidFill>
              <a:latin typeface="+mj-lt"/>
            </a:endParaRPr>
          </a:p>
          <a:p>
            <a:pPr marL="342900" indent="-342900" eaLnBrk="1" hangingPunct="1">
              <a:buFont typeface="Arial" panose="020B0604020202020204" pitchFamily="34" charset="0"/>
              <a:buChar char="•"/>
            </a:pPr>
            <a:r>
              <a:rPr lang="en-US" sz="2000" b="0" dirty="0">
                <a:solidFill>
                  <a:schemeClr val="bg1"/>
                </a:solidFill>
                <a:latin typeface="+mj-lt"/>
                <a:hlinkClick r:id="rId6"/>
              </a:rPr>
              <a:t>HTML &amp; CSS Validation Service</a:t>
            </a:r>
            <a:endParaRPr lang="en-US" sz="1600" b="0" dirty="0">
              <a:solidFill>
                <a:schemeClr val="bg1"/>
              </a:solidFill>
              <a:latin typeface="+mj-lt"/>
            </a:endParaRPr>
          </a:p>
        </p:txBody>
      </p:sp>
      <p:pic>
        <p:nvPicPr>
          <p:cNvPr id="8" name="Picture 2" descr="Image result for home icon">
            <a:hlinkClick r:id="rId7" action="ppaction://hlinksldjump"/>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5326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D4AC6FA8-3C25-4435-88E0-74CB5C804F54}" type="slidenum">
              <a:rPr lang="en-US" altLang="en-US" sz="1400" smtClean="0"/>
              <a:pPr>
                <a:spcBef>
                  <a:spcPct val="50000"/>
                </a:spcBef>
                <a:buClrTx/>
                <a:buFontTx/>
                <a:buNone/>
              </a:pPr>
              <a:t>2</a:t>
            </a:fld>
            <a:endParaRPr lang="en-US" altLang="en-US" sz="1400"/>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dirty="0"/>
              <a:t> </a:t>
            </a:r>
          </a:p>
        </p:txBody>
      </p:sp>
      <p:sp>
        <p:nvSpPr>
          <p:cNvPr id="773125" name="WordArt 5"/>
          <p:cNvSpPr>
            <a:spLocks noChangeArrowheads="1" noChangeShapeType="1" noTextEdit="1"/>
          </p:cNvSpPr>
          <p:nvPr/>
        </p:nvSpPr>
        <p:spPr bwMode="auto">
          <a:xfrm>
            <a:off x="76200" y="1447800"/>
            <a:ext cx="8915400" cy="3581400"/>
          </a:xfrm>
          <a:prstGeom prst="rect">
            <a:avLst/>
          </a:prstGeom>
        </p:spPr>
        <p:txBody>
          <a:bodyPr wrap="none" fromWordArt="1">
            <a:prstTxWarp prst="textPlain">
              <a:avLst>
                <a:gd name="adj" fmla="val 50282"/>
              </a:avLst>
            </a:prstTxWarp>
          </a:bodyPr>
          <a:lstStyle/>
          <a:p>
            <a:r>
              <a:rPr lang="en-US" sz="4800" kern="10" dirty="0">
                <a:ln w="19050">
                  <a:solidFill>
                    <a:schemeClr val="tx2"/>
                  </a:solidFill>
                  <a:round/>
                  <a:headEnd/>
                  <a:tailEnd/>
                </a:ln>
                <a:gradFill rotWithShape="1">
                  <a:gsLst>
                    <a:gs pos="0">
                      <a:srgbClr val="00FF00"/>
                    </a:gs>
                    <a:gs pos="50000">
                      <a:srgbClr val="FF0000"/>
                    </a:gs>
                    <a:gs pos="100000">
                      <a:srgbClr val="00FF00"/>
                    </a:gs>
                  </a:gsLst>
                  <a:lin ang="18900000" scaled="1"/>
                </a:gradFill>
                <a:effectLst>
                  <a:outerShdw dist="35921" dir="2700000" algn="ctr" rotWithShape="0">
                    <a:srgbClr val="990000"/>
                  </a:outerShdw>
                </a:effectLst>
                <a:latin typeface="Impact" panose="020B0806030902050204" pitchFamily="34" charset="0"/>
              </a:rPr>
              <a:t>Chapter 2</a:t>
            </a:r>
          </a:p>
          <a:p>
            <a:r>
              <a:rPr lang="en-US" sz="4800" kern="10" dirty="0">
                <a:ln w="19050">
                  <a:solidFill>
                    <a:schemeClr val="tx2"/>
                  </a:solidFill>
                  <a:round/>
                  <a:headEnd/>
                  <a:tailEnd/>
                </a:ln>
                <a:gradFill rotWithShape="1">
                  <a:gsLst>
                    <a:gs pos="0">
                      <a:srgbClr val="00FF00"/>
                    </a:gs>
                    <a:gs pos="50000">
                      <a:srgbClr val="FF0000"/>
                    </a:gs>
                    <a:gs pos="100000">
                      <a:srgbClr val="00FF00"/>
                    </a:gs>
                  </a:gsLst>
                  <a:lin ang="18900000" scaled="1"/>
                </a:gradFill>
                <a:effectLst>
                  <a:outerShdw dist="35921" dir="2700000" algn="ctr" rotWithShape="0">
                    <a:srgbClr val="990000"/>
                  </a:outerShdw>
                </a:effectLst>
                <a:latin typeface="Impact" panose="020B0806030902050204" pitchFamily="34" charset="0"/>
              </a:rPr>
              <a:t>HTML Basic</a:t>
            </a:r>
          </a:p>
          <a:p>
            <a:r>
              <a:rPr lang="en-US" sz="4800" kern="10" dirty="0">
                <a:ln w="19050">
                  <a:solidFill>
                    <a:schemeClr val="tx2"/>
                  </a:solidFill>
                  <a:round/>
                  <a:headEnd/>
                  <a:tailEnd/>
                </a:ln>
                <a:gradFill rotWithShape="1">
                  <a:gsLst>
                    <a:gs pos="0">
                      <a:srgbClr val="00FF00"/>
                    </a:gs>
                    <a:gs pos="50000">
                      <a:srgbClr val="FF0000"/>
                    </a:gs>
                    <a:gs pos="100000">
                      <a:srgbClr val="00FF00"/>
                    </a:gs>
                  </a:gsLst>
                  <a:lin ang="18900000" scaled="1"/>
                </a:gradFill>
                <a:effectLst>
                  <a:outerShdw dist="35921" dir="2700000" algn="ctr" rotWithShape="0">
                    <a:srgbClr val="990000"/>
                  </a:outerShdw>
                </a:effectLst>
                <a:latin typeface="Impact" panose="020B0806030902050204" pitchFamily="34" charset="0"/>
              </a:rPr>
              <a:t>     Part II </a:t>
            </a:r>
          </a:p>
        </p:txBody>
      </p:sp>
      <p:sp>
        <p:nvSpPr>
          <p:cNvPr id="6149" name="Text Box 10"/>
          <p:cNvSpPr txBox="1">
            <a:spLocks noChangeArrowheads="1"/>
          </p:cNvSpPr>
          <p:nvPr/>
        </p:nvSpPr>
        <p:spPr bwMode="auto">
          <a:xfrm>
            <a:off x="169737" y="5941219"/>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800" b="0" dirty="0">
                <a:latin typeface="Arial" panose="020B0604020202020204" pitchFamily="34" charset="0"/>
              </a:rPr>
              <a:t>Credits: © 2011, 2014, 2015 – 2025 Pearson Education</a:t>
            </a:r>
          </a:p>
        </p:txBody>
      </p:sp>
      <p:sp>
        <p:nvSpPr>
          <p:cNvPr id="7" name="Rectangle 9"/>
          <p:cNvSpPr>
            <a:spLocks noChangeArrowheads="1"/>
          </p:cNvSpPr>
          <p:nvPr/>
        </p:nvSpPr>
        <p:spPr bwMode="auto">
          <a:xfrm>
            <a:off x="152400" y="6491437"/>
            <a:ext cx="4559258" cy="461665"/>
          </a:xfrm>
          <a:prstGeom prst="rect">
            <a:avLst/>
          </a:prstGeom>
          <a:noFill/>
          <a:ln w="9525">
            <a:noFill/>
            <a:miter lim="800000"/>
            <a:headEnd/>
            <a:tailEnd/>
          </a:ln>
          <a:effectLst/>
        </p:spPr>
        <p:txBody>
          <a:bodyPr wrap="square">
            <a:spAutoFit/>
          </a:bodyPr>
          <a:lstStyle/>
          <a:p>
            <a:pPr eaLnBrk="1" hangingPunct="1">
              <a:defRPr/>
            </a:pPr>
            <a:r>
              <a:rPr lang="en-US" altLang="zh-CN" dirty="0">
                <a:solidFill>
                  <a:schemeClr val="tx1"/>
                </a:solidFill>
                <a:latin typeface="+mn-lt"/>
                <a:ea typeface="宋体" charset="-122"/>
              </a:rPr>
              <a:t>Credits:</a:t>
            </a:r>
            <a:r>
              <a:rPr lang="en-US" altLang="zh-CN" b="0" dirty="0">
                <a:solidFill>
                  <a:schemeClr val="tx1"/>
                </a:solidFill>
                <a:latin typeface="+mn-lt"/>
                <a:ea typeface="宋体" charset="-122"/>
              </a:rPr>
              <a:t> Parts of the slides are based on slides created by </a:t>
            </a:r>
            <a:r>
              <a:rPr lang="en-US" altLang="zh-CN" dirty="0">
                <a:solidFill>
                  <a:schemeClr val="tx1"/>
                </a:solidFill>
                <a:latin typeface="+mn-lt"/>
                <a:ea typeface="宋体" charset="-122"/>
              </a:rPr>
              <a:t>textbook</a:t>
            </a:r>
            <a:r>
              <a:rPr lang="en-US" altLang="zh-CN" b="0" dirty="0">
                <a:solidFill>
                  <a:schemeClr val="tx1"/>
                </a:solidFill>
                <a:latin typeface="+mn-lt"/>
                <a:ea typeface="宋体" charset="-122"/>
              </a:rPr>
              <a:t>, </a:t>
            </a:r>
          </a:p>
          <a:p>
            <a:pPr eaLnBrk="1" hangingPunct="1">
              <a:defRPr/>
            </a:pPr>
            <a:r>
              <a:rPr lang="en-US" dirty="0">
                <a:latin typeface="+mn-lt"/>
              </a:rPr>
              <a:t>Essentials for Design XHTML</a:t>
            </a:r>
            <a:r>
              <a:rPr lang="en-US" kern="10" dirty="0">
                <a:ln w="19050">
                  <a:solidFill>
                    <a:schemeClr val="tx2"/>
                  </a:solidFill>
                  <a:round/>
                  <a:headEnd/>
                  <a:tailEnd/>
                </a:ln>
                <a:gradFill rotWithShape="0">
                  <a:gsLst>
                    <a:gs pos="0">
                      <a:srgbClr val="00FF00"/>
                    </a:gs>
                    <a:gs pos="50000">
                      <a:srgbClr val="FF0000"/>
                    </a:gs>
                    <a:gs pos="100000">
                      <a:srgbClr val="00FF00"/>
                    </a:gs>
                  </a:gsLst>
                  <a:lin ang="18900000" scaled="1"/>
                </a:gradFill>
                <a:effectLst>
                  <a:outerShdw dist="35921" dir="2700000" algn="ctr" rotWithShape="0">
                    <a:srgbClr val="990000"/>
                  </a:outerShdw>
                </a:effectLst>
                <a:latin typeface="+mn-lt"/>
              </a:rPr>
              <a:t> </a:t>
            </a:r>
            <a:endParaRPr lang="en-US" dirty="0">
              <a:latin typeface="+mn-lt"/>
            </a:endParaRPr>
          </a:p>
        </p:txBody>
      </p:sp>
      <p:sp>
        <p:nvSpPr>
          <p:cNvPr id="6151" name="Shape 4"/>
          <p:cNvSpPr txBox="1">
            <a:spLocks noGrp="1"/>
          </p:cNvSpPr>
          <p:nvPr/>
        </p:nvSpPr>
        <p:spPr bwMode="auto">
          <a:xfrm>
            <a:off x="4151543" y="5807075"/>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400" b="0" dirty="0">
                <a:latin typeface="Arial" panose="020B0604020202020204" pitchFamily="34" charset="0"/>
              </a:rPr>
              <a:t>Copyright (c) 2012 Prentice-Hall. All rights reserved.</a:t>
            </a:r>
          </a:p>
        </p:txBody>
      </p:sp>
      <p:sp>
        <p:nvSpPr>
          <p:cNvPr id="6152" name="Rectangle 11"/>
          <p:cNvSpPr>
            <a:spLocks noChangeArrowheads="1"/>
          </p:cNvSpPr>
          <p:nvPr/>
        </p:nvSpPr>
        <p:spPr bwMode="auto">
          <a:xfrm>
            <a:off x="4191000" y="6330950"/>
            <a:ext cx="2895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1200" b="0" dirty="0">
                <a:cs typeface="Times New Roman" panose="02020603050405020304" pitchFamily="18" charset="0"/>
              </a:rPr>
              <a:t>Expanded by J. Goetz, 2025</a:t>
            </a:r>
            <a:endParaRPr lang="en-US" altLang="en-US" sz="1800" b="0" dirty="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773125"/>
                                        </p:tgtEl>
                                        <p:attrNameLst>
                                          <p:attrName>style.visibility</p:attrName>
                                        </p:attrNameLst>
                                      </p:cBhvr>
                                      <p:to>
                                        <p:strVal val="visible"/>
                                      </p:to>
                                    </p:set>
                                    <p:animEffect transition="in" filter="box(out)">
                                      <p:cBhvr>
                                        <p:cTn id="7" dur="500"/>
                                        <p:tgtEl>
                                          <p:spTgt spid="773125"/>
                                        </p:tgtEl>
                                      </p:cBhvr>
                                    </p:animEffec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0" y="0"/>
            <a:ext cx="8991600" cy="609600"/>
          </a:xfrm>
        </p:spPr>
        <p:txBody>
          <a:bodyPr/>
          <a:lstStyle/>
          <a:p>
            <a:pPr lvl="1">
              <a:buFont typeface="Wingdings" panose="05000000000000000000" pitchFamily="2" charset="2"/>
              <a:buNone/>
            </a:pPr>
            <a:r>
              <a:rPr lang="en-US" altLang="en-US" sz="2400" dirty="0">
                <a:solidFill>
                  <a:srgbClr val="00CC00"/>
                </a:solidFill>
              </a:rPr>
              <a:t>Hands-On Practice  2.16 – validate a Website from HOP 2.9</a:t>
            </a:r>
            <a:endParaRPr lang="en-US" altLang="en-US" sz="3200" dirty="0">
              <a:solidFill>
                <a:srgbClr val="00CC00"/>
              </a:solidFill>
              <a:cs typeface="Times New Roman" panose="02020603050405020304" pitchFamily="18" charset="0"/>
            </a:endParaRPr>
          </a:p>
        </p:txBody>
      </p:sp>
      <p:sp>
        <p:nvSpPr>
          <p:cNvPr id="168963" name="Content Placeholder 2"/>
          <p:cNvSpPr>
            <a:spLocks noGrp="1"/>
          </p:cNvSpPr>
          <p:nvPr>
            <p:ph idx="1"/>
          </p:nvPr>
        </p:nvSpPr>
        <p:spPr>
          <a:xfrm>
            <a:off x="0" y="685800"/>
            <a:ext cx="4419600" cy="3124200"/>
          </a:xfrm>
        </p:spPr>
        <p:txBody>
          <a:bodyPr/>
          <a:lstStyle/>
          <a:p>
            <a:pPr marL="0" indent="0">
              <a:buNone/>
            </a:pPr>
            <a:r>
              <a:rPr lang="en-US" altLang="en-US" sz="2400" dirty="0"/>
              <a:t>1. </a:t>
            </a:r>
            <a:r>
              <a:rPr lang="en-US" altLang="en-US" sz="2000" dirty="0"/>
              <a:t>W3C HTML Validation Tool</a:t>
            </a:r>
            <a:endParaRPr lang="en-US" altLang="en-US" sz="2000" b="1" dirty="0"/>
          </a:p>
          <a:p>
            <a:pPr lvl="1"/>
            <a:r>
              <a:rPr lang="en-US" altLang="en-US" sz="2000" b="1" dirty="0">
                <a:hlinkClick r:id="rId4"/>
              </a:rPr>
              <a:t>http://validator.w3.org</a:t>
            </a:r>
            <a:endParaRPr lang="en-US" altLang="en-US" sz="2000" b="1" dirty="0"/>
          </a:p>
          <a:p>
            <a:pPr lvl="1"/>
            <a:endParaRPr lang="en-US" altLang="en-US" sz="2400" b="1" dirty="0"/>
          </a:p>
          <a:p>
            <a:pPr marL="457200" lvl="1" indent="0">
              <a:buNone/>
            </a:pPr>
            <a:endParaRPr lang="en-US" altLang="en-US" sz="2400" b="1" dirty="0"/>
          </a:p>
          <a:p>
            <a:pPr marL="457200" lvl="1" indent="0">
              <a:buNone/>
            </a:pPr>
            <a:endParaRPr lang="en-US" altLang="en-US" sz="2400" b="1" dirty="0"/>
          </a:p>
          <a:p>
            <a:pPr lvl="1"/>
            <a:endParaRPr lang="en-US" altLang="en-US" sz="2400" b="1" dirty="0"/>
          </a:p>
          <a:p>
            <a:pPr lvl="1"/>
            <a:endParaRPr lang="en-US" altLang="en-US" sz="2400" b="1" dirty="0"/>
          </a:p>
          <a:p>
            <a:pPr marL="457200" lvl="1" indent="0">
              <a:buNone/>
            </a:pPr>
            <a:endParaRPr lang="en-US" altLang="en-US" sz="2400" b="1" dirty="0"/>
          </a:p>
          <a:p>
            <a:pPr marL="457200" lvl="1" indent="0">
              <a:buNone/>
            </a:pPr>
            <a:endParaRPr lang="en-US" altLang="en-US" sz="2400" b="1" dirty="0"/>
          </a:p>
          <a:p>
            <a:pPr marL="0" indent="0">
              <a:buNone/>
            </a:pPr>
            <a:endParaRPr lang="en-US" altLang="en-US" sz="1800" dirty="0"/>
          </a:p>
          <a:p>
            <a:pPr marL="0" indent="0">
              <a:buNone/>
            </a:pPr>
            <a:r>
              <a:rPr lang="en-US" altLang="en-US" sz="1800" dirty="0"/>
              <a:t>2. Check your code for </a:t>
            </a:r>
          </a:p>
          <a:p>
            <a:pPr marL="0" indent="0">
              <a:buNone/>
            </a:pPr>
            <a:r>
              <a:rPr lang="en-US" altLang="en-US" sz="1800" dirty="0"/>
              <a:t>introducing errors – </a:t>
            </a:r>
          </a:p>
          <a:p>
            <a:pPr marL="0" indent="0">
              <a:buNone/>
            </a:pPr>
            <a:r>
              <a:rPr lang="en-US" altLang="en-US" sz="1800" dirty="0"/>
              <a:t>delete 1</a:t>
            </a:r>
            <a:r>
              <a:rPr lang="en-US" altLang="en-US" sz="1800" baseline="30000" dirty="0"/>
              <a:t>st</a:t>
            </a:r>
            <a:r>
              <a:rPr lang="en-US" altLang="en-US" sz="1800" dirty="0"/>
              <a:t> &lt;/strong&gt; tag) in </a:t>
            </a:r>
            <a:r>
              <a:rPr lang="en-US" altLang="en-US" sz="1600" b="1" dirty="0"/>
              <a:t>design.html from HOP 2.9</a:t>
            </a:r>
          </a:p>
          <a:p>
            <a:pPr marL="0" indent="0">
              <a:buNone/>
            </a:pPr>
            <a:r>
              <a:rPr lang="en-US" altLang="en-US" sz="1800" dirty="0">
                <a:sym typeface="Wingdings" panose="05000000000000000000" pitchFamily="2" charset="2"/>
              </a:rPr>
              <a:t>3. Remove errors =&gt; No errors reported =&gt;</a:t>
            </a:r>
            <a:endParaRPr lang="en-US" altLang="en-US" sz="1800" dirty="0"/>
          </a:p>
          <a:p>
            <a:pPr lvl="1"/>
            <a:endParaRPr lang="en-US" altLang="en-US" sz="2400" b="1" dirty="0"/>
          </a:p>
          <a:p>
            <a:pPr lvl="1">
              <a:buFont typeface="Wingdings" panose="05000000000000000000" pitchFamily="2" charset="2"/>
              <a:buNone/>
            </a:pPr>
            <a:r>
              <a:rPr lang="en-US" altLang="en-US" sz="3200" b="1" dirty="0"/>
              <a:t> </a:t>
            </a:r>
          </a:p>
        </p:txBody>
      </p:sp>
      <p:pic>
        <p:nvPicPr>
          <p:cNvPr id="16896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028700"/>
            <a:ext cx="545782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4730116" y="1594585"/>
              <a:ext cx="853200" cy="37800"/>
            </p14:xfrm>
          </p:contentPart>
        </mc:Choice>
        <mc:Fallback xmlns="">
          <p:pic>
            <p:nvPicPr>
              <p:cNvPr id="2" name="Ink 1"/>
              <p:cNvPicPr/>
              <p:nvPr/>
            </p:nvPicPr>
            <p:blipFill>
              <a:blip r:embed="rId7"/>
              <a:stretch>
                <a:fillRect/>
              </a:stretch>
            </p:blipFill>
            <p:spPr>
              <a:xfrm>
                <a:off x="4711036" y="1556425"/>
                <a:ext cx="891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6056468" y="3012797"/>
              <a:ext cx="755640" cy="303480"/>
            </p14:xfrm>
          </p:contentPart>
        </mc:Choice>
        <mc:Fallback xmlns="">
          <p:pic>
            <p:nvPicPr>
              <p:cNvPr id="3" name="Ink 2"/>
              <p:cNvPicPr/>
              <p:nvPr/>
            </p:nvPicPr>
            <p:blipFill>
              <a:blip r:embed="rId9"/>
              <a:stretch>
                <a:fillRect/>
              </a:stretch>
            </p:blipFill>
            <p:spPr>
              <a:xfrm>
                <a:off x="6046028" y="3002357"/>
                <a:ext cx="7765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4734796" y="1524745"/>
              <a:ext cx="826560" cy="46440"/>
            </p14:xfrm>
          </p:contentPart>
        </mc:Choice>
        <mc:Fallback xmlns="">
          <p:pic>
            <p:nvPicPr>
              <p:cNvPr id="5" name="Ink 4"/>
              <p:cNvPicPr/>
              <p:nvPr/>
            </p:nvPicPr>
            <p:blipFill>
              <a:blip r:embed="rId11"/>
              <a:stretch>
                <a:fillRect/>
              </a:stretch>
            </p:blipFill>
            <p:spPr>
              <a:xfrm>
                <a:off x="4715716" y="1486585"/>
                <a:ext cx="864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p14:cNvContentPartPr/>
              <p14:nvPr/>
            </p14:nvContentPartPr>
            <p14:xfrm>
              <a:off x="1070509" y="2505199"/>
              <a:ext cx="672120" cy="789840"/>
            </p14:xfrm>
          </p:contentPart>
        </mc:Choice>
        <mc:Fallback xmlns="">
          <p:pic>
            <p:nvPicPr>
              <p:cNvPr id="8" name="Ink 7"/>
              <p:cNvPicPr/>
              <p:nvPr/>
            </p:nvPicPr>
            <p:blipFill>
              <a:blip r:embed="rId14"/>
              <a:stretch>
                <a:fillRect/>
              </a:stretch>
            </p:blipFill>
            <p:spPr>
              <a:xfrm>
                <a:off x="1055749" y="2490439"/>
                <a:ext cx="701640" cy="81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k 5"/>
              <p14:cNvContentPartPr/>
              <p14:nvPr/>
            </p14:nvContentPartPr>
            <p14:xfrm>
              <a:off x="6075949" y="3068075"/>
              <a:ext cx="736920" cy="248040"/>
            </p14:xfrm>
          </p:contentPart>
        </mc:Choice>
        <mc:Fallback xmlns="">
          <p:pic>
            <p:nvPicPr>
              <p:cNvPr id="6" name="Ink 5"/>
              <p:cNvPicPr/>
              <p:nvPr/>
            </p:nvPicPr>
            <p:blipFill>
              <a:blip r:embed="rId16"/>
              <a:stretch>
                <a:fillRect/>
              </a:stretch>
            </p:blipFill>
            <p:spPr>
              <a:xfrm>
                <a:off x="6061189" y="3053315"/>
                <a:ext cx="766440" cy="277560"/>
              </a:xfrm>
              <a:prstGeom prst="rect">
                <a:avLst/>
              </a:prstGeom>
            </p:spPr>
          </p:pic>
        </mc:Fallback>
      </mc:AlternateContent>
      <p:pic>
        <p:nvPicPr>
          <p:cNvPr id="4" name="Picture 3"/>
          <p:cNvPicPr>
            <a:picLocks noChangeAspect="1"/>
          </p:cNvPicPr>
          <p:nvPr/>
        </p:nvPicPr>
        <p:blipFill>
          <a:blip r:embed="rId17"/>
          <a:stretch>
            <a:fillRect/>
          </a:stretch>
        </p:blipFill>
        <p:spPr>
          <a:xfrm>
            <a:off x="153208" y="1594585"/>
            <a:ext cx="3809191" cy="3282215"/>
          </a:xfrm>
          <a:prstGeom prst="rect">
            <a:avLst/>
          </a:prstGeom>
        </p:spPr>
      </p:pic>
      <p:sp>
        <p:nvSpPr>
          <p:cNvPr id="11" name="Rectangle 10"/>
          <p:cNvSpPr/>
          <p:nvPr/>
        </p:nvSpPr>
        <p:spPr>
          <a:xfrm>
            <a:off x="6843712" y="3008338"/>
            <a:ext cx="2183483" cy="307777"/>
          </a:xfrm>
          <a:prstGeom prst="rect">
            <a:avLst/>
          </a:prstGeom>
        </p:spPr>
        <p:txBody>
          <a:bodyPr wrap="none">
            <a:spAutoFit/>
          </a:bodyPr>
          <a:lstStyle/>
          <a:p>
            <a:r>
              <a:rPr lang="en-US" sz="1400" dirty="0">
                <a:solidFill>
                  <a:srgbClr val="FF0000"/>
                </a:solidFill>
                <a:latin typeface="+mn-lt"/>
                <a:cs typeface="Times New Roman" panose="02020603050405020304" pitchFamily="18" charset="0"/>
              </a:rPr>
              <a:t>&lt;= circle it in each project</a:t>
            </a:r>
            <a:endParaRPr lang="en-US" sz="1400" dirty="0">
              <a:solidFill>
                <a:srgbClr val="FF0000"/>
              </a:solidFill>
              <a:latin typeface="+mn-lt"/>
            </a:endParaRPr>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FCBDDE-38ED-43C3-8E30-04EA83A23EE6}"/>
              </a:ext>
            </a:extLst>
          </p:cNvPr>
          <p:cNvPicPr>
            <a:picLocks noChangeAspect="1"/>
          </p:cNvPicPr>
          <p:nvPr/>
        </p:nvPicPr>
        <p:blipFill>
          <a:blip r:embed="rId4"/>
          <a:stretch>
            <a:fillRect/>
          </a:stretch>
        </p:blipFill>
        <p:spPr>
          <a:xfrm>
            <a:off x="4215941" y="635585"/>
            <a:ext cx="4572000" cy="3479215"/>
          </a:xfrm>
          <a:prstGeom prst="rect">
            <a:avLst/>
          </a:prstGeom>
        </p:spPr>
      </p:pic>
      <p:pic>
        <p:nvPicPr>
          <p:cNvPr id="7" name="Picture 6"/>
          <p:cNvPicPr>
            <a:picLocks noChangeAspect="1"/>
          </p:cNvPicPr>
          <p:nvPr/>
        </p:nvPicPr>
        <p:blipFill>
          <a:blip r:embed="rId5"/>
          <a:stretch>
            <a:fillRect/>
          </a:stretch>
        </p:blipFill>
        <p:spPr>
          <a:xfrm>
            <a:off x="235441" y="1481418"/>
            <a:ext cx="4031759" cy="3429001"/>
          </a:xfrm>
          <a:prstGeom prst="rect">
            <a:avLst/>
          </a:prstGeom>
        </p:spPr>
      </p:pic>
      <p:sp>
        <p:nvSpPr>
          <p:cNvPr id="168962" name="Title 1"/>
          <p:cNvSpPr>
            <a:spLocks noGrp="1"/>
          </p:cNvSpPr>
          <p:nvPr>
            <p:ph type="title"/>
          </p:nvPr>
        </p:nvSpPr>
        <p:spPr>
          <a:xfrm>
            <a:off x="152400" y="-271879"/>
            <a:ext cx="8991600" cy="609600"/>
          </a:xfrm>
        </p:spPr>
        <p:txBody>
          <a:bodyPr/>
          <a:lstStyle/>
          <a:p>
            <a:pPr lvl="1">
              <a:buFont typeface="Wingdings" panose="05000000000000000000" pitchFamily="2" charset="2"/>
              <a:buNone/>
            </a:pPr>
            <a:r>
              <a:rPr lang="en-US" altLang="en-US" sz="2400" dirty="0">
                <a:solidFill>
                  <a:srgbClr val="00CC00"/>
                </a:solidFill>
              </a:rPr>
              <a:t>Hands-On Practice  2.16 – validate a Website from HOP 2.9</a:t>
            </a:r>
            <a:endParaRPr lang="en-US" altLang="en-US" sz="3200" dirty="0">
              <a:solidFill>
                <a:srgbClr val="00CC00"/>
              </a:solidFill>
              <a:cs typeface="Times New Roman" panose="02020603050405020304" pitchFamily="18" charset="0"/>
            </a:endParaRPr>
          </a:p>
        </p:txBody>
      </p:sp>
      <p:sp>
        <p:nvSpPr>
          <p:cNvPr id="168963" name="Content Placeholder 2"/>
          <p:cNvSpPr>
            <a:spLocks noGrp="1"/>
          </p:cNvSpPr>
          <p:nvPr>
            <p:ph idx="1"/>
          </p:nvPr>
        </p:nvSpPr>
        <p:spPr>
          <a:xfrm>
            <a:off x="0" y="685800"/>
            <a:ext cx="4419600" cy="3124200"/>
          </a:xfrm>
        </p:spPr>
        <p:txBody>
          <a:bodyPr/>
          <a:lstStyle/>
          <a:p>
            <a:pPr marL="0" indent="0">
              <a:buNone/>
            </a:pPr>
            <a:r>
              <a:rPr lang="en-US" altLang="en-US" sz="2400" dirty="0"/>
              <a:t>1. </a:t>
            </a:r>
            <a:r>
              <a:rPr lang="en-US" altLang="en-US" sz="2000" dirty="0"/>
              <a:t>W3C HTML Validation Tool</a:t>
            </a:r>
            <a:endParaRPr lang="en-US" altLang="en-US" sz="2000" b="1" dirty="0"/>
          </a:p>
          <a:p>
            <a:pPr lvl="1"/>
            <a:r>
              <a:rPr lang="en-US" altLang="en-US" sz="2000" b="1" dirty="0">
                <a:hlinkClick r:id="rId6"/>
              </a:rPr>
              <a:t>http://validator.w3.org</a:t>
            </a:r>
            <a:endParaRPr lang="en-US" altLang="en-US" sz="2000" b="1" dirty="0"/>
          </a:p>
          <a:p>
            <a:pPr lvl="1"/>
            <a:endParaRPr lang="en-US" altLang="en-US" sz="2400" b="1" dirty="0"/>
          </a:p>
          <a:p>
            <a:pPr marL="457200" lvl="1" indent="0">
              <a:buNone/>
            </a:pPr>
            <a:endParaRPr lang="en-US" altLang="en-US" sz="2400" b="1" dirty="0"/>
          </a:p>
          <a:p>
            <a:pPr marL="457200" lvl="1" indent="0">
              <a:buNone/>
            </a:pPr>
            <a:endParaRPr lang="en-US" altLang="en-US" sz="2400" b="1" dirty="0"/>
          </a:p>
          <a:p>
            <a:pPr lvl="1"/>
            <a:endParaRPr lang="en-US" altLang="en-US" sz="2400" b="1" dirty="0"/>
          </a:p>
          <a:p>
            <a:pPr lvl="1"/>
            <a:endParaRPr lang="en-US" altLang="en-US" sz="2400" b="1" dirty="0"/>
          </a:p>
          <a:p>
            <a:pPr marL="457200" lvl="1" indent="0">
              <a:buNone/>
            </a:pPr>
            <a:endParaRPr lang="en-US" altLang="en-US" sz="2400" b="1" dirty="0"/>
          </a:p>
          <a:p>
            <a:pPr marL="457200" lvl="1" indent="0">
              <a:buNone/>
            </a:pPr>
            <a:endParaRPr lang="en-US" altLang="en-US" sz="2400" b="1" dirty="0"/>
          </a:p>
          <a:p>
            <a:pPr marL="0" indent="0">
              <a:buNone/>
            </a:pPr>
            <a:endParaRPr lang="en-US" altLang="en-US" sz="1800" dirty="0"/>
          </a:p>
          <a:p>
            <a:pPr marL="0" indent="0">
              <a:buNone/>
            </a:pPr>
            <a:r>
              <a:rPr lang="en-US" altLang="en-US" sz="1800" dirty="0"/>
              <a:t>2. Check your code for </a:t>
            </a:r>
          </a:p>
          <a:p>
            <a:pPr marL="0" indent="0">
              <a:buNone/>
            </a:pPr>
            <a:r>
              <a:rPr lang="en-US" altLang="en-US" sz="1800" dirty="0"/>
              <a:t>introducing errors – </a:t>
            </a:r>
          </a:p>
          <a:p>
            <a:pPr marL="0" indent="0">
              <a:buNone/>
            </a:pPr>
            <a:r>
              <a:rPr lang="en-US" altLang="en-US" sz="1800" dirty="0"/>
              <a:t>delete 1</a:t>
            </a:r>
            <a:r>
              <a:rPr lang="en-US" altLang="en-US" sz="1800" baseline="30000" dirty="0"/>
              <a:t>st</a:t>
            </a:r>
            <a:r>
              <a:rPr lang="en-US" altLang="en-US" sz="1800" dirty="0"/>
              <a:t> &lt;strong&gt; tag) in </a:t>
            </a:r>
            <a:r>
              <a:rPr lang="en-US" altLang="en-US" sz="1600" b="1" dirty="0"/>
              <a:t>design.html from HOP 2.9 p.47</a:t>
            </a:r>
          </a:p>
          <a:p>
            <a:pPr marL="0" indent="0">
              <a:buNone/>
            </a:pPr>
            <a:r>
              <a:rPr lang="en-US" altLang="en-US" sz="1800" dirty="0">
                <a:sym typeface="Wingdings" panose="05000000000000000000" pitchFamily="2" charset="2"/>
              </a:rPr>
              <a:t>3. Remove the 1</a:t>
            </a:r>
            <a:r>
              <a:rPr lang="en-US" altLang="en-US" sz="1800" baseline="30000" dirty="0">
                <a:sym typeface="Wingdings" panose="05000000000000000000" pitchFamily="2" charset="2"/>
              </a:rPr>
              <a:t>st</a:t>
            </a:r>
            <a:r>
              <a:rPr lang="en-US" altLang="en-US" sz="1800" dirty="0">
                <a:sym typeface="Wingdings" panose="05000000000000000000" pitchFamily="2" charset="2"/>
              </a:rPr>
              <a:t> error first =&gt; No errors reported =&gt;</a:t>
            </a:r>
            <a:endParaRPr lang="en-US" altLang="en-US" sz="1800" dirty="0"/>
          </a:p>
          <a:p>
            <a:pPr lvl="1"/>
            <a:endParaRPr lang="en-US" altLang="en-US" sz="2400" b="1" dirty="0"/>
          </a:p>
          <a:p>
            <a:pPr lvl="1">
              <a:buFont typeface="Wingdings" panose="05000000000000000000" pitchFamily="2" charset="2"/>
              <a:buNone/>
            </a:pPr>
            <a:r>
              <a:rPr lang="en-US" altLang="en-US" sz="3200" b="1" dirty="0"/>
              <a:t> </a:t>
            </a:r>
          </a:p>
        </p:txBody>
      </p:sp>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699289" y="2425849"/>
              <a:ext cx="2447640" cy="606960"/>
            </p14:xfrm>
          </p:contentPart>
        </mc:Choice>
        <mc:Fallback xmlns="">
          <p:pic>
            <p:nvPicPr>
              <p:cNvPr id="11" name="Ink 10"/>
              <p:cNvPicPr/>
              <p:nvPr/>
            </p:nvPicPr>
            <p:blipFill>
              <a:blip r:embed="rId8"/>
              <a:stretch>
                <a:fillRect/>
              </a:stretch>
            </p:blipFill>
            <p:spPr>
              <a:xfrm>
                <a:off x="682369" y="2408929"/>
                <a:ext cx="2481480" cy="640800"/>
              </a:xfrm>
              <a:prstGeom prst="rect">
                <a:avLst/>
              </a:prstGeom>
            </p:spPr>
          </p:pic>
        </mc:Fallback>
      </mc:AlternateContent>
      <p:sp>
        <p:nvSpPr>
          <p:cNvPr id="9" name="Rectangle 8"/>
          <p:cNvSpPr/>
          <p:nvPr/>
        </p:nvSpPr>
        <p:spPr>
          <a:xfrm>
            <a:off x="3124200" y="2449295"/>
            <a:ext cx="2183483" cy="307777"/>
          </a:xfrm>
          <a:prstGeom prst="rect">
            <a:avLst/>
          </a:prstGeom>
        </p:spPr>
        <p:txBody>
          <a:bodyPr wrap="none">
            <a:spAutoFit/>
          </a:bodyPr>
          <a:lstStyle/>
          <a:p>
            <a:r>
              <a:rPr lang="en-US" sz="1400" dirty="0">
                <a:solidFill>
                  <a:srgbClr val="FF0000"/>
                </a:solidFill>
                <a:latin typeface="+mn-lt"/>
                <a:cs typeface="Times New Roman" panose="02020603050405020304" pitchFamily="18" charset="0"/>
              </a:rPr>
              <a:t>&lt;= circle it in each project</a:t>
            </a:r>
            <a:endParaRPr lang="en-US" sz="1400" dirty="0">
              <a:solidFill>
                <a:srgbClr val="FF0000"/>
              </a:solidFill>
              <a:latin typeface="+mn-lt"/>
            </a:endParaRPr>
          </a:p>
        </p:txBody>
      </p:sp>
      <p:pic>
        <p:nvPicPr>
          <p:cNvPr id="3" name="Picture 2">
            <a:extLst>
              <a:ext uri="{FF2B5EF4-FFF2-40B4-BE49-F238E27FC236}">
                <a16:creationId xmlns:a16="http://schemas.microsoft.com/office/drawing/2014/main" id="{0AC2B2DF-573E-4AAF-BCDB-47DCADFA420B}"/>
              </a:ext>
            </a:extLst>
          </p:cNvPr>
          <p:cNvPicPr>
            <a:picLocks noChangeAspect="1"/>
          </p:cNvPicPr>
          <p:nvPr/>
        </p:nvPicPr>
        <p:blipFill>
          <a:blip r:embed="rId9"/>
          <a:stretch>
            <a:fillRect/>
          </a:stretch>
        </p:blipFill>
        <p:spPr>
          <a:xfrm>
            <a:off x="4343400" y="3962400"/>
            <a:ext cx="4416500" cy="2895599"/>
          </a:xfrm>
          <a:prstGeom prst="rect">
            <a:avLst/>
          </a:prstGeom>
        </p:spPr>
      </p:pic>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882B2F4-7802-4601-8075-2BA3D4CFD65D}"/>
                  </a:ext>
                </a:extLst>
              </p14:cNvPr>
              <p14:cNvContentPartPr/>
              <p14:nvPr/>
            </p14:nvContentPartPr>
            <p14:xfrm>
              <a:off x="6126336" y="1734232"/>
              <a:ext cx="267120" cy="276480"/>
            </p14:xfrm>
          </p:contentPart>
        </mc:Choice>
        <mc:Fallback xmlns="">
          <p:pic>
            <p:nvPicPr>
              <p:cNvPr id="6" name="Ink 5">
                <a:extLst>
                  <a:ext uri="{FF2B5EF4-FFF2-40B4-BE49-F238E27FC236}">
                    <a16:creationId xmlns:a16="http://schemas.microsoft.com/office/drawing/2014/main" id="{4882B2F4-7802-4601-8075-2BA3D4CFD65D}"/>
                  </a:ext>
                </a:extLst>
              </p:cNvPr>
              <p:cNvPicPr/>
              <p:nvPr/>
            </p:nvPicPr>
            <p:blipFill>
              <a:blip r:embed="rId11"/>
              <a:stretch>
                <a:fillRect/>
              </a:stretch>
            </p:blipFill>
            <p:spPr>
              <a:xfrm>
                <a:off x="6117336" y="1725232"/>
                <a:ext cx="28476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E58F7BD3-2D2D-4AA5-87B2-35CE6F32CA14}"/>
                  </a:ext>
                </a:extLst>
              </p14:cNvPr>
              <p14:cNvContentPartPr/>
              <p14:nvPr/>
            </p14:nvContentPartPr>
            <p14:xfrm>
              <a:off x="4321296" y="1738552"/>
              <a:ext cx="720720" cy="253800"/>
            </p14:xfrm>
          </p:contentPart>
        </mc:Choice>
        <mc:Fallback xmlns="">
          <p:pic>
            <p:nvPicPr>
              <p:cNvPr id="10" name="Ink 9">
                <a:extLst>
                  <a:ext uri="{FF2B5EF4-FFF2-40B4-BE49-F238E27FC236}">
                    <a16:creationId xmlns:a16="http://schemas.microsoft.com/office/drawing/2014/main" id="{E58F7BD3-2D2D-4AA5-87B2-35CE6F32CA14}"/>
                  </a:ext>
                </a:extLst>
              </p:cNvPr>
              <p:cNvPicPr/>
              <p:nvPr/>
            </p:nvPicPr>
            <p:blipFill>
              <a:blip r:embed="rId13"/>
              <a:stretch>
                <a:fillRect/>
              </a:stretch>
            </p:blipFill>
            <p:spPr>
              <a:xfrm>
                <a:off x="4312656" y="1729552"/>
                <a:ext cx="738360" cy="271440"/>
              </a:xfrm>
              <a:prstGeom prst="rect">
                <a:avLst/>
              </a:prstGeom>
            </p:spPr>
          </p:pic>
        </mc:Fallback>
      </mc:AlternateContent>
    </p:spTree>
    <p:custDataLst>
      <p:tags r:id="rId1"/>
    </p:custDataLst>
    <p:extLst>
      <p:ext uri="{BB962C8B-B14F-4D97-AF65-F5344CB8AC3E}">
        <p14:creationId xmlns:p14="http://schemas.microsoft.com/office/powerpoint/2010/main" val="35107184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188CB053-BED1-4C9A-8E66-E7AE37AFA556}" type="slidenum">
              <a:rPr lang="en-US" altLang="en-US" sz="1400" smtClean="0"/>
              <a:pPr>
                <a:spcBef>
                  <a:spcPct val="50000"/>
                </a:spcBef>
                <a:buClrTx/>
                <a:buFontTx/>
                <a:buNone/>
              </a:pPr>
              <a:t>22</a:t>
            </a:fld>
            <a:endParaRPr lang="en-US" altLang="en-US" sz="1400"/>
          </a:p>
        </p:txBody>
      </p:sp>
      <p:sp>
        <p:nvSpPr>
          <p:cNvPr id="171011" name="Rectangle 2"/>
          <p:cNvSpPr>
            <a:spLocks noGrp="1" noChangeArrowheads="1"/>
          </p:cNvSpPr>
          <p:nvPr>
            <p:ph type="title"/>
          </p:nvPr>
        </p:nvSpPr>
        <p:spPr>
          <a:xfrm>
            <a:off x="381000" y="0"/>
            <a:ext cx="8229600" cy="533400"/>
          </a:xfrm>
        </p:spPr>
        <p:txBody>
          <a:bodyPr/>
          <a:lstStyle/>
          <a:p>
            <a:pPr eaLnBrk="1" hangingPunct="1"/>
            <a:r>
              <a:rPr lang="en-US" altLang="en-US">
                <a:cs typeface="Times New Roman" panose="02020603050405020304" pitchFamily="18" charset="0"/>
              </a:rPr>
              <a:t>  Web Resources</a:t>
            </a:r>
            <a:r>
              <a:rPr lang="en-US" altLang="en-US"/>
              <a:t> </a:t>
            </a:r>
          </a:p>
        </p:txBody>
      </p:sp>
      <p:sp>
        <p:nvSpPr>
          <p:cNvPr id="182276" name="Rectangle 3"/>
          <p:cNvSpPr>
            <a:spLocks noGrp="1" noChangeArrowheads="1"/>
          </p:cNvSpPr>
          <p:nvPr>
            <p:ph type="body" idx="1"/>
          </p:nvPr>
        </p:nvSpPr>
        <p:spPr/>
        <p:txBody>
          <a:bodyPr/>
          <a:lstStyle/>
          <a:p>
            <a:pPr eaLnBrk="1" hangingPunct="1">
              <a:defRPr/>
            </a:pPr>
            <a:r>
              <a:rPr lang="en-US" altLang="en-US" sz="2000" dirty="0">
                <a:cs typeface="Times New Roman" panose="02020603050405020304" pitchFamily="18" charset="0"/>
                <a:hlinkClick r:id="rId4"/>
              </a:rPr>
              <a:t>www.</a:t>
            </a:r>
            <a:r>
              <a:rPr lang="en-US" altLang="en-US" sz="2000" dirty="0">
                <a:solidFill>
                  <a:srgbClr val="00FF00"/>
                </a:solidFill>
                <a:cs typeface="Times New Roman" panose="02020603050405020304" pitchFamily="18" charset="0"/>
                <a:hlinkClick r:id="rId4"/>
              </a:rPr>
              <a:t>w3.org</a:t>
            </a:r>
            <a:r>
              <a:rPr lang="en-US" altLang="en-US" sz="2000" dirty="0">
                <a:cs typeface="Times New Roman" panose="02020603050405020304" pitchFamily="18" charset="0"/>
                <a:hlinkClick r:id="rId4"/>
              </a:rPr>
              <a:t>/TR/xhtml11</a:t>
            </a:r>
            <a:r>
              <a:rPr lang="en-US" altLang="en-US" sz="2000" dirty="0">
                <a:cs typeface="Times New Roman" panose="02020603050405020304" pitchFamily="18" charset="0"/>
              </a:rPr>
              <a:t> </a:t>
            </a:r>
          </a:p>
          <a:p>
            <a:pPr eaLnBrk="1" hangingPunct="1">
              <a:defRPr/>
            </a:pPr>
            <a:endParaRPr lang="en-US" altLang="en-US" sz="2000" dirty="0"/>
          </a:p>
          <a:p>
            <a:pPr eaLnBrk="1" hangingPunct="1">
              <a:defRPr/>
            </a:pPr>
            <a:r>
              <a:rPr lang="en-US" altLang="en-US" sz="2000" dirty="0">
                <a:solidFill>
                  <a:srgbClr val="000000"/>
                </a:solidFill>
                <a:cs typeface="Times New Roman" panose="02020603050405020304" pitchFamily="18" charset="0"/>
                <a:hlinkClick r:id="rId5"/>
              </a:rPr>
              <a:t>www.</a:t>
            </a:r>
            <a:r>
              <a:rPr lang="en-US" altLang="en-US" sz="2000" dirty="0">
                <a:solidFill>
                  <a:srgbClr val="00FF00"/>
                </a:solidFill>
                <a:cs typeface="Times New Roman" panose="02020603050405020304" pitchFamily="18" charset="0"/>
                <a:hlinkClick r:id="rId5"/>
              </a:rPr>
              <a:t>xhtml.org</a:t>
            </a:r>
            <a:r>
              <a:rPr lang="en-US" altLang="en-US" sz="2000" dirty="0">
                <a:solidFill>
                  <a:srgbClr val="00FF00"/>
                </a:solidFill>
                <a:cs typeface="Times New Roman" panose="02020603050405020304" pitchFamily="18" charset="0"/>
              </a:rPr>
              <a:t> </a:t>
            </a:r>
          </a:p>
          <a:p>
            <a:pPr eaLnBrk="1" hangingPunct="1">
              <a:defRPr/>
            </a:pPr>
            <a:endParaRPr lang="en-US" altLang="en-US" sz="2000" dirty="0">
              <a:solidFill>
                <a:srgbClr val="00FF00"/>
              </a:solidFill>
              <a:cs typeface="Times New Roman" panose="02020603050405020304" pitchFamily="18" charset="0"/>
            </a:endParaRPr>
          </a:p>
          <a:p>
            <a:pPr eaLnBrk="1" hangingPunct="1">
              <a:defRPr/>
            </a:pPr>
            <a:r>
              <a:rPr lang="en-US" altLang="en-US" sz="2000" b="1" dirty="0">
                <a:solidFill>
                  <a:schemeClr val="bg2"/>
                </a:solidFill>
                <a:cs typeface="Times New Roman" panose="02020603050405020304" pitchFamily="18" charset="0"/>
                <a:hlinkClick r:id="rId6"/>
              </a:rPr>
              <a:t>http://validator.w3.org</a:t>
            </a:r>
            <a:r>
              <a:rPr lang="en-US" altLang="en-US" sz="2000" b="1" dirty="0">
                <a:solidFill>
                  <a:schemeClr val="bg2"/>
                </a:solidFill>
                <a:cs typeface="Times New Roman" panose="02020603050405020304" pitchFamily="18" charset="0"/>
              </a:rPr>
              <a:t>  </a:t>
            </a:r>
          </a:p>
          <a:p>
            <a:pPr eaLnBrk="1" hangingPunct="1">
              <a:defRPr/>
            </a:pPr>
            <a:endParaRPr lang="en-US" altLang="en-US" sz="2000" b="1" dirty="0">
              <a:solidFill>
                <a:schemeClr val="bg2"/>
              </a:solidFill>
              <a:cs typeface="Times New Roman" panose="02020603050405020304" pitchFamily="18" charset="0"/>
            </a:endParaRPr>
          </a:p>
          <a:p>
            <a:pPr eaLnBrk="1" hangingPunct="1">
              <a:defRPr/>
            </a:pPr>
            <a:r>
              <a:rPr lang="en-US" altLang="en-US" sz="2000" dirty="0">
                <a:solidFill>
                  <a:srgbClr val="000000"/>
                </a:solidFill>
                <a:cs typeface="Times New Roman" panose="02020603050405020304" pitchFamily="18" charset="0"/>
              </a:rPr>
              <a:t>hotwired.lycos.com/</a:t>
            </a:r>
            <a:r>
              <a:rPr lang="en-US" altLang="en-US" sz="2000" dirty="0" err="1">
                <a:solidFill>
                  <a:srgbClr val="000000"/>
                </a:solidFill>
                <a:cs typeface="Times New Roman" panose="02020603050405020304" pitchFamily="18" charset="0"/>
              </a:rPr>
              <a:t>webmonkey</a:t>
            </a:r>
            <a:r>
              <a:rPr lang="en-US" altLang="en-US" sz="2000" dirty="0">
                <a:solidFill>
                  <a:srgbClr val="000000"/>
                </a:solidFill>
                <a:cs typeface="Times New Roman" panose="02020603050405020304" pitchFamily="18" charset="0"/>
              </a:rPr>
              <a:t>/00/50/index2a.html </a:t>
            </a:r>
          </a:p>
          <a:p>
            <a:pPr marL="0" indent="0" eaLnBrk="1" hangingPunct="1">
              <a:buFont typeface="Wingdings" panose="05000000000000000000" pitchFamily="2" charset="2"/>
              <a:buNone/>
              <a:defRPr/>
            </a:pPr>
            <a:r>
              <a:rPr lang="en-US" altLang="en-US" sz="2000" dirty="0">
                <a:solidFill>
                  <a:srgbClr val="000000"/>
                </a:solidFill>
                <a:cs typeface="Times New Roman" panose="02020603050405020304" pitchFamily="18" charset="0"/>
              </a:rPr>
              <a:t> </a:t>
            </a:r>
          </a:p>
          <a:p>
            <a:pPr eaLnBrk="1" hangingPunct="1">
              <a:defRPr/>
            </a:pPr>
            <a:r>
              <a:rPr lang="en-US" altLang="en-US" sz="2000" dirty="0">
                <a:solidFill>
                  <a:srgbClr val="000000"/>
                </a:solidFill>
                <a:cs typeface="Times New Roman" panose="02020603050405020304" pitchFamily="18" charset="0"/>
              </a:rPr>
              <a:t>wdvl.com/Authoring/Languages/XML/XHTML   </a:t>
            </a:r>
          </a:p>
          <a:p>
            <a:pPr eaLnBrk="1" hangingPunct="1">
              <a:defRPr/>
            </a:pPr>
            <a:endParaRPr lang="en-US" altLang="en-US" sz="2000" dirty="0">
              <a:solidFill>
                <a:srgbClr val="000000"/>
              </a:solidFill>
              <a:cs typeface="Times New Roman" panose="02020603050405020304" pitchFamily="18" charset="0"/>
            </a:endParaRPr>
          </a:p>
          <a:p>
            <a:pPr eaLnBrk="1" hangingPunct="1">
              <a:defRPr/>
            </a:pPr>
            <a:r>
              <a:rPr lang="en-US" altLang="en-US" sz="2000" dirty="0">
                <a:solidFill>
                  <a:srgbClr val="000000"/>
                </a:solidFill>
                <a:cs typeface="Times New Roman" panose="02020603050405020304" pitchFamily="18" charset="0"/>
                <a:hlinkClick r:id="rId7"/>
              </a:rPr>
              <a:t>www.w3.org/TR/2001/REC-xhtml11-20010531</a:t>
            </a:r>
            <a:r>
              <a:rPr lang="en-US" altLang="en-US" sz="2000" dirty="0">
                <a:solidFill>
                  <a:srgbClr val="000000"/>
                </a:solidFill>
                <a:cs typeface="Times New Roman" panose="02020603050405020304" pitchFamily="18" charset="0"/>
              </a:rPr>
              <a:t> </a:t>
            </a:r>
            <a:endParaRPr lang="en-US" altLang="en-US" sz="2000"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BCBD0723-AAC8-4DFF-9BAD-9089E9DFA08E}" type="slidenum">
              <a:rPr lang="en-US" altLang="en-US" sz="1400" smtClean="0"/>
              <a:pPr>
                <a:spcBef>
                  <a:spcPct val="50000"/>
                </a:spcBef>
                <a:buClrTx/>
                <a:buFontTx/>
                <a:buNone/>
              </a:pPr>
              <a:t>23</a:t>
            </a:fld>
            <a:endParaRPr lang="en-US" altLang="en-US" sz="1400"/>
          </a:p>
        </p:txBody>
      </p:sp>
      <p:sp>
        <p:nvSpPr>
          <p:cNvPr id="173059" name="Rectangle 2"/>
          <p:cNvSpPr>
            <a:spLocks noGrp="1" noChangeArrowheads="1"/>
          </p:cNvSpPr>
          <p:nvPr>
            <p:ph type="title"/>
          </p:nvPr>
        </p:nvSpPr>
        <p:spPr>
          <a:xfrm>
            <a:off x="381000" y="0"/>
            <a:ext cx="8229600" cy="485775"/>
          </a:xfrm>
        </p:spPr>
        <p:txBody>
          <a:bodyPr/>
          <a:lstStyle/>
          <a:p>
            <a:pPr eaLnBrk="1" hangingPunct="1"/>
            <a:r>
              <a:rPr lang="en-US" altLang="en-US"/>
              <a:t>Summary</a:t>
            </a:r>
          </a:p>
        </p:txBody>
      </p:sp>
      <p:sp>
        <p:nvSpPr>
          <p:cNvPr id="173060" name="Rectangle 3"/>
          <p:cNvSpPr>
            <a:spLocks noGrp="1" noChangeArrowheads="1"/>
          </p:cNvSpPr>
          <p:nvPr>
            <p:ph type="body" idx="1"/>
          </p:nvPr>
        </p:nvSpPr>
        <p:spPr>
          <a:xfrm>
            <a:off x="76200" y="457200"/>
            <a:ext cx="9067800" cy="3429000"/>
          </a:xfrm>
        </p:spPr>
        <p:txBody>
          <a:bodyPr/>
          <a:lstStyle/>
          <a:p>
            <a:pPr eaLnBrk="1" hangingPunct="1"/>
            <a:r>
              <a:rPr lang="en-US" altLang="en-US" sz="2100" dirty="0">
                <a:cs typeface="Arial" panose="020B0604020202020204" pitchFamily="34" charset="0"/>
              </a:rPr>
              <a:t>This </a:t>
            </a:r>
            <a:r>
              <a:rPr lang="en-US" altLang="en-US" sz="2100">
                <a:cs typeface="Arial" panose="020B0604020202020204" pitchFamily="34" charset="0"/>
              </a:rPr>
              <a:t>chapter provided </a:t>
            </a:r>
            <a:r>
              <a:rPr lang="en-US" altLang="en-US" sz="2100" dirty="0">
                <a:cs typeface="Arial" panose="020B0604020202020204" pitchFamily="34" charset="0"/>
              </a:rPr>
              <a:t>an introduction to HTML.</a:t>
            </a:r>
          </a:p>
          <a:p>
            <a:pPr lvl="1"/>
            <a:r>
              <a:rPr lang="en-US" altLang="en-US" sz="2100" dirty="0">
                <a:cs typeface="Arial" panose="020B0604020202020204" pitchFamily="34" charset="0"/>
              </a:rPr>
              <a:t>It began with </a:t>
            </a:r>
          </a:p>
          <a:p>
            <a:pPr lvl="1"/>
            <a:r>
              <a:rPr lang="en-US" altLang="en-US" sz="2100" dirty="0">
                <a:cs typeface="Arial" panose="020B0604020202020204" pitchFamily="34" charset="0"/>
              </a:rPr>
              <a:t>an </a:t>
            </a:r>
            <a:r>
              <a:rPr lang="en-US" altLang="en-US" sz="2100" b="1" dirty="0">
                <a:solidFill>
                  <a:schemeClr val="bg2"/>
                </a:solidFill>
                <a:cs typeface="Arial" panose="020B0604020202020204" pitchFamily="34" charset="0"/>
              </a:rPr>
              <a:t>introduction</a:t>
            </a:r>
            <a:r>
              <a:rPr lang="en-US" altLang="en-US" sz="2100" b="1" dirty="0">
                <a:cs typeface="Arial" panose="020B0604020202020204" pitchFamily="34" charset="0"/>
              </a:rPr>
              <a:t> to the XHTML and HTML,</a:t>
            </a:r>
            <a:r>
              <a:rPr lang="en-US" altLang="en-US" sz="2100" dirty="0">
                <a:cs typeface="Arial" panose="020B0604020202020204" pitchFamily="34" charset="0"/>
              </a:rPr>
              <a:t> </a:t>
            </a:r>
          </a:p>
          <a:p>
            <a:pPr lvl="1"/>
            <a:r>
              <a:rPr lang="en-US" altLang="en-US" sz="2100" b="1" dirty="0">
                <a:cs typeface="Arial" panose="020B0604020202020204" pitchFamily="34" charset="0"/>
              </a:rPr>
              <a:t>continued with the </a:t>
            </a:r>
            <a:r>
              <a:rPr lang="en-US" altLang="en-US" sz="2100" b="1" dirty="0">
                <a:solidFill>
                  <a:schemeClr val="bg2"/>
                </a:solidFill>
                <a:cs typeface="Arial" panose="020B0604020202020204" pitchFamily="34" charset="0"/>
              </a:rPr>
              <a:t>anatomy</a:t>
            </a:r>
            <a:r>
              <a:rPr lang="en-US" altLang="en-US" sz="2100" b="1" dirty="0">
                <a:cs typeface="Arial" panose="020B0604020202020204" pitchFamily="34" charset="0"/>
              </a:rPr>
              <a:t> of a web page,</a:t>
            </a:r>
            <a:r>
              <a:rPr lang="en-US" altLang="en-US" sz="2100" dirty="0">
                <a:cs typeface="Arial" panose="020B0604020202020204" pitchFamily="34" charset="0"/>
              </a:rPr>
              <a:t> and </a:t>
            </a:r>
          </a:p>
          <a:p>
            <a:pPr lvl="1"/>
            <a:r>
              <a:rPr lang="en-US" altLang="en-US" sz="2100" b="1" dirty="0">
                <a:cs typeface="Arial" panose="020B0604020202020204" pitchFamily="34" charset="0"/>
              </a:rPr>
              <a:t>introduced </a:t>
            </a:r>
            <a:r>
              <a:rPr lang="en-US" altLang="en-US" sz="2100" b="1" dirty="0">
                <a:solidFill>
                  <a:srgbClr val="00CC00"/>
                </a:solidFill>
                <a:cs typeface="Arial" panose="020B0604020202020204" pitchFamily="34" charset="0"/>
              </a:rPr>
              <a:t>inline</a:t>
            </a:r>
            <a:r>
              <a:rPr lang="en-US" altLang="en-US" sz="2100" dirty="0">
                <a:solidFill>
                  <a:srgbClr val="00CC00"/>
                </a:solidFill>
                <a:cs typeface="Arial" panose="020B0604020202020204" pitchFamily="34" charset="0"/>
              </a:rPr>
              <a:t> </a:t>
            </a:r>
            <a:r>
              <a:rPr lang="en-US" altLang="en-US" sz="2100" dirty="0">
                <a:cs typeface="Arial" panose="020B0604020202020204" pitchFamily="34" charset="0"/>
              </a:rPr>
              <a:t>and </a:t>
            </a:r>
            <a:r>
              <a:rPr lang="en-US" altLang="en-US" sz="2100" b="1" dirty="0">
                <a:solidFill>
                  <a:srgbClr val="00CC00"/>
                </a:solidFill>
                <a:cs typeface="Arial" panose="020B0604020202020204" pitchFamily="34" charset="0"/>
              </a:rPr>
              <a:t>block-level</a:t>
            </a:r>
            <a:r>
              <a:rPr lang="en-US" altLang="en-US" sz="2100" b="1" dirty="0">
                <a:cs typeface="Arial" panose="020B0604020202020204" pitchFamily="34" charset="0"/>
              </a:rPr>
              <a:t> </a:t>
            </a:r>
            <a:r>
              <a:rPr lang="en-US" altLang="en-US" sz="2100" b="1" dirty="0">
                <a:solidFill>
                  <a:schemeClr val="bg2"/>
                </a:solidFill>
                <a:cs typeface="Arial" panose="020B0604020202020204" pitchFamily="34" charset="0"/>
              </a:rPr>
              <a:t>formatting</a:t>
            </a:r>
            <a:r>
              <a:rPr lang="en-US" altLang="en-US" sz="2100" dirty="0">
                <a:cs typeface="Arial" panose="020B0604020202020204" pitchFamily="34" charset="0"/>
              </a:rPr>
              <a:t>, and </a:t>
            </a:r>
          </a:p>
          <a:p>
            <a:pPr lvl="1"/>
            <a:r>
              <a:rPr lang="en-US" altLang="en-US" sz="2100" b="1" dirty="0">
                <a:cs typeface="Arial" panose="020B0604020202020204" pitchFamily="34" charset="0"/>
              </a:rPr>
              <a:t>demonstrated</a:t>
            </a:r>
            <a:r>
              <a:rPr lang="en-US" altLang="en-US" sz="2100" dirty="0">
                <a:cs typeface="Arial" panose="020B0604020202020204" pitchFamily="34" charset="0"/>
              </a:rPr>
              <a:t> the HTML techniques used to </a:t>
            </a:r>
            <a:r>
              <a:rPr lang="en-US" altLang="en-US" sz="2100" b="1" dirty="0">
                <a:cs typeface="Arial" panose="020B0604020202020204" pitchFamily="34" charset="0"/>
              </a:rPr>
              <a:t>create</a:t>
            </a:r>
            <a:r>
              <a:rPr lang="en-US" altLang="en-US" sz="2100" dirty="0">
                <a:cs typeface="Arial" panose="020B0604020202020204" pitchFamily="34" charset="0"/>
              </a:rPr>
              <a:t> </a:t>
            </a:r>
            <a:r>
              <a:rPr lang="en-US" altLang="en-US" sz="2100" b="1" dirty="0">
                <a:solidFill>
                  <a:schemeClr val="bg2"/>
                </a:solidFill>
                <a:cs typeface="Arial" panose="020B0604020202020204" pitchFamily="34" charset="0"/>
              </a:rPr>
              <a:t>hyperlinks</a:t>
            </a:r>
            <a:r>
              <a:rPr lang="en-US" altLang="en-US" sz="2100" dirty="0">
                <a:cs typeface="Arial" panose="020B0604020202020204" pitchFamily="34" charset="0"/>
              </a:rPr>
              <a:t>.</a:t>
            </a:r>
          </a:p>
          <a:p>
            <a:r>
              <a:rPr lang="en-US" altLang="en-US" sz="2100" dirty="0">
                <a:cs typeface="Arial" panose="020B0604020202020204" pitchFamily="34" charset="0"/>
              </a:rPr>
              <a:t>You will use these </a:t>
            </a:r>
            <a:r>
              <a:rPr lang="en-US" altLang="en-US" sz="2100" b="1" dirty="0">
                <a:solidFill>
                  <a:srgbClr val="FF00FF"/>
                </a:solidFill>
                <a:cs typeface="Arial" panose="020B0604020202020204" pitchFamily="34" charset="0"/>
              </a:rPr>
              <a:t>skills</a:t>
            </a:r>
            <a:r>
              <a:rPr lang="en-US" altLang="en-US" sz="2100" dirty="0">
                <a:cs typeface="Arial" panose="020B0604020202020204" pitchFamily="34" charset="0"/>
              </a:rPr>
              <a:t> over and over again as you create Web pages.</a:t>
            </a:r>
          </a:p>
          <a:p>
            <a:pPr eaLnBrk="1" hangingPunct="1">
              <a:buFont typeface="Wingdings" panose="05000000000000000000" pitchFamily="2" charset="2"/>
              <a:buNone/>
            </a:pPr>
            <a:r>
              <a:rPr lang="en-US" altLang="en-US" dirty="0">
                <a:cs typeface="Arial" panose="020B0604020202020204" pitchFamily="34" charset="0"/>
              </a:rPr>
              <a:t> </a:t>
            </a:r>
          </a:p>
          <a:p>
            <a:pPr eaLnBrk="1" hangingPunct="1">
              <a:buFont typeface="Wingdings" panose="05000000000000000000" pitchFamily="2" charset="2"/>
              <a:buNone/>
            </a:pPr>
            <a:endParaRPr lang="en-US" altLang="en-US" dirty="0"/>
          </a:p>
        </p:txBody>
      </p:sp>
      <p:sp>
        <p:nvSpPr>
          <p:cNvPr id="5" name="Rectangle 3"/>
          <p:cNvSpPr txBox="1">
            <a:spLocks noChangeArrowheads="1"/>
          </p:cNvSpPr>
          <p:nvPr/>
        </p:nvSpPr>
        <p:spPr bwMode="auto">
          <a:xfrm>
            <a:off x="0" y="3124200"/>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a:lstStyle>
          <a:p>
            <a:pPr>
              <a:buFont typeface="Wingdings" panose="05000000000000000000" pitchFamily="2" charset="2"/>
              <a:buNone/>
              <a:defRPr/>
            </a:pPr>
            <a:r>
              <a:rPr lang="en-US" altLang="en-US" sz="1400" b="0" kern="0" dirty="0">
                <a:hlinkClick r:id="rId4"/>
              </a:rPr>
              <a:t>http://stackoverflow.com/questions/3008593/html-include-or-exclude-optional-closing-tags</a:t>
            </a:r>
            <a:r>
              <a:rPr lang="en-US" altLang="en-US" sz="1400" b="0" kern="0" dirty="0"/>
              <a:t>:</a:t>
            </a:r>
          </a:p>
          <a:p>
            <a:pPr>
              <a:buFont typeface="Wingdings" panose="05000000000000000000" pitchFamily="2" charset="2"/>
              <a:buNone/>
              <a:defRPr/>
            </a:pPr>
            <a:r>
              <a:rPr lang="en-US" altLang="en-US" sz="1200" kern="0" dirty="0"/>
              <a:t>Note:</a:t>
            </a:r>
            <a:r>
              <a:rPr lang="en-US" altLang="en-US" sz="1200" b="0" kern="0" dirty="0"/>
              <a:t> </a:t>
            </a:r>
            <a:r>
              <a:rPr lang="en-US" altLang="en-US" sz="1200" kern="0" dirty="0"/>
              <a:t>Not</a:t>
            </a:r>
            <a:r>
              <a:rPr lang="en-US" altLang="en-US" sz="1200" kern="0" dirty="0">
                <a:solidFill>
                  <a:schemeClr val="bg2"/>
                </a:solidFill>
              </a:rPr>
              <a:t> </a:t>
            </a:r>
            <a:r>
              <a:rPr lang="en-US" altLang="en-US" sz="1200" b="0" kern="0" dirty="0"/>
              <a:t>to be confused with </a:t>
            </a:r>
            <a:r>
              <a:rPr lang="en-US" altLang="en-US" sz="1200" kern="0" dirty="0">
                <a:solidFill>
                  <a:srgbClr val="00CC00"/>
                </a:solidFill>
              </a:rPr>
              <a:t>closing</a:t>
            </a:r>
            <a:r>
              <a:rPr lang="en-US" altLang="en-US" sz="1200" b="0" kern="0" dirty="0"/>
              <a:t> tags that are </a:t>
            </a:r>
            <a:r>
              <a:rPr lang="en-US" altLang="en-US" sz="1200" kern="0" dirty="0">
                <a:solidFill>
                  <a:srgbClr val="00CCFF"/>
                </a:solidFill>
              </a:rPr>
              <a:t>forbidden</a:t>
            </a:r>
            <a:r>
              <a:rPr lang="en-US" altLang="en-US" sz="1200" b="0" kern="0" dirty="0"/>
              <a:t> to be included, i.e.:</a:t>
            </a:r>
          </a:p>
          <a:p>
            <a:pPr>
              <a:defRPr/>
            </a:pPr>
            <a:r>
              <a:rPr lang="en-US" altLang="en-US" sz="1200" kern="0" dirty="0"/>
              <a:t>&lt;/IMG&gt; </a:t>
            </a:r>
          </a:p>
          <a:p>
            <a:pPr>
              <a:defRPr/>
            </a:pPr>
            <a:r>
              <a:rPr lang="en-US" altLang="en-US" sz="1200" kern="0" dirty="0"/>
              <a:t>&lt;/INPUT&gt; </a:t>
            </a:r>
          </a:p>
          <a:p>
            <a:pPr>
              <a:defRPr/>
            </a:pPr>
            <a:r>
              <a:rPr lang="en-US" altLang="en-US" sz="1200" kern="0" dirty="0"/>
              <a:t>&lt;/BR&gt; </a:t>
            </a:r>
          </a:p>
          <a:p>
            <a:pPr>
              <a:defRPr/>
            </a:pPr>
            <a:r>
              <a:rPr lang="en-US" altLang="en-US" sz="1200" kern="0" dirty="0"/>
              <a:t>&lt;/HR&gt; </a:t>
            </a:r>
          </a:p>
          <a:p>
            <a:pPr>
              <a:defRPr/>
            </a:pPr>
            <a:r>
              <a:rPr lang="en-US" altLang="en-US" sz="1200" kern="0" dirty="0"/>
              <a:t>&lt;/FRAME&gt; </a:t>
            </a:r>
          </a:p>
          <a:p>
            <a:pPr>
              <a:defRPr/>
            </a:pPr>
            <a:r>
              <a:rPr lang="en-US" altLang="en-US" sz="1200" kern="0" dirty="0"/>
              <a:t>&lt;/AREA&gt;</a:t>
            </a:r>
          </a:p>
          <a:p>
            <a:pPr>
              <a:defRPr/>
            </a:pPr>
            <a:r>
              <a:rPr lang="en-US" altLang="en-US" sz="1200" kern="0" dirty="0"/>
              <a:t>&lt;/BASE&gt; </a:t>
            </a:r>
          </a:p>
          <a:p>
            <a:pPr>
              <a:defRPr/>
            </a:pPr>
            <a:r>
              <a:rPr lang="en-US" altLang="en-US" sz="1200" kern="0" dirty="0"/>
              <a:t>&lt;/BASEFONT&gt; </a:t>
            </a:r>
          </a:p>
          <a:p>
            <a:pPr>
              <a:defRPr/>
            </a:pPr>
            <a:r>
              <a:rPr lang="en-US" altLang="en-US" sz="1200" kern="0" dirty="0"/>
              <a:t>&lt;/COL&gt; </a:t>
            </a:r>
          </a:p>
          <a:p>
            <a:pPr>
              <a:defRPr/>
            </a:pPr>
            <a:r>
              <a:rPr lang="en-US" altLang="en-US" sz="1200" kern="0" dirty="0"/>
              <a:t>&lt;/ISINDEX&gt; </a:t>
            </a:r>
          </a:p>
          <a:p>
            <a:pPr>
              <a:defRPr/>
            </a:pPr>
            <a:r>
              <a:rPr lang="en-US" altLang="en-US" sz="1200" kern="0" dirty="0"/>
              <a:t>&lt;/LINK&gt; </a:t>
            </a:r>
          </a:p>
          <a:p>
            <a:pPr>
              <a:defRPr/>
            </a:pPr>
            <a:r>
              <a:rPr lang="en-US" altLang="en-US" sz="1200" kern="0" dirty="0"/>
              <a:t>&lt;/META&gt; </a:t>
            </a:r>
          </a:p>
          <a:p>
            <a:pPr>
              <a:defRPr/>
            </a:pPr>
            <a:r>
              <a:rPr lang="en-US" altLang="en-US" sz="1200" kern="0" dirty="0"/>
              <a:t>&lt;/PARAM&gt; </a:t>
            </a:r>
          </a:p>
          <a:p>
            <a:pPr>
              <a:defRPr/>
            </a:pPr>
            <a:r>
              <a:rPr lang="en-US" altLang="en-US" sz="1200" kern="0" dirty="0"/>
              <a:t>Note:</a:t>
            </a:r>
            <a:r>
              <a:rPr lang="en-US" altLang="en-US" sz="1200" b="0" kern="0" dirty="0"/>
              <a:t> </a:t>
            </a:r>
            <a:r>
              <a:rPr lang="en-US" altLang="en-US" sz="1200" kern="0" dirty="0" err="1"/>
              <a:t>xhtml</a:t>
            </a:r>
            <a:r>
              <a:rPr lang="en-US" altLang="en-US" sz="1200" kern="0" dirty="0"/>
              <a:t> is different from HTML</a:t>
            </a:r>
            <a:r>
              <a:rPr lang="en-US" altLang="en-US" sz="1200" b="0" kern="0" dirty="0"/>
              <a:t>. </a:t>
            </a:r>
            <a:r>
              <a:rPr lang="en-US" altLang="en-US" sz="1200" b="0" kern="0" dirty="0" err="1"/>
              <a:t>xhtml</a:t>
            </a:r>
            <a:r>
              <a:rPr lang="en-US" altLang="en-US" sz="1200" b="0" kern="0" dirty="0"/>
              <a:t> </a:t>
            </a:r>
            <a:r>
              <a:rPr lang="en-US" altLang="en-US" sz="1200" kern="0" dirty="0"/>
              <a:t>is a form of xml, which requires </a:t>
            </a:r>
            <a:r>
              <a:rPr lang="en-US" altLang="en-US" sz="1200" i="1" kern="0" dirty="0"/>
              <a:t>every</a:t>
            </a:r>
            <a:r>
              <a:rPr lang="en-US" altLang="en-US" sz="1200" kern="0" dirty="0"/>
              <a:t> element have a closing tag.</a:t>
            </a:r>
            <a:r>
              <a:rPr lang="en-US" altLang="en-US" sz="1200" b="0" kern="0" dirty="0"/>
              <a:t> A </a:t>
            </a:r>
            <a:r>
              <a:rPr lang="en-US" altLang="en-US" sz="1200" kern="0" dirty="0"/>
              <a:t>closing</a:t>
            </a:r>
            <a:r>
              <a:rPr lang="en-US" altLang="en-US" sz="1200" b="0" kern="0" dirty="0"/>
              <a:t> tag can be </a:t>
            </a:r>
            <a:r>
              <a:rPr lang="en-US" altLang="en-US" sz="1200" kern="0" dirty="0"/>
              <a:t>forbidden</a:t>
            </a:r>
            <a:r>
              <a:rPr lang="en-US" altLang="en-US" sz="1200" b="0" kern="0" dirty="0"/>
              <a:t> in html, yet </a:t>
            </a:r>
            <a:r>
              <a:rPr lang="en-US" altLang="en-US" sz="1200" kern="0" dirty="0"/>
              <a:t>mandatory</a:t>
            </a:r>
            <a:r>
              <a:rPr lang="en-US" altLang="en-US" sz="1200" b="0" kern="0" dirty="0"/>
              <a:t> in </a:t>
            </a:r>
            <a:r>
              <a:rPr lang="en-US" altLang="en-US" sz="1200" b="0" kern="0" dirty="0" err="1"/>
              <a:t>xhtml</a:t>
            </a:r>
            <a:r>
              <a:rPr lang="en-US" altLang="en-US" sz="1200" b="0" kern="0" dirty="0"/>
              <a:t>.</a:t>
            </a:r>
          </a:p>
          <a:p>
            <a:pPr>
              <a:defRPr/>
            </a:pPr>
            <a:endParaRPr lang="en-US" altLang="en-US" sz="1800" b="0" kern="0" dirty="0"/>
          </a:p>
          <a:p>
            <a:pPr eaLnBrk="1" hangingPunct="1">
              <a:buFont typeface="Wingdings" panose="05000000000000000000" pitchFamily="2" charset="2"/>
              <a:buNone/>
              <a:defRPr/>
            </a:pPr>
            <a:endParaRPr lang="en-US" altLang="en-US" b="0" kern="0" dirty="0">
              <a:cs typeface="Arial" panose="020B0604020202020204" pitchFamily="34" charset="0"/>
            </a:endParaRPr>
          </a:p>
          <a:p>
            <a:pPr eaLnBrk="1" hangingPunct="1">
              <a:buFont typeface="Wingdings" panose="05000000000000000000" pitchFamily="2" charset="2"/>
              <a:buNone/>
              <a:defRPr/>
            </a:pPr>
            <a:endParaRPr lang="en-US" altLang="en-US" b="0" kern="0"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altLang="en-US" dirty="0"/>
              <a:t>Home Project – </a:t>
            </a:r>
            <a:r>
              <a:rPr lang="en-US" altLang="en-US" dirty="0" err="1"/>
              <a:t>JavaJam</a:t>
            </a:r>
            <a:r>
              <a:rPr lang="en-US" altLang="en-US" dirty="0"/>
              <a:t> </a:t>
            </a:r>
            <a:r>
              <a:rPr lang="en-US" altLang="en-US" dirty="0" err="1"/>
              <a:t>Cofee</a:t>
            </a:r>
            <a:r>
              <a:rPr lang="en-US" altLang="en-US"/>
              <a:t> Bar </a:t>
            </a:r>
            <a:r>
              <a:rPr lang="en-US" altLang="en-US" dirty="0"/>
              <a:t>p.68-72</a:t>
            </a:r>
          </a:p>
        </p:txBody>
      </p:sp>
      <p:pic>
        <p:nvPicPr>
          <p:cNvPr id="2" name="Picture 1"/>
          <p:cNvPicPr>
            <a:picLocks noChangeAspect="1"/>
          </p:cNvPicPr>
          <p:nvPr/>
        </p:nvPicPr>
        <p:blipFill>
          <a:blip r:embed="rId4"/>
          <a:stretch>
            <a:fillRect/>
          </a:stretch>
        </p:blipFill>
        <p:spPr>
          <a:xfrm>
            <a:off x="380639" y="760413"/>
            <a:ext cx="3962761" cy="5662055"/>
          </a:xfrm>
          <a:prstGeom prst="rect">
            <a:avLst/>
          </a:prstGeom>
        </p:spPr>
      </p:pic>
      <p:pic>
        <p:nvPicPr>
          <p:cNvPr id="3" name="Picture 2"/>
          <p:cNvPicPr>
            <a:picLocks noChangeAspect="1"/>
          </p:cNvPicPr>
          <p:nvPr/>
        </p:nvPicPr>
        <p:blipFill>
          <a:blip r:embed="rId5"/>
          <a:stretch>
            <a:fillRect/>
          </a:stretch>
        </p:blipFill>
        <p:spPr>
          <a:xfrm>
            <a:off x="4509523" y="793419"/>
            <a:ext cx="4366075" cy="5638800"/>
          </a:xfrm>
          <a:prstGeom prst="rect">
            <a:avLst/>
          </a:prstGeom>
        </p:spPr>
      </p:pic>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5187880" y="2540685"/>
              <a:ext cx="724320" cy="540360"/>
            </p14:xfrm>
          </p:contentPart>
        </mc:Choice>
        <mc:Fallback xmlns="">
          <p:pic>
            <p:nvPicPr>
              <p:cNvPr id="5" name="Ink 4"/>
              <p:cNvPicPr/>
              <p:nvPr/>
            </p:nvPicPr>
            <p:blipFill>
              <a:blip r:embed="rId7"/>
              <a:stretch>
                <a:fillRect/>
              </a:stretch>
            </p:blipFill>
            <p:spPr>
              <a:xfrm>
                <a:off x="5170960" y="2523765"/>
                <a:ext cx="75816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2205038" y="684213"/>
              <a:ext cx="6686550" cy="3141662"/>
            </p14:xfrm>
          </p:contentPart>
        </mc:Choice>
        <mc:Fallback xmlns="">
          <p:pic>
            <p:nvPicPr>
              <p:cNvPr id="6" name="Ink 5"/>
              <p:cNvPicPr/>
              <p:nvPr/>
            </p:nvPicPr>
            <p:blipFill>
              <a:blip r:embed="rId9"/>
              <a:stretch>
                <a:fillRect/>
              </a:stretch>
            </p:blipFill>
            <p:spPr>
              <a:xfrm>
                <a:off x="2201078" y="680253"/>
                <a:ext cx="6695550" cy="314850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380800" y="2731125"/>
              <a:ext cx="678240" cy="420840"/>
            </p14:xfrm>
          </p:contentPart>
        </mc:Choice>
        <mc:Fallback xmlns="">
          <p:pic>
            <p:nvPicPr>
              <p:cNvPr id="8" name="Ink 7"/>
              <p:cNvPicPr/>
              <p:nvPr/>
            </p:nvPicPr>
            <p:blipFill>
              <a:blip r:embed="rId11"/>
              <a:stretch>
                <a:fillRect/>
              </a:stretch>
            </p:blipFill>
            <p:spPr>
              <a:xfrm>
                <a:off x="363880" y="2714205"/>
                <a:ext cx="712080" cy="454680"/>
              </a:xfrm>
              <a:prstGeom prst="rect">
                <a:avLst/>
              </a:prstGeom>
            </p:spPr>
          </p:pic>
        </mc:Fallback>
      </mc:AlternateContent>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11475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9600"/>
            <a:ext cx="50720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7" name="Rectangle 2"/>
          <p:cNvSpPr>
            <a:spLocks noGrp="1" noChangeArrowheads="1"/>
          </p:cNvSpPr>
          <p:nvPr>
            <p:ph type="title"/>
          </p:nvPr>
        </p:nvSpPr>
        <p:spPr>
          <a:xfrm>
            <a:off x="0" y="0"/>
            <a:ext cx="9982200" cy="609600"/>
          </a:xfrm>
        </p:spPr>
        <p:txBody>
          <a:bodyPr/>
          <a:lstStyle/>
          <a:p>
            <a:pPr algn="l"/>
            <a:r>
              <a:rPr lang="en-US" altLang="en-US"/>
              <a:t> 	Three Wireframes =&gt; see the next chapters     </a:t>
            </a:r>
          </a:p>
        </p:txBody>
      </p:sp>
      <p:pic>
        <p:nvPicPr>
          <p:cNvPr id="17510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1075" y="609600"/>
            <a:ext cx="50387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9"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5363" y="2971800"/>
            <a:ext cx="51768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0"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800600"/>
            <a:ext cx="2386013"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1" name="Rectangle 7"/>
          <p:cNvSpPr>
            <a:spLocks noChangeArrowheads="1"/>
          </p:cNvSpPr>
          <p:nvPr/>
        </p:nvSpPr>
        <p:spPr bwMode="auto">
          <a:xfrm>
            <a:off x="8842375" y="1514475"/>
            <a:ext cx="835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a:solidFill>
                  <a:srgbClr val="FF0066"/>
                </a:solidFill>
                <a:latin typeface="Courier New" panose="02070309020205020404" pitchFamily="49" charset="0"/>
              </a:rPr>
              <a:t>Desktop</a:t>
            </a:r>
            <a:endParaRPr lang="en-US" altLang="en-US" sz="1200">
              <a:solidFill>
                <a:srgbClr val="008000"/>
              </a:solidFill>
              <a:latin typeface="Courier New" panose="02070309020205020404" pitchFamily="49" charset="0"/>
            </a:endParaRPr>
          </a:p>
        </p:txBody>
      </p:sp>
      <p:sp>
        <p:nvSpPr>
          <p:cNvPr id="175112" name="Rectangle 11"/>
          <p:cNvSpPr>
            <a:spLocks noChangeArrowheads="1"/>
          </p:cNvSpPr>
          <p:nvPr/>
        </p:nvSpPr>
        <p:spPr bwMode="auto">
          <a:xfrm>
            <a:off x="8915400" y="3914775"/>
            <a:ext cx="74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a:solidFill>
                  <a:srgbClr val="FF0066"/>
                </a:solidFill>
                <a:latin typeface="Courier New" panose="02070309020205020404" pitchFamily="49" charset="0"/>
              </a:rPr>
              <a:t>Tablet</a:t>
            </a:r>
            <a:endParaRPr lang="en-US" altLang="en-US" sz="1200">
              <a:solidFill>
                <a:srgbClr val="008000"/>
              </a:solidFill>
              <a:latin typeface="Courier New" panose="02070309020205020404" pitchFamily="49" charset="0"/>
            </a:endParaRPr>
          </a:p>
        </p:txBody>
      </p:sp>
      <p:sp>
        <p:nvSpPr>
          <p:cNvPr id="175113" name="Rectangle 12"/>
          <p:cNvSpPr>
            <a:spLocks noChangeArrowheads="1"/>
          </p:cNvSpPr>
          <p:nvPr/>
        </p:nvSpPr>
        <p:spPr bwMode="auto">
          <a:xfrm>
            <a:off x="7924800" y="5667375"/>
            <a:ext cx="148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a:solidFill>
                  <a:srgbClr val="FF0066"/>
                </a:solidFill>
                <a:latin typeface="Courier New" panose="02070309020205020404" pitchFamily="49" charset="0"/>
              </a:rPr>
              <a:t>&lt;= Smart Phone</a:t>
            </a:r>
            <a:endParaRPr lang="en-US" altLang="en-US" sz="1200">
              <a:solidFill>
                <a:srgbClr val="008000"/>
              </a:solidFill>
              <a:latin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8">
            <p14:nvContentPartPr>
              <p14:cNvPr id="114720" name="Ink 114719"/>
              <p14:cNvContentPartPr/>
              <p14:nvPr/>
            </p14:nvContentPartPr>
            <p14:xfrm>
              <a:off x="5494787" y="1617040"/>
              <a:ext cx="245880" cy="466200"/>
            </p14:xfrm>
          </p:contentPart>
        </mc:Choice>
        <mc:Fallback xmlns="">
          <p:pic>
            <p:nvPicPr>
              <p:cNvPr id="114720" name="Ink 114719"/>
              <p:cNvPicPr/>
              <p:nvPr/>
            </p:nvPicPr>
            <p:blipFill>
              <a:blip r:embed="rId9"/>
              <a:stretch>
                <a:fillRect/>
              </a:stretch>
            </p:blipFill>
            <p:spPr>
              <a:xfrm>
                <a:off x="5484347" y="1606600"/>
                <a:ext cx="26676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4730" name="Ink 114729"/>
              <p14:cNvContentPartPr/>
              <p14:nvPr/>
            </p14:nvContentPartPr>
            <p14:xfrm>
              <a:off x="4995107" y="4157200"/>
              <a:ext cx="297000" cy="347400"/>
            </p14:xfrm>
          </p:contentPart>
        </mc:Choice>
        <mc:Fallback xmlns="">
          <p:pic>
            <p:nvPicPr>
              <p:cNvPr id="114730" name="Ink 114729"/>
              <p:cNvPicPr/>
              <p:nvPr/>
            </p:nvPicPr>
            <p:blipFill>
              <a:blip r:embed="rId11"/>
              <a:stretch>
                <a:fillRect/>
              </a:stretch>
            </p:blipFill>
            <p:spPr>
              <a:xfrm>
                <a:off x="4984667" y="4146760"/>
                <a:ext cx="317880" cy="368280"/>
              </a:xfrm>
              <a:prstGeom prst="rect">
                <a:avLst/>
              </a:prstGeom>
            </p:spPr>
          </p:pic>
        </mc:Fallback>
      </mc:AlternateContent>
      <p:sp>
        <p:nvSpPr>
          <p:cNvPr id="175116" name="Rectangle 72"/>
          <p:cNvSpPr>
            <a:spLocks noChangeArrowheads="1"/>
          </p:cNvSpPr>
          <p:nvPr/>
        </p:nvSpPr>
        <p:spPr bwMode="auto">
          <a:xfrm>
            <a:off x="0"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200">
              <a:solidFill>
                <a:srgbClr val="008000"/>
              </a:solidFill>
              <a:latin typeface="Courier New" panose="02070309020205020404" pitchFamily="49" charset="0"/>
            </a:endParaRPr>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altLang="en-US"/>
              <a:t>Home Project – Pacific Trails Resort</a:t>
            </a:r>
          </a:p>
        </p:txBody>
      </p:sp>
      <p:pic>
        <p:nvPicPr>
          <p:cNvPr id="1792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46577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685800"/>
            <a:ext cx="46577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17410" name="Ink 26"/>
              <p14:cNvContentPartPr>
                <a14:cpLocks xmlns:a14="http://schemas.microsoft.com/office/drawing/2010/main" noRot="1" noChangeAspect="1" noEditPoints="1" noChangeArrowheads="1" noChangeShapeType="1"/>
              </p14:cNvContentPartPr>
              <p14:nvPr/>
            </p14:nvContentPartPr>
            <p14:xfrm>
              <a:off x="8888413" y="3821113"/>
              <a:ext cx="3175" cy="4762"/>
            </p14:xfrm>
          </p:contentPart>
        </mc:Choice>
        <mc:Fallback xmlns="">
          <p:pic>
            <p:nvPicPr>
              <p:cNvPr id="17410" name="Ink 26"/>
              <p:cNvPicPr>
                <a:picLocks noRot="1" noChangeAspect="1" noEditPoints="1" noChangeArrowheads="1" noChangeShapeType="1"/>
              </p:cNvPicPr>
              <p:nvPr/>
            </p:nvPicPr>
            <p:blipFill>
              <a:blip r:embed="rId7"/>
              <a:stretch>
                <a:fillRect/>
              </a:stretch>
            </p:blipFill>
            <p:spPr>
              <a:xfrm>
                <a:off x="8885591" y="3815985"/>
                <a:ext cx="10936" cy="128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411" name="Ink 20"/>
              <p14:cNvContentPartPr>
                <a14:cpLocks xmlns:a14="http://schemas.microsoft.com/office/drawing/2010/main" noRot="1" noChangeAspect="1" noEditPoints="1" noChangeArrowheads="1" noChangeShapeType="1"/>
              </p14:cNvContentPartPr>
              <p14:nvPr/>
            </p14:nvContentPartPr>
            <p14:xfrm>
              <a:off x="2205038" y="684213"/>
              <a:ext cx="1587" cy="1587"/>
            </p14:xfrm>
          </p:contentPart>
        </mc:Choice>
        <mc:Fallback xmlns="">
          <p:pic>
            <p:nvPicPr>
              <p:cNvPr id="17411" name="Ink 20"/>
              <p:cNvPicPr>
                <a:picLocks noRot="1" noChangeAspect="1" noEditPoints="1" noChangeArrowheads="1" noChangeShapeType="1"/>
              </p:cNvPicPr>
              <p:nvPr/>
            </p:nvPicPr>
            <p:blipFill>
              <a:blip r:embed="rId9"/>
              <a:stretch>
                <a:fillRect/>
              </a:stretch>
            </p:blipFill>
            <p:spPr>
              <a:xfrm>
                <a:off x="2187581" y="666756"/>
                <a:ext cx="36501" cy="36501"/>
              </a:xfrm>
              <a:prstGeom prst="rect">
                <a:avLst/>
              </a:prstGeom>
            </p:spPr>
          </p:pic>
        </mc:Fallback>
      </mc:AlternateContent>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altLang="en-US" dirty="0"/>
              <a:t>Home Project – Path of Light Yoga Studio</a:t>
            </a:r>
          </a:p>
        </p:txBody>
      </p:sp>
      <mc:AlternateContent xmlns:mc="http://schemas.openxmlformats.org/markup-compatibility/2006" xmlns:p14="http://schemas.microsoft.com/office/powerpoint/2010/main">
        <mc:Choice Requires="p14">
          <p:contentPart p14:bwMode="auto" r:id="rId4">
            <p14:nvContentPartPr>
              <p14:cNvPr id="15362" name="Ink 26"/>
              <p14:cNvContentPartPr>
                <a14:cpLocks xmlns:a14="http://schemas.microsoft.com/office/drawing/2010/main" noRot="1" noChangeAspect="1" noEditPoints="1" noChangeArrowheads="1" noChangeShapeType="1"/>
              </p14:cNvContentPartPr>
              <p14:nvPr/>
            </p14:nvContentPartPr>
            <p14:xfrm>
              <a:off x="8888413" y="3821113"/>
              <a:ext cx="3175" cy="4762"/>
            </p14:xfrm>
          </p:contentPart>
        </mc:Choice>
        <mc:Fallback xmlns="">
          <p:pic>
            <p:nvPicPr>
              <p:cNvPr id="15362" name="Ink 26"/>
              <p:cNvPicPr>
                <a:picLocks noRot="1" noChangeAspect="1" noEditPoints="1" noChangeArrowheads="1" noChangeShapeType="1"/>
              </p:cNvPicPr>
              <p:nvPr/>
            </p:nvPicPr>
            <p:blipFill>
              <a:blip r:embed="rId5"/>
              <a:stretch>
                <a:fillRect/>
              </a:stretch>
            </p:blipFill>
            <p:spPr>
              <a:xfrm>
                <a:off x="8885591" y="3815985"/>
                <a:ext cx="10936" cy="1282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363" name="Ink 20"/>
              <p14:cNvContentPartPr>
                <a14:cpLocks xmlns:a14="http://schemas.microsoft.com/office/drawing/2010/main" noRot="1" noChangeAspect="1" noEditPoints="1" noChangeArrowheads="1" noChangeShapeType="1"/>
              </p14:cNvContentPartPr>
              <p14:nvPr/>
            </p14:nvContentPartPr>
            <p14:xfrm>
              <a:off x="2205038" y="684213"/>
              <a:ext cx="1587" cy="1587"/>
            </p14:xfrm>
          </p:contentPart>
        </mc:Choice>
        <mc:Fallback xmlns="">
          <p:pic>
            <p:nvPicPr>
              <p:cNvPr id="15363" name="Ink 20"/>
              <p:cNvPicPr>
                <a:picLocks noRot="1" noChangeAspect="1" noEditPoints="1" noChangeArrowheads="1" noChangeShapeType="1"/>
              </p:cNvPicPr>
              <p:nvPr/>
            </p:nvPicPr>
            <p:blipFill>
              <a:blip r:embed="rId7"/>
              <a:stretch>
                <a:fillRect/>
              </a:stretch>
            </p:blipFill>
            <p:spPr>
              <a:xfrm>
                <a:off x="2187581" y="666756"/>
                <a:ext cx="36501" cy="36501"/>
              </a:xfrm>
              <a:prstGeom prst="rect">
                <a:avLst/>
              </a:prstGeom>
            </p:spPr>
          </p:pic>
        </mc:Fallback>
      </mc:AlternateContent>
      <p:pic>
        <p:nvPicPr>
          <p:cNvPr id="4" name="Picture 3"/>
          <p:cNvPicPr>
            <a:picLocks noChangeAspect="1"/>
          </p:cNvPicPr>
          <p:nvPr/>
        </p:nvPicPr>
        <p:blipFill>
          <a:blip r:embed="rId8"/>
          <a:stretch>
            <a:fillRect/>
          </a:stretch>
        </p:blipFill>
        <p:spPr>
          <a:xfrm>
            <a:off x="76201" y="684213"/>
            <a:ext cx="4343400" cy="6173787"/>
          </a:xfrm>
          <a:prstGeom prst="rect">
            <a:avLst/>
          </a:prstGeom>
        </p:spPr>
      </p:pic>
      <p:pic>
        <p:nvPicPr>
          <p:cNvPr id="5" name="Picture 4"/>
          <p:cNvPicPr>
            <a:picLocks noChangeAspect="1"/>
          </p:cNvPicPr>
          <p:nvPr/>
        </p:nvPicPr>
        <p:blipFill>
          <a:blip r:embed="rId9"/>
          <a:stretch>
            <a:fillRect/>
          </a:stretch>
        </p:blipFill>
        <p:spPr>
          <a:xfrm>
            <a:off x="4495800" y="684212"/>
            <a:ext cx="4419600" cy="6173787"/>
          </a:xfrm>
          <a:prstGeom prst="rect">
            <a:avLst/>
          </a:prstGeom>
        </p:spPr>
      </p:pic>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9ABE5288-649E-49B6-9726-306F64BC7E28}"/>
                  </a:ext>
                </a:extLst>
              </p14:cNvPr>
              <p14:cNvContentPartPr/>
              <p14:nvPr/>
            </p14:nvContentPartPr>
            <p14:xfrm>
              <a:off x="4863456" y="2588512"/>
              <a:ext cx="410040" cy="262440"/>
            </p14:xfrm>
          </p:contentPart>
        </mc:Choice>
        <mc:Fallback xmlns="">
          <p:pic>
            <p:nvPicPr>
              <p:cNvPr id="2" name="Ink 1">
                <a:extLst>
                  <a:ext uri="{FF2B5EF4-FFF2-40B4-BE49-F238E27FC236}">
                    <a16:creationId xmlns:a16="http://schemas.microsoft.com/office/drawing/2014/main" id="{9ABE5288-649E-49B6-9726-306F64BC7E28}"/>
                  </a:ext>
                </a:extLst>
              </p:cNvPr>
              <p:cNvPicPr/>
              <p:nvPr/>
            </p:nvPicPr>
            <p:blipFill>
              <a:blip r:embed="rId11"/>
              <a:stretch>
                <a:fillRect/>
              </a:stretch>
            </p:blipFill>
            <p:spPr>
              <a:xfrm>
                <a:off x="4854456" y="2579512"/>
                <a:ext cx="4276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E2FD5FA8-5D92-4DD2-A720-F5E86B914EE2}"/>
                  </a:ext>
                </a:extLst>
              </p14:cNvPr>
              <p14:cNvContentPartPr/>
              <p14:nvPr/>
            </p14:nvContentPartPr>
            <p14:xfrm>
              <a:off x="75096" y="2618392"/>
              <a:ext cx="360360" cy="203400"/>
            </p14:xfrm>
          </p:contentPart>
        </mc:Choice>
        <mc:Fallback xmlns="">
          <p:pic>
            <p:nvPicPr>
              <p:cNvPr id="3" name="Ink 2">
                <a:extLst>
                  <a:ext uri="{FF2B5EF4-FFF2-40B4-BE49-F238E27FC236}">
                    <a16:creationId xmlns:a16="http://schemas.microsoft.com/office/drawing/2014/main" id="{E2FD5FA8-5D92-4DD2-A720-F5E86B914EE2}"/>
                  </a:ext>
                </a:extLst>
              </p:cNvPr>
              <p:cNvPicPr/>
              <p:nvPr/>
            </p:nvPicPr>
            <p:blipFill>
              <a:blip r:embed="rId13"/>
              <a:stretch>
                <a:fillRect/>
              </a:stretch>
            </p:blipFill>
            <p:spPr>
              <a:xfrm>
                <a:off x="66456" y="2609392"/>
                <a:ext cx="3780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7ED425FE-558A-425C-9E8E-A3B1163581B7}"/>
                  </a:ext>
                </a:extLst>
              </p14:cNvPr>
              <p14:cNvContentPartPr/>
              <p14:nvPr/>
            </p14:nvContentPartPr>
            <p14:xfrm>
              <a:off x="179856" y="6670912"/>
              <a:ext cx="1073520" cy="26280"/>
            </p14:xfrm>
          </p:contentPart>
        </mc:Choice>
        <mc:Fallback xmlns="">
          <p:pic>
            <p:nvPicPr>
              <p:cNvPr id="6" name="Ink 5">
                <a:extLst>
                  <a:ext uri="{FF2B5EF4-FFF2-40B4-BE49-F238E27FC236}">
                    <a16:creationId xmlns:a16="http://schemas.microsoft.com/office/drawing/2014/main" id="{7ED425FE-558A-425C-9E8E-A3B1163581B7}"/>
                  </a:ext>
                </a:extLst>
              </p:cNvPr>
              <p:cNvPicPr/>
              <p:nvPr/>
            </p:nvPicPr>
            <p:blipFill>
              <a:blip r:embed="rId15"/>
              <a:stretch>
                <a:fillRect/>
              </a:stretch>
            </p:blipFill>
            <p:spPr>
              <a:xfrm>
                <a:off x="171216" y="6661912"/>
                <a:ext cx="1091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4BEC8561-CA9B-4014-BBA0-AFBBACA318DE}"/>
                  </a:ext>
                </a:extLst>
              </p14:cNvPr>
              <p14:cNvContentPartPr/>
              <p14:nvPr/>
            </p14:nvContentPartPr>
            <p14:xfrm>
              <a:off x="4588776" y="6275632"/>
              <a:ext cx="1133640" cy="91440"/>
            </p14:xfrm>
          </p:contentPart>
        </mc:Choice>
        <mc:Fallback xmlns="">
          <p:pic>
            <p:nvPicPr>
              <p:cNvPr id="7" name="Ink 6">
                <a:extLst>
                  <a:ext uri="{FF2B5EF4-FFF2-40B4-BE49-F238E27FC236}">
                    <a16:creationId xmlns:a16="http://schemas.microsoft.com/office/drawing/2014/main" id="{4BEC8561-CA9B-4014-BBA0-AFBBACA318DE}"/>
                  </a:ext>
                </a:extLst>
              </p:cNvPr>
              <p:cNvPicPr/>
              <p:nvPr/>
            </p:nvPicPr>
            <p:blipFill>
              <a:blip r:embed="rId17"/>
              <a:stretch>
                <a:fillRect/>
              </a:stretch>
            </p:blipFill>
            <p:spPr>
              <a:xfrm>
                <a:off x="4580136" y="6266992"/>
                <a:ext cx="1151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k 7">
                <a:extLst>
                  <a:ext uri="{FF2B5EF4-FFF2-40B4-BE49-F238E27FC236}">
                    <a16:creationId xmlns:a16="http://schemas.microsoft.com/office/drawing/2014/main" id="{9FA94A78-B074-4D60-8491-FF149DD8B2D3}"/>
                  </a:ext>
                </a:extLst>
              </p14:cNvPr>
              <p14:cNvContentPartPr/>
              <p14:nvPr/>
            </p14:nvContentPartPr>
            <p14:xfrm>
              <a:off x="5039856" y="6086992"/>
              <a:ext cx="145440" cy="360"/>
            </p14:xfrm>
          </p:contentPart>
        </mc:Choice>
        <mc:Fallback xmlns="">
          <p:pic>
            <p:nvPicPr>
              <p:cNvPr id="8" name="Ink 7">
                <a:extLst>
                  <a:ext uri="{FF2B5EF4-FFF2-40B4-BE49-F238E27FC236}">
                    <a16:creationId xmlns:a16="http://schemas.microsoft.com/office/drawing/2014/main" id="{9FA94A78-B074-4D60-8491-FF149DD8B2D3}"/>
                  </a:ext>
                </a:extLst>
              </p:cNvPr>
              <p:cNvPicPr/>
              <p:nvPr/>
            </p:nvPicPr>
            <p:blipFill>
              <a:blip r:embed="rId19"/>
              <a:stretch>
                <a:fillRect/>
              </a:stretch>
            </p:blipFill>
            <p:spPr>
              <a:xfrm>
                <a:off x="5030856" y="6078352"/>
                <a:ext cx="163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86AD0CEE-514F-46AE-992B-BC117AE5D5AF}"/>
                  </a:ext>
                </a:extLst>
              </p14:cNvPr>
              <p14:cNvContentPartPr/>
              <p14:nvPr/>
            </p14:nvContentPartPr>
            <p14:xfrm>
              <a:off x="583416" y="6417472"/>
              <a:ext cx="158760" cy="9000"/>
            </p14:xfrm>
          </p:contentPart>
        </mc:Choice>
        <mc:Fallback xmlns="">
          <p:pic>
            <p:nvPicPr>
              <p:cNvPr id="9" name="Ink 8">
                <a:extLst>
                  <a:ext uri="{FF2B5EF4-FFF2-40B4-BE49-F238E27FC236}">
                    <a16:creationId xmlns:a16="http://schemas.microsoft.com/office/drawing/2014/main" id="{86AD0CEE-514F-46AE-992B-BC117AE5D5AF}"/>
                  </a:ext>
                </a:extLst>
              </p:cNvPr>
              <p:cNvPicPr/>
              <p:nvPr/>
            </p:nvPicPr>
            <p:blipFill>
              <a:blip r:embed="rId21"/>
              <a:stretch>
                <a:fillRect/>
              </a:stretch>
            </p:blipFill>
            <p:spPr>
              <a:xfrm>
                <a:off x="574776" y="6408832"/>
                <a:ext cx="176400" cy="26640"/>
              </a:xfrm>
              <a:prstGeom prst="rect">
                <a:avLst/>
              </a:prstGeom>
            </p:spPr>
          </p:pic>
        </mc:Fallback>
      </mc:AlternateContent>
    </p:spTree>
    <p:custDataLst>
      <p:tags r:id="rId1"/>
    </p:custDataLst>
    <p:extLst>
      <p:ext uri="{BB962C8B-B14F-4D97-AF65-F5344CB8AC3E}">
        <p14:creationId xmlns:p14="http://schemas.microsoft.com/office/powerpoint/2010/main" val="485634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a:t>Home Project – Fish Creek Animal Hospital</a:t>
            </a:r>
          </a:p>
        </p:txBody>
      </p:sp>
      <p:pic>
        <p:nvPicPr>
          <p:cNvPr id="18125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0"/>
            <a:ext cx="3962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762000"/>
            <a:ext cx="48482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16386" name="Ink 26"/>
              <p14:cNvContentPartPr>
                <a14:cpLocks xmlns:a14="http://schemas.microsoft.com/office/drawing/2010/main" noRot="1" noChangeAspect="1" noEditPoints="1" noChangeArrowheads="1" noChangeShapeType="1"/>
              </p14:cNvContentPartPr>
              <p14:nvPr/>
            </p14:nvContentPartPr>
            <p14:xfrm>
              <a:off x="8888413" y="3821113"/>
              <a:ext cx="3175" cy="4762"/>
            </p14:xfrm>
          </p:contentPart>
        </mc:Choice>
        <mc:Fallback xmlns="">
          <p:pic>
            <p:nvPicPr>
              <p:cNvPr id="16386" name="Ink 26"/>
              <p:cNvPicPr>
                <a:picLocks noRot="1" noChangeAspect="1" noEditPoints="1" noChangeArrowheads="1" noChangeShapeType="1"/>
              </p:cNvPicPr>
              <p:nvPr/>
            </p:nvPicPr>
            <p:blipFill>
              <a:blip r:embed="rId7"/>
              <a:stretch>
                <a:fillRect/>
              </a:stretch>
            </p:blipFill>
            <p:spPr>
              <a:xfrm>
                <a:off x="8885591" y="3815985"/>
                <a:ext cx="10936" cy="128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387" name="Ink 20"/>
              <p14:cNvContentPartPr>
                <a14:cpLocks xmlns:a14="http://schemas.microsoft.com/office/drawing/2010/main" noRot="1" noChangeAspect="1" noEditPoints="1" noChangeArrowheads="1" noChangeShapeType="1"/>
              </p14:cNvContentPartPr>
              <p14:nvPr/>
            </p14:nvContentPartPr>
            <p14:xfrm>
              <a:off x="2205038" y="684213"/>
              <a:ext cx="1587" cy="1587"/>
            </p14:xfrm>
          </p:contentPart>
        </mc:Choice>
        <mc:Fallback xmlns="">
          <p:pic>
            <p:nvPicPr>
              <p:cNvPr id="16387" name="Ink 20"/>
              <p:cNvPicPr>
                <a:picLocks noRot="1" noChangeAspect="1" noEditPoints="1" noChangeArrowheads="1" noChangeShapeType="1"/>
              </p:cNvPicPr>
              <p:nvPr/>
            </p:nvPicPr>
            <p:blipFill>
              <a:blip r:embed="rId9"/>
              <a:stretch>
                <a:fillRect/>
              </a:stretch>
            </p:blipFill>
            <p:spPr>
              <a:xfrm>
                <a:off x="2187581" y="666756"/>
                <a:ext cx="36501" cy="36501"/>
              </a:xfrm>
              <a:prstGeom prst="rect">
                <a:avLst/>
              </a:prstGeom>
            </p:spPr>
          </p:pic>
        </mc:Fallback>
      </mc:AlternateContent>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606796F9-A875-42AC-8ECE-241F4F348D3C}" type="slidenum">
              <a:rPr lang="en-US" altLang="en-US" sz="1400" smtClean="0"/>
              <a:pPr>
                <a:spcBef>
                  <a:spcPct val="50000"/>
                </a:spcBef>
                <a:buClrTx/>
                <a:buFontTx/>
                <a:buNone/>
              </a:pPr>
              <a:t>3</a:t>
            </a:fld>
            <a:endParaRPr lang="en-US" altLang="en-US" sz="1400"/>
          </a:p>
        </p:txBody>
      </p:sp>
      <p:sp>
        <p:nvSpPr>
          <p:cNvPr id="8195" name="Rectangle 2"/>
          <p:cNvSpPr>
            <a:spLocks noGrp="1" noChangeArrowheads="1"/>
          </p:cNvSpPr>
          <p:nvPr>
            <p:ph type="title"/>
          </p:nvPr>
        </p:nvSpPr>
        <p:spPr/>
        <p:txBody>
          <a:bodyPr/>
          <a:lstStyle/>
          <a:p>
            <a:pPr eaLnBrk="1" hangingPunct="1"/>
            <a:r>
              <a:rPr lang="en-US" altLang="en-US" dirty="0"/>
              <a:t>Learning Objectives</a:t>
            </a:r>
          </a:p>
        </p:txBody>
      </p:sp>
      <p:sp>
        <p:nvSpPr>
          <p:cNvPr id="8196" name="Rectangle 3"/>
          <p:cNvSpPr>
            <a:spLocks noGrp="1" noChangeArrowheads="1"/>
          </p:cNvSpPr>
          <p:nvPr>
            <p:ph type="body" idx="1"/>
          </p:nvPr>
        </p:nvSpPr>
        <p:spPr>
          <a:xfrm>
            <a:off x="0" y="457200"/>
            <a:ext cx="9220200" cy="5715000"/>
          </a:xfrm>
        </p:spPr>
        <p:txBody>
          <a:bodyPr/>
          <a:lstStyle/>
          <a:p>
            <a:pPr marL="0" indent="0" eaLnBrk="1" hangingPunct="1">
              <a:lnSpc>
                <a:spcPct val="150000"/>
              </a:lnSpc>
              <a:spcBef>
                <a:spcPts val="0"/>
              </a:spcBef>
              <a:buNone/>
              <a:defRPr/>
            </a:pPr>
            <a:r>
              <a:rPr lang="en-US" altLang="en-US" sz="2000" dirty="0">
                <a:cs typeface="Times New Roman" panose="02020603050405020304" pitchFamily="18" charset="0"/>
              </a:rPr>
              <a:t>In this chapter, you will learn about:</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2.1</a:t>
            </a:r>
            <a:r>
              <a:rPr lang="en-US" sz="2000" kern="1200" dirty="0">
                <a:sym typeface="Arial"/>
              </a:rPr>
              <a:t> Describe HTML, XHTML, and HTML 5</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2.2</a:t>
            </a:r>
            <a:r>
              <a:rPr lang="en-US" sz="2000" kern="1200" dirty="0">
                <a:sym typeface="Arial"/>
              </a:rPr>
              <a:t> Identify the markup language in a web page document</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2.3</a:t>
            </a:r>
            <a:r>
              <a:rPr lang="en-US" sz="2000" kern="1200" dirty="0">
                <a:sym typeface="Arial"/>
              </a:rPr>
              <a:t> Use the html, head, body, title, and meta elements to code a template for a web page</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2.4</a:t>
            </a:r>
            <a:r>
              <a:rPr lang="en-US" sz="2000" kern="1200" dirty="0">
                <a:sym typeface="Arial"/>
              </a:rPr>
              <a:t> Configure the body of a web page with </a:t>
            </a:r>
            <a:r>
              <a:rPr lang="en-US" sz="2000" b="1" kern="1200" dirty="0">
                <a:sym typeface="Arial"/>
              </a:rPr>
              <a:t>headings, paragraphs, line breaks, div, lists</a:t>
            </a:r>
            <a:r>
              <a:rPr lang="en-US" sz="2000" kern="1200" dirty="0">
                <a:sym typeface="Arial"/>
              </a:rPr>
              <a:t>, and </a:t>
            </a:r>
            <a:r>
              <a:rPr lang="en-US" sz="2000" b="1" kern="1200" dirty="0">
                <a:sym typeface="Arial"/>
              </a:rPr>
              <a:t>blockquotes</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2.5</a:t>
            </a:r>
            <a:r>
              <a:rPr lang="en-US" sz="2000" kern="1200" dirty="0">
                <a:sym typeface="Arial"/>
              </a:rPr>
              <a:t> Configure </a:t>
            </a:r>
            <a:r>
              <a:rPr lang="en-US" sz="2000" b="1" kern="1200" dirty="0">
                <a:sym typeface="Arial"/>
              </a:rPr>
              <a:t>text</a:t>
            </a:r>
            <a:r>
              <a:rPr lang="en-US" sz="2000" kern="1200" dirty="0">
                <a:sym typeface="Arial"/>
              </a:rPr>
              <a:t> with phrase elements</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2.6</a:t>
            </a:r>
            <a:r>
              <a:rPr lang="en-US" sz="2000" kern="1200" dirty="0">
                <a:sym typeface="Arial"/>
              </a:rPr>
              <a:t> Configure a web page using </a:t>
            </a:r>
            <a:r>
              <a:rPr lang="en-US" sz="2000" b="1" kern="1200" dirty="0">
                <a:sym typeface="Arial"/>
              </a:rPr>
              <a:t>new HTML 5 header, </a:t>
            </a:r>
            <a:r>
              <a:rPr lang="en-US" sz="2000" b="1" kern="1200" dirty="0" err="1">
                <a:sym typeface="Arial"/>
              </a:rPr>
              <a:t>nav</a:t>
            </a:r>
            <a:r>
              <a:rPr lang="en-US" sz="2000" b="1" kern="1200" dirty="0">
                <a:sym typeface="Arial"/>
              </a:rPr>
              <a:t>, main, </a:t>
            </a:r>
            <a:r>
              <a:rPr lang="en-US" sz="2000" kern="1200" dirty="0">
                <a:sym typeface="Arial"/>
              </a:rPr>
              <a:t>and </a:t>
            </a:r>
            <a:r>
              <a:rPr lang="en-US" sz="2000" b="1" kern="1200" dirty="0">
                <a:sym typeface="Arial"/>
              </a:rPr>
              <a:t>footer elements</a:t>
            </a:r>
          </a:p>
          <a:p>
            <a:pPr marL="0" lvl="1" indent="0" eaLnBrk="1" fontAlgn="auto" hangingPunct="1">
              <a:lnSpc>
                <a:spcPct val="150000"/>
              </a:lnSpc>
              <a:spcBef>
                <a:spcPts val="0"/>
              </a:spcBef>
              <a:buFont typeface="Wingdings" panose="05000000000000000000" pitchFamily="2" charset="2"/>
              <a:buNone/>
              <a:defRPr/>
            </a:pPr>
            <a:r>
              <a:rPr lang="en-US" sz="2000" b="1" kern="1200" dirty="0">
                <a:solidFill>
                  <a:schemeClr val="tx2"/>
                </a:solidFill>
              </a:rPr>
              <a:t>  2.7</a:t>
            </a:r>
            <a:r>
              <a:rPr lang="en-US" sz="2000" kern="1200" dirty="0">
                <a:solidFill>
                  <a:srgbClr val="000000"/>
                </a:solidFill>
              </a:rPr>
              <a:t> Configure </a:t>
            </a:r>
            <a:r>
              <a:rPr lang="en-US" sz="2000" b="1" kern="1200" dirty="0">
                <a:solidFill>
                  <a:srgbClr val="000000"/>
                </a:solidFill>
              </a:rPr>
              <a:t>special characters</a:t>
            </a:r>
          </a:p>
          <a:p>
            <a:pPr marL="0" lvl="1" indent="0" eaLnBrk="1" fontAlgn="auto" hangingPunct="1">
              <a:lnSpc>
                <a:spcPct val="150000"/>
              </a:lnSpc>
              <a:spcBef>
                <a:spcPts val="0"/>
              </a:spcBef>
              <a:buFont typeface="Wingdings" panose="05000000000000000000" pitchFamily="2" charset="2"/>
              <a:buNone/>
              <a:defRPr/>
            </a:pPr>
            <a:r>
              <a:rPr lang="en-US" sz="2000" b="1" kern="1200" dirty="0">
                <a:solidFill>
                  <a:schemeClr val="tx2"/>
                </a:solidFill>
              </a:rPr>
              <a:t>  2.8</a:t>
            </a:r>
            <a:r>
              <a:rPr lang="en-US" sz="2000" kern="1200" dirty="0">
                <a:solidFill>
                  <a:srgbClr val="000000"/>
                </a:solidFill>
              </a:rPr>
              <a:t> Use the </a:t>
            </a:r>
            <a:r>
              <a:rPr lang="en-US" sz="2000" b="1" kern="1200" dirty="0">
                <a:solidFill>
                  <a:srgbClr val="000000"/>
                </a:solidFill>
              </a:rPr>
              <a:t>anchor</a:t>
            </a:r>
            <a:r>
              <a:rPr lang="en-US" sz="2000" kern="1200" dirty="0">
                <a:solidFill>
                  <a:srgbClr val="000000"/>
                </a:solidFill>
              </a:rPr>
              <a:t> element to link from page to page</a:t>
            </a:r>
          </a:p>
          <a:p>
            <a:pPr marL="0" lvl="1" indent="0" eaLnBrk="1" fontAlgn="auto" hangingPunct="1">
              <a:lnSpc>
                <a:spcPct val="150000"/>
              </a:lnSpc>
              <a:spcBef>
                <a:spcPts val="0"/>
              </a:spcBef>
              <a:buFont typeface="Wingdings" panose="05000000000000000000" pitchFamily="2" charset="2"/>
              <a:buNone/>
              <a:defRPr/>
            </a:pPr>
            <a:r>
              <a:rPr lang="en-US" sz="2000" b="1" kern="1200" dirty="0">
                <a:solidFill>
                  <a:schemeClr val="tx2"/>
                </a:solidFill>
              </a:rPr>
              <a:t>  2.9</a:t>
            </a:r>
            <a:r>
              <a:rPr lang="en-US" sz="2000" kern="1200" dirty="0">
                <a:solidFill>
                  <a:srgbClr val="000000"/>
                </a:solidFill>
              </a:rPr>
              <a:t> Create </a:t>
            </a:r>
            <a:r>
              <a:rPr lang="en-US" sz="2000" b="1" kern="1200" dirty="0">
                <a:solidFill>
                  <a:srgbClr val="000000"/>
                </a:solidFill>
              </a:rPr>
              <a:t>absolute, relative</a:t>
            </a:r>
            <a:r>
              <a:rPr lang="en-US" sz="2000" kern="1200" dirty="0">
                <a:solidFill>
                  <a:srgbClr val="000000"/>
                </a:solidFill>
              </a:rPr>
              <a:t>, and </a:t>
            </a:r>
            <a:r>
              <a:rPr lang="en-US" sz="2000" b="1" kern="1200" dirty="0">
                <a:solidFill>
                  <a:srgbClr val="000000"/>
                </a:solidFill>
              </a:rPr>
              <a:t>e-mail hyperlinks</a:t>
            </a:r>
          </a:p>
          <a:p>
            <a:pPr marL="0" lvl="1" indent="0" eaLnBrk="1" fontAlgn="auto" hangingPunct="1">
              <a:lnSpc>
                <a:spcPct val="150000"/>
              </a:lnSpc>
              <a:spcBef>
                <a:spcPts val="0"/>
              </a:spcBef>
              <a:buFont typeface="Wingdings" panose="05000000000000000000" pitchFamily="2" charset="2"/>
              <a:buNone/>
              <a:defRPr/>
            </a:pPr>
            <a:r>
              <a:rPr lang="en-US" sz="2000" b="1" kern="1200" dirty="0">
                <a:solidFill>
                  <a:schemeClr val="tx2"/>
                </a:solidFill>
              </a:rPr>
              <a:t>  2.10 </a:t>
            </a:r>
            <a:r>
              <a:rPr lang="en-US" sz="2000" b="1" kern="1200" dirty="0">
                <a:solidFill>
                  <a:srgbClr val="000000"/>
                </a:solidFill>
              </a:rPr>
              <a:t>Code, save</a:t>
            </a:r>
            <a:r>
              <a:rPr lang="en-US" sz="2000" kern="1200" dirty="0">
                <a:solidFill>
                  <a:srgbClr val="000000"/>
                </a:solidFill>
              </a:rPr>
              <a:t>, and </a:t>
            </a:r>
            <a:r>
              <a:rPr lang="en-US" sz="2000" b="1" kern="1200" dirty="0">
                <a:solidFill>
                  <a:srgbClr val="000000"/>
                </a:solidFill>
              </a:rPr>
              <a:t>display</a:t>
            </a:r>
            <a:r>
              <a:rPr lang="en-US" sz="2000" kern="1200" dirty="0">
                <a:solidFill>
                  <a:srgbClr val="000000"/>
                </a:solidFill>
              </a:rPr>
              <a:t> a web page document</a:t>
            </a:r>
          </a:p>
          <a:p>
            <a:pPr marL="0" lvl="1" indent="0" eaLnBrk="1" fontAlgn="auto" hangingPunct="1">
              <a:lnSpc>
                <a:spcPct val="150000"/>
              </a:lnSpc>
              <a:spcBef>
                <a:spcPts val="0"/>
              </a:spcBef>
              <a:buFont typeface="Wingdings" panose="05000000000000000000" pitchFamily="2" charset="2"/>
              <a:buNone/>
              <a:defRPr/>
            </a:pPr>
            <a:r>
              <a:rPr lang="en-US" sz="2000" b="1" kern="1200" dirty="0">
                <a:solidFill>
                  <a:schemeClr val="tx2"/>
                </a:solidFill>
              </a:rPr>
              <a:t> 2.11</a:t>
            </a:r>
            <a:r>
              <a:rPr lang="en-US" sz="2000" kern="1200" dirty="0">
                <a:solidFill>
                  <a:srgbClr val="000000"/>
                </a:solidFill>
              </a:rPr>
              <a:t> </a:t>
            </a:r>
            <a:r>
              <a:rPr lang="en-US" sz="2000" b="1" kern="1200" dirty="0">
                <a:solidFill>
                  <a:srgbClr val="000000"/>
                </a:solidFill>
              </a:rPr>
              <a:t>Test </a:t>
            </a:r>
            <a:r>
              <a:rPr lang="en-US" sz="2000" kern="1200" dirty="0">
                <a:solidFill>
                  <a:srgbClr val="000000"/>
                </a:solidFill>
              </a:rPr>
              <a:t>a web page document for valid syntax.</a:t>
            </a:r>
          </a:p>
          <a:p>
            <a:pPr lvl="2" eaLnBrk="1" fontAlgn="auto" hangingPunct="1">
              <a:spcBef>
                <a:spcPts val="1500"/>
              </a:spcBef>
              <a:buSzPct val="100000"/>
              <a:defRPr/>
            </a:pPr>
            <a:endParaRPr lang="en-US" sz="2400" kern="1200" dirty="0">
              <a:latin typeface="Arial (Body)"/>
              <a:sym typeface="Arial"/>
            </a:endParaRPr>
          </a:p>
        </p:txBody>
      </p:sp>
      <p:pic>
        <p:nvPicPr>
          <p:cNvPr id="5"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4</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nvPr>
        </p:nvGraphicFramePr>
        <p:xfrm>
          <a:off x="2895600" y="4038600"/>
          <a:ext cx="5029200" cy="914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starter.html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block.html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2.12</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335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More Structural Elements</a:t>
            </a:r>
            <a:endParaRPr lang="en-AU" sz="2000" dirty="0"/>
          </a:p>
        </p:txBody>
      </p:sp>
      <p:sp>
        <p:nvSpPr>
          <p:cNvPr id="3" name="Content Placeholder 2"/>
          <p:cNvSpPr>
            <a:spLocks noGrp="1"/>
          </p:cNvSpPr>
          <p:nvPr>
            <p:ph idx="1"/>
          </p:nvPr>
        </p:nvSpPr>
        <p:spPr>
          <a:xfrm>
            <a:off x="228600" y="622479"/>
            <a:ext cx="8839200" cy="2273121"/>
          </a:xfrm>
        </p:spPr>
        <p:txBody>
          <a:bodyPr/>
          <a:lstStyle/>
          <a:p>
            <a:pPr marL="0" indent="0">
              <a:buNone/>
            </a:pPr>
            <a:r>
              <a:rPr lang="en-US" sz="2200" b="1" dirty="0">
                <a:highlight>
                  <a:srgbClr val="FFFF00"/>
                </a:highlight>
              </a:rPr>
              <a:t>Aside Element</a:t>
            </a:r>
          </a:p>
          <a:p>
            <a:r>
              <a:rPr lang="en-US" sz="2200" dirty="0"/>
              <a:t>block display contains a &lt;</a:t>
            </a:r>
            <a:r>
              <a:rPr lang="en-US" sz="2200" b="1" dirty="0"/>
              <a:t>sidebar</a:t>
            </a:r>
            <a:r>
              <a:rPr lang="en-US" sz="2200" dirty="0"/>
              <a:t>&gt; ; a note, or other tangential content</a:t>
            </a:r>
          </a:p>
          <a:p>
            <a:pPr marL="0" indent="0">
              <a:buNone/>
            </a:pPr>
            <a:r>
              <a:rPr lang="en-US" sz="2200" b="1" dirty="0">
                <a:highlight>
                  <a:srgbClr val="FFFF00"/>
                </a:highlight>
              </a:rPr>
              <a:t>Section Element</a:t>
            </a:r>
          </a:p>
          <a:p>
            <a:r>
              <a:rPr lang="en-US" sz="2200" dirty="0"/>
              <a:t>contains a  &lt;</a:t>
            </a:r>
            <a:r>
              <a:rPr lang="en-US" sz="2200" b="1" dirty="0"/>
              <a:t>section</a:t>
            </a:r>
            <a:r>
              <a:rPr lang="en-US" sz="2200" dirty="0"/>
              <a:t>&gt; of a document, such as a </a:t>
            </a:r>
            <a:r>
              <a:rPr lang="en-US" sz="2200" b="1" dirty="0"/>
              <a:t>chapter</a:t>
            </a:r>
            <a:r>
              <a:rPr lang="en-US" sz="2200" dirty="0"/>
              <a:t> or topic, </a:t>
            </a:r>
            <a:r>
              <a:rPr lang="en-US" sz="2200" b="1" dirty="0"/>
              <a:t>header</a:t>
            </a:r>
            <a:r>
              <a:rPr lang="en-US" sz="2200" dirty="0"/>
              <a:t>, </a:t>
            </a:r>
            <a:r>
              <a:rPr lang="en-US" sz="2200" b="1" dirty="0"/>
              <a:t>footer, </a:t>
            </a:r>
            <a:r>
              <a:rPr lang="en-US" sz="2200" b="1" dirty="0">
                <a:highlight>
                  <a:srgbClr val="FFFF00"/>
                </a:highlight>
              </a:rPr>
              <a:t>article</a:t>
            </a:r>
            <a:r>
              <a:rPr lang="en-US" sz="2200" b="1" dirty="0"/>
              <a:t>, aside, figure, div</a:t>
            </a:r>
          </a:p>
          <a:p>
            <a:r>
              <a:rPr lang="en-US" sz="2200" dirty="0"/>
              <a:t>block display</a:t>
            </a:r>
          </a:p>
        </p:txBody>
      </p:sp>
      <p:sp>
        <p:nvSpPr>
          <p:cNvPr id="4" name="Content Placeholder 2">
            <a:extLst>
              <a:ext uri="{FF2B5EF4-FFF2-40B4-BE49-F238E27FC236}">
                <a16:creationId xmlns:a16="http://schemas.microsoft.com/office/drawing/2014/main" id="{F27D98BA-2E39-43A0-B76B-5BC696C78F45}"/>
              </a:ext>
            </a:extLst>
          </p:cNvPr>
          <p:cNvSpPr txBox="1">
            <a:spLocks/>
          </p:cNvSpPr>
          <p:nvPr/>
        </p:nvSpPr>
        <p:spPr bwMode="auto">
          <a:xfrm>
            <a:off x="152400" y="304800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a:lstStyle>
          <a:p>
            <a:pPr marL="0" indent="0">
              <a:buFont typeface="Wingdings" panose="05000000000000000000" pitchFamily="2" charset="2"/>
              <a:buNone/>
            </a:pPr>
            <a:endParaRPr lang="en-US" sz="2200" b="1" kern="0" dirty="0">
              <a:highlight>
                <a:srgbClr val="FFFF00"/>
              </a:highlight>
            </a:endParaRPr>
          </a:p>
          <a:p>
            <a:pPr marL="0" indent="0">
              <a:buFont typeface="Wingdings" panose="05000000000000000000" pitchFamily="2" charset="2"/>
              <a:buNone/>
            </a:pPr>
            <a:r>
              <a:rPr lang="en-US" sz="2200" b="1" kern="0" dirty="0">
                <a:highlight>
                  <a:srgbClr val="FFFF00"/>
                </a:highlight>
              </a:rPr>
              <a:t>Article Element</a:t>
            </a:r>
          </a:p>
          <a:p>
            <a:r>
              <a:rPr lang="en-US" sz="2200" b="0" kern="0" dirty="0"/>
              <a:t>contains an independent entry, such as a </a:t>
            </a:r>
            <a:r>
              <a:rPr lang="en-US" sz="2200" kern="0" dirty="0"/>
              <a:t>blog posting</a:t>
            </a:r>
            <a:r>
              <a:rPr lang="en-US" sz="2200" b="0" kern="0" dirty="0"/>
              <a:t>, </a:t>
            </a:r>
            <a:r>
              <a:rPr lang="en-US" sz="2200" kern="0" dirty="0"/>
              <a:t>comment</a:t>
            </a:r>
            <a:r>
              <a:rPr lang="en-US" sz="2200" b="0" kern="0" dirty="0"/>
              <a:t>, </a:t>
            </a:r>
            <a:r>
              <a:rPr lang="en-US" sz="2200" kern="0" dirty="0"/>
              <a:t>article</a:t>
            </a:r>
            <a:r>
              <a:rPr lang="en-US" sz="2200" b="0" kern="0" dirty="0"/>
              <a:t> that could stand on its own, </a:t>
            </a:r>
            <a:r>
              <a:rPr lang="en-US" sz="2200" dirty="0"/>
              <a:t>footer, </a:t>
            </a:r>
            <a:r>
              <a:rPr lang="en-US" sz="2200" dirty="0">
                <a:highlight>
                  <a:srgbClr val="FFFF00"/>
                </a:highlight>
              </a:rPr>
              <a:t>article</a:t>
            </a:r>
            <a:r>
              <a:rPr lang="en-US" sz="2200" dirty="0"/>
              <a:t>, aside, figure, div</a:t>
            </a:r>
            <a:endParaRPr lang="en-US" sz="2200" b="0" kern="0" dirty="0"/>
          </a:p>
          <a:p>
            <a:pPr>
              <a:spcBef>
                <a:spcPts val="600"/>
              </a:spcBef>
            </a:pPr>
            <a:r>
              <a:rPr lang="en-US" sz="2200" b="0" kern="0" dirty="0"/>
              <a:t>block display</a:t>
            </a:r>
          </a:p>
          <a:p>
            <a:pPr marL="0" indent="0">
              <a:buFont typeface="Wingdings" panose="05000000000000000000" pitchFamily="2" charset="2"/>
              <a:buNone/>
            </a:pPr>
            <a:r>
              <a:rPr lang="en-US" sz="2200" b="1" kern="0" dirty="0">
                <a:highlight>
                  <a:srgbClr val="FFFF00"/>
                </a:highlight>
              </a:rPr>
              <a:t>Time Element</a:t>
            </a:r>
          </a:p>
          <a:p>
            <a:pPr>
              <a:spcBef>
                <a:spcPts val="600"/>
              </a:spcBef>
            </a:pPr>
            <a:r>
              <a:rPr lang="en-US" sz="2200" b="0" kern="0" dirty="0"/>
              <a:t>represents a </a:t>
            </a:r>
            <a:r>
              <a:rPr lang="en-US" sz="2200" kern="0" dirty="0"/>
              <a:t>date</a:t>
            </a:r>
            <a:r>
              <a:rPr lang="en-US" sz="2200" b="0" kern="0" dirty="0"/>
              <a:t> or a </a:t>
            </a:r>
            <a:r>
              <a:rPr lang="en-US" sz="2200" kern="0" dirty="0"/>
              <a:t>time</a:t>
            </a:r>
            <a:r>
              <a:rPr lang="en-US" sz="2200" b="0" kern="0" dirty="0"/>
              <a:t> </a:t>
            </a:r>
          </a:p>
          <a:p>
            <a:pPr>
              <a:spcBef>
                <a:spcPts val="600"/>
              </a:spcBef>
            </a:pPr>
            <a:r>
              <a:rPr lang="en-US" sz="2200" b="0" kern="0" dirty="0"/>
              <a:t>could be useful to date articles or blog posts</a:t>
            </a:r>
          </a:p>
          <a:p>
            <a:pPr>
              <a:spcBef>
                <a:spcPts val="600"/>
              </a:spcBef>
            </a:pPr>
            <a:r>
              <a:rPr lang="en-US" sz="2200" b="0" kern="0" dirty="0"/>
              <a:t>inline display</a:t>
            </a:r>
            <a:endParaRPr lang="en-AU" sz="2200" b="0" kern="0" dirty="0"/>
          </a:p>
        </p:txBody>
      </p:sp>
    </p:spTree>
    <p:extLst>
      <p:ext uri="{BB962C8B-B14F-4D97-AF65-F5344CB8AC3E}">
        <p14:creationId xmlns:p14="http://schemas.microsoft.com/office/powerpoint/2010/main" val="3842580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Figure 2.22 </a:t>
            </a:r>
            <a:r>
              <a:rPr lang="en-AU" sz="2800" b="0" dirty="0"/>
              <a:t>The blog page. – </a:t>
            </a:r>
            <a:r>
              <a:rPr lang="en-AU" sz="2800" dirty="0"/>
              <a:t>HOP 2.12</a:t>
            </a:r>
          </a:p>
        </p:txBody>
      </p:sp>
      <p:pic>
        <p:nvPicPr>
          <p:cNvPr id="4" name="Content Placeholder 3" descr="A screenshot shows the Lighthouse Bistro blog page.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0"/>
            <a:ext cx="402432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48216A6-B008-4985-9935-DE89D96F617F}"/>
              </a:ext>
            </a:extLst>
          </p:cNvPr>
          <p:cNvPicPr>
            <a:picLocks noChangeAspect="1"/>
          </p:cNvPicPr>
          <p:nvPr/>
        </p:nvPicPr>
        <p:blipFill>
          <a:blip r:embed="rId3"/>
          <a:stretch>
            <a:fillRect/>
          </a:stretch>
        </p:blipFill>
        <p:spPr>
          <a:xfrm>
            <a:off x="3886200" y="914400"/>
            <a:ext cx="5257800" cy="5791200"/>
          </a:xfrm>
          <a:prstGeom prst="rect">
            <a:avLst/>
          </a:prstGeom>
        </p:spPr>
      </p:pic>
      <mc:AlternateContent xmlns:mc="http://schemas.openxmlformats.org/markup-compatibility/2006" xmlns:p14="http://schemas.microsoft.com/office/powerpoint/2010/main">
        <mc:Choice Requires="p14">
          <p:contentPart p14:bwMode="auto" r:id="rId4">
            <p14:nvContentPartPr>
              <p14:cNvPr id="64" name="Ink 63">
                <a:extLst>
                  <a:ext uri="{FF2B5EF4-FFF2-40B4-BE49-F238E27FC236}">
                    <a16:creationId xmlns:a16="http://schemas.microsoft.com/office/drawing/2014/main" id="{1CABF7EA-C241-42F4-9149-3DFFFD90D2AB}"/>
                  </a:ext>
                </a:extLst>
              </p14:cNvPr>
              <p14:cNvContentPartPr/>
              <p14:nvPr/>
            </p14:nvContentPartPr>
            <p14:xfrm>
              <a:off x="-100224" y="1867072"/>
              <a:ext cx="9017640" cy="4551120"/>
            </p14:xfrm>
          </p:contentPart>
        </mc:Choice>
        <mc:Fallback xmlns="">
          <p:pic>
            <p:nvPicPr>
              <p:cNvPr id="64" name="Ink 63">
                <a:extLst>
                  <a:ext uri="{FF2B5EF4-FFF2-40B4-BE49-F238E27FC236}">
                    <a16:creationId xmlns:a16="http://schemas.microsoft.com/office/drawing/2014/main" id="{1CABF7EA-C241-42F4-9149-3DFFFD90D2AB}"/>
                  </a:ext>
                </a:extLst>
              </p:cNvPr>
              <p:cNvPicPr/>
              <p:nvPr/>
            </p:nvPicPr>
            <p:blipFill>
              <a:blip r:embed="rId5"/>
              <a:stretch>
                <a:fillRect/>
              </a:stretch>
            </p:blipFill>
            <p:spPr>
              <a:xfrm>
                <a:off x="-108864" y="1858432"/>
                <a:ext cx="9035280" cy="456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BDFCCC0-91C7-4304-9988-8419C759F19E}"/>
                  </a:ext>
                </a:extLst>
              </p14:cNvPr>
              <p14:cNvContentPartPr/>
              <p14:nvPr/>
            </p14:nvContentPartPr>
            <p14:xfrm>
              <a:off x="4355594" y="2674204"/>
              <a:ext cx="245880" cy="5400"/>
            </p14:xfrm>
          </p:contentPart>
        </mc:Choice>
        <mc:Fallback xmlns="">
          <p:pic>
            <p:nvPicPr>
              <p:cNvPr id="5" name="Ink 4">
                <a:extLst>
                  <a:ext uri="{FF2B5EF4-FFF2-40B4-BE49-F238E27FC236}">
                    <a16:creationId xmlns:a16="http://schemas.microsoft.com/office/drawing/2014/main" id="{5BDFCCC0-91C7-4304-9988-8419C759F19E}"/>
                  </a:ext>
                </a:extLst>
              </p:cNvPr>
              <p:cNvPicPr/>
              <p:nvPr/>
            </p:nvPicPr>
            <p:blipFill>
              <a:blip r:embed="rId7"/>
              <a:stretch>
                <a:fillRect/>
              </a:stretch>
            </p:blipFill>
            <p:spPr>
              <a:xfrm>
                <a:off x="4337594" y="2638204"/>
                <a:ext cx="281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6F516CF-F50F-436A-A357-A7DF7D0A1738}"/>
                  </a:ext>
                </a:extLst>
              </p14:cNvPr>
              <p14:cNvContentPartPr/>
              <p14:nvPr/>
            </p14:nvContentPartPr>
            <p14:xfrm>
              <a:off x="4335794" y="2894524"/>
              <a:ext cx="350280" cy="20880"/>
            </p14:xfrm>
          </p:contentPart>
        </mc:Choice>
        <mc:Fallback xmlns="">
          <p:pic>
            <p:nvPicPr>
              <p:cNvPr id="6" name="Ink 5">
                <a:extLst>
                  <a:ext uri="{FF2B5EF4-FFF2-40B4-BE49-F238E27FC236}">
                    <a16:creationId xmlns:a16="http://schemas.microsoft.com/office/drawing/2014/main" id="{46F516CF-F50F-436A-A357-A7DF7D0A1738}"/>
                  </a:ext>
                </a:extLst>
              </p:cNvPr>
              <p:cNvPicPr/>
              <p:nvPr/>
            </p:nvPicPr>
            <p:blipFill>
              <a:blip r:embed="rId9"/>
              <a:stretch>
                <a:fillRect/>
              </a:stretch>
            </p:blipFill>
            <p:spPr>
              <a:xfrm>
                <a:off x="4317794" y="2858884"/>
                <a:ext cx="385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18DB1FE-A74B-4BE4-ABD1-9ECE0F86FADC}"/>
                  </a:ext>
                </a:extLst>
              </p14:cNvPr>
              <p14:cNvContentPartPr/>
              <p14:nvPr/>
            </p14:nvContentPartPr>
            <p14:xfrm>
              <a:off x="4355594" y="2998924"/>
              <a:ext cx="325080" cy="24480"/>
            </p14:xfrm>
          </p:contentPart>
        </mc:Choice>
        <mc:Fallback xmlns="">
          <p:pic>
            <p:nvPicPr>
              <p:cNvPr id="7" name="Ink 6">
                <a:extLst>
                  <a:ext uri="{FF2B5EF4-FFF2-40B4-BE49-F238E27FC236}">
                    <a16:creationId xmlns:a16="http://schemas.microsoft.com/office/drawing/2014/main" id="{918DB1FE-A74B-4BE4-ABD1-9ECE0F86FADC}"/>
                  </a:ext>
                </a:extLst>
              </p:cNvPr>
              <p:cNvPicPr/>
              <p:nvPr/>
            </p:nvPicPr>
            <p:blipFill>
              <a:blip r:embed="rId11"/>
              <a:stretch>
                <a:fillRect/>
              </a:stretch>
            </p:blipFill>
            <p:spPr>
              <a:xfrm>
                <a:off x="4337594" y="2962924"/>
                <a:ext cx="360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466BB6AA-59DC-412F-876A-16D4A8838C27}"/>
                  </a:ext>
                </a:extLst>
              </p14:cNvPr>
              <p14:cNvContentPartPr/>
              <p14:nvPr/>
            </p14:nvContentPartPr>
            <p14:xfrm>
              <a:off x="4394834" y="3760324"/>
              <a:ext cx="240480" cy="360"/>
            </p14:xfrm>
          </p:contentPart>
        </mc:Choice>
        <mc:Fallback xmlns="">
          <p:pic>
            <p:nvPicPr>
              <p:cNvPr id="8" name="Ink 7">
                <a:extLst>
                  <a:ext uri="{FF2B5EF4-FFF2-40B4-BE49-F238E27FC236}">
                    <a16:creationId xmlns:a16="http://schemas.microsoft.com/office/drawing/2014/main" id="{466BB6AA-59DC-412F-876A-16D4A8838C27}"/>
                  </a:ext>
                </a:extLst>
              </p:cNvPr>
              <p:cNvPicPr/>
              <p:nvPr/>
            </p:nvPicPr>
            <p:blipFill>
              <a:blip r:embed="rId13"/>
              <a:stretch>
                <a:fillRect/>
              </a:stretch>
            </p:blipFill>
            <p:spPr>
              <a:xfrm>
                <a:off x="4377194" y="3724684"/>
                <a:ext cx="276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95A58E0A-9568-495F-828D-97ABD30B56DB}"/>
                  </a:ext>
                </a:extLst>
              </p14:cNvPr>
              <p14:cNvContentPartPr/>
              <p14:nvPr/>
            </p14:nvContentPartPr>
            <p14:xfrm>
              <a:off x="4448834" y="3961924"/>
              <a:ext cx="239040" cy="360"/>
            </p14:xfrm>
          </p:contentPart>
        </mc:Choice>
        <mc:Fallback xmlns="">
          <p:pic>
            <p:nvPicPr>
              <p:cNvPr id="9" name="Ink 8">
                <a:extLst>
                  <a:ext uri="{FF2B5EF4-FFF2-40B4-BE49-F238E27FC236}">
                    <a16:creationId xmlns:a16="http://schemas.microsoft.com/office/drawing/2014/main" id="{95A58E0A-9568-495F-828D-97ABD30B56DB}"/>
                  </a:ext>
                </a:extLst>
              </p:cNvPr>
              <p:cNvPicPr/>
              <p:nvPr/>
            </p:nvPicPr>
            <p:blipFill>
              <a:blip r:embed="rId13"/>
              <a:stretch>
                <a:fillRect/>
              </a:stretch>
            </p:blipFill>
            <p:spPr>
              <a:xfrm>
                <a:off x="4431194" y="3926284"/>
                <a:ext cx="274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A054020F-4F44-4610-99CB-90D791C21862}"/>
                  </a:ext>
                </a:extLst>
              </p14:cNvPr>
              <p14:cNvContentPartPr/>
              <p14:nvPr/>
            </p14:nvContentPartPr>
            <p14:xfrm>
              <a:off x="4399874" y="5953084"/>
              <a:ext cx="413640" cy="10080"/>
            </p14:xfrm>
          </p:contentPart>
        </mc:Choice>
        <mc:Fallback xmlns="">
          <p:pic>
            <p:nvPicPr>
              <p:cNvPr id="10" name="Ink 9">
                <a:extLst>
                  <a:ext uri="{FF2B5EF4-FFF2-40B4-BE49-F238E27FC236}">
                    <a16:creationId xmlns:a16="http://schemas.microsoft.com/office/drawing/2014/main" id="{A054020F-4F44-4610-99CB-90D791C21862}"/>
                  </a:ext>
                </a:extLst>
              </p:cNvPr>
              <p:cNvPicPr/>
              <p:nvPr/>
            </p:nvPicPr>
            <p:blipFill>
              <a:blip r:embed="rId16"/>
              <a:stretch>
                <a:fillRect/>
              </a:stretch>
            </p:blipFill>
            <p:spPr>
              <a:xfrm>
                <a:off x="4381874" y="5917084"/>
                <a:ext cx="449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4007651C-A31C-4C54-922A-B6BC8A4DEAE1}"/>
                  </a:ext>
                </a:extLst>
              </p14:cNvPr>
              <p14:cNvContentPartPr/>
              <p14:nvPr/>
            </p14:nvContentPartPr>
            <p14:xfrm>
              <a:off x="4414274" y="4091884"/>
              <a:ext cx="227880" cy="8280"/>
            </p14:xfrm>
          </p:contentPart>
        </mc:Choice>
        <mc:Fallback xmlns="">
          <p:pic>
            <p:nvPicPr>
              <p:cNvPr id="11" name="Ink 10">
                <a:extLst>
                  <a:ext uri="{FF2B5EF4-FFF2-40B4-BE49-F238E27FC236}">
                    <a16:creationId xmlns:a16="http://schemas.microsoft.com/office/drawing/2014/main" id="{4007651C-A31C-4C54-922A-B6BC8A4DEAE1}"/>
                  </a:ext>
                </a:extLst>
              </p:cNvPr>
              <p:cNvPicPr/>
              <p:nvPr/>
            </p:nvPicPr>
            <p:blipFill>
              <a:blip r:embed="rId18"/>
              <a:stretch>
                <a:fillRect/>
              </a:stretch>
            </p:blipFill>
            <p:spPr>
              <a:xfrm>
                <a:off x="4396634" y="4055884"/>
                <a:ext cx="263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7C6F7C79-3640-4557-9F17-16FDD4FA2D8D}"/>
                  </a:ext>
                </a:extLst>
              </p14:cNvPr>
              <p14:cNvContentPartPr/>
              <p14:nvPr/>
            </p14:nvContentPartPr>
            <p14:xfrm>
              <a:off x="8155754" y="4109524"/>
              <a:ext cx="235080" cy="20160"/>
            </p14:xfrm>
          </p:contentPart>
        </mc:Choice>
        <mc:Fallback xmlns="">
          <p:pic>
            <p:nvPicPr>
              <p:cNvPr id="12" name="Ink 11">
                <a:extLst>
                  <a:ext uri="{FF2B5EF4-FFF2-40B4-BE49-F238E27FC236}">
                    <a16:creationId xmlns:a16="http://schemas.microsoft.com/office/drawing/2014/main" id="{7C6F7C79-3640-4557-9F17-16FDD4FA2D8D}"/>
                  </a:ext>
                </a:extLst>
              </p:cNvPr>
              <p:cNvPicPr/>
              <p:nvPr/>
            </p:nvPicPr>
            <p:blipFill>
              <a:blip r:embed="rId20"/>
              <a:stretch>
                <a:fillRect/>
              </a:stretch>
            </p:blipFill>
            <p:spPr>
              <a:xfrm>
                <a:off x="8138114" y="4073524"/>
                <a:ext cx="270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99CAEB63-B6D0-4B86-AD38-D912CDFD2C94}"/>
                  </a:ext>
                </a:extLst>
              </p14:cNvPr>
              <p14:cNvContentPartPr/>
              <p14:nvPr/>
            </p14:nvContentPartPr>
            <p14:xfrm>
              <a:off x="4473674" y="4296364"/>
              <a:ext cx="265320" cy="5400"/>
            </p14:xfrm>
          </p:contentPart>
        </mc:Choice>
        <mc:Fallback xmlns="">
          <p:pic>
            <p:nvPicPr>
              <p:cNvPr id="13" name="Ink 12">
                <a:extLst>
                  <a:ext uri="{FF2B5EF4-FFF2-40B4-BE49-F238E27FC236}">
                    <a16:creationId xmlns:a16="http://schemas.microsoft.com/office/drawing/2014/main" id="{99CAEB63-B6D0-4B86-AD38-D912CDFD2C94}"/>
                  </a:ext>
                </a:extLst>
              </p:cNvPr>
              <p:cNvPicPr/>
              <p:nvPr/>
            </p:nvPicPr>
            <p:blipFill>
              <a:blip r:embed="rId22"/>
              <a:stretch>
                <a:fillRect/>
              </a:stretch>
            </p:blipFill>
            <p:spPr>
              <a:xfrm>
                <a:off x="4455674" y="4260364"/>
                <a:ext cx="300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6E8252D0-742B-470D-929C-BE6EF4E223BA}"/>
                  </a:ext>
                </a:extLst>
              </p14:cNvPr>
              <p14:cNvContentPartPr/>
              <p14:nvPr/>
            </p14:nvContentPartPr>
            <p14:xfrm>
              <a:off x="4650434" y="4399684"/>
              <a:ext cx="200520" cy="15120"/>
            </p14:xfrm>
          </p:contentPart>
        </mc:Choice>
        <mc:Fallback xmlns="">
          <p:pic>
            <p:nvPicPr>
              <p:cNvPr id="14" name="Ink 13">
                <a:extLst>
                  <a:ext uri="{FF2B5EF4-FFF2-40B4-BE49-F238E27FC236}">
                    <a16:creationId xmlns:a16="http://schemas.microsoft.com/office/drawing/2014/main" id="{6E8252D0-742B-470D-929C-BE6EF4E223BA}"/>
                  </a:ext>
                </a:extLst>
              </p:cNvPr>
              <p:cNvPicPr/>
              <p:nvPr/>
            </p:nvPicPr>
            <p:blipFill>
              <a:blip r:embed="rId24"/>
              <a:stretch>
                <a:fillRect/>
              </a:stretch>
            </p:blipFill>
            <p:spPr>
              <a:xfrm>
                <a:off x="4632794" y="4364044"/>
                <a:ext cx="236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469DDE39-769C-473F-AE78-9D16255668E0}"/>
                  </a:ext>
                </a:extLst>
              </p14:cNvPr>
              <p14:cNvContentPartPr/>
              <p14:nvPr/>
            </p14:nvContentPartPr>
            <p14:xfrm>
              <a:off x="6390674" y="4389604"/>
              <a:ext cx="286200" cy="21240"/>
            </p14:xfrm>
          </p:contentPart>
        </mc:Choice>
        <mc:Fallback xmlns="">
          <p:pic>
            <p:nvPicPr>
              <p:cNvPr id="15" name="Ink 14">
                <a:extLst>
                  <a:ext uri="{FF2B5EF4-FFF2-40B4-BE49-F238E27FC236}">
                    <a16:creationId xmlns:a16="http://schemas.microsoft.com/office/drawing/2014/main" id="{469DDE39-769C-473F-AE78-9D16255668E0}"/>
                  </a:ext>
                </a:extLst>
              </p:cNvPr>
              <p:cNvPicPr/>
              <p:nvPr/>
            </p:nvPicPr>
            <p:blipFill>
              <a:blip r:embed="rId26"/>
              <a:stretch>
                <a:fillRect/>
              </a:stretch>
            </p:blipFill>
            <p:spPr>
              <a:xfrm>
                <a:off x="6373034" y="4353964"/>
                <a:ext cx="321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1B693AA2-A7DA-46A3-9F25-8363FD0C0983}"/>
                  </a:ext>
                </a:extLst>
              </p14:cNvPr>
              <p14:cNvContentPartPr/>
              <p14:nvPr/>
            </p14:nvContentPartPr>
            <p14:xfrm>
              <a:off x="4615874" y="4534684"/>
              <a:ext cx="159840" cy="32400"/>
            </p14:xfrm>
          </p:contentPart>
        </mc:Choice>
        <mc:Fallback xmlns="">
          <p:pic>
            <p:nvPicPr>
              <p:cNvPr id="16" name="Ink 15">
                <a:extLst>
                  <a:ext uri="{FF2B5EF4-FFF2-40B4-BE49-F238E27FC236}">
                    <a16:creationId xmlns:a16="http://schemas.microsoft.com/office/drawing/2014/main" id="{1B693AA2-A7DA-46A3-9F25-8363FD0C0983}"/>
                  </a:ext>
                </a:extLst>
              </p:cNvPr>
              <p:cNvPicPr/>
              <p:nvPr/>
            </p:nvPicPr>
            <p:blipFill>
              <a:blip r:embed="rId28"/>
              <a:stretch>
                <a:fillRect/>
              </a:stretch>
            </p:blipFill>
            <p:spPr>
              <a:xfrm>
                <a:off x="4598234" y="4499044"/>
                <a:ext cx="195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45F6F244-2140-4551-B770-550008ECB12F}"/>
                  </a:ext>
                </a:extLst>
              </p14:cNvPr>
              <p14:cNvContentPartPr/>
              <p14:nvPr/>
            </p14:nvContentPartPr>
            <p14:xfrm>
              <a:off x="7084034" y="4478524"/>
              <a:ext cx="329040" cy="5400"/>
            </p14:xfrm>
          </p:contentPart>
        </mc:Choice>
        <mc:Fallback xmlns="">
          <p:pic>
            <p:nvPicPr>
              <p:cNvPr id="17" name="Ink 16">
                <a:extLst>
                  <a:ext uri="{FF2B5EF4-FFF2-40B4-BE49-F238E27FC236}">
                    <a16:creationId xmlns:a16="http://schemas.microsoft.com/office/drawing/2014/main" id="{45F6F244-2140-4551-B770-550008ECB12F}"/>
                  </a:ext>
                </a:extLst>
              </p:cNvPr>
              <p:cNvPicPr/>
              <p:nvPr/>
            </p:nvPicPr>
            <p:blipFill>
              <a:blip r:embed="rId30"/>
              <a:stretch>
                <a:fillRect/>
              </a:stretch>
            </p:blipFill>
            <p:spPr>
              <a:xfrm>
                <a:off x="7066034" y="4442524"/>
                <a:ext cx="364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36F52441-37DF-4FF6-BE9E-5DF32DA877C7}"/>
                  </a:ext>
                </a:extLst>
              </p14:cNvPr>
              <p14:cNvContentPartPr/>
              <p14:nvPr/>
            </p14:nvContentPartPr>
            <p14:xfrm>
              <a:off x="4576634" y="4935364"/>
              <a:ext cx="250200" cy="49680"/>
            </p14:xfrm>
          </p:contentPart>
        </mc:Choice>
        <mc:Fallback xmlns="">
          <p:pic>
            <p:nvPicPr>
              <p:cNvPr id="18" name="Ink 17">
                <a:extLst>
                  <a:ext uri="{FF2B5EF4-FFF2-40B4-BE49-F238E27FC236}">
                    <a16:creationId xmlns:a16="http://schemas.microsoft.com/office/drawing/2014/main" id="{36F52441-37DF-4FF6-BE9E-5DF32DA877C7}"/>
                  </a:ext>
                </a:extLst>
              </p:cNvPr>
              <p:cNvPicPr/>
              <p:nvPr/>
            </p:nvPicPr>
            <p:blipFill>
              <a:blip r:embed="rId32"/>
              <a:stretch>
                <a:fillRect/>
              </a:stretch>
            </p:blipFill>
            <p:spPr>
              <a:xfrm>
                <a:off x="4558994" y="4899364"/>
                <a:ext cx="285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1E64F76C-A07C-454C-A2BA-05F1DA34F01A}"/>
                  </a:ext>
                </a:extLst>
              </p14:cNvPr>
              <p14:cNvContentPartPr/>
              <p14:nvPr/>
            </p14:nvContentPartPr>
            <p14:xfrm>
              <a:off x="4468274" y="5058484"/>
              <a:ext cx="344520" cy="29880"/>
            </p14:xfrm>
          </p:contentPart>
        </mc:Choice>
        <mc:Fallback xmlns="">
          <p:pic>
            <p:nvPicPr>
              <p:cNvPr id="19" name="Ink 18">
                <a:extLst>
                  <a:ext uri="{FF2B5EF4-FFF2-40B4-BE49-F238E27FC236}">
                    <a16:creationId xmlns:a16="http://schemas.microsoft.com/office/drawing/2014/main" id="{1E64F76C-A07C-454C-A2BA-05F1DA34F01A}"/>
                  </a:ext>
                </a:extLst>
              </p:cNvPr>
              <p:cNvPicPr/>
              <p:nvPr/>
            </p:nvPicPr>
            <p:blipFill>
              <a:blip r:embed="rId34"/>
              <a:stretch>
                <a:fillRect/>
              </a:stretch>
            </p:blipFill>
            <p:spPr>
              <a:xfrm>
                <a:off x="4450634" y="5022484"/>
                <a:ext cx="380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k 19">
                <a:extLst>
                  <a:ext uri="{FF2B5EF4-FFF2-40B4-BE49-F238E27FC236}">
                    <a16:creationId xmlns:a16="http://schemas.microsoft.com/office/drawing/2014/main" id="{E4630F6B-B56B-495D-8627-143725CE4B04}"/>
                  </a:ext>
                </a:extLst>
              </p14:cNvPr>
              <p14:cNvContentPartPr/>
              <p14:nvPr/>
            </p14:nvContentPartPr>
            <p14:xfrm>
              <a:off x="4399874" y="5834644"/>
              <a:ext cx="427320" cy="44640"/>
            </p14:xfrm>
          </p:contentPart>
        </mc:Choice>
        <mc:Fallback xmlns="">
          <p:pic>
            <p:nvPicPr>
              <p:cNvPr id="20" name="Ink 19">
                <a:extLst>
                  <a:ext uri="{FF2B5EF4-FFF2-40B4-BE49-F238E27FC236}">
                    <a16:creationId xmlns:a16="http://schemas.microsoft.com/office/drawing/2014/main" id="{E4630F6B-B56B-495D-8627-143725CE4B04}"/>
                  </a:ext>
                </a:extLst>
              </p:cNvPr>
              <p:cNvPicPr/>
              <p:nvPr/>
            </p:nvPicPr>
            <p:blipFill>
              <a:blip r:embed="rId36"/>
              <a:stretch>
                <a:fillRect/>
              </a:stretch>
            </p:blipFill>
            <p:spPr>
              <a:xfrm>
                <a:off x="4381874" y="5799004"/>
                <a:ext cx="462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Ink 20">
                <a:extLst>
                  <a:ext uri="{FF2B5EF4-FFF2-40B4-BE49-F238E27FC236}">
                    <a16:creationId xmlns:a16="http://schemas.microsoft.com/office/drawing/2014/main" id="{F29BC45D-D4A6-4357-B82F-2FB984C976DA}"/>
                  </a:ext>
                </a:extLst>
              </p14:cNvPr>
              <p14:cNvContentPartPr/>
              <p14:nvPr/>
            </p14:nvContentPartPr>
            <p14:xfrm>
              <a:off x="4576634" y="5175844"/>
              <a:ext cx="209880" cy="15480"/>
            </p14:xfrm>
          </p:contentPart>
        </mc:Choice>
        <mc:Fallback xmlns="">
          <p:pic>
            <p:nvPicPr>
              <p:cNvPr id="21" name="Ink 20">
                <a:extLst>
                  <a:ext uri="{FF2B5EF4-FFF2-40B4-BE49-F238E27FC236}">
                    <a16:creationId xmlns:a16="http://schemas.microsoft.com/office/drawing/2014/main" id="{F29BC45D-D4A6-4357-B82F-2FB984C976DA}"/>
                  </a:ext>
                </a:extLst>
              </p:cNvPr>
              <p:cNvPicPr/>
              <p:nvPr/>
            </p:nvPicPr>
            <p:blipFill>
              <a:blip r:embed="rId38"/>
              <a:stretch>
                <a:fillRect/>
              </a:stretch>
            </p:blipFill>
            <p:spPr>
              <a:xfrm>
                <a:off x="4558994" y="5140204"/>
                <a:ext cx="245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Ink 21">
                <a:extLst>
                  <a:ext uri="{FF2B5EF4-FFF2-40B4-BE49-F238E27FC236}">
                    <a16:creationId xmlns:a16="http://schemas.microsoft.com/office/drawing/2014/main" id="{42B129EE-0CF3-44EA-A215-FC0727C9E971}"/>
                  </a:ext>
                </a:extLst>
              </p14:cNvPr>
              <p14:cNvContentPartPr/>
              <p14:nvPr/>
            </p14:nvContentPartPr>
            <p14:xfrm>
              <a:off x="4669874" y="5269084"/>
              <a:ext cx="208080" cy="25560"/>
            </p14:xfrm>
          </p:contentPart>
        </mc:Choice>
        <mc:Fallback xmlns="">
          <p:pic>
            <p:nvPicPr>
              <p:cNvPr id="22" name="Ink 21">
                <a:extLst>
                  <a:ext uri="{FF2B5EF4-FFF2-40B4-BE49-F238E27FC236}">
                    <a16:creationId xmlns:a16="http://schemas.microsoft.com/office/drawing/2014/main" id="{42B129EE-0CF3-44EA-A215-FC0727C9E971}"/>
                  </a:ext>
                </a:extLst>
              </p:cNvPr>
              <p:cNvPicPr/>
              <p:nvPr/>
            </p:nvPicPr>
            <p:blipFill>
              <a:blip r:embed="rId40"/>
              <a:stretch>
                <a:fillRect/>
              </a:stretch>
            </p:blipFill>
            <p:spPr>
              <a:xfrm>
                <a:off x="4652234" y="5233444"/>
                <a:ext cx="243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Ink 22">
                <a:extLst>
                  <a:ext uri="{FF2B5EF4-FFF2-40B4-BE49-F238E27FC236}">
                    <a16:creationId xmlns:a16="http://schemas.microsoft.com/office/drawing/2014/main" id="{20D90EDC-F0EE-4619-AB0F-2D2DFF9C23B4}"/>
                  </a:ext>
                </a:extLst>
              </p14:cNvPr>
              <p14:cNvContentPartPr/>
              <p14:nvPr/>
            </p14:nvContentPartPr>
            <p14:xfrm>
              <a:off x="7354394" y="5166484"/>
              <a:ext cx="302040" cy="5400"/>
            </p14:xfrm>
          </p:contentPart>
        </mc:Choice>
        <mc:Fallback xmlns="">
          <p:pic>
            <p:nvPicPr>
              <p:cNvPr id="23" name="Ink 22">
                <a:extLst>
                  <a:ext uri="{FF2B5EF4-FFF2-40B4-BE49-F238E27FC236}">
                    <a16:creationId xmlns:a16="http://schemas.microsoft.com/office/drawing/2014/main" id="{20D90EDC-F0EE-4619-AB0F-2D2DFF9C23B4}"/>
                  </a:ext>
                </a:extLst>
              </p:cNvPr>
              <p:cNvPicPr/>
              <p:nvPr/>
            </p:nvPicPr>
            <p:blipFill>
              <a:blip r:embed="rId42"/>
              <a:stretch>
                <a:fillRect/>
              </a:stretch>
            </p:blipFill>
            <p:spPr>
              <a:xfrm>
                <a:off x="7336394" y="5130484"/>
                <a:ext cx="337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Ink 23">
                <a:extLst>
                  <a:ext uri="{FF2B5EF4-FFF2-40B4-BE49-F238E27FC236}">
                    <a16:creationId xmlns:a16="http://schemas.microsoft.com/office/drawing/2014/main" id="{DB20B3DD-D177-4F77-B85B-47F60B0F81B2}"/>
                  </a:ext>
                </a:extLst>
              </p14:cNvPr>
              <p14:cNvContentPartPr/>
              <p14:nvPr/>
            </p14:nvContentPartPr>
            <p14:xfrm>
              <a:off x="7103474" y="5284564"/>
              <a:ext cx="429840" cy="25200"/>
            </p14:xfrm>
          </p:contentPart>
        </mc:Choice>
        <mc:Fallback xmlns="">
          <p:pic>
            <p:nvPicPr>
              <p:cNvPr id="24" name="Ink 23">
                <a:extLst>
                  <a:ext uri="{FF2B5EF4-FFF2-40B4-BE49-F238E27FC236}">
                    <a16:creationId xmlns:a16="http://schemas.microsoft.com/office/drawing/2014/main" id="{DB20B3DD-D177-4F77-B85B-47F60B0F81B2}"/>
                  </a:ext>
                </a:extLst>
              </p:cNvPr>
              <p:cNvPicPr/>
              <p:nvPr/>
            </p:nvPicPr>
            <p:blipFill>
              <a:blip r:embed="rId44"/>
              <a:stretch>
                <a:fillRect/>
              </a:stretch>
            </p:blipFill>
            <p:spPr>
              <a:xfrm>
                <a:off x="7085834" y="5248564"/>
                <a:ext cx="465480" cy="96840"/>
              </a:xfrm>
              <a:prstGeom prst="rect">
                <a:avLst/>
              </a:prstGeom>
            </p:spPr>
          </p:pic>
        </mc:Fallback>
      </mc:AlternateContent>
    </p:spTree>
    <p:extLst>
      <p:ext uri="{BB962C8B-B14F-4D97-AF65-F5344CB8AC3E}">
        <p14:creationId xmlns:p14="http://schemas.microsoft.com/office/powerpoint/2010/main" val="248735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7</a:t>
            </a:fld>
            <a:endParaRPr lang="en-US" altLang="en-US"/>
          </a:p>
        </p:txBody>
      </p:sp>
      <p:sp>
        <p:nvSpPr>
          <p:cNvPr id="4" name="Rectangle 3"/>
          <p:cNvSpPr/>
          <p:nvPr/>
        </p:nvSpPr>
        <p:spPr>
          <a:xfrm>
            <a:off x="-64736" y="12138"/>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nvPr>
        </p:nvGraphicFramePr>
        <p:xfrm>
          <a:off x="2895600" y="4038600"/>
          <a:ext cx="5029200" cy="914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template.html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anchor.html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2.13</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744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35AD7733-0186-4886-8893-09CF2F9803DC}" type="slidenum">
              <a:rPr lang="en-US" altLang="en-US" sz="1400" smtClean="0"/>
              <a:pPr>
                <a:spcBef>
                  <a:spcPct val="50000"/>
                </a:spcBef>
                <a:buClrTx/>
                <a:buFontTx/>
                <a:buNone/>
              </a:pPr>
              <a:t>8</a:t>
            </a:fld>
            <a:endParaRPr lang="en-US" altLang="en-US" sz="1400"/>
          </a:p>
        </p:txBody>
      </p:sp>
      <p:sp>
        <p:nvSpPr>
          <p:cNvPr id="152579" name="Rectangle 2"/>
          <p:cNvSpPr>
            <a:spLocks noGrp="1" noChangeArrowheads="1"/>
          </p:cNvSpPr>
          <p:nvPr>
            <p:ph type="title"/>
          </p:nvPr>
        </p:nvSpPr>
        <p:spPr/>
        <p:txBody>
          <a:bodyPr/>
          <a:lstStyle/>
          <a:p>
            <a:pPr algn="l"/>
            <a:r>
              <a:rPr lang="en-US" altLang="en-US"/>
              <a:t>			HTML &lt;a&gt; tag</a:t>
            </a:r>
          </a:p>
        </p:txBody>
      </p:sp>
      <p:sp>
        <p:nvSpPr>
          <p:cNvPr id="90116" name="Rectangle 3"/>
          <p:cNvSpPr>
            <a:spLocks noGrp="1" noChangeArrowheads="1"/>
          </p:cNvSpPr>
          <p:nvPr>
            <p:ph type="body" idx="1"/>
          </p:nvPr>
        </p:nvSpPr>
        <p:spPr>
          <a:xfrm>
            <a:off x="304800" y="685800"/>
            <a:ext cx="8839200" cy="6172200"/>
          </a:xfrm>
        </p:spPr>
        <p:txBody>
          <a:bodyPr/>
          <a:lstStyle/>
          <a:p>
            <a:pPr>
              <a:defRPr/>
            </a:pPr>
            <a:r>
              <a:rPr lang="en-US" dirty="0">
                <a:cs typeface="Times New Roman" pitchFamily="18" charset="0"/>
              </a:rPr>
              <a:t>The </a:t>
            </a:r>
            <a:r>
              <a:rPr lang="en-US" b="1" dirty="0">
                <a:cs typeface="Times New Roman" pitchFamily="18" charset="0"/>
              </a:rPr>
              <a:t>anchor</a:t>
            </a:r>
            <a:r>
              <a:rPr lang="en-US" dirty="0">
                <a:cs typeface="Times New Roman" pitchFamily="18" charset="0"/>
              </a:rPr>
              <a:t> element &lt;a&gt;</a:t>
            </a:r>
          </a:p>
          <a:p>
            <a:pPr marL="0" indent="0">
              <a:buFont typeface="Wingdings" panose="05000000000000000000" pitchFamily="2" charset="2"/>
              <a:buNone/>
              <a:defRPr/>
            </a:pPr>
            <a:endParaRPr lang="en-US" dirty="0">
              <a:cs typeface="Times New Roman" pitchFamily="18" charset="0"/>
            </a:endParaRPr>
          </a:p>
          <a:p>
            <a:pPr>
              <a:lnSpc>
                <a:spcPct val="90000"/>
              </a:lnSpc>
              <a:defRPr/>
            </a:pPr>
            <a:r>
              <a:rPr lang="en-US" sz="3600" b="1" i="1" dirty="0" err="1">
                <a:solidFill>
                  <a:srgbClr val="FF3399"/>
                </a:solidFill>
              </a:rPr>
              <a:t>href</a:t>
            </a:r>
            <a:r>
              <a:rPr lang="en-US" sz="3600" b="1" dirty="0">
                <a:solidFill>
                  <a:srgbClr val="FF3399"/>
                </a:solidFill>
              </a:rPr>
              <a:t> </a:t>
            </a:r>
            <a:r>
              <a:rPr lang="en-US" sz="3600" dirty="0"/>
              <a:t>(</a:t>
            </a:r>
            <a:r>
              <a:rPr lang="en-US" sz="3600" b="1" dirty="0">
                <a:solidFill>
                  <a:schemeClr val="bg2"/>
                </a:solidFill>
              </a:rPr>
              <a:t>h</a:t>
            </a:r>
            <a:r>
              <a:rPr lang="en-US" sz="3600" dirty="0"/>
              <a:t>ypertext </a:t>
            </a:r>
            <a:r>
              <a:rPr lang="en-US" sz="3600" b="1" dirty="0">
                <a:solidFill>
                  <a:schemeClr val="bg2"/>
                </a:solidFill>
              </a:rPr>
              <a:t>ref</a:t>
            </a:r>
            <a:r>
              <a:rPr lang="en-US" sz="3600" dirty="0"/>
              <a:t>erence)</a:t>
            </a:r>
          </a:p>
          <a:p>
            <a:pPr marL="669925" lvl="1" indent="-325438">
              <a:lnSpc>
                <a:spcPct val="90000"/>
              </a:lnSpc>
              <a:defRPr/>
            </a:pPr>
            <a:r>
              <a:rPr lang="en-US" sz="3000" dirty="0"/>
              <a:t>Indicates the target – </a:t>
            </a:r>
            <a:r>
              <a:rPr lang="en-US" sz="3000" b="1" dirty="0">
                <a:solidFill>
                  <a:srgbClr val="FF00FF"/>
                </a:solidFill>
              </a:rPr>
              <a:t>destination</a:t>
            </a:r>
            <a:r>
              <a:rPr lang="en-US" sz="3000" b="1" dirty="0"/>
              <a:t> page</a:t>
            </a:r>
            <a:r>
              <a:rPr lang="en-US" sz="3000" dirty="0"/>
              <a:t> or </a:t>
            </a:r>
            <a:r>
              <a:rPr lang="en-US" sz="3000" b="1" dirty="0">
                <a:solidFill>
                  <a:srgbClr val="FF00FF"/>
                </a:solidFill>
              </a:rPr>
              <a:t>location</a:t>
            </a:r>
            <a:r>
              <a:rPr lang="en-US" sz="3000" b="1" dirty="0"/>
              <a:t> of the </a:t>
            </a:r>
            <a:r>
              <a:rPr lang="en-US" sz="3000" b="1" dirty="0">
                <a:solidFill>
                  <a:srgbClr val="00CC00"/>
                </a:solidFill>
              </a:rPr>
              <a:t>link</a:t>
            </a:r>
          </a:p>
          <a:p>
            <a:pPr lvl="1">
              <a:defRPr/>
            </a:pPr>
            <a:r>
              <a:rPr lang="en-US" sz="2800" b="1" dirty="0">
                <a:solidFill>
                  <a:srgbClr val="FF00FF"/>
                </a:solidFill>
                <a:cs typeface="Times New Roman" pitchFamily="18" charset="0"/>
              </a:rPr>
              <a:t>Text</a:t>
            </a:r>
            <a:r>
              <a:rPr lang="en-US" sz="2800" dirty="0">
                <a:cs typeface="Times New Roman" pitchFamily="18" charset="0"/>
              </a:rPr>
              <a:t> between the &lt;</a:t>
            </a:r>
            <a:r>
              <a:rPr lang="en-US" sz="2800" b="1" dirty="0">
                <a:solidFill>
                  <a:srgbClr val="FF0000"/>
                </a:solidFill>
                <a:cs typeface="Times New Roman" pitchFamily="18" charset="0"/>
              </a:rPr>
              <a:t>a</a:t>
            </a:r>
            <a:r>
              <a:rPr lang="en-US" sz="2800" dirty="0">
                <a:cs typeface="Times New Roman" pitchFamily="18" charset="0"/>
              </a:rPr>
              <a:t>&gt; and &lt;</a:t>
            </a:r>
            <a:r>
              <a:rPr lang="en-US" sz="2800" b="1" dirty="0">
                <a:solidFill>
                  <a:srgbClr val="FF0000"/>
                </a:solidFill>
                <a:cs typeface="Times New Roman" pitchFamily="18" charset="0"/>
              </a:rPr>
              <a:t>/a</a:t>
            </a:r>
            <a:r>
              <a:rPr lang="en-US" sz="2800" dirty="0">
                <a:cs typeface="Times New Roman" pitchFamily="18" charset="0"/>
              </a:rPr>
              <a:t>&gt; is </a:t>
            </a:r>
            <a:r>
              <a:rPr lang="en-US" sz="2800" b="1" dirty="0">
                <a:solidFill>
                  <a:srgbClr val="00CCFF"/>
                </a:solidFill>
                <a:cs typeface="Times New Roman" pitchFamily="18" charset="0"/>
              </a:rPr>
              <a:t>displayed</a:t>
            </a:r>
            <a:r>
              <a:rPr lang="en-US" sz="2800" dirty="0">
                <a:cs typeface="Times New Roman" pitchFamily="18" charset="0"/>
              </a:rPr>
              <a:t> on the web page</a:t>
            </a:r>
            <a:r>
              <a:rPr lang="en-US" sz="2400" dirty="0">
                <a:cs typeface="Times New Roman" pitchFamily="18" charset="0"/>
              </a:rPr>
              <a:t>.</a:t>
            </a:r>
            <a:endParaRPr lang="en-US" sz="800" dirty="0">
              <a:cs typeface="Times New Roman" pitchFamily="18" charset="0"/>
            </a:endParaRPr>
          </a:p>
          <a:p>
            <a:pPr lvl="1">
              <a:defRPr/>
            </a:pPr>
            <a:endParaRPr lang="en-US" sz="800" dirty="0">
              <a:cs typeface="Times New Roman" pitchFamily="18" charset="0"/>
            </a:endParaRPr>
          </a:p>
          <a:p>
            <a:pPr lvl="1">
              <a:buFont typeface="Wingdings" panose="05000000000000000000" pitchFamily="2" charset="2"/>
              <a:buNone/>
              <a:defRPr/>
            </a:pPr>
            <a:r>
              <a:rPr lang="en-US" sz="3200" b="1" dirty="0">
                <a:solidFill>
                  <a:schemeClr val="bg2"/>
                </a:solidFill>
                <a:cs typeface="Times New Roman" pitchFamily="18" charset="0"/>
              </a:rPr>
              <a:t>&lt;</a:t>
            </a:r>
            <a:r>
              <a:rPr lang="en-US" sz="3200" b="1" dirty="0">
                <a:solidFill>
                  <a:srgbClr val="00CC00"/>
                </a:solidFill>
                <a:cs typeface="Times New Roman" pitchFamily="18" charset="0"/>
              </a:rPr>
              <a:t>a</a:t>
            </a:r>
            <a:r>
              <a:rPr lang="en-US" sz="3200" b="1" dirty="0">
                <a:cs typeface="Times New Roman" pitchFamily="18" charset="0"/>
              </a:rPr>
              <a:t> </a:t>
            </a:r>
            <a:r>
              <a:rPr lang="en-US" sz="3200" b="1" dirty="0" err="1">
                <a:solidFill>
                  <a:srgbClr val="FF0000"/>
                </a:solidFill>
                <a:cs typeface="Times New Roman" pitchFamily="18" charset="0"/>
              </a:rPr>
              <a:t>href</a:t>
            </a:r>
            <a:r>
              <a:rPr lang="en-US" sz="3200" b="1" dirty="0">
                <a:cs typeface="Times New Roman" pitchFamily="18" charset="0"/>
              </a:rPr>
              <a:t>="contact.html"</a:t>
            </a:r>
            <a:r>
              <a:rPr lang="en-US" sz="3200" b="1" dirty="0">
                <a:solidFill>
                  <a:schemeClr val="bg2"/>
                </a:solidFill>
                <a:cs typeface="Times New Roman" pitchFamily="18" charset="0"/>
              </a:rPr>
              <a:t>&gt;</a:t>
            </a:r>
            <a:r>
              <a:rPr lang="en-US" sz="3200" b="1" dirty="0">
                <a:cs typeface="Times New Roman" pitchFamily="18" charset="0"/>
              </a:rPr>
              <a:t>Contact Us&lt;/</a:t>
            </a:r>
            <a:r>
              <a:rPr lang="en-US" sz="3200" b="1" dirty="0">
                <a:solidFill>
                  <a:srgbClr val="00CC00"/>
                </a:solidFill>
                <a:cs typeface="Times New Roman" pitchFamily="18" charset="0"/>
              </a:rPr>
              <a:t>a</a:t>
            </a:r>
            <a:r>
              <a:rPr lang="en-US" sz="3200" b="1" dirty="0">
                <a:cs typeface="Times New Roman" pitchFamily="18" charset="0"/>
              </a:rPr>
              <a:t>&gt;</a:t>
            </a:r>
          </a:p>
          <a:p>
            <a:pPr lvl="1">
              <a:buFont typeface="Wingdings" panose="05000000000000000000" pitchFamily="2" charset="2"/>
              <a:buNone/>
              <a:defRPr/>
            </a:pPr>
            <a:endParaRPr lang="en-US" sz="800" dirty="0">
              <a:cs typeface="Times New Roman" pitchFamily="18" charset="0"/>
            </a:endParaRPr>
          </a:p>
          <a:p>
            <a:pPr lvl="1">
              <a:defRPr/>
            </a:pPr>
            <a:r>
              <a:rPr lang="en-US" sz="2800" b="1" dirty="0" err="1">
                <a:solidFill>
                  <a:srgbClr val="FF0000"/>
                </a:solidFill>
                <a:cs typeface="Times New Roman" pitchFamily="18" charset="0"/>
              </a:rPr>
              <a:t>href</a:t>
            </a:r>
            <a:r>
              <a:rPr lang="en-US" sz="2800" dirty="0">
                <a:cs typeface="Times New Roman" pitchFamily="18" charset="0"/>
              </a:rPr>
              <a:t> Attribute</a:t>
            </a:r>
          </a:p>
          <a:p>
            <a:pPr lvl="2">
              <a:defRPr/>
            </a:pPr>
            <a:r>
              <a:rPr lang="en-US" sz="2800" dirty="0">
                <a:cs typeface="Times New Roman" pitchFamily="18" charset="0"/>
              </a:rPr>
              <a:t>Indicates the </a:t>
            </a:r>
            <a:r>
              <a:rPr lang="en-US" sz="2800" b="1" dirty="0">
                <a:solidFill>
                  <a:srgbClr val="FF00FF"/>
                </a:solidFill>
                <a:cs typeface="Times New Roman" pitchFamily="18" charset="0"/>
              </a:rPr>
              <a:t>file name </a:t>
            </a:r>
            <a:r>
              <a:rPr lang="en-US" sz="2800" dirty="0">
                <a:cs typeface="Times New Roman" pitchFamily="18" charset="0"/>
              </a:rPr>
              <a:t>or </a:t>
            </a:r>
            <a:r>
              <a:rPr lang="en-US" sz="2800" b="1" dirty="0">
                <a:solidFill>
                  <a:srgbClr val="FF00FF"/>
                </a:solidFill>
                <a:cs typeface="Times New Roman" pitchFamily="18" charset="0"/>
              </a:rPr>
              <a:t>URL</a:t>
            </a:r>
            <a:br>
              <a:rPr lang="en-US" sz="2800" dirty="0">
                <a:cs typeface="Times New Roman" pitchFamily="18" charset="0"/>
              </a:rPr>
            </a:br>
            <a:r>
              <a:rPr lang="en-US" sz="2800" dirty="0">
                <a:cs typeface="Times New Roman" pitchFamily="18" charset="0"/>
              </a:rPr>
              <a:t>Web page </a:t>
            </a:r>
            <a:r>
              <a:rPr lang="en-US" sz="2800" b="1" dirty="0">
                <a:cs typeface="Times New Roman" pitchFamily="18" charset="0"/>
              </a:rPr>
              <a:t>document, photo, </a:t>
            </a:r>
            <a:r>
              <a:rPr lang="en-US" sz="2800" b="1" dirty="0" err="1">
                <a:cs typeface="Times New Roman" pitchFamily="18" charset="0"/>
              </a:rPr>
              <a:t>pdf</a:t>
            </a:r>
            <a:r>
              <a:rPr lang="en-US" sz="2800" dirty="0">
                <a:cs typeface="Times New Roman" pitchFamily="18" charset="0"/>
              </a:rPr>
              <a:t>, etc.</a:t>
            </a:r>
          </a:p>
          <a:p>
            <a:pPr lvl="1">
              <a:buFont typeface="Wingdings" panose="05000000000000000000" pitchFamily="2" charset="2"/>
              <a:buNone/>
              <a:defRPr/>
            </a:pPr>
            <a:br>
              <a:rPr lang="en-US" sz="3000" dirty="0">
                <a:cs typeface="Times New Roman" pitchFamily="18" charset="0"/>
              </a:rPr>
            </a:br>
            <a:endParaRPr lang="en-US" sz="3000" dirty="0">
              <a:cs typeface="Times New Roman" pitchFamily="18" charset="0"/>
            </a:endParaRP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AE093641-5893-4F0E-9CB2-116072398800}" type="slidenum">
              <a:rPr lang="en-US" altLang="en-US" sz="1400" smtClean="0"/>
              <a:pPr>
                <a:spcBef>
                  <a:spcPct val="50000"/>
                </a:spcBef>
                <a:buClrTx/>
                <a:buFontTx/>
                <a:buNone/>
              </a:pPr>
              <a:t>9</a:t>
            </a:fld>
            <a:endParaRPr lang="en-US" altLang="en-US" sz="1400"/>
          </a:p>
        </p:txBody>
      </p:sp>
      <p:sp>
        <p:nvSpPr>
          <p:cNvPr id="154627" name="Rectangle 2"/>
          <p:cNvSpPr>
            <a:spLocks noGrp="1" noChangeArrowheads="1"/>
          </p:cNvSpPr>
          <p:nvPr>
            <p:ph type="title"/>
          </p:nvPr>
        </p:nvSpPr>
        <p:spPr/>
        <p:txBody>
          <a:bodyPr/>
          <a:lstStyle/>
          <a:p>
            <a:pPr algn="l"/>
            <a:r>
              <a:rPr lang="en-US" altLang="en-US"/>
              <a:t>			</a:t>
            </a:r>
            <a:r>
              <a:rPr lang="en-US" altLang="en-US">
                <a:cs typeface="Times New Roman" panose="02020603050405020304" pitchFamily="18" charset="0"/>
              </a:rPr>
              <a:t>Absolute and relative links</a:t>
            </a:r>
            <a:endParaRPr lang="en-US" altLang="en-US"/>
          </a:p>
        </p:txBody>
      </p:sp>
      <p:sp>
        <p:nvSpPr>
          <p:cNvPr id="93188" name="Rectangle 3"/>
          <p:cNvSpPr>
            <a:spLocks noGrp="1" noChangeArrowheads="1"/>
          </p:cNvSpPr>
          <p:nvPr>
            <p:ph type="body" idx="1"/>
          </p:nvPr>
        </p:nvSpPr>
        <p:spPr>
          <a:xfrm>
            <a:off x="76200" y="609600"/>
            <a:ext cx="8915400" cy="6248400"/>
          </a:xfrm>
        </p:spPr>
        <p:txBody>
          <a:bodyPr/>
          <a:lstStyle/>
          <a:p>
            <a:pPr>
              <a:lnSpc>
                <a:spcPct val="90000"/>
              </a:lnSpc>
              <a:defRPr/>
            </a:pPr>
            <a:r>
              <a:rPr lang="en-US" altLang="en-US" sz="2600" b="1" dirty="0"/>
              <a:t>HTTP</a:t>
            </a:r>
            <a:r>
              <a:rPr lang="en-US" altLang="en-US" sz="2600" dirty="0"/>
              <a:t> – </a:t>
            </a:r>
            <a:r>
              <a:rPr lang="en-US" altLang="en-US" sz="2600" b="1" dirty="0">
                <a:solidFill>
                  <a:srgbClr val="FF3399"/>
                </a:solidFill>
              </a:rPr>
              <a:t>h</a:t>
            </a:r>
            <a:r>
              <a:rPr lang="en-US" altLang="en-US" sz="2600" dirty="0"/>
              <a:t>ypertext </a:t>
            </a:r>
            <a:r>
              <a:rPr lang="en-US" altLang="en-US" sz="2600" b="1" dirty="0">
                <a:solidFill>
                  <a:srgbClr val="FF3399"/>
                </a:solidFill>
              </a:rPr>
              <a:t>t</a:t>
            </a:r>
            <a:r>
              <a:rPr lang="en-US" altLang="en-US" sz="2600" dirty="0"/>
              <a:t>ransfer </a:t>
            </a:r>
            <a:r>
              <a:rPr lang="en-US" altLang="en-US" sz="2600" b="1" dirty="0">
                <a:solidFill>
                  <a:srgbClr val="FF3399"/>
                </a:solidFill>
              </a:rPr>
              <a:t>p</a:t>
            </a:r>
            <a:r>
              <a:rPr lang="en-US" altLang="en-US" sz="2600" dirty="0"/>
              <a:t>rotocol</a:t>
            </a:r>
          </a:p>
          <a:p>
            <a:pPr>
              <a:lnSpc>
                <a:spcPct val="90000"/>
              </a:lnSpc>
              <a:defRPr/>
            </a:pPr>
            <a:r>
              <a:rPr lang="en-US" altLang="en-US" sz="2600" b="1" dirty="0">
                <a:solidFill>
                  <a:srgbClr val="FF00FF"/>
                </a:solidFill>
              </a:rPr>
              <a:t>Web server</a:t>
            </a:r>
            <a:r>
              <a:rPr lang="en-US" altLang="en-US" sz="2600" dirty="0">
                <a:solidFill>
                  <a:srgbClr val="FF00FF"/>
                </a:solidFill>
              </a:rPr>
              <a:t> </a:t>
            </a:r>
            <a:r>
              <a:rPr lang="en-US" altLang="en-US" sz="2600" dirty="0"/>
              <a:t>– the </a:t>
            </a:r>
            <a:r>
              <a:rPr lang="en-US" altLang="en-US" sz="2600" b="1" dirty="0"/>
              <a:t>computer hosting a Web site</a:t>
            </a:r>
          </a:p>
          <a:p>
            <a:pPr>
              <a:lnSpc>
                <a:spcPct val="90000"/>
              </a:lnSpc>
              <a:defRPr/>
            </a:pPr>
            <a:r>
              <a:rPr lang="en-US" sz="2600" b="1" dirty="0">
                <a:solidFill>
                  <a:srgbClr val="FF00FF"/>
                </a:solidFill>
              </a:rPr>
              <a:t>Uniform Resource Locator (URL)</a:t>
            </a:r>
            <a:r>
              <a:rPr lang="en-US" sz="2600" dirty="0">
                <a:solidFill>
                  <a:srgbClr val="FF00FF"/>
                </a:solidFill>
              </a:rPr>
              <a:t> </a:t>
            </a:r>
            <a:r>
              <a:rPr lang="en-US" sz="2600" dirty="0"/>
              <a:t>– the </a:t>
            </a:r>
            <a:r>
              <a:rPr lang="en-US" sz="2600" b="1" dirty="0"/>
              <a:t>Web address </a:t>
            </a:r>
            <a:r>
              <a:rPr lang="en-US" sz="2600" dirty="0"/>
              <a:t>of a resource  </a:t>
            </a:r>
          </a:p>
          <a:p>
            <a:pPr marL="669925" lvl="1" indent="-325438">
              <a:lnSpc>
                <a:spcPct val="90000"/>
              </a:lnSpc>
              <a:defRPr/>
            </a:pPr>
            <a:r>
              <a:rPr lang="en-US" b="1" dirty="0">
                <a:solidFill>
                  <a:srgbClr val="FF00FF"/>
                </a:solidFill>
              </a:rPr>
              <a:t>R</a:t>
            </a:r>
            <a:r>
              <a:rPr lang="en-US" dirty="0">
                <a:solidFill>
                  <a:srgbClr val="FF00FF"/>
                </a:solidFill>
              </a:rPr>
              <a:t>e</a:t>
            </a:r>
            <a:r>
              <a:rPr lang="en-US" b="1" dirty="0">
                <a:solidFill>
                  <a:srgbClr val="FF00FF"/>
                </a:solidFill>
              </a:rPr>
              <a:t>lative URL</a:t>
            </a:r>
            <a:r>
              <a:rPr lang="en-US" dirty="0">
                <a:solidFill>
                  <a:srgbClr val="FF00FF"/>
                </a:solidFill>
              </a:rPr>
              <a:t> </a:t>
            </a:r>
            <a:r>
              <a:rPr lang="en-US" dirty="0"/>
              <a:t>– </a:t>
            </a:r>
            <a:r>
              <a:rPr lang="en-US" b="1" dirty="0"/>
              <a:t>relative</a:t>
            </a:r>
            <a:r>
              <a:rPr lang="en-US" dirty="0"/>
              <a:t> to the </a:t>
            </a:r>
            <a:r>
              <a:rPr lang="en-US" b="1" dirty="0"/>
              <a:t>current page’s location </a:t>
            </a:r>
            <a:r>
              <a:rPr lang="en-US" dirty="0"/>
              <a:t>e.g. </a:t>
            </a:r>
            <a:r>
              <a:rPr lang="en-US" b="1" dirty="0">
                <a:solidFill>
                  <a:srgbClr val="00CC00"/>
                </a:solidFill>
              </a:rPr>
              <a:t>local</a:t>
            </a:r>
            <a:r>
              <a:rPr lang="en-US" b="1" dirty="0"/>
              <a:t> file </a:t>
            </a:r>
            <a:r>
              <a:rPr lang="en-US" dirty="0"/>
              <a:t>or </a:t>
            </a:r>
            <a:r>
              <a:rPr lang="en-US" b="1" dirty="0"/>
              <a:t>folder</a:t>
            </a:r>
            <a:r>
              <a:rPr lang="en-US" dirty="0"/>
              <a:t> (it doesn’t include the </a:t>
            </a:r>
            <a:r>
              <a:rPr lang="en-US" b="1" dirty="0"/>
              <a:t>http://)</a:t>
            </a:r>
          </a:p>
          <a:p>
            <a:pPr lvl="2">
              <a:defRPr/>
            </a:pPr>
            <a:r>
              <a:rPr lang="en-US" sz="1600" b="1" dirty="0">
                <a:solidFill>
                  <a:srgbClr val="00CC00"/>
                </a:solidFill>
                <a:cs typeface="Times New Roman" pitchFamily="18" charset="0"/>
              </a:rPr>
              <a:t>R</a:t>
            </a:r>
            <a:r>
              <a:rPr lang="en-US" sz="1600" dirty="0">
                <a:solidFill>
                  <a:srgbClr val="00CC00"/>
                </a:solidFill>
                <a:cs typeface="Times New Roman" pitchFamily="18" charset="0"/>
              </a:rPr>
              <a:t>e</a:t>
            </a:r>
            <a:r>
              <a:rPr lang="en-US" sz="1600" b="1" dirty="0">
                <a:solidFill>
                  <a:srgbClr val="00CC00"/>
                </a:solidFill>
                <a:cs typeface="Times New Roman" pitchFamily="18" charset="0"/>
              </a:rPr>
              <a:t>lative</a:t>
            </a:r>
            <a:r>
              <a:rPr lang="en-US" sz="1600" dirty="0">
                <a:cs typeface="Times New Roman" pitchFamily="18" charset="0"/>
              </a:rPr>
              <a:t> link</a:t>
            </a:r>
          </a:p>
          <a:p>
            <a:pPr lvl="3">
              <a:defRPr/>
            </a:pPr>
            <a:r>
              <a:rPr lang="en-US" dirty="0">
                <a:cs typeface="Times New Roman" pitchFamily="18" charset="0"/>
              </a:rPr>
              <a:t>Link to pages on </a:t>
            </a:r>
            <a:r>
              <a:rPr lang="en-US" b="1" dirty="0">
                <a:cs typeface="Times New Roman" pitchFamily="18" charset="0"/>
              </a:rPr>
              <a:t>your</a:t>
            </a:r>
            <a:r>
              <a:rPr lang="en-US" dirty="0">
                <a:cs typeface="Times New Roman" pitchFamily="18" charset="0"/>
              </a:rPr>
              <a:t> </a:t>
            </a:r>
            <a:r>
              <a:rPr lang="en-US" b="1" dirty="0">
                <a:solidFill>
                  <a:srgbClr val="00CC00"/>
                </a:solidFill>
                <a:cs typeface="Times New Roman" pitchFamily="18" charset="0"/>
              </a:rPr>
              <a:t>own</a:t>
            </a:r>
            <a:r>
              <a:rPr lang="en-US" dirty="0">
                <a:solidFill>
                  <a:srgbClr val="00CC00"/>
                </a:solidFill>
                <a:cs typeface="Times New Roman" pitchFamily="18" charset="0"/>
              </a:rPr>
              <a:t> </a:t>
            </a:r>
            <a:r>
              <a:rPr lang="en-US" dirty="0">
                <a:cs typeface="Times New Roman" pitchFamily="18" charset="0"/>
              </a:rPr>
              <a:t>site</a:t>
            </a:r>
            <a:br>
              <a:rPr lang="en-US" dirty="0">
                <a:cs typeface="Times New Roman" pitchFamily="18" charset="0"/>
              </a:rPr>
            </a:br>
            <a:r>
              <a:rPr lang="en-US" sz="2800" b="1" dirty="0">
                <a:cs typeface="Times New Roman" pitchFamily="18" charset="0"/>
              </a:rPr>
              <a:t>	</a:t>
            </a:r>
            <a:r>
              <a:rPr lang="en-US" b="1" dirty="0">
                <a:solidFill>
                  <a:schemeClr val="bg2"/>
                </a:solidFill>
                <a:cs typeface="Times New Roman" pitchFamily="18" charset="0"/>
              </a:rPr>
              <a:t>&lt;</a:t>
            </a:r>
            <a:r>
              <a:rPr lang="en-US" b="1" dirty="0">
                <a:cs typeface="Times New Roman" pitchFamily="18" charset="0"/>
              </a:rPr>
              <a:t>a href="index.htm"</a:t>
            </a:r>
            <a:r>
              <a:rPr lang="en-US" b="1" dirty="0">
                <a:solidFill>
                  <a:schemeClr val="bg2"/>
                </a:solidFill>
                <a:cs typeface="Times New Roman" pitchFamily="18" charset="0"/>
              </a:rPr>
              <a:t>&gt;</a:t>
            </a:r>
            <a:r>
              <a:rPr lang="en-US" b="1" dirty="0">
                <a:cs typeface="Times New Roman" pitchFamily="18" charset="0"/>
              </a:rPr>
              <a:t>Home&lt;/a&gt;</a:t>
            </a:r>
            <a:endParaRPr lang="en-US" sz="2400" dirty="0">
              <a:cs typeface="Times New Roman" pitchFamily="18" charset="0"/>
            </a:endParaRPr>
          </a:p>
          <a:p>
            <a:pPr marL="344487" lvl="1" indent="0">
              <a:lnSpc>
                <a:spcPct val="90000"/>
              </a:lnSpc>
              <a:buNone/>
              <a:defRPr/>
            </a:pPr>
            <a:endParaRPr lang="en-US" dirty="0"/>
          </a:p>
          <a:p>
            <a:pPr marL="669925" lvl="1" indent="-325438">
              <a:lnSpc>
                <a:spcPct val="90000"/>
              </a:lnSpc>
              <a:defRPr/>
            </a:pPr>
            <a:r>
              <a:rPr lang="en-US" dirty="0">
                <a:solidFill>
                  <a:srgbClr val="FF00FF"/>
                </a:solidFill>
              </a:rPr>
              <a:t>A</a:t>
            </a:r>
            <a:r>
              <a:rPr lang="en-US" b="1" dirty="0">
                <a:solidFill>
                  <a:srgbClr val="FF00FF"/>
                </a:solidFill>
              </a:rPr>
              <a:t>bsolute URL</a:t>
            </a:r>
            <a:r>
              <a:rPr lang="en-US" dirty="0">
                <a:solidFill>
                  <a:srgbClr val="FF00FF"/>
                </a:solidFill>
              </a:rPr>
              <a:t> </a:t>
            </a:r>
            <a:r>
              <a:rPr lang="en-US" dirty="0"/>
              <a:t>– a </a:t>
            </a:r>
            <a:r>
              <a:rPr lang="en-US" b="1" dirty="0"/>
              <a:t>full</a:t>
            </a:r>
            <a:r>
              <a:rPr lang="en-US" dirty="0"/>
              <a:t> web </a:t>
            </a:r>
            <a:r>
              <a:rPr lang="en-US" b="1" dirty="0"/>
              <a:t>address </a:t>
            </a:r>
            <a:r>
              <a:rPr lang="en-US" dirty="0"/>
              <a:t>that contains all the information needed to locate a resource (can be an address on </a:t>
            </a:r>
            <a:r>
              <a:rPr lang="en-US" b="1" dirty="0">
                <a:solidFill>
                  <a:srgbClr val="00CC00"/>
                </a:solidFill>
              </a:rPr>
              <a:t>another</a:t>
            </a:r>
            <a:r>
              <a:rPr lang="en-US" b="1" dirty="0"/>
              <a:t> Web server)</a:t>
            </a:r>
          </a:p>
          <a:p>
            <a:pPr marL="1022350" lvl="2" indent="-350838">
              <a:lnSpc>
                <a:spcPct val="90000"/>
              </a:lnSpc>
              <a:defRPr/>
            </a:pPr>
            <a:r>
              <a:rPr lang="en-US" dirty="0"/>
              <a:t>Typically </a:t>
            </a:r>
            <a:r>
              <a:rPr lang="en-US" b="1" dirty="0"/>
              <a:t>begins</a:t>
            </a:r>
            <a:r>
              <a:rPr lang="en-US" dirty="0"/>
              <a:t> with the </a:t>
            </a:r>
            <a:r>
              <a:rPr lang="en-US" b="1" dirty="0"/>
              <a:t>http://</a:t>
            </a:r>
          </a:p>
          <a:p>
            <a:pPr lvl="2">
              <a:defRPr/>
            </a:pPr>
            <a:r>
              <a:rPr lang="en-US" dirty="0">
                <a:solidFill>
                  <a:srgbClr val="00CC00"/>
                </a:solidFill>
                <a:cs typeface="Times New Roman" pitchFamily="18" charset="0"/>
              </a:rPr>
              <a:t>A</a:t>
            </a:r>
            <a:r>
              <a:rPr lang="en-US" b="1" dirty="0">
                <a:solidFill>
                  <a:srgbClr val="00CC00"/>
                </a:solidFill>
                <a:cs typeface="Times New Roman" pitchFamily="18" charset="0"/>
              </a:rPr>
              <a:t>bsolute</a:t>
            </a:r>
            <a:r>
              <a:rPr lang="en-US" dirty="0">
                <a:cs typeface="Times New Roman" pitchFamily="18" charset="0"/>
              </a:rPr>
              <a:t> link</a:t>
            </a:r>
          </a:p>
          <a:p>
            <a:pPr lvl="3">
              <a:defRPr/>
            </a:pPr>
            <a:r>
              <a:rPr lang="en-US" dirty="0">
                <a:cs typeface="Times New Roman" pitchFamily="18" charset="0"/>
              </a:rPr>
              <a:t>Link to </a:t>
            </a:r>
            <a:r>
              <a:rPr lang="en-US" b="1" dirty="0">
                <a:solidFill>
                  <a:srgbClr val="00CC00"/>
                </a:solidFill>
                <a:cs typeface="Times New Roman" pitchFamily="18" charset="0"/>
              </a:rPr>
              <a:t>other</a:t>
            </a:r>
            <a:r>
              <a:rPr lang="en-US" dirty="0">
                <a:cs typeface="Times New Roman" pitchFamily="18" charset="0"/>
              </a:rPr>
              <a:t> Web sites</a:t>
            </a:r>
            <a:endParaRPr lang="en-US" sz="900" dirty="0">
              <a:cs typeface="Times New Roman" pitchFamily="18" charset="0"/>
            </a:endParaRPr>
          </a:p>
          <a:p>
            <a:pPr lvl="2">
              <a:buNone/>
              <a:defRPr/>
            </a:pPr>
            <a:r>
              <a:rPr lang="en-US" sz="2800" b="1" dirty="0">
                <a:cs typeface="Times New Roman" pitchFamily="18" charset="0"/>
              </a:rPr>
              <a:t>	</a:t>
            </a:r>
            <a:r>
              <a:rPr lang="en-US" b="1" dirty="0">
                <a:cs typeface="Times New Roman" pitchFamily="18" charset="0"/>
              </a:rPr>
              <a:t>     &lt;a href="http://yahoo.com"&gt;Yahoo&lt;/a&gt;</a:t>
            </a:r>
            <a:endParaRPr lang="en-US" sz="1200" dirty="0">
              <a:cs typeface="Times New Roman" pitchFamily="18" charset="0"/>
            </a:endParaRP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itel">
  <a:themeElements>
    <a:clrScheme name="">
      <a:dk1>
        <a:srgbClr val="000000"/>
      </a:dk1>
      <a:lt1>
        <a:srgbClr val="FFFFFF"/>
      </a:lt1>
      <a:dk2>
        <a:srgbClr val="000000"/>
      </a:dk2>
      <a:lt2>
        <a:srgbClr val="FF0000"/>
      </a:lt2>
      <a:accent1>
        <a:srgbClr val="0099FF"/>
      </a:accent1>
      <a:accent2>
        <a:srgbClr val="3333CC"/>
      </a:accent2>
      <a:accent3>
        <a:srgbClr val="FFFFFF"/>
      </a:accent3>
      <a:accent4>
        <a:srgbClr val="000000"/>
      </a:accent4>
      <a:accent5>
        <a:srgbClr val="AACAFF"/>
      </a:accent5>
      <a:accent6>
        <a:srgbClr val="2D2DB9"/>
      </a:accent6>
      <a:hlink>
        <a:srgbClr val="0000FF"/>
      </a:hlink>
      <a:folHlink>
        <a:srgbClr val="B2B2B2"/>
      </a:folHlink>
    </a:clrScheme>
    <a:fontScheme name="deitel">
      <a:majorFont>
        <a:latin typeface="AvantGard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008000"/>
            </a:solidFill>
            <a:effectLst/>
            <a:latin typeface="Courier New" pitchFamily="49" charset="0"/>
            <a:cs typeface="Courier New"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008000"/>
            </a:solidFill>
            <a:effectLst/>
            <a:latin typeface="Courier New" pitchFamily="49" charset="0"/>
            <a:cs typeface="Courier New" pitchFamily="49" charset="0"/>
          </a:defRPr>
        </a:defPPr>
      </a:lstStyle>
    </a:lnDef>
  </a:objectDefaults>
  <a:extraClrSchemeLst>
    <a:extraClrScheme>
      <a:clrScheme name="deite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ite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ite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ite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it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it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it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008000"/>
    </a:lt2>
    <a:accent1>
      <a:srgbClr val="FFE699"/>
    </a:accent1>
    <a:accent2>
      <a:srgbClr val="FF0000"/>
    </a:accent2>
    <a:accent3>
      <a:srgbClr val="FFFFFF"/>
    </a:accent3>
    <a:accent4>
      <a:srgbClr val="000000"/>
    </a:accent4>
    <a:accent5>
      <a:srgbClr val="FFF0CA"/>
    </a:accent5>
    <a:accent6>
      <a:srgbClr val="E70000"/>
    </a:accent6>
    <a:hlink>
      <a:srgbClr val="CCCCFF"/>
    </a:hlink>
    <a:folHlink>
      <a:srgbClr val="99CC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DBD5BE600E3749BD84567745A02DD0" ma:contentTypeVersion="8" ma:contentTypeDescription="Create a new document." ma:contentTypeScope="" ma:versionID="7503d7d0fe5d3d5c066b1293a11284a1">
  <xsd:schema xmlns:xsd="http://www.w3.org/2001/XMLSchema" xmlns:xs="http://www.w3.org/2001/XMLSchema" xmlns:p="http://schemas.microsoft.com/office/2006/metadata/properties" xmlns:ns2="2eb3e12a-73bc-4178-81fb-7f3b6a9b0f4d" xmlns:ns3="d08ad0ba-28ac-4e4c-adb8-2d70be461547" targetNamespace="http://schemas.microsoft.com/office/2006/metadata/properties" ma:root="true" ma:fieldsID="e3d3fa08a8367cdb011b4bed7be587c2" ns2:_="" ns3:_="">
    <xsd:import namespace="2eb3e12a-73bc-4178-81fb-7f3b6a9b0f4d"/>
    <xsd:import namespace="d08ad0ba-28ac-4e4c-adb8-2d70be4615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3e12a-73bc-4178-81fb-7f3b6a9b0f4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8ad0ba-28ac-4e4c-adb8-2d70be461547"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BC8EE9-45A6-4B08-A5AF-D442D0CE2E08}">
  <ds:schemaRefs>
    <ds:schemaRef ds:uri="http://schemas.microsoft.com/office/infopath/2007/PartnerControls"/>
    <ds:schemaRef ds:uri="2eb3e12a-73bc-4178-81fb-7f3b6a9b0f4d"/>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08ad0ba-28ac-4e4c-adb8-2d70be461547"/>
    <ds:schemaRef ds:uri="http://www.w3.org/XML/1998/namespace"/>
    <ds:schemaRef ds:uri="http://purl.org/dc/dcmitype/"/>
  </ds:schemaRefs>
</ds:datastoreItem>
</file>

<file path=customXml/itemProps2.xml><?xml version="1.0" encoding="utf-8"?>
<ds:datastoreItem xmlns:ds="http://schemas.openxmlformats.org/officeDocument/2006/customXml" ds:itemID="{914CF24F-8C8F-427F-B8E1-841F1E000F41}">
  <ds:schemaRefs>
    <ds:schemaRef ds:uri="http://schemas.microsoft.com/sharepoint/v3/contenttype/forms"/>
  </ds:schemaRefs>
</ds:datastoreItem>
</file>

<file path=customXml/itemProps3.xml><?xml version="1.0" encoding="utf-8"?>
<ds:datastoreItem xmlns:ds="http://schemas.openxmlformats.org/officeDocument/2006/customXml" ds:itemID="{BF6A73DC-0D35-4DEC-B411-485CFA703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3e12a-73bc-4178-81fb-7f3b6a9b0f4d"/>
    <ds:schemaRef ds:uri="d08ad0ba-28ac-4e4c-adb8-2d70be4615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C:\Documents and Settings\brian\My Documents\deitel.pot</Template>
  <TotalTime>21682</TotalTime>
  <Words>1620</Words>
  <Application>Microsoft Office PowerPoint</Application>
  <PresentationFormat>On-screen Show (4:3)</PresentationFormat>
  <Paragraphs>276</Paragraphs>
  <Slides>28</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宋体</vt:lpstr>
      <vt:lpstr>Arial</vt:lpstr>
      <vt:lpstr>Arial (Body)</vt:lpstr>
      <vt:lpstr>AvantGarde</vt:lpstr>
      <vt:lpstr>Courier New</vt:lpstr>
      <vt:lpstr>Frutiger-Italic</vt:lpstr>
      <vt:lpstr>Garamond</vt:lpstr>
      <vt:lpstr>Impact</vt:lpstr>
      <vt:lpstr>Symbol</vt:lpstr>
      <vt:lpstr>Times New Roman</vt:lpstr>
      <vt:lpstr>Wingdings</vt:lpstr>
      <vt:lpstr>deitel</vt:lpstr>
      <vt:lpstr>PowerPoint Presentation</vt:lpstr>
      <vt:lpstr>PowerPoint Presentation</vt:lpstr>
      <vt:lpstr>Learning Objectives</vt:lpstr>
      <vt:lpstr>PowerPoint Presentation</vt:lpstr>
      <vt:lpstr>More Structural Elements</vt:lpstr>
      <vt:lpstr>Figure 2.22 The blog page. – HOP 2.12</vt:lpstr>
      <vt:lpstr>PowerPoint Presentation</vt:lpstr>
      <vt:lpstr>   HTML &lt;a&gt; tag</vt:lpstr>
      <vt:lpstr>   Absolute and relative links</vt:lpstr>
      <vt:lpstr>Effects of &lt;a&gt;, href, and title</vt:lpstr>
      <vt:lpstr>Hyperlinks  -  HOP 2.13</vt:lpstr>
      <vt:lpstr>PowerPoint Presentation</vt:lpstr>
      <vt:lpstr>Hyperlinks  -  HOP 2.14</vt:lpstr>
      <vt:lpstr>PowerPoint Presentation</vt:lpstr>
      <vt:lpstr>Con’t HOP 2.14 – services.html</vt:lpstr>
      <vt:lpstr>PowerPoint Presentation</vt:lpstr>
      <vt:lpstr> HTML Email Links using the &lt;a&gt; tag</vt:lpstr>
      <vt:lpstr>Checkpoint 2.3</vt:lpstr>
      <vt:lpstr>PowerPoint Presentation</vt:lpstr>
      <vt:lpstr>Hands-On Practice  2.16 – validate a Website from HOP 2.9</vt:lpstr>
      <vt:lpstr>Hands-On Practice  2.16 – validate a Website from HOP 2.9</vt:lpstr>
      <vt:lpstr>  Web Resources </vt:lpstr>
      <vt:lpstr>Summary</vt:lpstr>
      <vt:lpstr>Home Project – JavaJam Cofee Bar p.68-72</vt:lpstr>
      <vt:lpstr>  Three Wireframes =&gt; see the next chapters     </vt:lpstr>
      <vt:lpstr>Home Project – Pacific Trails Resort</vt:lpstr>
      <vt:lpstr>Home Project – Path of Light Yoga Studio</vt:lpstr>
      <vt:lpstr>Home Project – Fish Creek Animal Hospital</vt:lpstr>
    </vt:vector>
  </TitlesOfParts>
  <Company>Deitel &amp;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 XSL: Extensible Stylesheet Language Transformations</dc:title>
  <dc:creator>Jozef Goetz</dc:creator>
  <cp:lastModifiedBy>jozefg</cp:lastModifiedBy>
  <cp:revision>696</cp:revision>
  <dcterms:created xsi:type="dcterms:W3CDTF">2001-10-22T21:36:27Z</dcterms:created>
  <dcterms:modified xsi:type="dcterms:W3CDTF">2025-08-27T04:30:15Z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3FA737E3-F76D-419B-A566-F9990E55BD18</vt:lpwstr>
  </property>
  <property fmtid="{D5CDD505-2E9C-101B-9397-08002B2CF9AE}" pid="3" name="ArticulatePath">
    <vt:lpwstr>02_HTML_Basic</vt:lpwstr>
  </property>
  <property fmtid="{D5CDD505-2E9C-101B-9397-08002B2CF9AE}" pid="4" name="ContentTypeId">
    <vt:lpwstr>0x0101005CDBD5BE600E3749BD84567745A02DD0</vt:lpwstr>
  </property>
</Properties>
</file>