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tags/tag41.xml" ContentType="application/vnd.openxmlformats-officedocument.presentationml.tags+xml"/>
  <Override PartName="/ppt/notesSlides/notesSlide35.xml" ContentType="application/vnd.openxmlformats-officedocument.presentationml.notesSlide+xml"/>
  <Override PartName="/ppt/tags/tag4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43.xml" ContentType="application/vnd.openxmlformats-officedocument.presentationml.tags+xml"/>
  <Override PartName="/ppt/notesSlides/notesSlide38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39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0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notesSlides/notesSlide41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tags/tag47.xml" ContentType="application/vnd.openxmlformats-officedocument.presentationml.tags+xml"/>
  <Override PartName="/ppt/notesSlides/notesSlide43.xml" ContentType="application/vnd.openxmlformats-officedocument.presentationml.notesSlide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tags/tag48.xml" ContentType="application/vnd.openxmlformats-officedocument.presentationml.tags+xml"/>
  <Override PartName="/ppt/notesSlides/notesSlide4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5.xml" ContentType="application/vnd.openxmlformats-officedocument.presentationml.notesSlide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tags/tag51.xml" ContentType="application/vnd.openxmlformats-officedocument.presentationml.tags+xml"/>
  <Override PartName="/ppt/notesSlides/notesSlide46.xml" ContentType="application/vnd.openxmlformats-officedocument.presentationml.notesSlide+xml"/>
  <Override PartName="/ppt/tags/tag52.xml" ContentType="application/vnd.openxmlformats-officedocument.presentationml.tags+xml"/>
  <Override PartName="/ppt/notesSlides/notesSlide47.xml" ContentType="application/vnd.openxmlformats-officedocument.presentationml.notesSlide+xml"/>
  <Override PartName="/ppt/ink/ink138.xml" ContentType="application/inkml+xml"/>
  <Override PartName="/ppt/ink/ink139.xml" ContentType="application/inkml+xml"/>
  <Override PartName="/ppt/tags/tag53.xml" ContentType="application/vnd.openxmlformats-officedocument.presentationml.tags+xml"/>
  <Override PartName="/ppt/notesSlides/notesSlide4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9.xml" ContentType="application/vnd.openxmlformats-officedocument.presentationml.notesSlide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tags/tag56.xml" ContentType="application/vnd.openxmlformats-officedocument.presentationml.tags+xml"/>
  <Override PartName="/ppt/notesSlides/notesSlide50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1.xml" ContentType="application/vnd.openxmlformats-officedocument.presentationml.notesSlide+xml"/>
  <Override PartName="/ppt/tags/tag59.xml" ContentType="application/vnd.openxmlformats-officedocument.presentationml.tags+xml"/>
  <Override PartName="/ppt/notesSlides/notesSlide52.xml" ContentType="application/vnd.openxmlformats-officedocument.presentationml.notesSlide+xml"/>
  <Override PartName="/ppt/ink/ink157.xml" ContentType="application/inkml+xml"/>
  <Override PartName="/ppt/tags/tag60.xml" ContentType="application/vnd.openxmlformats-officedocument.presentationml.tags+xml"/>
  <Override PartName="/ppt/notesSlides/notesSlide53.xml" ContentType="application/vnd.openxmlformats-officedocument.presentationml.notesSlide+xml"/>
  <Override PartName="/ppt/ink/ink158.xml" ContentType="application/inkml+xml"/>
  <Override PartName="/ppt/tags/tag61.xml" ContentType="application/vnd.openxmlformats-officedocument.presentationml.tags+xml"/>
  <Override PartName="/ppt/notesSlides/notesSlide54.xml" ContentType="application/vnd.openxmlformats-officedocument.presentationml.notesSlide+xml"/>
  <Override PartName="/ppt/tags/tag62.xml" ContentType="application/vnd.openxmlformats-officedocument.presentationml.tags+xml"/>
  <Override PartName="/ppt/notesSlides/notesSlide55.xml" ContentType="application/vnd.openxmlformats-officedocument.presentationml.notesSlide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tags/tag63.xml" ContentType="application/vnd.openxmlformats-officedocument.presentationml.tags+xml"/>
  <Override PartName="/ppt/notesSlides/notesSlide56.xml" ContentType="application/vnd.openxmlformats-officedocument.presentationml.notesSlide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tags/tag64.xml" ContentType="application/vnd.openxmlformats-officedocument.presentationml.tags+xml"/>
  <Override PartName="/ppt/notesSlides/notesSlide57.xml" ContentType="application/vnd.openxmlformats-officedocument.presentationml.notesSlide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notesSlides/notesSlide58.xml" ContentType="application/vnd.openxmlformats-officedocument.presentationml.notesSlide+xml"/>
  <Override PartName="/ppt/tags/tag65.xml" ContentType="application/vnd.openxmlformats-officedocument.presentationml.tags+xml"/>
  <Override PartName="/ppt/notesSlides/notesSlide59.xml" ContentType="application/vnd.openxmlformats-officedocument.presentationml.notesSlide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66.xml" ContentType="application/vnd.openxmlformats-officedocument.presentationml.tags+xml"/>
  <Override PartName="/ppt/notesSlides/notesSlide62.xml" ContentType="application/vnd.openxmlformats-officedocument.presentationml.notesSlide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notesSlides/notesSlide63.xml" ContentType="application/vnd.openxmlformats-officedocument.presentationml.notesSlide+xml"/>
  <Override PartName="/ppt/tags/tag67.xml" ContentType="application/vnd.openxmlformats-officedocument.presentationml.tags+xml"/>
  <Override PartName="/ppt/notesSlides/notesSlide64.xml" ContentType="application/vnd.openxmlformats-officedocument.presentationml.notesSlide+xml"/>
  <Override PartName="/ppt/ink/ink247.xml" ContentType="application/inkml+xml"/>
  <Override PartName="/ppt/ink/ink248.xml" ContentType="application/inkml+xml"/>
  <Override PartName="/ppt/ink/ink249.xml" ContentType="application/inkml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ink/ink250.xml" ContentType="application/inkml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95"/>
  </p:notesMasterIdLst>
  <p:handoutMasterIdLst>
    <p:handoutMasterId r:id="rId96"/>
  </p:handoutMasterIdLst>
  <p:sldIdLst>
    <p:sldId id="371" r:id="rId5"/>
    <p:sldId id="256" r:id="rId6"/>
    <p:sldId id="257" r:id="rId7"/>
    <p:sldId id="286" r:id="rId8"/>
    <p:sldId id="258" r:id="rId9"/>
    <p:sldId id="321" r:id="rId10"/>
    <p:sldId id="300" r:id="rId11"/>
    <p:sldId id="259" r:id="rId12"/>
    <p:sldId id="260" r:id="rId13"/>
    <p:sldId id="261" r:id="rId14"/>
    <p:sldId id="285" r:id="rId15"/>
    <p:sldId id="301" r:id="rId16"/>
    <p:sldId id="262" r:id="rId17"/>
    <p:sldId id="263" r:id="rId18"/>
    <p:sldId id="264" r:id="rId19"/>
    <p:sldId id="398" r:id="rId20"/>
    <p:sldId id="395" r:id="rId21"/>
    <p:sldId id="369" r:id="rId22"/>
    <p:sldId id="396" r:id="rId23"/>
    <p:sldId id="397" r:id="rId24"/>
    <p:sldId id="327" r:id="rId25"/>
    <p:sldId id="328" r:id="rId26"/>
    <p:sldId id="362" r:id="rId27"/>
    <p:sldId id="330" r:id="rId28"/>
    <p:sldId id="333" r:id="rId29"/>
    <p:sldId id="334" r:id="rId30"/>
    <p:sldId id="364" r:id="rId31"/>
    <p:sldId id="335" r:id="rId32"/>
    <p:sldId id="332" r:id="rId33"/>
    <p:sldId id="336" r:id="rId34"/>
    <p:sldId id="265" r:id="rId35"/>
    <p:sldId id="288" r:id="rId36"/>
    <p:sldId id="289" r:id="rId37"/>
    <p:sldId id="383" r:id="rId38"/>
    <p:sldId id="302" r:id="rId39"/>
    <p:sldId id="269" r:id="rId40"/>
    <p:sldId id="290" r:id="rId41"/>
    <p:sldId id="305" r:id="rId42"/>
    <p:sldId id="384" r:id="rId43"/>
    <p:sldId id="348" r:id="rId44"/>
    <p:sldId id="337" r:id="rId45"/>
    <p:sldId id="385" r:id="rId46"/>
    <p:sldId id="370" r:id="rId47"/>
    <p:sldId id="338" r:id="rId48"/>
    <p:sldId id="339" r:id="rId49"/>
    <p:sldId id="365" r:id="rId50"/>
    <p:sldId id="340" r:id="rId51"/>
    <p:sldId id="341" r:id="rId52"/>
    <p:sldId id="386" r:id="rId53"/>
    <p:sldId id="342" r:id="rId54"/>
    <p:sldId id="343" r:id="rId55"/>
    <p:sldId id="270" r:id="rId56"/>
    <p:sldId id="306" r:id="rId57"/>
    <p:sldId id="271" r:id="rId58"/>
    <p:sldId id="387" r:id="rId59"/>
    <p:sldId id="349" r:id="rId60"/>
    <p:sldId id="367" r:id="rId61"/>
    <p:sldId id="344" r:id="rId62"/>
    <p:sldId id="345" r:id="rId63"/>
    <p:sldId id="388" r:id="rId64"/>
    <p:sldId id="346" r:id="rId65"/>
    <p:sldId id="350" r:id="rId66"/>
    <p:sldId id="389" r:id="rId67"/>
    <p:sldId id="309" r:id="rId68"/>
    <p:sldId id="273" r:id="rId69"/>
    <p:sldId id="359" r:id="rId70"/>
    <p:sldId id="294" r:id="rId71"/>
    <p:sldId id="314" r:id="rId72"/>
    <p:sldId id="313" r:id="rId73"/>
    <p:sldId id="390" r:id="rId74"/>
    <p:sldId id="366" r:id="rId75"/>
    <p:sldId id="274" r:id="rId76"/>
    <p:sldId id="391" r:id="rId77"/>
    <p:sldId id="352" r:id="rId78"/>
    <p:sldId id="275" r:id="rId79"/>
    <p:sldId id="296" r:id="rId80"/>
    <p:sldId id="392" r:id="rId81"/>
    <p:sldId id="310" r:id="rId82"/>
    <p:sldId id="312" r:id="rId83"/>
    <p:sldId id="393" r:id="rId84"/>
    <p:sldId id="353" r:id="rId85"/>
    <p:sldId id="355" r:id="rId86"/>
    <p:sldId id="354" r:id="rId87"/>
    <p:sldId id="279" r:id="rId88"/>
    <p:sldId id="280" r:id="rId89"/>
    <p:sldId id="356" r:id="rId90"/>
    <p:sldId id="394" r:id="rId91"/>
    <p:sldId id="368" r:id="rId92"/>
    <p:sldId id="363" r:id="rId93"/>
    <p:sldId id="358" r:id="rId94"/>
  </p:sldIdLst>
  <p:sldSz cx="9144000" cy="6858000" type="screen4x3"/>
  <p:notesSz cx="7315200" cy="9601200"/>
  <p:custDataLst>
    <p:tags r:id="rId9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cWXcD99AV7qWySsgqhh6Q==" hashData="CL/JnLLdyb7wsf7Ll6VRQcODPhJs2Ji8K0sgwASYrhBIK40+KvReJnA4lfnrKfbRm0sTUjIxI7NnL3C5UHrAy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  <a:srgbClr val="33CC33"/>
    <a:srgbClr val="66CCFF"/>
    <a:srgbClr val="E6AF00"/>
    <a:srgbClr val="3366FF"/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7" autoAdjust="0"/>
    <p:restoredTop sz="97097" autoAdjust="0"/>
  </p:normalViewPr>
  <p:slideViewPr>
    <p:cSldViewPr>
      <p:cViewPr>
        <p:scale>
          <a:sx n="112" d="100"/>
          <a:sy n="112" d="100"/>
        </p:scale>
        <p:origin x="75" y="6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1848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ags" Target="tags/tag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/>
            </a:lvl1pPr>
          </a:lstStyle>
          <a:p>
            <a:pPr>
              <a:defRPr/>
            </a:pPr>
            <a:fld id="{28B7B1FB-DF19-49A3-B9D4-59FF60800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752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8-11-04T17:13:34.1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181 568 24,'0'0'8,"-7"10"1,7-10-2,0 0 0,0 0-3,0 0 1,0 0-1,0 0 1,0 0 1,0 0 1,0 0-1,0 0-1,-11-3 0,11 3-1,0 0 0,0 0-2,0 0-1,0 0-1,0 0 0,0 0 0,0 0 0,0 0 0,13-1 0,-13 1 1,11 1-1,-11-1 0,13-1 1,-13 1 0,16-4 0,-5 2 0,-11 2 1,20-6 0,-20 6-1,20-6 1,-10 5 0,1-1-1,0 2 0,1-1 1,0 1 0,1-2 0,1 2 1,-3-2-1,3 2 1,-1-2 0,-1 4-1,-2 0 0,3 0 0,-2 2-1,-1 1 0,2-1 0,-12-4 0,20 11 0,-8-5 1,-12-6-1,19 9 1,-19-9 0,21 8-1,-21-8 0,21 6 0,-11-4 0,1-1 1,-11-1-1,18 2-1,-18-2 0,14 6 1,-14-6-1,15 8 0,-15-8 0,15 9 0,-15-9 0,23-4 0,-11-4 0,5-3 0,-3-2 1,1-1-1,2 0 0,-2 1 0,1 2 0,-3 2 0,1 5 0,-1 1 0,2 3 0,-1 0 0,0 0 0,2 1 0,-3-2 0,3 1 0,0-2 0,0 2 0,-2-1 0,1 2 0,-2 2 0,0-1 1,0 1-1,1-1 0,-1 1 0,0 0 0,0-1 1,0-2-1,0 1 0,-1-1 1,-1 2-1,-11-2 0,19 0 1,-8 1-1,-11-1 0,16 3 1,-16-3-1,18 4 0,-18-4 0,15 3 0,-15-3 0,14 4 0,-14-4 0,16 2 1,-16-2-1,12 3 0,-12-3 0,18 3 0,-18-3 0,18 4 1,-18-4-1,17 3 0,-17-3 0,17 4 0,-17-4 0,15 3 0,-15-3 0,15 5 0,-15-5 0,18 6 0,-18-6 0,21 7 0,-9-3 0,-12-4 0,20 3 0,-8-1 0,-12-2 1,20 4-1,-20-4 0,16 2 0,-16-2 0,15 0 0,-15 0 0,16 0 0,-16 0 0,14-1 0,-14 1 0,14-2 0,-14 2 0,13-1 0,-13 1 0,11 0 1,-11 0-1,11-2 0,-11 2 0,11-1 0,-11 1 0,12-2 0,-12 2 0,12-2 0,-12 2 0,14-3 0,-14 3 0,12-2 0,-12 2 0,0 0 0,12 0 0,-12 0 1,0 0-1,0 0 0,0 0 0,0 0 0,0 0 0,13 3 0,-13-3 0,0 0 0,0 0 0,14 12-1,-14-12 1,14 5 0,-14-5-1,15 3 0,-4-3-1,-11 0-3,19-4-18,-19 4-10,9-12 1,-9 12-1</inkml:trace>
  <inkml:trace contextRef="#ctx0" brushRef="#br0" timeOffset="3500">188 625 26,'0'0'7,"-13"-5"-2,13 5 0,0 0-1,-15 5-2,15-5 1,-12 5 0,12-5 1,-14 3-1,4-2 0,10-1 1,-15-5 0,15 5 0,-14-8 0,14 8 2,-13-12-2,13 12 1,-9-15 1,9 15-1,-11-13 1,11 13-2,-8-13 0,8 13-1,-6-12-1,6 12-1,-9-14-1,9 14 0,-8-18 0,4 7 0,1-1 1,-2 2-1,1-2 0,2-1 1,0 2-1,-1 1 1,3 10-1,-4-17 1,4 17 0,-4-14 0,4 14 0,0 0 0,-2-15-1,2 15-1,0-15 0,0 15 0,2-17-1,-2 17 1,4-20 0,-4 20 0,6-18 1,-6 18 1,9-14-1,-9 14 1,5-14-1,-5 14 1,8-13-1,-8 13 1,10-16-1,-10 16 0,10-18 0,-10 18 0,16-17 1,-16 17-1,12-18 0,-12 18 1,16-19-1,-16 19 1,15-14-1,-15 14 1,11-13 0,-11 13-1,12-9 1,-12 9-1,11-10 0,-11 10 0,11-11 1,-11 11-1,17-13 0,-17 13 1,17-14 0,-17 14 0,19-9-1,-19 9 2,18-6-1,-18 6-1,16-1 1,-16 1 0,17 2-1,-17-2 1,20 1 0,-10-1 1,3-1-1,0 0 1,0 0 0,1-2 0,0 2-1,-2-1 1,1 1-2,0-1 0,0 1 1,0 0-1,1 0 0,0-1 0,-1-1 0,2 0 0,0 0 0,0 1 0,-4 0 0,2 0 1,-1 1-1,-1 1 0,0 0 0,-11 0 0,18 1 1,-18-1-1,19 0 0,-19 0 1,15 0-1,-15 0 1,11 0-1,-11 0 0,0 0 0,14 0 0,-14 0 0,0 0 0,14-1 0,-14 1 0,10-1 0,-10 1 1,12-1-1,-12 1 0,11-1 0,-11 1 0,0 0 0,15-2 0,-15 2 0,12-1 0,-12 1 0,15-2 0,-15 2 0,18-4 0,-8 1 0,3 0 0,-2 0 0,2 1 0,-1-1 0,1 1 1,-1 1-1,-1 1 0,1 1 0,-1 0 0,1-1 0,-12 0 0,19 1 0,-8-1 1,0-1-1,-11 1 0,20-1 0,-20 1 0,18-1 0,-18 1 0,15 0 0,-15 0 0,14 2 2,-14-2-2,14 5 0,-14-5 0,16 4 0,-16-4 0,17 5 0,-17-5 0,17 5 0,-6-4 0,-11-1 0,20 1 0,-9-1 0,-11 0 1,17-1-1,-17 1 0,18 0 0,-18 0 0,14 0 0,-14 0 0,13 1 0,-13-1 0,20-2 0,-8-2 1,-1 1-2,1-2 2,1 0-1,0 1 0,-2-1 0,-1 1 0,-10 4 0,15-4 0,-15 4 0,16 0 0,-16 0 0,15 0 0,-15 0 0,18 0 1,-8 0-1,1 1 0,-11-1 0,20-1 0,-10 2 0,-10-1 0,18 0 1,-18 0-1,17 1 0,-17-1 0,18 1 1,-18-1-1,18 1 1,-18-1 0,19 2-1,-19-2 1,16 2 0,-16-2-1,14 3 1,-14-3-2,12 2-3,-2-1-8,-10-1-14,7-17-6,-7 17-1,10-25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7-23T06:26:52.2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554FD4B-871D-4182-914E-B2F09930300B}" emma:medium="tactile" emma:mode="ink">
          <msink:context xmlns:msink="http://schemas.microsoft.com/ink/2010/main" type="inkDrawing" rotatedBoundingBox="1111,5507 4652,5898 4503,7240 963,6848" semanticType="enclosure" shapeName="Other"/>
        </emma:interpretation>
      </emma:emma>
    </inkml:annotationXML>
    <inkml:trace contextRef="#ctx0" brushRef="#br0">1128 211 14,'0'0'7,"0"0"-2,0 0 0,0 0-1,0-17-3,0 17 0,0 0 0,0 0 1,-3-18 1,3 18 1,0 0 0,0 0 2,0 0-1,-8-14 1,8 14-1,0 0 0,0 0-2,0 0 2,0 0-2,-16-13 1,16 13-1,0 0 2,0 0 0,-21-6 0,21 6 1,-19-2-1,19 2-1,-26 2 1,7-1-1,2 1-1,-5 0 0,-1-2-1,3 1 0,-3-2 0,4 2 1,-1-1-1,4-1 0,0-1 0,1 0 0,15 2 0,-22-4 0,22 4 0,-24-1-1,24 1 0,-25-3-1,10 3 1,-1 1-1,-3 1 0,-2 2 1,-1-1 1,-4 5-2,-3 0 1,-5 3 0,-2 0-1,-2 2 1,-4 1-1,1 1 1,-3 1-1,4-2 0,-2 0 1,6 2-1,3-5 1,2 2-1,2-2 1,5 0-1,3-1 0,2 2 1,3 0-1,3 2 0,0 2-1,4 0 1,-1 0 0,2 6-1,2-1 1,-1 0-1,2 3 1,1-2-1,2 2 1,0-1-1,4 5 0,0-4 2,1 1-1,3 2 1,1-2-2,-1 1 2,4-1-1,-1 2 0,2-4 0,2 2-1,2-1 0,-1-2 0,4 1 1,-1-1-3,4-1 2,-3 1 0,4-4 0,-2-1 0,3 2 1,-1-1-1,2-1 1,1 1-1,1 0 1,1-2 0,2-1-1,1-1 0,2-1 1,-2 0-1,3-4 1,2 3-1,-3-5 1,2 3 0,0-2 0,0-2 0,-1 1 1,3-4-1,0 2 1,4-4-1,0 1 1,3 0-1,-2-1 0,4-2 1,-2 2-1,2 2 0,0 1 1,-4-1-1,4 1 0,-2-1 1,3 0-1,2 2 1,3-2 0,0 0-1,0 1 1,-1 1-1,-2 1 1,0 2-1,-3 1 2,-3 1-2,-4-1 0,-1 1 0,1-4-2,0 0 2,-1-1 0,3-3 0,-1-1 2,2 1-2,2 0 0,0-2 0,0 3 0,0-2 1,2 3-1,0-1 0,4 0 0,1 0 0,1 0 0,-1-1 1,-1 0-1,-1-2 0,-2 1 0,-3-2 0,-5 1 0,-1-2-1,-5-1 2,2 0-2,-1-1 1,1 0 0,-1 0 0,0 0 0,-2 0 0,-1-2 0,-1 1 0,2-3-1,-6-1 1,-1-1 0,2-3 0,-2-2 0,2 0 0,-1-1 0,-1 1 0,-4-1 0,-1 2 0,-1-2 1,-2 3-1,-1 0 0,-15 13 0,24-22 0,-24 22 0,21-21 0,-21 21 0,19-21 0,-19 21 0,21-20 0,-21 20 0,21-24 0,-21 24 0,22-27 0,-10 13 0,0 0 0,-2-1 0,-10 15 1,16-26-1,-8 11 1,-5 0 0,-3 15 0,5-27 0,-5 27 1,0-27-1,0 27 1,-5-25 0,5 25 0,-8-27-2,2 9 2,0 5-2,-2-5 1,-2-4-1,-1 2-1,-2-3 2,0 2-2,-5-3 3,2 6-3,-3-6 3,0 5-2,-5-1 1,2 2 0,-5-1 0,4 0 0,0 0 0,-3-2 0,-2 2 0,2 0 0,-1-2-1,0 3 1,-2 1-1,-5-1 1,1 2-1,-1 0 1,-3 2-1,-2-2 1,0 2-1,-2-2 1,-1 0-1,4-1 0,-5-1 1,-2 2-1,-4 0 0,-2 0 0,0 0 0,-2 2 0,0-2 0,0 1 0,4 1 0,1-1 0,3-2 0,2 1 0,-1 3 0,1 0 0,1 2 0,-1 0 0,3 3 0,-1 2 0,0 1-1,0 3 1,-2 2 0,2 0 0,-5 3 0,-2 2 0,-3 2 0,-2-1 0,-3 4 0,-6-3 0,1 6-2,-1-2 0,1 4-2,4-1-2,6 3-7,3 1-15,6-4 1,13 0-1,10-12-1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0:02:23.02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1 217,'705'0,"-597"25,-62-11,-47-14,1-1,-1 1,1-1,0 1,-1-1,1 1,0-1,-1 0,1 1,0-1,0 1,-1-1,1 0,0 1,0-1,0 0,0 1,0-1,0 0,0 1,0-1,0 0,0 1,1-1,-1 0,0 1,0-1,1 0,-1 1,0-1,1 1,-1-1,0 0,1 1,-1-1,1 1,-1-1,1 1,-1 0,1-1,-1 1,1-1,0 1,-1 0,1 0,-1-1,1 1,0 0,-1 0,1 0,0 0,-1 0,1 0,0 0,0 0,-1 0,1 0,-75-75,74 75,0 0,0 1,1-1,-1 0,0 0,1 0,-1 0,0 0,1 0,-1 1,0-1,1 0,-1 0,0 0,1 0,-1 0,0 0,1 0,-1-1,0 1,1 0,-1 0,0 0,1 0,-1 0,0 0,1-1,-1 1,0 0,1 0,-1-1,0 1,0 0,0 0,1-1,-1 1,0 0,0 0,0-1,1 1,-1 0,0-1,0 1,0 0,0-1,0 1,0 0,0-1,0 1,0 0,0-1,0 1,0 0,0-1,0 1,0 0,35 15,-34-14,80 46,-81-47,1 1,-1-1,1 0,-1 0,1 0,-1 0,1 0,-1 0,0 0,1 1,-1-1,1 0,-1 0,0 1,1-1,-1 0,0 1,1-1,-1 0,0 1,1-1,-1 0,0 1,0-1,0 1,1-1,-1 0,0 1,0-1,0 1,0-1,0 1,0-1,0 1,0-1,0 0,0 1,0-1,0 1,0-1,0 1,0-1,0 1,0-1,-1 0,1 1,0-1,0 1,-1-1,1 0,0 1,0-1,-1 0,1 1,0-1,-1 0,1 1,-1-1,1 0,0 0,-1 0,1 1,-1-1,-35 12,23-8,-132 62,82-30,33-25,19-5</inkml:trace>
  <inkml:trace contextRef="#ctx0" brushRef="#br0" timeOffset="1828.036">968 1,'11'48,"36"224,-32-187,-15-71,0-2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0:02:19.05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1 159,'39'14,"82"20,24-12,114-19,55-3,-215 27,-136-54,32 24,0-1,1 0,0 0,0 0,0-1,0 1,0-1,1 0,0 0,0 0,1-1,-1 1,0-4,37 25,-32-16,0 1,0 0,-1 0,1 0,0 0,-1 0,1 0,-1 0,1 0,-1 1,1-1,-1 1,0-1,0 1,0-1,0 1,0 0,0-1,0 1,0 0,-1 0,1 0,-1 0,1-1,-1 1,0 0,0 0,0 0,0 0,0 0,0 0,0 0,-1 0,1 0,-1-1,1 1,-1 0,0 0,0 0,0-1,0 1,0 0,0-1,0 1,0-1,-2 2,-48 23,41-22</inkml:trace>
  <inkml:trace contextRef="#ctx0" brushRef="#br0" timeOffset="8518.449">983 1,'0'341,"13"-262,-12-67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59:33.05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6193 7236,'-189'8,"65"17,-7 19,-10 2,93-40,45-7,-1 1,0-1,1 1,-1 0,0 0,0 0,1 1,-1-1,0 1,1 0,-1 0,1 0,-1 1,1-1,-1 1,1-1,0 1,0 1,0-1,0 0,0 1,0-1,1 1,-1 0,1 0,0 0,0 0,0 0,0 0,0 1,1-1,0 0,-1 3,-56 227,51-198,1 0,1 0,2 1,2-1,1 1,3 10,-1 33,-2 214,0-299,1 1,0-1,1 1,-1-1,1 1,0 0,1 0,-1 0,1 0,0 0,0 0,0 1,1-1,0 1,0 0,0 0,0 0,0 1,1-1,0 1,0 0,0 1,0-1,0 1,0 0,0 0,1 1,4-1,19-6,1 1,-1 2,1 1,1 1,3 2,832 1,-740-14,462 14,-310 1,27 27,-296-27</inkml:trace>
  <inkml:trace contextRef="#ctx0" brushRef="#br0" timeOffset="1080.566">6309 7135,'-3'2,"-5"4,-9 0,-4 3,-1 1,4-1</inkml:trace>
  <inkml:trace contextRef="#ctx0" brushRef="#br0" timeOffset="2749.889">6150 7178,'75'12,"334"51,-228-51,-74 15,272-25,-216-13,-56-2,29 7,-122 6</inkml:trace>
  <inkml:trace contextRef="#ctx0" brushRef="#br0" timeOffset="8305.649">5370 8231,'14'35,"-13"-28,13 67,15 41,1 30,-30 44,2-186,0 0,0 0,1 0,-1-1,1 1,0 0,0-1,0 0,0 0,0 1,0-2,1 1,-1 0,1-1,-1 0,1 0,-1 0,1 0,0 0,0-1,-1 1,1-1,0 0,0-1,0 1,1-1,5 2,136 16,-16 11,163 29,-278-56,1 0,-1 2,0 0,0 0,-1 2,1 0,-1 0,2 2,17 4,0-1,0-2,1-2,0-1,0-1,0-2,0-1,1-2,12-3,40 2,101 2,-75-14,291 14,-324 4,0 4,-1 3,25 10,44 5,-114-17,-28-6</inkml:trace>
  <inkml:trace contextRef="#ctx0" brushRef="#br0" timeOffset="12761.84">5544 8752,'-14'102,"8"132,-19 214,-2-153,27 546,11-418,3-65,-11 142,-3-495,1 29,-2 0,-1 0,-2 0,-1-1,-2 5,-17 129,7-70,17-96,0 0,0 0,0 1,0-1,0 0,0 0,0 0,1 0,-1 0,0 0,1 0,-1 0,1 0,-1 0,1 0,0 0,-1 0,1 0,0 0,0 0,0 0,-1-1,1 1,0 0,0-1,0 1,0-1,0 1,0-1,1 1,-1-1,0 0,0 1,0-1,0 0,0 0,0 0,1 0,52 3,-48-3,106 14,-71-14,-15-1,1 2,0 1,-1 1,0 1,1 1,9 4,75 32,-99-35,1 0,0 0,0-1,0-1,1 0,0-1,10 2,65 19,122 37,-146-47,-29-5,0-2,1-1,0-2,26-1,176-4,-89-27,-14-15,-114 34,1 1,0 1,0 1,1 1,0 1,0 1,17 0,466 4,-483-5,-25 4,1 0,0 0,0 0,-1 0,1 0,0 0,-1 0,1 0,0 0,0-1,-1 1,1 0,0 0,0 0,-1 0,1-1,0 1,0 0,0 0,-1 0,1-1,0 1,0 0,0 0,0-1,0 1,-1 0,1-1,0 1,0 0,0 0,0-1,0 1,0 0,0-1,0 1,0 0,0 0,0-1,0 1,0 0,0-1,0 1,1 0,-1 0,0-1,0 1,0 0,0 0,0-1,1 1,-1 0,0 0,0-1,0 1,1 0,-1 0,0 0,0 0,1-1,-1 1,0 0,1 0,-13-4,1 1,-1 0,0 1,0 0,1 1,-1 0,0 1,0 0,-12 2,-34-1,15-5,1-2</inkml:trace>
  <inkml:trace contextRef="#ctx0" brushRef="#br0" timeOffset="25912.464">5514 12474,'0'234,"1"-231,-1 0,1 0,0 0,0 1,0-1,1 0,-1 0,0-1,1 1,0 0,0 0,0-1,0 1,0-1,0 1,1-1,-1 0,1 0,0 0,-1-1,1 1,0-1,0 1,0-1,0 0,0 0,1 0,-1 0,1-1,-1 1,110 19,-46-13,112 7,99 1,-115-9,-37 20,33 11,-35-16,33-8,-37-1,77 9,51-6,108-15,-89 29,-71-17,231 4,-54-2,400-14,-531-15,10-17,-152 23,0 4,77 6,-64 1,1296-1,-1075 29,-54-17,-85 1,64-5,-15 19,95-6,-36-3,-156-1,77 2,461-6,-681-14,43 0,1-1,-1-3,1-1,7-4,190-39,-224 46,-1-1,1 0,-1-1,1-2,-1 0,9-4,114-80,-133 85,1-1,-1 0,-1-1,1 0,-1-1,0 0,-1 0,0-1,0 0,-1 0,0-1,2-4,-3 1,-1-1,-1 1,0-1,0 0,-2 0,0-1,0 1,-1 0,-1-1,0 1,-3-13,2-16,-1 27,-1 0,-1 0,0 0,-1 0,-1 1,0 0,-1 0,-1 0,-3-3,3 3,0 0,-1 1,0 0,-1 1,-1 0,0 0,-3-1,-70-23,48 22,23 8,-1 1,0 0,0 1,0 1,-1 1,1 0,-1 0,-8 1,-280 3,155 13,-26 1,29-7,-6 6,-9 4,121-8,0-1,0-2,-1-2,1-1,-1-2,0-2,-27-4,-25 3,-299 1,256-14,-556 13,134 1,416-25,50 3,-216-32,263 45,0 2,0 1,0 3,-10 2,-18-3,-83-10,52 0,-180 14,94 41,26-10,-152-15,-52-2,16-6,-8-2,201 8,-102-14,92 29,11-13,58-3,-54 21,91-19,2 3,0 2,-14 10,61-25,0 0,0-1,-1 0,1-1,-1 0,1-2,-1 1,-8-1,-274-2,288-1,0 1,1-2,-1 1,0-1,1 0,-1 0,1-1,0 0,0-1,0 1,1-1,-2-2,-23-15,-80-49,53 32</inkml:trace>
  <inkml:trace contextRef="#ctx0" brushRef="#br0" timeOffset="73131.052">6597 2790,'347'0,"-222"16,590-16,-401 0,-195-16,605 16,-436 12,-36-8,109-4,-245 14,131-14,-234 3,-4 0</inkml:trace>
  <inkml:trace contextRef="#ctx0" brushRef="#br0" timeOffset="78884.6">6540 3585,'1056'0,"-968"14,68-5,47 12,-61-7,55-14,-107 14,576-14,-2 0,-534 28,182-27,362-1,-444-15,257 4,41 8,-197 14,-161-2,119 26,-122-32,-152-3</inkml:trace>
  <inkml:trace contextRef="#ctx0" brushRef="#br0" timeOffset="90540.731">5818 7726,'-12'-1,"0"-1,0-1,0 0,1 0,-1-2,1 1,0-1,0-1,0 0,-2-2,-33-16,-44-19,-74-32,157 71,-26-10,1-2,0-2,2 0,0-3,1 0,-11-12,-164-124,104 86,75 50,0-2,1-1,2 0,0-2,-15-25,30 42,-389-496,338 437,4-3,3-2,-25-50,64 101,-47-85,-67-88,103 164,-63-86,5-3,-23-53,-104-201,76 143,91 163,-3 1,-3 2,-2 3,-19-16,3 1,-298-325,143 117,150 130,13-11,-25-127,-36-137,44 213,-10 4,-26-33,-37-122,104 265,-4 1,-29-41,-7-13,-35-66,118 222,-62-105,-5 3,-24-22,-31-44,111 151,6 9,-1-1,0 1,0 0,-1 1,0-1,-1 1,1 1,-1-1,-4-1,-292-155,273 154,30 9,1 1,-1-1,1 0,-1 1,1-1,-1 1,0-1,1 1,0-1,-1 1,1-1,-1 1,1-1,0 1,-1 0,1-1,0 1,-1 0,1-1,0 1,0 0,0-1,0 1,0 0,0 0,0-1,0 1,0 0,0-1,0 1,0 0,0-1,1 1,-1 0,0-1,1 1,-1 0,0-1,1 1,-1-1,1 1,-1-1,1 1,29 98,-28-80,-1-11,0 1,0-1,0 0,1 1,0-1,1 0,-1 0,2 0,-1-1,1 1,0-1,1 1,2 2,3-44,7-120,21 23,-37 129,0 0,0 0,0 0,0 0,1 0,-1 0,1 0,-1 1,1-1,-1 0,1 1,0 0,0-1,0 1,0 0,0 0,0 0,0 0,1 0,-1 0,0 1,0-1,1 1,-1 0,0 0,1-1,-1 2,0-1,2 0,71 10,58 29,-99-33,-19-3</inkml:trace>
  <inkml:trace contextRef="#ctx0" brushRef="#br0" timeOffset="93882.68">5890 7568,'-2'3,"1"0,-1 0,0 0,1 0,-1 0,0 0,-1 0,1-1,0 1,-1-1,0 0,1 0,-1 0,0 0,0 0,-1 0,0 1,-1 0,1 0,0 1,0 0,0-1,0 2,1-1,-1 0,1 1,0-1,1 1,-1 0,1 0,0 0,0 0,0 0,1 1,0-1,0 0,0 1,1 1,-3 36,4-30</inkml:trace>
  <inkml:trace contextRef="#ctx0" brushRef="#br0" timeOffset="100684.985">5905 9271,'-7'1,"0"1,1 0,-1 1,0-1,1 1,0 0,0 1,0 0,0 0,0 0,1 0,0 1,0 0,0 0,0 0,1 1,0 0,0 0,1 0,-1 0,1 0,1 1,-1-1,1 1,0 0,0 3,2-6,1-1,0 1,-1-1,1 1,0-1,1 0,-1 0,1 1,-1-1,1 0,0 0,0 0,0-1,1 1,-1 0,1-1,-1 0,1 1,0-1,0 0,0 0,0-1,0 1,0-1,0 1,1-1,-1 0,1 0,-1 0,1-1,-1 1,1-1,-1 0,1 0,54-1,-46 1</inkml:trace>
  <inkml:trace contextRef="#ctx0" brushRef="#br0" timeOffset="103756.327">5890 11710,'-9'1,"0"1,1 0,0 0,-1 1,1 0,0 0,1 1,-1 0,0 1,1 0,0 0,0 0,-26 17,-92 60,121-80,1 0,0 0,0 1,0 0,1-1,-1 1,1 0,0 0,-1 0,1 1,0-1,1 0,-1 1,1-1,-1 1,1 0,0-1,1 1,-1 0,1 0,-1 0,1-1,0 1,0 0,1 0,-1 0,1-1,0 1,0 0,0-1,0 1,1 0,0-1,-1 0,1 1,1-1,-1 0,0 0,1 0,-1 0,1-1,1 2,11 6,0-1,1 0,0-1,0-1,0 0,1-2,0 0,1 0,3-1,-6 0,133 20,57-22,-193-2</inkml:trace>
  <inkml:trace contextRef="#ctx0" brushRef="#br0" timeOffset="109050.972">5745 9386,'-39'-45,"34"41,-28-22,-122-92,5-7,5-7,5-7,-123-113,101 105,11-6,6-7,-78-115,117 114,6-4,8-5,-66-170,28 62,71 159,-5 3,-5 3,-45-52,-352-531,120 238,134 162,172 238,-125-177,-101-104,9 14,152 198,-116-105,123 132,-32-68,65 77,-81-92,96 55,-38 10,88 117,-1 0,1 1,-1-1,1 0,-1 0,1 1,-1-1,1 1,-1-1,1 0,-1 1,0-1,1 1,-1-1,0 1,0-1,1 1,-1 0,0 0,0-1,0 1,1 0,-1 0,0 0,0 0,0-1,0 1,0 1,1-1,-1 0,0 0,0 0,0 0,0 0,1 1,-1-1,0 0,0 1,1-1,-1 1,0-1,0 1,1-1,-1 1,1-1,-1 1,0 0,1-1,-1 1,1 0,0 0,-1-1,1 1,0 0,-1 0,1 0,0-1,0 1,-1 0,1 0,0 0,0 0,0-1,0 1,0 0,0 0,1 0,-1 0,0 0,-2 15,1 0,1 0,0 1,1-1,1 0,1 0,0 0,1 0,0 0,5 9,-2-73,-8 46,1 0,-1 0,1 0,-1 0,1 0,0 0,-1 0,1 0,0 0,1 1,-1-1,0 0,0 0,1 0,-1 0,1 0,0 0,-1 0,1 0,0 1,0-1,0 0,1 1,-1-1,0 1,0-1,1 1,-1-1,1 1,-1 0,1 0,0 0,-1 0,1 0,0 0,0 0,0 1,0-1,0 1,0-1,-1 1,1 0,2 0,10 1,0 2,-1 0,1 1,0 0,-1 1,0 1,10 5,23 9,34 5,-58-20</inkml:trace>
  <inkml:trace contextRef="#ctx0" brushRef="#br0" timeOffset="114701.245">5558 11926,'-29'-21,"-126"-45,-112-32,-311-128,335 101,6-10,-39-40,172 109,-296-189,-265-226,518 356,5-6,6-5,-13-28,-450-542,476 561,6-5,8-5,6-5,1-15,-222-474,55 50,257 571,-12-20,3 0,1-2,3 0,2-2,3 1,-3-28,-1-102,4 72,9 152,18 172,-17-209,0 0,-1 1,1-1,-1 0,-1-1,1 1,-1 0,0-1,0 0,-1 0,1 0,-1 0,0-1,-1 0,1 0,-1 0,1-1,-1 0,-3 1,8-4,-1 0,1 0,-1 0,1 0,-1-1,1 1,-1 0,1-1,-1 1,1-1,0 0,-1 1,1-1,0 0,0 0,-1 0,1 0,0 0,0 0,0 0,0 0,0 0,0-1,1 1,-1 0,0-1,1 1,-1 0,1-1,-1 1,1-1,0 1,-1-1,1 1,0-1,0 1,0-1,0 1,0-1,0 1,1-1,-1 1,1-1,-1 1,1 0,-1-1,1 0,-2-13,-3-4,1 1,1-1,0 1,1-1,1 0,1 1,1-1,0 0,1 1,2 0,-1 0,7-13,32-63,-43 93,1 0,0 0,0-1,0 1,0 1,0-1,1 0,-1 0,0 0,0 1,1-1,-1 0,0 1,0-1,1 1,-1 0,1-1,-1 1,0 0,1 0,-1 0,1 0,-1 0,1 0,-1 0,0 1,1-1,-1 0,0 1,1-1,-1 1,0-1,1 1,-1 0,0 0,0-1,0 1,1 1,44 40,-40-36,168 186,-108-120,-57-68</inkml:trace>
  <inkml:trace contextRef="#ctx0" brushRef="#br0" timeOffset="122610.43">6511 4653,'160'29,"-31"-15,-114-14,66 14,-71-10,1 0,0-1,0-1,0 1,0-2,0 0,0 0,1-1,-1 0,0-1,3-1,87 6,79 15,68-13,-154-7,308 1,-197-30,59 22,-7-9,129 14,-175 28,29-5,-27 24,110-2,-151-10,124 8,-270-35,-12 0</inkml:trace>
  <inkml:trace contextRef="#ctx0" brushRef="#br0" timeOffset="133906.522">6669 5042,'275'0,"-162"-14,10 3,-21-1,-25 1,1 3,-1 3,1 4,8 4,32-1,407-2,-386 15,16-7,-50-2,-93-6</inkml:trace>
  <inkml:trace contextRef="#ctx0" brushRef="#br0" timeOffset="141061.505">6611 5316,'531'0,"-367"-15,1131 16,-1054 13,139-14,-232 14,53-14,14-29,5 15,-207 14</inkml:trace>
  <inkml:trace contextRef="#ctx0" brushRef="#br0" timeOffset="143562.179">8719 4985,'37'-14,"244"13,-122 1,-30 43,-96-36,136 16,-155-23,-1-1</inkml:trace>
  <inkml:trace contextRef="#ctx0" brushRef="#br0" timeOffset="147479.99">6771 5591,'190'-16,"884"17,-866 15,-85-2,-34-14,136 11,-110 1,0-5,110-8,-86 0,589 1,-489 26,-66-14,-147-10,-6 0</inkml:trace>
  <inkml:trace contextRef="#ctx0" brushRef="#br0" timeOffset="156629.805">6092 5634,'1'1,"1"0,-1 1,0-1,0 1,0-1,0 0,0 1,0 0,0-1,-1 1,1 0,0-1,-1 1,1 0,-1-1,0 1,0 0,1 0,-1 0,0-1,-1 1,1 0,0 0,0 1,15 114,-15 42,1-155,0-1,1 1,-1-1,1 0,0 1,0-1,1 0,-1 0,0-1,1 1,0 0,0-1,0 0,0 1,0-1,0 0,0-1,1 1,-1-1,1 1,-1-1,1 0,-1 0,1-1,0 1,0-1,-1 1,1-1,0 0,0-1,-1 1,1-1,2 0,30 5,88 18,-113-20</inkml:trace>
  <inkml:trace contextRef="#ctx0" brushRef="#br0" timeOffset="158848.646">6121 5547,'197'0,"-202"0</inkml:trace>
  <inkml:trace contextRef="#ctx0" brushRef="#br0" timeOffset="189059.243">6337 12099,'0'3,"0"2,0 7,0 3,0 1,0 1,0-1,0 0,-2-3,-4-3,-3-4,-2-3,-2-2,1-3,1-2,-1 0,-1 1,2 1</inkml:trace>
  <inkml:trace contextRef="#ctx0" brushRef="#br0" timeOffset="194625.438">6106 12172,'37'-31,"82"-19,-46 1,-52 31,-18 16,-1-1,1 1,0-1,0 1,0 0,0 0,0 0,0 1,0-1,0 1,1 0,-1 0,1 0,-1 0,1 0,1 1,254 1,-247-1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5:18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1663,'0'0'102,"0"0"20,0 0 6,0 0 16,0 0 70,0 0 36,0 0 6,0 0 16,0 0 70,0 0 36,5 30 1838,-6 106-882,-10-52-860,-68 120 417,78-197-930,1-5 95,0-2 12,0 0-37,3-1 0,0 0 0,0-1 0,0 1 0,0-1 0,0 0 0,0 0 0,0 0 0,-1 0 0,1 0 0,-1-1 0,1 1 0,-1-1 1,0 0-1,0 0 0,0 1 0,0-1 0,-1 0 0,1-2-31,11-25-1102,-5 9 1100,42-45 1294,-49 65-1324,1 0-34,4-2 2,-4 2 0,-2 1 34,0 0 140,0 0 68,0 0 12,0 0-7,1 2-39,11 73 185,-11-32-334,6-13 48,4 6-142,-10-35 168,-1 1-5,3 3 0,3 24-22,3-3-342,-8-25 338,-1-1-94,0 0-12,0 0-1,13 23-2044,-13-12-849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5:10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786 130 5119,'21'-50'-1264,"-20"48"1058,-1 2 72,0 0 34,0-1-204,1-8-832</inkml:trace>
  <inkml:trace contextRef="#ctx0" brushRef="#br0" timeOffset="698.554">793 1 4351,'0'0'76,"0"0"16,0 0 4,0 0 8,0 0 35,0 0 18,0 0 3,0 0-38,0 0-154,0 0-34,0 0 2,0 0 0,-2 1 11,-1 2 111,0 1 0,-1-1-1,1 1 1,1 0 0,-1-1 0,0 1-1,1 0 1,0 1 0,0-1 0,0 0-1,1 1 1,-1-1 0,1 1 0,-1 3-58,-3 11 420,0-7-294,0-1 0,0 0 0,-1-1 0,-1 1 0,0-1 0,0 0-1,-1-1 1,0 0 0,0 0 0,-1-1 0,0 0 0,-1 0 0,0-1 0,0 0-1,-5 2-125,-155 71 224,136-63 48,0 2 0,2 1 0,0 2 0,2 1 0,0 1 0,-14 18-272,-92 135 1120,102-144-1120,6-14 118,19-13-122,2-2-44,6-3 90,1-1 38,0 0-12,0 0-4,0 0-25,0 0-98,0 0-9,6 8 4,34 23 643,94 62 181,-126-88-705,-1 1-1,1-2 1,0 1-1,0-1 1,1 0 0,-1 0-1,1-1 1,0 0-1,0-1 1,0 0 0,0-1-1,0 1 1,0-2 0,1 1-1,-1-1 1,0-1-1,5 0-54,25 2 125,193 19-50,-232-20-85,2 1-74,1-1 0,-1 0 0,0 1 0,0-1 0,0 1 0,0 0 0,0 0 0,0 0 0,0 0 0,0 0 0,0 0 0,0 0 0,-1 1 0,1-1 1,0 1-1,-1-1 0,1 1 0,-1-1 0,0 1 0,1 0 0,-1 0 0,1 1 84,13 40-4330</inkml:trace>
  <inkml:trace contextRef="#ctx0" brushRef="#br0" timeOffset="6949.482">1365 187 1407,'0'0'264,"0"0"35,0 0 18,0 0-27,0 0-129,0 0-53,0 0-11,0 0-30,0 0-115,0 0-19,0 0 33,0 0 123,0 0 58,0 0 11,0 0 2,0 0 0,0 0 0,0 0 0,0 0 0,0 0 0,0 0 0,0 0 0,0 0 22,0 0 88,-6-11 762,2 3-974,-4 3-48,-21 16-10,12 0 24,-48 55 306,51-54-38,1-1 0,-1-1 1,-1 0-1,0-1 1,-1-1-1,1 0 0,-18 5-292,9-2 75,0 0 0,1 1-1,0 2 1,1 0 0,1 1-1,0 1 1,1 1 0,1 1-1,-10 12-74,-18 30 288,46-59-319,-1 0-1,1 1 0,0-1 0,0 0 1,0 1-1,0-1 0,0 1 0,0 0 1,0-1-1,0 1 0,1 0 0,-1 0 0,1-1 1,-1 1-1,1 0 0,0 0 0,-1 0 1,1-1-1,0 1 0,0 0 0,1 0 1,-1 0-1,0 0 0,0-1 0,1 1 1,-1 0-1,1 0 0,0 0 0,-1-1 1,1 1-1,0-1 32,3 8-313,2 1-530,8 6-1841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5:19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0 217 2943,'0'0'422,"0"0"56,0 0 30,0 0-56,0 0-252,0 0-110,2 0-24,5 2 37,-1 0-1,0 1 0,0 0 0,0 0 0,0 0 0,0 1 1,-1 0-1,0 0 0,1 0 0,-1 1 0,-1 0 0,1 0 1,-1 0-1,0 0 0,0 1 0,0-1 0,-1 1 0,0 0 1,0 0-1,0 0 0,-1 1 0,0-1 0,0 1 0,-1-1 1,0 1-1,0 0 0,0-1 0,-1 1 0,0 0 0,0-1 1,-1 1-1,-1 5-102,1-4 44,-1 0 0,0 0 1,0 0-1,-1-1 0,0 1 1,0 0-1,-1-1 0,0 0 1,0 0-1,-3 3-44,-2 5 10,1-2 158,1-1 0,1 1-1,0 0 1,0 1 0,2-1 0,0 1-1,0 0 1,1 0 0,1 0 0,0 1-1,1 11-167,10 25 128,-18 44-434,9-94-596,4 6-2594</inkml:trace>
  <inkml:trace contextRef="#ctx0" brushRef="#br0" timeOffset="1432.268">339 1 6271,'0'0'-108,"0"0"-16,0 0-4,0 0-4,0 0-17,0 0-10,0 0-1,0 0 10,0 0 38,-8 20-378,5-12 452,3-7 96,1 3 122,1 0 0,-1 0 0,1 0 0,0-1 0,0 1 0,0-1 0,1 0 0,-1 1 0,1-1 0,0 0 0,0-1 0,0 1 0,0 0 0,0-1 0,0 0 0,1 1 0,-1-1 0,1-1 0,0 1 0,0 0 0,-1-1 0,1 0 0,1 0-180,27 16 195,1 4-92,-18-12 4,0 0 0,-1 1 0,0 1 1,-1 0-1,0 1 0,-1 0 0,6 8-107,4 13 194,-19-27-168,0 0 1,0-1 0,1 0 0,0 1-1,0-1 1,0 0 0,0-1 0,1 1 0,0-1-1,0 0 1,0 0 0,0-1 0,1 1-1,2 0-26,90 28 1392,-62-5-1240,-30-20-152,-2 0 0,0-1 11,-3-3 42,2 5-14,-2-5-87,1 2 23,-2-3-29,0-2-10,0 0 0,0 0 26,0 0 96,0 0 10,-13 19-126,-58 83 220,43-55-146,-1-1 0,-2-1 0,-2-2 0,-3 0-16,13-19-16,-2 0 0,0-2 0,-1 0 0,-25 14 16,-105 94-104,147-119 104,1-1 0,0 2 0,1-1 0,0 1 0,1 0 0,1 0-1,-4 12 1,-11 20-796,20-43 376,0-1-76,0 0-577,0 0-2253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5:25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376 0 2303,'-63'53'488,"-74"22"-565,10 8 1714,126-82-1413,-17 21 296,-1 13-593,8 21 336,12-55-199,-1-1 2,0 2-12,4 5-58,29 21 870,-23-24-560,54 52 520,-23 13-1098,-13-40 342,29 7 52,-18-22-851,-33-3-1662</inkml:trace>
  <inkml:trace contextRef="#ctx0" brushRef="#br0" timeOffset="1541.158">517 136 1663,'-21'89'1040,"16"35"-709,-2 64 602,7-187-841,6 8 555,-2-13-637,-1 0 0,1-1 0,-1 1 0,0-1 0,0 0-1,0 0 1,-1 0 0,1 0 0,-1 0 0,0-1 0,-1 1 0,1-1 0,-1 1 0,-1-1 0,1-2-10,8-28 24,17-35-152,-22 61 128,1 1 0,21-22 54,-23 29-97,5-2 32,-8 4 13,1-1 0,-1 1 0,1 0 0,0-1 0,-1 1 0,1 0 0,-1 0 0,1 0 0,0 0 0,-1 0 0,1 0 0,0 0 0,-1 0 0,1 0 0,0 0 0,-1 0 0,1 0 0,-1 0-1,1 0 1,0 0 0,-1 1 0,1-1 0,-1 0 0,1 0 0,0 1 0,-1-1 0,1 1 0,-1-1 0,1 0 0,-1 1 0,1-1 0,-1 1 0,0-1 0,1 1 0,-1-1 0,0 1 0,1-1 0,-1 1 0,0 0-1,1-1 1,-1 1 0,0-1 0,0 2-2,1-1 16,47 150 1062,-41-137-756,8 57 1338,-13-63-1674,-2-7-56,0-1 2,0 0 4,0 0 0,0 0-56,5 12-1510,0 1-564</inkml:trace>
  <inkml:trace contextRef="#ctx0" brushRef="#br0" timeOffset="3065.931">948 290 2687,'-22'-5'731,"21"4"-318,-12-5 266,2-11-486,-3-19-390,13 26 197,4-24 53,25 0-63,8 1-33,-27 28 86,-2 1-43,20 16 290,-20-5-278,-1-1 0,0 2 0,-1-1 0,0 0-1,0 1 1,-1 0 0,1 0 0,-2 0 0,1 1 0,-1-1-1,-1 1 1,1 0 0,-2 0 0,1 0 0,0 6-12,6 25 44,-5 68 1358,-5-98-1402,-1 0 0,1 0 0,1-2 16,1-7 60,0-1-1,0 0-10,-2 1-11,-5 3-33,-1 0 32,-30 19-190,18-4 348,19-18-99,1-1 14,0 0 2,0 0-9,-19 12 226,-17 18-313,21-18-70,14-10 96,1-2 10,0 0-29,0 0-98,0 0-9,0 0 30,0 0 106,0 0 48,0 0 10,26-29-142,-26 28 21,1 0-1,-1 0 0,0 0 1,1 0-1,-1 0 0,1 1 1,0-1-1,-1 0 1,1 0-1,0 0 0,-1 1 1,1-1-1,0 0 0,0 1 1,0-1-1,0 1 0,-1-1 1,1 1-1,0-1 0,0 1 1,0 0-1,0 0 0,0-1 1,0 1-1,0 0 0,0 0 1,0 0-1,0 0 0,0 0 1,0 0-1,0 0 1,0 0-1,0 0 0,0 1 1,1-1-5,0 1 31,0-1 60,4 10 106,-1 6-133,0-8-64,0-2 11,-3-4 67,0 0-1,1 0 1,-1 0-1,1-1 1,-1 1-1,1-1 1,0 0-1,-1 1 1,1-1 0,0-1-1,0 1 1,0 0-1,0-1 1,0 1-1,0-1 1,0 0-1,0 0 1,1 0-78,-2 0-137,-2 0-21,17 7 20,-15-6 239,20 19-768,11-5-3673,-29-15 3359,3-2-490</inkml:trace>
  <inkml:trace contextRef="#ctx0" brushRef="#br0" timeOffset="3971.124">1203 106 8959,'1'2'102,"32"51"-185,9-17-1708,-39-35 1723,34 9 152,66 5-221,-68-4 9,3 5 181,-10 13-53,-18-11-48,-6-11 112,1 1-1,-1-1 1,-1 1-1,0 0 1,0 0-1,0 0 1,-1 0-1,0 1 1,-1-1-1,1 8-63,7 33-11,-10-40 11,0 1 0,0-1 0,1 1 0,-3 27-64,-20-9 230,-24 12 924,-1-8-1000,-20-19-264,-51 21 218,47-14-33,69-18-554,-2 6-2373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5:32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600 35 3711,'0'0'92,"0"0"-17,0 0-35,0 0-99,0 0-9,0 0-1,0 0-22,0 0-5,0 0 0,0 0 27,0 0 110,0 0 45,0 0 8,0 0 6,0 0 18,0 0 8,0 0 2,0-2-21,0-5-99,0 5-81,0 2-42,0 0-12,0-2 21,0-6 106,0 6 102,0 2 5,0 0-39,0 0-125,-5-11 919,-4 10-675,-22 13-150,-27 52 91,38-40-33,3 1-1,0 1 0,1 1 0,-11 25-94,14-26 23,8-15-12,0-2 0,-1 1 0,0 0 0,-1-1 0,0-1 0,0 1 0,-1-1-1,0 0 1,0-1 0,-1 1 0,0-2 0,0 1 0,-6 2-11,-173 75 1397,100-34-1162,87-50-267,1 0 44,0 0-98,-1 2-14,2 0 100,-1-1 1,0 1-1,1 0 0,-1-1 0,1 1 0,0 0 0,0-1 0,-1 1 0,1-1 0,0 1 0,0-1 0,0 0 0,1 1 0,-1-1 0,0 0 0,0 0 0,1 0 0,-1 0 1,1 0-1,-1 0 0,1 0 0,-1 0 0,1-1 0,0 1 0,-1 0-7,122 62-92,-71-44 99,-24-10 0,-1 0 0,-1 3 0,0 0 0,0 1 0,22 17 0,19 26-2385,-60-49 554</inkml:trace>
  <inkml:trace contextRef="#ctx0" brushRef="#br0" timeOffset="1147.158">616 96 3071,'0'0'132,"-2"10"176,0 145 51,-29 23 1350,30-149-1585,0-27-60,-6 18 1364,25-54-1238,99-95 56,-116 128-217,0 1-1,0-1 1,0 1-1,-1-1 1,1 0-1,0 1 1,0 0-1,0-1 1,0 1-1,0 0 1,0-1-1,0 1 1,0 0-1,0 0 1,0 0-1,0 0 0,0 0 1,0 0-1,0 0 1,0 0-1,0 0 1,0 0-1,0 1 1,0-1-1,0 0 1,0 1-1,0-1 1,0 1-1,0-1 1,0 1-1,-1-1 1,1 1-1,0-1 1,0 1-1,0 0 1,-1 0-1,1-1 0,0 1 1,-1 0-1,1 0 1,-1 0-1,1 1-28,25 42-1,-23-39-42,1 4-21,0 0 0,1 1 11,-4-9 58,0 1 1,-1-1-1,1 1 0,0 0 0,-1-1 1,1 1-1,-1 0 0,1 0 0,-1 0 1,0-1-1,0 1 0,0 0 0,0 0 1,0 0-1,0-1 0,0 1 0,-1 0 1,1 0-1,-1 0 0,1-1 0,-1 1 1,0 0-1,0-1 0,1 1 0,-1-1 1,-1 2-6,1-1 100,-3 3-34,3-4-120,-1-1-590,-11-1-2300</inkml:trace>
  <inkml:trace contextRef="#ctx0" brushRef="#br0" timeOffset="2499.96">1028 268 2303,'1'9'-13,"-1"-8"-51,0-1-3,0 0-10,0 0-51,0 0-3,1-2 3,-1-88-197,6-2 476,0 40 2397,-5 51-2656,0-1 26,3-4 66,3-1 16,1 3 14,19 7 948,-25-2-898,3 5 11,-2 0-22,-1-3 1,1 5-44,10 30 473,-11-32-444,-1 1-1,0-1 1,-1 1 0,1 0-1,-1-1 1,-1 1 0,1-1-1,-1 1 1,0-1 0,-1 1-1,1-1 1,-1 0 0,0 1-1,-2 0-38,-5 24 0,-26 60 139,3-61-708,25-24 467,-34 22 108,16 6-2,21-26 22,4-8-6,0 0 0,0 0-1,-1 1 1,1-1 0,0 0-1,0 0 1,0 0 0,-1 1-1,1-1 1,0 0-1,0 1 1,0-1 0,0 0-1,0 1 1,-1-1 0,1 0-1,0 0 1,0 1 0,0-1-1,0 0 1,0 1 0,0-1-1,0 0 1,0 1-1,0-1 1,0 0 0,0 1-1,0-1 1,0 0 0,1 1-1,-1-1 1,0 0 0,0 0-1,0 1 1,0-1 0,1 0-1,-1 1 1,0-1-1,0 0 1,0 0 0,1 1-1,-1-1 1,0 0 0,0 0-1,1 0 1,-1 0 0,0 1-1,1-1 1,-1 0-1,0 0 1,0 0 0,1 0-1,-1 0 1,0 0 0,1 0-1,-1 0 1,0 0 0,1 0-1,-1 0 1,0 0 0,1 0-1,-1 0 1,0 0-1,1 0 1,-1 0 0,0 0-1,1 0 1,-1 0 0,0 0-1,0-1-19,5 1-117,-3 0 243,-1 0 2,7-3-21,0-1-99,29-18-203,-10 12 206,-24 10 33,0 1-1,0-1 0,0 0 1,0 1-1,0 0 1,0 0-1,0 0 1,0 0-1,0 0 1,-1 0-1,1 1 0,0-1 1,-1 1-1,0 0 1,1 0-1,-1 0 1,0 0-1,0 0 1,0 1-1,0-1 0,0 0 1,0 1-1,-1 0 1,1-1-1,-1 1 1,0 0-1,0 0-43,4 4 88,54 29-133,-45-32-520,10-3-2209</inkml:trace>
  <inkml:trace contextRef="#ctx0" brushRef="#br0" timeOffset="3514.094">1300 149 8319,'0'0'-98,"0"0"22,0 0-84,0 0-395,0 0-169,0 0-39,6-12-971,-6 12 1791,0 0 1,0 1-1,0-1 1,1 0-1,-1 0 0,0 1 1,0-1-1,1 0 1,-1 1-1,0-1 1,1 0-1,-1 0 0,0 0 1,0 1-1,1-1 1,-1 0-1,0 0 1,1 0-1,-1 0 0,1 0 1,-1 0-1,0 0 1,1 0-1,-1 0 1,0 0-1,1 0 0,-1 0 1,0 0-1,1 0 1,-1 0-1,1 0 1,-1 0-1,0 0 1,1 0-1,-1 0 0,0-1 1,1 1-1,-1 0 1,0 0-1,0 0 1,1-1-1,-1 1 0,0 0 1,1 0-1,-1-1 1,0 1-1,0 0 1,0-1-1,1 1 0,-1 0 1,0-1-1,0 1 1,0 0-1,0-1 1,0 1-1,0 0 0,1-1 1,-1 1-1,0-1-57,16 21 170,-6-12-176,0 0 0,0 1 0,-1 0 0,0 1 0,0 0 0,-1 0 0,-1 0 0,0 1 0,0 0 0,-1 1 0,-1-1 0,1 2 6,0 9 104,-5-17-64,0-1-1,0 1 1,1-1 0,-1 0-1,1 0 1,0 1-1,0-1 1,0 0-1,1-1 1,-1 1-1,1 0 1,0-1 0,0 1-1,0-1 1,1 0-1,-1 0 1,1 0-1,2 1-39,32-2 254,2-10-92,-31 9-162,0 2 0,-3 1 16,17 36 1224,-18-21-1096,-10 10-314,-17-9 474,15-15-308,-118 31-2824,70-2-424,39-22 1570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23:46:22.96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1,'550'0,"-394"27,56 13,-32-16,-47-11,-65-1,0-4,1-2,1-3,-56-2,138 12,465 13,-79-27,-412-7,-101 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23:46:56.4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0 118,'1273'0,"-1156"-12,530 11,4147 1,-4585-13,38 4,81 1,-76-3,24-18,125 9,-69 17,-184-8,181 46,494 20,-683-59,-110-2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7-23T06:27:10.8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8A7A284-96B1-4C10-827E-71121F222738}" emma:medium="tactile" emma:mode="ink">
          <msink:context xmlns:msink="http://schemas.microsoft.com/ink/2010/main" type="inkDrawing" rotatedBoundingBox="8988,2773 16482,12172 12120,15649 4626,6251" semanticType="callout" shapeName="Other">
            <msink:sourceLink direction="with" ref="{80427EF6-3B90-47C5-B8DE-B2EE313F56A8}"/>
            <msink:sourceLink direction="with" ref="{F4D1E57E-F11C-4552-904C-6CAC248F55DF}"/>
          </msink:context>
        </emma:interpretation>
      </emma:emma>
    </inkml:annotationXML>
    <inkml:trace contextRef="#ctx0" brushRef="#br0">8299 9082 1,'0'0'7,"0"0"1,0 0 3,0 0 0,0 0 2,0 0 0,0 0 1,-7-18-2,7 18-2,0-14-2,0 14-1,0-16 0,0 16-1,-1-18-1,1 18 0,0-19-1,0 19 0,0-22-1,0 22 0,0-23-1,0 9 0,0 14-1,0-27 1,0 27 0,-2-24 0,4 10 1,-2 14-1,-4-28 2,4 28-2,-4-27 0,0 13 0,3-4 0,-4 2-1,2 0 0,-2-1 0,2 1 0,-2-3 0,2 1 0,-2 2 0,0-2 0,0-1 0,2 0-1,0 0 1,0-2 0,1 0-1,-1 1 1,1-1-1,2 2 1,-2 0-1,1-1 0,1 0 0,-2 0 1,2 0-1,0-1 0,0-1 0,2-2 0,-2 0 1,1-2-1,1 0 1,0 1 0,-1-2-1,1 1 1,0-1 0,-1 1 0,1-1-1,-1 3 0,1 0 1,0 2-1,1 0 0,0-1 0,-1 2 0,2-1 0,0 1 1,0-4-1,1 2 0,-2-2-1,4-2 2,-2 0-1,1-1 0,2 0-1,0-3 1,2 4 0,-1-5 0,3 2 1,-3-1 0,3-1-1,-4 0 1,1-1 0,-2-2-1,1-4 1,-2-1 0,1-4-1,1-3 0,0-2 1,-2-5-1,4-1 0,-2-1 1,-2 0-1,1-3 1,-3 2-1,0-4 0,-3 0 0,-1-1 0,0-2 0,0-1-1,-1-7 1,-1-2 0,0 2 0,2-3 0,0 2 0,2-4 0,0 4 0,-1 1 1,2 0-2,2 1 0,0 1 1,0 1 0,0 1-1,-1 1 1,1-2 0,0 0 0,-2 2 0,1 0 1,-1-2-1,0 2 1,0-3-2,0 1 2,2 2-1,0-2-1,0 1 2,0-1-1,1 0 0,-1 1 0,1 0 1,4-2-1,-4-6 0,6 1 1,-4 3-1,3-1 0,0-2 0,0 0 1,2 1-2,-5 2 1,2-1 0,-4 1 0,2 2 0,-4-1-1,-3 1 1,1 0 0,-2-5 0,0 0 1,-3 6-1,-1-1 0,0-1 0,-1 3 1,-3 0-1,0 1 0,-2 2 1,4-1-2,-7 2 0,2 1 1,-4 2-1,2 0 1,0-1-1,-4 1 1,-1-1-1,-1 1 2,-2 0-1,0 1 0,-1 1 1,-4-1-1,-1 4 0,-1 2 0,-4 5 1,-2 2-1,-3-1 0,-3 4-2,-1 0 2,-3 1-2,-1 2 1,-5-1-1,2 2 1,-3 0-1,3 2 2,-2 1 0,-3-3 0,0-1 0,0-1 1,0 2-1,-2 0 0,-1-3 1,-3 2-1,-4-1 0,-1 4 0,-4-1 1,-2 1-1,-3-2 0,-2 0 0,-1 3 0,1 1 0,-1-1 0,1 2 1,-2 3-1,0-2 1,-4 7-2,-2-2 2,-4 1-1,-6 2-1,-2 0 1,0 1-1,1 1 1,-6 3-1,4-3 1,1 3 0,2 2 0,1 2 0,-1 1 0,-2-2 0,-3 2 0,0 0 0,-1 0 0,-1-1 0,2-1 0,-3-3 0,3 2 0,2-2 0,1 2 0,-3 2 0,2-3 1,-5 3-1,-1 1 0,6 0 0,-2 0 0,0 0 0,0 2 0,5 2 0,-3 0 0,1 2 0,-2 0 0,-1 4 0,1 1 0,-1 5 0,0-1 0,1 1 0,2 3 1,4 0-1,3 3 0,4-1 0,-1 2 0,3-3 0,-3 3 0,5-1 1,-1 1-1,4-3 0,0 1 0,3 0 1,4 0-1,0 0 0,6-2 0,2 2 0,2-1 0,1 1 0,1 0 0,0 0 0,0 0 0,0 1 0,1-1 1,-3 1-1,1 0 0,-2 2 1,0 2-1,3 0 0,0 1 0,4 2 0,2-1 0,4 3 0,-2-2 0,5 3 1,2-2-1,-1 2 0,1 0 0,3 0 1,-2 0-1,2 0 0,3-2 0,2-1-1,3-2 0,0-3-2,7 0-2,-2-8-10,8-5-16,4 1 1,3-16-2,13-5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46:50.17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14,'3'-2,"2"-1,4 0,1 1,3 0,0 1,-2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46:51.49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0,'2'0,"3"0,4 0,1 0,3 0,0 0,1 0,0 0,0 0,0 0,0 0,-3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47:17.50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0,'25'3,"-19"0,98 37,36-20,-102-13,0-1,1-2,0-2,-1-1,24-4,18 1,205 2,-123-13,675 13,-829 0,-1 0,1 1,0 0,0 0,0 1,-1 0,1 0,-1 0,0 1,1 1,4 2,-5 0</inkml:trace>
  <inkml:trace contextRef="#ctx0" brushRef="#br0" timeOffset="6876.168">2500 0,'2'3,"0"0,0 0,0 0,1 0,-1 0,1-1,0 1,0-1,0 0,0 0,0 0,0 0,1 0,-1-1,1 0,-1 1,1-1,0-1,-1 1,1 0,0-1,-1 0,1 0,0 0,0 0,-1 0,2-1,-1 1,109 11,5 0,66-4,-112-9,49 2,-109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47:28.57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0,'51'3,"0"2,-1 2,0 3,19 6,-38-9,132 1,-98-10,20 10,58-1,-89-9,132 3,-86 13,115-15,-108-27,96-12,-192 40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47:31.53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0,'568'0,"-420"28,-25-15,12 13,-41 2,14-20,-54-2,-42-6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17:48:52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581 400 3223 0 0,'0'0'646'0'0,"0"0"1502"0"0,0 0 664 0 0,0 0 130 0 0,0 0-316 0 0,0 0-1452 0 0,0 0-631 0 0,0 0-126 0 0,0 0-138 0 0,0 0-447 0 0,0 0-132 0 0,0 0-11 0 0,0 0-66 0 0,12 26-6003 0 0,15-37 6580 0 0,-26 10 37 0 0,-1 1 54 0 0,0 0 213 0 0,0 0 96 0 0,0 0 21 0 0,0 0 25 0 0,0 0 88 0 0,0 0 40 0 0,0 0 8 0 0,0 0-43 0 0,0 0-192 0 0,0 0-89 0 0,6-12 557 0 0,-11-104-953 0 0,0 85-149 0 0,2 4-74 0 0,1 4-164 0 0,0 0 1 0 0,-2 0 0 0 0,0 0-1 0 0,-2 1 1 0 0,0 0-1 0 0,-2 0 1 0 0,0 1 0 0 0,-7-11 324 0 0,13 29-138 0 0,-26-11 360 0 0,25 14-140 0 0,0 1 1 0 0,0-1-1 0 0,-1 1 1 0 0,1 0-1 0 0,0 0 1 0 0,0 0-1 0 0,0 0 0 0 0,0 0 1 0 0,0 1-1 0 0,0-1 1 0 0,0 1-1 0 0,0 0 1 0 0,1 0-1 0 0,-1 0 1 0 0,1 0-1 0 0,-1 0 1 0 0,1 0-1 0 0,0 1 1 0 0,0-1-1 0 0,0 1 1 0 0,0 0-1 0 0,0 0 1 0 0,0 0-1 0 0,1-1 1 0 0,0 2-1 0 0,-1-1 1 0 0,1 0-1 0 0,0 0 1 0 0,1 0-1 0 0,-1 0 1 0 0,0 1-1 0 0,1-1 1 0 0,0 0-1 0 0,0 0 1 0 0,0 1-1 0 0,0-1 1 0 0,0 1-83 0 0,16 267-1037 0 0,-4-141 704 0 0,29 789 253 0 0,-47-770 288 0 0,5-147-157 0 0,1-2-124 0 0,0 0-58 0 0,0 0-12 0 0,0 0-183 0 0,0 0-768 0 0,0 0-334 0 0,0 0-68 0 0</inkml:trace>
  <inkml:trace contextRef="#ctx0" brushRef="#br0" timeOffset="4278.266">281 822 6911 0 0,'0'0'528'0'0,"-3"1"-341"0"0,-15 3 207 0 0,-14 4 4872 0 0,17-4-3218 0 0,36 14-3565 0 0,-13-16 1457 0 0,0-1 1 0 0,0 0 0 0 0,0 0 0 0 0,0-1-1 0 0,0 1 1 0 0,0-2 0 0 0,0 1 0 0 0,0-1 0 0 0,1-1-1 0 0,-2 1 1 0 0,1-1 0 0 0,0-1 0 0 0,0 1-1 0 0,-1-1 1 0 0,1-1 0 0 0,-1 0 0 0 0,0 0-1 0 0,3-2 60 0 0,0 1-6 0 0,0 0 0 0 0,0 0 0 0 0,0 1 0 0 0,0 0 0 0 0,1 1-1 0 0,-1 0 1 0 0,1 1 0 0 0,0 0 0 0 0,0 1 0 0 0,3 0 6 0 0,293 20 566 0 0,-304-19-562 0 0,0 1 9 0 0,0-1 1 0 0,0 0-1 0 0,0 0 1 0 0,0 0-1 0 0,0 0 0 0 0,0 0 1 0 0,0-1-1 0 0,0 1 1 0 0,0-1-1 0 0,0 0 1 0 0,-1 0-1 0 0,1 0 0 0 0,0 0 1 0 0,0-1-1 0 0,-1 1 1 0 0,1-1-1 0 0,-1 1 1 0 0,2-3-14 0 0,4-40-196 0 0,-13 26-6 0 0,4 35 341 0 0,0 0 0 0 0,1-1 0 0 0,1 1-1 0 0,1 0 1 0 0,0 0 0 0 0,1-1 0 0 0,0 0-1 0 0,2 1 1 0 0,5 13-139 0 0,-4-9-63 0 0,-5-19-65 0 0,22 27-1440 0 0,20 12 1450 0 0,-35-34 182 0 0,1 0 23 0 0,-1-1-28 0 0,2-3-49 0 0,2-7-10 0 0,11-8 64 0 0,-14 2-64 0 0,5-10 11 0 0,-13 18 42 0 0,0 1 13 0 0,4-7 26 0 0,-4 6 85 0 0,-1 2 16 0 0,0 0-1 0 0,0 0 3 0 0,0 0 10 0 0,0 0 3 0 0,3-13 414 0 0,-3 5-600 0 0,-1 4 26 0 0,0-5-36 0 0,-2-2-1 0 0,0 2 42 0 0,1 5 13 0 0,-1-2 14 0 0,-35-5 1446 0 0,0-9-2543 0 0,37 19 802 0 0,1 1-1 0 0,0 0 20 0 0,-19-16-125 0 0,13 8 254 0 0,5 7-15 0 0,1 1-12 0 0,0 0 2 0 0,0 0 12 0 0,0 0-8 0 0,0 0 12 0 0,0 0 4 0 0,0 0 0 0 0,0 0 0 0 0,0 0 0 0 0,0 0 0 0 0,1 0 12 0 0,7 3 48 0 0,17 7-52 0 0,6-4-64 0 0,-20-6 128 0 0,0-2 0 0 0,16-15-80 0 0,-25 15 3 0 0,-2 2-4 0 0,0 0 7 0 0,0 0 2 0 0,13-16-216 0 0,20-31 224 0 0,-30 43 80 0 0,0-1-1 0 0,0 0 1 0 0,-1 0-1 0 0,0 0 0 0 0,0 0 1 0 0,0 0-1 0 0,-1 0 1 0 0,0-1-1 0 0,0 1 1 0 0,0-1-1 0 0,0 1 0 0 0,-1 0 1 0 0,0-1-1 0 0,0-2-15 0 0,1-12 43 0 0,13-141 112 0 0,-13 152-89 0 0,-1 7 65 0 0,0 2 208 0 0,0 0 73 0 0,0 0 10 0 0,0 0-4 0 0,0 0-30 0 0,-3-12 350 0 0,-9-52-1645 0 0,3-1 0 0 0,3 0 0 0 0,3-25 907 0 0,3-15-3303 0 0,0 103 2966 0 0,0 2 124 0 0,0 0 21 0 0,0 0 96 0 0,0 0 377 0 0,0 0 167 0 0,0 0 31 0 0,0 0 53 0 0,0 0 190 0 0,0 30 1657 0 0,3 19-1916 0 0,2 0 0 0 0,2-1-1 0 0,3 1 1 0 0,3 4-463 0 0,12 68-6 0 0,8 130-758 0 0,-20 178 638 0 0,-4-325 496 0 0,4-89-172 0 0,-8-14-209 0 0,0 0-1 0 0,1 0 1 0 0,-1-1 0 0 0,0 0 0 0 0,1 0 0 0 0,-1 0 0 0 0,0 0 0 0 0,1-1 0 0 0,-1 0 0 0 0,0 0 0 0 0,0 0 0 0 0,1-1 0 0 0,-1 0 0 0 0,0 0 0 0 0,-1 0 0 0 0,1-1-1 0 0,0 1 1 0 0,-1-1 0 0 0,1 0 0 0 0,1-2 11 0 0,2-4 0 0 0,-1 0 0 0 0,-1 0 0 0 0,1-1 0 0 0,-2 0 0 0 0,1 0 0 0 0,-1 0 0 0 0,-1-1 0 0 0,0 0 0 0 0,0 0 0 0 0,-1 0 0 0 0,-1 0 0 0 0,0-1 0 0 0,1 3 0 0 0,11-49 22 0 0,-3 1-1 0 0,-2-2 0 0 0,1-46-21 0 0,16-170 299 0 0,-24 12-246 0 0,-2 253-34 0 0,-1 8 74 0 0,1 2 19 0 0,0 0 0 0 0,0 0 31 0 0,-8-9 850 0 0,3 4-1071 0 0,3 4 39 0 0,2 1 103 0 0,0 0 5 0 0,0 0 1 0 0,-10 18 244 0 0,15 85-202 0 0,24 226-1704 0 0,-29-312 1598 0 0,13 148 63 0 0,-12-162-26 0 0,3 4-33 0 0,4-2-24 0 0,39-19-305 0 0,29-25 255 0 0,-38 32 53 0 0,-4 14 11 0 0,-25-3 0 0 0,1 0 0 0 0,-2 1 11 0 0,5-3 96 0 0,4-10 85 0 0,11-57-235 0 0,-16 9-149 0 0,-11 54 269 0 0,-1 2 113 0 0,0 0 46 0 0,0 0 10 0 0,0 0-12 0 0,0 0-61 0 0,0 0-21 0 0,0 0-7 0 0,0 0-37 0 0,0 0-156 0 0,0 0-86 0 0,0 0-24 0 0,0 0-2 0 0,0 0-13 0 0,0 0-56 0 0,0 0-26 0 0,0 0-8 0 0,0 0 19 0 0,0 0 84 0 0,0 0 38 0 0,0 0 8 0 0,-2 0 21 0 0,-25 23 489 0 0,25-19-355 0 0,-1 9 46 0 0,-1-1 1 0 0,2 1-1 0 0,0 0 0 0 0,0-1 0 0 0,1 1 0 0 0,1 0 0 0 0,0 0 0 0 0,1 0 0 0 0,1 10-87 0 0,0 1 48 0 0,9 45-702 0 0,-9-66 563 0 0,3 3 15 0 0,3 0-15 0 0,52 13 14 0 0,0-8 256 0 0,-52-9-158 0 0,1-1 22 0 0,22-16-93 0 0,9-45 38 0 0,-35 50 12 0 0,-1-1 11 0 0,4-36 256 0 0,-11-70-113 0 0,13-60-71 0 0,-10 175 5 0 0,0 2 20 0 0,0 0 89 0 0,0 0 41 0 0,-51 34 736 0 0,44-28-974 0 0,0-1-16 0 0,4-4-65 0 0,-4 2-4 0 0,-1-1 67 0 0,-2 1 18 0 0,0 1 0 0 0,2-1-33 0 0,7-3-132 0 0,1 0-29 0 0,0 0-731 0 0,-1 1-3080 0 0,-5 5-1321 0 0</inkml:trace>
  <inkml:trace contextRef="#ctx0" brushRef="#br0" timeOffset="5445.123">2249 753 5063 0 0,'0'0'232'0'0,"-1"1"-13"0"0,-3 4-174 0 0,0 1 238 0 0,3-5 1177 0 0,1-1 479 0 0,0 0 86 0 0,0 0-237 0 0,0 0-1079 0 0,0 0-474 0 0,0 0-91 0 0,0 0-61 0 0,0 0-197 0 0,0 0-80 0 0,0 0-20 0 0,0 0-30 0 0,0 0-117 0 0,-5-4-1723 0 0,5 20 2354 0 0,1 0 0 0 0,1-1 0 0 0,0 1 0 0 0,1-1 0 0 0,1 1 0 0 0,1-1 0 0 0,0 0 0 0 0,4 8-270 0 0,4 15 281 0 0,54 177-334 0 0,-66-214 82 0 0,14-10-85 0 0,18-49 56 0 0,-27 50 0 0 0,13-1 0 0 0,67-9-1998 0 0,-37-22 1643 0 0,-49 40 355 0 0,2-2 67 0 0,0-1 0 0 0,0 0 0 0 0,1 1 0 0 0,-1-1 1 0 0,1 1-1 0 0,-1 0 0 0 0,1 0 0 0 0,0 0 0 0 0,0 0 0 0 0,0 0 0 0 0,0 0 0 0 0,0 1 0 0 0,1 0 1 0 0,-1-1-1 0 0,0 1 0 0 0,1 1 0 0 0,-1-1 0 0 0,0 0 0 0 0,1 1 0 0 0,-1-1 0 0 0,1 1 0 0 0,-1 0 1 0 0,1 1-1 0 0,-1-1 0 0 0,1 0 0 0 0,-1 1 0 0 0,1 0 0 0 0,-1 0 0 0 0,0 0 0 0 0,1 0 0 0 0,-1 0 1 0 0,0 1-1 0 0,2 0-67 0 0,37 26 232 0 0,-32-24-222 0 0,1-1-10 0 0,0 0 0 0 0,-2-1-12 0 0,-5-1-36 0 0,3 0 48 0 0,-3-2 59 0 0,-3 0-49 0 0,1 1-1 0 0,-1-1 1 0 0,0 0 0 0 0,1 0-1 0 0,-1 0 1 0 0,0 0 0 0 0,0 0-1 0 0,0-1 1 0 0,0 1 0 0 0,0 0-1 0 0,0 0 1 0 0,0-1 0 0 0,0 1-1 0 0,0-1 1 0 0,-1 1 0 0 0,1 0-1 0 0,0-1 1 0 0,-1 1 0 0 0,1-1-1 0 0,-1 0 1 0 0,0 1 0 0 0,0-1-1 0 0,1 1 1 0 0,-1-1 0 0 0,0 0-1 0 0,0 1 1 0 0,0-1 0 0 0,-1 0-10 0 0,1-2 21 0 0,0-3 98 0 0,-1-1 0 0 0,0 1 0 0 0,-1 0 0 0 0,0 0-1 0 0,0 0 1 0 0,0 0 0 0 0,-1 0 0 0 0,0 0 0 0 0,0 0 0 0 0,-1 1 0 0 0,0 0 0 0 0,0-1 0 0 0,0 1 0 0 0,-1 1-1 0 0,0-1 1 0 0,0 1 0 0 0,-6-5-119 0 0,-20-21 434 0 0,29 29-362 0 0,2 2 6 0 0,0 0 2 0 0,-9-9 294 0 0,4 0-376 0 0,2-2-63 0 0,3 0-32 0 0,1 1-1 0 0,2 1 6 0 0,24-6-189 0 0,-2 18-4528 0 0,-14-1-89 0 0</inkml:trace>
  <inkml:trace contextRef="#ctx0" brushRef="#br0" timeOffset="9298.554">0 1691 1839 0 0,'0'0'283'0'0,"0"0"516"0"0,0 0 227 0 0,0 0 44 0 0,0 0-88 0 0,0 0-402 0 0,0 0-178 0 0,0 0-33 0 0,6 21 872 0 0,20 133-342 0 0,0 28-451 0 0,-3-60-331 0 0,-20-113-117 0 0,2 0 0 0 0,0-3 0 0 0,2 0 0 0 0,0-2 0 0 0,1 0 0 0 0,2-2 0 0 0,27-1 83 0 0,14-14-34 0 0,-41 7-45 0 0,26-33-4 0 0,-14 5 75 0 0,-9 17-40 0 0,-9 12-32 0 0,1-1-1 0 0,-1 1 0 0 0,-1-1 0 0 0,1 1 0 0 0,-1-1 1 0 0,0 0-1 0 0,0 0 0 0 0,0-1 0 0 0,-1 1 0 0 0,0-1 1 0 0,0 1-1 0 0,-1-1 0 0 0,1-3-2 0 0,4-36 107 0 0,3-46-3137 0 0,-9 90 2522 0 0,0 2 116 0 0,3-10-21 0 0,4 25 1069 0 0,-1 0 0 0 0,0 0-1 0 0,-1 1 1 0 0,-1 0 0 0 0,-1-1 0 0 0,0 1 0 0 0,0 12-656 0 0,9 39 916 0 0,38 177-494 0 0,-37-108-422 0 0,-13-136 0 0 0,0 1 0 0 0,0-1 0 0 0,0 0 0 0 0,0 0 0 0 0,1 1 0 0 0,-1-1 0 0 0,0 0 0 0 0,0 0 0 0 0,0 0 0 0 0,0 1 0 0 0,0-1 0 0 0,1 0 0 0 0,-1 0 0 0 0,0 0 0 0 0,0 0 0 0 0,0 1 0 0 0,1-1 0 0 0,-1 0 0 0 0,0 0 0 0 0,0 0 0 0 0,1 0 0 0 0,-1 0 0 0 0,0 0 0 0 0,0 0 0 0 0,1 1 0 0 0,-1-1 0 0 0,0 0 0 0 0,0 0 0 0 0,1 0 0 0 0,-1 0 0 0 0,0 0 0 0 0,0 0 0 0 0,1 0 0 0 0,-1 0 0 0 0,0-1 0 0 0,0 1 0 0 0,1 0 0 0 0,-1 0 0 0 0,0 0 0 0 0,0 0 0 0 0,1 0 0 0 0,-1 0 0 0 0,0 0 0 0 0,0-1 0 0 0,1 1 0 0 0,-1 0 0 0 0,0 0 0 0 0,0 0 0 0 0,0 0 0 0 0,0-1 0 0 0,1 1 0 0 0,-1 0 0 0 0,0 0 0 0 0,0 0 0 0 0,0-1 0 0 0,0 1 0 0 0,0 0 0 0 0,0 0 0 0 0,1-1 0 0 0,-1 1 0 0 0,0 0 0 0 0,5-9-6 0 0,1 0 1 0 0,-2 0-1 0 0,1 0 0 0 0,-1 0 0 0 0,0-1 0 0 0,-1 1 0 0 0,0-1 0 0 0,-1 0 1 0 0,0 0-1 0 0,0-7 6 0 0,8-26-14 0 0,77-240 388 0 0,-84 275-289 0 0,-2 7-76 0 0,1 0 0 0 0,-1 1-1 0 0,1-1 1 0 0,-1 1 0 0 0,1 0 0 0 0,-1-1 0 0 0,1 1 0 0 0,-1 0-1 0 0,1 0 1 0 0,-1 0 0 0 0,1 0 0 0 0,-1 0 0 0 0,1 0-1 0 0,-1 1 1 0 0,1-1 0 0 0,-1 0 0 0 0,1 1 0 0 0,-1-1 0 0 0,0 1-1 0 0,1-1 1 0 0,-1 1 0 0 0,0 0 0 0 0,1 0 0 0 0,-1 0-1 0 0,0 0 1 0 0,0-1 0 0 0,0 1 0 0 0,0 1 0 0 0,0-1 0 0 0,0 0-1 0 0,0 0 1 0 0,0 0 0 0 0,0 1 0 0 0,0-1 0 0 0,0 0-1 0 0,-1 1 1 0 0,1-1 0 0 0,-1 0 0 0 0,1 2-9 0 0,9 9 14 0 0,1-1 0 0 0,1 0 0 0 0,-1-1 0 0 0,2 0 0 0 0,-1-1 0 0 0,2 0-1 0 0,-1-1 1 0 0,1 0 0 0 0,3 0-14 0 0,-9-4 0 0 0,-1 2 0 0 0,0-2 0 0 0,-1 2 0 0 0,-1 0 11 0 0,1 1 45 0 0,-1 1 8 0 0,-1-1-51 0 0,0 0-13 0 0,16 22 0 0 0,-19-28-25 0 0,-1-1-1 0 0,1 1 1 0 0,0-1-1 0 0,-1 1 1 0 0,1-1 0 0 0,0 1-1 0 0,0-1 1 0 0,-1 1-1 0 0,1-1 1 0 0,0 0-1 0 0,0 1 1 0 0,0-1-1 0 0,-1 0 1 0 0,1 0-1 0 0,0 0 1 0 0,0 0 0 0 0,0 0-1 0 0,0 1 1 0 0,-1-2-1 0 0,1 1 1 0 0,0 0-1 0 0,0 0 1 0 0,0 0-1 0 0,0 0 1 0 0,0 0-1 0 0,-1-1 1 0 0,1 1 0 0 0,0 0-1 0 0,0-1 1 0 0,-1 1-1 0 0,1 0 1 0 0,0-1-1 0 0,0 1 1 0 0,-1-1-1 0 0,1 0 1 0 0,-1 1-1 0 0,1-1 1 0 0,0 1 0 0 0,-1-1-1 0 0,1 0 1 0 0,-1 1-1 0 0,1-1 1 0 0,-1 0-1 0 0,0 0 1 0 0,1 1-1 0 0,-1-1 1 0 0,0 0-1 0 0,1 0 1 0 0,-1 0 0 0 0,0 0-1 0 0,0 1 1 0 0,0-1-1 0 0,0 0 1 0 0,0 0-1 0 0,0 0 1 0 0,0 0-1 0 0,0 1 1 0 0,0-2 25 0 0,1-2-52 0 0,7-47 287 0 0,-7 43-166 0 0,-1 5-2 0 0,0 3 8 0 0,1-1-19 0 0,7-17-46 0 0,-2 8-10 0 0,2 1 0 0 0,-3 0 0 0 0,2 1 0 0 0,-7 8 8 0 0,0-1 1 0 0,1 0-1 0 0,-1 1 0 0 0,1-1 0 0 0,-1 1 0 0 0,1-1 0 0 0,0 1 0 0 0,-1-1 0 0 0,1 1 0 0 0,0 0 1 0 0,-1-1-1 0 0,1 1 0 0 0,0 0 0 0 0,-1-1 0 0 0,1 1 0 0 0,0 0 0 0 0,0 0 0 0 0,-1-1 0 0 0,1 1 1 0 0,0 0-1 0 0,0 0 0 0 0,-1 0 0 0 0,1 0 0 0 0,0 0 0 0 0,0 0 0 0 0,0 1 0 0 0,-1-1 1 0 0,1 0-1 0 0,0 0 0 0 0,-1 0 0 0 0,1 1 0 0 0,0-1 0 0 0,0 0 0 0 0,-1 1 0 0 0,1-1 0 0 0,0 1 1 0 0,-1-1-1 0 0,1 0 0 0 0,-1 1 0 0 0,1 0 0 0 0,-1-1 0 0 0,1 1 0 0 0,-1-1 0 0 0,1 1 0 0 0,-1 0 1 0 0,1-1-1 0 0,-1 1 0 0 0,0 0 0 0 0,1-1 0 0 0,-1 1 0 0 0,0 0-8 0 0,2 1 34 0 0,6 13 127 0 0,-1 0 0 0 0,-1 0 0 0 0,0 0 0 0 0,0 1 0 0 0,-2 0 0 0 0,0 0 0 0 0,-1 0 0 0 0,0 1-161 0 0,19 72 184 0 0,-11-52-134 0 0,-10-36-125 0 0,1-1-4 0 0,7-3 47 0 0,-1-3-48 0 0,10-12-16 0 0,-12 8 96 0 0,1-1 0 0 0,-1 1 0 0 0,-1 2 11 0 0,-3 5 32 0 0,3-6-22 0 0,14-54 32 0 0,-15 28 11 0 0,-4 33 2 0 0,0 2 6 0 0,0 0 8 0 0,0 0 6 0 0,0 0 2 0 0,19 26 148 0 0,1-7-236 0 0,-11-13-61 0 0,-1 0-19 0 0,-1-1-8 0 0,1 0 9 0 0,0 0 63 0 0,25 26 16 0 0,-31-28-13 0 0,1-1 0 0 0,-1 0 0 0 0,1 0 0 0 0,-1-1 0 0 0,1 1-1 0 0,0 0 1 0 0,0-1 0 0 0,0 0 0 0 0,0 1 0 0 0,0-1 0 0 0,0 0 0 0 0,0-1-1 0 0,0 1 1 0 0,0-1 0 0 0,0 1 0 0 0,1-1 0 0 0,-1 0 0 0 0,0 0 0 0 0,0 0-1 0 0,0-1 1 0 0,1 1 0 0 0,-1-1 0 0 0,0 1 0 0 0,0-1 0 0 0,0 0 0 0 0,0 0-1 0 0,0-1 1 0 0,1 0 13 0 0,31-22-64 0 0,-15 5 64 0 0,-18 18 8 0 0,-1-1 0 0 0,1 1 0 0 0,-1 0-1 0 0,0-1 1 0 0,1 1 0 0 0,-1 0 0 0 0,0-1-1 0 0,0 0 1 0 0,0 1 0 0 0,0-1 0 0 0,0 0-1 0 0,-1 1 1 0 0,1-1 0 0 0,0 0 0 0 0,-1 0-1 0 0,1 0 1 0 0,-1 0 0 0 0,0 0 0 0 0,1 1-1 0 0,-1-1 1 0 0,0 0 0 0 0,0 0 0 0 0,-1 0-1 0 0,1 0 1 0 0,0-1-8 0 0,0-3 14 0 0,-9-67 264 0 0,6 62-268 0 0,-1 2 1 0 0,-17-24 418 0 0,-34-17-349 0 0,46 43-80 0 0,2 2 11 0 0,6 4 42 0 0,-1 1 1 0 0,-4-1-32 0 0,-12 5 102 0 0,0 5-229 0 0,-22 11-398 0 0,37-19 502 0 0,0 1 0 0 0,0 0 0 0 0,1 0 0 0 0,-1 0 1 0 0,1 0-1 0 0,-1 0 0 0 0,1 0 0 0 0,0 1 0 0 0,0 0 0 0 0,0-1 0 0 0,0 1 0 0 0,0 0 0 0 0,0 0 0 0 0,1 0 0 0 0,0 0 0 0 0,-1 0 0 0 0,1 0 0 0 0,0 0 0 0 0,1 0 0 0 0,-1 0 0 0 0,0 1 0 0 0,1 0 1 0 0,-3 9-73 0 0,-4 15-2221 0 0,7-28 1434 0 0</inkml:trace>
  <inkml:trace contextRef="#ctx0" brushRef="#br0" timeOffset="11716.96">1396 1662 2703 0 0,'0'0'107'0'0,"0"0"-20"0"0,0 0 9 0 0,0 0 41 0 0,0 0 20 0 0,0 0 3 0 0,0 0 40 0 0,-1-2 168 0 0,-27-31 1728 0 0,8 5-1912 0 0,14 22-160 0 0,4 4 92 0 0,2 2 7 0 0,-25-20 4080 0 0,20 18-3920 0 0,-2 9 2446 0 0,6-4-2729 0 0,0 1 1 0 0,1 0 0 0 0,-1 0-1 0 0,1 0 1 0 0,0 0 0 0 0,0 0-1 0 0,0 0 1 0 0,0 0 0 0 0,0-1-1 0 0,1 1 1 0 0,0 0 0 0 0,0 0-1 0 0,0 0 1 0 0,0-1 0 0 0,2 3-1 0 0,3 18-14 0 0,42 172-422 0 0,-8-92 362 0 0,3-21-2 0 0,-4 27 128 0 0,-28-66-29 0 0,3 91 156 0 0,-4-92-263 0 0,-9-41-2 0 0,24-6-120 0 0,39-58 206 0 0,-55 52 53 0 0,-1 2-29 0 0,-5 4 19 0 0,2-2-22 0 0,-1 4 22 0 0,5-1-33 0 0,2 1-10 0 0,0 1 0 0 0,1 0 0 0 0,-1 0 11 0 0,1-2 32 0 0,20-13-33 0 0,-18-3-10 0 0,-10 10 10 0 0,-1 0-1 0 0,0 0 1 0 0,0-1 0 0 0,-1 1-1 0 0,0 0 1 0 0,-1-1-1 0 0,0 0 1 0 0,0 1 0 0 0,-1-1-1 0 0,0 1 1 0 0,-1-1-1 0 0,0 0 1 0 0,-1-3-10 0 0,0-1 3 0 0,-15-77 125 0 0,15 80-128 0 0,-3 2 16 0 0,0 2 64 0 0,2 4 11 0 0,-25-11 218 0 0,21 14-279 0 0,-5 5 74 0 0,6 3-94 0 0,-12 41-1002 0 0,18-47 832 0 0,-7 27-152 0 0,5-20 312 0 0,0 31 54 0 0,3 2-44 0 0,14 14-10 0 0,10-25 0 0 0,-18-25-5 0 0,1 1-10 0 0,0 0 0 0 0,0 1 1 0 0,0 0-1 0 0,-1 0 0 0 0,-1 0 1 0 0,1 1-1 0 0,-1 0 1 0 0,-1 1-1 0 0,0-1 0 0 0,0 1 1 0 0,-1 0-1 0 0,0 1 15 0 0,35 85 259 0 0,-35-89-249 0 0,-3-6-11 0 0,-1 0 1 0 0,1-1-1 0 0,-1 1 0 0 0,1 0 0 0 0,-1-1 0 0 0,1 1 0 0 0,-1 0 0 0 0,1-1 1 0 0,0 1-1 0 0,-1-1 0 0 0,1 1 0 0 0,0-1 0 0 0,-1 0 0 0 0,1 1 0 0 0,0-1 0 0 0,0 0 1 0 0,-1 1-1 0 0,1-1 0 0 0,0 0 0 0 0,0 0 0 0 0,0 0 0 0 0,-1 0 0 0 0,1 0 1 0 0,0 0-1 0 0,0 0 0 0 0,0 0 0 0 0,0 0 0 0 0,-1 0 0 0 0,1 0 0 0 0,0 0 1 0 0,0 0-1 0 0,0-1 0 0 0,-1 1 0 0 0,1 0 0 0 0,0-1 0 0 0,0 1 0 0 0,-1 0 1 0 0,1-1-1 0 0,0 1 0 0 0,-1-1 0 0 0,1 1 0 0 0,0-1 0 0 0,-1 0 0 0 0,1 1 0 0 0,-1-1 1 0 0,2-1 5 0 0,5-5 61 0 0,0-1 0 0 0,0 0 0 0 0,-1-1 1 0 0,0 0-1 0 0,0 0 0 0 0,-1 0 0 0 0,-1 0 1 0 0,1-1-1 0 0,1-9-66 0 0,0 6 26 0 0,-1-1-7 0 0,-1-1 0 0 0,0-1 0 0 0,-1 1 0 0 0,-1 0 0 0 0,0-1 0 0 0,-1 1 0 0 0,-1-1-1 0 0,-1-4-18 0 0,4-42 37 0 0,1 20-37 0 0,0 19-64 0 0,-1 15 64 0 0,2 2 12 0 0,-3 5 54 0 0,-2 1 34 0 0,34-7 274 0 0,13-20-782 0 0,-46 26 290 0 0,13 0 42 0 0,-10 7 167 0 0,-1 0 1 0 0,0 0 0 0 0,0 0-1 0 0,-1 0 1 0 0,1 0 0 0 0,-1 1-1 0 0,-1-1 1 0 0,1 1 0 0 0,-1-1 0 0 0,0 1-1 0 0,-1 0 1 0 0,1 2-92 0 0,1 7 78 0 0,37 310 90 0 0,-37-317-178 0 0,1 1-33 0 0,-2-2 6 0 0,-1-6-91 0 0,0-2-6 0 0,0 0 6 0 0,1-3 6 0 0,6-11 80 0 0,-2 0 1 0 0,0 0 0 0 0,-1-1-1 0 0,0 0 1 0 0,-1 0 0 0 0,-1 0-1 0 0,0 0 1 0 0,-1-13 41 0 0,4-22 0 0 0,-1 12 143 0 0,-11-54-49 0 0,5 82-83 0 0,1 8 44 0 0,1 2 17 0 0,0 0 4 0 0,0 0-31 0 0,1-2-90 0 0,9-29-179 0 0,-4 24 200 0 0,3 1-19 0 0,0 3 32 0 0,-7 3 34 0 0,-1 1-1 0 0,1-1 0 0 0,-1 0 1 0 0,1 1-1 0 0,-1-1 0 0 0,0 1 1 0 0,1-1-1 0 0,-1 1 0 0 0,0 0 1 0 0,1 0-1 0 0,-1-1 0 0 0,0 1 1 0 0,0 0-1 0 0,0 0 0 0 0,0 0 1 0 0,1 0-1 0 0,-1 1 0 0 0,-1-1 1 0 0,1 0-1 0 0,0 0 0 0 0,0 0 1 0 0,0 1-1 0 0,-1-1 0 0 0,1 1 1 0 0,-1-1-1 0 0,1 0 0 0 0,0 2-22 0 0,7 12 91 0 0,7-1-107 0 0,32-12-232 0 0,-22-7 194 0 0,-16 3 54 0 0,1 0 0 0 0,-2 2 0 0 0,0 2 0 0 0,-2 0-118 0 0,-4-1-506 0 0,3 5-242 0 0</inkml:trace>
  <inkml:trace contextRef="#ctx0" brushRef="#br0" timeOffset="13120.616">2453 1364 8319 0 0,'0'0'382'0'0,"0"0"-8"0"0,0 0-166 0 0,-4 10 1252 0 0,-12 72-156 0 0,32 49-1224 0 0,17 22 1022 0 0,-5-19-401 0 0,-7-38-320 0 0,6 49-127 0 0,-16 5 454 0 0,-7-84 82 0 0,0-56-790 0 0,1-2 0 0 0,0 0 0 0 0,-1-2-16 0 0,27 9-784 0 0,-30-15 736 0 0,1 0 11 0 0,4 0 56 0 0,-4 0 61 0 0,-2 0 8 0 0,0 0 14 0 0,0 0-11 0 0,0 0-10 0 0,16-10 75 0 0,1-13-5 0 0,-12 12-92 0 0,1 1-33 0 0,14-75 42 0 0,-17 43-40 0 0,-1 32-1 0 0,-2 6 32 0 0,2-3-22 0 0,-1 5 35 0 0,-1 2 19 0 0,0 0-3 0 0,0 0-8 0 0,11-20-486 0 0,0-5-210 0 0,-10 23 552 0 0,-1 2 139 0 0,0 0 77 0 0,0 0 21 0 0,0 0 25 0 0,0 0 90 0 0,0 0 44 0 0,0 0 10 0 0,3 23 506 0 0,3 20-616 0 0,15 14-1176 0 0,-18-50 960 0 0,2 22 239 0 0,1-15-176 0 0,-6-13-141 0 0,2-1-2 0 0,6 3 14 0 0,3-1 52 0 0,0 1 14 0 0,-1 0 0 0 0,31 1-136 0 0,-22-12 124 0 0,35-53-349 0 0,-49 52 289 0 0,-4 7-4 0 0,15-28-1559 0 0,-13 19 471 0 0</inkml:trace>
  <inkml:trace contextRef="#ctx0" brushRef="#br0" timeOffset="13624.167">2787 1855 7831 0 0,'0'0'603'0'0,"-1"2"-396"0"0,-3 4 97 0 0,3-4 1153 0 0,-2 4 2087 0 0,1-3-6315 0 0,2-3-2045 0 0</inkml:trace>
  <inkml:trace contextRef="#ctx0" brushRef="#br0" timeOffset="16216.671">3091 1910 5551 0 0,'0'0'256'0'0,"0"0"-6"0"0,-15-18 636 0 0,3 6-410 0 0,10 11-365 0 0,2 1-19 0 0,0 0-11 0 0,0 0 27 0 0,0 0 118 0 0,0 0 50 0 0,0 0 10 0 0,0 0 24 0 0,0 0 90 0 0,0 0 44 0 0,-20 24 1458 0 0,18-16-1817 0 0,1-1-1 0 0,0 1 1 0 0,1 0-1 0 0,0-1 1 0 0,0 1-1 0 0,1-1 1 0 0,-1 1-1 0 0,2-1 0 0 0,-1 1 1 0 0,1-1-1 0 0,0 1 1 0 0,1 1-85 0 0,7 36 85 0 0,11 89 616 0 0,-10-95-389 0 0,26 58-384 0 0,-27-68 72 0 0,-6-22-10 0 0,18-14-153 0 0,-20 4 157 0 0,1 0-1 0 0,0 0 1 0 0,-1-1 0 0 0,1 1-1 0 0,-1-1 1 0 0,0 0-1 0 0,-1 0 1 0 0,1 1 0 0 0,0-1-1 0 0,-1-1 1 0 0,0 1 0 0 0,0 0-1 0 0,0 0 1 0 0,-1 0 0 0 0,1 0-1 0 0,-1-1 1 0 0,0 1 0 0 0,-1-2 6 0 0,4-19-17 0 0,11-23 17 0 0,-11 37 0 0 0,1 1 0 0 0,0-1 0 0 0,2 2 0 0 0,-1 1 11 0 0,-3 7 45 0 0,-2 1 19 0 0,43 24 471 0 0,-34-19-546 0 0,14-7-106 0 0,-21 1 22 0 0,0 0 10 0 0,16-13-8 0 0,-16 13 52 0 0,-2 1 84 0 0,0 0 18 0 0,0 0 40 0 0,0 0 93 0 0,0 0 34 0 0,0 0 7 0 0,0 0 14 0 0,0 0 52 0 0,21 66 956 0 0,26 15-1916 0 0,-42-74 648 0 0,2 0 0 0 0,-3 0 0 0 0,17 9-74 0 0,-18-15 31 0 0,4-1 22 0 0,-3-1-22 0 0,5-1 32 0 0,36-19-53 0 0,-36 16 64 0 0,1-1 0 0 0,-1 1 0 0 0,-2-1 0 0 0,15-32-157 0 0,-18 26 90 0 0,0 1 14 0 0,0-1 42 0 0,0 1 11 0 0,0 1 0 0 0,-1 1 0 0 0,3-61 0 0 0,-17-38-240 0 0,2 49-224 0 0,9 57 430 0 0,0 2 114 0 0,0 0 18 0 0,0 0-2 0 0,0 0 20 0 0,0 0 83 0 0,0 0 32 0 0,0 0 7 0 0,0 0-20 0 0,0 0-96 0 0,0 0-39 0 0,0 0-10 0 0,0 0-26 0 0,-43 5-2302 0 0,42-5 1999 0 0,1 0 31 0 0,-2 1 134 0 0,-4 3 67 0 0,-18 33 372 0 0,22-29-319 0 0,1 0 0 0 0,0 0-1 0 0,0 0 1 0 0,0 0 0 0 0,1 0 0 0 0,1 0-1 0 0,-1 0 1 0 0,1 0 0 0 0,1 0-1 0 0,-1 0 1 0 0,1 0 0 0 0,2 2-29 0 0,6 39 15 0 0,-3-16-15 0 0,1 8 0 0 0,-5-31 0 0 0,2-1 0 0 0,1-1-12 0 0,1-1-49 0 0,28 6-100 0 0,45-2 107 0 0,-55-22 54 0 0,49-75 435 0 0,-44 40-852 0 0,-27 38-161 0 0</inkml:trace>
  <inkml:trace contextRef="#ctx0" brushRef="#br0" timeOffset="17268.04">4082 1863 1375 0 0,'0'0'443'0'0,"0"0"1321"0"0,0 0 577 0 0,0 0 115 0 0,0 0-274 0 0,-1 1-1266 0 0,-37 18-113 0 0,30-16-965 0 0,0 0 0 0 0,1 0 0 0 0,0 1 0 0 0,0 0 0 0 0,0 1 0 0 0,0-1 0 0 0,1 1-1 0 0,0 1 1 0 0,0-1 0 0 0,0 1 0 0 0,0 0 0 0 0,1 0 162 0 0,-6 14 159 0 0,0 0 0 0 0,2 0 0 0 0,0 1 0 0 0,2 0-1 0 0,0 1 1 0 0,1 0 0 0 0,1 0 0 0 0,1 0 0 0 0,1 4-159 0 0,5-4 962 0 0,2-15-908 0 0,-3-6-51 0 0,0 0 0 0 0,0 1 0 0 0,1-1 1 0 0,-1 1-1 0 0,1-1 0 0 0,-1 0 0 0 0,1 0 1 0 0,-1 0-1 0 0,1 0 0 0 0,-1 0 0 0 0,1 0 1 0 0,0-1-1 0 0,0 1 0 0 0,-1 0 0 0 0,1-1 1 0 0,0 1-1 0 0,0-1 0 0 0,0 0 0 0 0,0 1 1 0 0,-1-1-1 0 0,1 0 0 0 0,0 0 1 0 0,0-1-1 0 0,0 1 0 0 0,0 0 0 0 0,0 0-3 0 0,2-1-10 0 0,79-25 138 0 0,-51 21-64 0 0,-14 6-64 0 0,-9 2 11 0 0,21 19 96 0 0,-27-17-19 0 0,-1 1 0 0 0,0-1 1 0 0,-1 1-1 0 0,1 0 0 0 0,-1 0 1 0 0,0-1-1 0 0,-1 1 0 0 0,1 0 1 0 0,-1 0-1 0 0,-1 0 1 0 0,1 0-1 0 0,-1 0 0 0 0,0-1 1 0 0,0 1-1 0 0,0 0 0 0 0,-1 0 1 0 0,0-1-1 0 0,0 1 0 0 0,0-1 1 0 0,-1 0-1 0 0,0 0 0 0 0,0 0 1 0 0,0 0-1 0 0,-1 0 1 0 0,0 0-1 0 0,0-1 0 0 0,0 0 1 0 0,0 0-1 0 0,0 0 0 0 0,-2 0-88 0 0,-82 104 520 0 0,59-80-1117 0 0,11-25 560 0 0,2-22-1498 0 0,11 8-3568 0 0</inkml:trace>
  <inkml:trace contextRef="#ctx0" brushRef="#br0" timeOffset="19661.864">4416 1197 6911 0 0,'0'0'528'0'0,"-1"1"-341"0"0,-32 47 5395 0 0,26 32-5026 0 0,7-60-385 0 0,0 0-212 0 0,-2 23-80 0 0,2-1 0 0 0,2 1 0 0 0,2-1 0 0 0,2 0-1 0 0,2-1 1 0 0,12 41 121 0 0,-9-71-1537 0 0,-3-14-1658 0 0,1-1-441 0 0</inkml:trace>
  <inkml:trace contextRef="#ctx0" brushRef="#br0" timeOffset="20301.838">4546 2269 8719 0 0,'0'0'399'0'0,"0"0"-4"0"0,0 0-226 0 0,0 0-16 0 0,0 0 27 0 0,0 0 4 0 0,0 0-18 0 0,0 0-72 0 0,0 0-34 0 0,0 0-124 0 0,0 0-30 0 0,0 0 4 0 0,0 0 2 0 0,-1 0 15 0 0,-6 1 70 0 0,5 0 62 0 0,2-1 22 0 0,0 0 61 0 0,0 0 3 0 0,0 0-8 0 0,0 0-6 0 0,0 0-23 0 0,0 0-11 0 0,0 0-1 0 0,0 0-33 0 0,0 0-131 0 0,-1-11-3063 0 0,1 9-293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8-04-22T05:11:43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814 0,'0'0,"-24"0,0 0,24 0,0 0,-24 0,0 0,24 0,-24 0,24 0,-24 0,24 23,-72-46,48 23,1 0,23 0,-24 0,24 0,-24 0,24 0,-24 0,24 0,-24 0,0 0,24 0,-24 0,24 0,0 0,-24 0,0 0,24 0,-24 0,0 0,24 0,-24 0,1 0,23 0,-24 0,24 0,0 0,-24 0,0 0,24 0,-24 0,0 0,24 0,0 0,-24 0,24 0,-24 0,0 0,24 0,-24 0,24 0,-24 0,24 0,-24 0,24 0,0 23,0-1,0-22,0 23,0 0,0-23,0 23,0-23,0 0,0 23,0-23,0 23,0-23,0 23,0-23,0 0,0 23,0-23,0 0,0 0,0 23,0-23,0 23,0-23,0 0,0 23,0-23,0 23,0-23,0 23,0-23,0 0,0 22,0-22,0 0,0 0,0 0,0 0,0 23,0-23,0 0,0 0,0 0,0 23,0-23,0 23,0-23,24 0,-24 0,0 0,0 0,0 0,0 0,0 0,24 0,-24 0,0 0,0 0,0 0,0 0,0 0,24 0,-24 0,24 0,-24 23,24-23,-24 0,0 0,24 0,-24 0,24 0,-24 23,24-23,-24 0,0 0,24 0,-24 0,24 0,-24 0,24 0,-24 0,0 0,23 0,-23 0,24 0,-24 0,0 0,0 0,24 0,-24 0,0 0,24 0,-24 0,24 0,0 23,0-23,0 0,-24 0,24 0,0 0,-24 0,24 0,-24 0,24 0,-24 0,23 0,1 0,-24 0,24 0,-24 0,24 0,-24 0,24 0,0 0,-24 0,24 0,-24 0,24 0,-24 0,48 0,-48 0,24 0,-24 0,24 0,-24 0,23 0,1 0,-24 0,24 0,-24 0,24 0,-24 0,0 0,24 0,-24 0,24 0,-24 0,24 0,-24 0,24 0,0 0,-24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8-04-22T05:11:48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1673 0,'-24'0,"1"0,23 24,-48-24,48 0,-24 0,24 0,0 0,-24 0,0 0,24 0,-23 0,-1 24,0-24,-24 0,1 24,23-1,-24-23,48 0,-24 0,-23 0,23 24,0-24,0 0,24 0,-24 0,0 0,1 0,23 0,-24 0,24 0,-24 0,0 0,24 0,-24 0,24 0,-24 0,1 0,-1 0,0 0,24 0,-24 0,0 0,0 0,24 0,0 0,-23 0,-1 0,0 0,24 0,-24 0,0 0,24 0,-24 0,24 0,-23 0,23 0,-24 0,0 0,24 0,0 0,-24 0,0 0,24 0,-24 0,24 0,-23 0,23 0,-24 0,0 0,24 0,-24 0,24 0,-24 0,0 0,24 0,-23 0,23 0,-24 0,24 0,-24 0,0 0,24 0,-24 0,24 0,0 24,-24-24,1 0,23 0,-24 0,24 0,0 0,-24 0,24 0,-24 0,0 0,24 0,-24 0,24 0,-23 0,23 0,-24 0,24 0,0 24,0-24,-24 0,24 0,0 24,0-24,0 24,0-24,0 0,0 0,0 24,0-24,0 24,24-24,-24 0,0 0,0 0,0 24,24-24,-24 0,0 0,0 0,0 0,0 0,0 0,0 0,0 24,0-24,0 0,0 0,0 24,0-24,0 0,0 24,0-24,0 0,0 23,0-23,0 0,0 24,0-24,0 24,0-24,0 0,0 0,0 24,0-24,23 0,-23 0,0 0,0 0,0 0,0 0,0 0,0 0,0 24,0-24,24 0,-24 0,0 0,0 0,0 0,0 0,0 0,24 0,-24 0,24 0,-24 0,0 0,0 0,24 0,-24 0,24 0,-24 0,23 0,-23 0,0 0,0 0,24 0,-24 0,0 0,0 0,24 0,-24 0,24 0,0 24,0-24,-24 0,23 0,-23 0,24 0,0 0,0 0,0 0,-24 0,24 0,-1 0,1 0,-24 0,0 0,24 0,-24 0,24 0,-24 0,0 0,24 0,-24 0,24 0,-24 0,23 0,1 0,0 0,-24 0,24 0,-24 0,24 0,0 0,-1 0,-23 0,24 0,-24 0,24 0,0 0,0 0,-24 0,24 0,-1 0,1 0,-24 0,24 0,0 0,0 0,-24 0,24 0,-24 0,23 0,1 0,-24 0,0 0,0 0,24 0,-24 0,24 0,-24 0,24 0,-24 0,24 0,-1 0,1 0,0 0,0 0,0 0,0 0,23 0,-23 0,-24 0,24 0,0 0,0 0,-24 0,23 0,1 0,-24 0,24 0,-24 0,0 0,0 0,24 0,-24 0,24 0,-24 0,24 0,-24 0,47 0,-47 0,0 0,0 0,24 0,-24 0,0 0,24 0,-24 0,24 0,-24 0,0 0,0 0,24 0,-24 0,0 0,23 0,-23 0,0 0,24 0,-24 0,0 0,24 0,-24 0,0 0,0 0,24 0,-24 0,0 0,24 0,-24 0,24 0,-24 0,0 0,23 0,-23 0,0 0,0 0,0 0,24 0,-24 0,24 0,-24 0,0 0,0 0,24 0,-24 0,0 0,24 0,-24 0,0 0,24 0,-24 0,23 0,1 0,0 0,0 0,-24 0,0 0</inkml:trace>
  <inkml:trace contextRef="#ctx0" brushRef="#br0" timeOffset="5266">1602 0,'0'0,"24"0,-24 0,23 0,-23 0,24 0,-24 0,24 0,0 0,-24 0,24 0,-24 0,24 0,-1 0,1 0,-24 0,24 0,0 0,0 0,-24 0,24 0,-24 0,23 0,-23 0,0 0,24 0,-24 0,24 0,-24 0,24 0,-24 0,24 0,-24 0,0 0,24 0,-24 0,23 0,-23 0,0 0,24 0,-24 0,24 0,-24 0,24 0,-24 0,24 0,-24 0,0 0,24 0,-24 0,0 0,23 0,-23 0,0 0,24 0,-24 0,0 24,24-24,-24 0,0 0,0 0,0 24,24-24,-24 0,0 0,24 0,-24 0,0 24,0-24,24 0,-24 0,0 0,0 0,0 0,0 0,0 0,0 0,0 0,0 0,0 0,0 23,23-23,-23 0,0 0,0 0,0 24,0-24,0 0,0 0,0 0,0 0,0 24,0-24,24 24,-24-24,0 0,0 0,0 0,0 0,0 24,0-24,0 0,0 24,0-24,0 0,0 0,0 24,0-24,0 24,0-24,0 0,0 24,0-24,0 24,0-24,0 0,0 24,0-24,0 0,0 0,0 24,0-24,0 23,0-23,0 0,0 24,0-24,0 24,0-24,0 0,0 24,0-24,0 24,0-24,0 0,0 0,0 24,0-24,0 24,-24-24,24 24,0-24,-23 0,-1 0,24 0,-24 0,24 0,-24 0,0 0,24 0,-24 0,24 0,-23 0,23 0,-24 0,0 0,24 0,-24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8-04-22T05:12:44.109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906 61,'-25'0,"25"0,-25 0,25 0,-25 0,25 0,-25 0,0 0,25 0,-25 0,25 0,-25 0,25 0,-25 0,0 0,-25-24,25 24,0 0,0 0,-25 0,25 0,0 0,0 0,25 0,-25 0,0 0,25 0,-25 0,25 0,-25 0,25 0,-25 0,25 0,-25 0,0 0,25 0,-25 0,0 0,25 0,0 0,-25 0,0 0,25 0,-25 0,0 0,25 0,-25 0,25 0,-25 24,25-24,-25 0,25 0,-25 0,25 0,0 25,0-25,0 25,0-25,0 24,0-24,0 25,0 0,0-25,0 24,0-24,0 0,0 0,0 25,0-25,0 25,0-25,0 25,0-25,0 0,0 24,0-24,0 0,0 25,0-25,0 25,0-25,0 0,0 24,0-24,0 0,0 25,0-25,0 0,0 0,0 25,25-25,-25 24,0-24,0 0,0 0,0 0,0 0,0 0,0 0,0 0,0 0,0 0,0 0,0 0,0 0,25 0,-25 0,0 0,0 0,0 0,25 0,-25 0,0 0,0 0,25 0,-25 0,0 0,0 0,25 0,-25 0,25 0,-25 0,25 0,-25 0,25 0,0 0,-25 0,25 0,-25 0,25 0,-25 0,25 0,0 0,-25 0,0 0,25 0,-25 0,25 0,-25 0,25 0,0 0,0 0,25 0,0 0,-50 0,50 0,-50 0,25 0,-25 0,25 0,0 0,-25 0,25 0,-25 0,25 0,0 0,0 0,0 0,0 0,0 0,0 0,-25 0,50 0,-50 0,25 0,-25 0,50 0,-50 0,25 0,0 0,0 0,0 0,25 0,0 0,-50 0,50 0,-50 0,25 0,0 0,0 0,0 0,0 0,0 0,-25 0,25 0,0 0,-25 0,25 0,0 0,25 0,-50 0,25 0,25 0,-25 0,0 0,0 0,-25 0,25 0,0 0,25 0,-50 0,24 0,-24 0,25 0,0 0,0 0,25 0,-25 0,-25 0,50 0,-50 0,25 0,-25 0,0 0,25 0,-25 0,25 0,-25 0,25 0,-25 0,25 0,0 0,-25 0,25 0,-25 0,25 0,-25 0,25 0,-25 0,0 0,25 0,-25 0,0 0,0 0,25 0,-50 0,0 0,25 0,-25 0,25-24,-25 24,0-25,25 25,0-25,-25 25,25-24,-25-1,25 25,0-25,0 25,0-24,0 24,0-25,0 0,0 25,0-25,0 25,0 0,25 0,-25-24,0 24,0-25,0 0,0 25,0-24,0 24,0-25,0 25,0-25,-25 25,0 0,25 0,-25 0,0 0,25 0,-25 0,0 0,0 0,-25 0,25 0,0 0,-25 0,26 0,-1 0,0 0,-25 0,50 0,-25 0,25 0,-25 0,0 0,25 0,-25 0,25 0,-25 0,25 0,-25 0,0 0,25 0,-25 0,0 0,0 0,0 0,0 0,0 0,-25-24,0 24,50 0,-50 0,50 0,-25 0,25 0,-25 0,25 0,-25 0,0 0,25-25,-25 25,0 0,25 0,-25 0,0 0,0 0,25 0,-25 0,0 0,25 0,-25 0,0 0,25 0,-25 0,0 0,25 0,-25 0,0 0,25 0,-25 0,25 0,-25 0,0 0,25 0,-25 0,25 0,-25 0,25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18:13:37.1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4598 5 5,'0'0'9,"0"0"1,0 0-2,0 0 1,0 0 0,0 0 1,0 0 1,-18-8 0,18 8-1,0 0-3,0 0 0,-14-1-1,14 1-1,0 0-1,0 0-1,-16 3 0,16-3-1,0 0 0,-16 6 0,16-6 0,0 0 0,-20 7 0,20-7 0,0 0-1,-20 6 0,20-6 0,-18 5 0,18-5 1,-19 5 0,19-5 0,-23 1 0,23-1 1,-24 2-1,24-2 0,-24 1-1,24-1 0,-21 5 0,21-5-1,-21 8 0,21-8 1,-19 10-1,19-10 1,-19 8-1,19-8 1,-18 6 0,18-6-1,0 0 1,-14 8-1,14-8 0,0 0 2,0 0-2,-16 18 0,16-18 0,-15 16 0,15-16 0,-16 18 0,16-18 1,-17 19-1,17-19 0,-18 18 0,18-18 0,-14 17 0,14-17 0,-15 19 0,15-19 0,-11 18 0,11-18 0,-11 19 0,11-19 0,-12 16 0,12-16 0,-8 16-1,8-16 1,-9 16 0,9-16 0,-8 17 0,8-17 0,-7 16 0,7-16 0,-4 18 0,4-18 0,-4 14-2,4-14 2,0 15 0,0-15 0,0 0 0,2 19-1,-2-19 1,0 0 0,2 16 0,-2-16-1,0 0 1,0 0 0,3 14 0,-3-14 0,0 0-1,0 0 1,5 16 0,-5-16 0,0 0 0,0 0-1,8 16 1,-8-16-1,0 0 1,0 0 1,16 12-2,-16-12 2,0 0-1,14 6 1,-14-6-1,0 0 1,18 6-1,-18-6 0,0 0 0,16 7 0,-16-7 0,0 0 0,19 3 0,-19-3 0,14 2 0,-14-2 0,18 0 0,-18 0 0,18 0 0,-18 0 0,17 0 1,-17 0-2,18 0 1,-18 0 0,18 3 0,-18-3 0,17 2 0,-17-2 1,20 1-1,-20-1 0,20-3 0,-20 3 0,23-2 0,-23 2 0,22-5 1,-22 5-1,21-1 0,-21 1 0,18-2 0,-18 2 0,19-1 0,-19 1-1,23-2 1,-23 2-1,25-5-3,-10 4-11,4 5-8,-19-4 0,21 4-1,-21-4 1</inkml:trace>
  <inkml:trace contextRef="#ctx0" brushRef="#br0" timeOffset="2714">4473 1261 10,'0'0'9,"0"0"2,0 0 0,0 0 0,0 0 0,0 0 0,0 0 0,0 0-2,0 0 0,0 0 0,0 0-2,0 0 0,0 0-1,0 0-2,0 0 0,-16 6-1,16-6 0,0 0-1,0 0-1,-24 8 1,24-8 0,-21 3 0,21-3 1,-23 2 0,23-2 0,-27 1-1,13-1 2,-2 2-2,16-2-1,-28 3 0,28-3 0,-27 5 0,27-5 0,-22 10-1,22-10 1,-21 12-1,21-12 1,-20 16-1,20-16 0,-20 23 0,20-23 0,-23 24 0,12-10 0,11-14 0,-23 26 0,23-26 0,-20 23 0,20-23 1,-18 19-1,18-19 1,-13 18-1,13-18 0,-8 14 0,8-14 1,-5 15-1,5-15 0,-3 16 1,3-16-1,-2 16 0,2-16 0,2 16 1,-2-16-2,3 18 2,-3-18-1,5 16-1,-5-16 1,7 16 0,-7-16 0,8 17 0,-8-17 0,0 0 0,14 20 0,-14-20 0,0 0 0,19 19 0,-19-19 0,16 9 0,-16-9 0,18 5 0,-18-5 0,22 7 0,-22-7 0,21 5 0,-21-5 0,24 6 0,-24-6 0,24 6-1,-24-6 1,26 5 0,-26-5 0,26 2-1,-12-1-2,1-2-1,2 1-8,-1 3-11,-16-3 0,32-3-1,-32 3 0,34-5 1</inkml:trace>
  <inkml:trace contextRef="#ctx0" brushRef="#br0" timeOffset="3850">4163 1481 35,'0'0'15,"-26"11"0,26-11 1,-27 11-3,27-11-2,-29 12-1,15-9-2,-4 2 0,2-2-1,-3 2 0,-2-4-1,2 4 0,-4-3-1,1-1 0,-2 1 0,1-1-1,-2-1 0,2 2-1,-6-4 0,2 6 0,-7-3-1,-1 2 0,-7 4 0,-4-1-1,-4 2-1,-4 0 1,1 0 0,-4-1-1,1 1 1,2-2-1,-1-1 1,5 1 0,-2 1-1,-1 1 1,-2 0 0,2 3-1,-3-3 0,0 5 0,-4-3 0,-1 1 0,-1 0 0,-4-1 0,0-1 0,1 1 0,-1-2 0,2 1 0,1-1 0,4-1 0,3-1 0,3 1 0,3-2 0,2-2 0,0 2 0,1-1 0,-1 0 0,0 0 0,-2 3 0,0-1 0,-4 2 0,-2-1 0,-2-1 0,-3 2 0,2-1 0,-2-1 0,1 0 1,2-1-1,2 2 1,5-3-1,0 3 1,2-2 0,0 1-1,4 0 1,0-1-1,2 2 0,1-1 0,-1-1 0,-1 0 1,3 0-1,-3 1 1,1-1-1,0 0 1,-2 1 0,-2-3-1,4 4 1,-1-3 0,1 3-1,1-1 0,2 1 0,0 2 0,3-2-1,4 6 0,1-6-1,3 5-1,1-5-1,9 2-2,0-7-6,19-2-16,-19 2 1,19-2 0,-2-23 0</inkml:trace>
  <inkml:trace contextRef="#ctx0" brushRef="#br0" timeOffset="4813">496 1707 51,'0'0'16,"-18"3"2,18-3 0,-26 15-4,10-7-6,-1 1-2,-1 1 0,2 1-1,-2 0 1,18-11-1,-29 21-1,29-21 0,-30 23-1,30-23-1,-29 25 0,10-13 0,-1 2-1,0 0 1,-3-1-1,-1 2 1,0-3 0,3 0-1,-3-3 1,5 3 0,0-3 0,4 1-1,1-1 0,14-9 0,-18 21-1,18-21 1,-11 22-1,11-22 1,-7 21-1,7-21 1,0 24-1,0-24 1,4 25 0,-1-9 0,0-1 0,0-1 0,-3-14 0,8 26 1,-8-26-1,13 22 0,-13-22-1,24 18 1,-6-10 0,4-2-1,4 1 1,4-2-1,6-2 1,1 0-1,4 0 0,1 2-1,3-2 0,-2 2-1,1 1-2,-4-1-4,3 2-13,0 2-5,-11-5-1,5 5 0,-8-12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7-23T06:27:20.2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24AB04E-D80D-4D02-9E90-7FECD8B7FD61}" emma:medium="tactile" emma:mode="ink">
          <msink:context xmlns:msink="http://schemas.microsoft.com/ink/2010/main" type="inkDrawing" rotatedBoundingBox="8547,15773 8642,15590 8661,15600 8566,15783" semanticType="callout" shapeName="Other">
            <msink:sourceLink direction="with" ref="{80427EF6-3B90-47C5-B8DE-B2EE313F56A8}"/>
          </msink:context>
        </emma:interpretation>
      </emma:emma>
    </inkml:annotationXML>
    <inkml:trace contextRef="#ctx0" brushRef="#br0">90 36 7,'0'0'6,"0"0"1,0 0 0,0 0 0,0 0-1,0 0-1,0 0-1,-15-12 1,15 12-2,0 0 1,0 0-2,0 0 0,0 0 0,0 0 1,0 0 0,0 0 0,0 0 0,0 0-1,0 0 0,0 0 0,0 0-4,0 0 0,0 0-1,0 0 0,0 0 0,5-14 0,-5 14 1,0 0 1,0 0 1,0 0-1,0 0 0,0 0-1,0 0 0,0 0 0,0 0 1,0 0 0,0 0 0,0 0 3,15-14 0,-15 14 2,0 0-1,0 0 1,0 0-1,0 0 0,0 0 1,0 0 1,0 0-1,0 0 2,0 0-1,0 0 1,0 0 0,0 0-1,0 0 0,0 0-2,0 0-1,0 0-1,0 0-1,-12 18 1,12-18-1,0 0 0,-6 15 0,6-15 1,0 0-1,-9 15 1,9-15-1,0 0 1,-8 16-1,8-16 0,0 0 0,-10 20-1,10-20 1,-6 16-1,6-16 1,-7 15-1,7-15 1,0 0 0,0 0 0,-11 18-1,11-18 1,0 0 0,0 0 0,-12 18 0,12-18 0,0 0-1,0 0 1,-10 18 0,10-18 0,0 0-1,0 0-1,0 0-1,0 0-2,-4 14-2,4-14-4,0 0-5,0 0-2,0 0 0,0 0 1,0 0 1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18:13:43.1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3142 2998 22,'0'0'12,"-16"-8"1,16 8 1,0 0-3,0 0 0,-16-10 0,16 10-2,0 0 0,-16-8 0,16 8 0,-14-8-2,14 8 0,-15-9-1,15 9 0,-14-10-2,14 10 0,-15-8 0,15 8 0,-16-11-1,16 11 0,-17-8-1,17 8 1,-20-10-1,20 10 0,-22-11 0,22 11 0,-27-13-1,27 13 0,-26-17 1,11 7-1,-2 0 0,1-1 1,-4-3-1,3 1 1,-4-3 0,-2 0 0,-2 0-1,-1-1 0,-1-1 0,-4-1 0,-3 0-1,2-2 1,-3-2-1,-2 3 1,0-4 0,0 3 0,-1-3 0,-1 3-1,-1-3 1,1 2-1,-1-2 1,3 1-1,-3-2 1,0-1-1,0 1 0,-2-1 0,2-1 1,-2-2-1,2 0 0,0-1 1,1-2 0,1 1 0,1-1-1,1 2 1,1-2 0,0 2 0,-2-1 0,1 3-1,-2-1 1,-1-2-1,1-1 0,1-3 0,0 0 0,0-3 1,0-2-1,2 1 1,-2 1-1,3-2 1,-1 0-1,1 2 0,-3-1 1,3 4-1,1-2 0,-4 1 1,0 0-1,-2 1 0,2 0 0,2 0 0,1-2-2,0 0 2,1 0-2,2 2 1,2 0 0,2 0 0,0 0 0,-2 4 1,1 1 0,-1-2 0,2 2 0,-3-2 0,-1 0 1,-1 0-1,0-2 1,3-1-1,-3 1 0,3 1 0,0 1 0,3 0 0,2 1 1,2 3-1,-1 0 0,1 4 0,2 2 0,1 1-1,0 4 1,3 2 0,1 2 0,15 13 0,-24-17 0,24 17 0,-16-13 0,16 13 0,-14-11 0,14 11 0,-15-13 0,15 13 0,-14-11 0,14 11 0,0 0 0,-19-16-1,19 16 0,0 0 0,0 0 0,0 0 0,-12 18 0,12-18 0,5 28 0,-2-5 0,2 4 0,3 3 0,2 10 0,0 3 0,4 4 0,-3 1 0,2 1 0,0-4 0,0 0 0,-2-5 0,0-7 0,-3-5 1,0-4-1,-1-7 0,1-2 0,-8-15 1,9 17-1,-9-17 0,0 0 1,0 0 0,0 0-1,13-17 1,-13 2 0,0-2 1,-1-6-1,-1-4 0,-1-2 1,-2-4-1,0-4 1,0 0-1,1-3 1,-3 0 0,1-1 0,1 2 1,-3 1-1,1 6 0,-1 1 1,0 6-1,-1 1-1,2 6 1,1 2-1,6 16 0,-7-22 0,7 22 0,5-18-1,-5 18 1,21-12-1,-5 7 1,7 2-1,4-1 1,5 6 0,2 0-1,3 2 1,0 3 0,1 1 0,-1 1 0,0 3 0,-5-1 0,0 2 0,-1 1 0,-4 2 0,2 0 0,-1 0 0,-1-2-1,0 1 0,0-6-1,6 2-6,-6-4-14,-1-12-8,6 5 1,-11-14-1,3 6-1</inkml:trace>
  <inkml:trace contextRef="#ctx0" brushRef="#br0" timeOffset="9555">7792 0 5,'0'0'13,"0"0"0,0 0-1,17 12 0,-17-12 0,0 0 1,0 0-4,0 0-1,11 15-2,-11-15 0,0 0-2,21 6 0,-21-6-1,22 2-1,-22-2-1,27 0 0,-12 1 0,-1 1 0,1 1-1,3 0 1,-2 2 1,0 0-1,0 1 1,0-1 0,0 0 1,1-2-1,3-1 0,-6 1 0,4-2 0,-4 1-1,4 1 1,-18-3-2,29 7 1,-29-7-1,24 8 0,-24-8 0,24 6 0,-24-6 0,24 5 0,-24-5 0,24 1 0,-24-1 1,21 4-1,-21-4 0,18 3 0,-18-3 0,0 0 0,18 8 0,-18-8 1,0 0-1,0 0 0,17 9 0,-17-9 0,0 0 0,0 0 0,18 10 0,-18-10 1,0 0 0,0 0 0,14 10 0,-14-10 0,0 0 1,5 16-1,-5-16 1,0 0 0,2 16-1,-2-16 0,1 16 0,-1-16 0,-1 17-1,1-17 0,0 24 1,0-24-1,0 27 0,1-11 0,-2 0 0,2 2 0,-1 0 0,2-2 0,0 3 0,-1-3 2,1 3-4,1 2 2,0-1 0,0 3 0,1 4 0,-1 2 2,0 3-4,0 0 4,0 5-2,1-4 0,-1 2 0,0 2 0,2-5 0,0 0 1,-2-5-1,2 2 1,-2-5 0,0 3 1,0 0-1,1-1 0,-3 3 0,1 0 0,-1-4 1,1 2-1,0-4 1,-1-3 0,-1-20 0,0 29 0,0-29 1,-1 16-2,1-16 1,-7 15 0,7-15-1,-11 14 1,11-14 0,-16 13 1,16-13-1,-24 6 1,8-6 0,1 3 0,-4-6 0,1 3-1,-4-3 1,1 1-1,-3-1 0,0 3 0,-2-3-1,0 5 1,1-2-1,-6 3-1,-1 3 1,2 1-1,-4-1 0,2 2 1,0 0-1,1 0 0,2 2 1,5-4-1,2 0 1,2-1-1,1 0 0,0 0 1,1 0-1,-1-1 0,0 1 0,-4 0 0,1 0 0,-3 1-1,3 2 0,-4-5-2,7 5-2,-5-8-3,24 0-9,-31 7-9,17-12-7,14 5 2,-15-3-1,15 3 1</inkml:trace>
  <inkml:trace contextRef="#ctx0" brushRef="#br0" timeOffset="11674">7608 1386 41,'-15'-3'18,"15"3"1,-17 3 1,17-3-5,-16 3-3,16-3-1,-20 2-3,6-4-1,14 2 0,-24-1-2,24 1 2,-26-7-3,26 7 0,-24-11 0,24 11-2,-26-18 1,26 18-1,-27-19 1,13 11-1,-3-1 0,0 2 1,-6 1-1,2 1 0,-4-1 0,1 2 0,-4-2-1,3 1 0,-3-3 0,-1 2 0,2-2-1,0 1 1,3-1-1,0 0 1,3 2-1,1 0 0,4-1 0,16 7 0,-27-14 1,27 14-2,-24-11 2,24 11-2,-27-8 2,11 4-1,-4 4 1,-1 4-1,1-6 1,-3 4-1,-3-4 1,2 0-1,0-1 1,2 0 0,1 0-2,2-5 1,-1 5-1,4-2 1,2 2-1,14 3 1,-24-4-2,24 4 2,-21-1 0,21 1 0,-16 1 0,16-1 0,-16 2 0,16-2 0,-15 0 0,15 0-2,0 0-1,-22-8-5,22 8-9,3-14-14,0-9 2,13 6-1,3-15-1</inkml:trace>
  <inkml:trace contextRef="#ctx0" brushRef="#br0" timeOffset="15056">6177 2448 11,'0'0'9,"0"0"1,0 0 1,0 0 0,0 0-1,0 0-1,-2-15-1,2 15 0,0 0-1,0 0-1,6-14-1,-6 14 0,0 0 0,5-21-1,-5 21-1,5-22 1,-2 7 1,2-1-1,0-1 0,1-4 0,1 2 0,-1-4-1,-1 3 0,0-4 0,0 0-1,-1 1 0,0-1 0,-1 2 0,-1-2 0,-1 0 0,2-2 0,-1 2 0,1 2-1,-1-2 1,-1 3-1,-1-1 1,4 3-1,-3 1 0,-1 0 0,2 4-1,-1-2 1,-1 16-1,5-29 0,0 15 0,0-4 0,0 1 0,1-1 0,-1 2 0,-2-1 1,0 2-1,-3 15 1,2-24 1,-2 24-1,-2-14 0,2 14 0,0 0 0,0 0 0,0 0-1,0 0 0,-8-16 0,8 16-1,0 0 1,2-19-1,-2 19 1,3-18 0,-3 18-1,3-14 1,-3 14 0,0 0 0,2-15 0,-2 15 1,0 0-1,0 0-1,0 0 1,0 0 0,3-14-1,-3 14 1,0 0 0,3-18-1,-3 18 1,0 0 0,4-16 0,-4 16 0,0 0 0,0 0 0,0 0 0,-16 18 0,16-18-1,-13 17 1,13-17 0,-15 21 0,15-21 0,-14 16 0,14-16 0,-11 16 0,11-16 0,0 0 0,-17 21 0,17-21 0,-11 19 0,11-19 0,-11 21 0,11-21 0,-11 19 0,11-19 1,0 0-1,-8 15 1,8-15 0,0 0-1,0 0 1,0 0-1,6-18 0,-6 18 1,15-24-1,-7 8 0,1-3 0,2 3 0,1-3 0,-1 1 0,0 2 0,-11 16 0,19-26 0,-19 26 0,15-12 0,-15 12 0,0 0 1,0 0-1,14-2 1,-14 2-1,7 18 1,-7-18 0,6 32 0,-1-15-1,0 6 1,0-4-1,-2 3 0,2-1 1,0-2-2,-1-1 1,3-2-1,-7-16-2,9 27-3,-9-27-9,7 14-12,-7-14 0,0 0 0,24-11-1</inkml:trace>
  <inkml:trace contextRef="#ctx0" brushRef="#br0" timeOffset="16472">6548 1127 8,'9'-21'9,"-9"21"-1,0 0 0,16-8 0,-16 8 0,0 0 0,0 0-1,2 14 0,-2-14 0,-6 15 1,6-15-1,0 0 0,-15 17 0,15-17-1,0 0 1,-18 7 1,18-7-1,0 0-1,-19-5-1,19 5-1,0 0 0,-21-13-2,21 13 0,-19-13-1,19 13 0,-24-11-1,24 11 1,-26-8 1,12 5-1,-2-2 0,1 2 0,1 0 0,-1 0 0,15 3 2,-25-10-2,10 5 0,15 5 1,-21-9-1,21 9 0,-22-5 0,22 5 1,-23-2-1,23 2 0,-22 2 0,22-2 0,-23 3 0,23-3 0,-24 5-1,24-5 1,-22 3 0,22-3-1,-26 3 0,26-3 1,-24 2-1,24-2 1,-24-2 0,9 2-1,15 0 1,-29 0 0,13 2-1,-1 1 0,-3 2 1,1 1-1,-2 2 0,4-1 0,-3-1 0,3-1 0,1 0 1,0-2-1,0-3 0,-1 0 0,3 0 1,0-2-1,-3 1 0,3 1 0,-2 0 0,0-2 1,0 4-1,-2-2 0,1 1 0,-3-1 1,3 2-1,-3-2 0,1 1 0,-2-2 1,2-1-1,-4 1 0,2-4 0,1-2 0,-6-1 1,3 2-1,3-4 0,-5 2 0,1 2 0,0 0 0,0 3 0,-2 1 0,2 2 1,-1 3-1,-3 0 0,4 1 0,-1 2 0,4-1 0,-2-2 1,4-2-1,0-1 0,1 0 1,4-1-1,-4-1 0,18 2 1,-29-8-1,29 8 0,-26-4 0,26 4 0,-27-2 0,27 2 0,-24 0 0,24 0 0,-21 2 0,21-2 0,-18 0 0,18 0 0,0 0 0,-14 0 1,14 0-1,0 0 0,0 0 0,0 0 0,-15-2 0,15 2 0,0 0 0,0 0 0,-14 0 0,14 0 0,0 0 0,0 0 0,-18 0 0,18 0 0,0 0 0,0 0 0,-16 0 0,16 0 0,0 0 0,0 0 0,0 0 0,-14-2 1,14 2-1,0 0 0,0 0 0,0 0 0,-15-3 0,15 3 0,0 0 0,0 0 0,-14-6 0,14 6 0,0 0 0,0 0 1,-16-11-1,16 11 0,0 0 0,0 0 0,-15-16 0,15 16 1,0 0-1,-13-15 0,13 15 0,0 0 0,-17-13 1,17 13-1,-15-6 0,15 6 0,-19-8 0,19 8 0,-22-10 0,22 10 1,-26-9-1,26 9 0,-23-13 0,23 13 0,-20-10 0,20 10 1,-15-9-1,15 9 0,0 0 0,-16-11 0,16 11 0,0 0 0,0 0 0,-10-18 0,10 18 0,0 0 0,-3-21 0,3 21 0,-3-19 0,3 19 0,-3-18 0,3 18 0,-5-16 0,5 16 1,0 0-1,-11-17 0,11 17 0,0 0 0,0 0 0,-10-15 0,10 15 0,0 0 0,0 0 0,0 0-1,0 0 1,0 0 0,0 0 0,0 0-1,0 0 1,0 0 0,0 0 0,0 0-1,0 0-1,0 0-1,0 0-1,0 0-3,0 0-8,0 0-15,22 15 2,-22-15-1,28 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09-17T11:01:50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571BF12-098C-454E-9836-BA30625AC340}" emma:medium="tactile" emma:mode="ink">
          <msink:context xmlns:msink="http://schemas.microsoft.com/ink/2010/main" type="inkDrawing" rotatedBoundingBox="245,16795 5578,16985 5542,18008 209,17818" hotPoints="6148,17467 2951,17863 -232,17369 2964,16973" semanticType="enclosure" shapeName="Ellipse"/>
        </emma:interpretation>
      </emma:emma>
    </inkml:annotationXML>
    <inkml:trace contextRef="#ctx0" brushRef="#br0">973 84 30,'0'0'11,"0"0"1,0 0 0,0 0-1,0 0-2,0 0-2,0 0-1,0 0-1,-13-9 0,13 9-1,0 0-1,0 0 0,-15 0-1,15 0 0,0 0-1,0 0 0,-11 1 0,11-1 0,0 0 1,-12-1 0,12 1 0,0 0 1,0 0-1,0 0 0,-12 1 0,12-1 0,0 0-1,0 0 0,-13 3 0,13-3 0,0 0 0,-14 1 1,14-1 0,0 0 0,0 0-1,-15 1 1,15-1-1,0 0 0,-16 4-1,16-4 0,-13 4 0,13-4 0,-13 5 0,13-5 0,-13 5 0,13-5 1,-13 6 0,13-6 0,-14 5 0,14-5 0,-20 6 0,20-6 0,-20 7-1,20-7 0,-20 4 0,20-4 1,-19 4-1,19-4 0,-21 1 1,21-1-1,-21 2 0,21-2 0,-24 4 0,12 0-1,0-1 1,12-3 0,-19 5-1,19-5 1,-18 4-1,18-4 1,0 0 0,-17 4 1,17-4-1,0 0 0,-17 2 0,17-2 1,0 0-1,-18 2 0,18-2 0,0 0 0,-17-3 0,17 3 0,-13-2 0,13 2 0,-16-4 0,16 4 0,-19-3 0,19 3 0,-22-3 0,8 2 0,1 0 1,-2 0-1,1-1 0,0 1 0,1 1 0,-4 0 0,3 0 0,-2 1 0,2 2 2,-2 1-2,1 0 1,1-2-1,1 3 1,0 1 0,1-1-1,-2 0 1,1 0 0,-2 2-1,2 0 0,-1 1 1,0 1-1,0-1 0,1 1 0,13-9 0,-20 16 0,20-16 0,-15 13 0,15-13 1,-11 11-1,11-11 0,-9 12 0,9-12 0,-9 16 1,9-16-1,-10 19 0,5-7 0,-1 1 0,1-2 0,0 4 0,5-15 0,-8 24 0,7-12 1,-2 2-2,3-1 1,0-13-1,4 22 1,-2-10-1,3-1 1,-3 1 0,-2-12 0,12 21 0,-12-21 0,14 20 0,-7-9 0,-7-11 0,17 21 0,-17-21 0,18 19 0,-18-19 0,18 17 0,-18-17 0,22 18 0,-22-18 0,21 17 0,-10-9 0,-11-8 0,24 18 0,-24-18 0,23 20 0,-11-10 0,3-1 0,1 0 0,-1-1 0,4-2 0,-3 0-1,4-2 1,-2-1 1,2-1-2,-1 2 1,2-2 0,-4 3 1,1-1-1,1 0 0,-1 1 0,3-2 0,1-2 0,0 1 0,0-4 0,4 1 0,-2-2 0,0-1 0,2 2 1,-1 1-1,-2-2 0,0 3 0,0 0 0,0 0 0,0 1 0,2 2 0,-3-2 1,1 0-1,2 2 1,1 0-1,-3-3 1,3 2 0,-4 1 0,4 2 1,-3-2-1,0 2 0,-1 1 0,-2-1 0,0 2-1,1-1 1,-1 0 0,-2-1 0,4 0-1,-1 1 1,0-2-1,0 2 1,-2-3-1,5 3 1,-4-1-1,4-1 0,-2 1 0,2-1 0,4 1 0,-2 0 0,2-1 0,-1 1 0,2 2 1,1-1-1,-1-1 0,1 2 1,0-1-1,1 1 1,2-2-1,0 0 1,1-1-1,0 0 1,-2 0-1,2 0 1,-4-2-1,1 2 0,-1-2 1,-2 0 0,1-1 0,-3 1 0,1-2-1,-1-2 1,-1 2 0,-1 0 0,-2-1-1,-1 0 0,2 0 0,1-1 0,-1 1 0,3 0 0,0-2 0,1 0 0,3 1 0,1 1 0,-4-2 0,3 2 0,-1-2 0,-2 3 0,4 0 0,-1 0 0,-1 0 0,0 3 1,3-2-1,-3 2 0,4-2 0,-1 0 0,-2 0 0,2 1 0,2-1 1,0-1-2,-2 1 2,2-1-1,0 2 0,1-1 0,1 2 0,0-1 0,-3 1 0,2 1 0,-1 1 0,-2-1 0,2 1 0,-4-1 0,3 0 0,0 0 0,-2-2 0,0 2 0,0-1 0,-1-1 0,-3-1 0,2 2 0,-5 0 0,-2 1 0,3-2 1,-2 1-1,2-2-1,1 0 2,1 1-1,0-2 0,3-3 1,0 2-1,0-3 1,2 0-1,1 0 1,-2-1-1,-1 1 0,0 0 1,-2 2-1,1-1 0,-2 0 0,0 1 0,-1-1 0,1 1 0,2-1 0,2-1 0,0 0 1,2-1-1,-2 0 0,1 0 1,3-2-1,-2 2 0,-1 0 1,2-2-1,-2 1 0,2-1 0,0 2 0,1-1 0,0-1 0,2 1 0,-2-1 0,0 1 0,0-1 0,-1 1 0,0-1 0,-4 2 0,-3 0 1,-1-2-1,-3 4 0,-1-3 0,-2-1 0,0-1 0,1 1 0,0 0 1,1-1-1,-1 0 0,-3 0 1,1 0-1,-3 2 1,-3 1-1,-2-4 1,1-3-1,-2-2 0,1-6 0,3-2 1,-1-4-2,3 0 1,-2-3-1,0 1 1,-1 4 0,-2 2 0,-1 5 0,-5 2 1,-5 15 0,5-19-1,-5 19 1,2-14 0,-2 14 0,-6-13-1,6 13 1,-7-13-1,7 13 1,-11-16-2,11 16 2,-14-15-1,14 15 1,-14-21-1,6 9 1,0-2-1,-1 1 1,-4-3-1,1 2 1,-1-3-1,0 2 1,-3 0-1,-3 1 0,-1-1 0,-1 2 1,0 1-1,-2-1 0,-2 1 0,1-1 0,-2 2 1,0-1-1,-2 2 0,0-1 0,-2 1 0,-4 0 0,-1 2 0,0 0 0,-1 2 0,-2-1 0,1 2 0,0 0 1,2 2-1,3 0 0,0 0 0,0-1 0,3 1 0,0 1 0,1-1 0,0 0 0,0-1 0,-1 2-1,2-1 2,0 1-1,-2-2 0,2 0 0,0 0 0,-2 0 0,2 0 0,-3 0 0,0 2 0,-2-1 0,-2 2-1,-1 0 1,3 1 0,-3 0 0,1 0 0,2 0 0,-5 0 0,5 0 0,-1 1 0,1 0 0,-2 0 0,2 1 0,1-1 0,0 2 0,1-1 0,-3 0 0,0-1 0,1 0 0,-1 2-1,-1-1 1,0 1 0,-1 1 1,-1 0-1,1 1 0,0 0 0,-1 0 0,1-1 0,0 0 0,-2 1-1,1-2 1,-2-1 0,3 1 1,2 1-1,0-2 0,-2 4 0,1-2 0,2-1 0,2 1-1,3 0 1,-2-1 0,-3-1 0,3 0 0,1-1 0,1 0 0,-1-2 0,2 2 1,1-2-1,0 1 0,3-3 0,1 2 0,0-2 0,1 1 0,0-1 0,2 1 0,1-2 0,0 1 0,-2-1 0,1 3 0,-4-2 0,1 1 0,1 1 0,0-1 0,-1 1 0,3 1 0,-2-1 0,0-1 0,3 2 0,-2 0 0,-3-1 0,2 0 0,-1-1 0,0 1 0,0-1 1,3-1-1,-1 0-1,1 1 1,2-1 0,-1 1 1,2-2-1,-2 1 0,1-1 0,2 2 0,-4 0 0,1 1 0,-1 0 1,0 1-2,-1 1 1,3 0 0,-3 2 0,1-2 0,3 2 0,-3-1 0,1 1 0,1 0 0,2-2 0,0 2 0,-2-1 0,4-2 0,-1 1 0,0-1 0,2 0 0,-1 0 0,-1 0 0,-1 0 0,2 0 0,-1 0 0,-1 0 0,1 0 0,-1-1 0,-2 1 0,2-1 0,2 1 0,-1-1-1,0-1 1,-2 2 0,-1 0 0,1-1 0,0 1 0,-2 0 0,-1 0 0,-1 0 0,-1 0 0,4 1 0,-3 1 0,2-1-1,1-1 1,-1 1 0,1-1 0,1 1 0,0-1 0,1 2 0,0-4 0,2 2 0,0 0 0,12 0 0,-18-1 0,18 1 0,-17-2 0,17 2 0,-11-2 0,11 2 0,0 0 0,-18-1 1,18 1-2,-15 0 2,15 0-1,-19 0 0,19 0 0,-20 1-1,20-1 1,-18 3 0,18-3 0,-18 4 0,18-4-1,-17 4 0,17-4 0,-13 3-1,13-3 0,0 0-3,-17-2-4,17 2-16,0 0-14,0 0 1,0 0 0,0 0 1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09-17T11:02:13.6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E8A8E8E-EF10-40FA-AC71-792AEAFF68B2}" emma:medium="tactile" emma:mode="ink">
          <msink:context xmlns:msink="http://schemas.microsoft.com/ink/2010/main" type="inkDrawing" rotatedBoundingBox="912,8340 7021,8447 7001,9584 892,9477" semanticType="enclosure" shapeName="Other">
            <msink:destinationLink direction="to" ref="{79908338-F174-4029-8F3F-6E3FAB27F9F4}"/>
          </msink:context>
        </emma:interpretation>
      </emma:emma>
    </inkml:annotationXML>
    <inkml:trace contextRef="#ctx0" brushRef="#br0">1291 30 23,'0'0'4,"0"0"1,12 8 0,-12-8 0,0 0 0,0 0 0,0 0 0,0 0 1,0 0 1,0 0 1,0 0 1,0 0-1,0 0 0,0 0 0,0 0-2,9 12 0,-9-12-3,0 0 0,0 0 0,0 0-1,0 0 1,0 0 1,0 0 0,0 0 1,0 0 0,0 0 0,0 0-1,0 0-1,0 0 1,0 0-2,0 0-1,0 0 1,0 0-1,0 0 1,0 0 0,0 0 0,0 0 0,9 12 0,-9-12 0,0 0-1,0 0 0,0 0 0,0 0-1,0 0 1,0 0-1,0 0 1,-15 5-1,15-5 1,0 0-1,-17 5 1,17-5-1,-20 7 0,20-7 0,-22 7 0,22-7 0,-19 5 0,19-5 0,-17 2-1,17-2 1,-14 2 1,14-2-1,-15 1 0,15-1 0,-14 1 0,14-1 0,-18 4 0,18-4 0,-16 5 0,16-5 0,-16 4 0,16-4 1,-16 3-1,16-3 1,-13 1-1,13-1 1,-14 2-1,14-2 0,-16 1 0,16-1 0,-18 1 0,18-1 0,-18 2 0,18-2 0,-25 4 0,11-2 0,0 1 1,1 1-1,0-2 0,-3 1 0,2 1 0,1-2 0,1 2 0,12-4 0,-22 7 1,22-7-1,-22 8 0,10-4 1,1 1-1,-2-1 1,13-4-1,-21 9 0,21-9 0,-21 7 1,21-7-1,-15 2 0,15-2 0,-16 0 0,16 0 0,-15 0 0,15 0 0,-16-2 0,16 2 0,-14-2 0,14 2 0,-15-1 0,15 1 0,-11-3 0,11 3 0,-13-2 0,13 2 0,-14-3 0,14 3 0,-16-2 0,16 2 0,-21-3 0,9 3 0,12 0 0,-20 0 0,5 0 0,4 1 0,-1 1 0,-1-1 0,-2 3 0,0 0 0,-3 0 0,0 2 0,0 1-1,0-1 1,-2 2 0,2 1 0,1 1 0,2-1 0,-1 4 0,4-3 0,-1 2 1,0 3-1,0-2 1,-1 2-1,1-2 1,1 3-1,1-4 1,-1 2-1,-1 0 0,1-3 1,-2 2-1,1 1 0,3-1 0,-6 0 1,1 1-1,-2 2 0,3-2 0,1 2 1,0 0-1,2 1 0,-2 1 0,4 1 0,3-1 0,-1 2 1,1-2-1,-1 2 0,2-5 0,2 2 0,2-2 0,1-1 0,3-1 0,1 0 0,2 0 0,1-1 0,2 1 0,0 0 0,1 1 0,0-3 0,3 3 0,2-3 0,-1 1 0,0-1 0,1-1 0,1 1 0,3-2 1,-3 0-1,1-3 0,0 0 0,3-1 0,-1 0 0,2-2 0,0-1 0,1 0 0,1 0 0,0 0 0,2-1 0,0 0 0,1-1 0,-2 0 0,4-1 0,3-2 0,-3 1 0,6-2 0,0-1 0,1-2 0,0 0 0,1 1 0,-3 1 0,-2 1 0,-3 0 0,-3 4 0,1 0 0,-1 4 0,-1 0 0,-2 1 0,2 1 1,-2 0-1,2-1 0,4 0 0,-6-1 0,0-1 1,1-1-1,0 1 1,-1 0-1,2-1 1,0 1-1,0-1 1,0 2-1,0 0 0,0 0 1,1-1-1,2 0 0,-1-2 1,0 1-1,-2-2 1,0 3-1,2-2 1,-2 2-1,-4 1 1,2 0-1,-2 2 0,-1 1 1,2 1-1,0 0 0,-2-2 0,5-1 0,3-1 1,3-2-1,2-2 0,1-2 0,3-2 0,0 1 1,-2-1-1,2 0 0,-4 2 0,-3 1 0,1 0 0,1 2 0,-2-1 0,3 0 1,1 1-1,-1-1 0,2 0 0,1 2 1,0-1-1,0 0 1,-2 2 0,0 2-1,1-1 1,1 3 0,-2-2 0,0 1 0,1-2 0,0 2-1,1-2 1,-2 0 0,0-2-1,-2 1 0,0-1 1,-2 1-1,1 1 0,-2-3 1,2-1-1,1-1 0,4-2 1,-1-2-1,2 0 0,-1-2 0,-1 2 0,-4 0 0,-2 2 0,1 1 0,-7 3 0,1 0 0,-1 2 0,-1-1 0,1 2 0,0-1 0,0 0 0,-1 1 0,0-1 0,2 1 1,1 0-1,-1 0 0,0 0 0,3 0 0,0-1 0,1 1 0,2-3 0,-2-1 0,3-1 0,1-1 0,-1 0 1,0-1-1,1 0 0,-2 1 0,-3-1 0,0 2 0,-2 0 0,1-1 0,1 2 0,0-1 0,4 0 0,3-3 0,4 0 0,0 0 0,0-3 0,-1 2 0,3-1 0,-3 0 0,-2 2 0,-3 2 0,0 2 0,-1 1 0,1 2 0,2-1 0,-2 1 0,3 0 0,-1-1 0,6-1 0,-2-2 1,3 1-1,1-2 0,0-1 0,0-1 0,1 1 0,-1 1 0,-3-1 0,1 0 0,-2 1 0,-2 1 0,3-2 1,-3 2-1,-1-2 0,1-1 1,1 1-1,0 0 0,2-1 0,-2 0 1,-1 0-2,2 1 2,-1 0-2,-1 2 2,0 0-1,4 1 0,1 0 0,-2 0 0,0 0 0,-1 0 1,0-1-1,0-1 0,-2 0 0,-2-2 0,-5 0 1,1-1-1,-2-2 0,2-1 0,-3 0 1,-2-1-1,-2 0 0,-2-2 1,-2 1-1,0-3 0,-1-3 1,-4-1-1,1-4 0,-1 0 1,0 0-1,-1-4 1,-2 0-1,-1-1 0,-1 1 1,-4-1-1,0 2 2,-3-3-2,-2-2 0,-2 3 0,-1-2 0,-1 1 0,-1-1 0,-3 2 0,-2 1 0,-1-1 0,1 0 0,-2 1 0,0 0 0,-1 1 0,2 2 0,-4-2 0,2 3 0,-2 2 0,4 0 0,-4 1 0,2 2 0,-2 1 0,2 0 0,1 2 0,0 0 0,-1 2 0,1 1 0,-2 0 0,1 0 0,-1 1 0,-1 0 0,-2 1 0,-2 0 0,1 2 0,-3 0 0,-3 1 0,-1 1 0,0 0 0,-4 0 0,-1 0 0,-1 1 0,-1 0 0,-4 0 0,-1 2 0,-1 1 0,-1 1 0,-2 3 0,0 0 0,-1 3 0,-3-1 0,4 1 0,-4 1 0,1-2 0,-1 2 0,-2-1 0,0 1 0,-1-1 0,-3 1 0,-2 3 0,-1-1 0,-1 1 0,-1-1 0,0 1 0,1-1 0,0-1 0,2-1 0,1-1 0,2-3 0,-1 0 0,2 0 0,-4-2 0,3 2 0,0 0 0,-1 0 0,-2 1 0,2-1 0,-2 1 0,6-1 0,0 2 0,3-4-2,1 1 2,-2 1 0,4-3 0,0 2 0,1-2 0,-2 2 0,3-2 2,-1-1-2,1 1 0,2 1 0,0-2 0,-3 0 0,4 0 0,0 0 0,-2 0 0,0 0 0,2 0 0,-1-2 0,4 2 0,2-1 0,-3 0 0,4-2 0,1 2 0,-1-2 0,0 0 0,2 1 0,1-1 0,0 1 0,1 0 0,-3 1 0,6 0 0,2-1 0,0 2 0,1-1 0,-1 1 0,1-1 0,0-1 0,0 2 0,1-1 0,-2 1 0,1-1 0,-3-1 0,5 1 0,1 0 0,0 1 0,1-1 0,-1 1 0,3-2 0,1 2 0,1 0 0,-1 0 0,-2 0-2,2 0 2,1-1 0,1 1 0,-1-1 0,-1-1 0,1 1 0,-1 0 0,1-1 0,-3 1 2,2 0-2,-2-1-2,1 0 2,-1-1 0,1 1 0,-1-2 0,-1 1 0,2-1 0,-5 0 0,2 2 0,0-1 0,0 2 0,0 1 0,-1 0 0,4-2 0,-1 4 0,3-2 0,2-2 0,-2 2 0,1 0 0,12 0 0,-19-2 0,19 2 0,-20-3 0,20 3 0,-17-3 0,17 3 0,-13-4 0,13 4 0,-11-3 0,11 3 0,-13-4 0,13 4 0,0 0 0,-13-10 0,13 10 0,-16-5 0,16 5 0,-17-5-1,17 5 1,-23-4 0,23 4 0,-24-3 0,11 1 0,-2 2 0,-2-2 0,1 4 0,-2-1 0,0 0 0,-1 2 0,-1 0-1,-1-1 1,1 2 0,-1-1 0,0-1 0,0 1 0,3 0 0,0-2 0,1 2-1,2-2 0,15-1-2,-22 0-2,22 0-11,-13 4-25,0-15 0,-7-4 0,-12-12 1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18:16:31.8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9908338-F174-4029-8F3F-6E3FAB27F9F4}" emma:medium="tactile" emma:mode="ink">
          <msink:context xmlns:msink="http://schemas.microsoft.com/ink/2010/main" type="inkDrawing" rotatedBoundingBox="7063,7140 14412,6966 14496,10510 7147,10684" semanticType="callout" shapeName="Other">
            <msink:sourceLink direction="to" ref="{CE8A8E8E-EF10-40FA-AC71-792AEAFF68B2}"/>
            <msink:sourceLink direction="to" ref="{285003E5-E078-4613-94EE-3939B5759330}"/>
          </msink:context>
        </emma:interpretation>
      </emma:emma>
    </inkml:annotationXML>
    <inkml:trace contextRef="#ctx0" brushRef="#br0">7302 41 4,'-19'-5'9,"19"5"2,0 0-1,0 0 0,-23 3-1,23-3 1,-14 2-1,14-2 0,-18 1 0,18-1-3,-24 2 0,10-2-1,-2 1-1,-2-1 0,-3 0 0,3 2-1,-4-2 1,4-2 0,-3 1-1,0-2 1,1-1-1,-3 1 0,4 0-1,-5-2 1,1 2 0,-6-2 0,3 2 0,-2-2-1,-1 2 1,-5 0-1,2 0 1,-4 1 0,1 0-2,0 2 1,-1 2-1,4-2 0,3 2 0,5-2-1,6 3 1,2-3-1,16 0 1,-19 0 0,19 0 0,0 0 0,-14 1 0,14-1 0,-16 0 0,16 0 0,-20 5 0,20-5 0,-22 10 0,22-10-1,-23 14 0,23-14 0,-21 18 0,21-18 0,-19 19 0,19-19 0,-18 24 0,18-24 0,-14 29 0,8-12-1,-1 1 1,1 1 0,-1 2 0,1 1-1,-1 4 1,1 1 0,-2-2 0,1 4 0,1 2 0,0-3 0,-1 3 0,2-1 0,1-1 0,0-2 0,0 0 0,0 0-1,3 0 1,-1-1 0,2 1 0,3 4 1,-1 1 0,3 1 0,0 1-1,-1-1 1,1 2 0,-2 2 0,1 0-1,-4 0 0,1-2 0,-1 3 0,-1-1 0,1 3 0,0-2-1,-2 4 1,2-1 0,0 2-1,-2 2 1,1 0 0,-1 1-1,-1 4 0,-2-2-1,4 3-3,-6-3-5,-3 4-17,6 11 1,-11-12-1,10 6-1</inkml:trace>
    <inkml:trace contextRef="#ctx0" brushRef="#br0" timeOffset="4037">6217 1658 6,'0'0'14,"0"0"1,0 0 1,0 0-1,0 0-1,0 0-1,0 0-3,0 0-1,0 0-2,0 0-1,0 0-1,-11 14-1,11-14-1,0 0 1,-11 21-1,11-21 1,-11 19-2,4-5 2,4 2-2,-2 4 0,2 2 0,1 0 0,2 5-1,0 1-1,2 0 1,1-2-1,-3 3 1,2-1-2,-2 0 1,0 4 0,0 0 0,0 4 0,-2 1 0,2 6 0,2 4 0,-1 2 0,1 2 0,1 2 0,-1 1 0,1 2 1,-1 0-1,-2-2 1,-2 1 0,0-1 2,-1 0-1,-2 1 0,2-3-1,-2 0 1,1-1-1,2-2 0,0 2 0,1-7-2,2-4 2,3 1-1,-1-4 0,0-2 1,3-3-1,-1-5 1,2-1 0,-3-6-1,3 3 1,-1-9-1,-6-14 1,16 21 0,-16-21-1,26 8 1,-11-8 0,4-2 0,0 2-1,2-3 1,2 3 0,-1 0 0,4 2-1,-1-1 1,3 3-1,1-3 0,4 1 1,3-1 0,2 3 0,4-3 0,3 4 0,0-2 1,5 4-1,-2 1 0,4 1 0,1-1 0,0 2 0,0-2-1,0-2 0,-2 0 0,-3-2-1,1-1-3,-12-3-9,-9-3-15,1 3 0,-13-12 0,1 6-2</inkml:trace>
    <inkml:trace contextRef="#ctx0" brushRef="#br0" timeOffset="6050">-5 1631 5,'0'0'11,"-8"14"1,8-14 0,0 0-2,0 0 0,0 0-2,0 0 0,1 16-1,-1-16 1,0 0-2,15 3-1,-15-3-1,24 5-1,-7-2 0,3 0-1,7 4 1,2-3-1,6 3 0,2-2 1,10-1 0,4 0 0,4-4-1,6-2 1,2-3-1,3 0 0,-2-3 0,3 2-1,-2 0 0,-3 1 0,-2 2-1,1-1 1,-2 1 0,6 0 0,5-2 0,6-1 0,3-2 1,4-2-1,4-2 1,3 0 0,2 0 0,-1 0-1,-2 1 0,1 2 0,-2-1-1,-1 0 1,4 1-1,4 1 1,0 1-1,0 1 0,0 1 0,-4 2 1,-1 0-1,0 3 1,-6 0-1,-4 0 0,-3 1 1,0 3-1,4-1 1,1 0-1,0 0 1,-2 2-1,0 0 2,-1 0-2,2-2 1,-1-2 0,-5 1 0,1 0 0,-4-2 0,2 1-1,-3-2 1,1 1-1,-1 0 1,0 0-1,-4 0 0,1 0 1,-4-2-1,-1 0 0,-2-1 0,-3 2 0,-2-3 0,-3 1 1,-2 0-1,-1 0 0,-3 1 0,-1 2 1,-2-1-1,-1 2 0,-1 1 1,-2-1-1,0 1 0,-1 1 0,3-1 1,-4 1-1,2-1 0,-3 1 0,-1 0 0,-3-1 0,1 1 0,-5 0 1,-2 0-1,2 0 1,-3 1-1,-2-1 0,2 0 0,-4 0 0,1 0 0,-1-1 0,-1 1 0,0-1 0,2 1 0,-2-1 0,6-1 0,-1 1 0,4-2 0,2 0 0,0 0 1,-1 0-2,-1 1-2,-5-4-4,-1 5-12,1 1-8,-25-3 1,29-3-3,-29 3 2</inkml:trace>
    <inkml:trace contextRef="#ctx0" brushRef="#br0" timeOffset="7801">507 1463 22,'15'13'16,"-15"-13"0,0 0 0,0 0-3,0 0-1,0 0-2,-12 15-1,12-15 0,0 0-1,0 0-1,-16 10 0,16-10-2,-19 11-1,5-3-1,-4 2-1,-3 1 0,-5 0-1,2 2 2,-5-2-1,2 0 2,-4-3-1,7 0 0,-3-3 0,6 0-1,-1-3 0,6-1 0,1-1-1,15 0-1,-19 0 1,19 0-1,0 0 0,0 0 0,-18 0 0,18 0 1,0 0-1,-18 8 0,18-8 0,-22 10 1,22-10-1,-24 12 0,24-12 0,-23 13 0,23-13 0,-14 10-1,14-10 1,0 0 0,0 0-1,0 0 1,-7 14 0,7-14 0,0 0 0,0 0 0,0 0 0,7 15 0,-7-15 0,0 0 0,6 17 0,-6-17 0,13 15 0,-13-15 0,19 22 1,-4-12 0,1 4 0,2-3 0,1 3 0,2 1 0,1-1 0,2-1 0,4-3-2,-2-1 1,6-1-1,-5 0 1,7-1-1,-4-3-1,4 3-1,-7-1-3,4 4-8,-2 4-11,-12-6-2,8 11 1,-25-19-2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11T16:34:02.7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3D28F13-51FE-4332-B5F9-3BC3A4A2DDBA}" emma:medium="tactile" emma:mode="ink">
          <msink:context xmlns:msink="http://schemas.microsoft.com/ink/2010/main" type="inkDrawing" rotatedBoundingBox="23813,11578 24793,6445 26471,6765 25492,11898" semanticType="callout" shapeName="Other"/>
        </emma:interpretation>
      </emma:emma>
    </inkml:annotationXML>
    <inkml:trace contextRef="#ctx0" brushRef="#br0">745-2 33,'0'0'19,"0"0"1,15 6 2,-15-6-5,0 0-5,7 15-3,-7-15-3,6 17 0,-6-17-2,7 21-1,-7-21-1,11 24 0,-1-8-1,0-1 2,1 1-1,5-2 1,4 2-1,1 2 2,0-4-2,5 7 1,-5-7 0,3 5-1,-3-1 1,1 4-3,-6 1 2,2-1-1,-3 4 0,0-2-1,0 3 0,0 0 0,1 2 0,0-2 0,2 2 0,-3-2 0,2 2 0,-1 1 0,-1 1-1,-3-1 1,4 1 0,0-1 0,-1 0-1,5 1 1,-3-1 0,-2-1 0,4 0 1,-2 3-1,-1-2 0,-3 1 0,5 2 0,-5 1 1,5-1 0,2 1-1,-4 0 1,5 1-1,-3-3 0,3 3 1,-2-3-1,2 3 0,-6-1 0,-2 3-1,0 0 1,0 0 0,-3 0 0,1 1 0,2 0 0,-1-2 0,1 2-1,0-1 1,2 1 0,-2 1 0,0 2 0,-2 1 0,0-1 0,-3 3 0,1-1-1,-2 0 2,-1 2-1,1 0 1,-2-1 0,1 1 0,-1-3 0,3 1-1,-3 0 1,0 2 0,0-3-1,2 1 0,-4 0 0,3-1 0,-2 4 0,1 0 0,3 3 0,-3-1 0,3 2 0,-5-1 1,4 1-1,-6 1 0,-2-1 0,-1-1 1,-4 1 0,1 0 0,-5-2 0,2-2 0,-4-1 0,2 0 0,1-1 0,-5 3 0,0-2-1,-1 1 1,-4 0-1,4 4 0,-5 1 0,-1 2 1,-2 0-1,2 1 0,-4 1 0,-3 1 0,0-3 0,-3 1 1,-2 6 0,-2 0 0,-1-2 1,-2 0-1,-1-4 0,4 0 0,-4-2 0,4-1 0,1-8-1,2-3 0,-3 2 0,3-2 1,-1 0-1,-3 0 1,-4 0-1,-1 0 0,0-4 0,1 1 0,-2-3 0,-2-2 0,2-3 0,1-4 0,1-1 1,4-1-1,-2-3 0,-1-2 0,0-2 0,1 0 1,2-5-1,2 0 0,-1-1 1,2-4-1,-1-1 1,3 0-1,2-2 1,1 0-1,0-1 1,2-2-1,1 0 1,3-2-1,0-1 0,-1 0 0,2-2 0,3 0 0,2 1 0,-1-1 0,17 5 0,-24-11 0,24 11 0,-20-10 0,20 10 1,0 0-1,-18-10-1,18 10 1,0 0-1,0 0-1,0 0 0,0 0-1,0 0-2,0 0-2,0 0-7,0 0-15,0 0 1,15 7 0,-15-7-1</inkml:trace>
    <inkml:trace contextRef="#ctx0" brushRef="#br0" timeOffset="1799">511 4845 40,'8'-19'18,"-8"19"3,0 0 2,0 0-2,0 0-6,0 0-2,0 0-1,0 0-2,0 0-2,0 0-1,-3 17-2,3-17-1,-22 21 0,6-7-3,-2 6 1,-6-1-2,-3 3 0,-3 1 0,-3 2 1,3-1-2,1 2 1,-1-4 0,11 1 0,1-4 0,5-2-1,13-17 1,-12 24 0,12-24 0,3 15 1,-3-15-1,0 0 1,0 0 0,13 19 0,-13-19 0,0 0 0,-8 19 0,8-19 0,0 0-1,-8 18 0,8-18 0,25-3-1,1-4 1,8-4-1,10-2 1,6 0 0,7 1 0,2-1 0,-7 3 0,-5 4 1,-5 4-1,-8 4 1,-11 3-1,-7 1 0,-16-6 0,15 18-1,-15-18 1,3 17-1,-3-17 0,0 0-1,-5 16-1,5-16 0,0 0-1,0 0-1,0 0-1,10-14-3,-10 14-3,17-19-2,-9 4-3,-8 15-7,18-29 1,-18 29-1,13-24 4</inkml:trace>
    <inkml:trace contextRef="#ctx0" brushRef="#br0" timeOffset="2647">374 5136 34,'-22'5'16,"-6"-8"2,14 11 2,-8-7-4,22-1-2,-19 8 0,19-8-3,0 0 0,8 15-2,-8-15-1,26 11-2,-6-3-1,-1 1-1,5 1-1,1 0-1,-2-2-1,3 0-1,2-4 1,0 1-1,3-5 0,-1-5 0,1 1 0,-1-4 1,-1 1-1,-7 1 0,0 1 0,-4-1 0,-3 2-1,-15 4 1,18 0-1,-18 0 0,0 0 0,18 2 0,-18-2 1,0 0-1,21 2 0,-21-2 0,17 0 1,-17 0 0,19 3-1,-19-3 0,17 1-2,-17-1-4,15 7-9,-15-7-8,0 0-1,0 0 1,0 0-2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9-09-12T17:15:56.297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FE71A0-4404-40BA-918D-AEF102B5832B}" emma:medium="tactile" emma:mode="ink">
          <msink:context xmlns:msink="http://schemas.microsoft.com/ink/2010/main" type="inkDrawing" rotatedBoundingBox="8054,13222 8119,13050 8171,13069 8106,13241" semanticType="callout" shapeName="Other"/>
        </emma:interpretation>
      </emma:emma>
    </inkml:annotationXML>
    <inkml:trace contextRef="#ctx0" brushRef="#br0">62 0 0,'0'13'1047,"0"11"-1047,-12-24 0,12 13 16,0-1-16,0 0 16,0 0 46,0 13 251,0 0-313,-25-13 15,25 0 1,0 1 15,-12-13 63,12-13-79,0 1 17,-13 12-1,13-25-15,0 13 15,0 37 141,0-13-125,0 0 46,0 1-61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9-09-12T17:15:59.611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8DEAED-C222-4EE0-948F-EEC408186FDE}" emma:medium="tactile" emma:mode="ink">
          <msink:context xmlns:msink="http://schemas.microsoft.com/ink/2010/main" type="inkDrawing" rotatedBoundingBox="8055,13011 8198,12872 8212,12886 8068,13025" semanticType="callout" shapeName="Other"/>
        </emma:interpretation>
      </emma:emma>
    </inkml:annotationXML>
    <inkml:trace contextRef="#ctx0" brushRef="#br0">0 135 0,'12'-12'343,"1"-13"-327,11 25 0,-24-12 15,13 12 203,-13-12-171,12-1-1,0 13-46,-12-12 0,13 0-1,-1 12 48,-12-13-16,12-11-32,13 24 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8:37:19.695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5003E5-E078-4613-94EE-3939B5759330}" emma:medium="tactile" emma:mode="ink">
          <msink:context xmlns:msink="http://schemas.microsoft.com/ink/2010/main" type="inkDrawing" rotatedBoundingBox="1488,13748 13422,13684 13429,14917 1495,14981" hotPoints="12222,13771 13198,14810 2659,14843 1682,13804" semanticType="enclosure" shapeName="Parallelogram">
            <msink:destinationLink direction="to" ref="{79908338-F174-4029-8F3F-6E3FAB27F9F4}"/>
          </msink:context>
        </emma:interpretation>
      </emma:emma>
    </inkml:annotationXML>
    <inkml:trace contextRef="#ctx0" brushRef="#br0">0 126 0,'15'0'188,"1"0"-173,14 0-15,31 0 0,-15-15 16,0 15-16,-30 0 15,14 0-15,31 0 16,-30 0-16,30 0 16,0 0-16,-30 0 15,30-31-15,-30 31 16,-1 0-16,16-15 16,-30 15-16,14-15 15,-15 15-15,1 0 0,14 0 16,-14 0-16,-1 0 15,16 0-15,-16 0 16,0 0-16,16 0 16,-16 0-16,31-16 15,-15 16-15,-16 0 16,15-15-16,-14 15 16,-1 0-16,16 0 15,-1 0-15,-14 0 0,14-15 16,16 15-16,0 0 15,0 0-15,-16 0 16,-14 0-16,-1 0 16,16 0-16,-1 0 15,-14 0-15,-1 0 16,0 0-16,1 0 16,-1 0-16,0 0 15,0 0 1,16 0-16,-16 0 15,31 15-15,-30 0 16,14-15-16,1 0 16,-16 0-16,16 0 15,-1 16-15,16-1 16,-15-15-16,45 0 0,-15 0 16,16 0-16,-16 0 15,0 0-15,-15 0 16,0 0-16,-15 0 15,-16 0-15,0 0 16,16 15-16,0-15 16,-16 0-16,0 0 15,31 31-15,-31-31 16,1 0-16,14 0 0,1 0 16,-16 0-16,0 0 15,16 0-15,-16 0 16,1 0-1,-1 0 1,0 0-16,1 0 16,-1 0-16,31 0 0,0 0 15,0 0-15,15 0 16,-46 0-16,31 15 16,-31-15-16,31 0 15,-30 0-15,-1 0 16,15 0-16,1 0 15,0 0-15,-1 0 16,16 0-16,0 0 16,-31 0-16,16 0 0,-16 0 15,1 0-15,29 0 16,-29 16 0,-1-16-16,16 0 15,-1 0 1,-14 0-16,-1 0 15,15 15-15,1-15 16,15 15-16,0-15 0,0 0 16,0 0-16,0 0 15,-1 0-15,-29 0 16,30 0-16,-16 0 16,-14 0-1,-1 0-15,16 0 16,-1 0-1,-15 0 1,16 0-16,-16 0 0,1 0 16,-1 0-16,16-15 15,14 15-15,-14 0 16,0 0-16,-1 0 16,16 0-16,-15 0 15,-16 0-15,16-15 16,-16 15-16,0 0 15,1 0-15,-1 0 282,0 0-267,0 0 17,1 0-17,14 0 79,1 0-78,30 0-16,0 0 0,-30 0 15,45-31-15,-30 31 16,0 0-16,0 0 15,-31 0-15,1 0 16,-1 0 0,77-31-1,-31 16 1,-30 15-16,-1 0 16,16-31-16,-30 31 31,-1 0-16,0 0 267,0 0-48,1 0-218,-1 0-1,0 0 17,1 0-32,-1 0 15,-15 16-15</inkml:trace>
    <inkml:trace contextRef="#ctx0" brushRef="#br0">-83 110 0,'-13'0'454,"1"0"-439,-13 0-15,13 0 16,0 0-16,-1 0 15,1 0 1,0 0 0,-1 0-16,1 0 15,-13 0 1,13 0 0,0 0-16,-1 0 15,1 0-15,12-12 16,-12 12-1,-1 0 1,-11 0 0,11 0-1,1 0 1,0 0 15,-1 0 0,1 0-15,0 0 0,12-12-1,-25 12-15,13 0 16,-1 0-16,1-25 16,0 25-1,-1 0 1,1 0-16,12-12 15,-25 12-15,13 0 16,0 0 0,-1 0-1,13-13-15,-12 13 0,0 0 16,-1 0 0,1 0-16,-13 0 15,13 0 1,0 0-1,-1-12-15,1 12 16,0 0-16,-25-12 16,12 12-1,0 0 1,13 0-16,0 0 16,-1 0-16,1 0 15,0 0 1,-1 0-1,1 0-15,-13 0 16,13 0-16,0 0 31,-1 0-15,1 0 0,0 0-1,-1 0 126,13 12-110,0 0-15,0 1 15,-24-13-31,24 12 47,0 13-16,0-13-15,0 0 15,-13-12-15,13 13 15,0-1-16,-12-12 17,12 12-17,0 1 1,0 11 31,0-11-32,0-1 32,0 0-31,0 1 31,0-1-32,0 0 17,0 1-17,0 11 17,0-11-17,0-1 1,0 0 15,0 1-31,0-1 16,0 0-1,0 13 1,0-13-16,0 1 16,0-1-1,0 0-15,0 1 16,12-1-16,-12 13 15,0-1 1,0-11 0,0-1-16,0 25 15,0-25 1,0 1-16,0-1 16,0 0-16,0 1 15,0-1 1,0 12-16,0-11 15,0 11-15,0-11 16,0-1 0,0 13-1,0-13-15,0 0 16,0 1 15,25-13 63,-25 12-32,12-12-62,1 0 47,-1 12-15,0-12 14,-12 13-30,13-13-16,-13 24 16,12-24-1,13 0 17,-25 13-17,12-1 1,0-12-1,-12 12 1,13-12 0,-13 13-16,12-13 15,0 0 17,1 0-1,-13 12-16,12-12 17,13 0 15,-25 12-32,12-12 32,0 0-47,1 0 16,-1 0-1,0 0 1,1 0-16,11 0 16,-11 25-16,-1-13 15,0-12 1,13 0-16,0 0 15,-13 0 1,0 0 0,1 13-16,-1-13 15,0 0 1,-12 12 0,13-12-16,11 0 15,-11 0 1,-1 0-16,0 0 15,1 12 1,-1-12 0,0 13-16,1-13 15,11 0 1,-11 12 0,-1 0-16,0-12 15,1 0 1,-1 0-1,0 0-15,-12 25 16,25-25 0,-13 0-16,-12 12 15,13-12-15,-1 0 16,0 0 0,1 0-16,-13 13 0,12-13 15,13 0-15,-13 0 16,0 12-16,1-12 15,-1 0 1,0 0 0,1 0-16,24 12 15,-13-12-15,13 25 16,-24-25 0,-1 0-16,25 0 15,-25 0 1,1 0-16,-1 12 0,0-12 15,13 0 1,-13 13-16,13-13 16,-13 0-1,0 0-15,25 12 16,-12-12-16,0 0 16,-13 0-1,0 0 1,1 0-16,-1 12 15,0-12 1,1 0 15,11 0-31,-11 0 16,-1 0 0,0 0-1,1 0-15,-1 0 16,0 0-1,25 0 1,-24 0-16,-1 0 16,0 13-16,1-13 15,-1 0-15,25 0 16,-25 0-16,1 0 0,24 0 16,-25 0-16,13 0 15,12 0-15,-13 0 16,-11 0-1,11 0-15,1 0 16,-13 0 0,1 0-16,-1 0 15,13 0-15,-13 0 16,0 0 0,1 0-1,-1 0-15,0 0 16,1-13-1,-1 13 1,13 0 0,-13-12-16,0 12 15,1-12 1,-1-1-16,0 13 16,1 0-1,11-12-15,-11 12 16,-1 0-1,0-25-15,1 25 16,-1 0-16,0 0 16,13 0-16,-13-12 0,1 12 15,-1 0-15,0 0 16,1 0-16,-1 0 16,13-12-16,-13 12 15,0 0-15,38 0 16,-38 0-16,0 0 15,13 0-15,-13 0 0,13-13 16,-1 13-16,-11 0 16,-1 0-16,0 0 15,13 0 1,-13 0-16,1-12 16,-1 12-16,0 0 15,1 0 1,-1 0-1,13 0-15,-13 0 0,0 0 16,1 0 0,-1 0-16,0 0 15,1 0 1,11 0 0,-11 0-16,-1 0 15,0 0 1,1 0-1,-1 0 1,0 0 0,1 0-1,11 0 17,-11 0-32,-1 0 15,0 0 1,-12 12-16,25-12 15,12 0-15,0 0 16,-12 0 0,12 0-16,-25 0 15,13 13-15,-13-13 16,25 0-16,-12 0 16,12 0-16,-25 0 15,25 0-15,-25 24 0,13-24 16,-13 0-16,1 0 15,24 0-15,-25 13 16,0-13-16,13 0 16,0 0-1,-13 0-15,13 0 16,-13 0-16,0 0 16,13 0-16,-13 12 0,13-12 15,12 0 1,-25 0-16,1 0 15,-1 0-15,0 0 16,1 0-16,11 0 16,-11 0-16,-1 0 15,0 0-15,0 0 16,1 0-16,-1 0 16,25 0-16,-12 0 15,-13 0-15,13 0 16,-13 0-16,0 0 15,1 0-15,-1 0 16,0 0-16,1 0 16,24 0-16,-25 0 15,0 0 1,1 0-16,-1 0 16,13 0-16,-13 0 15,0 0-15,1 0 16,-1 0-1,0 0-15,1 0 16,11 0-16,1 0 16,-13 0-1,1 0 1,-1-25 0,13 25-16,-13 0 15,0 0 1,1 0-1,-1 0 1,0 0 0,1 0-16,-13-12 15,24 12-15,-11 0 0,-1-12 16,0 12 0,13 0-1,12 0 1,0-13-1,-25 13-15,1 0 16,-1 0-16,13 0 16,-1 0-16,1-12 15,-13 12-15,25 0 0,-24 0 16,-1 0-16,0 0 16,25 0-16,-12 0 15,-13 0 1,1 0-1,-1 0-15,13 0 16,-13 0-16,0 0 16,13 0-16,12 0 15,-25-25 1,1 25 0,-1 0-1,0 0-15,13 0 16,-13 0-1,1 0 1,-1 0-16,0 0 16,0 0-1,-12-12 1,13 12-16,11 0 31,-11 0-15,-1 0-1,0 0 1,1 0-16,-1 0 16,0 0-16,25 0 15,-24 0 1,11 0-16,-11 0 16,24 0-16,-13 0 15,1 0-15,12 0 16,-12 0-16,-1 0 15,-11 0-15,24 0 0,-25 0 16,0 0-16,38 0 16,-38 0-16,0 0 15,1-12-15,11 12 16,1 0-16,-13 0 16,1 0-16,-1 0 15,0-13-15,1 13 16,24 0-16,-13 0 15,-11 0 1,11 0 0,-11 0-16,-1 0 15,0 0-15,1 0 16,24 0-16,-25 0 16,0 0-16,13 0 15,-13 0-15,13 0 16,0 0-16,-13 0 0,13 0 15,12 0-15,-25 0 16,25 0-16,-25 0 16,1 0-16,11 0 15,13 0-15,-24 0 16,-1 0-16,0 0 16,1 0-16,11 0 15,-11 0 1,11 0-16,-12 0 15,1 0 1,11 0 0,-11 0-16,-1 0 15,0 0 1,1 0 15,-1 0-15,0 0-16,1 0 15,11 0 1,-11 0 0,-1 0-1,0 0-15,-12 13 16,13-13-16,-1 0 16,0 0-1,13 0-15,-13 0 16,1 0-16,-1 0 15,0 0 1,1 0-16,-1 0 16,-12 12-16,25-12 15,-13 0-15,0 0 16,1 0-16,-1 0 16,0 0-16,25 0 15,-12 0-15,-13 25 16,25-25-16,-24 0 15,-1 0-15,0 0 16,25 0-16,-24 0 16,-1 0-16,0 0 15,13 0-15,0 0 16,-13 0-16,0 0 0,13 0 16,-13 0-1,13 0 1,-13 0-16,1 0 15,-1 0-15,0 0 16,-12 12-16,25-12 16,0 0-16,-13 0 15,13 0-15,-13 0 16,0 0 0,13 0-16,-13 0 15,1 12-15,-1-12 16,0 0-16,1 0 15,-1 0-15,13 0 16,-13 0-16,13 0 16,-13 0-16,25 0 15,-12 0-15,12 0 0,-13 0 16,13 0-16,-12 0 16,12 0-16,-25 0 15,0 0-15,25 0 16,-12 0-1,-13 0-15,13 0 16,-13 0-16,1 0 0,11 0 16,-11 0-16,11 0 15,-11 13-15,-1-13 16,13 0-16,-13 0 16,0 0-16,13 0 15,-13 0-15,1 0 16,-1 0-16,0 0 15,1 0-15,-1 0 16,13 0-16,-13 0 0,0 0 16,1 0-16,-1 0 15,-12 12-15,12-12 16,1 0-16,24 0 16,-13 0-1,13 0-15,-24 0 16,24 0-16,-25 0 15,13 0-15,-13 0 16,0 0-16,25 0 16,-24 0-16,-1 0 0,0 0 15,1 0-15,24 0 16,-13 0 0,-11 0-16,11 0 15,1 0-15,-13 0 16,1 0-16,-1 0 0,13 0 15,-13 0-15,0 0 16,13 0-16,-13 0 16,13 0-1,-13 0-15,1 0 16,11 0-16,13 0 16,-24 0-1,11 0-15,-11 0 16,23 0-16,-11 0 15,12 0-15,-25 0 16,38 0-16,-13 0 0,-13 0 16,13 0-16,-12 0 15,-13 0-15,1 0 16,24 0-16,-25 0 16,0 0-16,25 0 15,-24 0 1,-1 0-16,0 0 0,1 0 15,24 0-15,-25 0 16,0 0 0,1 0-16,-1 0 15,0 0 1,1 12-16,11-12 16,-11 0-1,-1 13-15,0-13 16,1 0-1,-1 0-15,0 0 16,1 0 0,11 0-1,-11 0-15,-13 24 16,12-24-16,0 0 16,1 0-16,-1 0 15,25 13-15,-12-13 16,12 0-16,-25 0 15,0 0-15,25 0 16,-12 0-16,12 0 16,-25 0-1,1 0-15,11 0 16,1 0-16,-13 0 16,13 0-16,12 0 15,-25 0-15,13 0 0,12 0 16,-25 0-16,1 0 15,-1 0-15,25 0 16,-25 12-16,0-12 16,1 0-16,-1 0 15,25 0-15,-12 0 16,12 0 0,-25 0-1,0 0-15,25 0 16,-12 0-1,12 0 1,-25 0 0,1 0-16,-1 0 15,13 0-15,12 0 16,-25 0 0,0 0-16,1 0 0,11 0 15,-11 0-15,-1 0 16,0 0-16,1 0 15,-1 0 1,0 0-16,13 0 16,-13 0-16,1 0 15,-1 0 1,0 0-16,1 0 16,-1 0-1,13 0-15,-13 0 16,0 0-16,1 0 15,-1 0 1,0 0 0,1 0-16,-1 0 15,13 0-15,-13 0 16,0 0 0,1 0-1,-1 0-15,0 0 16,1 0-1,11 0 1,-11 0-16,-1 0 16,0 0-16,13 0 15,0 0 1,-13 0-16,13 0 16,-13 0-1,0 0 1,13 0-16,-13 0 15,13 0 1,-13 0-16,1 0 16,-1 0-16,13 0 15,-1 0-15,-11 0 16,-1 0 0,0 0-16,13 0 15,-13 0 1,1 0-16,11 0 15,-11 0 1,11 0 0,-12 0-16,1 0 15,-1 0 1,0 0 0,1 0-1,-1 0 1,13 0 46,-13 0-62,0 0 16,1 0 0,-1 0-1,0 0 16,1 0-15,-1 0-16,13 0 16,-13 0 15,0 0 31,1 0-46,-1 0 31,0 0 0,1 0 0,11 0-32,-11 0 17,-1 0-32,0 0 62,1 0-46,-1 0-1,0 0 17,13 0 14,-13-12 17,-12-13 15,13 25-15,-13-12-1,12-1-15,-12 1 15,12 0-46,1 12 0,-13-13-1,12 1 1,13 12 0,-25-25-1,12 13 1,0 12-16,-12-12 15,13-1 1,-1 13 0,-12-12-16,12 0 15,1 12-15,-13-13 32,0-11-1,12 11 31,-12 1 157,0 0-172,0-1-16,0 1-15,0 0-1,0-1-15,0-11 16,0 11 0,25 1-1,-25 0 1,0-1-16,0-24 16,0 25-1,0 0 1,0-1 78,0 1-79,-13 12 1,13-12-1,0-1 1,-12 13 0,12-24-1,0 12 1,0-1 15,0 1-15,-12 12-1,12-12 1,-13-1-16,13 1 47,0-13-16,0 13-15,0 0-1,-12 12-15,12-13 16,0 1-16,0 0 16,0-1-1,0 1 1,0-13-16,-12 25 16,12-12-16,0 0 15,0-1 1,0 1-16,-13 12 15,1 0-15,12-12 16,0-1-16,0-11 16,-25 24-1,25-13-15,0 1 16,-12 12-16,12-12 16,-12-1-1,-1 13 48,13-12-48,0 0-15,-12 12 0,0 0 16,12-25 15,-13 25-15,13-12-1,-24 12 1,24-13 15,-13 1-15,1 12-16,0-12 16,12-1 15,-13 13-31,1 0 47,0 0-32,12-12 1,-25-13 0,13 25-1,-1 0 16,1 0 16,12-12-31,-12 12 0,-1 0 30,1 0-14,12-12-17,-25 12-15,13 0 47,0 0-31,-1 0-1,1 0 1,0 0 47,-1 0-32,1 0 0,-13 0 0,13 0 1,0 0-17,-1 0 1,13-13-16,-12 13 15,0 0 1,-1 0 0,-11 0 31,12 0-16,12-12-16,-13 12-15,1 0 16,0 0 0,-1 0-16,1 0 15,-13 0 1,13 0 0,0 0-16,-1 0 0,1 0 15,0 0-15,-1-12 16,-11 12-16,11 0 15,1 0 1,0 0-16,-1 0 16,1 0-1,12-13-15,-12 13 16,-1 0-16,-11 0 16,11 0-16,1 0 31,0 0-16,-1 0 1,1 0 0,0 0-1,-13 0-15,25-12 16,-12 12-16,-1 0 0,1 0 16,0 0 15,-1 0-16,1 0 1,-13 0 0,25-25-1,-12 25-15,0 0 16,-1 0 0,1 0-1,0 0 1,-1 0-1,-11 0-15,11 0 32,1 0-32,0 0 15,-1 0-15,1 0 16,0 0 0,12-12-16,-13 12 15,-11 0-15,11 0 16,1 0-1,0 0 1,-1 0-16,1 0 16,0 0-1,12-12-15,-37 12 16,24 0-16,1 0 0,-25 0 16,25 0-16,-1 0 15,-11 0-15,11 0 16,-11 0-16,11 0 15,-11 0-15,11 0 16,1 0-16,0 0 16,-13 0-16,13 0 0,-1 0 15,1 0 1,0 0-16,-1 0 16,1 0-1,-13 0-15,13 0 16,0 0-1,-1 0-15,1 0 16,0 0-16,-1 0 16,-11 0-16,12 0 15,-1 0-15,-11 0 16,11 0 0,-11 0-1,-1 0 1,13 0-1,-1 0-15,1 0 16,0 0-16,-25 0 16,12 0-1,-12 0 1,25 0-16,-1 0 16,-24 0-16,13 0 15,11 0-15,-11 0 16,-1 0-16,13 0 15,-1 0-15,-24 0 0,25 0 32,0 0-32,-1 0 0,1 0 15,-25 0 1,25 0 0,-1 0-16,1 0 15,0 0 1,-1 0-16,1 0 15,-13 0 1,13 0-16,0 0 16,-1 0-1,1 0 1,0 0-16,-1 0 16,-11 0-1,11 0 1,1 0-16,-13-13 0,13 13 15,-13 0-15,13 0 16,0 0-16,-1 0 16,1 0-16,-25 0 15,25 0-15,-1 0 16,-11 0-16,-13 0 16,24 0-1,1 0-15,0 0 0,-1 0 16,-24 0-16,13 0 15,-13 0 1,24 0 0,1 0-16,0 0 15,-1 0 1,-11 0 0,11 0-16,1 0 15,0 0-15,0 0 16,-1 0-1,1 0-15,-13 0 16,13 0 0,0 0-16,-1 0 15,1 0 1,0 0 0,-1 0-16,-11 0 15,11 0-15,1 0 16,0 0-1,-1 0 1,1 0 0,0 0-1,-13 0 1,13 0-16,-1 0 16,1 0-1,0 0-15,-13 0 16,-12 0-1,25 0 1,-1 0 0,-24 0-16,37 13 15,-24-13-15,11 0 16,1 0-16,-13 0 16,13 0-16,0 0 0,-1 0 15,-11 0 1,-1 0-16,13 0 15,-13 0 1,13 0 0,-1 0-16,-24 0 15,25 0 1,0 0-16,-1 0 0,1 0 16,0 0-1,-13 0-15,13 0 16,-1 0-1,1 0 1,0 0-16,-1 0 16,1 0-16,-13 0 15,13 0 1,-13 0 0,13 0-1,0 0-15,-13 0 16,13 0-1,-1 0-15,1 0 16,0 0 0,-1 0-16,1 0 0,-13 0 15,1 0-15,-1 0 16,0 0-16,13 0 16,-13 0-16,13 0 15,-25 0-15,12 0 16,-11 24-16,23-24 15,-24 0-15,25 0 16,0 0-16,-13 0 0,13 0 16,-13 0-16,13 0 15,-1 0-15,1 0 16,0 0 0,-1 0-16,1 0 15,-13 0-15,13 0 16,0 0-16,-1 0 15,1 0 1,0 0-16,-25 0 16,24 0-1,1 0-15,0 0 16,-1 0-16,1 0 16,0 0-16,-13 0 15,13 0 1,-1 0-16,1 0 15,0 0-15,-1 0 16,1 0-16,-13 0 16,13 0-1,0 13-15,-1-13 16,1 0 0,0 0-1,-1 0-15,-24 0 16,37 12-1,-12-12-15,0 0 0,-1 0 16,1 0-16,0 0 16,-13 0-1,13 0 1,-1 0-16,1 0 16,0 0-1,-1 0 1,1 0-16,-13 0 15,13 12 1,0-12 0,-1 0-1,13 13-15,-12-13 16,0 0 0,-1 0-1,-11 0 1,11 0-1,1 0 1,12 12-16,-12-12 16,-1 0-1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5T18:22:33.71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B760CA-2023-43A4-849D-A91A3EC92800}" emma:medium="tactile" emma:mode="ink">
          <msink:context xmlns:msink="http://schemas.microsoft.com/ink/2010/main" type="inkDrawing" rotatedBoundingBox="8195,12813 9572,10307 9646,10347 8269,12853" semanticType="callout" shapeName="Other"/>
        </emma:interpretation>
      </emma:emma>
    </inkml:annotationXML>
    <inkml:trace contextRef="#ctx0" brushRef="#br0">0 2507 0,'0'-16'125,"0"0"-125,16 16 15,1-33-15,-1 33 16,0-17-16,-16 1 0,17 0 15,-17-1-15,16 17 0,-16-16 0,33 16 16,-33-16-16,16-17 0,-16 16 16,17 17-16,-17-16 0,0 0 0,0-1 15,0 1-15,16-1 0,1 1 0,-17-33 16,16 32-16,17-32 0,-17 17 0,0-18 16,17 1-16,-16 16 0,-1 1 0,0-1 15,17 17-15,-16-34 0,-1 18 0,17-18 16,-17 1-16,1 33 0,-1-33 0,0 32 15,-16 1-15,33-17 0,-33 0 0,16 17 16,-16 0-16,17-1 0,-1-16 0,17-16 16,-17 33-16,-16 0 0,17-17 0,-1 16 15,1 1-15,-17 0 0,16-1 16,0 1-16,-16-1 0,33-15 16,-33 15-16,16 1 0,-16-1 15,17 1-15,-17 0 0,16 16 16,-16-17-16,17-15 0,-17 15 0,0 1 15,16-1-15,-16 1 0,16 0 0,-16-1 16,33 1-16,-33-17 0,17 17 0,-1-1 16,-16 1-16,16 0 0,-16-1 0,17 17 15,-1-16-15,-16-17 0,17 0 0,15 17 16,-15-1-16,-1 1 0,-16-17 16,16 17-16,-16-17 0,17 33 0,-17-16 15,16 16-15,-16-17 0,0-15 16,0-1-16,0 16 0,0 1 15,0 0-15,0-17 0,17 16 32,-17 1-32,32 16 0,-15-16 15,-1-1-15,1 1 0,-17 0 0,16-17 16,-16 16-16,16 1 0,-16 0 0,17-1 16,15 1-16,-15-1 0,-17 1 0,0-17 15,16 33-15,-16-16 16,17 16-1,-1 0 64,-16-17-79,0 1 15,0 0 1,0-1-16,0 1 15,16 16 1,-16-33 0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5T18:23:17.63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7E9ED5-A6D4-44E5-89E3-26B7D75DF56D}" emma:medium="tactile" emma:mode="ink">
          <msink:context xmlns:msink="http://schemas.microsoft.com/ink/2010/main" type="inkDrawing" rotatedBoundingBox="14215,10425 17059,15207 14984,16440 12141,11659" semanticType="callout" shapeName="Other"/>
        </emma:interpretation>
      </emma:emma>
    </inkml:annotationXML>
    <inkml:trace contextRef="#ctx0" brushRef="#br0">594 0 0,'-16'0'203,"0"0"-203,-17 0 16,16 0-1,1 0 1,0 0 15,-1 0-15,1 0-1,-1 0 17,-15 0-17,15 0 1,1 0-1,0 0 1,-1 0-16,1 0 16,-1 0-16,1 0 109,16 17 79,-33-17-173,33 16 95,-16-16-110,16 17 31,0-1 0,0 0-15,-17-16-1,17 33 32,0-16-31,0-1-16,0 0 15,0 1 1,0-1-16,0 0 31,0 17-31,0-16 16,0-1 0,0 0-16,0 1 15,0-1-15,-16-16 16,16 17-16,0-1 15,-16 82 32,16-81-47,0-1 16,0 17 312,0-17-312,0 1 15,-17-1-15,17 0-16,0 1 15,0-1-15,0 17 16,0-17-1,0 1 1,-16-1-16,16 0 0,0 1 16,0-1-16,0 17 0,0 0 15,0-17-15,0 1 0,0-1 0,0 0 16,0 17-16,0-16 0,0-1 172,0 0-110,0 1 16,0-1-62,0 0-16,0 17 16,0-16-16,0-1 15,0 0-15,0 1 0,0-1 0,-33 1 16,33 15-16,0-15 0,0-1 16,0 0-16,-16 17 0,16 16 15,0-32-15,0-1 0,0 1 0,0 32 16,0-33-16,0 1 0,0-1 0,0 0 15,0 17-15,0-17 0,0 1 16,0-1-16,-17 17 0,17 0 16,-16-17-16,16 1 62,0-1-46,0 0-1,0 1-15,0-1 16,0 17-16,0-17 16,0 1-16,-16-17 15,16 16-15,-33-16 0,33 16 16,0 1-16,-17-1 0,17 17 16,0-17-1,0 1-15,0-1 0,0 1 16,0-1-1,0 0-15,0 1 0,0 15 16,0-15-16,0-1 0,0 1 0,0-1 16,0 0-16,0 1 0,0 16 15,0-17-15,0 0 16,0 1-16,0-1 0,0 0 156,0 1-156,0 16 0,0-17 16,0 0-16,0 1 62,33-17-62,-33 16 0,0 1 16,0-1-16,0 17 16,0-17-16,17 1 0,-17-1 15,0 0 16,0 1-15,0-1 0,0 0-16,0 17 15,0-16-15,0-1 16,0 0 0,0 1-16,0-1 15,16 1 1,-16 15 109,0-15-125,16-1 47,-16 0-47,17 1 15,-17-1-15,16 1 0,0 15 16,-16-15-16,33-1 0,-33 1 16,0-1 77,0 0-93,17 1 0,-1 16 16,0-17-16,-16 0 0,0 1 16,17 15-16,-17 1 0,16-16 0,17 15 15,-17-15-15,-16-1 0,17 33 16,-17-32-16,0-1 0,16 0 0,-16 17 15,17-16-15,-17-1 0,0 0 0,0 1 16,16-1-16,-16 1 0,33 15 16,-33-15-16,0-1 0,0 1 15,16-1-15,-16 0 0,16 1 16,-16-1-16,0 17 31,0-17 16,0 1-31,0-1-16,17 0 0,-17 1 15,0 32-15,0-33 0,16 1 16,-16-1-16,0 0 0,17 1 16,-17-1-16,0 17 0,0-17 15,0 1-15,0-1 16,16 1-16,-16-1 0,0 0 15,33 17-15,-33-16 0,16-1 0,-16 0 16,0 1-16,17-1 16,-17 0-16,16 1 0,-16 16 109,16-33-93,-16 16-16,17 0 15,-1 1 1,17-1 31,-17-16-47,1 17 15,-1-17-15,0 16 16,1-16-16,32 0 0,-33 0 0,1 0 16,-1 0-16,1 0 0,-1 33 15,0-33-15,17 0 0,0 0 0,-17 0 0,33 0 16,-32 0-16,-1 0 0,17 0 0,-17 0 16,17 0-16,-17 0 0,1 16 0,-1-16 15,1 0-15,-1 0 0,0 0 0,1 0 16,16 0-16,-17 0 0,0 0 0,1 0 15,-1 0-15,1 0 0,-1 0 16,17 0-16,-17 0 0,0 0 16,1 0-16,-1 0 0,1 0 15,-1 0-15,17 0 0,-17 0 16,1 0 15,-1 0-15,0 0-1,1 0-15,-1 0 0,17 0 32,-17 0-17,1 0-15,-1 0 0,0 0 0,1 0 16,-1 16-16,1-16 0,15 17 16,-15-17-16,-1 0 0,1 0 0,-1 0 15,0 16-15,1-16 0,32 0 0,-33 0 16,1 0-16,-1 0 0,0 0 15,34 0 1,-34 17-16,0-17 0,1 0 0,-1 16 0,33-16 16,-32 0-16,-1 0 0,0 0 0,17 0 15,0 33-15,-17-33 0,17 0 0,-16 16 16,-1-16-16,17 0 16,-17 0-16,0 0 0,1 0 15,-1 0 1,1 0-16,-1 0 15,17 0-15,-17 0 0,1 0 16,-1 17-16,0-17 0,33 0 0,-16 0 16,16 16-16,-16-16 0,16 0 0,-32 16 15,16-16-15,-1 0 0,1 0 0,-17 0 16,1 0-16,-1 0 0,33 0 0,-32 0 16,-1 0-16,1 0 15,-1 0 1,17 0-1,-17 0-15,0 17 0,1-17 16,-1 0-16,1 0 63,-1 0-48,-16 33-15,33-33 0,-17 0 16,1 0-16,-1 0 0,0 0 15,1 0-15,-1 0 32,17 0-17,-17 0 1,1 0 0,-1 0-16,0 0 15,1 0-15,-1 0 0,1 0 16,15 0-16,-15 0 94,-1 0-79,1 0 32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1T17:46:00.277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  <inkml:context xml:id="ctx1">
      <inkml:inkSource xml:id="inkSrc1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1" timeString="2014-09-09T18:03:22.705"/>
    </inkml:context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5EDDD43-A433-4F4F-89AA-7AA900D20128}" emma:medium="tactile" emma:mode="ink">
          <msink:context xmlns:msink="http://schemas.microsoft.com/ink/2010/main" type="writingRegion" rotatedBoundingBox="3336,14736 4243,15195 3916,15843 3009,15384"/>
        </emma:interpretation>
      </emma:emma>
    </inkml:annotationXML>
    <inkml:traceGroup>
      <inkml:annotationXML>
        <emma:emma xmlns:emma="http://www.w3.org/2003/04/emma" version="1.0">
          <emma:interpretation id="{E4113B22-A5A5-455D-9170-E902439FBDA2}" emma:medium="tactile" emma:mode="ink">
            <msink:context xmlns:msink="http://schemas.microsoft.com/ink/2010/main" type="paragraph" rotatedBoundingBox="3336,14736 4243,15195 3916,15843 3009,15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453B72-0A53-44F4-8AEB-AE6141DA690F}" emma:medium="tactile" emma:mode="ink">
              <msink:context xmlns:msink="http://schemas.microsoft.com/ink/2010/main" type="line" rotatedBoundingBox="3336,14736 4243,15195 3916,15843 3009,15384"/>
            </emma:interpretation>
          </emma:emma>
        </inkml:annotationXML>
        <inkml:traceGroup>
          <inkml:annotationXML>
            <emma:emma xmlns:emma="http://www.w3.org/2003/04/emma" version="1.0">
              <emma:interpretation id="{1D22D0EE-3542-4B0C-8E92-9E96F468EDFB}" emma:medium="tactile" emma:mode="ink">
                <msink:context xmlns:msink="http://schemas.microsoft.com/ink/2010/main" type="inkWord" rotatedBoundingBox="3336,14736 4243,15195 3916,15843 3009,15384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to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no</emma:literal>
                </emma:interpretation>
                <emma:interpretation id="interp4" emma:lang="en-US" emma:confidence="0">
                  <emma:literal>co</emma:literal>
                </emma:interpretation>
              </emma:one-of>
            </emma:emma>
          </inkml:annotationXML>
          <inkml:trace contextRef="#ctx0" brushRef="#br0">0 52 0,'13'0'313,"-13"-12"-297,12 12-16,0 0 15,12 0 1,-11-12-16,-1 12 15,0 0 1,0 0 15,0 0-15,-12-13-16,13 13 0,-1-12 16,12 12-1,-11 0 1,-1 0-1,0 0 1,0 0 15,0 0-15,1 0 0,11 0-1,-12 0 32,0 0-31,1 0-1,-1 0-15,0 0 16,0 0 0,13 0-1,-13 0 1,0 0-1,0 0 1,1 0 0,-1 0-16,-12 12 15,12-12 1,0 0 0,13 0-1,-13 0 1,0 0 15,0 0-31,0 0 16,1 0-16,-1 0 31,12 0-31,-12 0 16,1 0-1,-1 0 1,0 0-16,0 0 15,1 13-15,11-13 16,-12 0 0,-12 12 15,12-12-15,1 0 15,-1 0 16,0 0-32,0 0 17</inkml:trace>
          <inkml:trace contextRef="#ctx1" brushRef="#br1">779 47 4,'0'0'4,"0"0"1,0 0-2,0 0 1,0 0-2,0 0 0,0 0 0,0 0 1,0 0 1,0 0 1,0 0 1,-5 14 0,5-14-2,0 0 1,0 0-2,0 0 1,0 0-1,0 0-1,0 0 1,0 0-1,0 0 1,0 0-2,0 0 2,0 0-1,-14 13-1,14-13 0,0 0 0,0 0 0,0 0 1,0 0-1,-8 15 0,8-15 0,0 0 0,0 0 0,0 0 0,-15 14-1,15-14 1,0 0-1,-10 16 0,10-16 1,-4 15-1,4-15 1,0 0-1,-7 16 0,7-16 1,0 0 0,-5 15-1,5-15 1,0 0 0,0 0 0,0 0 0,-3 16 0,3-16 0,0 0-1,-1 16 1,1-16-1,-2 16 1,2-16-1,-5 19 0,5-19 0,-6 21 0,6-21 0,-7 20 0,7-20 0,-4 13 0,4-13 0,-2 15 0,2-15 0,0 0 0,0 21 0,0-21 0,2 16 0,-2-16 0,1 16 0,-1-16 0,3 18 0,-3-18 0,2 16 0,-2-16 0,2 16 0,-2-16 1,0 18-1,0-18 0,0 16 0,0-16 1,0 14-1,0-14 0,1 15 1,-1-15 0,2 14-1,-2-14 1,1 17-1,-1-17 1,4 16-1,-4-16 1,3 13 0,-3-13 0,0 0 1,5 18 0,-5-18 0,0 0 0,6 16 1,-6-16-2,5 15 1,-5-15-1,3 14-1,-3-14 1,8 16-1,-8-16 0,0 0 0,10 16 0,-10-16 0,0 0 0,0 0 0,17 10 0,-17-10 0,0 0 0,0 0 0,0 0 0,16-6 0,-16 6 0,0 0 0,16-8 0,-16 8 0,0 0 0,0 0 0,20-10 0,-20 10 0,0 0 0,0 0 0,0 0 0,16-20 0,-16 20 0,0 0 0,14-14 0,-14 14 0,0 0 1,0 0-1,15-16 0,-15 16 0,0 0 0,0 0 0,0 0 0,11-16 0,-11 16 0,0 0-1,0 0 1,13-15 0,-13 15 0,0 0 0,0 0-1,13-13 1,-13 13-1,0 0 1,11-18 0,-11 18-1,12-15 1,-12 15 0,0 0 0,12-17 0,-12 17 0,8-15 1,-8 15-1,0 0 0,13-19 0,-13 19 0,0 0 0,12-20 0,-12 20 0,0 0 0,8-17 0,-8 17 0,0 0 0,9-21 0,-9 21 0,5-20 0,-5 20 0,10-21-1,-10 21 1,6-22 0,-6 22 0,6-24 0,-6 24 0,9-25 0,-9 25 0,6-26 0,-6 26 0,5-23 0,-5 23 0,3-19 0,-3 19 0,3-21 0,-3 21 0,2-24 0,-1 8 0,-1 1 0,0-1 0,0 2 0,2-3 0,-2 1 0,0 16 2,0-26-1,0 26 1,-3-21 0,3 21 0,-7-18-1,7 18-1,-14-14-1,14 14-1,-18-16-1,18 16-3,-24-25-6,24 25-7,-27-21-1,27 21 1,-31-4 0</inkml:trace>
          <inkml:trace contextRef="#ctx1" brushRef="#br1" timeOffset="3271">970-67 18,'0'0'9,"0"0"1,0 0 0,0 0-2,0 0-1,0 0-2,0 0-1,0 0-1,0 0-1,0 0-2,0 0 0,-14 10 0,14-10-1,0 0 1,0 0 0,0 0 0,0 0 0,-16 11 0,16-11 0,0 0 0,0 0 0,0 0-2,-15 5-1,15-5-2,0 0-4,-17 3-2,17-3 0,-15 5 1,15-5-1</inkml:trace>
          <inkml:trace contextRef="#ctx1" brushRef="#br1">812 377 6,'0'0'6,"0"0"1,0 0-1,0 0 0,0 0-1,0 0-2,0 0 0,0 0 0,0 0 0,0 0 1,0 0 1,0 0 0,0 0 1,0 0 0,0 14 0,0-14 1,0 0-3,0 0 0,0 0-2,0 0 1,0 13-2,0-13 1,0 0-1,3 14 0,-3-14 0,0 0 0,2 19 0,-2-19 0,0 0 0,3 19 0,-3-19 0,0 0-1,0 0 0,0 13 0,0-13 0,0 0 0,0 0 0,0 0 0,0 0 0,0 0 0,0 0 0,0 0-1,10 14 1,-10-14-1,0 0 0,0 0 0,0 0-2,0 0 0,0 0-1,0 0-1,0 0-1,17 16-3,-17-16-5,0 0 1,0 0-1,0 0 2,0 0-1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5T18:23:26.93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284C54-BB03-4A3D-9185-7EE773CA8EDE}" emma:medium="tactile" emma:mode="ink">
          <msink:context xmlns:msink="http://schemas.microsoft.com/ink/2010/main" type="inkDrawing" rotatedBoundingBox="5499,17502 14461,15464 15091,18231 6128,20269" semanticType="callout" shapeName="Other"/>
        </emma:interpretation>
      </emma:emma>
    </inkml:annotationXML>
    <inkml:trace contextRef="#ctx0" brushRef="#br0">0 1786 0,'0'16'110,"0"0"-95,16 1-15,17 16 16,-17-17-16,1 0 16,-1-16-16,0 17 0,1-1 15,32 1-15,-33-1 0,1-16 0,-1 33 0,0-17 16,34 1-16,-1-1 0,-33 0 0,1-16 16,15 33-16,-15-17 0,15 1 0,-15-1 15,-1-16-15,1 17 0,-1-17 16,0 16-16,1-16 0,32 33 0,0-17 0,-32-16 15,15 17-15,17 15 0,1-15 16,-18-17-16,50 16 0,-49 17 0,16-17 16,0 17-16,1-17 0,-18 1 0,18 16 15,15-17-15,-16-16 0,0 33 0,1-17 16,-18 1-16,17 15 0,-32-32 0,32 17 16,-16-1-16,-17 0 0,33 17 0,1-16 15,-18-1-15,17 17 0,1-33 0,-18 16 16,18 1-16,-1 15 0,0-15 0,-16 15 15,16-15-15,33-1 0,-49 17 16,16-17-16,0 34 0,-16-50 0,16 16 16,0 17-16,-33-17 0,33 1 0,-16-1 15,16 17-15,-32-33 0,32 16 0,-33 0 16,1-16-16,-1 17 0,17-17 0,16 0 16,-33 16-16,34 17 0,-34-33 0,17 0 15,-17 0-15,1 0 16,32 16-16,0-16 0,-16 0 15,32 17-15,-16-17 0,17 0 0,16 33 16,-17-33-16,-15 16 0,15-16 0,-16 33 16,-16-33-16,16 16 0,0 0 0,-16-16 15,16 33-15,0-33 16,-16 0-16,16 17 0,-16-17 0,16 0 0,0 16 16,-16-16-16,16 33 0,1-33 0,-18 0 15,18 16-15,-18-16 0,17 0 0,1 33 16,-34-33-16,17 0 0,16 16 0,0-16 15,17 0 32,-34 0-31,-15 0 0,-1 0-16,1 0 0,-1 0 15,0 0-15,1 0 63,16 0-48,-17 0-15,0 0 0,17 0 16,-17 0-16,34 0 0,-34 0 0,0 0 16,1 0-16,32 0 0,-16 0 0,-17 0 15,0 0-15,17-16 0,-16 16 0,-1 0 31,0 0-31,1 0 16,-1-16-16,33 16 0,-16 0 0,16 0 16,-32 0-16,15 0 0,18 0 0,-34-33 15,17 33-15,16 0 0,0-17 0,-16 17 16,16-16-16,0 16 0,-32-16 0,15-17 16,18 16-16,-1 17 0,-17-16 0,18 16 15,-34 0-15,17-33 0,0 17 0,-1 16 16,17-16-16,-16 16 0,-16-17 0,15 17 15,-15-16-15,-1 16 63,1 0-47,-1-33-16,33 33 0,-16-16 0,16-1 15,-33-16-15,34 33 0,-34-16 0,0 16 16,17-16-16,0-1 0,0 1 0,-17 0 15,33-17-15,-32 16 0,-1 17 0,0-16 16,-16 0-16,17 16 0,-1-17 0,1 17 16,15-16-16,-15 16 0,-1-33 0,1 17 15,-1 16-15,0-17 0,-16 1 16,17 16-16,15-17 0,-15 17 0,-1-16 16,1 0-16,-1-1 0,0-15 15,1 15-15,32 1 0,-33-1 16,33 1-16,-32-17 0,16 17 0,-17-1 15,0 17-15,34-16 0,-34 0 0,0-1 16,17-32-16,-16 33 0,-1-1 0,0 1 16,1 0-16,-1-17 0,-16 16 0,16 17 15,-16-16-15,17 16 0,-17-16 78,33 16 79,-33-17-157,16-32 0,-16 33 15,16-17-15,1 17 0,-17-17 0,16 16 16,-16 1-16,33 0 406,-33-1-406,16 17 0,1-16 16,-1 16-16,-16-17 0,16 17 0,1 0 62,-1-32-46,17 15-16,-17 1 16,1 0-16,-1-1 0,1 1 0,-1-1 15,-16-15-15,16 15 0,-16 1 0,17-1 16,-17 1-16,33 16 0,-33-16 0,0-1 15,16 1-15,0 16 0,-16-33 0,0 17 16,17 16-16,-1-17 16,0 1-16,-16 0 15,17 16 32,-17-17-31,33 17-1,-33-16-15,0-17 16,16 33-16,0-16 16,1-1-16,-1 1 15,-16-1-15,0 1 0,17-33 16,-17 33-16,32-1 0,-32 1 0,17-33 16,-1 32-16,-16 1 0,16-1 0,-16 1 15,17 0-15,-17-17 0,16 16 16,1 1-16,15 0 0,-32-1 15,0 1 1,17 0 0,-17-17-16,16 33 0,-16-17 15,17 17-15,-1-16 16,-16 0 0,16 16-16,-16-17 15,0 1-15,0-1 16,17 1-16,-17-17 15,0 17-15,33 16 125,-17-33-109,0 33 0,1-16-16,-17-1 15,16 17 1,-16-16 0,16 16 30,-16-33-46,17 17 0,16 16 16,-33-17-16,16 17 0,-16-16 16,16 0-16,1-1 15,-1 1 1,-16-17-16,17 33 16,-17-16-16,16 16 0,-16-17 15,16 17-15,-16-16 16,33 16-16,-33-16 15,16 16-15,-16-17 16,17 17-16,-1-16 0,1 16 16,-1-17-16,-16-15 0,16 15 0,17 1 15,-16-17-15,-1-16 0,0 33 0,1-1 16,16-32-16,-17 49 0,-16-16 0,0-1 16,0 1-16,16 16 140,-16-17-140,17 17 0,-17-32 16,0 15 15,16 17 0,-16-16-15,16-1 15,-16 1-31,33 16 16,-33-16-1,17 16-15,-17-17 16,16 17 0,-16-32-1,0 15 1,0 1 0,0-1-1,0 1-15,16 16 31,1-16-15,-17-1 0,16 17-16,-16-33 0,0 17 15,0 0 1,0-1 187,0 1-172,17 16-31,-17-16 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5T18:23:33.10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B88A5A-70E0-46D3-8D90-0BD71350441C}" emma:medium="tactile" emma:mode="ink">
          <msink:context xmlns:msink="http://schemas.microsoft.com/ink/2010/main" type="inkDrawing" rotatedBoundingBox="14502,15744 15289,15074 15343,15139 14557,15809" semanticType="callout" shapeName="Other"/>
        </emma:interpretation>
      </emma:emma>
    </inkml:annotationXML>
    <inkml:trace contextRef="#ctx0" brushRef="#br0">0 689 0,'32'0'375,"-32"-17"-375,17 17 16,-17-16-16,0 0 15,16 16 1,-16-17 0,16 17-16,1-33 15,-1 33 1,-16-16-16,17 16 0,-1 0 16,-16-16-16,33 16 31,-33-17-16,16 17 17,1 0-17,-1-16 1,0 16-16,1-17 0,-1 1 16,-16 0-1,33 16-15,-33-33 0,16 16 16,-16 1-1,17 16 32,-17-16-31,16 16 15,0 0-15,1 0-16,-17-17 15,0 1 157,16 16-172,17 0 16,-33-16 0,16 16 15,-16-33-16,17 33-15,-1 0 16,1-17-16,-1 17 16,0 0 359,-16-16-375,33 16 0,-17-16 15,-16-1-15,17 17 16,-17-16 0,16 16 30,-16-17-46,17 17 63,-17-32-47,16 32-16,-16-17 15,16 17-15,-16-16 16,0 0 187,17 16-172,-17-17-15,33 17-1,-33-16 1,16-1 47,-16-15-48,16 32-15,-16-17 16,17 17-1,-17-16-15,0-1 469,0 34-438,0-1-15,-17-16 31,17 33 0,-16-33-32,16 16-15,-33-16 16,33 17-16,-16-17 0,16 16 47,-17-16-31,1 0 93,0 17-78,-1-17-15,17 16 218,-16-16-218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5T18:23:37.57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AE85AF-55A9-4108-A19E-B8F0248B1B1E}" emma:medium="tactile" emma:mode="ink">
          <msink:context xmlns:msink="http://schemas.microsoft.com/ink/2010/main" type="inkDrawing" rotatedBoundingBox="5540,17672 5846,17409 6030,17624 5724,17887" semanticType="callout" shapeName="Other"/>
        </emma:interpretation>
      </emma:emma>
    </inkml:annotationXML>
    <inkml:trace contextRef="#ctx0" brushRef="#br0">0 82 0,'0'-16'234,"16"16"-218,-16 16-1,16 17 1,-16-17-16,17 1 16,-17-1-1,0 1 1,16-1-1,17 0 1,-33 1 0,0 15 62,16-32-63,-16 17-15,0-1 0,17 1 0,-1-17 391,-16-17-375,0 1-1,0-17 48,0 17-48,0-1 1,0 1 31,0 0-16,0-1 0,0 1-31,0-1 32,0-15-32,0 15 15,0 1 1,16-1 406,1 17-407,-17-16-15,16 16 0,17 0 16,-17 0 0,1 0-16,-1 0 15,1 0 1,-1 0 0,0 0-1,1 0-15,-17-16 0,32 16 16,-15 0-16,-17-17 15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5T18:24:12.18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1D581F-6120-49A9-B079-687E20A634CA}" emma:medium="tactile" emma:mode="ink">
          <msink:context xmlns:msink="http://schemas.microsoft.com/ink/2010/main" type="inkDrawing" rotatedBoundingBox="7305,13732 7880,12971 8079,13122 7505,13883" semanticType="callout" shapeName="Other"/>
        </emma:interpretation>
      </emma:emma>
    </inkml:annotationXML>
    <inkml:trace contextRef="#ctx0" brushRef="#br0">590 0 0,'-16'0'188,"-17"0"-173,16 0 16,17 16-31,-16-16 16,16 17-16,0-1 16,-16-16-16,16 17 0,-17-17 15,17 32 1,-16-32 0,16 17 15,0-1-16,-16 0 1,-17-16 0,33 17-1,-17-1-15,1-16 16,16 17 31,-16-17-32,16 32 64,0-15-64,-17-17-15,17 16 16,-16-16-16,16 17 15,-17-17-15,17 16 0,-32-16 16,32 16-16,-17-16 16,17 17 62,-16-17-63,16 16 1,-16-16-16,16 33 16,-17-17-1,1-16-15,16 17 16,0-1 46,-17-16-46,17 16 15,0 1-15,-16-1-16,16 17 16,-33-33-16,33 16 0,-16 1 15,-1-17 1,17 16 31,-16-16-47,16 17 0,0-1 15,-16-16 1,16 16-16,-17-16 16,17 33 30,0-17-46,0 1 16,0-1 15,-16-16-15,16 17 78,-33-1-94,33 0 15,-16-16 1,48 0 421,-32-16-421,17 16 47,-17-16-63,0-1 0,16 17 31,1 0-31,-1-16 0,-16-1 15,16 17 17,-16-32-17,17 32-15,-17-17 16,33 17-16,-33-16 0,16 16 16,-16-16-1,16 16 16,-16-17-15,17 17 0,-17-16-1,0 32 813,-17-16-828,1 0 16,-17 17-16,17-17 16,-1 0-16,17 16 15,-16-16-15,16 16 125,-16-16-109,-1 0 15,17 33 0,-16-33-15,16-16 453,0-1-469,0 1 0,0 0 15,0-1-15,0 1 16,0-1-16,0-15 16,0 15-16,0 1 15,0-1 1,0 1 15,0 0 360,0-1-391,0-16 15,16 33-15,-16-16 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5T18:24:18.41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17BE7F-FE29-4716-9F2F-13834FEBF84D}" emma:medium="tactile" emma:mode="ink">
          <msink:context xmlns:msink="http://schemas.microsoft.com/ink/2010/main" type="inkDrawing" rotatedBoundingBox="7660,13695 8045,13535 8066,13583 7680,13743" semanticType="callout" shapeName="Other"/>
        </emma:interpretation>
      </emma:emma>
    </inkml:annotationXML>
    <inkml:trace contextRef="#ctx0" brushRef="#br0">0 180 0,'0'-16'250,"16"16"-234,1 0 0,-1 0-16,0 0 109,17 0-93,-33-16-1,16 16 79,-16-17-78,17 17-1,-1 0 17,1 0 14,-1 0 1,-16-16-31,16 16 0,17 0-1,-33-17-15,17 17 16,-1 0 390,0 0 32,-16-32-423,17 32 423,-1 0-423,0-17-15,-16 1 16,33 16 375,-16-17-282,-17 1-109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5T18:24:42.07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6BCEC4-A40F-4273-BE73-7D3F3DFA5D5D}" emma:medium="tactile" emma:mode="ink">
          <msink:context xmlns:msink="http://schemas.microsoft.com/ink/2010/main" type="inkDrawing" rotatedBoundingBox="10370,9633 13403,4510 13853,4777 10820,9900" semanticType="callout" shapeName="Other">
            <msink:sourceLink direction="with" ref="{4ADC83A1-D0B4-43F4-9E29-F1D6BB3045DE}"/>
          </msink:context>
        </emma:interpretation>
      </emma:emma>
    </inkml:annotationXML>
    <inkml:trace contextRef="#ctx0" brushRef="#br0">3228 0 0,'16'0'125,"-16"16"-110,0 1-15,-16-17 0,16 16 16,0 0-16,-17 17 0,17-16 16,0-1-16,-16 0 0,16 17 0,-33 0 15,33-17-15,-16 1 0,0-17 16,16 16-16,0 0 0,-17 1 0,17-1 15,0 17-15,-16-17 0,16 1 16,0-1-16,-17 1 0,1-1 0,16 0 16,-16 17-16,16-17 0,0 1 15,-33-1-15,33 1 0,0-1 16,0 0-16,0 1 0,-17 16 0,17-17 16,-16 17-16,16-17 0,-16 17 15,-1-17-15,17 1 0,0-1 16,-16 0-16,16 1 0,-33-1 15,33 1-15,-16 15 0,16-15 0,0-1 16,-17 1-16,17-1 0,-16 0 0,16 1 16,-16 15-16,16 1 0,-17-16 0,1-1 15,16 0-15,-33 17 0,33-16 16,-16-1-16,16 0 0,0 1 0,-17-1 16,17 0-16,-16 17 0,16-16 0,-17-17 15,17 16-15,-16 0 0,16 1 0,-16-1 16,16 1-16,0-1 0,-17 17 15,17-17-15,-32 1 0,32-1 0,-17 0 16,1 1-16,-1-1 16,1 17-16,16-17 0,-16 1 15,-1-17-15,17 16 0,-33-16 16,33 16-16,0 1 0,0-1 0,-16 17 16,16-17-16,-16 1 0,-1-1 0,1 0 15,0 1-15,-1-17 0,-16 16 0,17 17 16,16-17-16,-16 1 15,-1-1-15,1 1 0,16-1 0,-17 0 16,17 1-16,0 16 0,-16-17 16,16 0-16,-33 1 0,33-1 15,-16 0-15,16 1 0,-17 32 0,1 0 16,0-49-16,16 17 0,-33-1 16,17 0-16,-1 1 0,17-1 0,-16 17 15,16-17-15,-17-16 0,17 17 0,-16-17 16,0 16-1,-17-16-15,33 16 16,0 1 93,-17-17-93,17 16 31,0 1-47,-16-17 16,16 32-16,-16 1 0,16-16 0,0-1 15,-17 17-15,1-17 0,16 0 16,-16 1-16,16-1 31,-33-16-31,33 17 0,0 32 16,-17-33-16,17 1 0,0-1 15,-16 0-15,16 1 0,-16-1 0,16 17 16,-17-17-16,1 1 0,16-1 16,-33 33-16,17-32 0,16-1 15,-17 17-15,17-17 0,0 17 16,-16-33-16,16 16 0,-17 1 15,17-1-15,-16 0 0,16 1 16,0-1-16,-16-16 16,16 33-16,0-17 15,0 1-15,0 16 16,-33-17-16,17 33 16,-1-49-16,17 16 0,-16 1 0,-1-1 15,1-16-15,16 17 0,0-1 0,-33 17 16,33 0-16,0-17 0,-16 0 0,-1 1 15,1 16-15,16-17 0,-16 0 16,-1 1-16,17-1 0,0 0 16,-16 1-16,16 16 0,0-17 15,-33 0-15,17 1 0,16 16 16,-17-17-16,17 17 0,-16-17 0,0 17 16,16-17-16,-17 17 0,17-17 0,-16 1 15,-17-1-15,17 1 0,16 15 0,-17-32 16,1 50-16,-1-34 0,17 0 15,-16 1-15,16 15 0,-33-15 16,17 16-16,16-17 16,-16-16-16,16 16 0,-17 1 0,1 16 15,16-17-15,-17 0 16,17 1-16,-16-1 0,-17 0 0,33 1 16,-16-17-16,16 16 0,-17 17 0,17-17 15,-16 1-15,0-1 16,16 1-16,-17-1 15,1 0-15,0 17 16,16-16-16,-33-1 16,33 0-16,0 1 0,-17-1 15,1 0-15,0-16 16,16 33-16,-17-16 16,1-17-16,16 16 15,-17 0 1,-15-16-16,32 17 15,-17-1 1,1-16-16,16 17 16,0 15-1,-17-32-15,17 17 16,-16-17 0,16 16 30,-16-16-30,-1 16 0,-15-16-1,32 17 32,-17-17-31,17 16-1,-16-16 1,16 17 31,-17-17-31,1 16-1,0-16-15,16 33 47,-17-33-31,17 16 15,-33-16-15,33 17-1,-16-17 1,0 0 93,16 16-78,-17-16-15,1 0 843,16 16-843,-16-16-16,-1 0 63,1 0-32,-17 0 0,17 0-15,-1 0-16,1 0 15,-1 0-15,1 0 16,0 0 15,-17 0-15,16 0 62,1 0-78,0 0 62,-1 0 1,1 0-63,0 0 78,-17 0-62,33 17 15,-17-17-15,17 16 15,-16-16-16,16 33 17,-16-33-17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5T18:24:35.50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DC83A1-D0B4-43F4-9E29-F1D6BB3045DE}" emma:medium="tactile" emma:mode="ink">
          <msink:context xmlns:msink="http://schemas.microsoft.com/ink/2010/main" type="inkDrawing" rotatedBoundingBox="14237,3829 14502,4832 13707,5042 13443,4038" shapeName="Other">
            <msink:destinationLink direction="with" ref="{7E6BCEC4-A40F-4273-BE73-7D3F3DFA5D5D}"/>
          </msink:context>
        </emma:interpretation>
      </emma:emma>
    </inkml:annotationXML>
    <inkml:trace contextRef="#ctx0" brushRef="#br0">629 21 0,'-17'-17'203,"1"17"-187,-1 0-16,1 0 0,0 17 16,-1-1-16,1-16 15,-17 16-15,17-16 0,-1 17 16,1-17-16,0 0 0,16 16 15,-17-16-15,17 33 0,-16-33 16,-17 0-16,17 16 16,-1-16-1,17 17 1,-16-17 0,-1 16-1,1-16 1,16 17-16,-16-17 0,16 16 15,-17-16-15,-15 16 16,15-16-16,17 33 16,-16-33-16,16 16 15,-17 1 1,1-17 0,16 16-16,-16 1 15,-1-17 1,17 16-1,0 0-15,-33-16 16,33 33 0,0-16-16,-16-1 15,16 0-15,0 1 16,-16-17-16,16 16 16,0 0-16,0 17 15,0-16-15,-17-17 0,17 16 16,0 0-1,0 1-15,-16-17 0,16 16 16,0 1-16,0-1 16,0 17-16,0-17 0,0 1 15,0-1 1,0 0-16,0 1 187,0-1-171,0 17 0,16-33-1,1 16 1,-1-16 0,-16 17-16,33-17 15,-17 16-15,1-16 16,-17 16-16,16-16 15,0 17 1,1-1 31,-1 17 0,17-33-16,-17 16-15,1-16 31,-1 0-32,0 0 63,1 0-62,-1 0 0,1 0-16,-17 17 0,32-17 15,-15 0 1,-1 0-1,1 0 17,-1 0-17,0 0 63,1 0-62,15 0-16,-15 0 16,-1 0 15,1 0 31,-1 0-30,0 0-1,1 0 16,16 0-32,-17 0 1,0 0 0,1 0-16,-1 0 0,1 0 15,-1 0 63,17 0-46,-17 0 124,0 0-140,1 16-16,-1-16 15,1 0 95,-1 0-110,0 16 31,17-16 63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5T18:24:46.25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4D59CA-32E3-4628-93F5-5F9466F1A19F}" emma:medium="tactile" emma:mode="ink">
          <msink:context xmlns:msink="http://schemas.microsoft.com/ink/2010/main" type="inkDrawing" rotatedBoundingBox="9545,10272 10368,9609 10422,9676 9598,10339" semanticType="callout" shapeName="Other"/>
        </emma:interpretation>
      </emma:emma>
    </inkml:annotationXML>
    <inkml:trace contextRef="#ctx0" brushRef="#br0">787 0 0,'16'0'157,"-16"16"-142,0 1 1,-16-17-16,16 16 31,-17-16-31,1 0 16,16 16-1,-17-16 1,17 17 15,-16-17-31,-17 0 32,33 33-17,-16-33-15,0 0 0,16 16 16,-17-16-1,17 16 17,-16-16-32,16 17 31,-17-17-15,1 0 46,16 16-46,-33-16-1,17 17 1,-1-1-16,1-16 16,16 33 62,-16-33-63,16 16-15,-17-16 16,1 0 15,16 16-31,-17-16 0,-15 0 16,32 17-1,-17-17 1,17 16-16,-16-16 0,0 17 31,-1-17-15,17 16 0,-16-16-1,16 16 1,-17-16-1,17 33 17,-32-33-17,32 17 1,-17-17 0,17 16-1,-16-16 1,16 16-1,-17-16 1,17 17 15,-16-17-15,0 16 62,-1-16-62,17 17-1,-32-17 1,32 32 78,-17-32-79,17 17 17,0-1-1,-16-16-16,16 16 17,-17-16-17,17 17 63,-16-17-62,16 16-16,-16 1 16,-1-17-1,17 32 142,-16-15-142,16-1-15,-33-16 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8-11-04T17:24:11.6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830 35 27,'0'0'8,"0"0"0,0 0-1,0 0 1,0 0-2,0 0 1,0 0-1,-11 0 2,11 0-8,0 0 1,0 0-1,0 0 1,0 0-1,0 0 0,-10 0-1,10 0 0,0 0 6,0 0 0,-13-5-1,13 5-1,0 0 0,-11-1-1,11 1 0,0 0 0,-11-5 0,11 5 0,-12-2 0,12 2 0,-14-4 1,14 4-1,-17-2 1,17 2 0,-19 0-1,9 1 0,-1-1 0,11 0 0,-20 0-1,20 0 0,-17-1 0,17 1-1,-17-4 0,17 4 1,-13-3-1,13 3 0,-10-3 1,10 3-1,0 0 0,0 0 0,-12-1 1,12 1-1,0 0 0,-11 0 1,11 0-1,0 0 0,-16-1 0,16 1 0,-13-1 1,13 1-1,-13 0 0,13 0 0,-14-2 0,14 2 1,-12-2-1,12 2 0,-14 2 0,14-2 1,-15 1-1,15-1 0,-16 2 0,16-2 1,-17 1-1,17-1 0,-19 0 0,19 0 0,-20-1 0,20 1 0,-20 0 0,9 0 0,11 0 0,-18 4 0,18-4 0,-19 4 0,19-4 0,-15 5 0,15-5 0,-13 4 0,13-4 0,0 0 0,-15 1 0,15-1 0,-10 1 0,10-1 0,-14 3 0,14-3 0,-18 4 0,18-4 1,-20 5-1,20-5 0,-19 4 0,19-4 0,-20 3 0,20-3 0,-17 3 0,17-3 0,-18 5 0,18-5 0,-15 6-1,15-6 1,-13 7 0,13-7 0,-11 7 0,11-7 0,0 0 0,-14 14 0,14-14 0,-13 11 0,13-11 0,-17 15 0,6-7 0,0 0 0,11-8 0,-18 17-1,18-17 1,-14 15 0,14-15-1,-10 13 1,10-13 0,-3 12-1,3-12 1,-4 12 0,4-12 0,-2 14 0,2-14 0,-5 17 0,5-17 0,-6 20-1,6-20 1,-3 21-1,0-10 1,1 0-1,2 2 1,0-3-1,2 2 1,-1 0 0,3 1-1,-1 0 1,1-2 0,0 0 0,-2-1 0,1 1 0,-3-11 0,4 18 0,-4-18 0,0 16 0,0-16 0,1 15 0,-1-15 0,2 20 0,1-8 0,-1 1 0,3 0-1,0 2 1,-1 0 0,1 0 0,0-2 0,-1 0 0,0-2 0,-1 0 0,2 1 0,-5-12 0,8 16 0,-8-16-1,9 17 1,-9-17 0,9 14 0,-9-14 0,11 15 0,-11-15 0,9 14 0,-9-14 0,9 16 0,-9-16 0,12 15 0,-12-15 0,11 15 0,-11-15 0,13 15 0,-13-15 0,11 16 0,-2-6 9,-9-10-1,13 18 0,-13-18 1,11 16 0,-11-16-1,14 17 0,-14-17 0,10 12-8,-10-12 0,10 13 0,-10-13 0,12 12 0,-12-12 0,12 12 0,-12-12 0,13 11 0,-13-11 0,10 10 0,-10-10 0,11 13 0,-11-13 0,8 16 0,-8-16 0,10 16 0,-10-16 0,9 19 0,-9-19 0,8 14-1,-8-14 2,11 13-2,-11-13 1,7 12 0,-7-12 0,9 10 0,-9-10-1,9 11 1,-9-11 0,9 10 0,-9-10 0,12 11 0,-12-11 0,12 11 0,-12-11 0,12 11 0,-12-11 0,12 11 0,-12-11 0,13 9 0,-13-9 0,12 9 0,-12-9 0,13 8-1,-13-8 1,14 9 0,-14-9 0,14 8 0,-14-8 0,17 8 0,-17-8 0,15 4 0,-15-4 0,16 6 0,-16-6 0,17 6 0,-17-6 0,15 8 0,-15-8 0,15 8 0,-15-8 0,16 6 0,-16-6 0,0 0 0,17 6 0,-17-6 0,18 3 0,-18-3 0,14 1 0,-14-1 0,20 2 0,-20-2 0,18 1 0,-18-1 0,15 3 0,-15-3 0,14 0 0,-14 0 0,15-2 0,-15 2 0,12-2 0,-12 2 0,16-5 0,-16 5 0,15-2 0,-15 2 0,14-2 0,-14 2 0,15 0 0,-15 0 0,13 1 0,-13-1 1,16-1-1,-16 1 0,16-4 0,-16 4 0,17-3 0,-17 3 0,21-6 0,-9 3 0,-1 0 0,-1 2 0,1-2 0,1 2 0,2 1 0,-4-1 0,3 0 0,0 0 0,0-3 0,-1 2 0,2-1 0,-2 1 0,-12 2 0,22-7 0,-22 7 0,20-2 1,-20 2-1,18-3 0,-18 3 0,14 3 0,-14-3 0,13 1 0,-13-1 0,0 0 0,12 2 0,-12-2 0,0 0 0,10 1 0,-10-1 0,0 0 0,0 0 0,0 0 0,14 4 0,-14-4 0,0 0 1,0 0-1,14 5 0,-14-5 0,0 0 0,13 4 0,-13-4 0,11 4 0,-11-4-1,10 5 1,-10-5 1,15 3-2,-15-3 1,13 4 0,-13-4 0,12 3 0,-12-3 0,12 5 0,-12-5 0,12 5 0,-12-5 0,15 3 0,-15-3 0,18 4 0,-18-4 0,19 2 0,-19-2 0,14 0 0,-14 0 0,15 1 0,-15-1 0,14 0 0,-14 0 0,15 0 0,-4 0 0,-11 0 0,17-1 1,-17 1-2,18 0 2,-7 0-2,-11 0 1,19-2 1,-19 2-2,20-4 1,-20 4-2,20-8-3,-6 0-27,-2 2-3,-8-8-2,0 2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8-11-04T17:24:16.7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26 485 44,'0'0'19,"0"0"-1,-16-5-1,16 5-4,0 0-4,0 0-2,0 0-1,-10 2-2,10-2-2,0 0-1,0 0 0,0 0 0,0 0-1,0 0 1,0 0 0,14 6 0,-14-6 1,13 3 0,-13-3 1,20 4-1,-9-1 1,0-2-1,1 2 0,0-3 0,-1 2-1,2-1 0,-1 1-1,0-1 1,1 1-1,1-1 0,0 0 0,-1 1 0,2-1 0,-2 3 0,2-2 1,2 2-1,-5-1 0,0 2 0,3-2 0,-1 1 0,-1-1 0,2 2 0,-3-2 0,2 1 0,2-1 0,1 1 0,-1-2 0,-1-1 0,3 0 0,-3 1 1,2-4-1,-2 1 0,0 1 0,-1-1 0,1 1 0,-1 0 0,1 0 0,0 0 2,-1 0-2,3 0 0,-1 0 0,2-1 0,1 0 0,0 0 0,-2-1 0,2 2 1,1 2-1,-1-1 0,1 0 0,-1 1 0,-1 1 0,2-2 0,0 1 0,3-2 0,-1 1 0,0-2 0,2 1 0,-1-1 0,2 0 0,1 0 0,0-1 0,-2 2 0,1 2 0,1 1 0,-2-1 0,-3 3 0,0-2 0,-2 2 0,-1-1 0,-1-2 0,-1-1 0,0-1 1,0 0-1,-1 0 0,2-1 0,-2 1 0,0 0 0,4 1 0,-1 1 0,0 1 0,2-1 0,-3 0 0,3-1 0,-1 2 0,2-2 1,-3-1-1,1 1 0,1 0 0,-2 2 1,6-1-1,-2 1 0,4 2 0,0 1 0,3 1 1,2-3-1,2 2 0,2-1 1,0-3-1,3-1 0,1-1 1,0 0 0,-2-1 0,4 0 0,-2 0 1,1 0 0,-2 0 0,0 1-1,0-3 1,0 1-1,-1-2-1,2 2 1,-2-3-1,0 1 0,0-1 0,-1 1 0,2 0 1,-2-1-1,1 0 0,-2-1 0,-2-1 0,-1 1 0,-2-1 1,-2 1-1,-3 2 0,-1 0 0,-5 2-1,0 1 1,0 0 0,0 1 0,-3 0 0,1-2 1,-2 0-1,-1 1 0,-1 0 0,1-1 0,-14 2 0,17-2 0,-17 2 0,16 2 0,-16-2 0,15 2 0,-15-2 0,18 2 0,-18-2 0,20 1 0,-9-1 0,2 1 0,0 1 0,-1 0 0,4 0 0,0 2 0,2-2 0,-2 2 0,3-2 0,-1 1 0,-1-2 0,-1 1 1,1-1-1,-3-1-1,4 0 1,-2 1 1,1-2-2,-1 1 2,2 0-1,1 1-1,-2 0 1,2-1 1,-1 0-1,0 0 0,-1 1 0,1-1 0,1 0 0,-2 0 0,2 0 0,1 0 0,0 1 0,0 1 0,4-2 0,-1 1 0,3-2 1,0-1-1,2-1 0,0-2 0,4 0 0,2-2 0,-1 0 0,1 1 1,3 1-1,-1 2 0,0 0 0,2 3 0,-2 0 1,1 2-1,-2-1 0,-1-1 0,0 0 0,0-1 0,-2-2 1,1 1-1,1 1 0,0-2 1,-1 2-1,0 0 1,-1 1-1,1 0 1,-3 0-1,1 0 0,-5 0 1,0-1-1,-2 0 0,1 1 0,0-1 0,-2 0 0,1 1 0,-2-2 0,3 2 0,-2 2 0,1-1 0,0-1 0,0 1 0,-2 0 0,1 0 0,1 0 0,-2 0 1,0 1-1,0-1 0,-1 1 0,1 0 0,0 0 0,1 0 0,-3-1 0,4 1 0,-2 1 0,-1-2 0,2 1 1,-3-1-1,1 2 1,-4 0-1,5-1 0,-5 2 0,2-2 1,0 2-1,-1-1 0,2 2 0,1-2 0,0 1 0,2-1 0,-1 0 1,1-2-1,1-1 0,1-1 1,1-1-1,-1 0 0,0 0 0,-2 1 1,2-1-1,0 2 1,-2 0-1,-1 2 1,0-4 0,-1 2-1,-1-2 1,0 0-1,1-2 1,-2 1-1,1-1 0,1 1 0,0 1 0,0 0 0,0 1 0,0 0 0,2 1 0,0 0 0,-3 1 0,3 0 0,-1-1 1,1 0-1,1 2 0,1-2 0,-2 1 0,2 0 0,0 0 0,-1 0 0,2-1 0,-1 0 0,-1 1 0,1-1 0,0 0 0,1 3 0,-3-1 0,1 3 0,-3 3 0,0 0 0,-1 1 0,0 2 0,0-1 0,-1 0 0,4 1 0,-2-2 1,3 0-1,0-1 0,0 1 0,2-2 0,0-1 0,1-1 0,-2 0 0,3-1-1,0 0 2,1-1-1,3-2 0,-2 1 0,0-1 0,2 0 0,1 0 0,-1 0 0,-1 0 0,-1 1 0,-1 0 0,2 0 0,-3-2 0,0 0 0,-1 0 0,0-1 0,-1 0 0,2 0 0,-2 1 0,0-1 0,-1 1 0,-2 1 0,1 1 0,-3-1 0,2 2 0,-4-2 0,1-1 0,0 0 0,4-1 0,-3-1 0,-1 0 1,2 0-1,0-1 0,1 1-1,0 2 1,1 1 0,-4 0 0,1 1 0,4-1 0,-2-2 0,2-1 0,-2 1 0,3-3 0,-3-1 0,1 2 0,2-2 0,-4 0-1,1 3 1,-1-3 0,-1 3 0,3-3 0,1 1 0,-3-1 0,3-1 0,0 2 0,0-1 0,0 2 0,2 0 0,-4 2 0,2 1 0,2 0 0,1 0 0,0-1 0,1-1 0,0-2 0,0 1 0,1-1 0,2 1 0,1 2 0,-2 1 0,0 2 0,1 1 0,-2 2 0,1 2 0,0 2 0,-2-1 0,0 2 0,0-1 0,2 0 0,1 0 0,0-2 0,0 0 0,3-1 0,0 0 0,0-3 0,1 0 1,2-3-1,0-2 0,2 0 0,1-1 0,2-3 0,1-1 0,-1 0 0,-2 0 0,3-1 0,-3 1 0,1-1 0,1 1 0,-4 1 0,1 2 0,-2-1 0,2 1 0,-2 1 0,2 1 0,-1-1 0,-2 1 0,3 0 0,0-1 0,-1 0 0,0-1 0,1 0 0,-4-2 0,2 0 0,-5-1 0,-1 1 0,-4 1 0,2 0 0,-3 0 0,-3 3 1,-1-1-2,0 1 2,-2 0-1,-2 1 0,1-3 0,-5 2 0,0-1 0,1-1 0,-2 0 0,1 1 0,-3 0 0,-1 0 0,-11 3 0,18-2 0,-18 2 0,11 0 0,-11 0 0,0 0 0,0 0 0,0 0 0,0 0 1,11-4-1,-11 4 0,0 0 1,0 0-1,0 0 1,12-10 0,-12 10 0,0 0 0,0 0-1,4-14 1,-4 14-1,6-16 0,-6 16-1,11-20 1,-5 10 0,-6 10 0,12-19 0,-12 19 0,9-13 0,-9 13 0,4-11 1,-4 11-1,0 0 0,-1-11 1,1 11-1,0 0 1,-5-17-1,5 17 0,-6-16 0,6 16 0,-7-21 0,4 7 0,-2 0 0,-1-3 0,0 1 0,-1 1 0,0-3 0,-1 2 0,0 1 1,-3 1-1,0 2 0,2 0 0,-2 0 0,1 1 0,-1 0 0,1 1 0,-1-1 0,11 11 1,-19-18-1,9 11 0,-1 0 0,1 1 0,-5 0 0,2 1 0,-1-1 0,-1 1 0,0 1 0,0-1 0,-2-1 0,1 3 0,1-2 1,1 2-1,0-2 0,-1 1 0,1 2 0,1 0-1,0 1 1,1 0 0,2-1 0,-1 2 0,1-1 0,10 1 0,-17-1 0,17 1 0,-13-2 0,13 2 0,0 0-2,-12-4-1,12 4-5,0 0-17,0 0-14,0 0 0,9-21 0,-1 9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04:44:34.1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553FEBF-3784-4B47-842F-863B0C35A99C}" emma:medium="tactile" emma:mode="ink">
          <msink:context xmlns:msink="http://schemas.microsoft.com/ink/2010/main" type="writingRegion" rotatedBoundingBox="12861,6040 15641,6178 15590,7204 12810,7066"/>
        </emma:interpretation>
      </emma:emma>
    </inkml:annotationXML>
    <inkml:traceGroup>
      <inkml:annotationXML>
        <emma:emma xmlns:emma="http://www.w3.org/2003/04/emma" version="1.0">
          <emma:interpretation id="{96003DDC-B318-4CEE-B328-8175BDBC78B4}" emma:medium="tactile" emma:mode="ink">
            <msink:context xmlns:msink="http://schemas.microsoft.com/ink/2010/main" type="paragraph" rotatedBoundingBox="12861,6040 15641,6178 15590,7204 12810,7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47CAEF-7D64-44E0-AEB5-4D0DBED5CC6E}" emma:medium="tactile" emma:mode="ink">
              <msink:context xmlns:msink="http://schemas.microsoft.com/ink/2010/main" type="line" rotatedBoundingBox="12861,6040 15641,6178 15590,7204 12810,7066"/>
            </emma:interpretation>
          </emma:emma>
        </inkml:annotationXML>
        <inkml:traceGroup>
          <inkml:annotationXML>
            <emma:emma xmlns:emma="http://www.w3.org/2003/04/emma" version="1.0">
              <emma:interpretation id="{D21F8C65-A78E-462B-9BFC-E94D4E11D985}" emma:medium="tactile" emma:mode="ink">
                <msink:context xmlns:msink="http://schemas.microsoft.com/ink/2010/main" type="inkWord" rotatedBoundingBox="12861,6040 15641,6178 15590,7204 12810,7066"/>
              </emma:interpretation>
              <emma:one-of disjunction-type="recognition" id="oneOf0">
                <emma:interpretation id="interp0" emma:lang="en-US" emma:confidence="0">
                  <emma:literal>any</emma:literal>
                </emma:interpretation>
                <emma:interpretation id="interp1" emma:lang="en-US" emma:confidence="0">
                  <emma:literal>an)</emma:literal>
                </emma:interpretation>
                <emma:interpretation id="interp2" emma:lang="en-US" emma:confidence="0">
                  <emma:literal>an]</emma:literal>
                </emma:interpretation>
                <emma:interpretation id="interp3" emma:lang="en-US" emma:confidence="0">
                  <emma:literal>Chis</emma:literal>
                </emma:interpretation>
                <emma:interpretation id="interp4" emma:lang="en-US" emma:confidence="0">
                  <emma:literal>Chi)</emma:literal>
                </emma:interpretation>
              </emma:one-of>
            </emma:emma>
          </inkml:annotationXML>
          <inkml:trace contextRef="#ctx0" brushRef="#br0">951-11 19,'0'0'17,"15"-5"2,-15 5 0,0 0 0,0 0-3,0 0-2,0 0-2,0 0-1,0 0-1,0 0-2,0 0 0,-21 16-2,6-5-1,-10-1-2,-4 6 1,-8-1-2,-6 5 1,-4 1-1,-3 3 0,-6-1 0,0 5 0,-2-2 0,2 2 0,-2 1-1,2-3 1,-2 0-1,5 0 1,3-1 0,5-1 0,5-3-1,5 2 0,6-5 1,8 2-3,5-4 3,6 0-3,7 1 2,8-3-2,4 3 1,9 1 0,11-2 0,5 2 0,6 0 0,8-2 0,3 0-1,4-1 0,6 0-1,-3-7-2,5 5-5,-10-10-8,0 0-14,3 2 0,-10-6 0,4 2-1</inkml:trace>
          <inkml:trace contextRef="#ctx0" brushRef="#br0" timeOffset="655">1293 55 74,'0'0'29,"2"-14"-1,-2 14 0,0 16-13,0-16-5,-16 41-1,0-12-3,0 10-2,-5 7-1,-2 8 2,-2-2-2,-1 2-1,0-5 0,1-2-1,2-5-1,2-7-2,7-8-1,-2-12-6,11 1-6,5-16-15,0 0-1,0 0 1,24-32-2</inkml:trace>
          <inkml:trace contextRef="#ctx0" brushRef="#br0" timeOffset="1097">1619 111 58,'-6'-26'25,"6"26"0,0 0 1,-18-7-13,18 7-2,-16 31-4,10-5-1,-1 7-3,1 1 0,0 4 0,2 4 0,-2-5 0,4 4-1,-1-2 1,3 4-1,-3-4 1,4 3-2,-2-3 1,-1-1-2,1-4 0,1-3 1,-2-8-1,4-5 1,-2-18 0,0 0 0,0 0 0,21-11 0,-12-11 0,4-1 0,-2-1 0,4 1 0,-1 4-1,-14 19 0,24-20 0,-24 20-1,23 7 1,-23-7-1,22 24 1,-14-6-1,2 3 1,-1-3-1,0 2 1,0-4 0,1-1-1,-10-15 1,27 16 0,-11-14-1,2-6 0,-1-2-1,4 1-3,-6-8-7,-1-3-17,1 4 1,-10-6-1,-5 18-1</inkml:trace>
          <inkml:trace contextRef="#ctx0" brushRef="#br0" timeOffset="1773">2064 282 46,'0'0'25,"0"0"0,-14 11 2,14 7-7,-3 10-7,-4-3-2,5 12-1,-4-4-2,6 9-2,-5-6-1,7 6-2,-2-7 1,1-3-4,1-1 0,1-6 0,2 1-3,-3-8-2,4 1-6,-6-4-18,0-15 1,0 0-1,7-18-1</inkml:trace>
          <inkml:trace contextRef="#ctx0" brushRef="#br0" timeOffset="2314">2125 18 68,'0'0'29,"0"0"0,-16-16 0,16 16-10,0 0-6,0 0-3,7 16-3,-7-16-2,14 21-1,-1-6 0,9 6-1,1-2 0,7 4 0,2-1-1,5 2 0,4-4 0,0 2-1,-1-4 1,2 3-1,0 1 1,-4 1-1,1-4 0,-2 1 1,-2-1-2,-3-2 2,-3-3-2,-3-1 1,-7-6-1,-1-2 1,-18-5-1,24 8 0,-24-8 0,0 0 1,0 0-1,0 14 0,0-14 1,-27 25-2,7-5 3,-4 6-3,-6 6 2,-5 4-2,-2 6 2,-4 4-1,1 0 0,2 1 0,-2 0-1,1-1 1,5-4 0,2-4-1,3-4 1,5-6-1,7-4 0,1-7-1,16-17 0,-17 16-3,17-16-6,0 0-16,4-21-7,4 1 1,-2-9-1,7 1 0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8-11-04T17:24:29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937 112 47,'0'0'22,"0"0"-2,0 0-5,0 0-3,0 0-3,0 0-2,0 0-3,0 0 0,0 0 0,0 0 1,0 0 1,0 0-1,0 0 2,0 0 0,-17 1-1,17-1-1,-12 1 0,12-1-2,-13 3 0,13-3-1,-17 2 0,17-2 0,-15 2-1,15-2 0,-18 0 0,18 0 0,-17-2 0,17 2 0,-17-5 0,17 5 0,-15-3-1,15 3 2,-18-2-1,18 2 0,-18-3 0,18 3 0,-20-1 0,20 1-1,-20-4 0,10 4 1,10 0-1,-18-2 1,18 2-1,-15-1 1,15 1-1,-17-1 1,17 1-1,-20-3 0,20 3 0,-18-3 0,6 2 0,12 1 0,-18-3 0,18 3 0,-13-1 1,13 1-1,-15 0 1,15 0-9,-15-3 0,15 3 0,-16-5 1,16 5-2,-16-5 2,16 5-3,-15-3 3,15 3 7,-17 0 0,17 0 0,-17 1 0,6 0 0,0-1 1,0 1-1,-1-1 0,0 2 0,0 0 0,1-2 0,1 3 0,10-3 1,-18 5-1,18-5 0,-19 5 0,19-5 0,-19 3 0,9-3 0,-2 1 1,1-1-1,1 0 0,10 0 0,-20 2 0,0-1-1,20-1-1,-25-97 9,13 99 2,-3-3-1,0 3 0,-1-2 0,2 4-1,14-4 2,-22 8 1,12 89-10,-1-92 0,1-1 0,10-4 0,-21 11-1,21-11 1,-15 9 0,15-9-1,-10 11 1,10-11 0,-6 13-1,6-13 1,-3 18-1,1-5 1,-2 1 0,1 2 0,0-1 0,-1-1 0,-1 0 0,0-1 0,2-3 0,-1 1 0,4-11 0,-3 13 0,3-13-1,0 13 1,0-13 0,2 13 0,-2-13 0,2 17 0,-2-17 0,4 20 0,-4-20-1,2 21 1,1-8 0,-1 0 0,-1 1 0,3 1 0,-1 2 0,1-1 0,-3 3 0,0 0 0,2-1 0,-3 0 0,1-2 0,-1-2 0,-1 0 0,1-1 0,0-1 0,0-12 0,-2 20 0,2-10-1,0 2 1,2 0 0,-1 1 0,-1-1 0,1-1 0,1 1 0,-1 2 0,3 0 0,-2 0 1,0 1-2,-2 4 1,1 2 0,0 3 0,-2 1-1,0 0 1,-1 1 0,1 1 0,-2-3 0,0 2 0,1 0 0,-2-2 0,3 1 0,0 0 0,-1-2 0,0 2-1,4-2 1,0 1 0,-1-2 0,2 0 0,-2-1 1,1 1-2,-1 0 1,0-4 0,-1-1 0,-1-4 0,1-3 0,0-10-1,1 14 1,-1-14-1,0 0 1,0 0 0,11 6-1,-11-6 1,0 0 0,13 0 0,-13 0 0,0 0 0,12 0 0,-12 0 0,12 0 0,-12 0 0,16 4 0,-16-4 0,19 3 0,-7-3 0,0 1 0,-2-1 0,1 0 0,2 0 0,0-1 0,-2-1 0,-11 2 0,21-3 0,-7 2 0,-1 1 0,0-2 0,0 1 0,0-2 0,3 1 1,1-2-1,0 0 0,-2 1 0,0 0 0,3 1 0,-2-1 0,-1 2 0,-1 0 0,-1 1 0,1 0 0,0 0 0,-2 0 0,1 0 0,-1 1 0,0-1 0,1 1 0,1 0 0,-4 1 0,-10-2 0,19 2 0,-7-2 0,-1 0 0,0 0 0,-11 0 0,19-1 0,-19 1 0,19-1 0,-7-1 0,-12 2 1,14 0-1,-14 0 0,17-1 0,-17 1 0,15 0 0,-15 0 0,18-1 0,-18 1 0,17-1 0,-17 1 0,22-2 0,-9 2 0,-3-2 0,2 2 0,0 0 0,0 0 0,0 2 0,-2-2 0,-10 0 0,16 0 0,-6 0 0,-10 0 0,18-4 0,-18 4 0,20-3 0,-8 0 0,1 1 0,-1 0 0,-2 0 0,1 1 0,-11 1 0,20-1 0,-20 1 0,18 0 0,-18 0 0,17 0 0,-6 0 0,1 0 0,0-1 0,-2 0 0,3-1 0,-1 1 0,0-1 0,-2 1 0,3 0 0,-2-1 0,0 0 0,-11 2 0,19-3 0,-19 3 0,18-6 0,-18 6 0,16-6 0,-16 6 0,15-7 0,-15 7 0,14-4 0,-14 4 0,0 0 0,13-2 0,-13 2 0,0 0 0,0 0 0,12-2 0,-12 2-1,0 0-5,13-5-25,-13 5-7,0 0 0,10-16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8-11-04T17:24:34.1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 28 34,'-13'2'22,"13"-2"-3,-14 1-1,14-1-5,-15-1-3,15 1-2,-13-2-1,13 2-2,0 0 0,-11-4 1,11 4-1,0 0-1,0 0 0,0 0 0,0 0-2,0 0-1,0 0 0,0 0 1,0 0-2,0 0 0,0 0 0,0 0 0,0 0 1,0 0-1,0 0 0,0 0 1,0 0-1,0 0 1,12 2 0,-12-2 0,11 0 0,-11 0 0,14 4 0,-14-4 0,14 3-1,-14-3 1,16 4 0,-5-3-1,2 0 0,1-2 1,1-1 0,3-2 0,1 2 0,0-4 0,2 2 0,-2-1 1,-1 2-1,1-2-1,1 2 1,-2 2-1,-2 0 0,2 0 0,-2 1 0,3 1 0,0-1 0,1 1 0,1-2 0,2 1 1,1-1-1,0 1 0,0-1 0,2 1 0,0-2 0,0 4 0,-1-1 0,-1 1 0,1 2 0,0-2 0,0 1 0,-2-1 0,-1 0 0,0 1 1,-1 0-1,1 0 0,-1-1 0,3 2 0,-1 0 0,1-1 0,-1 0 0,2-1 1,0-2-1,1 0 0,-1-1 0,0 0 0,0-2 0,1 2 0,0 1 0,1 2 0,1 2 0,-1-2 0,-1 6 0,3-2 1,1 1-1,-1-1 0,2 0 0,-1-3 0,0 0 0,1 2 0,1-4 0,0 1 0,-2 0 0,1 0-1,-3-1 1,4 2 0,1 0 0,-3-2 0,3 1 0,-1-1 0,2-1 0,3 0 0,0-1 1,-1 1-1,0 1 0,2 0 1,2 3-1,-1-1 1,-1 3 0,0-1-1,0 1 1,-1-2-1,0 0 0,-4 1 1,0 0-1,1-2 0,-1 0 0,-1 0 0,1-1 0,2 2 0,0-3 1,1-1-1,3 0 0,-2-1 0,1-1 0,0 0 1,1 1-1,1-2 1,-1 3-1,1-2 1,-2 1-1,1-3 1,-1 2-1,-1-3 0,1-1 0,0-1 0,-1-1 1,-1 0-1,-2 1 0,0 0 0,0 2 0,-2 1 0,-1 2 0,-2-2 0,0 3 0,-1-3 1,2 2-1,-3 1 0,-1-3 0,1 2 0,-1-3 0,-3 4 0,2-1 0,-3 4 0,-1-2 0,3 0 0,-2 1 0,-2-1 0,0 1 0,-1 0 0,1 0 0,-2-1 0,-1 0 0,1 0 0,-2 0 0,2 2 0,0-2 0,2-2 0,1 2 0,-1 0 0,2 2 0,0-1 0,2 0 1,-1 3-1,2-2 0,-2 3 0,1-2 0,2 1 0,1-1 0,3 0 0,-2 0 0,4-1 0,-2 0 0,5 2 0,1 0 0,-1 0 0,-1 2 0,-1 0 0,1 0 0,-2 2 0,1-1 1,-5-1-1,0 1 0,2-2 0,-1 0 0,-1 0 0,2-2 1,-3-1-1,0 0 0,0 0 0,0 2 0,-1-2 1,0 2-1,-2 0 1,1-1-1,3 1 0,-1-2 1,1 1-1,2-2 0,0-1 1,1 0-1,2 0 0,-1 0 0,-1 1 0,1-1 0,-1 1 0,1 2 1,-3-3-1,2 1 0,-1-2 0,2 1 0,-2-1 0,1-1 0,1 1 0,-3 1 1,2 0-1,-2 1 0,-1 1 0,1 0 0,0-1 1,2-1-1,-2 0 0,2-2 0,1-1 0,3 1 1,-2-2-1,1 2 0,-1-2 0,-2 3 0,3 0 0,-2 1 0,-1 0 0,-1 1 1,3 0-1,-1 0 0,1 2 0,0-2 0,0 0 0,-1 2 0,0-2 0,3 3 0,-3-2 0,5 0 0,-3 2 0,1 0 0,3-1 1,-2 2-1,3 0 0,-2 0 0,-4 1 0,-2 0 0,3-2 0,-2 3 0,0-4 0,-3 0 0,4-1 1,0-1-1,1 0 0,2-1 0,-2 0 0,2 3 0,1-2 0,1 3 0,-1-2 0,1 0 0,-1 1 0,4-1 0,1-2 0,-1 0 0,1 0 0,-1 0 0,0 0 1,0 1-1,-1 2 0,0-1-1,-1 3 1,-2 1 0,-2-1 0,3 1 1,-2-3-1,-1 1 0,4-3 0,-2-2 0,0-1 0,3-2 0,3-1 0,-5 0 0,2 2 0,-1 0 0,0 2 0,-1 2 0,-2 2 0,-1-2 0,-3 1 0,0 0 0,3-2 1,-2 0-1,-1-3 0,0 2 0,-1 0 0,1 1 0,0 0 0,-2 1 0,0 3 0,0-2 0,1 2 0,-2-2 0,2 2 0,0-1 0,-1 0 0,3-1 0,0-1 0,0 2 0,0-2 0,0 0 0,1 0 0,0 1 0,-1-1 0,3 0 0,0 1 0,-1 1 0,-1-1 0,1 2 0,-1-1 0,1 1 0,0-3 0,-1-1 0,-1-1 0,2-1 1,-1-2-1,2 0 0,-1 1 0,0-1 0,-1 2 0,0 1 0,0-1 0,-1 1 0,3 0 0,-2-3 1,0 1-1,1-3 0,2-3 0,-1 1 0,-1 1 0,1-2 0,0 2 0,2 1 0,-1-1 0,1 2 0,1 0 0,0 0 0,2 0 1,0-1-1,0 2 0,1-2 0,0 0 0,-4 1 0,2 0 0,-2 1 0,-3 1 0,3 0 0,-2 2 0,0 0 0,-1 1 0,-1 0 0,0 1 0,-1 2 0,1-1 0,-4 0 0,-1 1 0,-1-1 0,0 1 0,2-1 0,-2 0 1,-1-2-1,0 0 0,-1-1 0,-1 0 0,-4 0 0,1-2 0,-4 1 0,-2 1 0,-2-2 0,1 2 0,-15 1 0,18-2 1,-18 2-1,13-3 0,-13 3 1,0 0-1,11-1 0,-11 1 0,0 0 0,0 0 0,10-2 0,-10 2 0,0 0 0,12-3 0,-12 3 0,0 0 1,0 0-1,11-1 0,-11 1 1,0 0-1,0 0 1,0 0-1,0 0 0,0 0 0,0 0-1,0 0 1,8-12-1,-8 12 1,0 0-1,14-13 1,-14 13 0,0 0 0,7-10 0,-7 10 0,0 0 0,0 0 0,0 0 0,0 0-1,0 0 1,0 0 0,10-11-1,-10 11 1,0 0 0,0 0 0,11-13 0,-11 13 0,0 0 0,11-10 1,-11 10-1,0 0 0,0 0 0,0 0 0,0 0 0,2-12-1,-2 12 1,7-13-1,-7 13 1,12-16-1,-12 16 1,15-19 0,-15 19 0,18-17 0,-18 17 0,0 0 1,12-13-1,-12 13 0,0 0 0,0 0-2,0 0-2,0 0-10,0 0-24,0 0-1,-7 16 1,7-16-2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11T16:35:08.6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3578 548 0,'0'0'3,"0"0"0,0 0 0,0 0-1,0 0 0,0 0-1,0 0-1,0 0 0,8-15 0,-8 15-2,0 0 1,0 0-1,0 0 0,-2-18 2,2 18 0,-1-14 1,1 14 1,0-18-1,0 18 1,0-19 0,0 19 3,-2-21-1,2 21 0,-2-18-1,2 18-1,-3-17 0,3 17-2,-2-16 0,2 16-2,2-16 0,-2 16 2,2-16 2,-2 16 1,1-17 2,-1 17 1,0-19 0,0 19-1,0-22-1,0 22-1,0-26-1,0 26-1,-1-26 1,1 26 1,-2-22-1,2 22 0,-2-21-2,2 21-1,-4-16-1,4 16-2,-5-20 1,5 20 1,-3-17 1,3 17 2,0 0 3,-4-15 1,4 15 1,0 0 1,-14-8-2,14 8-1,0 0-2,-18-1-1,18 1-1,-14-2 0,14 2 0,-15 0 0,15 0 0,-14-2-1,14 2 1,-18-1 0,18 1 0,-19-3 0,19 3 0,-22-5 0,22 5 0,-24-10 0,9 7 0,1-3 0,-2 2 0,1-2 0,-3 1 0,2 2 0,-1 0 0,-2-1 0,-1 3 0,-1-1 0,1 1 0,-3 1 0,1 0-1,-4 0 1,3-2-1,-1 0 1,2 1-1,1-1 2,2-1-1,-2 0 1,3 0 0,1 1-1,-1-1 1,0 1-1,1-1 0,-1 1 0,0 1 0,1-3 0,-3 1 0,3 2 1,-3-3 0,3 1 1,-4 0 0,0 1-1,-1-1 0,1 2 0,2 1 0,-4 0-1,2 1-1,-3 1 1,2-1-1,1 1 1,-3 0-1,0-1 0,0 1 0,1-2 0,-3-2-1,2 1 1,0-3 0,0 1 0,-2-2 0,2 2 0,-3 0 0,0 1 1,0 1 0,-2 1-1,0 0 1,0 1-1,2-1 0,-1 2 0,6-2 0,-4-2 0,5 1 1,2-1 0,0-1 0,-2 1 2,3 2-1,-3 0 0,4 0 0,-4 2 0,2-1-1,-2 3 1,0-3-1,2 1 1,-4 0 0,5-1 1,-2 1-1,2-2 1,-1 1-1,-2 1 1,0 0-1,2-1 0,-1 1-1,1-1 0,-2 1 0,0 0 0,-1-2 1,1 0 0,-1 1 0,-1 1-1,-1-2 1,-2 3 0,-2 0-1,-1 0 0,-2 2-1,-1 0 0,-2-2 1,2 2-1,0 0 1,0 0 0,2-2 1,1 0-1,3 0 1,-1-1 0,3 0 0,-2 1-1,0-3 0,2 1-1,0-1 1,0 0-1,2 0 1,-1 0-1,2-1 1,0-1 1,4 2-1,-1 0 1,-1-1-1,1 1 0,0 1 1,2-1-2,-1 2 1,1-1 0,-2 1 0,2 0 0,16-2 1,-29 3-1,15-3 1,-1 0-1,15 0 1,-24-2-1,24 2 1,-22-5-1,22 5 0,-21-4 1,21 4-1,-23-4 0,23 4 0,-27 0-1,13 2-1,-2-2-1,-1 0 1,0 0-1,2 0 1,1-3 0,14 3 0,-27-5 1,27 5 1,-26-6 0,26 6 0,-24-8 0,24 8 0,-24-7-1,24 7 1,-23-5 1,23 5 0,-21-3 0,21 3 0,-22-2 0,22 2-1,-21 2 1,21-2-2,-22 2 1,22-2-1,-21 0 0,21 0 0,-15 0 0,15 0 1,0 0-1,-17 0 1,17 0 0,0 0-1,-23 5 0,23-5 1,-19 3 0,19-3 0,-19 5 1,19-5 0,-21 6 0,21-6-1,-23 5-3,23-5-4,-25 5-9,25-5 1,-18 6 0,18-6 0</inkml:trace>
  <inkml:trace contextRef="#ctx0" brushRef="#br0" timeOffset="4914">3725 83 10,'0'0'6,"-14"0"0,14 0 0,0 0-1,0 0-2,0 0-2,0 0-1,0 0 0,0 0 0,0 0-1,0 0 1,0 0 0,0 0 0,0 0 1,0 0 1,0 0 1,11 15 1,-11-15 1,19 3 1,-19-3 0,21 3 0,-21-3 0,23 2 0,-23-2 0,24-2-2,-24 2 0,27-6-2,-11 1 0,-1 2 0,2-1 0,-1 1-1,0 1-1,0 1 0,0 2 1,1-1-1,-1 2 0,0-2 0,-2 2 1,1-2 0,-1 0-1,0-2 1,1 0 0,1 1 0,-2-2 0,1-2 1,1 2-2,0-1 1,2 1 0,-2 2 0,1-1 0,-2 2 1,-1 0-1,1 2 1,-15-2-1,22 1 1,-22-1-1,18 3-1,-18-3 1,16 2-1,-16-2 0,21 2 0,-21-2 0,22 0 1,-7 0-1,-15 0 0,28-4 0,-13 3 0,-15 1 1,26-3-1,-26 3 0,22-2 0,-22 2 0,19 0 0,-19 0 0,20-2 0,-20 2 1,24-4-1,-10 2 0,2-3 1,2 0 0,-1 0 1,1 2-1,0 0 0,1 1 1,-3 2-1,0 2 0,-1 0-1,-15-2 0,25 6 0,-25-6 0,29 3-1,-13-1 1,2-2 0,1-2 1,2 1-1,1-1 1,-1 0-1,2 1 1,-4 1-1,2 0 1,-2 1-1,-1 1 0,-2 0-1,0 1 1,2-1 0,-2-1-1,1-1 1,-2 2-1,1-2 1,-2 0 0,1-2 0,-15 2-1,24 2 0,-24-2-1,22 0 0,-22 0 0,26 0 0,-12 0 0,4-2 0,1 2-5,-4-8-9,7 13-1,-22-5-1,34 0 1</inkml:trace>
  <inkml:trace contextRef="#ctx0" brushRef="#br0" timeOffset="7172">5284 94 13,'29'-4'6,"-29"4"-1,24-5 0,-24 5-1,19-4-1,-19 4-3,16 2 0,-16-2 0,0 0 0,19 3 1,-19-3 0,18 2 1,-18-2-1,19 2 1,-19-2-1,24-2 0,-24 2 0,26 0-1,-26 0 1,24-2-1,-24 2 0,24-1 1,-24 1 0,23 0 2,-23 0 0,21 3 1,-21-3 0,17 5-1,-17-5 1,18 3-1,-18-3 0,19 0-1,-19 0-2,24 0 0,-24 0-4,31 5-7,-31-5 1,29 9-1,-29-9 0,32 20-1</inkml:trace>
  <inkml:trace contextRef="#ctx0" brushRef="#br0" timeOffset="13871">5448 162 2,'0'0'3,"0"0"1,0 0 0,-4 19 0,4-19-1,-4 15-1,4-15-2,-4 16 0,4-16-2,-1 22 0,1-22 0,0 24-1,1-9 0,-1-15 1,2 24 1,-2-24-1,0 22 1,0-22-1,0 18 1,0-18 0,0 0 1</inkml:trace>
  <inkml:trace contextRef="#ctx0" brushRef="#br0" timeOffset="14198">5399 514 5,'0'0'3,"-8"18"0,8-18 0,-11 20-1,11-20-1,-8 18 0,8-18-2,-5 15 0,5-15 1,0 0-1,2 14 0,-2-14 0,0 0 1,0 0 0,3 15-1,-3-15 0,0 0 1,0 0-1,0 0-1,-1 14-1,1-14 1,0 0-1</inkml:trace>
  <inkml:trace contextRef="#ctx0" brushRef="#br0" timeOffset="16645">8146 106 14,'0'0'7,"0"0"-1,0 0 2,0 0 1,0 0-2,0 0-1,0 0 0,0 0 0,0 0-1,0 0 1,0 0 0,0 0-2,0 0-1,-16 8 0,16-8-2,0 0 1,0 0-1,0 0 0,0 0-1,0 0 1,0 0-1,0 0 1,-7 17 0,7-17 0,0 0-1,-6 21 1,6-21-1,-7 21 0,7-21-1,-8 24 0,8-24 0,-5 24 1,5-24-1,-1 23 0,1-23-1,1 22 1,-1-7-1,0-15 0,2 29 0,-4-13 1,1 0-1,-1 2 1,-1-2-1,0 3-3,0-3 1,1 2 0,-3-4-1,7 4 0,-2-18 0,0 30 0,0-30 1,5 28 3,-2-12 1,0-2 2,2 2 0,-4 0 2,4 2-1,-5-2 0,4 3 0,-4 1-1,0-3-1,1 3 0,1-4-2,-1 0 2,3-2-1,-4-14 1,8 24 0,-8-24 0,8 17-1,-8-17-1,0 0-2,14 17-6,-14-17-1,0 0 0,0 0-1,19 7 1</inkml:trace>
  <inkml:trace contextRef="#ctx0" brushRef="#br0" timeOffset="18918">5862 73 25,'0'0'13,"0"0"0,0 0 0,-18 8 1,18-8-2,0 0-4,0 0-4,0 0-1,0 0-1,0 0-1,0 0-1,0 0 0,0 0-1,0 0 0,0 0 0,0 0 1,0 0 0,0 0 0,19 15-1,-19-15 1,0 0 0,24 6 0,-24-6 1,23 2-1,-23-2 0,27 0 0,-27 0 0,31 0 0,-14 0 1,-1 0 0,4-2 0,-3 2 1,4 0 0,-5 2-1,3 0 1,-3-1 0,4 2 0,-4-1 0,3 0-2,5-2 1,3-2-1,1 0 1,4-1 0,1 2-1,3-1 1,-1 0 0,-1 4-1,-2 1 1,-3 0-1,0 2 0,-4 0 0,1 0 0,0-2 0,3-3 0,0-2-1,4-1 1,3-2 1,0-1-1,3-4 1,1 2 0,0 0 0,-1 2 0,-2-1 0,-2 3 0,-1 0 0,-2 3-1,-2 1 0,-2 0 0,2 0 0,-3 1 0,1-1 0,-1 0 0,2 0 1,-4-1-1,4-1 0,0 1 0,-1-3 0,-1 1 0,2 0 0,-5 0 0,-2 1 0,2 2 0,-6 2 0,0-1 0,-18-1 0,25 7 0,-25-7 0,23 6 0,-23-6 0,24 5 0,-10-3 0,2-2 0,0 0 0,2 0 0,-2 0 0,0 0 0,0 0 0,-1 1 0,-15-1 0,25 2 0,-25-2 0,24 3-1,-24-3 1,23 2 0,-23-2-1,26 0 1,-10-2 0,0 2 0,0-2 0,0 2 0,0 0 0,-16 0 0,27 5 0,-12-2 0,-15-3 0,20 10-1,-20-10 0,21 10 1,-21-10-1,24 8 0,-24-8 0,28 6 0,-11-4 1,1-1 0,3 1-1,0 0 1,4-2 0,-1-2 0,4 2 0,-1-2 0,0 2 0,1 0 0,-1 0 0,-1 0 0,2 0 0,-2 2 0,3-4 0,0 2 0,3-1 0,-1-1 0,1-1 0,1 1 0,-2-1 0,-1 2 0,-2 1 0,-1 0 0,-3 1 0,-2 1 0,-2 1 0,-3-1 0,3-1 0,-4 1 0,1-4 0,1 2 0,1-3 0,2 0 0,2-2-1,1 0 1,1 0 0,-1 2 1,0 0-1,2 1 1,-7 1-1,2 1 1,-1 1-1,-3-1 1,1 2-1,1-2 0,2 2 0,-2-4 0,4 2 0,-4 0 0,3-2 0,-2 2 0,-3-1 0,1 1 0,-2 0 0,-1 0 0,1 0 0,-2 0 0,2-2 0,0 2 0,5-2 0,0 1 0,0-1 0,0 2 0,-1-1 0,3 1 0,-5 1 0,1-1 0,-5 3 0,2-1 0,-1 0-1,-1-1 1,-14-1-1,29 2 1,-14-4 0,4 1 0,-2-3 0,3 1 0,-4 0 0,1 0 0,-2 1 1,-15 2-1,22-3 0,-22 3 0,15 2-1,-15-2 0,0 0-1,16 1 0,-16-1 1,0 0-1,22-1 1,-22 1 1,18-4-1,-18 4 0,18-1-3,-18 1-7,0 0-4,20 3-1,-20-3 0,0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9-11T16:35:37.0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46:39.96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0,'12'0'579,"0"0"-564,12 0 1,-12 0-1,0 0 1,0 0 0,0 0-1,0 0 1,0 0 0,12 12-1,-12 0-15,0-12 16,12 0-16,-12 0 15,12 0 1,-12 0 0,0 0-16,0 0 15,0 0-15,-12 24 16,12-24-16,1 0 16,-13 12-16,24-12 15,-12 0 1,0 0-1,0 0 1,0 0-16,0 0 0,24 0 16,-24 12-16,0 0 15,12-12-15,0 36 16,-12-36-16,0 0 16,0 0-16,24 12 15,-24 0-15,0-12 16,0 0-16,0 0 0,1 0 15,-1 0 1,12 0 0,-12 0-16,0 0 31,0 0-15,-12 12 15,12-12-31,0 0 15,0 0 1,12 12 0,-12-12-1,0 0-15,12 0 16,-12 0 0,12 24-1,-24-12-15,12-12 0,0 0 16,0 0-16,0 0 15,12 0-15,-24 13 16,37-1-16,-1-12 16,-24 0-16,0 0 15,0 0-15,12 0 16,0 0-16,-12 12 16,0-12-16,0 0 0,0 0 15,0 0-15,0 12 16,0-12-1,12 0-15,-12 0 16,0 0-16,0 0 16,12 0-1,1 0 1,-13 0-16,0 0 16,0 0-16,0 0 31,0 0-31,0 0 15,12 0 1,-12 0 0,0 0-16,0 0 15,0 0-15,0 0 16,0 0-16,12 0 31,-12 0-31,0 0 16,0 0-1,0 0 1,0 0-16,0 0 31,0 0-31,12 0 32,-24-12 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46:44.99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65 0,'12'0'218,"12"0"-202,0 0-16,-12-12 16,0 12-16,24 0 15,-24 0-15,12-12 16,-12 12-16,37 0 15,11 0-15,-36 0 16,12 0-16,-12 0 0,12 0 16,12 0-16,-36 0 15,0 0-15,0 0 16,12 0-16,-12 0 16,1 0-16,-1 0 15,0 0 1,0 0-1,0 0-15,24 0 16,-12 0 0,0 0-16,-12 0 15,0 0-15,0 0 16,12 0-16,0 0 16,-12 0-16,12 0 15,-12 0-15,0-24 0,24 24 16,-11 0-16,-13 0 15,36-12-15,-12 12 16,-24 0-16,24 0 16,-24 0-16,0 0 15,0 0-15,12 0 16,-12 0-16,12 0 16,0 0-16,-12 0 0,0 0 15,1 0-15,11 0 16,0 0-1,-12 0 1,0 0-16,24 0 16,-12 0-1,-12 0 1,12 0-16,0 0 16,-12 0-16,0 0 0,0 0 15,0 0 1,12 0-16,-12 0 15,0 0 1,0 0-16,0 0 16,1 0-1,-1 0-15,12 0 16,-12 0-16,0 0 16,0 0-1,0 0-15,0 0 16,0 0-1,12 0-15,-12 0 16,0 0 0,0 0-1,12 0 1,0 0-16,-12 0 0,12 12 16,12-12-1,-11 0-15,11 0 16,-24 0-16,0 0 15,24 0-15,-24 0 16,0 24-16,0-12 16,0-12-16,24 0 15,-24 0-15,0 0 16,0 0 0,0 0-16,0 0 15,0 0-15,0 0 16,12 0-1,-12 0 1,1 0-16,11 0 16,-12 0-1,12 0 1,-12 0-16,0 0 0,12 0 16,-12 0-1,12 0 1,-12 0-16,0 0 15,0 0-15,12 0 16,0 0-16,0 0 16,12 0-16,-24 0 0,0 0 15,1 0-15,-1 0 16,12 0-16,0 0 16,-12 0-16,12 0 15,-12 0-15,0 0 16,12 0-16,-12 0 15,0 0-15,0 0 16,0 0-16,0 0 16,0 0-16,12 0 0,-12 0 15,0 0-15,-12 12 16,12-12-16,0 12 16,0-12-1,1 0-15,11 0 16,-12 0-1,0 0 1,0 0-16,0 0 47,0 0-31,0 0 15,0 0-16,12 0 32,-12 0-47,-12 12 16,0 0-16,12-12 16,0 0-16,0 0 15,0 0 1,0 0-1,12 0-15,-12 0 16,0 0 0,0 0-16,12 0 15,1 0-15,-13 0 16,12 0-16,-12 0 16,24 0-16,-24 0 15,0 0-15,12 0 16,-12 0-16,12 0 15,-12 0-15,12 0 16,-12 0-16,0 0 16,24 0-1,-24 0-15,0 0 16,0 0 0,0 0-1,13 0-15,-13 0 31,0 0-31,0 0 32,0 0-32,0 0 15,0 0 1,12 0 0,-12 0-16,0 0 15,0 0 1,0-12-1,0 12-15,0 0 16,0 0 0,12 0-1,-12 0 1,0 0 0,0 0-16,0 0 0,0-12 15,0 12-15,13 0 16,-13 0-16,0 0 15,0 0 1,0 0-16,0-12 16,24 12-16,-24 0 15,12 0-15,12 0 16,-12 0-16,0 0 16,-12 0-16,0 0 15,0 0-15,12 0 16,-12 0-1,12 0-15,-11 0 32,-1 0-17,0 0 1,0 0-16,0 0 31,0 0 0,-24 0 563,0 0-578,0 0-16,0 0 15,0 0-15,-13 0 16,13 0 0,-12 0-1,12 0 1,0 0-16,-24 0 16,24 0-1,0 0-15,-24 12 16,24-12-1,0 0-15,0 0 16,0 0 0,0 0-1,0 0 17,-12 0 14,12 0-30,0 0 0,0 0-1,0 0 17,-1 0-17,1 0 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46:51.35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51 0,'24'0'625,"12"0"-625,-24 0 16,0 0-16,24 0 15,-24 0-15,0 0 16,0-12-16,0 12 15,0 0-15,12 0 16,-12 0 0,0 0-16,13-24 15,-13 24 1,12 0 0,-12 0-1,0 0-15,0 0 16,0 0-16,24 0 15,-24 0 1,0-12-16,12 12 16,-12 0-1,12 0-15,-12 0 16,0 0-16,0 0 16,0 0-1,0 0-15,0 0 16,25 0-16,-25 0 0,0 0 15,12 0-15,12 0 16,0 0 0,-24 0-16,0 0 15,12 12-15,0-12 16,-12 0-16,12 0 16,12 0-1,-12 0-15,13 0 16,-25 0-1,0 0-15,0 0 16,0 0-16,-12 12 16,36-12-16,-24 0 15,0 0 1,0 0 0,0 0-1,-12 12 1,12-12-1,12 0-15,-12 0 16,0 0-16,12 0 16,-12 0-1,12 0-15,-12 0 16,0 0-16,0 0 16,1 0-16,-1 0 15,0 0 1,0 0-1,12 0-15,-12 0 16,0 0 0,0 0-16,0 0 15,0 0-15,0 0 16,12 0 0,-12 0-16,12 0 15,12 0-15,-12 12 16,0-12-16,0 0 15,13 0-15,-13 0 16,-12 0-16,24 0 16,-12 0-1,-12 0-15,12 0 16,-12 0-16,0 0 16,0 0-1,0 0 1,0 0-1,0 0 1,0 0 0,12 0-16,-12 0 15,0 0-15,0 12 16,0-12 0,1 0-1,-1 0-15,12 0 16,-12 0-1,0 0 1,0 0-16,0 0 16,0 0-1,0 0 1,12 0-16,-12 0 16,0 0-1,0 0 1,0 0-16,0 0 15,0 0-15,24 0 16,-24 0-16,0 0 16,12 0-1,0 12-15,-11-12 16,11 0-16,-12 0 16,0 0-16,12 0 15,-12 0-15,0 0 16,12 0-16,12 0 15,-24 0-15,12 0 16,0 0-16,-12 0 0,0 0 16,12 0-1,12 0 1,-11 0 0,-13 0-16,12 0 15,-12 0 1,0 0-16,0 0 15,0 0-15,0 0 16,0 0 0,12 0-1,-12 0-15,0 0 16,0 0-16,0 0 16,0 0-16,0 0 15,12 0 1,-12 0-16,0 0 0,12 0 15,-12 0-15,13 0 16,-13 0-16,0 0 16,0 0-1,0 0-15,0 0 16,0 0-16,0 0 16,12 0-16,-12 0 15,0 0-15,0 0 16,0 0-16,0 0 15,0 0-15,24 0 16,-24 0 0,0 0-1,0 0-15,0 0 16,12 0 0,-12 0-16,1 0 15,-1 0-15,0 0 16,0 0-1,0 0 1,12 0 0,-12 0-1,0 0 1,0 0 0,0 0-1,12 0-15,0 0 16,-12 0-1,0 0 1,0 0 0,0 0-1,0 0-15,0 0 0,12 0 16,-12 0-16,0 0 16,13 0-1,-13 0 1,12 0-16,-12 0 15,0 0 1,0 0-16,0 0 16,0 0-1,0 0-15,12 0 16,-12 0-16,0 0 16,0 0-1,12 0-15,12 0 16,-24 0-1,0 0-15,0 0 16,0 0-16,12 0 16,-11 0-16,-1 0 0,0 0 15,0 0 1,0 0-16,0 0 16,12 0-16,-12 0 31,0 0-31,0 0 31,0 0-31,0 0 31,0 0-15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09-16T00:46:00.3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92F0BF2-EAFF-462B-AAC5-F741538B9E4A}" emma:medium="tactile" emma:mode="ink">
          <msink:context xmlns:msink="http://schemas.microsoft.com/ink/2010/main" type="writingRegion" rotatedBoundingBox="-1935,9503 395,9347 461,10338 -1869,10494"/>
        </emma:interpretation>
      </emma:emma>
    </inkml:annotationXML>
    <inkml:traceGroup>
      <inkml:annotationXML>
        <emma:emma xmlns:emma="http://www.w3.org/2003/04/emma" version="1.0">
          <emma:interpretation id="{20CA19C2-50E5-42B8-B5D3-FEBBB4A262B5}" emma:medium="tactile" emma:mode="ink">
            <msink:context xmlns:msink="http://schemas.microsoft.com/ink/2010/main" type="paragraph" rotatedBoundingBox="-1935,9503 395,9347 461,10338 -1869,10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AA42F-D0DB-4739-ABA6-918677F825DA}" emma:medium="tactile" emma:mode="ink">
              <msink:context xmlns:msink="http://schemas.microsoft.com/ink/2010/main" type="line" rotatedBoundingBox="-1935,9503 395,9347 461,10338 -1869,10494"/>
            </emma:interpretation>
          </emma:emma>
        </inkml:annotationXML>
        <inkml:traceGroup>
          <inkml:annotationXML>
            <emma:emma xmlns:emma="http://www.w3.org/2003/04/emma" version="1.0">
              <emma:interpretation id="{E54C35C4-FAA7-4D7C-8F6B-F4B5DBB7B365}" emma:medium="tactile" emma:mode="ink">
                <msink:context xmlns:msink="http://schemas.microsoft.com/ink/2010/main" type="inkWord" rotatedBoundingBox="-1935,9503 395,9347 461,10338 -1869,10494"/>
              </emma:interpretation>
              <emma:one-of disjunction-type="recognition" id="oneOf0">
                <emma:interpretation id="interp0" emma:lang="en-US" emma:confidence="0">
                  <emma:literal>Colin)</emma:literal>
                </emma:interpretation>
                <emma:interpretation id="interp1" emma:lang="en-US" emma:confidence="0">
                  <emma:literal>(olio)</emma:literal>
                </emma:interpretation>
                <emma:interpretation id="interp2" emma:lang="en-US" emma:confidence="0">
                  <emma:literal>colic)</emma:literal>
                </emma:interpretation>
                <emma:interpretation id="interp3" emma:lang="en-US" emma:confidence="0">
                  <emma:literal>Colic)</emma:literal>
                </emma:interpretation>
                <emma:interpretation id="interp4" emma:lang="en-US" emma:confidence="0">
                  <emma:literal>Dolin)</emma:literal>
                </emma:interpretation>
              </emma:one-of>
            </emma:emma>
          </inkml:annotationXML>
          <inkml:trace contextRef="#ctx0" brushRef="#br0">390 112 24,'0'0'12,"0"0"1,0 0 1,0 0-2,-10 4-1,10-4-3,0 0-1,0 0-1,0 0 0,0 0-2,0 0 0,-9 7-1,9-7-1,0 0 0,0 0 0,-10 12 0,10-12 0,0 0 0,-11 17 0,11-17 0,-9 15-1,9-15 1,-9 15-1,9-15 1,-14 14-1,14-14 0,-12 15 0,12-15 0,-15 16-1,15-16 1,-18 18 0,9-10 1,9-8-1,-20 17 2,20-17-1,-20 15 0,10-7 1,-1-3 0,0 2 0,1-3-2,1 2 1,-2-1-1,0 0 0,1 2-1,-2-1 0,2 1 1,-1 0-1,0 1 0,-1 2 1,3-4-1,-2 3 1,1-2 1,10-7-1,-18 14 0,18-14 1,-14 9-1,14-9 0,-11 7 0,11-7 0,0 0-1,-10 5 0,10-5 0,0 0 0,0 0 0,0 0 0,0 0 0,0 0-1,-3 14 1,3-14-1,0 0 1,1 15-1,-1-15 1,4 19-1,-4-19 1,5 23 0,-5-23 0,11 22-1,-11-22 2,10 21-1,-10-21 1,14 21-2,-14-21 2,17 18-1,-7-10 0,0-1 0,0-1-1,1 0 2,-1-1-2,0-1 2,-10-4-1,17 6 0,-17-6 0,14 6 1,-14-6-1,12 9 0,-12-9 0,10 7 0,-10-7 0,0 0 0,12 11 0,-12-11 0,0 0 0,10 11 0,-10-11 0,0 0 0,14 13 0,-14-13-1,10 11-1,-10-11-6,0 0-17,16 11 1,-16-11-1,0 0 0</inkml:trace>
          <inkml:trace contextRef="#ctx0" brushRef="#br0" timeOffset="1196">457 420 48,'0'0'19,"0"0"2,0 0-3,0 0-4,0 0-4,-7 18-3,7-18-2,-3 20-2,0-7-1,2 4-1,-1-4 1,1 1-1,1-1 1,1 2-2,-1-15 1,3 21 0,-3-21 0,6 15-1,-6-15 1,0 0-1,15 15 0,-15-15 1,12 6-1,-12-6 1,11 3 0,-11-3 0,15-6 0,-15 6 0,12-16 0,-5 3 0,0 1 0,-2-5 0,0 2-1,0-2 3,-2 0-2,0 1 1,-3 2 1,2 3-1,-3-2 1,1 13 0,-1-18 1,1 18-2,0-16 1,0 16 0,-4-12-1,4 12 0,0 0-1,-16-15 0,16 15-1,-15-9 0,6 5-2,-1 1-1,10 3-3,-17-2-5,17 2-11,-10 9-5,10-9 0,-7 17-1,7-17 3</inkml:trace>
          <inkml:trace contextRef="#ctx0" brushRef="#br0" timeOffset="1858">600 95 67,'0'0'23,"0"0"-1,-10-4-1,10 4-9,-11 19-5,9 0-4,0 1-1,1 7-2,2 1 0,1 4 0,1-2 0,0 2 0,2-6 0,-2 1 0,3-7 0,-3 0 0,2-2 0,-1-1 0,1-2 0,-1-2-1,2-1 1,-6-12 0,9 20 0,-9-20-1,11 14 0,-11-14 1,13 5 0,-13-5 0,17-4 0,-6-1 1,-1-5-1,1-1 1,-2 0-1,3-2 1,-5-2-1,3 3 0,-5 1 1,-5 11-1,12-14 0,-12 14 1,10-1 0,-10 1 1,9 15-1,-4-2 0,-1 3 1,2 4-1,-1-1 0,-1 0-1,1-4 0,-2 0 0,-3-15 0,6 19 2,-6-19-1,0 0-1,13 1 2,-13-1-1,11-11 0,-11 11 0,14-18 1,-7 6-2,-7 12 1,14-20-1,-14 20 0,10-18 0,-10 18 0,0 0 1,9-15-1,-9 15 0,0 0 0,0 0 0,0 0 0,0 0 1,0 0-1,0 0 0,0 0 0,0 0 1,0 0-1,0 0 1,0 0-1,0 0 1,7 13-1,-7-13 0,0 0 1,0 13-1,0-13 0,1 15 0,-1-15-1,0 16 0,0-16-3,2 12-5,-2-12-15,0 0-2,4-16 1,1 4-1,-5-11 1</inkml:trace>
          <inkml:trace contextRef="#ctx0" brushRef="#br0" timeOffset="2753">850 321 78,'-14'-10'24,"14"10"-2,-12-15 1,12 15-13,-8-18-7,8 18-5,-9-16-7,6 4-13,3 12 0,0 0-2,14 1 1</inkml:trace>
          <inkml:trace contextRef="#ctx0" brushRef="#br0" timeOffset="3015">1004 326 80,'2'14'23,"-2"-14"-1,-3 31-1,3-8-15,0 1-4,2 5 1,-1-1 1,3 0-2,-4-3 0,6-3-1,-5-5 3,6-1-3,-7-16 2,7 17-1,-7-17-1,0 0 1,13 12 0,-13-12 0,10-1 0,-10 1 0,11-14-1,-5 0 1,0-7-1,0-1 0,0-7 0,2-1-1,-1-1 0,-1 0 0,2 3 0,-3 3-2,0 10-2,-2-2-9,-3 17-13,0 0-1,4-11 1,-4 11-1</inkml:trace>
          <inkml:trace contextRef="#ctx0" brushRef="#br0" timeOffset="3475">1280 17 70,'-19'-14'24,"19"14"-2,-16-4 0,16 4-7,0 0-9,-9 19-3,13-6-1,1 1-1,4 0 1,3 1 1,2-1-1,2-4 0,2 0 1,-1-6-1,2 0 0,-3-3 0,2-1-1,-3-1 0,-3 0 0,-1-1 0,-1 2-1,-10 0 1,13 2-1,-13-2 1,7 12 0,-7-12 0,7 28-1,-5-7 1,0 6 0,-4 4-1,0 5 0,-3 2 1,-3 2-1,-4 3 0,-4 1 1,-2-4 1,-3 2 0,-1-5 0,1 1 0,-3-6 0,2 0 0,1-7 1,3-3 0,0-3-2,4-3 0,2-4 0,0-1 0,12-11-1,-14 11-2,14-11-1,0 0-3,0 0-7,5 12-16,-5-12 1,15-6-1,-15 6 0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09-16T00:46:05.1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67E0EB1-0201-4436-A5FB-AE3DA31F1D5C}" emma:medium="tactile" emma:mode="ink">
          <msink:context xmlns:msink="http://schemas.microsoft.com/ink/2010/main" type="writingRegion" rotatedBoundingBox="5281,9241 8326,9197 8343,10370 5298,10414"/>
        </emma:interpretation>
      </emma:emma>
    </inkml:annotationXML>
    <inkml:traceGroup>
      <inkml:annotationXML>
        <emma:emma xmlns:emma="http://www.w3.org/2003/04/emma" version="1.0">
          <emma:interpretation id="{ED5CE693-C35B-4367-8D7E-00DBC6327CD5}" emma:medium="tactile" emma:mode="ink">
            <msink:context xmlns:msink="http://schemas.microsoft.com/ink/2010/main" type="paragraph" rotatedBoundingBox="5281,9241 8326,9197 8343,10370 5298,10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9073E6-9651-4A74-AF44-8D32B6886D4A}" emma:medium="tactile" emma:mode="ink">
              <msink:context xmlns:msink="http://schemas.microsoft.com/ink/2010/main" type="line" rotatedBoundingBox="5281,9241 8326,9197 8343,10370 5298,10414"/>
            </emma:interpretation>
          </emma:emma>
        </inkml:annotationXML>
        <inkml:traceGroup>
          <inkml:annotationXML>
            <emma:emma xmlns:emma="http://www.w3.org/2003/04/emma" version="1.0">
              <emma:interpretation id="{297ECE0F-62A2-48AC-AC8D-DDC2BA1B1097}" emma:medium="tactile" emma:mode="ink">
                <msink:context xmlns:msink="http://schemas.microsoft.com/ink/2010/main" type="inkWord" rotatedBoundingBox="5281,9241 8326,9197 8343,10370 5298,10414"/>
              </emma:interpretation>
              <emma:one-of disjunction-type="recognition" id="oneOf0">
                <emma:interpretation id="interp0" emma:lang="en-US" emma:confidence="0">
                  <emma:literal>(loin)</emma:literal>
                </emma:interpretation>
                <emma:interpretation id="interp1" emma:lang="en-US" emma:confidence="0">
                  <emma:literal>(loti!)</emma:literal>
                </emma:interpretation>
                <emma:interpretation id="interp2" emma:lang="en-US" emma:confidence="0">
                  <emma:literal>(Colin)</emma:literal>
                </emma:interpretation>
                <emma:interpretation id="interp3" emma:lang="en-US" emma:confidence="0">
                  <emma:literal>(lowing</emma:literal>
                </emma:interpretation>
                <emma:interpretation id="interp4" emma:lang="en-US" emma:confidence="0">
                  <emma:literal>(loti,)</emma:literal>
                </emma:interpretation>
              </emma:one-of>
            </emma:emma>
          </inkml:annotationXML>
          <inkml:trace contextRef="#ctx0" brushRef="#br0">550 0 63,'0'0'24,"0"0"1,7 16-1,-7-16-7,0 0-3,-7 20-3,7-20-5,0 0-1,-19 23-1,19-23-1,-19 27 0,7-4-1,-7 1-1,0 6 0,-5 6 0,-1 4 0,-6-1 0,-2 5-1,-3 2 1,0-1 0,0-2 0,1-3 0,1-5 1,1-3 0,4-6 0,3-1-1,6-10 1,1 1-2,3-6 1,16-10-1,-22 14 0,22-14 0,0 0-1,-7 19 1,7-19 0,10 15 0,-10-15-1,23 21 1,-8-9 0,4 0 1,3 0-1,2 2 0,6 0 0,2 2 0,1 1 1,1 0-1,1 1 0,-3-1 0,1 0 0,-2-1-1,-5-1 0,-4-4-2,2 1-5,-8-2-15,-16-10-7,25 16 2,-25-16-2,16 8 0</inkml:trace>
          <inkml:trace contextRef="#ctx0" brushRef="#br0" timeOffset="754">1192 249 90,'0'0'26,"0"0"1,0 0 0,0 0-16,0 0-5,0 0 0,-22 17-1,11 2-1,-8 4-2,0 10 0,-8 6 2,0 10-1,-10 1 0,1 7-1,-5-2 0,0-1 0,1-2-1,4-8-1,7-7-3,0-15-3,15 1-9,14-23-13,0 0-3,0 0 2,19-33-1</inkml:trace>
          <inkml:trace contextRef="#ctx0" brushRef="#br0" timeOffset="1115">1326 652 67,'0'26'22,"-14"-11"-1,14 14 0,-7-6-7,4 3-7,3 0-2,2-4 1,1 1 1,-3-23-2,17 22 1,-17-22-1,33-12 0,-16-9 0,9 1-1,-7-8 1,5 2-1,-7-5 1,0 8-1,-10-2 0,-2 9 0,-10 0-1,5 16 0,-26-17-2,2 17-2,0 2-1,-7 1-4,11 9-6,-10-3-9,10 0-10,20-9 1,0 0 0,0 0-1</inkml:trace>
          <inkml:trace contextRef="#ctx0" brushRef="#br0" timeOffset="1452">1586 289 74,'0'0'26,"0"0"-1,-8 15 0,8-15-10,-14 35-5,0-14-4,6 6-1,-5 1-2,7 6 0,0-2-1,4 0 1,0-1-1,2-1 0,2-3 0,3 1 0,-1-7 0,1 0 0,2-4-1,2 0 0,1-1-1,-10-16 1,23 22 0,-23-22-1,27 12 1,-8-10 0,-2-4 0,6-5 0,-3-1 0,2-3 0,3-1 0,-3 0-1,0 0 0,-3 2 0,0 1 0,-19 9 0,28-3 0,-28 3 0,25 13 0,-25-13 1,21 30-1,-13-11 1,1-2 0,-2 2 0,-7-19-1,14 26 0,-14-26 0,0 0 0,17 16 0,-17-16-2,21-7-4,-21 7-8,20-30-15,-3 15-1,-5-13 1,6 2-2</inkml:trace>
          <inkml:trace contextRef="#ctx0" brushRef="#br0" timeOffset="1979">1902 442 109,'-24'-3'26,"24"3"-4,-29-10-5,22-11-36,7 21-5,5-40-2,11 21-1,-6-8 0</inkml:trace>
          <inkml:trace contextRef="#ctx0" brushRef="#br0" timeOffset="2220">2141 515 82,'0'0'25,"11"29"-2,-13-13 1,5 3-13,1 5-4,-1-5-2,2 7 0,-3-9-2,3 1 0,-5-18 0,7 24 0,-7-24 0,7 19-1,-7-19 0,0 0 0,9 21 0,-9-21-1,0 0 1,0 0 1,0 0 0,17 17 0,-17-17 1,0 0-1,19-17 0,-19 17 0,20-19-1,-20 19 0,23-26-1,-9 10-1,0-1 1,-2 0-1,2-4-1,0 0 1,-1 2-2,-1-2 0,-12 21-5,16-32-12,-16 32-11,10-16-2,-10 16 2,0 0-3</inkml:trace>
          <inkml:trace contextRef="#ctx0" brushRef="#br0" timeOffset="3455">2476 31 74,'-16'-7'24,"20"23"-1,-4-16 1,-6 21-12,13-1-3,-2-2 0,9 6-2,0-5-2,8 5 0,2-7-1,7 6 0,0-6-1,5 4-1,0-2-1,0 1 1,2 0-1,-2 0 0,-1 1 0,-1 1-1,-3 1 1,-2 1-1,-3 0 0,-2-1 1,-3-1 0,-4 1 0,-3-6 1,-1 0-1,-13-17 2,12 28-1,-12-28 1,0 24-1,0-24 0,-13 28 0,-3-9-1,-4 7 1,-10 3-1,-4 7-1,-6 4 1,-6 5 0,-4-2-1,-1 4 1,-1-1 0,4-2-1,3-4 0,6-6 1,6-6-1,6-8 0,6 0-1,6-10-3,15-10-4,0 0-19,0 0-4,0 0-1,25-38 0,8 7-1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09-17T20:30:20.6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DFB72E3-3732-4EA5-A520-D2BCC929C96C}" emma:medium="tactile" emma:mode="ink">
          <msink:context xmlns:msink="http://schemas.microsoft.com/ink/2010/main" type="writingRegion" rotatedBoundingBox="-799,11207 7556,10776 7603,11694 -752,12125"/>
        </emma:interpretation>
      </emma:emma>
    </inkml:annotationXML>
    <inkml:traceGroup>
      <inkml:annotationXML>
        <emma:emma xmlns:emma="http://www.w3.org/2003/04/emma" version="1.0">
          <emma:interpretation id="{B8A5CE94-E918-4CF6-B1D5-6E2FC86EC0DF}" emma:medium="tactile" emma:mode="ink">
            <msink:context xmlns:msink="http://schemas.microsoft.com/ink/2010/main" type="paragraph" rotatedBoundingBox="-799,11207 7556,10776 7603,11694 -752,12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9A63F4-EB56-4FC1-97B2-A9FD0CC930B2}" emma:medium="tactile" emma:mode="ink">
              <msink:context xmlns:msink="http://schemas.microsoft.com/ink/2010/main" type="line" rotatedBoundingBox="-799,11207 7556,10776 7603,11694 -752,12125"/>
            </emma:interpretation>
          </emma:emma>
        </inkml:annotationXML>
        <inkml:traceGroup>
          <inkml:annotationXML>
            <emma:emma xmlns:emma="http://www.w3.org/2003/04/emma" version="1.0">
              <emma:interpretation id="{8B1BE2E4-877B-4CE7-8CF7-9779A0930C7D}" emma:medium="tactile" emma:mode="ink">
                <msink:context xmlns:msink="http://schemas.microsoft.com/ink/2010/main" type="inkWord" rotatedBoundingBox="-799,11207 1386,11094 1424,11846 -760,11958"/>
              </emma:interpretation>
              <emma:one-of disjunction-type="recognition" id="oneOf0">
                <emma:interpretation id="interp0" emma:lang="en-US" emma:confidence="0">
                  <emma:literal>(spoon)</emma:literal>
                </emma:interpretation>
                <emma:interpretation id="interp1" emma:lang="en-US" emma:confidence="0">
                  <emma:literal>(Spoon</emma:literal>
                </emma:interpretation>
                <emma:interpretation id="interp2" emma:lang="en-US" emma:confidence="0">
                  <emma:literal>(Spoon)</emma:literal>
                </emma:interpretation>
                <emma:interpretation id="interp3" emma:lang="en-US" emma:confidence="0">
                  <emma:literal>&lt;spomy</emma:literal>
                </emma:interpretation>
                <emma:interpretation id="interp4" emma:lang="en-US" emma:confidence="0">
                  <emma:literal>(spun)</emma:literal>
                </emma:interpretation>
              </emma:one-of>
            </emma:emma>
          </inkml:annotationXML>
          <inkml:trace contextRef="#ctx0" brushRef="#br0">286 31 36,'0'0'26,"0"0"-6,0 0-1,0 0-5,0 0-2,0 0-3,-1 13-2,1-13 0,-4 11-1,4-11 0,-10 14 0,10-14 0,-12 16-2,2-8-1,5 3-1,-8 1 0,0 3 0,-1 0-2,-1 3 1,-3 1 1,-1 1-1,0-1 1,-3 1 0,3-2 1,0 0-1,-1-3 0,6-1-1,0-2 1,14-12-1,-18 15 0,18-15 0,0 0 0,0 0 1,0 0-1,0 0 0,0 0 0,0 0 0,0 0 0,0 0-1,-7 11 0,7-11 0,0 0 0,0 0 0,0 0 0,14 12 0,-14-12 0,13 10 1,-2-5-1,-1 1 0,2 0 1,1 2-1,3 1 0,2 2 0,1 0 1,-1 0-1,-1 2 0,-2-1 0,0-1-1,0-3 0,2 0-2,-5-10-6,4-6-29,-1 2 1,-4-7 0,3-1 0</inkml:trace>
          <inkml:trace contextRef="#ctx0" brushRef="#br0" timeOffset="797">670 185 41,'0'0'30,"0"0"2,0 0-6,0 0-8,-18-3-4,18 3-3,-21-2-4,10 5-1,-4-6-2,3 5 0,-3-2-1,5 2 0,-2 0-1,12-2-1,-21 12 0,21-12 0,-14 18-1,8-7 0,1 4-1,2-3 1,3 3 0,3-1-1,4 1 1,-1-1-1,5 0 1,-1-2 0,7-1 0,-1-1 0,0-2 0,0 3 0,-2-5 0,0 0 0,-4 0 0,-10-6 0,13 14 0,-13-14 1,-2 17-2,2-17 1,-14 20 0,1-9 1,-1 1-1,-1-3 0,-3 0 1,3 0-1,-3-5 1,-1 0-1,4-2-1,0-3-1,15 1-6,-21-3-9,21 3-17,0 0-1,-3-17-1,16 10 1</inkml:trace>
          <inkml:trace contextRef="#ctx0" brushRef="#br0" timeOffset="1343">843 190 52,'0'0'33,"0"0"-2,0 0 0,-9 15-16,-2-3-7,7 7-5,-3 4-2,1 3 0,3 3-2,2 1 1,1 0 0,1 0 0,3-2-1,-2-2 1,1-3-1,-2-1 1,0-2 0,-1-2 0,-1-1 0,-3-3 0,-1-3 0,0-1 1,5-10-1,-10 14 1,10-14 0,-13 8 0,13-8 1,-10 0 0,10 0 1,-10-15-1,7-1 0,3-5 1,1-9 0,5-3 1,1-7-1,6 0 0,0-3 1,7 4-1,-3 1 0,3 7-1,0 5-1,0 6 0,1 4 0,-1 7-2,1 3 0,-6 3 0,3 4 0,-4 0-1,0 3 0,-14-4 1,17 10-1,-17-10 0,-2 15 0,2-15 1,-14 19 0,4-9 1,-3 1 0,0 0 1,0-2 0,13-9 0,-19 16 1,19-16-1,-11 11 0,11-11-1,4 11 0,-4-11-1,16 13 0,-6-6 0,2 2 0,2-2 0,1 0 0,-3-1 0,1-3 1,2-4 0,0-4 0,1-2 0,1-4 0,3-1 0,-1 1 0,0-1 0,-4 0 0,-2 5 1,-3 4-1,-10 3 0,13 3 0,-13-3 0,6 14 0,-6-14 0,4 18 0,-4-18 0,4 20 0,-4-20 0,7 16 0,-2-5 0,-5-11 0,7 16 0,-7-16 0,9 16 0,-9-16 0,16 7 0,-16-7 1,18-4 0,-2-1 0,-1 1 0,-2-7 1,1 4 1,-4-6 0,-10 13-1,14-22 1,-9 10 0,-8-3 0,-3 1-1,-2-3 0,-2 2-2,-2 0 1,0 1-1,12 14-3,-23-18-2,23 18-11,-9 12-23,9-12 1,-5 18 0,5-18-1</inkml:trace>
          <inkml:trace contextRef="#ctx0" brushRef="#br0" timeOffset="2781">1360 297 31,'4'13'25,"-4"-13"0,0 0-5,15 8-7,-15-8-4,14 9-3,-14-9-1,20 11-1,-20-11 0,19 3 1,-7-7-1,2 0 0,1-5 0,2-1 0,0-5-1,3 5 2,-4-7-2,3 5 0,-6-2 0,2 5 1,-3-3 0,-2 4-1,-10 8 1,14-15-1,-14 15 1,0 0-2,0 0 0,13-2 0,-15 14-1,3 5 0,-3 3-1,0 4 0,0 1 0,0-2 1,2 2-1,-2-5 0,0-3 0,2-4 0,0-13 0,4 14 1,-4-14-1,13 1 1,-13-1-1,16-15 0,-3 2 1,0-1-1,5-2 0,-2 2-1,1 1 0,-5 1-1,4 5 0,-5 0 1,0 5-1,-11 2 0,14-2 1,-14 2-1,12-3 2,-12 3-1,10 4 1,-10-4 0,13 9 1,-13-9-1,8 20 1,-5-7 0,-4-1 0,2 1 0,-2-1-1,-4-2 0,5-10-2,0 0-5,0 0-18,10 4-11,-4-22 1,5 0 0</inkml:trace>
          <inkml:trace contextRef="#ctx0" brushRef="#br0" timeOffset="3812">1950 10 50,'-10'-11'35,"10"11"0,-12 0 2,12 0-11,-5 12-11,5-12-5,-10 15-3,5-4-2,7 4-2,1-2 0,4 4-1,2-4 0,7-1-1,3 3-1,6-2 1,2-2-1,1 0 0,-1-1 0,-1 0 0,-3-2 0,-2 2 0,-4-2 0,-4 0 0,-13-8 0,14 19 0,-13-9 0,-4 4 0,-1 4 0,-4 4 1,-4 2-1,-5 4 1,-2 4-1,-3 2 1,0 1 0,0 2 0,-2-3 0,2-1 1,-1-3-1,2 0 1,2-4-1,1-5 1,2-4-2,3-2 0,4-4-3,-3-10-8,12-1-29,0 0-1,9-16 1,3-3-2</inkml:trace>
        </inkml:traceGroup>
        <inkml:traceGroup>
          <inkml:annotationXML>
            <emma:emma xmlns:emma="http://www.w3.org/2003/04/emma" version="1.0">
              <emma:interpretation id="{6E92F6B7-39D1-4014-9F5E-80FAEE89C7D8}" emma:medium="tactile" emma:mode="ink">
                <msink:context xmlns:msink="http://schemas.microsoft.com/ink/2010/main" type="inkWord" rotatedBoundingBox="4843,10947 7557,10807 7603,11694 4889,11834"/>
              </emma:interpretation>
              <emma:one-of disjunction-type="recognition" id="oneOf1">
                <emma:interpretation id="interp5" emma:lang="en-US" emma:confidence="0">
                  <emma:literal>disponing</emma:literal>
                </emma:interpretation>
                <emma:interpretation id="interp6" emma:lang="en-US" emma:confidence="0">
                  <emma:literal>disproven</emma:literal>
                </emma:interpretation>
                <emma:interpretation id="interp7" emma:lang="en-US" emma:confidence="0">
                  <emma:literal>disputing</emma:literal>
                </emma:interpretation>
                <emma:interpretation id="interp8" emma:lang="en-US" emma:confidence="0">
                  <emma:literal>dispend</emma:literal>
                </emma:interpretation>
                <emma:interpretation id="interp9" emma:lang="en-US" emma:confidence="0">
                  <emma:literal>disproven)</emma:literal>
                </emma:interpretation>
              </emma:one-of>
            </emma:emma>
          </inkml:annotationXML>
          <inkml:trace contextRef="#ctx0" brushRef="#br0" timeOffset="7047">6209-172 36,'0'0'12,"13"-13"1,-13 13 1,12-12 1,-12 12-2,0 0-3,8-11-1,-8 11-2,0 0-2,4-11-1,-4 11-1,0 0 0,7-10 0,-7 10 0,0 0 0,7-12 1,-7 12 0,0 0 0,0 0 1,0 0-2,12-6-1,-12 6 0,0 0 0,0 0 0,-6 11-1,6-11 0,-9 11 1,9-11-1,-14 14 0,4-7 0,10-7 0,-23 18 0,10-7 1,-2-1-1,-3 3 0,0 0-1,-1 1 1,0-1-1,1 0 1,4-2-1,0-2 0,14-9 1,-15 14 0,15-14 0,0 0 0,0 0 1,-6 12-1,6-12 1,0 0-1,-4 10 0,4-10 0,0 0 0,-9 15 1,9-15-1,0 0 0,-10 11 0,10-11 0,0 0 0,0 0 0,0 0-1,9 13 1,-9-13-1,11 12 1,-11-12-1,18 14 0,-6-6 0,0 2 0,1 0 0,2 2 0,0-1 0,3-1-2,-2 1-1,-2-4-2,9 5-11,-4-8-21,-4-6 0,3 0 0,-7-7 0</inkml:trace>
          <inkml:trace contextRef="#ctx0" brushRef="#br0" timeOffset="7922">6581-187 58,'0'0'31,"-13"2"2,13-2-11,0 0-5,0 0-4,-6 23-5,-2-9-2,3 8-2,-4 5-2,0 6-1,-4 2-2,-3-1-3,5 3-3,-10-10-12,5-7-15,8-1-1,8-19 1,0 0 1</inkml:trace>
          <inkml:trace contextRef="#ctx0" brushRef="#br0" timeOffset="8266">6855-130 40,'3'-14'31,"-3"14"2,-4-10-4,4 10-9,-15-3-5,0 3-5,3 9-3,-5 0-3,4 5-2,1 1 0,2 3-1,2 1 0,4-1 0,3 2-1,5-5 1,2 1-1,2 0-1,1-2 1,-1-1 0,1-1 1,-2 4-1,-6-2 1,-1 4 0,-8-3 0,-3 2 1,-4 1-1,-2-1 1,-3-2-1,1-5-1,2-1-1,0-8-1,17-1-4,-21-12-7,21 0-18,6-1-5,0-7-1,9 4 2</inkml:trace>
          <inkml:trace contextRef="#ctx0" brushRef="#br0" timeOffset="8688">7091-102 35,'0'0'29,"-13"1"3,13-1-2,-12 10-12,2-7-8,10-3-3,-12 16-3,8-5-1,1 3-1,0 0-1,1 2-1,0 4 0,-1 0 0,-1 3 0,-2-1 0,-2 1-1,-1-3-1,0 2 2,-3-4-1,0-2 2,1-3 1,2-3-1,9-10 2,-15 11 1,15-11 0,0 0 1,-12-12 0,12 12-1,4-27 0,2 8 0,1-9-1,7-3 0,0-3-1,6 1-1,1-1 0,2 4 1,-1 0-2,1 7 0,0 6 0,-4 4-2,-3 6 1,-3 4 0,-13 3-1,15 8 1,-12 4 0,-6 2 0,-1 4 0,-5 0 1,0 4 0,-2-1-1,1-1 1,0-3-1,3-1 1,0-3-1,7-13 2,-4 17-2,4-17 2,0 0-1,0 0 1,0 0 0,0 0-1,0 0 0,11 1-1,-11-1-1,14-6-8,-14 6-22,11-14-3,1 5 0,-4-9-2</inkml:trace>
          <inkml:trace contextRef="#ctx0" brushRef="#br0" timeOffset="9453">7291-128 54,'6'-17'31,"-6"17"0,0 0-8,-5 14-7,3 3-6,-10-2-2,6 5-4,-2 0 0,3 2-2,-2-3 0,5 0 0,1-6 0,3 0-1,-2-13 1,15 7 0,1-12 0,5 0 1,4-5 0,3-1 1,0-2-1,3 3 1,-7-3-1,1 5 0,-11-1-1,-14 9 1,10-11-2,-10 11 1,-14-5-2,-1 6 1,-1 3-1,-1 2 0,3 3 0,1 4 0,4 1-1,4 1 0,6-1 1,3 0-1,5-1 0,2-1 0,2-1 0,2-4 0,2-1 0,0-4 1,0 0-1,0-4 1,2-2-1,-1-5 2,2-3-1,-2-1 1,0-1-1,-1 1 2,-2 0-2,-2 3 2,-13 10-1,18-14-1,-18 14 1,0 0-1,0 0 0,0 0 0,0 0 0,10 3-1,-10-3 1,0 0 0,8 12-1,-8-12 1,0 0 0,0 0 0,8 11 0,-8-11-1,0 0 1,0 0 0,10 4 0,-10-4 0,0 0 0,0 0 0,0 0 1,15-14-2,-15 14 1,11-13 0,-11 13 0,19-16 0,-7 8 0,0 1 0,-2 2 0,-10 5 0,18-6-1,-18 6 1,0 0 1,8 15-1,-13-1 0,0 4 0,-5 2 1,3 1-1,-2 0 0,3-1-1,1-2 1,4-4-2,1-14-2,0 0-7,18-4-28,-4-8 2,-4-10 0,6-2-1</inkml:trace>
          <inkml:trace contextRef="#ctx0" brushRef="#br0" timeOffset="10797">7737-102 12,'0'0'22,"0"0"-3,0 0-1,0 0-1,0 0-2,0 0 0,-6 15-1,6-15-3,-7 21 0,1-8-3,4 2-2,-5-1 0,1 4-3,-1-3-1,-1 3-1,-2-2 0,0 2 0,-1-4 0,3 1-1,1-3 0,7-12 1,-7 13-1,7-13 0,13-4-1,0-8 0,4-1-1,0-6 1,4-1-1,-1-4 0,1 4-3,-9-3-7,0 0-19,-2 13-1,-11-7 0,1 17 0</inkml:trace>
          <inkml:trace contextRef="#ctx0" brushRef="#br0" timeOffset="11516">7697 50 52,'0'0'26,"0"0"-1,0 0-3,0 0-4,14-13-4,-5 0-3,6 6 0,-2-8-4,6 3-1,-4-5-1,4 5-2,-4-4 0,4 3-1,-5 1-1,1 1-1,-2 2 1,-1 2-1,-1 3 1,-11 4 0,15 0 0,-15 0 1,7 13-1,-7-13 1,4 19-1,-2-8 0,-2-1 0,0-10-1,2 15 0,-2-15 1,3 11-1,-3-11 0,0 0 0,4 12 0,-4-12 0,2 10 1,-2-10-1,-3 19 0,1-7 0,-2 1 0,0 0 0,0 1 0,-1-1 0,1-3 0,4-10 0,-7 16 0,7-16 1,0 0-1,-5 10 0,5-10 0,0 0 0,0 0 0,0 0 0,0 0 0,0 0 0,0 0 0,1 11 0,-1-11 0,0 0 0,0 0 0,0 0 0,0 0 0,0 0 0,0 0 0,0 0-1,0 0 0,0 0-2,0 0-5,0 0-29,7-15-1,-7 2 1,5-3-1</inkml:trace>
          <inkml:trace contextRef="#ctx0" brushRef="#br0" timeOffset="12516">7424-91 45,'0'0'31,"0"0"2,8-13-8,-8 13-6,0 0-4,0 0-4,0 0-3,-15 2-3,15-2-2,-13 7-3,1-5-2,12-2-7,-14 9-20,14-9-5,0 0 0,0 0-1</inkml:trace>
          <inkml:trace contextRef="#ctx0" brushRef="#br0" timeOffset="13032">8116-232 60,'0'0'33,"-15"-6"0,15 6-11,0 0-4,0 0-5,0 0-4,0 0-3,0 0-2,13 13-1,1-3 0,0-3 0,7 3-1,2-1-1,4-1 0,0-1 0,1 0 1,-2 0-1,-1 0 1,-8 2-1,-2 3 0,-11 3 1,-6 5-1,-10 6 0,-3 2-1,-6 4 1,-4 1-2,-2 1 2,-1-1-1,2-2 1,2-4 0,-1-6-1,5-5 0,3-3-1,-1-10-3,18-3-9,-25 2-24,17-13-2,3 0 1,3-6-2</inkml:trace>
          <inkml:trace contextRef="#ctx0" brushRef="#br0" timeOffset="13891">7343-98 32,'0'0'25,"12"0"0,-12 0-5,0 0-8,0 0-4,0 0-3,0 0 0,0 0-1,11-2 0,-11 2 0,0 0-1,0 0 0,6-11-1,-6 11-1,0 0-1,-6-11 0,6 11 0,-17 2-1,5 5 0,-3 8-3,-2 1-9,-2 0-9,11 10-8,-10-11 2,18 7-1</inkml:trace>
          <inkml:trace contextRef="#ctx0" brushRef="#br0" timeOffset="15094">5648-84 30,'-13'-11'29,"13"11"2,0 0-6,0 0-5,0 0-5,0 0-4,0 0-2,0 0-4,13 4 0,-13-4-2,16 10-1,-5-2-1,2 1 1,3 5-2,1-1 1,5 3-1,-1 0 0,3-1 1,-1 2-2,1-2 2,-1 2-1,0-3 1,-1 2-1,-4-1 1,3 1 0,-3-1 0,-1-1 0,2 1 0,-1 1-1,1 0 0,1 1 1,-3 0-1,0 3 0,0 1 0,-3 2 0,-1 0-1,-2-1 1,-2 2 0,0-2 0,-3 2 0,2-2 0,-3 0-1,2-2 0,2 4-1,0-2 0,3 1-2,-4-6-1,9 6-2,-12-10-6,8 2-9,-3 1-11,-10-16 0,-2 17 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04:44:30.4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77BDC81-8655-472C-B22D-3649164E14E4}" emma:medium="tactile" emma:mode="ink">
          <msink:context xmlns:msink="http://schemas.microsoft.com/ink/2010/main" type="writingRegion" rotatedBoundingBox="-1155,5901 848,5901 848,6920 -1155,6920"/>
        </emma:interpretation>
      </emma:emma>
    </inkml:annotationXML>
    <inkml:traceGroup>
      <inkml:annotationXML>
        <emma:emma xmlns:emma="http://www.w3.org/2003/04/emma" version="1.0">
          <emma:interpretation id="{9E583019-6ACC-49A3-8A62-B509B9DABBC3}" emma:medium="tactile" emma:mode="ink">
            <msink:context xmlns:msink="http://schemas.microsoft.com/ink/2010/main" type="paragraph" rotatedBoundingBox="-1155,5901 848,5901 848,6920 -1155,6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7FF0DC-615B-493C-986C-A997C6B083F7}" emma:medium="tactile" emma:mode="ink">
              <msink:context xmlns:msink="http://schemas.microsoft.com/ink/2010/main" type="line" rotatedBoundingBox="-1155,5901 848,5901 848,6920 -1155,6920"/>
            </emma:interpretation>
          </emma:emma>
        </inkml:annotationXML>
        <inkml:traceGroup>
          <inkml:annotationXML>
            <emma:emma xmlns:emma="http://www.w3.org/2003/04/emma" version="1.0">
              <emma:interpretation id="{F4D1E57E-F11C-4552-904C-6CAC248F55DF}" emma:medium="tactile" emma:mode="ink">
                <msink:context xmlns:msink="http://schemas.microsoft.com/ink/2010/main" type="inkWord" rotatedBoundingBox="-1155,5901 848,5901 848,6920 -1155,6920">
                  <msink:destinationLink direction="with" ref="{28A7A284-96B1-4C10-827E-71121F222738}"/>
                </msink:context>
              </emma:interpretation>
              <emma:one-of disjunction-type="recognition" id="oneOf0">
                <emma:interpretation id="interp0" emma:lang="en-US" emma:confidence="0">
                  <emma:literal>an)</emma:literal>
                </emma:interpretation>
                <emma:interpretation id="interp1" emma:lang="en-US" emma:confidence="0">
                  <emma:literal>can)</emma:literal>
                </emma:interpretation>
                <emma:interpretation id="interp2" emma:lang="en-US" emma:confidence="0">
                  <emma:literal>Can)</emma:literal>
                </emma:interpretation>
                <emma:interpretation id="interp3" emma:lang="en-US" emma:confidence="0">
                  <emma:literal>Chi)</emma:literal>
                </emma:interpretation>
                <emma:interpretation id="interp4" emma:lang="en-US" emma:confidence="0">
                  <emma:literal>(n)</emma:literal>
                </emma:interpretation>
              </emma:one-of>
            </emma:emma>
          </inkml:annotationXML>
          <inkml:trace contextRef="#ctx0" brushRef="#br0">697 11 22,'0'0'15,"0"0"1,0 0 1,0 0-4,0 0 0,0 0-3,0 0-1,0 0 1,0 0-2,-6 15 0,6-15-1,0 0-1,-15 10-1,15-10-1,-18 19-1,18-19-1,-27 26 1,10-10-1,-4 3-1,0 2 0,-5 0 1,1 1-1,-6-1 1,1 4-1,-3-5 0,-2 3 0,0-2 1,0 0-1,-1-3 0,3 1 1,-1-3-1,3 0 0,1-1 0,4 1 0,-1-2-1,5 1 1,-1 1-1,6-2 0,2 2 0,2-1 0,5-1 0,8-14 0,-9 26 0,9-26 0,1 23 0,-1-23 1,11 22-1,-11-22 2,20 26-2,-6-13 1,4 1-1,3 1 2,1-4-2,4 4 0,4-6 0,1 1 0,2-2 0,1 0 1,3-2 1,-2 1-3,2 1 3,-3-2-3,-2 2 3,-3-1-4,0 1 3,-5-5-5,-2 5-3,-6-9-8,-16 1-14,29-8 1,-21-7-2,7 1 1</inkml:trace>
          <inkml:trace contextRef="#ctx0" brushRef="#br0" timeOffset="802">997 216 53,'-15'-16'22,"15"16"1,-16 0 0,16 0-10,-12 17-4,2-2-3,5 6-2,0 1-2,1 7 0,2-1 0,0 2-1,1 1 0,2 0-1,-1-4 1,2 0-1,1 2 1,-1-6 1,-1-2-2,1-5 3,-2-16-1,3 21 1,-3-21-1,0 0 0,11-15 0,-11 15-1,13-21 0,-13 21-1,18-21 1,-18 21-2,24-11 1,-24 11-1,22 0 1,-22 0 0,23 8 0,-23-8 0,21 18 1,-21-18 0,12 21 0,-12-21 0,12 27 0,-9-11 1,0 0-2,2 1 1,-5-17 0,6 27-1,-6-27 1,5 21-2,-5-21 2,0 0-4,18 11 1,-18-11-5,16-8-5,-16 8-11,18-22-5,-2 7 0,-7-7 0,12 4 2</inkml:trace>
          <inkml:trace contextRef="#ctx0" brushRef="#br0" timeOffset="1644">1521 206 54,'0'0'24,"0"0"1,0 0-1,0 0-8,-14 20-6,14-20-4,-3 35-2,1-12 0,7 7 0,-3 1-2,2 4 0,1 1 0,2 1-1,-4 1 1,0 1 0,-3-4 1,0 1-1,-3-6 0,-2-4-4,3-3-1,-4-9-5,6-14-13,0 0-7,0 0-1,6-21 1,-2-8 0</inkml:trace>
          <inkml:trace contextRef="#ctx0" brushRef="#br0" timeOffset="1998">1646 8 70,'0'0'24,"-14"-11"-1,14 11 0,0 0-16,0 0-3,0 0-1,3 18-1,-3-18 1,24 12 0,-6-7 0,0 3 2,2 0-2,0-1 0,-1 1 0,0 2-1,-4-4 0,1 4-1,-16-10 0,25 19-1,-25-19 1,24 21-1,-24-21 1,23 26-1,-9-7 1,-2-3-1,5 3 0,-4-1 0,1 1 0,1-2 0,-2-3 0,-13-14 0,19 21 1,-19-21-1,8 18 1,-8-18 0,0 17-1,0-17 1,-8 28-1,0-9 0,0 4 0,-2 2 0,1 4-1,-3 7 1,0 1 1,-1-2-2,0 1 2,-2-2 1,-2-4-2,1-3 2,-2-1-1,-1-6 1,1-1-1,-3 0 1,-1 2-1,0 2-1,1 1 1,-5 2 0,4-1 0,-3 1-1,5-2 1,0-1-1,4-5-1,4-2-1,12-16-3,-9 14-5,9-14-19,0 0 0,21-21-1,-6-8-1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47:04.00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0 170 0,'12'0'265,"0"0"-249,0 0-16,24 0 15,-24 0-15,0-24 16,0 24-16,24-12 16,-24 12-16,0 0 15,12 0-15,0 0 0,-12 0 16,12 0-16,13 0 16,-13-12-16,36 12 15,-12-24-15,-12 24 16,12 0-16,-12-12 15,-12 12-15,-11 0 0,23 0 16,-12 0-16,-12 0 16,12 0-16,-12 0 15,12 0-15,-12 0 16,24-12 0,-24 12-1,0 0-15,0 0 16,0 0-16,0-12 15,12 12-15,-12 0 16,0 0-16,0-24 0,0 24 16,1 0-16,-1 0 15,24 0-15,-24 0 16,0 0 0,0 0-16,0 0 15,24 0-15,-24 0 16,12 0-16,0 0 15,0 0-15,0 0 0,12 0 16,1 0-16,-25 0 16,12-12-16,-12 12 15,24 0-15,-12 0 16,0 0-16,-12 0 16,0 0-16,0 0 15,0 0-15,0 0 16,0 0-1,0 0-15,12 0 16,-12 0-16,0 0 16,0 0-16,0 0 15,0 0-15,1 0 16,11 0 0,-12 0-1,0 0 1,0 0-16,0 0 15,0 0-15,0 0 16,12 0-16,-12 0 16,0 0-1,0 0 1,0 0-16,24 0 16,-12 0-1,-12 0 1,0 0-16,0 0 15,12 0-15,-12 0 16,0 0 0,13 0-16,-13 0 15,12 0 1,-12 0-16,0 0 16,12 0-16,12 0 15,-12 0 1,12 0-1,-24 0-15,0 0 16,0 0-16,12 0 16,-12 0-16,0 0 15,0 0 1,0 0-16,1 0 16,-1 0-16,0 0 15,12 0-15,-12 0 16,0 0-16,0 0 15,0 0 1,0 0 0,0 0-16,12 0 15,-12 0 1,0 0 0,0 0-16,0 0 15,0 0 1,0 0-1,12 0-15,-12 0 16,0 0-16,12 0 16,-12 0-16,37 0 15,-13 0-15,-24 0 16,0 0-16,0 0 16,0 0-1,0 0 1,12 0-16,-12 0 15,0 0 1,0 12 15,0-12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7T17:57:32.50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17C473-3B83-4587-8054-D3E7DC18332E}" emma:medium="tactile" emma:mode="ink">
          <msink:context xmlns:msink="http://schemas.microsoft.com/ink/2010/main" type="writingRegion" rotatedBoundingBox="14408,8716 17052,8716 17052,11164 14408,11164"/>
        </emma:interpretation>
      </emma:emma>
    </inkml:annotationXML>
    <inkml:traceGroup>
      <inkml:annotationXML>
        <emma:emma xmlns:emma="http://www.w3.org/2003/04/emma" version="1.0">
          <emma:interpretation id="{B4A0427C-5B5F-42CC-877B-672FC1D1A02E}" emma:medium="tactile" emma:mode="ink">
            <msink:context xmlns:msink="http://schemas.microsoft.com/ink/2010/main" type="paragraph" rotatedBoundingBox="14408,8716 17052,8716 17052,11164 14408,11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B3DD09-A2CF-493D-AFCF-2A2570C6BBBE}" emma:medium="tactile" emma:mode="ink">
              <msink:context xmlns:msink="http://schemas.microsoft.com/ink/2010/main" type="line" rotatedBoundingBox="14408,8716 17052,8716 17052,11164 14408,11164"/>
            </emma:interpretation>
          </emma:emma>
        </inkml:annotationXML>
        <inkml:traceGroup>
          <inkml:annotationXML>
            <emma:emma xmlns:emma="http://www.w3.org/2003/04/emma" version="1.0">
              <emma:interpretation id="{350F2DDA-4831-474D-8C90-8C728ACE5DE7}" emma:medium="tactile" emma:mode="ink">
                <msink:context xmlns:msink="http://schemas.microsoft.com/ink/2010/main" type="inkWord" rotatedBoundingBox="14408,8716 17052,8716 17052,11164 14408,11164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2644 2402 0,'0'-12'125,"-12"1"-94,1-12-16,-1 23 1,1-12-16,-1 12 31,12-12-15,-23 12-16,11-11 16,1 11-16,-1 0 15,1 0-15,11-12 16,-12 12-16,1-11 0,-12 11 31,11-12-31,0 12 0,1-23 16,-1 12-1,1 11 1,-1-12 0,-11 12 15,23-11-31,-11 11 0,-1 0 15,1 0-15,-1 0 16,0-12-16,1 12 16,-1-12-16,-11 12 15,12 0 1,-1 0 0,1-11-16,-1 11 46,1-12-46,-1-11 16,-11 12-16,11 11 16,-11-23-16,-11 0 0,-1 11 0,12 0 15,-12-11-15,24 12 0,-24-1 0,0-11 16,12 12-16,-11-1 0,-1-23 0,-11 12 16,11 12-16,1-24 0,-1 24 0,12-12 15,-12-1-15,-22 1 0,33 12 16,-10-24-16,-1 24 0,-11-12 0,11 11 15,1-11-15,-1 0 0,12 0 0,-12-12 16,1 24-16,-12-13 0,11 1 0,0 0 16,24 0-16,-24 0 0,0 12 0,24-1 15,-12-11-15,11 11 0,-11 1 0,0-12 16,12 0-16,-24 11 0,23 1 16,1-1-16,-24 0 0,24 1 0,-1-12 15,1 11-15,-1 12 0,0-11 0,-22-1 16,22 1-16,1-1 0,-1-11 0,1 23 15,-1-12-15,-11 1 0,11-1 16,1 1-16,-1-1 0,1 1 0,-1-12 16,1 11-1,-12 1 1,11-1 0,1 0-16,-1 1 15,0-1 1,12 1-1,0-12 32,-11 23-47,11-12 16,-12 1-16,-11-1 16,23 1-16,-11-1 15,-1 0-15,1-11 16,11 12-16,0-1 15,0 1-15,0-1 0,-12 1 16,1-1-16,-1-11 16,12 11-16,-23 1 0,23-1 0,0 1 15,-12-1-15,12 1 0,0-12 16,0 11-16,-11 1 0,11-1 0,-12 0 16,1-22-16,-1 22 15,12 1-15,0-1 16,0 1 31,0-1-47,0 1 15,0-13-15,-11 24 0,11-11 0,0-1 16,0 1-16,-23 11 0,23-12 16,0 1-16,-12-1 15,12 1-15,-12 11 0,12-23 16,-11 11-16,-1 0 15,12 1 1,0-1 0,-11 1-16,11-1 31,-12 12-31,12-23 0,0 12 16,0-1-16,-23 1 0,23-1 15,-11 0-15,11 1 16,0-12-16,0 11 0,-12 1 0,12-1 15,0 1-15,0-1 0,-11 1 0,-1-13 16,12 13 0,0-1-16,-12 12 0,12-11 15,0-1-15,0 1 0,-11-1 16,11 1 31,-23-12-32,23 11 423,-12 0-219,1 1-204,11-1 1,0 1-16,-12-1 359,1 12-312,11 12-31,0-1 15,0 1 32,-12-12-48,12 11 32,0 1-31,0 11-1,-11-11-15,-1-12 16,12 11-16,0 1 0,0-1 16,-23-11-16,23 12 15,0-1 1,-12-11-16,12 12 0,-11-12 15,11 23-15,0-11 16,0-36 922,0 13-923,11 11-15,12-12 16,-23 1-1,0-1 548</inkml:trace>
          <inkml:trace contextRef="#ctx0" brushRef="#br0" timeOffset="3677.391">173-46 0,'-12'0'656,"12"12"-546,0-1-110,12-11 15,-12 12-15,0 11 16,12-12 46,-1-11-46,12 0 0,-11 12 30,-1-1-30,1 1 0,-1 0 93,1-1-31,-1 12-62,13-23-16,-24 12 15,11-12-15,-11 11 0,12 1 94,-1-1 94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2:37:13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68 279 10999 0 0,'0'0'499'0'0,"0"0"-4"0"0,0 0-258 0 0,0 0 86 0 0,0 0 77 0 0,0 0 14 0 0,0 0-35 0 0,0 0-155 0 0,0 0-61 0 0,0 0-17 0 0,-6 7-16 0 0,2 5-156 0 0,0 0 0 0 0,1 1 0 0 0,0-1 0 0 0,1 1 0 0 0,0-1 0 0 0,1 1 0 0 0,1 0 0 0 0,0-1 0 0 0,0 1 0 0 0,1 0 0 0 0,1-1 0 0 0,0 1 0 0 0,3 8 26 0 0,-5-19 59 0 0,1 0 0 0 0,-1 1-1 0 0,0-1 1 0 0,0 0-1 0 0,1 0 1 0 0,-1 0 0 0 0,1 0-1 0 0,0 0 1 0 0,0 0 0 0 0,0 0-1 0 0,0 0 1 0 0,0 0 0 0 0,0-1-1 0 0,0 1 1 0 0,0 0 0 0 0,1-1-1 0 0,-1 1 1 0 0,1 0-1 0 0,-1-1 1 0 0,1 0 0 0 0,0 1-1 0 0,0-1 1 0 0,-1 0 0 0 0,1 0-1 0 0,0 0 1 0 0,0 0 0 0 0,0 0-1 0 0,0-1 1 0 0,0 1-1 0 0,0 0 1 0 0,0-1 0 0 0,0 0-1 0 0,1 1 1 0 0,-1-1 0 0 0,0 0-1 0 0,0 0 1 0 0,0 0 0 0 0,0 0-1 0 0,0-1 1 0 0,0 1-1 0 0,1-1 1 0 0,-1 1 0 0 0,0-1-1 0 0,0 0 1 0 0,0 1 0 0 0,0-1-1 0 0,-1 0 1 0 0,1 0 0 0 0,0-1-1 0 0,0 1-58 0 0,3-2 85 0 0,0-1-1 0 0,0 1 0 0 0,-1-1 1 0 0,1 1-1 0 0,-1-1 0 0 0,0-1 0 0 0,0 1 1 0 0,-1-1-1 0 0,1 1 0 0 0,-1-1 1 0 0,0 0-1 0 0,0 0 0 0 0,-1 0 1 0 0,1-1-1 0 0,-1 1 0 0 0,0 0 1 0 0,-1-1-1 0 0,1 0 0 0 0,-1 1 1 0 0,0-1-1 0 0,-1 0 0 0 0,1 0 1 0 0,-1 1-1 0 0,0-1 0 0 0,-1-5-84 0 0,-14-20 1382 0 0,14 29-1442 0 0,1 2-22 0 0,0 0 2 0 0,0 0 0 0 0,0 0 2 0 0,0 0 4 0 0,18-4-315 0 0,-16 5 366 0 0,1 0 0 0 0,-1 0 0 0 0,0 0 0 0 0,0 0 0 0 0,1 1 0 0 0,-1-1 0 0 0,0 0 0 0 0,0 1 0 0 0,0 0 0 0 0,-1-1 0 0 0,1 1 0 0 0,0 0 0 0 0,-1 0 0 0 0,1 0 0 0 0,-1 0 0 0 0,1 0 0 0 0,-1 0 0 0 0,0 0 1 0 0,0 1-1 0 0,0-1 0 0 0,0 0 0 0 0,0 1 23 0 0,2 5-90 0 0,19 45-58 0 0,-2 0 0 0 0,-3 2 0 0 0,3 22 148 0 0,-17-62-9 0 0,0 1 1 0 0,-1-1-1 0 0,-1 1 0 0 0,-1 0 0 0 0,0 0 0 0 0,-1 0 0 0 0,0-1 0 0 0,-2 1 1 0 0,0-1-1 0 0,0 1 0 0 0,-1-1 0 0 0,-1 0 0 0 0,-1 0 0 0 0,0-1 0 0 0,-1 1 1 0 0,-1-1-1 0 0,0-1 0 0 0,0 0 0 0 0,-1 0 0 0 0,-1 0 0 0 0,-1-1 0 0 0,1-1 1 0 0,-2 0-1 0 0,1 0 0 0 0,-2-1 0 0 0,1-1 0 0 0,-1 0 0 0 0,-13 6 9 0 0,-63 18-268 0 0,87-32 292 0 0,1-1-1 0 0,-1 1 0 0 0,1-1 1 0 0,-1 0-1 0 0,1 1 0 0 0,-1-1 1 0 0,1 0-1 0 0,-1 0 0 0 0,1 0 1 0 0,-1 0-1 0 0,0 0 0 0 0,1 0 1 0 0,-1-1-1 0 0,1 1 0 0 0,-1-1 1 0 0,1 1-1 0 0,-1-1 1 0 0,1 1-1 0 0,-1-1 0 0 0,1 0 1 0 0,0 1-1 0 0,-1-1 0 0 0,1 0 1 0 0,0 0-1 0 0,0 0 0 0 0,0 0 1 0 0,-1 0-1 0 0,1 0 0 0 0,0-1 1 0 0,0 1-1 0 0,0 0 0 0 0,1 0 1 0 0,-1-1-1 0 0,0 1 1 0 0,0-1-1 0 0,1 1 0 0 0,-1-1 1 0 0,1 1-1 0 0,-1-1 0 0 0,1 1 1 0 0,0-1-1 0 0,0 1 0 0 0,-1-2-23 0 0,4-63 162 0 0,4 48-180 0 0,0 0 0 0 0,1 0 0 0 0,1 0 1 0 0,1 2-1 0 0,0-1 0 0 0,1 1 0 0 0,1 0 1 0 0,0 1-1 0 0,4-3 18 0 0,17-22-46 0 0,66-74 46 0 0,-72 86 105 0 0,0-2 0 0 0,-2 0 0 0 0,-2-1 0 0 0,-1-2 0 0 0,-1 0 0 0 0,-2-1 0 0 0,-1-1 0 0 0,1-8-105 0 0,-5-18 1035 0 0,-14 61-926 0 0,0 0 3 0 0,0 0 0 0 0,0 0-1 0 0,0 0-6 0 0,0 0-1 0 0,0 0 0 0 0,-1 2-17 0 0,-2 13-136 0 0,0-1-1 0 0,2 1 1 0 0,-1 0 0 0 0,2-1-1 0 0,0 1 1 0 0,0 0 0 0 0,2-1-1 0 0,0 1 1 0 0,0 0 0 0 0,1-1-1 0 0,5 11 50 0 0,20 17-64 0 0,-25-41 54 0 0,0 1 0 0 0,0-1-1 0 0,0 1 1 0 0,0-1 0 0 0,0 0-1 0 0,0 0 1 0 0,0 0 0 0 0,0-1-1 0 0,0 1 1 0 0,1-1 0 0 0,-1 0 0 0 0,0 0-1 0 0,0 0 1 0 0,1 0 0 0 0,-1 0-1 0 0,0-1 1 0 0,0 0 0 0 0,0 1 0 0 0,0-1-1 0 0,1 0 1 0 0,-1-1 0 0 0,-1 1-1 0 0,1 0 1 0 0,0-1 0 0 0,0 0-1 0 0,0 0 1 0 0,-1 1 0 0 0,1-1 0 0 0,-1-1 10 0 0,11-4-22 0 0,-10 6 72 0 0,0 0 0 0 0,0 0-1 0 0,1-1 1 0 0,-1 1 0 0 0,0-1 0 0 0,-1 1-1 0 0,1-1 1 0 0,0 0 0 0 0,0 0 0 0 0,-1 0-1 0 0,1-1 1 0 0,-1 1 0 0 0,0 0-1 0 0,0-1 1 0 0,0 0 0 0 0,0 1 0 0 0,0-1-1 0 0,0 0 1 0 0,-1 0 0 0 0,1 0 0 0 0,-1 0-1 0 0,0-1 1 0 0,0 1 0 0 0,0 0 0 0 0,0 0-1 0 0,-1-1 1 0 0,1 1 0 0 0,-1 0-1 0 0,0-1 1 0 0,0 1 0 0 0,0 0 0 0 0,-1-1-1 0 0,1 1 1 0 0,-1 0 0 0 0,1 0 0 0 0,-1-1-1 0 0,0 1 1 0 0,0 0 0 0 0,-1 0 0 0 0,0-2-51 0 0,-2-2 150 0 0,3 4-124 0 0,-1 0 0 0 0,0 0 0 0 0,0 0 1 0 0,0 1-1 0 0,0-1 0 0 0,0 1 0 0 0,0 0 0 0 0,-1 0 0 0 0,1 0 1 0 0,-1 0-1 0 0,0 0 0 0 0,1 0 0 0 0,-1 0 0 0 0,0 1 0 0 0,0 0 1 0 0,0-1-1 0 0,0 1 0 0 0,0 0 0 0 0,-1 0-25 0 0,-3-1-11 0 0,-8-1-331 0 0,1 1 0 0 0,-1 0 0 0 0,1 1 0 0 0,-1 1 0 0 0,0 1 0 0 0,1 0 0 0 0,-1 1-1 0 0,1 0 1 0 0,-1 1 0 0 0,-5 2 342 0 0,3-1-568 0 0,7 0-811 0 0,16-2-1420 0 0,18 1 128 0 0,-5-2 1280 0 0</inkml:trace>
  <inkml:trace contextRef="#ctx0" brushRef="#br0" timeOffset="2985.331">737 343 455 0 0,'-25'4'3216'0'0,"20"-2"-1001"0"0,4-2 797 0 0,1 0-295 0 0,0 0-1341 0 0,-19 12 1294 0 0,17-4-2664 0 0,3 2-54 0 0,2-1 61 0 0,1 0 0 0 0,1 0 0 0 0,0 0-1 0 0,0-1 1 0 0,0 0 0 0 0,1 0 0 0 0,0 0 0 0 0,1-1-1 0 0,0 0 1 0 0,4 3-13 0 0,-11-9 168 0 0,0-1 38 0 0,0 0 8 0 0,25 15 1498 0 0,26-9-1548 0 0,-44-8-83 0 0,-1-1 0 0 0,0-1 0 0 0,0 1 0 0 0,0-1 0 0 0,0 0 0 0 0,-1 0-1 0 0,0-1 1 0 0,0 0 0 0 0,0 0 0 0 0,0 0 0 0 0,-1 0 0 0 0,0-1 0 0 0,0 1 0 0 0,0-1 0 0 0,-1 0-1 0 0,1 0 1 0 0,-2-1 0 0 0,1 1 0 0 0,-1-1 0 0 0,0 1 0 0 0,0-1 0 0 0,-1 0 0 0 0,1 0 0 0 0,-1 0-81 0 0,-1 5 160 0 0,0 2 6 0 0,5-16 468 0 0,-5 14-709 0 0,0 2-4 0 0,0 0 2 0 0,0 0 5 0 0,11 21-147 0 0,26 111-37 0 0,-33-123 256 0 0,16 24 99 0 0,-18-32-38 0 0,-2-1 41 0 0,0 0-5 0 0,0 0-8 0 0,0 0 1 0 0,31-34 314 0 0,8-71-42 0 0,-39 103-292 0 0,14-25 165 0 0,-11 26-325 0 0,3 0 13 0 0,-4 1-14 0 0,1 1 56 0 0,0-1 0 0 0,0 1 0 0 0,0 0-1 0 0,1 0 1 0 0,-1 1 0 0 0,0-1 0 0 0,-1 1 0 0 0,1-1 0 0 0,0 1 0 0 0,0 0 0 0 0,-1 0 0 0 0,1 0 0 0 0,-1 0 0 0 0,1 0-1 0 0,-1 1 1 0 0,0-1 0 0 0,0 1 0 0 0,0 0 0 0 0,0-1 0 0 0,-1 1 0 0 0,1 0 0 0 0,0 3 35 0 0,3 2-67 0 0,-2-1 14 0 0,1 1 42 0 0,0-1 11 0 0,0 0 0 0 0,0-2 11 0 0,-3-3 32 0 0,2 2-22 0 0,-2-2 32 0 0,-1-2 11 0 0,0 0 0 0 0,0 1-10 0 0,1 6-33 0 0,-1-6 11 0 0,0 1-64 0 0,1 5 21 0 0,0 0 1 0 0,0-4-33 0 0,0 4 32 0 0,0 1 26 0 0,-1-7 60 0 0,0-1 19 0 0,0 0 2 0 0,0 0 11 0 0,0 0 44 0 0,0 0 17 0 0,0 0 6 0 0,0 0-11 0 0,0 0-55 0 0,0 0-20 0 0,0 0-7 0 0,0-21 191 0 0,3-47 208 0 0,-3 57-427 0 0,1 2-27 0 0,0 7 43 0 0,-1 2 4 0 0,0 0 13 0 0,17-12-28 0 0,82-12-175 0 0,-90 23 117 0 0,-3 0-21 0 0,-4 1-82 0 0,11-4-9009 0 0,-7-2 3004 0 0</inkml:trace>
  <inkml:trace contextRef="#ctx0" brushRef="#br0" timeOffset="8738.695">1708 556 8207 0 0,'0'0'374'0'0,"0"0"-6"0"0,0 0-174 0 0,0 0 144 0 0,0 0 87 0 0,0 0 20 0 0,0 0-41 0 0,0 0-185 0 0,0 0-82 0 0,0 0-10 0 0,2 0-26 0 0,3-2-47 0 0,-3 1 116 0 0,-2 1 50 0 0,0 0 4 0 0,0 0 35 0 0,0 0 146 0 0,0 0 67 0 0,0 0 10 0 0,0 0-37 0 0,0 0-172 0 0,0 0-75 0 0,1-1-20 0 0,69-62-319 0 0,-23 2 77 0 0,-29 38 213 0 0,0-1 0 0 0,-2-1 0 0 0,-1-1 0 0 0,-1 0 0 0 0,-2-1 0 0 0,2-5-149 0 0,4-6 53 0 0,52-136-147 0 0,-61 142 1559 0 0,-14 38 290 0 0,-14 39-1103 0 0,10 2-765 0 0,1 0-1 0 0,2 0 0 0 0,3 1 1 0 0,1 0-1 0 0,3 10 114 0 0,10 10 0 0 0,-10-66-17 0 0,-1 0 1 0 0,1-1-1 0 0,0 1 0 0 0,-1 0 0 0 0,1 0 1 0 0,0-1-1 0 0,0 1 0 0 0,0 0 0 0 0,0-1 1 0 0,1 1-1 0 0,-1-1 0 0 0,0 1 0 0 0,0-1 1 0 0,1 1-1 0 0,-1-1 0 0 0,1 0 0 0 0,0 0 1 0 0,-1 0-1 0 0,1 0 0 0 0,0 0 0 0 0,-1 0 1 0 0,1 0-1 0 0,0-1 0 0 0,0 1 0 0 0,0-1 17 0 0,6 3-61 0 0,-6-2-4 0 0,-2-1-6 0 0,21-1-133 0 0,21-17 504 0 0,-12-1-204 0 0,-20 11-96 0 0,-1 1 0 0 0,1 0 0 0 0,-2 2-13 0 0,-5 5-40 0 0,3 4 27 0 0,36 34-802 0 0,-34-30 828 0 0,0 0 0 0 0,1-2 0 0 0,1-1 0 0 0,36-4 220 0 0,-45-2-118 0 0,11-14 1280 0 0,-9 2-350 0 0,-8-6-741 0 0,5 17-222 0 0,-1 0-5 0 0,-7-21 0 0 0,7 18-146 0 0,-1 0 0 0 0,0 0 1 0 0,-1 0-1 0 0,1 0 0 0 0,-1 0 0 0 0,0 1 0 0 0,0-1 0 0 0,-1 1 0 0 0,1 0 0 0 0,-1 0 0 0 0,0 0 0 0 0,0 0 1 0 0,-1 1-1 0 0,1-1 0 0 0,-1 1 0 0 0,1 0 0 0 0,-1 1 0 0 0,0-1 0 0 0,0 1 0 0 0,0 0 0 0 0,0 0 1 0 0,-1 0-1 0 0,1 1 0 0 0,0 0 0 0 0,-1 0 0 0 0,1 0 0 0 0,-1 1 0 0 0,1 0 0 0 0,-1 0 0 0 0,1 0 1 0 0,-4 1 81 0 0,-74 36-2118 0 0,94-10 1780 0 0,70 25 220 0 0,-53-39 129 0 0,-17-11 51 0 0,-1 0 1 0 0,1 0-1 0 0,0-1 1 0 0,-1 0-1 0 0,1-1 1 0 0,0-1-1 0 0,0 0 0 0 0,-1 0 1 0 0,1-1-1 0 0,-1 0 1 0 0,1 0-1 0 0,-1-2 1 0 0,0 1-1 0 0,0-1 0 0 0,0-1 1 0 0,-1 1-1 0 0,1-2 1 0 0,-1 1-1 0 0,7-7-62 0 0,-1 3 118 0 0,-8 5-12 0 0,0-1 0 0 0,-1 0 0 0 0,0 0 0 0 0,0-1 0 0 0,0 1 0 0 0,-1-1 0 0 0,0-1 1 0 0,0 1-1 0 0,0-1 0 0 0,-1 0 0 0 0,0 0 0 0 0,0 0 0 0 0,-1-1 0 0 0,0 1 0 0 0,0-1 0 0 0,-1 0 0 0 0,0 1 0 0 0,1-5-106 0 0,-2 9 54 0 0,1-4-33 0 0,-2 6 34 0 0,0 1 15 0 0,0 2-32 0 0,-1 38-389 0 0,10 89-92 0 0,-6-119 395 0 0,1 0 36 0 0,3-3 0 0 0,21 0-108 0 0,-21-10 152 0 0,-1 0 1 0 0,0 0-1 0 0,1-1 0 0 0,-1 0 0 0 0,-1 0 1 0 0,1 0-1 0 0,-1 0 0 0 0,1-1 1 0 0,-1 0-1 0 0,0 0 0 0 0,-1-1 0 0 0,0 1 1 0 0,1-1-1 0 0,-2 0 0 0 0,1 0 0 0 0,-1 0 1 0 0,0-1-1 0 0,0 1 0 0 0,-1-1 0 0 0,1 0-32 0 0,1-1 139 0 0,19-62 1905 0 0,-3-1-737 0 0,-19 69-1254 0 0,-1 2-25 0 0,0 0-140 0 0,0 0-20 0 0,0 0-22 0 0,0 0-113 0 0,0 0-49 0 0,0 0-11 0 0,0 0-103 0 0,0 0-432 0 0,0 0-186 0 0,0 0-653 0 0,0 0-2596 0 0,0 0-1109 0 0</inkml:trace>
  <inkml:trace contextRef="#ctx0" brushRef="#br0" timeOffset="12637.345">2888 419 13039 0 0,'0'0'598'0'0,"0"0"-10"0"0,1 1-380 0 0,3 2-102 0 0,-2-2 326 0 0,-2-1 134 0 0,9 1 962 0 0,-5-3-1495 0 0,0-1 1 0 0,0 1-1 0 0,-1-1 1 0 0,1 0-1 0 0,-1 0 1 0 0,1 0-1 0 0,-1-1 1 0 0,0 1 0 0 0,-1-1-1 0 0,1 1 1 0 0,-1-1-1 0 0,1 0 1 0 0,-1 0-1 0 0,0 0 1 0 0,0-1-1 0 0,-1 1 1 0 0,0 0 0 0 0,1-1-1 0 0,-1 1 1 0 0,-1 0-1 0 0,1-1 1 0 0,-1 0-34 0 0,1-102-113 0 0,-12 31 2456 0 0,11 74-2462 0 0,0 2-44 0 0,0 0 3 0 0,0 0-4 0 0,0 0-16 0 0,0 0-4 0 0,-2 2 0 0 0,-16 16 48 0 0,1 0-1 0 0,1 2 0 0 0,1 0 1 0 0,0 1-1 0 0,2 0 0 0 0,0 2 1 0 0,1-1-1 0 0,-4 16 137 0 0,10-25-13 0 0,3-8 8 0 0,1 0 0 0 0,0 0 0 0 0,0 0 1 0 0,0 1-1 0 0,1-1 0 0 0,0 1 0 0 0,0 0 0 0 0,0-1 1 0 0,1 1-1 0 0,-1 0 0 0 0,2-1 0 0 0,-1 5 5 0 0,0-8-9 0 0,1 1 0 0 0,-1-1-1 0 0,0 0 1 0 0,1 0 0 0 0,-1 0 0 0 0,1 0-1 0 0,0 0 1 0 0,0 0 0 0 0,0 0-1 0 0,0 0 1 0 0,0 0 0 0 0,0 0 0 0 0,0 0-1 0 0,1 0 1 0 0,-1-1 0 0 0,1 1-1 0 0,-1-1 1 0 0,1 1 0 0 0,-1-1 0 0 0,1 1-1 0 0,0-1 1 0 0,0 0 0 0 0,1 1 9 0 0,-1-1 12 0 0,3 2-27 0 0,0 0-1 0 0,1 0 1 0 0,-1 0 0 0 0,1-1-1 0 0,0 0 1 0 0,0 0 0 0 0,0 0-1 0 0,0-1 1 0 0,0 0 0 0 0,0 0-1 0 0,0-1 1 0 0,0 1 0 0 0,0-1-1 0 0,1-1 1 0 0,-1 1 0 0 0,0-1-1 0 0,0 0 1 0 0,0 0 0 0 0,0-1-1 0 0,0 0 1 0 0,0 0 0 0 0,-1 0-1 0 0,6-4 16 0 0,2 0 65 0 0,-1-1 0 0 0,-1 0-1 0 0,1-1 1 0 0,-1 0-1 0 0,-1-1 1 0 0,1 0-1 0 0,-1-1 1 0 0,-1 0 0 0 0,0-1-1 0 0,2-3-64 0 0,83-161 1860 0 0,-93 174-1728 0 0,-1 1-4 0 0,0 0 0 0 0,0 0-6 0 0,0 0-30 0 0,0 0-18 0 0,0 0-2 0 0,0 0-25 0 0,0 0-126 0 0,4 22-553 0 0,3 60-232 0 0,0-16 864 0 0,5-5 0 0 0,-9-52 0 0 0,3-1-12 0 0,4-4-52 0 0,-4-6 90 0 0,0 1 0 0 0,0-1 0 0 0,0 0-1 0 0,0-1 1 0 0,0 1 0 0 0,0-1 0 0 0,-1 0-1 0 0,0-1 1 0 0,1 1 0 0 0,-1-1 0 0 0,-1 0-1 0 0,1 0 1 0 0,0-1 0 0 0,-1 1 0 0 0,0-1-1 0 0,0 0 1 0 0,-1 0 0 0 0,1-1 0 0 0,-1 1 0 0 0,0-1-1 0 0,0 1 1 0 0,-1-1 0 0 0,2-4-26 0 0,-4 9 11 0 0,23-79 1061 0 0,-23 78-968 0 0,0-16 442 0 0,0 16-656 0 0,15-15-238 0 0,42-15 132 0 0,-49 29 227 0 0,-6 2 45 0 0,9 19 220 0 0,-4 12-61 0 0,3-1-141 0 0,11 28-74 0 0,-19-48 0 0 0,-10 41 259 0 0,-2-23-166 0 0,7-19-105 0 0,3-6-52 0 0,0-2-28 0 0,0 0 2 0 0,35-39 136 0 0,33-50 433 0 0,-46 69-426 0 0,-14 14-65 0 0,0 2-46 0 0,2 2 3 0 0,-2 1 34 0 0,-5 2-22 0 0,4 2 32 0 0,5 11 11 0 0,11 92-128 0 0,-7-83 64 0 0,9-7 0 0 0,-18-14 75 0 0,-3-2 32 0 0,5-2-21 0 0,-3 1 10 0 0,-1-1 1 0 0,1 0-1 0 0,0 0 0 0 0,0 0 1 0 0,-1-1-1 0 0,1 0 0 0 0,-1 0 0 0 0,0 0 1 0 0,0-1-1 0 0,0 1 0 0 0,0-1 1 0 0,-1 0-1 0 0,2-2-32 0 0,-2 2 12 0 0,68-73 367 0 0,-71 75-283 0 0,3-7 264 0 0,-1-32 610 0 0,-14 14-971 0 0,11 28-24 0 0,0-1 1 0 0,0 1-1 0 0,0 0 0 0 0,0-1 0 0 0,0 1 1 0 0,0 0-1 0 0,0-1 0 0 0,0 1 0 0 0,-1 0 0 0 0,1-1 1 0 0,0 1-1 0 0,0-1 0 0 0,-1 1 0 0 0,1 0 1 0 0,0-1-1 0 0,-1 1 0 0 0,1-1 0 0 0,-1 1 1 0 0,1-1-1 0 0,0 1 0 0 0,-1-1 0 0 0,1 1 1 0 0,-1-1-1 0 0,1 1 0 0 0,-1-1 0 0 0,0 0 0 0 0,1 1 1 0 0,-1-1-1 0 0,1 0 0 0 0,-1 0 0 0 0,0 1 1 0 0,1-1-1 0 0,-1 0 0 0 0,0 0 0 0 0,1 0 1 0 0,-1 0-1 0 0,0 0 0 0 0,1 0 0 0 0,-1 0 0 0 0,0 0 1 0 0,1 0-1 0 0,-1 0 0 0 0,0 0 0 0 0,1 0 1 0 0,-1 0-1 0 0,0-1 0 0 0,1 1 0 0 0,-1 0 1 0 0,1 0-1 0 0,-1-1 0 0 0,0 1 0 0 0,1 0 0 0 0,-1-1 1 0 0,1 1-1 0 0,-1-1 0 0 0,1 1 0 0 0,-1-1 1 0 0,1 1-1 0 0,-1-1 0 0 0,1 1 0 0 0,0-1 1 0 0,-1 1-1 0 0,1-1 0 0 0,0 1 0 0 0,-1-1 1 0 0,1 0 23 0 0,-53 132-553 0 0,49-98 725 0 0,6-17-161 0 0,18 14-10 0 0,-13-23 0 0 0,-4-5 30 0 0,1 1-1 0 0,0-1 1 0 0,0 0 0 0 0,0 0-1 0 0,1 0 1 0 0,-1 0-1 0 0,0-1 1 0 0,1 1 0 0 0,-1-1-1 0 0,1-1 1 0 0,-1 1-1 0 0,1 0 1 0 0,-1-1 0 0 0,1 0-1 0 0,3 0-29 0 0,0 0 12 0 0,20-3-436 0 0,-26 3 234 0 0,-2 0-197 0 0,0 0-86 0 0,1-1-843 0 0,5-5-3458 0 0,1-2-1478 0 0</inkml:trace>
  <inkml:trace contextRef="#ctx0" brushRef="#br0" timeOffset="16060.248">774 1193 7423 0 0,'0'0'340'0'0,"0"0"-5"0"0,0 0-115 0 0,0 0 311 0 0,0 0 158 0 0,0 0 30 0 0,0 0-55 0 0,0 0-260 0 0,0 0-110 0 0,0 0-26 0 0,0 0-10 0 0,0 0-28 0 0,0 0-7 0 0,0 0-6 0 0,0 0-1 0 0,0 0 0 0 0,0 0 0 0 0,0 0 0 0 0,0 0-21 0 0,0 0-90 0 0,0 0-31 0 0,1-1 0 0 0,33-18 182 0 0,4-26 198 0 0,-8-7-248 0 0,4-21-119 0 0,-26-23 418 0 0,-14 77-295 0 0,5 17-120 0 0,1 2 5 0 0,-7 3-65 0 0,1 0 1 0 0,-1 0-1 0 0,1 1 0 0 0,0-1 1 0 0,0 1-1 0 0,0 1 0 0 0,0-1 1 0 0,1 1-1 0 0,0 0 0 0 0,0 0 1 0 0,0 1-1 0 0,1-1 0 0 0,-1 1 1 0 0,1 0-1 0 0,1 0 0 0 0,-1 1 1 0 0,1-1-1 0 0,0 1 0 0 0,0 0 1 0 0,1-1-1 0 0,0 1 0 0 0,0 0 1 0 0,0 5-31 0 0,-6 10 31 0 0,4-11-49 0 0,0 1 0 0 0,1 0 0 0 0,0 0 0 0 0,1 0 0 0 0,0 0 0 0 0,1 1 0 0 0,0-1 0 0 0,1 0 0 0 0,1 1 0 0 0,0-1 0 0 0,0 0 0 0 0,1 1 0 0 0,1-1 0 0 0,0 0 0 0 0,1-1 0 0 0,0 1 0 0 0,0 0 0 0 0,4 3 18 0 0,10 10-72 0 0,20-4 60 0 0,-12-26 12 0 0,-7-5 27 0 0,-1-1-1 0 0,-1-1 0 0 0,0 0 0 0 0,0-2 1 0 0,-1 1-1 0 0,-1-2 0 0 0,-1 0 1 0 0,0-1-1 0 0,10-14-26 0 0,-15 19 6 0 0,106-121 47 0 0,-56 67 22 0 0,-52 58-32 0 0,0 2-22 0 0,1 0 22 0 0,15 10-33 0 0,11 61 118 0 0,-10 10-128 0 0,-15-50 0 0 0,1-9 534 0 0,6-16-524 0 0,8-22 2 0 0,44-61 312 0 0,-59 74-324 0 0,0 1 0 0 0,16-5 54 0 0,50 10 100 0 0,-29 8-154 0 0,-23 7 72 0 0,-15 9 244 0 0,-3 33 352 0 0,-3-45-668 0 0,1-1 0 0 0,1-2 0 0 0,1 0 0 0 0,2-1 0 0 0,1-2 0 0 0,1-1 0 0 0,1-1 0 0 0,2 0 11 0 0,5-3 42 0 0,7-8 30 0 0,89-74 1098 0 0,-111 81-1117 0 0,4-3-48 0 0,15-5 48 0 0,-14 10-64 0 0,0 5 0 0 0,0 2 0 0 0,13 26 0 0 0,-6-6 0 0 0,-10-18 0 0 0,2-1 0 0 0,-1 0 0 0 0,1-1 0 0 0,2-2 0 0 0,1-1 0 0 0,2-2 0 0 0,-2-2 11 0 0,-7 0 48 0 0,40-27 1174 0 0,51-83-957 0 0,-92 107-223 0 0,2-3 16 0 0,-2 5 17 0 0,4-11 295 0 0,-2 16-741 0 0,-1 87-304 0 0,2-72 600 0 0,12 5-10 0 0,7-3 20 0 0,-8-11 54 0 0,-7-5 0 0 0,0-3 11 0 0,-5-1 32 0 0,3 1-19 0 0,30-3 565 0 0,-21-6-440 0 0,-14 7-115 0 0,0-1-1 0 0,0 0 1 0 0,0 0 0 0 0,0 0-1 0 0,0 0 1 0 0,0 0-1 0 0,0 0 1 0 0,0 0-1 0 0,-1-1 1 0 0,1 1 0 0 0,0 0-1 0 0,-1 0 1 0 0,1-1-1 0 0,-1 1 1 0 0,1 0 0 0 0,-1-1-1 0 0,0 1 1 0 0,1 0-1 0 0,-1-1 1 0 0,0 1 0 0 0,0-1-1 0 0,0 1 1 0 0,0 0-1 0 0,0-1 1 0 0,0 1-1 0 0,-1-1 1 0 0,1 1 0 0 0,0 0-1 0 0,-1-1 1 0 0,1 1-1 0 0,-1 0 1 0 0,1-1 0 0 0,-1 1-1 0 0,0 0 1 0 0,0 0-1 0 0,1 0 1 0 0,-1 0 0 0 0,0-1-1 0 0,0 1 1 0 0,0 0-1 0 0,0 0 1 0 0,0 1-1 0 0,0-1 1 0 0,-1 0 0 0 0,1 0-1 0 0,0 0 1 0 0,0 1-34 0 0,-14-16 13 0 0,5 8-200 0 0,1-1 0 0 0,1 0 0 0 0,0-1-1 0 0,0 1 1 0 0,0-1 0 0 0,2-1 0 0 0,-1 0 0 0 0,1 0-1 0 0,1 0 1 0 0,-1-2 187 0 0,2 6-13 0 0,3 5 43 0 0,1 2-88 0 0,0 0-55 0 0,0 0 11 0 0,0 0 6 0 0,0 0 4 0 0,0 0 18 0 0,0 0 8 0 0,0 0 2 0 0,0 0-2 0 0,1 2 2 0 0,2 4 38 0 0,-2-2-22 0 0,3 3 24 0 0,25 37-36 0 0,28 3 120 0 0,-46-41-56 0 0,49 12 259 0 0,-14-13 330 0 0,-27-9-582 0 0,-17 4 43 0 0,-2 0 17 0 0,1-1 5 0 0,3-3 16 0 0,20-30 440 0 0,-15 8-83 0 0,-8 24-363 0 0,-1 1-12 0 0,1-7 17 0 0,0 5-11 0 0,19-39-284 0 0,-19 41 268 0 0,-1 1 28 0 0,0 0 1 0 0,0 0-10 0 0,0 0-6 0 0,17 27-277 0 0,1 11 27 0 0,2-3 188 0 0,-2 2 282 0 0,-4-12-242 0 0,6-7 5 0 0,-18-18-2 0 0,-2 0 28 0 0,0 0-17 0 0,0 0 6 0 0,0 0 43 0 0,0 0 18 0 0,0 0 7 0 0,0 0-2 0 0,0 0-10 0 0,20-9 397 0 0,-12 2-512 0 0,1-1-16 0 0,0 0 0 0 0,-1 0 0 0 0,-1 2-12 0 0,0-2 338 0 0,1-11-8966 0 0,-8 18 6758 0 0</inkml:trace>
  <inkml:trace contextRef="#ctx0" brushRef="#br0" timeOffset="16573.77">2541 742 9215 0 0,'0'0'707'0'0,"0"0"-203"0"0,0 0 877 0 0,0 0 435 0 0,0 0 83 0 0,0 0-179 0 0,0 0-827 0 0,0 0-365 0 0,0 0-72 0 0,0 0-60 0 0,0 0-217 0 0,0 0-92 0 0,0 0-21 0 0,0 0-34 0 0,0 0-122 0 0,0 0-10 0 0,-14-6 363 0 0,8 4 3752 0 0,3 2-3635 0 0,-1 0-1289 0 0,3 0-2602 0 0,1 0 1463 0 0</inkml:trace>
  <inkml:trace contextRef="#ctx0" brushRef="#br0" timeOffset="17586.585">2752 745 9383 0 0,'0'0'208'0'0,"0"0"34"0"0,0 0 15 0 0,8-8 383 0 0,15-22 1357 0 0,-23 28-1850 0 0,0 2 281 0 0,0 0 127 0 0,0 0 21 0 0,0 0 48 0 0,0 0 176 0 0,0 0 80 0 0,0 0 14 0 0,0 0-19 0 0,0 0-88 0 0,0 0-34 0 0,0 0-8 0 0,0 0-51 0 0,0 0-214 0 0,0 0-97 0 0,0 0-20 0 0,0 0-44 0 0,0 0-174 0 0,0 0-69 0 0,0 0-20 0 0,0 49-180 0 0,-5 125 124 0 0,5-164 0 0 0,2-1 0 0 0,5 32 0 0 0,3 8 0 0 0,4 8 0 0 0,-2-34 0 0 0,-7-17 0 0 0,1-1 11 0 0,4 14 380 0 0,-10-17-376 0 0,1 0-1 0 0,0 0 1 0 0,0 0 0 0 0,1 0-1 0 0,-1 0 1 0 0,0 0 0 0 0,1 0-1 0 0,-1 0 1 0 0,1-1 0 0 0,-1 1-1 0 0,1-1 1 0 0,0 1-1 0 0,0-1 1 0 0,0 1 0 0 0,0-1-1 0 0,0 0 1 0 0,0 0 0 0 0,0 0-1 0 0,0 0 1 0 0,0 0 0 0 0,0-1-1 0 0,1 1 1 0 0,-1-1 0 0 0,0 1-1 0 0,1-1 1 0 0,-1 0-1 0 0,0 0-14 0 0,6 3 22 0 0,54-8 110 0 0,-11-10 380 0 0,-49 15-439 0 0,-2 0-1 0 0,0 0 0 0 0,34-12-1648 0 0,-12-24-3332 0 0,-17 24-1896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2:37:11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122 146 10135 0 0,'0'0'231'0'0,"0"0"29"0"0,-2-1 19 0 0,-21-14 1185 0 0,22 14-1479 0 0,1 1-118 0 0,0 0-25 0 0,0 0 12 0 0,0 0 55 0 0,0 0 46 0 0,-11-3 2094 0 0,7 17-2019 0 0,0-1-1 0 0,1 1 1 0 0,0 0 0 0 0,1 0 0 0 0,1 0-1 0 0,0 0 1 0 0,1 0 0 0 0,0 0 0 0 0,3 13-30 0 0,-2 20-140 0 0,5 274-491 0 0,-7-311 631 0 0,0 1 0 0 0,0-2 11 0 0,-1-1 42 0 0,-7 8-318 0 0,8-15 313 0 0,1-1 33 0 0,-20-10 319 0 0,15 5-354 0 0,1-1 0 0 0,-1 0 1 0 0,2 0-1 0 0,-1 0 0 0 0,1 0 0 0 0,0-1 0 0 0,0 1 0 0 0,0-1 0 0 0,1 1 0 0 0,0-1 0 0 0,1 0 0 0 0,-1 0 1 0 0,1 0-1 0 0,1 0 0 0 0,-1 0 0 0 0,1-1 0 0 0,0 1 0 0 0,1 0 0 0 0,0 0 0 0 0,0 0 0 0 0,1-2-46 0 0,3-20 9 0 0,1 0-1 0 0,2 0 1 0 0,0 0-1 0 0,2 1 0 0 0,2 1 1 0 0,3-6-9 0 0,-8 16-22 0 0,1 0 0 0 0,1 1 1 0 0,1 0-1 0 0,0 0 0 0 0,1 1 0 0 0,10-10 22 0 0,11 6 91 0 0,15 20-35 0 0,-4 31-467 0 0,-2 17-546 0 0,-40-48 797 0 0,-1-1-3 0 0,0 0 3 0 0,-29 19-904 0 0,-86 17 426 0 0,109-33 1946 0 0,17 1 394 0 0,0-1-1442 0 0,18 8-56 0 0,19 9-144 0 0,-38-18-4 0 0,0-1 0 0 0,1-1 1 0 0,-1 1-1 0 0,0-2 0 0 0,1 1 0 0 0,-1-2 0 0 0,0 1 0 0 0,1-1 0 0 0,-1-1 0 0 0,0 0 0 0 0,-1 0 1 0 0,1-1-1 0 0,0-1 0 0 0,-1 1 0 0 0,0-1 0 0 0,0-1 0 0 0,-1 0 0 0 0,2 0-56 0 0,-1 0 13 0 0,65-50 224 0 0,-70 51-151 0 0,-3 4 110 0 0,-1 1 14 0 0,0 0-2 0 0,0 0 22 0 0,0 0 88 0 0,0 0 40 0 0,0 0 8 0 0,0 0-27 0 0,0 0-124 0 0,0 0-58 0 0,0 0-12 0 0,11-10-949 0 0,-10 9 863 0 0,-1 1 12 0 0,0 0 18 0 0,0 0-1 0 0,0 0-9 0 0,0 0-38 0 0,0 0-100 0 0,0 0-9 0 0,0 0 4 0 0,0 0 0 0 0,0 0 0 0 0,0 0 0 0 0,0 0 22 0 0,0 0 88 0 0,0 0 41 0 0,0 0 16 0 0,0 0 7 0 0,0 0 2 0 0,0 0-5 0 0,0 0-23 0 0,0 0-11 0 0,0 0-1 0 0,1 2-12 0 0,12 62-664 0 0,4-45 428 0 0,-11-15 176 0 0,1-3 0 0 0,1 0 0 0 0,0 2 0 0 0,0-1 0 0 0,-1 1 0 0 0,0-1 0 0 0,0-1 0 0 0,35-18-60 0 0,-40 15 122 0 0,3-4 20 0 0,3-4 1160 0 0,1 13-1256 0 0,-1 3 14 0 0,-2 0-10 0 0,-3-4-33 0 0,5 2 32 0 0,1 2 1 0 0,1-1-45 0 0,1 1-16 0 0,0-1 11 0 0,1-3 48 0 0,0-2 12 0 0,1-4 0 0 0,-10 3 6 0 0,0 0-1 0 0,-1 0 1 0 0,1 0 0 0 0,0-1-1 0 0,-1 0 1 0 0,1 1 0 0 0,-1-1-1 0 0,0 0 1 0 0,1 0-1 0 0,-1 0 1 0 0,0-1 0 0 0,0 1-1 0 0,0 0 1 0 0,-1-1 0 0 0,1 1-1 0 0,-1-1 1 0 0,1 0-1 0 0,-1 1 1 0 0,0-1 0 0 0,0 0-1 0 0,1-1-5 0 0,2-7 106 0 0,2-4 15 0 0,0 0 0 0 0,0-1 0 0 0,-1 1 0 0 0,-1-1 0 0 0,-1 0 0 0 0,0-1-1 0 0,-1 1 1 0 0,-1 0 0 0 0,-1-14-121 0 0,5-77 544 0 0,-5 96-544 0 0,0 3 11 0 0,0 6 45 0 0,0 2 21 0 0,0 0 6 0 0,0 0 6 0 0,0 0-14 0 0,0 0-10 0 0,0 0 1 0 0,-12 22-12 0 0,9-4-138 0 0,0 0 0 0 0,1 0 0 0 0,1 0 0 0 0,1 0 0 0 0,0 1 0 0 0,2-1 0 0 0,0 0 0 0 0,1 0 0 0 0,3 11 84 0 0,23 49-65 0 0,-8-49 1 0 0,-15-23 43 0 0,-2-2 9 0 0,1-1 1 0 0,-1 1 0 0 0,1-1-1 0 0,-1 0 1 0 0,1 0 0 0 0,0-1-1 0 0,0 1 1 0 0,0-1 0 0 0,0 0-1 0 0,1-1 1 0 0,-1 1 0 0 0,1-1-1 0 0,-1 0 1 0 0,1 0 0 0 0,-1-1-1 0 0,2 1 12 0 0,20-4-154 0 0,-26 3 40 0 0,-1 0 6 0 0,21-16-637 0 0,3-26-950 0 0,-18 23-2760 0 0,-5 17 3684 0 0,3-10-4563 0 0</inkml:trace>
  <inkml:trace contextRef="#ctx0" brushRef="#br0" timeOffset="742.929">760 260 3223 0 0,'0'0'555'0'0,"0"0"1120"0"0,-2-1 490 0 0,-5-3 98 0 0,5 3-261 0 0,1-1-1158 0 0,-14-28-60 0 0,14 8-1038 0 0,17 3 4827 0 0,-15 18-4252 0 0,21-6 414 0 0,-12 5-623 0 0,0 0-49 0 0,1 2-53 0 0,74 29-143 0 0,-75-25-38 0 0,0-1 0 0 0,0 0 0 0 0,1 0 0 0 0,-1-1 0 0 0,1 0 0 0 0,-1-1 0 0 0,1 0 1 0 0,0-1-1 0 0,0 0 0 0 0,-1-1 0 0 0,1 0 0 0 0,-1-1 0 0 0,1 0 0 0 0,-1-1 0 0 0,1 0 0 0 0,0 0 171 0 0,7-6-5876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2:37:07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8 2303 0 0,'0'0'102'0'0,"0"0"383"0"0,0 0 1528 0 0,0 0 666 0 0,0 0 134 0 0,0 0-273 0 0,0 0-1273 0 0,0 0-562 0 0,-12-6 2238 0 0,6 4-2918 0 0,3 2 23 0 0,-6 5-36 0 0,-14 20-1 0 0,9 6 96 0 0,-20 164 39 0 0,25-68-298 0 0,9-116 152 0 0,1-1-12 0 0,2-3-48 0 0,-2-5-10 0 0,-1-2 0 0 0,0 0-22 0 0,0 0-38 0 0,16 9-1286 0 0,-6-4 1357 0 0,13-6 48 0 0,9-2 11 0 0,-12-3 0 0 0,1 1 0 0 0,-11 1 0 0 0,-1-1 0 0 0,29-12 64 0 0,-7-10-1235 0 0,-25 18-2496 0 0,1 1-1223 0 0</inkml:trace>
  <inkml:trace contextRef="#ctx0" brushRef="#br0" timeOffset="526.414">28 250 7655 0 0,'0'0'350'0'0,"0"0"-4"0"0,0 0-132 0 0,0 0 268 0 0,0 0 146 0 0,-21 23 2844 0 0,14-8 1125 0 0,33-5-4296 0 0,-10-7-291 0 0,0-1 1 0 0,0-1 0 0 0,1-1-1 0 0,-1 0 1 0 0,0-1 0 0 0,0-1-1 0 0,16-3-10 0 0,51-13 188 0 0,22-13-128 0 0,-69 20-944 0 0,-34 11 664 0 0,-2 0-4 0 0,5-3-1357 0 0,-4 2 74 0 0</inkml:trace>
  <inkml:trace contextRef="#ctx0" brushRef="#br0" timeOffset="1697.678">523 301 2759 0 0,'0'0'460'0'0,"0"0"891"0"0,0 0 390 0 0,0 0 78 0 0,0 0-182 0 0,0 0-835 0 0,0 0-365 0 0,0 0-76 0 0,0 0-51 0 0,0 0-177 0 0,0 0-86 0 0,0 0-97 0 0,0 0-22 0 0,0 0 27 0 0,-2 1 112 0 0,-4 4 220 0 0,0-1 1 0 0,1 1 0 0 0,-1 0-1 0 0,1 1 1 0 0,0-1 0 0 0,1 1-1 0 0,-1 0 1 0 0,1 1 0 0 0,0-1-1 0 0,0 1 1 0 0,1-1 0 0 0,-3 8-288 0 0,6-13 93 0 0,0-1-12 0 0,0 12 53 0 0,2-5-124 0 0,4-1 5 0 0,-2-4 34 0 0,0 1-1 0 0,0-2 1 0 0,0 1-1 0 0,0 0 1 0 0,0-1 0 0 0,0 1-1 0 0,0-1 1 0 0,1-1-1 0 0,-1 1 1 0 0,1 0 0 0 0,-1-1-1 0 0,0 0 1 0 0,1 0 0 0 0,-1 0-1 0 0,1-1 1 0 0,-1 0-1 0 0,0 0 1 0 0,1 0 0 0 0,-1 0-1 0 0,0 0 1 0 0,0-1-1 0 0,0 0 1 0 0,0 0 0 0 0,0 0-1 0 0,0 0 1 0 0,2-3-49 0 0,4 0 72 0 0,-6 3-12 0 0,0 0 1 0 0,0-1-1 0 0,0 0 0 0 0,0 0 1 0 0,-1 0-1 0 0,1 0 1 0 0,-1-1-1 0 0,0 1 0 0 0,0-1 1 0 0,0 0-1 0 0,0 0 0 0 0,-1 0 1 0 0,0 0-1 0 0,1 0 1 0 0,-1-1-1 0 0,1-3-60 0 0,0 1 38 0 0,8-54 685 0 0,-11 59-505 0 0,-8-8 1054 0 0,5 8-1252 0 0,-1 1-1 0 0,1 0 1 0 0,-1 0-1 0 0,1 0 0 0 0,-1 0 1 0 0,0 1-1 0 0,0-1 1 0 0,1 1-1 0 0,-1 0 1 0 0,0 0-1 0 0,0 0 1 0 0,1 1-1 0 0,-1-1 0 0 0,0 1 1 0 0,1 0-1 0 0,-1 0 1 0 0,1 0-1 0 0,-1 1 1 0 0,1-1-1 0 0,-1 1 1 0 0,1 0-1 0 0,0 0 1 0 0,0 0-1 0 0,0 0 0 0 0,0 1 1 0 0,0-1-1 0 0,0 1 1 0 0,1 0-1 0 0,-1 0-19 0 0,1-2-141 0 0,2-1-10 0 0,0 0-1 0 0,-5 6-38 0 0,4-5-5229 0 0,1-1 44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2:36:54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1491 275 9007 0 0,'0'0'400'0'0,"0"0"80"0"0,0 0-384 0 0,0 0-96 0 0,0 0 0 0 0,0 0 0 0 0,0 0 176 0 0,0 0 16 0 0,0 0 0 0 0,0 0-2976 0 0,-4-11-600 0 0</inkml:trace>
  <inkml:trace contextRef="#ctx0" brushRef="#br0" timeOffset="2109.358">0 380 3679 0 0,'0'0'284'0'0,"0"0"-28"0"0,0 0 576 0 0,0 0 267 0 0,0 0 56 0 0,0 0-77 0 0,0 0-368 0 0,0 0-166 0 0,0 0-31 0 0,0 0-57 0 0,0 0-208 0 0,0 0-89 0 0,0 0-21 0 0,0 0 1 0 0,0 0 10 0 0,0 0 3 0 0,0 0 0 0 0,0 0 2 0 0,0 0 4 0 0,0 0 2 0 0,0 0 0 0 0,0 0-12 0 0,0 0-50 0 0,7-8 126 0 0,34-49 210 0 0,-18 30-363 0 0,5 6 346 0 0,11 2-797 0 0,-38 19 377 0 0,0 1 0 0 0,1-1 0 0 0,-1 0 0 0 0,1 1 0 0 0,-1-1-1 0 0,0 1 1 0 0,0-1 0 0 0,1 1 0 0 0,-1 0 0 0 0,0-1 0 0 0,0 1 0 0 0,0 0-1 0 0,1 0 1 0 0,-1 0 0 0 0,0 0 0 0 0,0 0 0 0 0,-1 0 0 0 0,1 0 0 0 0,0 0 0 0 0,0 1-1 0 0,0-1 1 0 0,-1 0 0 0 0,1 0 0 0 0,-1 1 0 0 0,1-1 0 0 0,0 1 3 0 0,-1-1 5 0 0,23 51 59 0 0,-6-11-158 0 0,-16-39-21 0 0,-1-2 22 0 0,0 0 11 0 0,4 8 2 0 0,-1 0 80 0 0,6 29 0 0 0,-7-9-241 0 0,0-25 162 0 0,1 1 49 0 0,-1-2-42 0 0,1-2 32 0 0,-1 0 0 0 0,1 0 0 0 0,-1 0 0 0 0,1 0 0 0 0,-1 0 1 0 0,1-1-1 0 0,-1 1 0 0 0,1-1 0 0 0,-1 1 0 0 0,1-1 0 0 0,-1 0 1 0 0,0 0-1 0 0,0 0 0 0 0,1 0 0 0 0,-1-1 0 0 0,0 1 0 0 0,0 0 1 0 0,0-1-1 0 0,0 0 0 0 0,-1 1 0 0 0,1-1 0 0 0,0 0 0 0 0,-1 0 0 0 0,1 0 1 0 0,0-2 39 0 0,3-3-252 0 0,6 8 1724 0 0,-8 6-1548 0 0,3-4-795 0 0,2-26 704 0 0,-5 13 221 0 0,5-30 31 0 0,-8 39-32 0 0,0 1 22 0 0,0 0 44 0 0,0 0 17 0 0,0 0 6 0 0,0 0-34 0 0,0 0-148 0 0,12-6-105 0 0,-2 3 134 0 0,31-10 371 0 0,-39 13-240 0 0,-2 0 0 0 0,0 0-5 0 0,0 0-23 0 0,0 0-12 0 0,0 0-7 0 0,0 0-1 0 0,0 0 0 0 0,0 0 22 0 0,0 0 88 0 0,0 0 40 0 0,0 0 8 0 0,0 0 1 0 0,0 0-7 0 0,0 0-7 0 0,0 0-1 0 0,0 0-9 0 0,0 0-40 0 0,0 0-21 0 0,0 0-2 0 0,2-1-38 0 0,4-2-162 0 0,-4 3-60 0 0,15-12-428 0 0,-15 11 514 0 0,-2 1 84 0 0,0 0 18 0 0,0 0 13 0 0,0 0-16 0 0,0 0 1 0 0,0 0-16 0 0,0 0-134 0 0,0 0-18 0 0,21-12-730 0 0,45-25-1139 0 0,-65 36 2036 0 0,-1 1 30 0 0,0 0 124 0 0,27 16 714 0 0,-24-11-729 0 0,-2-4-137 0 0,-1-1 3 0 0,0 0-2 0 0,0 0 0 0 0,0 0-1 0 0,4 19 154 0 0,-16 54-225 0 0,-4-16 0 0 0,14-47 0 0 0,6 16-82 0 0,-2-24 39 0 0,5 1 32 0 0,-2-1 5 0 0,0 0 0 0 0,0 0 0 0 0,0 0 1 0 0,1-1-1 0 0,-1 0 0 0 0,1 0 0 0 0,-1-1 0 0 0,1 1 0 0 0,-1-1 0 0 0,1-1 0 0 0,-1 1 0 0 0,1-1 0 0 0,-1 1 0 0 0,1-2 0 0 0,-1 1 0 0 0,3-2 6 0 0,6 0 15 0 0,20-6-15 0 0,15-2 406 0 0,-40 10-396 0 0,-2 1-10 0 0,0-1 0 0 0,-1 0 11 0 0,-4 2 42 0 0,3 2 13 0 0,-4-2 7 0 0,-1-1 11 0 0,0 0-87 0 0,0 0-346 0 0,0 0-124 0 0,0 0-855 0 0,0 0-3342 0 0</inkml:trace>
  <inkml:trace contextRef="#ctx0" brushRef="#br0" timeOffset="3166.382">681 290 6623 0 0,'0'0'299'0'0,"0"0"-4"0"0,0 0-151 0 0,0 0 58 0 0,0 0 44 0 0,0 0 8 0 0,0 0-54 0 0,0 0-224 0 0,0 0-56 0 0,0 0-20 0 0,1-8-301 0 0,0 4 4408 0 0,3-1-3930 0 0,-3 3-5 0 0,-1 2-3 0 0,0 0 11 0 0,0 0-6 0 0,1 0 11 0 0,7-4-38 0 0,12-1-194 0 0,-18 5 71 0 0,-2 0-15 0 0,1 0 11 0 0,5 0 91 0 0,-5 0 122 0 0,-1 0 27 0 0,0 0 0 0 0,0 0 8 0 0,0 0 34 0 0,0 0 12 0 0,0 0 2 0 0,-5 9 507 0 0,2-1-702 0 0,0-1-10 0 0,2-5 45 0 0,1-2 49 0 0,0 0 121 0 0,0 0 50 0 0,0 0 10 0 0,0 0 0 0 0,-12 1 871 0 0,-17-1-1080 0 0,-2 1-1625 0 0,31-1 1322 0 0,0 0 8 0 0,0 0 2 0 0,-1 1 23 0 0,-5 4 88 0 0,2 0 13 0 0,3-4 4 0 0,-5 8-1783 0 0,6-9-2380 0 0</inkml:trace>
  <inkml:trace contextRef="#ctx0" brushRef="#br0" timeOffset="8921.472">970 262 3679 0 0,'0'0'167'0'0,"0"0"205"0"0,0 0 756 0 0,0 0 325 0 0,0 0 69 0 0,0 0-174 0 0,0 0-783 0 0,0 0-344 0 0,0 0-70 0 0,1 1-36 0 0,4 6-82 0 0,0 32 339 0 0,-15-1 261 0 0,9-36-557 0 0,-1 26 240 0 0,3-17-305 0 0,0-2 48 0 0,-1-7 35 0 0,0-2 22 0 0,0 0 4 0 0,0 0-5 0 0,10-7 218 0 0,25-46 59 0 0,21-13-408 0 0,-55 66-25 0 0,-1 0 146 0 0,26 5 1343 0 0,14 21-1664 0 0,-32-19 638 0 0,-8 1-412 0 0,-2 2-10 0 0,0-2-13 0 0,2-6-51 0 0,0-2 20 0 0,0 0 41 0 0,0 0 1 0 0,0 0-1 0 0,0 0 0 0 0,0-1 1 0 0,1 1-1 0 0,-1 0 0 0 0,0 0 1 0 0,0 0-1 0 0,1 0 0 0 0,-1 0 1 0 0,0 0-1 0 0,0 0 1 0 0,0 0-1 0 0,1 0 0 0 0,-1 0 1 0 0,0 0-1 0 0,0 0 0 0 0,1 0 1 0 0,-1 0-1 0 0,0 0 0 0 0,0 0 1 0 0,1 0-1 0 0,-1 0 0 0 0,0 0 1 0 0,0 0-1 0 0,0 0 0 0 0,1 0 1 0 0,-1 0-1 0 0,0 1 1 0 0,0-1-1 0 0,0 0 0 0 0,1 0 1 0 0,-1 0-1 0 0,0 0 0 0 0,0 0 1 0 0,0 1-1 0 0,1-1 0 0 0,-1 0 1 0 0,0 0-1 0 0,0 0 0 0 0,0 1 1 0 0,0-1-1 0 0,0 0 0 0 0,0 0 1 0 0,0 0-1 0 0,0 1 1 0 0,1-1-1 0 0,-1 0 0 0 0,0 0 1 0 0,0 1-1 0 0,0-1 0 0 0,0 0 1 0 0,0 0-1 0 0,0 1 0 0 0,0-1 1 0 0,0 0-1 0 0,0 0 0 0 0,-1 1 1 0 0,1-1-1 0 0,0 0 0 0 0,0 0 1 0 0,0 0-1 0 0,0 1 1 0 0,0-1-1 0 0,0 0 0 0 0,0 0 1 0 0,0 0-1 0 0,-1 1 0 0 0,1-1 3 0 0,55-35-128 0 0,-41 30 206 0 0,-13 5 22 0 0,-1 0 10 0 0,0 0 10 0 0,0 0 35 0 0,0 0 18 0 0,0 0 3 0 0,0 0-16 0 0,0 0-66 0 0,0 0-22 0 0,24-2-619 0 0,-3-3 80 0 0,-20 5 583 0 0,-1 0 7 0 0,0 0-10 0 0,0 0 14 0 0,0 0 62 0 0,0 0 31 0 0,0 0 4 0 0,0 0-18 0 0,0 0-78 0 0,4 11 132 0 0,-2-2-246 0 0,-1 2-14 0 0,2 31 0 0 0,-2-32 0 0 0,2-2 0 0 0,-3 2 0 0 0,1 0 0 0 0,1 1 0 0 0,0-2 0 0 0,1 0 0 0 0,0-1 0 0 0,2-2-13 0 0,-4-5-52 0 0,1-1 3 0 0,2 3 40 0 0,15-1-348 0 0,-11-4 358 0 0,18-9 12 0 0,5-14 0 0 0,-24 19 11 0 0,1-2 42 0 0,-3 2 11 0 0,-3 3-10 0 0,3-4-32 0 0,2-1 37 0 0,0 0-4 0 0,-1 0-45 0 0,0 0-10 0 0,0-1 11 0 0,22-34 96 0 0,-15 25-86 0 0,0 4 32 0 0,-9 7-42 0 0,-3 5 45 0 0,-1 2 24 0 0,0 0 9 0 0,0 0-14 0 0,0 0-10 0 0,0 0-1 0 0,0 0 0 0 0,0 0 0 0 0,0 0 0 0 0,0 0 3 0 0,0-1 10 0 0,-2-6-27 0 0,2 6-117 0 0,0 1-10 0 0,0 0-15 0 0,0 0 76 0 0,-1 0 0 0 0,1 1 0 0 0,0-1 0 0 0,0 1 0 0 0,0-1 0 0 0,0 0 0 0 0,0 1 0 0 0,-1-1 0 0 0,1 0 0 0 0,0 1 0 0 0,0-1 0 0 0,-1 0 0 0 0,1 1 0 0 0,0-1 0 0 0,0 0 0 0 0,-1 1 0 0 0,1-1 0 0 0,0 0 0 0 0,-1 0 0 0 0,1 1 0 0 0,0-1 0 0 0,-1 0 1 0 0,1 0-1 0 0,-1 0 0 0 0,1 0 0 0 0,0 0 0 0 0,-1 1 0 0 0,1-1 0 0 0,0 0 0 0 0,-1 0 0 0 0,1 0 0 0 0,-1 0 0 0 0,1 0 0 0 0,-1 0 0 0 0,1 0 0 0 0,0 0 0 0 0,-1 0 0 0 0,1-1 0 0 0,-1 1 0 0 0,1 0 0 0 0,0 0 0 0 0,-1 0 0 0 0,1 0 0 0 0,0 0 0 0 0,-1-1 0 0 0,1 1 1 0 0,0 0-1 0 0,-1 0 0 0 0,1-1 0 0 0,0 1 0 0 0,-1 0 0 0 0,1-1 0 0 0,0 1 0 0 0,0 0 0 0 0,-1-1 0 0 0,1 1 0 0 0,0 0 0 0 0,0-1 0 0 0,0 1 0 0 0,-1 0 0 0 0,1-1 0 0 0,0 1 0 0 0,0-1 0 0 0,0 1 16 0 0,-13 23-144 0 0,11-14 144 0 0,2 1-13 0 0,0-1-40 0 0,0 2 50 0 0,3 27-82 0 0,-1-35 42 0 0,2 4 32 0 0,0 2 11 0 0,1-2 0 0 0,0 1 0 0 0,0-1-10 0 0,-2-5-33 0 0,5 3 32 0 0,3-1 11 0 0,0-2 0 0 0,0-1 0 0 0,31-11 156 0 0,-27 1-112 0 0,-6 3 10 0 0,13-12 42 0 0,-21 17-27 0 0,-1 1 19 0 0,0 0-13 0 0,33-37 991 0 0,-30 31-1054 0 0,-2 4 50 0 0,-1 2 16 0 0,0 0 2 0 0,0 0 14 0 0,0 0 54 0 0,0 0 20 0 0,0 0 6 0 0,0 0-11 0 0,0 0-58 0 0,0 0-29 0 0,0 0-4 0 0,0 0-28 0 0,28-17-781 0 0,16 2 498 0 0,-43 15 303 0 0,-1 0 39 0 0,0 0 41 0 0,0 0-11 0 0,0 0-5 0 0,0 0 6 0 0,0 0 22 0 0,0 0 10 0 0,0 0 2 0 0,15 12-36 0 0,31 38-864 0 0,-40-44 732 0 0,-1 1 0 0 0,-2 2 0 0 0,6 23 139 0 0,-8-30-86 0 0,-1-2 11 0 0,0 0-21 0 0,0 0-91 0 0,0 0-43 0 0,0 0 1 0 0,40-52 31 0 0,-22 30 112 0 0,-14 14-53 0 0,13-14 0 0 0,-4 10-53 0 0,-12 11 106 0 0,1 1 1 0 0,5 0-54 0 0,-3 0-43 0 0,2 1 22 0 0,-3 0-22 0 0,4 3 32 0 0,-1 0 23 0 0,-5-3 47 0 0,0 0-4 0 0,10 28-45 0 0,-10-20-10 0 0,-1 2 0 0 0,-1-1 0 0 0,0 0 0 0 0,1 0 11 0 0,0-7 32 0 0,0 3-22 0 0,0-4 10 0 0,0-1-69 0 0,1 6 37 0 0,-1-6 33 0 0,0-1-53 0 0,0 0 63 0 0,0 0 24 0 0,0 0 8 0 0,1-1 13 0 0,4-4-28 0 0,1-2-49 0 0,1 0-10 0 0,-1 0 0 0 0,51-43-72 0 0,-49 43 72 0 0,-2 1 12 0 0,-4 5 52 0 0,-2 1 44 0 0,0 0 67 0 0,0 0 9 0 0,0 0-7 0 0,0 0-14 0 0,0 0-58 0 0,0 0-29 0 0,0 0-4 0 0,7 11-272 0 0,-4-4 124 0 0,-1-4-16 0 0,24 22-121 0 0,-20-20 192 0 0,-3-3-22 0 0,4 3 32 0 0,1 1 11 0 0,-2 1 0 0 0,1 0 0 0 0,0-3-10 0 0,-5-3-44 0 0,22-1-84 0 0,-16-3 148 0 0,1-2-10 0 0,-1-1 0 0 0,1-1 0 0 0,-2 0 11 0 0,-2-1 46 0 0,55-170 1091 0 0,-57 156-948 0 0,-3 10-128 0 0,-7-25 72 0 0,-5 5-80 0 0,9 22-53 0 0,-1 0 32 0 0,1 1-22 0 0,2 6 34 0 0,-2-5 17 0 0,2 5-7 0 0,0-6-52 0 0,-1 1-25 0 0,1 5-36 0 0,-1-4 26 0 0,1 6-33 0 0,1 1-16 0 0,0 0-1 0 0,0 0 0 0 0,0 0 23 0 0,0 0 92 0 0,0-2 15 0 0,-3-2-35 0 0,2 3 2 0 0,1 1-99 0 0,0 0-22 0 0,0 0 6 0 0,0 0-6 0 0,0 0-34 0 0,18 26-612 0 0,-13-15 736 0 0,0 1-1 0 0,-1 0 0 0 0,-1-1 0 0 0,0 2 1 0 0,0-1-1 0 0,-2 0 0 0 0,1 0 1 0 0,-1 1-1 0 0,-1-1 0 0 0,0 1 1 0 0,-1-1-1 0 0,0 0 0 0 0,-1 1 1 0 0,-2 5 6 0 0,-3 64-3 0 0,5-61 3 0 0,1-16 0 0 0,1 0 0 0 0,0 0 0 0 0,0 0 0 0 0,0 0 0 0 0,0 0 0 0 0,1-1 0 0 0,-1 1 0 0 0,1 0 0 0 0,1 0 0 0 0,-1 0 0 0 0,1-1 0 0 0,0 1 0 0 0,0-1 0 0 0,1 3 0 0 0,1 3 0 0 0,0-1 0 0 0,2-2 0 0 0,1-2 0 0 0,-1-2-13 0 0,-4-3-51 0 0,-1 0 8 0 0,6 1 33 0 0,-5 0-25 0 0,6 1 36 0 0,0-1 12 0 0,31-26 118 0 0,41-54 180 0 0,-73 72-298 0 0,0-1 0 0 0,-1 2 0 0 0,1-1 11 0 0,-1 1 42 0 0,-5 5 11 0 0,-1 1 0 0 0,0 0 0 0 0,0 0 0 0 0,0 0 0 0 0,0 0 0 0 0,0 0 8 0 0,0 0 34 0 0,0 0 12 0 0,0 0 2 0 0,0 0-5 0 0,3-19 357 0 0,-16-3-208 0 0,6 16-251 0 0,-1 2-29 0 0,-42-3-386 0 0,41 9 378 0 0,3 0-28 0 0,0 1 1 0 0,1-1 0 0 0,-1 1 0 0 0,1 0 0 0 0,0 1 0 0 0,0-1 0 0 0,0 1 0 0 0,0 0-1 0 0,1 1 1 0 0,-1-1 0 0 0,1 1 0 0 0,-3 4 51 0 0,4-6-32 0 0,-26 40-416 0 0,28-41 372 0 0,1-2-42 0 0,0 0-110 0 0,0 0-22 0 0,0 0 2 0 0,0 0-128 0 0,0 0-537 0 0,0 0-235 0 0,0 0-553 0 0,2-1-2134 0 0,10-5-912 0 0</inkml:trace>
  <inkml:trace contextRef="#ctx0" brushRef="#br0" timeOffset="10758.576">2575 283 1375 0 0,'0'0'451'0'0,"0"0"1356"0"0,0 0 595 0 0,0 0 118 0 0,0 0-258 0 0,0 0-1200 0 0,-1 12 832 0 0,1-6-1865 0 0,0-5 31 0 0,0 0 0 0 0,1 0 0 0 0,-1 0 0 0 0,0 0 0 0 0,1 0 0 0 0,-1 0 0 0 0,1 0 1 0 0,0 0-1 0 0,-1-1 0 0 0,1 1 0 0 0,0 0 0 0 0,-1 0 0 0 0,1 0 0 0 0,0-1 0 0 0,0 1 0 0 0,0 0 0 0 0,0-1 0 0 0,-1 1 0 0 0,1-1 0 0 0,0 1 0 0 0,0-1 1 0 0,0 1-1 0 0,0-1 0 0 0,0 0 0 0 0,0 0 0 0 0,0 1 0 0 0,1-1 0 0 0,-1 0 0 0 0,0 0 0 0 0,0 0 0 0 0,0 0 0 0 0,0 0 0 0 0,0 0 0 0 0,0 0 1 0 0,0-1-1 0 0,0 1 0 0 0,0 0 0 0 0,0-1 0 0 0,1 1-60 0 0,42-12 100 0 0,-33 6-78 0 0,-1 2 37 0 0,1 0-4 0 0,-2 0-34 0 0,-6 3 22 0 0,5-2-22 0 0,-2 0 19 0 0,1-1 1 0 0,-1 0-1 0 0,0 0 1 0 0,0 0-1 0 0,0-1 1 0 0,-1 0-1 0 0,1 0 1 0 0,-1-1-1 0 0,0 1 1 0 0,-1-1-1 0 0,1 0-40 0 0,10-20 92 0 0,-14 24 3 0 0,-1 2-3 0 0,-1-12 813 0 0,-43-8 706 0 0,43 20-1698 0 0,-21 0-826 0 0,-14 0 900 0 0,31 1-26 0 0,1 1 1 0 0,0 0-1 0 0,0 0 1 0 0,0 1 0 0 0,1-1-1 0 0,-1 1 1 0 0,0 0 0 0 0,1 0-1 0 0,0 0 1 0 0,0 0 0 0 0,0 1-1 0 0,0-1 1 0 0,0 1 0 0 0,1 0-1 0 0,-1-1 1 0 0,1 1-1 0 0,0 1 1 0 0,0-1 0 0 0,1 0-1 0 0,-1 0 1 0 0,1 1 0 0 0,0-1-1 0 0,0 0 1 0 0,0 1 0 0 0,1-1-1 0 0,-1 3 39 0 0,-5 117 1495 0 0,6-122-1696 0 0,3 38 285 0 0,5-27-379 0 0,-7-12-212 0 0,0 1 63 0 0,25 12 272 0 0,-15-11 172 0 0,20 2 166 0 0,-9-8 54 0 0,20-13-78 0 0,59-76 135 0 0,-91 80-262 0 0,22-19 589 0 0,-31 31-676 0 0,7 2-60 0 0,1 5 108 0 0,-8-7-40 0 0,-1 0-26 0 0,6 11-146 0 0,-3-4 222 0 0,0 1 14 0 0,0 1 0 0 0,0 0 0 0 0,0-1 0 0 0,1-2 11 0 0,-3-5 50 0 0,-1-1 46 0 0,0 0 18 0 0,0 0 3 0 0,0 0-1 0 0,0 0-6 0 0,0 0-1 0 0,0 0 0 0 0,1-1-5 0 0,3-3-23 0 0,27-33 72 0 0,-6-3 705 0 0,-24 39-778 0 0,-1 1-22 0 0,0 0 1 0 0,12-16 716 0 0,-9 14-794 0 0,0 0 0 0 0,0 0 0 0 0,1 1-1 0 0,-1-1 1 0 0,0 1 0 0 0,1 0 0 0 0,-1 0 0 0 0,1 0-1 0 0,-1 0 1 0 0,1 0 0 0 0,-1 1 0 0 0,1 0 0 0 0,0 0-1 0 0,-1 0 1 0 0,1 0 0 0 0,0 0 0 0 0,0 1 8 0 0,16-1-7 0 0,21 0-1657 0 0,-42-2-106 0 0,-1-11-4786 0 0</inkml:trace>
  <inkml:trace contextRef="#ctx0" brushRef="#br0" timeOffset="12373.845">1468 309 2759 0 0,'0'0'126'0'0,"0"0"90"0"0,0 0 296 0 0,0 0 126 0 0,0 0 30 0 0,0 0-53 0 0,0 0-240 0 0,0 0-102 0 0,0 0-17 0 0,0 0 0 0 0,0 0 25 0 0,0 0 9 0 0,0 0 4 0 0,0 0-10 0 0,0 0-49 0 0,0 0-19 0 0,0 0-7 0 0,0 0 7 0 0,0 0 32 0 0,0 0 10 0 0,0 0 4 0 0,0 0 8 0 0,0 0 22 0 0,0 0 10 0 0,0 0 2 0 0,0 0-14 0 0,0 0-64 0 0,0 0-30 0 0,0 0-4 0 0,-5-12 224 0 0,3 4-349 0 0,-4-15 650 0 0,5 21-573 0 0,1 2 0 0 0,-3-14 419 0 0,3 5-484 0 0,0-3-21 0 0,1-1-46 0 0,4-22-76 0 0,-2 26 75 0 0,32-21 293 0 0,-9 13-115 0 0,12 0-55 0 0,-29 13-124 0 0,1 2-10 0 0,-2 0 11 0 0,-5 2 32 0 0,3 0-22 0 0,-4 0 32 0 0,9 3 158 0 0,-5-1-187 0 0,1 1 19 0 0,-1 1-22 0 0,-4-3 22 0 0,2 5-33 0 0,1 0-24 0 0,-4-4-34 0 0,1 4 90 0 0,-14 22 340 0 0,8-23-301 0 0,-69 59 1002 0 0,66-60-1073 0 0,-1 1-22 0 0,1-2-52 0 0,-1 3-2600 0 0,8-6 1308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2:36:50.2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6 919 0 0,'0'0'167'0'0,"0"0"364"0"0,0 0 158 0 0,0 0 30 0 0,0 0-25 0 0,0 0-132 0 0,0 0-61 0 0,0 0-12 0 0,0 0 1 0 0,0 0 4 0 0,0 0 2 0 0,0 0 0 0 0,0 0 8 0 0,0 0 32 0 0,0 0 10 0 0,0 0 4 0 0,0 0-26 0 0,0 0-117 0 0,0 0-50 0 0,0 0-6 0 0,0 0-12 0 0,0 0-30 0 0,0 0-12 0 0,0 0-1 0 0,0 0-6 0 0,0 0-30 0 0,0 0-18 0 0,0 0-2 0 0,0 0-29 0 0,0 0-142 0 0,0 0-85 0 0,0 0 135 0 0,0 0 34 0 0,0 0-1 0 0,0 0-4 0 0,0 0-17 0 0,0 0-10 0 0,0 0-1 0 0,0 0 2 0 0,0 0 4 0 0,0 0 2 0 0,0 0 0 0 0,1-1-21 0 0,0-2-74 0 0,0 2 26 0 0,3 2-4 0 0,1 0-45 0 0,35 0-74 0 0,-33-1 64 0 0,1 1 0 0 0,-1 2 0 0 0,0 1 0 0 0,1 0 0 0 0,28 8 0 0 0,-26-11 0 0 0,-1 0 0 0 0,1 0 0 0 0,-1 1 0 0 0,-1 1 11 0 0,-4-2 32 0 0,34 13 175 0 0,-21-7-234 0 0,-8-3 16 0 0,-1 1 0 0 0,-1-2 0 0 0,2 2 0 0 0,-1-1 0 0 0,18 6 0 0 0,-1 3-12 0 0,28 19-48 0 0,-24-12 60 0 0,-2-1 0 0 0,-18-17 0 0 0,16 11 0 0 0,44 46 75 0 0,-51-42-22 0 0,-12-10-53 0 0,0 1 11 0 0,0-2 46 0 0,29 51 1454 0 0,-31-49-1468 0 0,-2 3-22 0 0,1-2 22 0 0,2 31 31 0 0,-4-29-74 0 0,-1-1 0 0 0,0 1 0 0 0,0-1 11 0 0,0-1 32 0 0,-5 20 42 0 0,2-20-42 0 0,-16 36 103 0 0,14-35-146 0 0,-1-2 11 0 0,-20 22 106 0 0,-9 9 11 0 0,-2-10-216 0 0,4-6 88 0 0,-59 35 240 0 0,14-21-20 0 0,-57 2 720 0 0,75-17-873 0 0,-46 26 984 0 0,95-43-977 0 0,1-1-71 0 0,-8 6-59 0 0,18-9-3713 0 0,0-1 2335 0 0</inkml:trace>
  <inkml:trace contextRef="#ctx0" brushRef="#br0" timeOffset="1569.783">684 562 455 0 0,'0'0'1035'0'0,"0"0"112"0"0,0 0 49 0 0,0 0-116 0 0,0 0-532 0 0,0 0-238 0 0,0 0-43 0 0,0 0 34 0 0,0 0 185 0 0,0 0 80 0 0,0 0 12 0 0,0 0-13 0 0,0 0-73 0 0,0 0-39 0 0,0 0-5 0 0,0 0-21 0 0,0-22 1586 0 0,10 16-630 0 0,27 18 362 0 0,-35-11-1681 0 0,0 0-10 0 0,7 3-44 0 0,27 7 54 0 0,-26-9-64 0 0,1-1 0 0 0,-2 0 12 0 0,-5 0 47 0 0,3 1 6 0 0,-4-2-11 0 0,48 3-108 0 0,-22-2 54 0 0,36 4 0 0 0,20 1-64 0 0,57 1 920 0 0,-82-8-738 0 0,-10 2-108 0 0,-15 1-10 0 0,-12 0 11 0 0,1-1 42 0 0,73 5-53 0 0,-37 18 512 0 0,-59-23-1075 0 0,12 18 2768 0 0,-10-12-8233 0 0,-3-7 462 0 0</inkml:trace>
  <inkml:trace contextRef="#ctx0" brushRef="#br0" timeOffset="2718.79">1026 414 5351 0 0,'0'0'242'0'0,"0"0"-1"0"0,-1 0-150 0 0,-5-1-15 0 0,-33-9 2101 0 0,38 10-2121 0 0,1 0 21 0 0,0 0 3 0 0,0 0 0 0 0,0 0 30 0 0,0 0 122 0 0,-33-6 6466 0 0,32 6-6426 0 0,-35 4 1830 0 0,11 4-2094 0 0,17-5-83 0 0,-26 16-64 0 0,26-14 139 0 0,-1 0 0 0 0,-31 18 64 0 0,-16 17 312 0 0,17-4-376 0 0,30-29 0 0 0,0-1 15 0 0,-28 17 354 0 0,29-17-369 0 0,-1 2 0 0 0,2-1-21 0 0,5-5-80 0 0,2-2-1 0 0,0 0 8 0 0,0 0 4 0 0,0 0 2 0 0,0 0 0 0 0,0 0 0 0 0,2 0 15 0 0,3 2 69 0 0,10 37 649 0 0,-11-28-645 0 0,13 25-64 0 0,18-3 64 0 0,-12-15 0 0 0,27 11 0 0 0,-7-8 0 0 0,-11-8 11 0 0,15 1 249 0 0,-44-12-205 0 0,4 2-34 0 0,0-1 32 0 0,-6-3 11 0 0,0 1-10 0 0,5 5-44 0 0,0-2 1 0 0,-4-2 32 0 0,4 3-33 0 0,0 0-10 0 0,0 0 11 0 0,-5-4 21 0 0,-1-1-84 0 0,0 0-60 0 0,0 0-1241 0 0,0 0-4909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11T16:36:48.7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-10 179 19,'0'0'14,"-5"-17"2,5 17-1,0 0-3,0 0-1,0 0-2,18 3-1,-18-3-1,16-6 0,-16 6-1,26-9 0,-12 7-3,6-5 0,-1 4-3,4-3 1,-2 4-1,3 1 1,0-1 1,2 2-1,-2 2 0,2-1 0,3 1 0,1-1-1,1 3 1,4-3-1,2 1 0,-1 1 0,1 0 1,0 2 0,-4-1 0,-2 1-1,0 0 1,-4 1-1,-3-2 1,2-3 0,-2 1-1,2-1 0,1-1 0,4 0 1,-1 0-1,6 0 0,2 0 0,1 2 0,1 0 1,5-2-1,0 1 0,2-1 0,0 0 1,1-1-1,-1-1 0,3 0 0,-2 2 1,-1-1-1,-1 2 0,-4 1 0,-1 1 0,-3 2 1,-1 0-1,-1 1 0,-3-1 0,1 0 0,0-1 1,5-1-1,-2-1 0,3-2 1,2-2-1,1 1 0,-1 1 0,0-2 1,0 2-1,-3 3 0,1 4 0,-5-2 1,-1 6-1,-2-2 1,2 4-1,-2-3 1,2 4-1,1-5 1,4 1-2,1-4 1,5 1 0,2-4 0,1 0 0,1 1 0,2-4-1,-3 0 2,1 0-1,4 1 0,-3-1 0,0 0 0,-2 0 1,-1 2-1,-4-1 1,1 4-1,-1-2 1,-3 0-1,-1 0 0,3-3 1,1 2-1,7-2 0,3-2 0,4-1 0,2-2 0,-2 2 1,-1-1-1,-3 4 1,-5 0-1,-7 0 0,-8 1 0,-5 4 0,-7-2-1,-3 2 0,-18-5 0,22 4 0,-22-4-1,21 4-1,-21-4 0,23-2-3,-23 2-5,19-10-13,0 12 1,-19-2-2,21-6 2</inkml:trace>
  <inkml:trace contextRef="#ctx0" brushRef="#br0" timeOffset="1536">4086 357 8,'15'2'9,"-15"-2"-1,0 0 2,0 0-3,0 0 0,0 0-2,0 0 0,0 0 0,0 0 0,0 0 0,0 0-2,16-6 0,-16 6 0,0 0 1,16-5 1,-16 5 0,14-7 1,-14 7 0,15-12-1,-15 12 0,17-14-2,-17 14 0,20-21-1,-12 6 2,-8 15-2,19-26 2,-19 26-1,15-26 0,-15 26 1,8-27-1,-5 13-2,-3 14 1,5-27-1,-5 27-1,4-29 1,-4 29-1,9-25 1,-9 25-1,6-21 1,-6 21 0,0 0 0,8-21 0,-8 21-1,2-14 1,-2 14-1,1-18-1,-1 18-2,2-17-4,-2 17-11,0 0-6,5-14-1,-5 14 0,0 0 1</inkml:trace>
  <inkml:trace contextRef="#ctx0" brushRef="#br0" timeOffset="2432">1850 357 33,'0'0'18,"0"0"1,-2-20 2,2 20-7,0 0-3,0 0-1,0 0-2,0 0-1,0 0-1,0 0-2,0 0-2,-10 17-1,4-1 0,-2 5-1,0 7 0,-3 6 0,-1 4 0,3 3 0,-1-2-1,0 2 1,2-5 0,2-2-1,1-7 1,2-5 0,0-6 0,3-16 0,-2 22 0,2-22 1,0 0-1,0 0 1,0 0-1,0 0 1,0-17-1,0 17 1,-3-21-1,0 7 1,3 14 0,-12-24-1,12 24 1,-13-17 0,13 17-1,-14-12 1,14 12-1,-14-4 1,14 4-1,0 0 1,0 0-1,-15-2 0,15 2 1,0 0-1,0 0 1,0 0-1,0 0 0,0 0 0,0 0 0,0 0 0,3 18 0,-3-18 0,8 25-1,-3-11 1,0 1 0,1 1 0,-6-16 0,13 25 0,-13-25 0,15 16 0,-15-16 0,19 5 1,-19-5-1,26-12 0,-8 1 1,-1-4 0,3 0 1,-1-4-2,2 1 1,0 0 0,-5 3-1,0 2 1,-16 13-1,22-13 0,-22 13 0,0 0-1,0 0 0,0 0-2,0 0-1,10 18-3,-10-18-9,-14 10-9,14-10 0,0 0-1,-2 14 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11T16:37:16.0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739 8 31,'0'0'13,"0"0"0,0 0-1,0 0-5,0 0-1,0 0 0,14 8-1,-14-8 1,0 0-1,0 0 1,0 0-1,0 0 0,0 0-1,0 0-1,0 0-1,0 0-1,0 0 0,0 0 0,0 0 0,16 0 1,-16 0-1,0 0 0,15 3 1,-15-3 0,19 2 0,-19-2 0,19 3 1,-19-3-1,18 3 0,-18-3 0,16 4 0,-16-4-1,14 4 0,-14-4-1,20 2 1,-20-2-1,20 0 1,-5 0-1,-15 0 0,27 3 0,-27-3 0,26 8 0,-26-8 0,24 10 0,-24-10 0,27 8 0,-12-5 0,1-3 0,1-2 0,3-1 0,-3 0 0,3 1 0,-4 1 0,-2 1 0,-14 0 0,24 5-1,-24-5 1,16 4-1,-16-4 1,16 5 0,-16-5-1,18 0 1,-18 0 0,23-3-1,-23 3 1,22-2 0,-22 2 0,23-4 0,-9 4-1,-14 0 1,26-5-1,-26 5 0,25-7 1,-25 7-1,26-8 0,-11 5 1,-15 3-1,25-9 1,-25 9-1,24-5 1,-24 5 0,20 1 0,-20-1-1,16 5 1,-16-5 0,14 5 0,-14-5 0,16 3 0,-16-3 0,20 3 0,-20-3 0,20 0 0,-20 0 0,21 0 0,-21 0 0,24 2 0,-9-2-1,-1 2 1,1-1 0,-1 2 0,4-1 0,-2 1 0,2-1 0,-2 3 0,3-4 0,0 2 0,2 1 1,0 0-1,3 1 1,-1 0 0,1 2 0,0-1 0,-2 2-1,1 2 1,-2-1 0,1-1-1,-1 0 1,2-3-1,-3 0 1,3-4-1,-1 1 1,1-4-1,-1 2 1,-1-1 0,0-1-1,-2 2 1,-3 2-1,2-4 1,-18 2-1,27 3 0,-12-1 0,-1-4 0,2 1 0,0-2 0,2-2 0,-2 5 1,4-7-1,-3 4 0,1-2 0,3 2 0,-7 2 0,4-1 0,-4 0 0,4 1 0,-2-1 0,2-1 0,-2 1 0,0 1 0,2-1 0,-2 2 0,0 0 0,0 0 0,0 0 0,0 0 0,2-1 0,-2-1 0,3-3 0,0 2 0,2-2 0,-2-1 0,2 1 0,0 0 0,0 2 0,-3 0 0,1 1 0,-1 0 0,1 2 0,-2-1 0,4 1 0,-3 0 0,1 0 0,2-2 0,-3 1 0,1-1 0,0 0 0,1 2 0,-4 0 0,3-1 0,-1 2 0,1-1 1,-3 2-1,3-2 0,-1 0 0,3 0 1,0-3-1,3-2 1,2-3 0,1 0 0,7 0 0,1 0 2,0-2-1,2 4-1,-3 0 1,0 2 0,-5 4-1,0 0-1,-5 0 1,-3 2-1,-2 0 0,-2 1 0,3-3 0,-3 1 0,4 1 0,-1-2 0,-1 0 0,2 2 0,3-2 0,0 1 0,0 1 0,0 1 1,2-1-2,-4-1 1,4 2 0,-2 1 0,0-1 1,0-2-2,-3 4 1,3-2 0,-3 2 0,0 0 0,0 0 0,-2 0 0,2-1 0,-3 3 0,1-4 0,-1 3 0,1-2 0,0 0 0,1-2-1,-1 1 1,0-1 0,2 0 0,-2-1 0,-1-1 0,1 2 0,-3 1 0,2 0-1,-4 0 1,2 1 0,1-3 0,-3 4 0,2-3 0,-16-2 0,27 3 0,-27-3 0,26 3 0,-26-3 0,24 5 0,-24-5 0,21 5-1,-21-5 1,19 3 0,-19-3 0,18 3 1,-18-3-1,0 0 0,19 2 0,-19-2 0,0 0 0,15-5 1,-15 5-1,0 0 0,17-15 0,-17 15 1,15-14-1,-15 14 0,16-13 0,-16 13 1,16-11-1,-16 11 0,14-8 0,-14 8 0,16-7 0,-16 7 0,15-8 1,-15 8-1,0 0-1,14-6 0,-14 6-2,0 0-2,0 0-7,0 0-12,0 0-1,0 0 0,0 0-1</inkml:trace>
  <inkml:trace contextRef="#ctx0" brushRef="#br0" timeOffset="3435">12 2493 23,'0'0'11,"0"0"1,-16 0 1,16 0 0,0 0-2,0 0 1,0 0 0,0 0-2,0 0 1,0 0-1,0 0-1,0 0-4,0 0-2,0 0-2,18 5 0,-18-5-1,16 5 0,-16-5 0,24 1 0,-9-1 0,1 0 1,1 0-1,1 0 1,0 0-1,1 2 1,-3 0 0,2-1 1,-4 2-1,1 1 0,-15-4-1,27 6 1,-27-6-1,27 3 1,-27-3-1,28 2 0,-12-2 0,0 0 0,-2 0 0,4 0 0,-2-2 0,2 1 0,1-3 0,2 1 1,-2-3-1,4 1 0,-3-1 0,1 1 2,0 0-2,-2 3 0,1 1 1,-4 2-1,0 1 0,0 1 1,-2-1-1,1-1 0,-1 1 0,1 0 0,-1-2 0,1 0 0,-1-2 0,-14 2 0,26-2 0,-12 2 0,-14 0 0,26 0 0,-26 0 0,24 2 0,-9 0 0,-1-2 0,4 0 0,-2 0 0,3-4 0,0 3 0,4-1 0,-1-1 0,-1 3 0,-2-2 0,1 4 0,-3 0 1,-17-2-1,29 4 0,-14 0 0,-1-3 0,1 1 0,1-2 0,0 0 0,1-2 1,3 2-1,-3 0 0,-1 2 0,1-1 1,-17-1-1,27 8 0,-27-8 1,24 8-1,-24-8 0,24 7 1,-8-6-1,0 1 1,2-2-1,1 0 1,-1 2-1,1-2 1,-3 1 0,3 1-1,-19-2 0,31 3 1,-17-1-1,1-1 0,-1-1 0,1 2 0,1-2 0,0 1 0,-2 1 0,2 0 0,0 1 0,1 0 0,-1-1 0,0 1 1,1-2-1,1 3 0,1-3 0,1 3 0,-3-3 0,1 2 0,0 1 0,-1-1 0,1 0 0,0 0 0,-1-1 0,1 1 0,3 0 0,-2-1 0,0 1 0,1 0 0,-3 0 0,3 1 0,-4-1 0,4 0 0,-2-1 0,1-1 0,1-1 0,2 2 0,-1-2 0,0-2 0,1 2 0,-2 2 0,-1-1 0,-3 3 0,2-1 0,-2 0 1,0 2-2,0-2 1,0 0 0,0 0 0,5-1 0,-3 0 0,3-1 0,-1 1 0,0-2 0,-1 1 0,-1 1 0,-1 0 0,-2-1 0,1 1 1,-16-2-1,27 1 0,-12-1 0,-1 0 0,2 0 0,0 0 0,0 0 0,-1 0 0,1 2 0,-2-2 0,2 2 0,-1-1 0,-1 1 0,2 0 0,2-2 0,-2 1 0,2 1 0,-2-1 0,0 3 0,0-3 0,2 2 0,-4 1 0,4-3 0,-1 1 0,4-2 0,0 0 0,3 0 0,-1 0 0,-1 0 0,2 0 0,-3 1 0,-2 3 0,-3 2 0,4 0 0,-6 2 0,4-1-1,-4 1 1,6-2 0,-3 1 0,4-1 0,0-3 0,0 0 1,0-1-1,1 1 1,-2 1-1,0-1 0,-2-2 0,1 3 0,2-3 1,-3 1-1,4-2 0,1 0 0,1-2 0,2 1 0,1-1 1,-1 0-1,-2-1 0,0 3 0,-3 2 1,-2-1-1,0 1 0,-3 0 0,2 1 0,-2-2 0,2 1 0,-2 0 1,2-2-1,-1-2 0,1 0 0,1 1 0,0-1 0,-1-1 0,0 1 0,-1-1 0,3 2 0,-4-1 0,3 0 0,0 2 0,1-1 0,1-1-1,1 0 1,4-1-1,-1 2 1,3-1-1,-4-1 1,3 1-1,-4 1 1,-2 1 1,-2 0-1,-3 1 0,-16-1 0,26 2 0,-26-2 0,24 1 1,-24-1-1,25-1 0,-25 1 0,28-10 1,-28 10-1,25-8 0,-25 8 1,26-8-1,-26 8 1,24-9-1,-8 5 0,-16 4 0,31-6 0,-14 1-2,1 2 0,-2-3-4,2 1-10,1 5-9,-19 0 1,24-7-1,-24 7-1</inkml:trace>
  <inkml:trace contextRef="#ctx0" brushRef="#br0" timeOffset="7165">170 1648 33,'0'0'15,"0"0"2,-23-3-1,23 3-2,0 0-3,-14 2-3,14-2-1,0 0-2,-18 1-2,18-1 0,0 0 0,0 0 0,0 0-1,0 0 0,0 0 0,0 0-1,0 0 0,0 0 0,0 0 0,0 0-1,0 0 1,23 2 0,-23-2 0,19 3-1,-19-3 1,27 2 0,-11-4-1,2 0 1,0-1-1,3-2 0,0 2 0,1 0 1,-1 0-1,0 1 1,-4 2 0,-1 0-1,-1 2 1,-15-2 0,26 5-1,-26-5 0,19 4 0,-19-4 0,21 4 0,-21-4 0,22 3-1,-22-3 1,20 5 0,-20-5 0,20 3 0,-20-3 0,26 1 0,-10-2 0,0-1 1,2 1-1,1-3 0,1 3 1,-3-1-1,1 1 1,-2 2-1,0 1 1,-2-1-1,-14-1 0,26 5 1,-11-3-1,2-1 0,1-2 0,3-1 0,3 1 0,0-3 0,5 3 0,-5 1 0,0 0 0,-1 1 1,-1 3-1,-1 0 0,-2 0 0,2-1 0,-2-2 0,6 3 0,-3-4 0,4 0 1,-1 0-1,3-2 0,-3 0 0,3 2 0,-3-1 1,3 2-1,-1-1 0,-1 2 1,-1 0-1,4-1 1,-3 1-1,3-2 0,-2 0 0,2 0 2,-3-2-2,3 2 1,-3-1-1,-1 1 1,3 0-1,-3 1 1,3-1-1,-3 2 1,3 0-1,0-1 1,0 1-1,-1-1 0,0 1 1,1 0 0,-3-1-1,3 2 1,-4-1-1,0 1 1,0-1-1,2 1 1,-2-1-1,3-2 0,-1-2 0,1 2 1,-1-2-1,1 1 1,-3-1-1,0 2 1,-1 2-1,-2-1 1,-2 1-1,-1 0 1,3 1-1,-2-2 0,3 1 0,2-2 1,2 0-1,1 0 0,1 0 0,1 2 0,-5-1 1,1 2-1,-2 2 0,-2-2 0,1 2 0,-1 0 0,2-2 0,-1 0 0,4-1 0,0-2 0,-1 2 0,-1-2-1,2 1 1,-5 2 0,1 1 1,-1-1-1,0 0 0,2 0 0,-1-1 0,2 1 0,-1-3 0,4 2 0,-1-2 0,-1 0 0,0 0 0,-3 1 0,-1 1 0,-2 1 0,-3 0 0,2 2 0,-2-2 0,2 4 0,-2-6 0,1 4 0,1-3 0,1 1 0,-1-3 0,0 2 0,-1-1 0,-1 1 0,2 1 0,0 0 1,1 0-1,2 1 0,0 0 0,3 0 0,-2 0 0,2 0 0,-1-1 0,3 2 0,-2-2 0,-2 2 0,2-1 0,-3 0 0,3 0 0,-1 1-1,1 2-1,-3-4-4,0 2-8,0 4-10,-7-10-1,7 7 0,-7-9-1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8-04-22T05:14:06.78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59E2E525-E3D3-4BA9-912F-E65648EDAAFC}" emma:medium="tactile" emma:mode="ink">
          <msink:context xmlns:msink="http://schemas.microsoft.com/ink/2010/main" type="inkDrawing" rotatedBoundingBox="7143,14951 14575,14961 14574,15319 7142,15309" shapeName="Other"/>
        </emma:interpretation>
      </emma:emma>
    </inkml:annotationXML>
    <inkml:trace contextRef="#ctx0" brushRef="#br0">106 342,'26'0,"-26"0,26 0,-26 0,27 0,-1 0,1 0,-1 0,1 0,-1 0,27 0,-53 0,53 0,-53 0,26 0,27 0,-26 0,26 0,-1 0,1 0,27 0,-1 0,-26 20,26-20,1 0,-27 0,-27 0,53 0,-26 0,27 0,-28 0,-25 0,-1 0,1 0,-27 0,0 0,26 0,1 0,26 0,132 0,-79 0,26 0,-79 0,52 0,1 0,-26 0,-1 0,-26 0,0 0,0 0,0 0,-27 0,0 0,27 0,0 0,0 0,0 0,-27 0,54 0,26 0,-27 0,0 0,27 0,-53 0,0 0,-27 0,54 0,-27 0,-1 0,-25 0,52 0,27 0,-27 0,27 0,26 0,1 0,-80 0,-1 0,-25 0,-1 0,1 0,-1 0,1 0,-27 0,53 0,26 0,-53 0,54 0,-54 0,1 0,25 0,-25 0,-1 0,1 0,26 0,0 0,79 0,-79 0,0 0,-27 0,1 0,-1 0,-26 0,26 0,1 0,-1 0,27 0,-26 0,26 0,-27 0,53 0,-52 0,-1 0,1 0,-1 0,1 0,-1 0,27 0,-27 0,1 0,-1 0,1 0,26 0,0 0,-27 0,0 0,27 0,0 0,-26 0,-1 0,1 0,25 0,-25 0,-1 0,-26 0,27 0,-27 0,26 0,-26 0,27 0,-1 0,-26 0,27 0,-27 0,26 0,-26 0,26 0,1 0,-27 0,26 0,-26 0,0 0,27 0,-27 0,26 0,-26 0,27 0,-27 0,26 0,1 0,-27 0,26 0,-26 0,26 0,-26 0,27 0,-1 0,-26 0,27 0,-27 0,26 0,-26 0,27 0,-1 0,-26-20,27 20,-27 0,53 0,-53 0,26 0,-26-19,26 19,-26 0,27 0,-27-19,26 19,1 0,-1 0,1-20,-1 20,1 0,-27 0,0-19,0 19,-27-20,1 20,-1-19,27 19,0-20,-26 20,26-19,-27 19,1 0,26-20,-27 20,27-19,-26 19,0-20,26 20,-27 0,27-19,-26 19,26-19,-27 19,27-20,-26 20,-1-19,27 19,-26-20,26 20,0-19,-27 19,1 0,26 0,-27 0,1 0,0 0,26 0,-27 0,27 0,-26 0,26 0,-27 0,1 0,-1 0,-26 0,53 0,-52 0,-1 19,26-19,-26 0,0 0,1 0,25 0,-26 0,0 0,27 0,-1 0,1 0,26 0,-26 0,26 0,-53 0,53 0,-27 0,-26 0,27 0,-1 0,1 0,-1 0,1 0,0 0,-1 0,1 0,-1 0,1 0,-1 0,27 0,-53 0,53 0,-26 0,0 0,-1 0,27 0,-26 0,-27 0,26 0,27 0,-53 0,53 0,-26 0,0 0,-1 0,27 0,-26 0,-27 0,53 0,-27 0,27 0,-53 0,27 0,26 0,-53 0,27 0,-27 0,26 0,-26 0,27 0,-1 0,1 0,-27 0,53 0,-53 0,53 0,-26 0,26 0,-53 0,53 0,-27 0,-25 0,52 0,-53 0,53 0,-27 0,27 0,-26 0,-27 0,53 0,-53 0,53 0,-26 0,-1 0,1 0,-27 0,26 0,27 0,-53 0,27 0,-1 20,-52-20,53 0,-27 19,26-19,-26 0,1 0,25 0,1 0,-54 0,27 20,53-20,-26 0,0 0,-1 0,27 0,-26 0,-1 0,1 0,-1 0,1 0,-1 0,-26 0,27 0,0 0,-27 0,53 0,-27 0,1 0,-1 0,27 0,-26 0,-1 0,1 0,26 0,-26 0,-1 0,1 0,-1 0,-26 0,27 0,-1 0,-25 0,-1 0,-27 0,54 0,-27 0,0 0,0 0,27 0,-27 0,0 0,0 0,53 0,-53 0,27 0,-27 0,53 0,-27 0,27 0,-26 0,26 0,-53 0,27 0,-27 0,0 0,0 0,-26 0,26 0,53 0,-27 0,-52 0,79 0,-27 0,27 0,-52 0,52 0,-27 0,-26 0,27 0,26 0,-27 0,1 0,26 0,-27 0,27 0,-26 0,-1 0,1 0,-27 0,27 0,-1 0,-26 0,53 0,-26 0,26 0,-53 0,53 0,-26 0,-1 0,27 0,-26 0,-1 0,27 0,-26 0,26 0,-27 0,27 0,-26 0,-1 0,27 0,-26 0,26 0,-26 0,26 0,-27 0,1 0,26 0,-27 0,1 0,-1 0,1 0,26 0,-53 0,53 0,-27 0,27 0,-26 0,26 0,-26 0,26 0,-27 0,1 0,26 0,-27 0,1 0,-1 0,27 0,-26 0,26 0,-27 0,27 0,-26 0,0 0,26 0,-27 0,27 0,-26 0,26 0,-27 0,1 0,26 0,-27 0,27 0,-26 0,-1 0,1 0,0 0,-1 0,27 0,-26 0,26 0,-27 0,27 0,-26 0,26 0,0 19,0-19,0 19,0-19,0 0,0 0,0 0,0 0,0 20,0-20,0 0,0 0,0 19,0-19,0 20,0-20,0 0,0 19,0-19,0 20,0-20,0 0,0 0,0 19,0-19,0 0,0 20,0-20,0 19,0-19,0 0,0 0,0 20,0-20,0 0,0 19,0-19,0 0,0 0,0 0,0 0,0 0,0 0,0 0,0 0,26 0,-26 0,0 0,27 0,-27 0,0 0,0 0,26 0,-26 0,0 0,27 0,-27 0,0 0,26 0,-26 0,0 0,26 0,-26 0,0 0,0 0,27 0,-27 0,0 0,0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7-23T06:27:00.9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276BC33-5FDC-4FF9-819B-4D0F4535179C}" emma:medium="tactile" emma:mode="ink">
          <msink:context xmlns:msink="http://schemas.microsoft.com/ink/2010/main" type="writingRegion" rotatedBoundingBox="13179,15021 11276,15736 11092,15246 12996,14532"/>
        </emma:interpretation>
      </emma:emma>
    </inkml:annotationXML>
    <inkml:traceGroup>
      <inkml:annotationXML>
        <emma:emma xmlns:emma="http://www.w3.org/2003/04/emma" version="1.0">
          <emma:interpretation id="{B2E5A096-6ECB-4C0D-AD34-D9D6657BC52F}" emma:medium="tactile" emma:mode="ink">
            <msink:context xmlns:msink="http://schemas.microsoft.com/ink/2010/main" type="paragraph" rotatedBoundingBox="13179,15021 11276,15736 11092,15246 12996,14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09EBD5-7589-44A6-8989-70671145D875}" emma:medium="tactile" emma:mode="ink">
              <msink:context xmlns:msink="http://schemas.microsoft.com/ink/2010/main" type="line" rotatedBoundingBox="13179,15021 11276,15736 11092,15246 12996,14532"/>
            </emma:interpretation>
          </emma:emma>
        </inkml:annotationXML>
        <inkml:traceGroup>
          <inkml:annotationXML>
            <emma:emma xmlns:emma="http://www.w3.org/2003/04/emma" version="1.0">
              <emma:interpretation id="{6D47799D-55C0-403F-BF43-0810E404E37C}" emma:medium="tactile" emma:mode="ink">
                <msink:context xmlns:msink="http://schemas.microsoft.com/ink/2010/main" type="inkWord" rotatedBoundingBox="13168,14990 12720,15158 12568,14752 13015,14584"/>
              </emma:interpretation>
              <emma:one-of disjunction-type="recognition" id="oneOf0">
                <emma:interpretation id="interp0" emma:lang="en-US" emma:confidence="0">
                  <emma:literal>V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j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252 89 7,'13'-21'11,"-13"21"2,8-17 2,-8 17 2,8-16 1,-8 16 3,6-16-5,-6 16-2,0 0-2,4-20-3,-4 20-2,0 0-2,0 0 0,0 0-3,-20 18 0,9-3-1,-5 6 0,-4 3 0,-4 4 0,-3 3 0,-6-2 1,3 0-2,-4-5-1,6-1-2,1-8-8,7-10-9,20-5-3,0 0 0,-3-22-1,13-2 0,14 3 3,-3-11 1</inkml:trace>
          <inkml:trace contextRef="#ctx0" brushRef="#br0" timeOffset="9101">-151-16 1,'0'0'3,"0"0"2,0 0 1,0 0 1,0 0 2,0 0 2,0 0 0,0 0 1,-20-4 1,20 4 0,0 0-2,0 0 0,-9 16-1,9-16-2,0 0-1,0 0-1,0 0-2,-8 17 1,8-17-2,0 0-1,-4 21 0,4-21 0,2 22-1,-2-22 0,2 24 0,-2-24-1,9 24 0,-9-24 0,15 23 0,-15-23 0,19 20 0,-19-20-1,26 23 1,-26-23 0,25 22-1,-10-11 0,-15-11 1,24 23-1,-24-23 0,21 22-1,-21-22-2,19 24-2,-19-24-5,10 21-9,-1-2 0,-9-19-1,7 29 2,-7-29 0,1 33 1,-1-33 4</inkml:trace>
        </inkml:traceGroup>
        <inkml:traceGroup>
          <inkml:annotationXML>
            <emma:emma xmlns:emma="http://www.w3.org/2003/04/emma" version="1.0">
              <emma:interpretation id="{69BD98DB-81E5-4582-9523-64B3FE283683}" emma:medium="tactile" emma:mode="ink">
                <msink:context xmlns:msink="http://schemas.microsoft.com/ink/2010/main" type="inkWord" rotatedBoundingBox="11573,15624 11276,15736 11092,15246 11389,15135">
                  <msink:destinationLink direction="with" ref="{25F5218E-DC4F-459A-BE2A-1F0425260A29}"/>
                </msink:context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@</emma:literal>
                </emma:interpretation>
                <emma:interpretation id="interp8" emma:lang="en-US" emma:confidence="0">
                  <emma:literal>8</emma:literal>
                </emma:interpretation>
                <emma:interpretation id="interp9" emma:lang="en-US" emma:confidence="0">
                  <emma:literal>*</emma:literal>
                </emma:interpretation>
              </emma:one-of>
            </emma:emma>
          </inkml:annotationXML>
          <inkml:trace contextRef="#ctx0" brushRef="#br0">-1516 425 10,'0'0'9,"0"0"0,0 0 1,0 0 1,0 0 0,0 0-2,0 0-2,0 0-1,0 0-1,0 0-1,0 0-1,0 0 0,0 0-1,0 0 1,0 0-1,0 0 0,0 0 1,0 0 0,-12 16 0,12-16 0,-4 16 0,4-16-1,-5 19 1,5-19-1,-7 21-1,7-21 0,-6 19 0,6-19-1,-7 17 0,7-17 0,-3 20 0,3-20 0,-5 19 0,5-19 0,-3 17 0,3-17 0,0 16-1,0-16 1,0 0 0,0 18 0,0-18 0,0 0 0,3 20 1,-3-20 0,0 16 1,0-16-1,-3 19 1,3-19-1,-3 21 0,3-21 0,-3 21-1,3-21 0,0 19 0,0-19 0,0 14 0,0-14 0,0 0 0,0 0 1,3 18 0,-3-18 0,0 0 0,0 0 0,0 19-1,0-19 1,0 0-1,0 16 0,0-16 0,0 0 0,2 14 0,-2-14 0,0 0-1,6 19 1,-6-19-1,6 18 0,-6-18 0,9 15 0,-9-15 0,9 16 0,-9-16 0,0 0 0,11 15 1,-11-15 0,0 0 0,0 0 0,0 0 0,15 8 0,-15-8 0,0 0-1,0 0 1,16 1 1,-16-1-1,0 0 0,0 0 0,16 8 0,-16-8 1,0 0-1,0 0 1,0 0-1,0 0 0,0 0 1,0 0-1,0 0 1,14 10 0,-14-10 0,0 0 0,0 0 0,0 0 0,0 0-1,0 0 1,0 0-1,0 0 0,0 0 0,0 0 0,0 0 0,0 0 0,15-2 0,-15 2 0,0 0 0,0 0 0,0 0 0,0 0-1,0 0 1,0 0-1,0 0 1,14-6 0,-14 6 0,0 0 0,0 0 0,15-11 1,-15 11 0,0 0 0,0 0-1,0 0 0,0 0 0,0 0-1,14-10 1,-14 10-1,0 0 1,0 0-1,0 0 1,0 0 0,0 0 0,0 0 0,0 0 0,0 0 0,0 0 0,0 0 0,13-16-1,-13 16 1,0 0 0,0 0-1,0 0 1,0 0 0,0 0-1,14-16 0,-14 16 0,0 0 0,0 0-3,0 0-5,0 0-8,8-17-2,-8 17 0,0 0 1,0 0 0</inkml:trace>
          <inkml:trace contextRef="#ctx0" brushRef="#br0">-1471 479 4,'-15'-6'5,"15"6"0,0 0 0,0 0 0,0 0 0,0 0 1,0 0-2,0 0-1,0 0 1,0 0 2,0 0 0,0 0 0,0 0 0,0 0 0,0 0-2,0 0-1,-13-14 0,13 14-2,0 0-1,0 0 1,0 0 0,3-15 2,-3 15 0,0 0 0,0 0 0,0 0 0,0 0-1,0 0 0,0 0-1,0 0 0,0 0 0,10-14 0,-10 14-1,0 0 1,0 0 0,0 0 1,0 0-1,0 0-1,0 0 1,15-3-1,-15 3 1,0 0-1,0 0 0,14-2 0,-14 2 0,0 0 0,0 0-1,18-1 1,-18 1-1,0 0 1,0 0 0,16 3-1,-16-3 1,0 0 1,0 0-1,0 0 0,0 0 0,14 9 0,-14-9 0,0 0 0,0 0 0,15 5 0,-15-5 0,0 0 1,0 0 0,0 0 0,0 0-1,0 0 1,14 6 0,-14-6 0,0 0-1,0 0 0,0 0 0,0 0 1,0 0 0,14 16-1,-14-16 0,0 0 1,4 16-2,-4-16 1,0 0 0,3 19-1,-3-19 0,0 0-1,0 0 2,8 15 0,-8-15 0,0 0 0,0 0 1,0 0 0,8 16 0,-8-16-1,0 0 0,0 0 1,2 17-1,-2-17 0,0 0 0,0 0 0,3 18 1,-3-18 0,1 14 1,-1-14-1,4 21-1,-4-21 0,1 24-1,-1-24 0,3 23-1,-3-23 0,4 21 0,-4-21 1,1 19 0,-1-19 2,0 21 1,0-21 0,-5 22 0,5-22 0,-9 26 0,4-12-1,-2 0 0,-1 2 0,0-1 0,2 2-1,-2-3 0,2 1 1,-1-1 0,1 0 1,6-14-1,-13 21 0,13-21-1,-15 19-1,15-19-1,-19 19-4,19-19-5,-24 13-7,24-13 0,-18 13-2,18-13 3,0 0 0,0 0 2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52:58.91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0 284 0,'153'-36'219,"-82"25"-219,36-13 15,-13 0-15,-35 12 0,-12 12 16,-11 0-16,-13-23 16,13 23-16,-12 0 15,11 0-15,0 0 16,-11-12-16,35 12 15,-35 0-15,11 0 16,-11 0-16,11 0 16,-23 0-16,0 0 15,0 0-15,0 0 16,-1 0-16,13 0 16,-24-12-16,12 12 15,0 0-15,-1 0 16,1 0-1,24 0 1,-25 0-16,13-12 16,23 12-16,-11 0 15,-1 0-15,-11 0 0,-12 0 16,23 0-16,-23 0 16,0 0-16,0 0 15,23 0-15,-23 0 16,11 0-16,13-23 15,-24 23-15,11-12 16,1 0-16,-12 12 0,0 0 16,-1-12-16,1 12 15,0 0 1,0 0-16,11 0 16,-23-12-16,12 12 15,0-23-15,12 23 16,-12 0-16,11 0 15,-11 0-15,0 0 16,11 0-16,13 0 16,-13 0-16,-11 0 15,12 0-15,0 0 16,11 0-16,-11 0 16,-13 0-16,37 0 15,-13 0-15,-23 0 16,12 0-16,11-12 0,-23 12 15,23 0 1,-23-12-16,0 12 0,0 0 16,0 0-1,-12 12 126,0 0-63,0 11-62,-12-23 31,0 0-16,0 12-31,-12-12 15,13 0 1,-1 0-16,-12 0 16,-11 0-16,-12 0 15,11 0-15,-35 0 16,24 0-16,23 0 16,-35 12-16,12-12 15,0 0-15,11 24 0,24-12 16,1-12-16,-25 0 15,1 11-15,23 1 16,0-12-16,-11 0 16,11 0-16,-12 0 15,0 0-15,13 0 16,-1 0-16,-24 12 16,25-12-16,-1 0 15,-12 0-15,0 0 0,13 0 16,-13 0-16,-11 0 15,11 0-15,-11 0 16,23 0-16,0 0 16,-24 0-16,25 0 15,-1 0-15,-12 0 16,-11 0-16,23 0 16,0 0-16,0 0 15,1 0-15,-25 0 16,24-12-16,0 12 15,-23-12-15,23 12 16,0 0-16,1-11 16,-1-13-16,-24 24 15,24 0-15,1-12 16,-1 12-16,0 0 16,-23 0-16,11 0 15,-11 0 1,23 0-1,0 0-15,0 0 16,0 0-16,0 0 16,1 0-1,-13 0 1,12-12-16,0 12 0,1 0 16,-25-12-16,24 12 15,1 0 1,-1 0-16,0 0 15,0 0-15,0 0 16,-11 0 0,11 0-16,0 0 15,0 0-15,0 0 16,1 0 0,-1 0-1,0 0 48,-12 0-48,12 0 1,1 0-16,-1 0 16,0 0-1,0 0 1,0 0-16,-11 0 15,11 0 1,0 0 15,12 12 32,-12-12-63,12 12 15,48 12 204,11-24-219,-12 0 16,0 0-16,0 0 15,13 12-15,-25 11 0,-11-23 16,11 0-16,-23 0 16,0 0-16,11 12 15,1 0-15,0-12 16,11 0-16,-23 12 16,11-12-16,13 0 15,-13 11-15,37-11 16,-13 0-16,0 0 15,-11 0-15,11 0 0,-12 0 16,12 0-16,-35 0 16,24 0-16,-13 0 15,-11 0 1,0 0 0,23 0-16,-23 0 15,12 0-15,-1 0 0,-11 0 16,0 0-16,0 0 15,0 0-15,0 0 16,-1 0-16,13 0 16,-12 0-1,0 0 1,-1 0 0,1 0-1,0 0 1,0 0-1,0 0 1,11 0 0,-11 0-1,0 0 1,0 12-16,0-12 16,-1 0-16,37 0 0,11 24 15,-36-24-15,13 0 16,-13 0-16,13 0 15,-24 0-15,11 0 16,-11 0-16,12 0 16,-12 0-16,-1 0 15,1 0-15,0 0 16,0 0-16,0 0 0,11 0 16,1 0-16,11 0 15,-23 0 1,0 0 15,-12 12 32,0 0 140,-12-1-172,-11-11-31,-1 0 16,12 12-1,0 0-15,-35-12 16,0 0-16,-12 0 15,11 0-15,1 24 16,-12-13-16,35-11 16,-11 0-16,11 0 15,1 12-15,11-12 0,-12 0 16,-11 24-16,23-24 16,0 0-16,-23 0 15,23 0-15,-12 12 16,13-12-16,-25 11 15,12-11-15,-11 0 16,11 0-16,-11 24 0,0-24 16,11 0-16,12 0 15,-35 0-15,11 0 16,13 0-16,-13 0 16,1 0-16,11 0 15,12 0-15,-23 0 16,23 0-16,-11 0 15,-13 0-15,12 0 16,-11 0-16,11 0 0,1 0 16,11 0-16,-12 0 15,-11 0-15,23 0 16,-12 0-16,-35 0 16,36 0-16,-13 0 15,13 0-15,-13 0 16,24 0-16,-11-12 15,-13 12-15,25 0 0,-1 0 16,-24 0-16,24 0 16,1 0-16,-1 0 15,0 0-15,0 0 16,-11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53:03.07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0 145 0,'12'0'422,"0"0"-406,-1 0-16,25 0 15,-13 0 1,-11 0-16,24 0 15,-13 0-15,-11 0 16,24-24-16,-13 24 16,1 0-16,-12 0 15,11 0-15,-11 0 16,0 0-16,23 0 0,-23 0 16,0 0-16,0 0 15,23-11-15,-23 11 16,12 0-16,-13 0 15,13 0 1,-12 0-16,0 0 16,0 0-16,-1 0 15,25 0-15,-24 0 16,-1 0 0,1 0-1,0 0-15,0 0 31,0 0-31,11 0 16,-11 0 0,0 0-1,0 0-15,0 0 16,-1-12-16,1 12 16,0 0-16,23 0 15,-11 0-15,12 0 16,-1-12-16,12 12 15,0 0-15,-11-24 16,-1 24-16,-11 0 16,11-11-16,-23 11 0,0 0 15,23 0-15,-11 0 16,-12 0-16,23 0 16,-11 0-16,11-12 15,-23 12-15,24 0 16,-24-24-16,-1 24 15,13 0-15,-12 0 16,11 0 0,1 0-16,-12 0 15,0-12-15,-1 12 16,1 0-16,12 0 16,-12 0-1,0 0 1,-1 0-16,1 0 15,0 0 1,0 0-16,11 0 16,-11 0-1,0 0-15,0 0 32,0 0-17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53:10.06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0,'23'0'219,"-11"0"-219,12 0 16,-12 0-16,0 0 15,11 0-15,13 0 16,-13 0-16,13 0 15,-1 12-15,-11-12 16,11 0-16,-23 0 16,0 0-16,0 0 15,-1 0-15,13 0 16,-12 0-16,0 0 16,0 0-16,-1 0 15,1 0 1,24 0-1,-13 0 1,-11 12-16,0-12 16,11 0-1,-11 0-15,0 0 16,0 0 0,0 0-1,0 0 1,23 0-1,-23 0-15,0 0 16,-1 0 0,1 0-1,0 0 17,12 0-17,-12 0 1,-1 0-16,13 0 15,-12 0-15,11 0 16,1 0-16,0 0 16,-1 0-1,-11 0-15,12 0 16,11 0-16,-11 0 16,11 0-16,-11 0 15,-1 0-15,1 0 16,-12 0-16,0 0 15,0 0-15,11 0 32,-11 0-32,0 0 31,0 0 0,-1 0 32,1 0-48,0 0 48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8-04-22T05:14:18.95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ED4DD5A9-1A0B-4D5A-85A9-8BAED0AE6EE6}" emma:medium="tactile" emma:mode="ink">
          <msink:context xmlns:msink="http://schemas.microsoft.com/ink/2010/main" type="writingRegion" rotatedBoundingBox="19631,7784 23277,7137 23343,7508 19696,8155"/>
        </emma:interpretation>
      </emma:emma>
    </inkml:annotationXML>
    <inkml:traceGroup>
      <inkml:annotationXML>
        <emma:emma xmlns:emma="http://www.w3.org/2003/04/emma" version="1.0">
          <emma:interpretation id="{F99C9D54-D43F-4007-A6C4-4E7043D0E44E}" emma:medium="tactile" emma:mode="ink">
            <msink:context xmlns:msink="http://schemas.microsoft.com/ink/2010/main" type="paragraph" rotatedBoundingBox="19631,7784 23277,7137 23343,7508 19696,8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99CDDF-2B92-4893-A2A1-394D9510B169}" emma:medium="tactile" emma:mode="ink">
              <msink:context xmlns:msink="http://schemas.microsoft.com/ink/2010/main" type="line" rotatedBoundingBox="19631,7784 23277,7137 23343,7508 19696,8155"/>
            </emma:interpretation>
          </emma:emma>
        </inkml:annotationXML>
        <inkml:traceGroup>
          <inkml:annotationXML>
            <emma:emma xmlns:emma="http://www.w3.org/2003/04/emma" version="1.0">
              <emma:interpretation id="{E7D210D8-13B5-483B-83DC-C109701DD312}" emma:medium="tactile" emma:mode="ink">
                <msink:context xmlns:msink="http://schemas.microsoft.com/ink/2010/main" type="inkWord" rotatedBoundingBox="19631,7784 23277,7137 23343,7508 19696,8155"/>
              </emma:interpretation>
              <emma:one-of disjunction-type="recognition" id="oneOf0">
                <emma:interpretation id="interp0" emma:lang="en-US" emma:confidence="0">
                  <emma:literal>=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+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[</emma:literal>
                </emma:interpretation>
              </emma:one-of>
            </emma:emma>
          </inkml:annotationXML>
          <inkml:trace contextRef="#ctx0" brushRef="#br0">2275 26</inkml:trace>
          <inkml:trace contextRef="#ctx0" brushRef="#br0" timeOffset="2484">2248 0,'0'26,"0"-26,0 0,27 0,-27 27,26-27,-26 0,27 0,-27 0,26 0,1 0,-27 0,0 0,0 0,26 0,-26 0,27 0,26 0,-53 26,53-26,-27 0,0 0,1 0,-1 0,1 0,-1 0,1 0,-1 0,1 0,-1 0,1 0,-27 0,52 0,-52 0,27 0,-27 0,26 0,1 0,-1 0,1 0,-1 0,1 0,-27 0,26 0,27 0,-53 0,27 0,52 0,-79 0,79 0,-79 0,53 0,-53 0,27 0,-27 0,26 0,-26 0,27 0,-27 0,0 0,26 0,-26 0,26 0,-26 0,0 0,27 0,-27 0,26 0,-26 0,27 0,-27 0,26 0,1 0,-27 0,26 0,-26 0</inkml:trace>
          <inkml:trace contextRef="#ctx0" brushRef="#br0" timeOffset="6500">0 555,'0'0,"26"0,-26 0,26 0,-26 0,27 0,-1 0,-26 0,27 0,-27 0,26 0,-26 0,0 0,27 0,-27 0,26 0,-26 0</inkml:trace>
          <inkml:trace contextRef="#ctx0" brushRef="#br0" timeOffset="4593">79 528,'0'0,"26"0,-26 0,27 0,-1 0,27 0,-53 0,27 0,-1 0,1 0,25 0,-25 0,26 0,-27 0,1 0,-1 0,1 0,26 0,26 0,-26 0,26 0,1 0,25 0,-25 0,-27 0,-27 0,1 0,-1 0,1 0,-1 0,-26 0,27 0,-27 0,26 0,0 0,-26 0,27 0,-27 0,26 0,-26 0,27 0,-1 0,-26 0,-26 0,26 0,-27 0,1 0,26 0,-27 0,27 0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53:13.10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0,'24'0'203,"11"0"-203,13 0 16,-13 0-16,-11 0 16,-12 0-16,23 0 15,-11 0-15,11 0 16,-23 0-16,0 0 15,-1 0-15,13 0 16,-12 0-16,0 0 16,0 0-1,-1 0 1,1 0 0,0 12-1,0-12 1,11 0-1,-11 0 1,0 0-16,-12 11 16,12-11-16,0 24 15,0-24-15,-1 0 16,25 0-16,-13 0 16,13 0-16,-24 12 15,23-12-15,-23 12 16,12-12-16,11 0 0,-23 0 31,0 0-31,-1 0 0,1 0 16,0 11-16,0-11 15,23 0-15,-35 12 16,24-12-16,11 0 16,-23 0-1,0 0 1,0 0-1,0 0-15,11 0 16,-11 0-16,0 12 16,0-12-16,0 0 15,-1 0-15,1 12 16,12-12 0,-12 0-1,-1 23 1,1-23-1,0 12-15,0-12 16,0 0 15,-1 0-31,13 0 344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3T21:42:41.03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3T21:42:59.21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5666 1,'0'0,"-44"-1,0 2,1 2,-1 2,-30 8,-190 7,-94 39,73-8,72-18,-125-22,-38 9,70 15,-52 7,-151 1,313-11,-93-7,19-17,167-10,-90 13,87 1,-428-12,163 21,135-11,124-10,352-29,-140 12,-28 10,1 3,68 5,-36 1,106-2,-119-26,2-30,-5 19,-230 44,49 6,-134-11,64 13,61-1,-56 12,-9 12,108-21,50-12,-31 19,39-23,-1-1,1 1,-1-1,1 1,0-1,-1 1,1 0,-1-1,1 1,0-1,0 1,-1 0,1-1,0 1,0 0,0 0,0-1,0 1,0 0,0-1,0 1,0 0,0-1,0 1,0 0,0 0,0-1,1 1,-1 0,0-1,1 1,-1-1,0 1,1 0,-1-1,1 1,-1-1,1 1,-1-1,1 1,-1-1,1 0,0 1,-1-1,1 0,-1 1,1-1,0 0,-1 0,1 1,0-1,0 0,-1 0,1 0,0 0,0 0,102 33,11-13,49 7,-31 1,14-13,-60-3,162-13,-246 1,0 0,-1 0,1 0,-1-1,1 1,-1-1,1 1,-1-1,1 1,-1-1,1 0,-1 0,0 0,1 0,-1 0,0 0,0 0,0 0,0 0,0-1,0 1,0 0,0-1,0 1,0 0,-1-1,1 1,-1-1,1 1,-1-1,0 0,1 1,-1-1,0 1,0-1,0 0,0 1,0-1,-1 1,1-1,0 0,-1 0,-26-66,-21 30,42 35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3T04:07:15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6341 9671 0 0,'0'0'440'0'0,"0"0"-5"0"0,0 0-222 0 0,0 0 98 0 0,0 0 69 0 0,0 0 17 0 0,0 0-46 0 0,0 0-203 0 0,0 0-101 0 0,0 0-122 0 0,0 0-2 0 0,0 0 35 0 0,0 0 104 0 0,0 0 46 0 0,0 0 10 0 0,0 0 25 0 0,0 0 94 0 0,0 0 41 0 0,0 0 8 0 0,0 0 17 0 0,0 0 61 0 0,0 0 27 0 0,0 0 7 0 0,0 0-23 0 0,0 0-107 0 0,0 0-48 0 0,0 0-11 0 0,0 0-25 0 0,0 0-96 0 0,0 0-24 0 0,0 0 6 0 0,0 0 20 0 0,0 0 6 0 0,0 0 0 0 0,0 0-5 0 0,0 0-22 0 0,2-1-15 0 0,7-3-44 0 0,17-11-10 0 0,11-25 211 0 0,-21 22-102 0 0,42-41-83 0 0,-12 11-248 0 0,2 1 0 0 0,3 3 0 0 0,8-3 222 0 0,294-184-48 0 0,-6 6 374 0 0,-86 45-316 0 0,-64 60-10 0 0,107-73 896 0 0,-111 55-685 0 0,-154 102-30 0 0,-14 10-181 0 0,-4-1 0 0 0,19-10 118 0 0,-37 35-161 0 0,28-16 32 0 0,2 11-53 0 0,25-14 64 0 0,52-57-59 0 0,-90 61 54 0 0,22-23 147 0 0,-2-2 0 0 0,-2-2 0 0 0,16-24-142 0 0,43-50 190 0 0,-36 42-156 0 0,-4-2-1 0 0,-2-3 1 0 0,17-41-34 0 0,4-3 31 0 0,183-264-21 0 0,-95 104 200 0 0,-58 90-52 0 0,-37 65-1136 0 0,5 4 0 0 0,24-25 978 0 0,241-368 1830 0 0,-145 209-1686 0 0,-102 157-144 0 0,-7-5 0 0 0,3-24 0 0 0,71-173 64 0 0,-157 350-64 0 0,41-92-2 0 0,-4-2-1 0 0,-4-2 0 0 0,-5-2 3 0 0,24-101-336 0 0,-46 181 347 0 0,-4-1 42 0 0,3-11-63 0 0,-5 24-22 0 0,-2 0 74 0 0,0 3 22 0 0,0 4-10 0 0,-1-5-44 0 0,-10-42-370 0 0,9 39 371 0 0,1 2 48 0 0,-5-25 169 0 0,-6 22-358 0 0,9 13 98 0 0,1 0-1 0 0,0 0 1 0 0,0 0-1 0 0,0 0 0 0 0,0 0 1 0 0,-1 0-1 0 0,1 1 1 0 0,0-1-1 0 0,0 1 1 0 0,0-1-1 0 0,0 1 1 0 0,0 0-1 0 0,0 0 1 0 0,0 0-1 0 0,0 0 1 0 0,0 0-1 0 0,0 0 0 0 0,1 1 1 0 0,-1-1-1 0 0,0 1 1 0 0,0 1 32 0 0,-3 0-69 0 0,-101 97-348 0 0,99-92 402 0 0,2 0-2 0 0,-7 56-776 0 0,11-57 814 0 0,1-5 32 0 0,0-2 11 0 0,27-14 54 0 0,8-39 154 0 0,-21 28-238 0 0,58-79-404 0 0,-23 39 404 0 0,-47 64 84 0 0,6-6-729 0 0,37 8 600 0 0,-24 4 339 0 0,0 33-20 0 0,-12 30-95 0 0,11 35-102 0 0,38 5-161 0 0,-23-61 816 0 0,-29-42-824 0 0,8 1-41 0 0,-13-6-66 0 0,1 0-27 0 0,5 1 6 0 0</inkml:trace>
  <inkml:trace contextRef="#ctx0" brushRef="#br0" timeOffset="1328.218">227 6197 9671 0 0,'0'0'440'0'0,"0"0"-5"0"0,0 0-166 0 0,-12 6 3297 0 0,-3 6-3156 0 0,3 3-508 0 0,1 0-1 0 0,1 0 0 0 0,1 1 1 0 0,0 1-1 0 0,0 0 0 0 0,2 0 1 0 0,-6 17 98 0 0,-38 114 193 0 0,37-113 102 0 0,-12-3-917 0 0,25-31 542 0 0,-9 10-157 0 0,-7 2-126 0 0,16-13 147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3T04:07:19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2811 4581 10591 0 0,'0'0'488'0'0,"0"0"-12"0"0,-1 6 186 0 0,1-2 2060 0 0,16 24-5392 0 0,-15-27 2322 0 0,-1-1 10 0 0,0 0 69 0 0,0 0 278 0 0,0 0 119 0 0,0 0 28 0 0,0 0 40 0 0,0 0 151 0 0,0 0 65 0 0,0 0 17 0 0,0 0-29 0 0,0 0-134 0 0,0 0-61 0 0,0 0-12 0 0,0 0-10 0 0,0 0-39 0 0,0 0-16 0 0,0 0-7 0 0,0 0 26 0 0,0 0 112 0 0,0 0 49 0 0,-30-23 1242 0 0,15 9-1391 0 0,1-1 0 0 0,0-1-1 0 0,1-1 1 0 0,0 1 0 0 0,2-2-1 0 0,0 0 1 0 0,0-1-159 0 0,10 16 1 0 0,-158-266-1 0 0,-14-2 0 0 0,-73-74 488 0 0,180 238-456 0 0,5-2 0 0 0,-28-71-32 0 0,89 178 0 0 0,-281-507 0 0 0,264 479 3 0 0,-334-560 422 0 0,97 197 419 0 0,99 81-700 0 0,-6-13-144 0 0,-52-13 488 0 0,-35-19-488 0 0,92 147-141 0 0,111 140-632 0 0,30 37-5133 0 0,11 22 38 0 0</inkml:trace>
  <inkml:trace contextRef="#ctx0" brushRef="#br0" timeOffset="1657.168">3605 4555 11055 0 0,'0'0'506'0'0,"0"0"-10"0"0,0 0-248 0 0,0 0 129 0 0,0 0 95 0 0,0 0 21 0 0,0 0-111 0 0,0 0-484 0 0,0 0-214 0 0,0 0-41 0 0,-2 5-382 0 0,0-4 3974 0 0,-65-52-2950 0 0,43 33-86 0 0,0 0 1 0 0,0-2-1 0 0,2-1 0 0 0,1-1 0 0 0,1 0 1 0 0,0-2-1 0 0,-4-9-199 0 0,-18-30 122 0 0,3-2 1 0 0,3-2 0 0 0,-25-64-123 0 0,24 50 33 0 0,-20-37 37 0 0,-5 3-1 0 0,-27-31-69 0 0,-88-146 117 0 0,91 136 503 0 0,-7 4 0 0 0,-86-104-620 0 0,-165-192 1566 0 0,215 269-1324 0 0,-65-62-242 0 0,128 155 27 0 0,4-2-1 0 0,-44-83-26 0 0,28 43 11 0 0,-67-104-11 0 0,-120-121 78 0 0,191 258 130 0 0,4-4 0 0 0,-43-81-208 0 0,-10-1-366 0 0,39 96 558 0 0,46 54-48 0 0,29 25-144 0 0,-2 5 0 0 0,-18 8 0 0 0,9 16-80 0 0,14-13 65 0 0,1 1-1 0 0,1-1 0 0 0,0 1 1 0 0,1-1-1 0 0,-1 1 0 0 0,2 0 1 0 0,0 0-1 0 0,0 1 1 0 0,1-1-1 0 0,1 1 16 0 0,-3 18-20 0 0,-29 265-301 0 0,30-242 186 0 0,2 0 1 0 0,3 0-1 0 0,1 0 0 0 0,4-1 1 0 0,12 49 134 0 0,12 74-14 0 0,1 84 14 0 0,-26-56-394 0 0,-10-187 351 0 0,3-15 96 0 0,0-1-17 0 0,0 0-108 0 0,0 0-10 0 0,0 0 3 0 0,2 0-13 0 0,28-18 21 0 0,-25 10 82 0 0,0 0-1 0 0,0-1 1 0 0,0 1-1 0 0,-1-1 1 0 0,0 0 0 0 0,-1 0-1 0 0,0-1 1 0 0,0 1-1 0 0,0-9-10 0 0,3-6 31 0 0,38-171-159 0 0,-38 159-19 0 0,-6 34 75 0 0,5-20-2540 0 0,-5 22-3467 0 0</inkml:trace>
  <inkml:trace contextRef="#ctx0" brushRef="#br0" timeOffset="2254.078">889 745 11055 0 0,'0'0'984'0'0,"-11"1"-792"0"0,2 0-192 0 0,9-1 0 0 0,0 0 1008 0 0,-10-1 160 0 0,10 1 32 0 0,0 0 8 0 0,0 0-1208 0 0,0 0-128 0 0,0 0-88 0 0,-6-6-8 0 0,6 6-344 0 0,2-9-64 0 0,3-4-8 0 0,2 2-5192 0 0</inkml:trace>
  <inkml:trace contextRef="#ctx0" brushRef="#br0" timeOffset="3002.076">1029 660 9215 0 0,'2'2'707'0'0,"99"87"1697"0"0,-65-62-2242 0 0,3-1 1 0 0,0-2-1 0 0,1-2 1 0 0,1-1-1 0 0,10 1-162 0 0,45 14 48 0 0,-32-14-46 0 0,-1 3 0 0 0,0 3-1 0 0,54 34-1 0 0,-94-45 32 0 0,-2 1 0 0 0,0 1 0 0 0,-1 1 0 0 0,0 1 0 0 0,-2 0 0 0 0,9 15-32 0 0,15 15 32 0 0,-40-48-32 0 0,104 99-80 0 0,-9-29 107 0 0,-67-37 1702 0 0,-29-35-1630 0 0,-1-1-10 0 0,1 2-15 0 0,3 2-82 0 0,-3-3-100 0 0,-1-1 0 0 0,0 0 14 0 0,0 0 20 0 0,-11 8-109 0 0,3-6 236 0 0,-1-1-1 0 0,0 0 1 0 0,0-1-1 0 0,-1 0 1 0 0,1 0 0 0 0,0-1-1 0 0,0 0 1 0 0,1-1-1 0 0,-1 0 1 0 0,0 0 0 0 0,0-1-1 0 0,1 0 1 0 0,0-1-1 0 0,-1 1 1 0 0,1-2 0 0 0,0 1-1 0 0,1-1 1 0 0,-1 0-1 0 0,1-1 1 0 0,0 1 0 0 0,1-1-1 0 0,-5-5-52 0 0,-112-84 424 0 0,3 40 479 0 0,-29 9-1802 0 0,138 41 851 0 0,2 1 47 0 0,7 3 56 0 0,-7-4-78 0 0,23 5-92 0 0,0 0 0 0 0,0 1-1 0 0,0 0 1 0 0,1 1 0 0 0,-2 0 0 0 0,1 1 0 0 0,0 1-1 0 0,-1 0 1 0 0,1 1 0 0 0,10 6 115 0 0,36 16-1264 0 0,-43-18-1852 0 0,3 0-1531 0 0</inkml:trace>
  <inkml:trace contextRef="#ctx0" brushRef="#br0" timeOffset="4143.765">2052 1451 11055 0 0,'0'0'852'0'0,"0"0"-486"0"0,-7-11 1008 0 0,-26-87-1484 0 0,31 87 21 0 0,0 0-1 0 0,-1 0 1 0 0,0 0 0 0 0,-1 0 0 0 0,0 0-1 0 0,-1 1 1 0 0,0 0 0 0 0,0 0 0 0 0,-1 0-1 0 0,-1 1 1 0 0,1-1 0 0 0,-1 2 0 0 0,-5-5 89 0 0,-9-3 750 0 0,0 1 1 0 0,-2 2-1 0 0,1 0 1 0 0,-2 1 0 0 0,0 1-1 0 0,-18-5-750 0 0,19 8-37 0 0,0-2 1 0 0,1 0-1 0 0,0-2 0 0 0,0 0 0 0 0,1-1 0 0 0,1-1 0 0 0,-13-12 37 0 0,-30-43-1040 0 0,26 18-3412 0 0,13 17-343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8-04-22T05:13:41.06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44F038C1-FCB2-4A54-8F72-17069F0C6EA4}" emma:medium="tactile" emma:mode="ink">
          <msink:context xmlns:msink="http://schemas.microsoft.com/ink/2010/main" type="inkDrawing" rotatedBoundingBox="6455,14686 13767,14537 13779,15131 6467,15279" shapeName="Other"/>
        </emma:interpretation>
      </emma:emma>
    </inkml:annotationXML>
    <inkml:trace contextRef="#ctx0" brushRef="#br0">193 560,'0'0,"27"0,-27 0,0-21,0 21,26 0,-26 0,27 0,52 0,-53 0,1 0,25 0,-25 0,-1 0,0 0,1 0,26 0,-27 0,27 0,-27 0,1 0,25 0,-25 0,-1 0,0 0,27 0,-26 0,-1 0,-26 0,26 0,27 0,-26 0,-1 0,27 0,-27 0,0 0,1 0,-1 0,53 0,-52 0,25 0,-25 0,-27 0,26 0,-26 0,53 0,-27 0,1 0,-1 0,1 0,-1 0,27 0,-53 0,26 0,-26 0,26 0,-26 0,27 0,26 0,-27 0,0 0,54 0,-28 0,1 0,0 0,-27 0,27 0,26 0,-53 21,27-21,0 0,-27 0,27 0,26 0,0 22,-52-22,52 0,-26 0,0 0,26 0,0 0,-26 0,-1 0,28 0,-1 0,0 0,-26 0,-1 0,27 0,-79 0,53 0,-26 0,25 0,28 0,-54 0,0 0,27 0,26 0,-26 0,-53 0,79 0,-26 0,0 0,-1 0,1 0,-26 0,25 0,-25 0,25 0,-52 0,27 0,-27 0,26 0,1 0,-1 0,-26 0,53 0,-27 0,27 0,-27 0,1 0,52 0,-53 0,1 0,-1 0,27 0,-27 0,1 0,25 0,1 0,-27 0,27 0,-26 0,-1 0,0 0,1 0,-27 0,26 0,1 0,-1 0,27 0,26 0,0 0,-53 0,27 0,-27 0,27 0,-26 0,-1 0,0 0,1 0,-1 0,27 0,0 0,-1 0,1 0,0 0,-27 0,54 0,-28 0,-25 0,-1 0,0 0,-26 0,53 0,-53 0,27 0,-1 0,0 0,-26 0,27 0,-1 0,0 0,27 0,-53 0,0 0,27 0,-27 0,26 0,-26 0,26 0,1 0,-27 0,26 0,-26 0,27 0,-27 0,0 0,26 0,-26 0,26 0,-26 0,27 0,-27 0,26 0,0 0,-26 0,27 0,-27 0,26 0,-26 0,27 0,-1 0,-26 0,26 0,-26 0,27 0,-27 0,26 0,-26-22,0 22,27 0,-27-21,0 21,26 0,-26 0,26 0,-26 0,27 0,-27 0,0-22,0 22,26 0,-26-23,0 23,26 0,-26-21,0 21,27 0,-27-22,0 22,0-21,0 21,0-22,0 22,0-22,0 22,0-21,0-1,0 22,0-21,0-1,0 22,0-22,0 1,0 21,0-22,0 22,0-21,0 21,-27-22,27-1,-26 23,26-21,-26 21,26-22,-27 22,27-22,-26 22,26-21,-26 21,-1 0,27-22,-26 22,-1 0,27 0,0-21,-26 21,0 0,26 0,0-22,-27 22,1 0,26 0,-27 0,27 0,-52 0,52 0,-27 0,1 0,26 0,-26 0,-1 0,1 0,-1 0,1 0,0 0,-1 0,1 0,-1 0,1 0,0 0,-53 0,26 0,26 0,1 0,-53 0,53 0,-1 0,1 0,26 0,-27 0,1 0,0 0,26 0,-27 0,27 0,-53 0,53 0,-26 0,-27 0,53 0,-26 0,0 0,-1 0,27 0,-26 0,26 0,-27 0,1 0,26 0,-26 0,-1 0,1 0,26 0,-27 0,1 0,0 22,-27-22,53 0,-26 0,26 0,0 0,-53 0,53 0,-27 0,1 0,26 0,0 0,-26 0,26 0,-27 0,1 0,26 0,-26 0,26 0,-27 0,27 0,-26 0,26 0,-27 0,27 0,-26 21,26-21,-26 0,-1 0,27 22,-26-22,26 0,-27 0,27 0,-26 0,26 0,-26 0,26 0,-27 21,1-21,26 0,0 0,-26 0,26 0,-27 0,1 0,26 0,-27 0,27 0,0 22,-26-22,0 0,26 22,-27-22,27 0,0 0,-26 0,-1 0,27 0,-26 0,26 0,0 0,-26 0,-1 0,27 0,-26 21,0-21,26 0,-27 0,27 0,-26 0,26 0,-27 0,1 0,26 23,-26-23,26 0,-27 0,27 0,-26 22,-1-22,27 0,-26 0,0 0,-1 0,27 0,-26 0,0 0,26 0,0 0,-53 0,53 0,-27 21,1-21,0 0,-1 0,1 22,-27-22,27 0,-1 0,1 0,26 0,-53 0,53 0,-26 0,-1 0,1 0,26 0,-26 0,26 0,-27 0,1 0,0 0,26 0,-27 0,27 0,-53 0,53 0,-26 0,26 0,-26 0,-1 0,1 0,26 0,-27 0,27 0,-26 0,0 0,26 0,-27 0,27 0,-26 0,26 0,-26 0,-1 0,27 0,-26 0,26 0,-27 0,27 0,-52 0,25 0,1 0,0 0,-27 0,26 0,1 0,-53 0,26 0,27 0,-1 0,-25 0,52 0,-27 0,-26 0,27 0,-27 0,27 0,-27 0,27 21,-27-21,27 0,-1 0,1 0,-1 0,27 0,-26 0,0 0,-1 0,1 0,-1 0,1 0,26 0,-26 0,-1 0,1 0,-27 0,27 0,-1 0,27 0,-26 0,0 0,26 0,-27 0,1 0,0 0,-1 0,1 0,-1 0,27 0,-52 0,52 0,-27 0,1 0,-1 0,-25 0,52 0,-27 0,1 0,0 0,26 0,-27 0,1 0,-1 0,1 0,0 0,26 0,-53 0,26 0,27 0,-52 0,52 0,-27 0,27 0,-26 0,0 0,-1 0,27 0,-26 0,26 0,-27 0,1 0,26 0,-26 0,26 0,-27 0,27 0,-26 0,26 0,-26 0,-1 0,27 0,-26 0,26 0,-27 0,27 0,-26 0,0 0,26 0,-27 0,27 0,-26 0,26 0,-27 0,1 0,26 0,-26 0,26 0,-27 0,27 0,-26 0,0 0,26 0,-27 0,27 0,0 0,-26 0,-1 0,27 0,-26 0,0 0,-1 0,1 0,26 0,-27 0,27 0,-26 0,0 0,26 0,-27 0,27 0,-26 0,26 0,-26 0,-1 0,27 0,-26 0,26 0,-27 0,27 0,-26 0,0 0,26 0,-27 0,27 0,-26 0,26 0,-27 0,1 0,26 0,-26 0,26 0,0 22,-27-22,1 0,26 0,-26 0,26 0,0 22,-27-22,27 0,0 21,-26-21,26 0,0 22,0-22,0 21,0-21,0 22,0-22,0 0,0 22,0-22,0 0,0 0,0 0,0 21,0-21,0 0,0 0,0 22,0-22,0 0,0 0,0 0,0 0,0 0,0 21,0-21,0 23,0-23,0 0,0 22,0-22,0 0,0 0,0 0,0 21,26-21,-26 0,0 22,0-22,27 0,-27 0,0 0,0 0,26 0,-26 0,26 0,-26 0,0 0,27 0,-27 0,26 0,-26 0,26 0,-26 0,27 0,-1 0,-26 0,27 0,-27 0,26 0,-26 0,26 0,1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1T17:46:36.277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2CD326-B4E7-42B0-81AE-084A98C2DAF2}" emma:medium="tactile" emma:mode="ink">
          <msink:context xmlns:msink="http://schemas.microsoft.com/ink/2010/main" type="inkDrawing" rotatedBoundingBox="2808,16475 6192,16571 6190,16626 2807,16530" shapeName="Other"/>
        </emma:interpretation>
      </emma:emma>
    </inkml:annotationXML>
    <inkml:trace contextRef="#ctx0" brushRef="#br0">0 0 0,'13'0'266,"-1"0"-251,0 0-15,0 0 0,1 0 16,23 0 0,-24 0-16,1 0 0,-1 0 15,0 0-15,0 0 16,0 0-16,1 0 16,11 0-1,-12 0 1,0 0-1,1 0 1,-1 0 0,0 0-1,0 0 1,13 0 0,-13 0-1,0 0 1,0 0-1,1 0 1,-1 24 0,0-24-1,12 0-15,1 0 16,-13 0 0,0 0-1,1 0 1,11 0-16,-24 13 0,24-13 15,-11 0 1,-1 12-16,0-12 16,0 0-1,13 0 1,-13 0-16,0 0 16,0 0-1,13 0 16,11 0-15,-23 0 0,-1 0-1,0 0-15,12 0 16,-11 0 0,-1 0-1,0 0 1,0 0-16,25 0 15,-25 0 1,0 0 0,0 0-1,1 0 1,-1 0 0,0 0-16,13 0 15,-13 0-15,0 0 16,0 0-1,0 0 1,1 0-16,-1 0 31,0 0-15,12-12-16,-11 12 16,-1 0-1,0 0 1,0 0-16,1 0 15,-1 0 1,12 0 0,-12 0-1,1 0-15,-1 0 16,0 0-16,25 0 0,-25 0 16,0 0-16,0 0 15,0 0-15,1 0 16,-1 0-16,12 0 15,-11 0 1,11 0 0,-12 0-1,0 0-15,1 0 16,11 0-16,-12 0 16,0 0-1,1 0 1,-1 0-16,0 0 15,0 0 1,13 0 0,-13 0-16,0 0 15,0 0-15,1 0 16,-1 0-16,24 0 16,-23 0-1,-1 0-15,0 0 16,0 0-16,25 0 15,-25 0-15,0 0 16,13 0-16,-13 0 16,12 0-16,-11 0 0,-1 0 15,0 0 1,12 0-16,1 0 16,-1 0-16,-12 0 15,25 0-15,-25 0 16,13 0-16,11 0 15,-23 0 1,-1 0-16,12 0 16,-24 12-1,25-12-15,-13 0 0,0 0 16,0 0-16,0 0 16,13 0-16,-1 0 15,-11 0-15,11 0 16,-12 0-16,0 0 15,13 0-15,-13 0 0,0 0 16,0 0 0,1 0-16,23 0 15,-23 0 1,-1 12 0,0-12-16,12 0 15,1 0-15,-13 0 16,0 0-16,0 0 15,1 0-15,11 0 0,0 0 16,-11 0-16,11 0 16,-12 0-16,1 0 15,23 12-15,-24-12 16,1 0-16,23 12 16,-11-12-16,11 0 15,1 25-15,-13-25 16,13 0-16,-13 0 0,-11 0 15,11 0-15,-12 0 16,0 0-16,1 0 16,-1 0-16,0 0 15,0 0 1,13 0-16,-13 0 16,0 0-16,0 0 15,1 0-15,-1 0 16,24 0-16,-23 0 15,-1 0 1,0 0-16,0 0 16,25 0-1,-25 0 1,13 0-16,-13 0 16,0 0-16,12 0 15,1 0-15,-13 0 16,0 0 46,0 0-46,13 0 0,-13 0 15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51:46.23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0 191 0,'12'0'281,"11"0"-281,1 0 16,-12 0-16,11 0 16,-11 0-16,24 0 0,-25 0 15,13-12-15,11-12 16,-23 24-16,24 0 15,-25 0-15,13 0 16,12 0-16,-25 0 16,1 0-16,12 0 15,11 0-15,1-11 16,11-1-16,0 12 16,-11 0-16,-1-24 0,36 12 15,-47 12-15,11 0 16,-23 0-16,0 0 15,23 0-15,-23 0 16,0 0-16,0 0 16,-1 0-16,25 0 15,-24 0-15,-1 0 16,13 0-16,11 0 16,-23 0-16,0-11 15,0 11-15,0 0 16,11 0-16,-11 0 15,12 0-15,11 0 16,-11-24-16,35 24 16,-35-12-16,35-11 15,-48 23-15,13 0 16,12 0-16,-25 0 0,1-12 16,0 12-16,0 0 15,11 0-15,-11 0 16,0 0-16,0 0 15,0 0-15,-1 0 16,1 0-16,24 0 16,-24 0-1,23-12-15,-23 12 0,11 0 16,13 0-16,-12 0 16,-13 0-1,1 0-15,12 0 16,-12 0-16,-1 0 15,1 0-15,0 0 16,0 0 0,0 12-16,11-12 15,-11 0 17,0 0-32,0 0 15,0 0-15,-1 0 16,1 12-16,12-12 15,-12 0-15,-1 0 16,1 0-16,-12 23 16,12-23-16,0 0 15,0 0-15,-1 0 16,13 0-16,-12 0 16,0 0-1,0 0 1,-1 0 31,1 0-47,-12 12 0,12 0 15,12-12-15,-24 12 78,0-1-46,-12-11 30,0 0-46,0 0-1,0 12 1,12 0-16,-11-12 0,-1 0 16,0 0-1,-12 0-15,1 0 16,11 0 0,0 0-16,-23 0 15,-36 0-15,59 0 16,-35 0-16,35 0 15,0 0-15,-12 0 0,13 0 16,-13 0-16,0 0 16,13 0-16,-1 0 15,-24 0-15,24 0 16,1 0-16,-13 0 16,12 24-16,-11-24 15,-1 0-15,-12 0 16,13 0-16,-13 0 0,-34 0 15,46 0-15,-12 0 16,-11 0-16,0 0 16,12 0-16,11 0 15,-12 0-15,25 0 16,-1 0-16,-24 0 16,25 0-16,-1 0 15,0 0-15,0 0 16,0 0-16,-11 0 0,-1 0 15,12 11-15,0-11 16,-23 0-16,11 0 16,13 0-16,-25 0 15,12 0-15,13 12 16,-25-12-16,13 0 16,-13 0-16,1 0 0,23 0 15,0 0-15,-12 0 16,-11 0-16,11 0 15,1 0-15,11 0 16,-12 0-16,-11 0 16,23 0-16,0 0 15,0 0-15,1 0 16,-1 0 0,0 0-16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51:50.65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0,'11'0'219,"25"0"-219,-13 0 15,1 0-15,0 0 16,-1 0-16,13 0 15,-1 11-15,-11-11 16,11 0-16,13 0 0,-37 0 16,1 0-16,24 0 15,-25 24-15,1-12 16,24-12-16,-24 0 16,11 0-16,-11 0 15,35 0-15,-11 0 16,11 0-16,24-12 15,-36 0-15,12 12 0,-11 0 16,-12 0-16,-13 0 16,25 0-16,-13 0 15,13 0-15,-12 0 16,-1 0 0,-11 0-16,0 0 15,0 0-15,-1 0 16,1 0-16,24 0 15,-25 0-15,1 0 16,0 0-16,0 0 16,0 0-16,0 0 15,11 0-15,-11 0 16,0 0 0,0 0-16,-1 0 15,1 12-15,24-12 16,-13 0-1,13 0-15,-13 0 16,13 0 0,-1 0-16,-23 0 15,12 0-15,11 0 16,-11 0-16,23 0 16,-12 0-16,13 0 15,-13 12-15,1-12 0,11 0 16,-35 0-16,11 0 15,13 0-15,-1 0 16,-23 0 0,0 0-1,0 0 1,-1 0-16,-11 24 31,12-24-15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51:59.30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 0,'12'0'235,"0"0"-220,-1 0-15,25 0 16,-24 0-16,-1 0 0,1 0 15,0 0-15,0 0 16,12 0 0,-13 0-1,1 0 1,0 0 0,0 0-16,23 0 15,-11 0 1,11 0-16,-11 0 15,-12 0 1,0 0 0,11 0-16,-11 24 15,12-24-15,11 0 16,-23 0 0,0 0-1,0 0-15,-1 0 16,1 11-1,12-11 1,-12 12 0,-1-12-1,1 0 1,0 0-16,0 0 16,0 12-1,11-12 1,-11 0-1,-12 12-15,12-12 16,0 0 0,0 0 31,-1 0 187,1 0-187,0 0-47,12 0 47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52:03.54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0 123 0,'35'0'203,"-11"0"-203,35 0 16,-12 0-16,-11 0 15,-13 0-15,48-12 16,-35 12-16,11-23 16,0 23-16,-12-12 0,1 12 15,-12 0-15,35 0 16,-36-24-16,13 24 15,-24 0-15,11 0 16,1 0-16,-1 0 16,-11 0-16,0 0 15,0 0-15,23 0 16,-23 0 0,0 0-16,0 0 15,0 0-15,11 0 16,-11 0-16,0 0 15,0 0-15,-1 0 16,1 0-16,0 0 16,0 0-16,11 0 15,1 0 1,12-12-16,-25 12 0,1 0 16,0 0-16,23 0 15,-23 0-15,0 0 16,0 0-16,0-12 15,23 12-15,-11 0 16,11-23-16,-11 23 16,11 0-1,-23 0-15,0 0 16,0 0-16,11 0 0,-11 0 16,0 0-1,0 0 1,0 0-16,-1 0 15,1 0 1,12 0 15,-24 12 32,12-12-32,-12 11 47,0 1-31,0 0-16,0 0 1,-24-12 14,12 12-30,0-12-16,-35 23 16,0-23-16,0 0 15,-12 0-15,47 12 16,-12 0-16,-11-12 16,23 0-16,0 0 15,0 12-15,0-12 16,-11 0-16,-1 0 15,12 0-15,1 0 0,-25 0 16,12 0-16,13 12 16,-25-12-16,24 0 15,-11 0-15,11 0 16,-12 0-16,13 11 16,-1-11-16,0 0 15,0 0 1,0 0-1,0 0-15,12 24 0,-23-24 16,11 0-16,0 0 16,0 0-16,-11 0 15,-1 0-15,1 0 16,11 0-16,-12 0 16,-11 0-16,-1 12 15,13-12-15,-13 0 0,1 12 16,11-12-16,12 0 15,0 0 1,-11 0 0,11 0-16,0 0 31,0 0-31,1 0 31,-1 0-31,0 0 16,-12 0-16,12 0 47,1 0-32,-1 0 1,0 0 0,24 0 93,23-12-93,-11 12-16,11 0 15,-11 0-15,35 0 0,-35 0 16,35 0-16,-36 0 15,25 0-15,-13 0 16,12 23-16,-11-23 16,-13 0-16,13 0 15,-1 0-15,-11 12 16,-12-12-16,23 12 0,1-12 16,-13 24-16,-11-12 15,35-1-15,-11-11 16,11 0-16,0 0 15,12 0-15,-11 0 16,-13 0-16,-11 0 16,-13 0-16,1 0 0,0 0 15,-12 12 1,24-12 0,-12 0 62,-1 0-63,1 0-15,0 0 32,0 0-32,0 0 46,11 0-30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52:06.42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 0,'24'0'219,"11"0"-219,-11 0 16,11 0-16,12 0 15,-11 0-15,-24 0 16,11 0-16,13 0 16,-13 0-1,1 0-15,-12 0 0,11 0 16,-11 0-16,0 0 15,12 0-15,-13 0 16,13 0-16,-12 0 16,0 0-16,23 0 15,-23 0 1,0 0 0,0 0-1,-1 0-15,25 0 16,-13 0-1,-11 0-15,12 0 16,-12 0-16,-1 0 16,1 0-16,0 0 15,0 0-15,0 0 16,11 0-16,-11 0 16,12 0-16,-12 0 0,-1 0 15,25 0 1,-24 0-16,0 0 15,11 0-15,1 12 16,11-12-16,1 0 16,-1 0-16,-23 0 15,12 12-15,-13-12 16,25 0-16,-13 0 16,-11 0-16,12 0 15,-12 0-15,-1 0 16,1 0-16,12 0 15,0 0-15,-13 0 16,1 0-16,12 0 16,-12 0-1,11 0-15,-11 0 110,-36 0 265,13 0-360,-1 0 1,0 0 0,0 0-16,0 0 15,1 0 1,-1 0-16,-12-12 15,0 0-15,13 12 16,-1 0-16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9-09-12T17:32:57.414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A903CF-3E59-4B2F-8D47-B4A3BF97A81A}" emma:medium="tactile" emma:mode="ink">
          <msink:context xmlns:msink="http://schemas.microsoft.com/ink/2010/main" type="inkDrawing" rotatedBoundingBox="12431,14765 16350,8063 16737,8289 12818,14991" semanticType="callout" shapeName="Other"/>
        </emma:interpretation>
      </emma:emma>
    </inkml:annotationXML>
    <inkml:trace contextRef="#ctx0" brushRef="#br0">0 6744 0,'37'-24'453,"0"-50"-437,25-37-16,-25 49 0,37-61 16,-13 37-16,-11-25 15,24-37-15,-37 0 16,37 0-16,-25-25 16,0 62-16,25-62 15,-24 38-15,11 12 16,13-25-16,25 0 0,61-25 15,-61 50-15,-13 36 16,13-36-16,-13 0 16,13-25-16,-25 37 15,-13 25-15,13-25 16,-12-13-16,-13-11 16,50 11-16,-62 50 15,37-12-15,-12-62 16,61 25-16,-24 12 0,-25-13 15,-13 38-15,26-25 16,-13-12-16,-1 12 16,-36 49-16,0-12 15,0-12-15,0 12 16,-12 0-16,12-12 16,12-1-16,-12 38 15,0 0-15,0-38 0,0 50 16,0-37-16,0 37 15,0-36-15,-24 36 16,24 0-16,-25 0 16,25-13-16,0-11 15,-12 36-15,-13-12 16,25 0-16,-25-12 16,13-13-16,-13 50 0,1-13 15,11-12-15,-11 25 16,-13-25-16,0 24 15,24-36-15,-24 37 16,25-13-16,-13-12 16,-12 0-16,13 12 15,11 1-15,-24-1 16,13-12-16,-1 12 16,-12-12-16,0 25 15,12 0-15,13-25 0,-13-37 16,-12 49-1,25-12-15,-25 25 16,0-1-16,0-11 16,0 11-1,0 38 95,0-13-79,0 1-15,0-1-1,-12 0 1,-1 1 15,13-1-31,0 13 31,-12-13-31,12 0 16,-12 1-16,-1-1 16,13 0-1,-12-12 1,12 13-1,-12-1-15,-13-12 16,25 25-16,-12-13 16,-1 0-16,13 1 15,0-1 1,0 0-16,-12-12 16,12 13-16,0 11 15,-12-11 1,12-1-1,-13-12-15,1 12 16,12 1-16,-25-13 16,25 12-16,-12-12 0,12 12 31,-12-12-15,-1 0-16,1 25 15,0-25 1,-1 0-1,1 0-15,12-12 110,0-1-95,0 1 1,0 0-16,12-25 0,-12 24 16,0 1-16,13 0 15,-13-1 1,0 1-16,12 12 47,-12-12-32,12-1-15,1-11 16,-13 11 0,24 1-1,-11 0-15,-1-1 32,-12 1-32,12 12 15,-12-12 16,13-13-15,-1 25 0,-12-12-16,12-1 15,13 13 1,-13-12 0,1 0-1,-1-1 1,0 1-16,1 12 31,-1-25-31,-12 13 16,25 12-1,-25-12-15,12-1 16,-12 1 0,12 0 15,-12 24 203,0 0-234,0 1 16,0-1-1,0 13 1,0-13-16,0 0 31,0 1-31,0-1 16,13 25 0,-13 12-16,12-12 0,13-12 15,-25 12-15,0 0 16,0-12-16,0-13 15,0 0-15,0 25 16,12-24-16,-12-1 16,0 0-16,0 1 15,0-1-15,0 13 16,0-13-16,0 0 16,0 1-1,12-13-15,-12 12 63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9-09-12T17:33:24.851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3744EA-07C9-43DB-99F3-E1422B8BB39D}" emma:medium="tactile" emma:mode="ink">
          <msink:context xmlns:msink="http://schemas.microsoft.com/ink/2010/main" type="inkDrawing" rotatedBoundingBox="2959,7689 5338,16275 4003,16644 1624,8059" semanticType="callout" shapeName="Other">
            <msink:sourceLink direction="with" ref="{F8276BD5-901B-4F84-9595-9F143EF8339A}"/>
          </msink:context>
        </emma:interpretation>
      </emma:emma>
    </inkml:annotationXML>
    <inkml:trace contextRef="#ctx0" brushRef="#br0">3193 8421 0,'-37'0'360,"-12"-12"-360,-1-13 15,14 13-15,23 12 16,-24-25-16,25 25 16,0-12-16,-13 12 0,0-25 15,13 25-15,-13-37 16,25 25-16,-37 0 15,37-1-15,-24-11 16,-1 11-16,13 1 16,-1 0-16,1-1 15,0 1-15,-1-13 16,-24 1-16,25 11 16,0 1-16,-1-13 15,1 13-15,12 0 16,-37-1-16,37 1 15,-25-25-15,25 25 16,-37-1-16,25 1 16,0-25-16,-1 37 15,-24-25-15,25-12 16,-25-24-16,12 36 16,13-12-16,-25 0 0,25-12 15,-13 12-15,13 37 16,-1-37-16,-24 12 15,37-12-15,-37 25 16,37 0-16,-12-38 16,0 38-16,-1-25 15,-11 25-15,11-25 0,1 12 16,-25-12-16,25 0 16,-13 0-16,13 12 15,-13-12-15,0 0 16,1-12-16,11 12 15,-11-25-15,11 13 16,-11 0-16,11 12 16,-24 0-16,37 12 15,-37-12-15,25 0 0,0 25 16,-25-25-16,25 24 16,-1-11-16,-24-13 15,25 25-15,-25-25 16,25 24-16,-13-24 15,-12 13-15,0-13 16,0 0-16,25-25 0,-38-37 16,13 13-16,0 12 15,13 12-15,11 13 16,-11 12-16,-13-12 16,24 36-16,1-36 15,0 12-15,-13 25 16,13-25-16,-1 24 15,13-36-15,-12 37 16,0-1-16,12-48 16,-25 24-16,13 0 0,12-37 15,-37 0-15,37 0 16,-25 25-16,13-13 16,12-12-16,-37 37 15,37 12-15,-13-12 16,-11 0-16,24 25 15,-25-13-15,0-12 16,13 0-16,0 25 0,-1-13 16,-11-12-16,11-24 15,-11 36-15,11-37 16,13 38-16,-12-13 16,-13-13-16,25-11 15,-12 36-15,0 13 16,12-38-16,-37 26 15,37-1-15,-13-12 0,13 0 16,-24 25-16,24-1 16,-13-11-16,1-13 15,12 0 1,-12 24-16,-1 1 16,-11-13-1,11 1-15,13 12 16,0-1-16,-12 1 0,0 0 15,12-1-15,-13-24 16,13 25-16,-24-13 16,24-12-16,-12 25 15,-1-25-15,13-12 16,0 36-16,-12-36 16,12 0-16,-25 12 0,25 24 15,-12 1-15,12-25 16,0 12-16,0 13 15,0 0-15,-12-13 16,12 13-16,-13-13 16,13 13-16,0-1 15,0-24-15,0 25 16,-12 0-16,12-1 16,0-24-16,0 25 15,-25-13-15,25 13 0,0-13 16,0 1-16,0-13 15,0 12-15,-12-12 16,0 0-16,12-37 16,0 49-16,0-24 15,0 12-15,0-12 16,0 12-16,0 12 16,0-12-16,0 0 0,0 25 15,0-25-15,0 12 16,-25 13-16,25-13 15,0-12-15,0 13 16,0-13-16,0 12 16,0-12-16,0 0 15,0 12-15,0-49 16,0 37-16,0-12 0,12-25 16,-12 37-16,0 12 15,0-24-15,0 12 16,0 25-16,0-38 15,0 13-15,0 13 16,0-13-16,0 12 16,0-12-16,0 12 15,0-12-15,0 13 0,0-38 16,0 13-16,0 12 16,0-12-16,0-25 15,0 24-15,0-24 16,0 37-16,0-37 15,0 50-15,0-13 16,0 12-16,0 13 16,0-25-16,0 24 15,0 1-15,0 0 0,0-25 16,0 12 0,0 13-1,0-13-15,0 0 16,0 13-1,0 0-15,-12-1 16,12 1-16,0-25 16,0 12-16,0-12 0,0 0 15,0 13-15,0 11 16,0-24-16,-25 13 16,25-1-16,0 13 15,0-13-15,0-12 16,0 12-16,0 13 15,0-25-15,0 25 16,0-1-16,-12 1 0,12 0 16,0-1-1,0-11 1,0 11 46,0 1-46,0 0 0,0-1-1,0 1 1,-12 12 109,12-12-109,0-13-1,0 13 1,0 0-1,-13 12-15,13-13 32,0 1-17,0 0 1,0-1-16,-12 13 16,12-24-16,0 11 15,0 1-15,0 0 16,0-1-1,0 1-15,-12 0 16,12-13 0,-13 37 281,13 1 1703,0-1-2000,0 0 15,-24 1 1,11-1-16,13 0 15,-12 13-15,0-13 16,12 1 0,-13-1-16,13 0 31,0 1-15,-12-1 30,0 12-30,-13-11-16,0 11 16,25-11-16,-37 11 15,25-11 1,0-1-16,24-12 172,-12-12-141,25 12-15,-13-13-1,-12-11 1,12 11 31,1 1-32,-1 0 1,0 12-16,-12-13 16,0 1-16,13 0 15,-1-13 1,-12 13 31,0 0-47,25-1 31,-25 1-15,12 12-1,-12-12-15,0-1 47,12-11 0,1 11-31,-13 1-1,12 12 63,0 0-46,1-12 46,11 12 0,-11 0-47,-13 12 32,0 0-48,12 13 1,-12-13 15,0 1-15,12-13-1,1 0 1,-13 12-16,0 0 0,0 1 16,0-1-1,12-12 1,0 25-16,-12-13 16,25-12-16,-13 0 15,-12 12-15,13-12 16,-1 12-16,0-12 15,-12 13 1,13-13-16,-13 12 31,12-12-31,13 0 16,-25 12 0,12-12-1,0 0 1,-12 25-1,13-25-15,-1 12 0,0-12 16,0 13 0,-12-1-16,13-12 15,11 0-15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9-09-12T17:33:31.273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4A3566-E01D-4E94-8E75-2D4C310424FC}" emma:medium="tactile" emma:mode="ink">
          <msink:context xmlns:msink="http://schemas.microsoft.com/ink/2010/main" type="writingRegion" rotatedBoundingBox="5511,16103 5905,16103 5905,16559 5511,16559"/>
        </emma:interpretation>
      </emma:emma>
    </inkml:annotationXML>
    <inkml:traceGroup>
      <inkml:annotationXML>
        <emma:emma xmlns:emma="http://www.w3.org/2003/04/emma" version="1.0">
          <emma:interpretation id="{4CE3649E-E495-47D2-8AB5-354EBC09F806}" emma:medium="tactile" emma:mode="ink">
            <msink:context xmlns:msink="http://schemas.microsoft.com/ink/2010/main" type="paragraph" rotatedBoundingBox="5511,16103 5905,16103 5905,16559 5511,16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D4D31E-87C0-473B-BFBE-B9C4AF71AC5A}" emma:medium="tactile" emma:mode="ink">
              <msink:context xmlns:msink="http://schemas.microsoft.com/ink/2010/main" type="line" rotatedBoundingBox="5511,16103 5905,16103 5905,16559 5511,16559"/>
            </emma:interpretation>
          </emma:emma>
        </inkml:annotationXML>
        <inkml:traceGroup>
          <inkml:annotationXML>
            <emma:emma xmlns:emma="http://www.w3.org/2003/04/emma" version="1.0">
              <emma:interpretation id="{F8276BD5-901B-4F84-9595-9F143EF8339A}" emma:medium="tactile" emma:mode="ink">
                <msink:context xmlns:msink="http://schemas.microsoft.com/ink/2010/main" type="inkWord" rotatedBoundingBox="5511,16103 5905,16103 5905,16559 5511,16559">
                  <msink:destinationLink direction="with" ref="{CC3744EA-07C9-43DB-99F3-E1422B8BB39D}"/>
                </msink:context>
              </emma:interpretation>
              <emma:one-of disjunction-type="recognition" id="oneOf0">
                <emma:interpretation id="interp0" emma:lang="en-US" emma:confidence="0">
                  <emma:literal>C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404 0 0,'-12'0'219,"0"0"-204,-1 0 1,1 0-16,-13 0 15,13 0 1,0 0 0,-1 0-16,1 0 15,0 0 1,-1 0 0,-11 0-1,11 0-15,1 0 16,0 0-1,-1 0-15,1 0 32,0 12-32,-13-12 31,13 0-15,-1 0-1,1 12 1,0-12-1,-1 0 1,1 0 0,12 13-16,-25-13 15,25 12 1,-12-12 0,0 0 30,12 12-30,0 1 31,0-1 15,0 13-46,0-13 15,0 0-15,0 1 31,0-1-32,0 0 32,0 1-15,0-1-17,0 13 1,0-13 46,0 0-62,0 1 94,0-1-63,0 0 1,0 1 14,0 11-30,0-11 31,12-13-16,-12 12 16,25-12 16,-25 12-32,0 1-16,12-13 1,-12 12 78,12-12-32,-12 12-30,13-12-1,-1 0 63,0 0-48,1 0 64,11 0-95,-11 0 79,-1 0-94,-12 25 63,12-25-32,1 12 0,-1-12 16,0 0-31,13 13 62,-25-1-63,12-12 1,1 0 93,-1 0-46,0 0 249,1 0-296,-1 0 31,13 0-16,-25-12 0,12 12 1,0 0 15,-12-13 62,13 13 0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3T21:42:20.44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15,'41'-11,"140"23,-63 18,39-22,-70 5,55-4,68 1,86-5,120-5,-294-11,121-11,-38 16,42 2,-96-3,53-4,-115-2,-6 0,-74 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3T21:42:25.0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55,'76'-11,"22"0,20 0,1136 12,-1139-12,214 11,-219-12,1321 13,-1323 11,-15 2,76-1,41 19,22-6,-158-18,138 6,-126-3,42-1,2 1,204-11,-270-11,-55 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15:08.307"/>
    </inkml:context>
    <inkml:brush xml:id="br0">
      <inkml:brushProperty name="width" value="0.025" units="cm"/>
      <inkml:brushProperty name="height" value="0.025" units="cm"/>
      <inkml:brushProperty name="color" value="#FF0066"/>
    </inkml:brush>
    <inkml:brush xml:id="br1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1284 827 2303,'0'0'-98,"0"0"22,-2 1 10,-6 1 2,6-2 30,-40 3 1818,40-3-1718,2 0-2,-12-4-406,6 2 215,3 1 173,0 0 0,0 1 0,0-1-1,0 0 1,0 1 0,1 0 0,-1 0-1,0 0 1,0 0 0,0 0 0,0 0 0,0 1-1,0 0 1,0-1 0,0 1 0,0 0-1,1 0 1,-1 1 0,0-1 0,1 1-1,-2 0-45,-24 8-249,-20-10 1173,6-9 509,-11 14-2709,51-5 1362,2 0 8,-2 0-14,-59 5 1336,60-5-1288,-54 29-453,46-26 390,8-2 58,1-1 6,0 0-1,-90 11 336,89-11-394,-12 3 212,4-2-191,-2 1-22,-91 0-146,-37 20-1150,67-9 1483,70-13-96,-22 4 320,-20 8-180,-18 16-570,51-22 496,-46 7-535,-58-2 1702,104-11-1441,1-2 36,0 0 2,-10-12-54,-2-6 445,21 18-429,1 2-19,-17-12-2109,111-34-817,1-2 3298,-71 42-566,12-3-758,-35 8 955,9-1-25,-3 0 567,-14 7-36,-23 14 11,28-19-521,-9 5-412,-112 64 2008,73-37-784,48-32-552,1 1-32,-6 2-138,6-3-76,1 0-10,0 0 0,0 0 0,0 0-5,0 0-22,0 0-5,0 0 0,0 0-21,0 0-90,0 0-38,0 0-10,0 2 42,0 6 170,3 2 43,-1-1 0,6 57 475,-8-64-542,27 11-110,30-25 338,5-5-1094,-58 17 1034,43 15-670,-34-9-758</inkml:trace>
  <inkml:trace contextRef="#ctx0" brushRef="#br0" timeOffset="1104.687">999 807 7807,'0'0'0,"0"0"0,0 0 0,0 0 72,0 0 24,0 0 0,0 0 0,0 0-696,0 0-136,0 0-24,0 0-1744</inkml:trace>
  <inkml:trace contextRef="#ctx0" brushRef="#br0" timeOffset="2349.858">1027 784 3711,'0'0'422,"0"0"56,0 0 30,0 0-22,0 0-112,0 0-43,0 0-10,8 2-1,55-9-298,-44 1 142,-10 3 105,1 0 0,0 0 0,0 1 1,0 1-1,0 0 0,0 0 0,1 1 1,-1 0-1,0 1 0,0 0 0,0 0 1,0 1-1,0 1 0,4 1-269,15 10-20,-7 0-461,-13-11 534,1 0-29,-1 0 29,1-1 1,-2 0-58,-7-2-83,21 21-1124,-6 10 675,-15-30 440,11 32-8,-11-32 168,-1-1 0,-27 17 624,-2-11-72,27-6-514,2 0 20,-13-1 241,-19-10-355,16 8 31,0 0 1,0 1-1,-1 1 0,1 0 0,0 1 1,-1 1-1,1 0 0,0 2 0,0-1 1,0 2-1,0 0 0,-11 5-39,9-4 9,-107 32 1780,122-37-1655,-5 2-118,6-1-44,2-1 86,0 0 10,0 0-50,-10-2-2770,25-23 1340,-8 19 1353,34 1 296,-27 7-252,0-1-1,-1 0 0,1-1 1,-1 0-1,1-1 0,0 0 0,-1-1 1,1-1-1,8-3 16,-5 1-1,-6 0 18,1 0 0,-1 1 0,1 1 0,0 0 0,0 0 0,0 1 0,1 1 0,-1 0 0,0 1 0,1 0 0,-1 1-1,0 0 1,0 1 0,1 0 0,3 2-17,-14-3-128,-2-1-29,8 6-1550,6-23 2598,-13 16-800,-2-12 463,-14-14 174,14 26-664,1 1 0,-11-6 54,-10 0-44,-13 1-10,-116-2 1704,-4-30-4001,150 37 1305,-5 0-2183</inkml:trace>
  <inkml:trace contextRef="#ctx0" brushRef="#br1" timeOffset="15405.992">316 988 3711,'0'0'34,"0"0"-152,0 0-20,0 0 72,0 0 270,0 0 116,0 0 28,0 0 8,-1 9 64,28-17-430,73 1 1156,-35 1-1434,38-17 355,-58 11 194,53-15-437,-9 3 410,-87 24 148,18-4 266,59 11-693,-33-6 1218,-43 0-1237,5 1 11,0 1 42,-2 2 11,12 26-65,-17-29 6,-1-1-9,27 7-1393,-19-8 1450,0 0 26,22-12 186,27-8-1161,-48 19 958,81-9-1450,-53-1-1858,-36 11 3530,-1 0 47,0 0 178,0 0 78,0 0 18,0 0-10,0 0-56,0 0-25,0 0-2,0 0-58,1 1-252,3 3-136,-3-2-72,-1-2 2,0 1 4,0 5 0,0-4 22,0-2 88,0 0 40,0 0 8,0 0 10,0 0 35,0 0 18,-31-19 563,-2 5-528,0 1-128,13 3-64,13 5 24,0 1-1,0 0 0,0 1 0,-1-1 0,1 1 0,-1 1 0,1-1 1,-1 1-1,0 1 0,0 0 0,0 0 0,0 0 0,0 1 0,-6 0-23,13 1 22,-5-1 52,1 1 0,-1 0 0,0 0 0,1 0 0,-1 1 1,1 0-1,-1 0 0,1 0 0,0 1 0,0 0 0,0 0 0,0 0 0,0 1 0,0 0-74,3-3-59,2-1-9,0 0 4,0 0 0,0 0 0,0 0 0,-1-4 22,9-19 684,-5 22-687,0 1-1,0-1 0,-1 1 1,1-1-1,0 1 0,0 0 1,0 0-1,0 1 0,0-1 0,-1 1 1,1-1-1,0 1 0,0 0 1,-1 0-1,1 0 0,0 0 1,-1 0-1,1 1 0,-1-1 0,0 1 1,1 0-1,1 1 46,75 87 301,-24-63-379,-26-20-2548,-24-5 2428,-4 0-3220,-3 6 2650</inkml:trace>
  <inkml:trace contextRef="#ctx0" brushRef="#br1" timeOffset="16772.717">322 886 4351,'0'0'-372,"0"0"-50,0 0-24,0 0 29,0 0 128,0 0 53,0 0 10,0 0 57,0 0 230,0 0 106,0 0 22,0 0 67,0 0 268,0 0 116,0 0 28,0 0-34,-10 4 1964,-18 6-2478,2 10-2,-59 71-374,4-41 1805,50-40-1016,30-9-469,-1 0-10,-4 0-58,4 0-66,2-1 2,0 0 4,0 0 0,0 0 0,0 0 0,0 0 0,0 0 0,0 0 26,0 0 96,0 0 10,0 0-29,22 2-91,104-34-5331,-100 27 5517,-4 6 766,24 30 1388,-30-23-4806</inkml:trace>
  <inkml:trace contextRef="#ctx0" brushRef="#br1" timeOffset="22371.015">2185 959 5247,'0'0'102,"0"0"20,0 0 6,0 0-9,0 0-39,0 0-15,0 0-1,0 0 0,0 0 0,0 0-33,0 0-128,0 0-11,0 0 40,0 0 116,0 0 18,0 0-2,0 0 0,0 0 0,0 0 0,-12-6 416,-6 2 296,17 3-616,-1 1-26,-26-17-300,22 7 166,-21-70 1144,-14-109-88,-37 15 147,14-24 169,57 174-1175,4 12-204,1 1-1,-2 1 1,1-1-1,-1 0 1,-1 1-1,0 0 1,-1 0-1,1 0 1,-2 1-1,1 0 1,-2 0-1,1 1 1,-6-5 7,0 2-35,0 1 1,-1 0 0,0 1-1,0 1 1,-1 0-1,-1 1 1,-14-5 34,-154-22 486,115 30-388,-31 16-289,-111-17-100,99 9-67,41 6 524,60-9-166,-45 3 664,54-4-600,0 0-10,-105 47-1699,12 1 1484,69-39 196,1 1 0,1 1 0,0 1 0,0 1 0,1 2 0,1 0 0,0 1 0,-6 8-35,12-10-73,-23 30-6,32-37 79,-1 0-10,-6 7 40,13-13 38,0 0-14,-5 6-44,-1 0-10,0 0-14,1-1-45,0 0 34,5-5-29,0 1 1,-4 6 42,0 1 11,0-2 11,3-4 32,-3 3-33,-2 2-10,-18 11-64,24-18 0,1-1 0,-4 3 292,0 1-4116,4-4 1140</inkml:trace>
  <inkml:trace contextRef="#ctx0" brushRef="#br1" timeOffset="24271.89">321 360 5247,'0'0'208,"0"0"34,0 0 12,0 0-67,0 0-290,0 0-121,0 0-28,0 0-37,-1-13-1150,1-19 22,1 23 1465,-1 7 49,0 2 55,1-8 502,-1 7 2972,-20 78-4043,19-75 470,-2 9 307,-15 16 130,16-26-442,2-1 18,0 0-27,0 0-107,0 0-48,0 0-11,0 0 42,0 0 166,0 0 26,0 0-14,0 0-18,0 0-35,0 0-99,0 0-9,0 0-1,0 0-22,9 26 430,-8 2 1573,18-31-2832,-11-3 877,10-3 70,-17 8 101,1 0 5,6-3-26,23-1-86,-9 5-81,17 0 112,0-8 803,-36 7-790,4 1-1,-4 0-10,58-29-1894,-60 29 1942,0 0-79,-1 0 0,0 0 0,1 0 0,-1 0 0,0 0 0,1 0 0,-1 1 0,0-1 0,1 0 0,-1 0 0,0 1 0,0-1 0,1 0 0,-1 0 0,0 1 0,0-1 0,1 0 0,-1 1 0,0-1 0,0 0 0,0 1 0,0-1 0,0 0 0,1 1 0,-1-1 0,0 0 0,0 1 0,0-1 0,0 1 0,0-1 0,0 0 0,0 1 0,0-1 0,0 0 0,0 1 0,0-1-1,-1 1 1,1-1 0,0 0 0,0 1 0,0-1 0,0 0 0,-1 1 0,1-1 0,0 0 0,0 1 0,0-1 0,-1 0 0,1 0 0,0 1 0,-1-1 0,1 0 0,0 0 0,-1 0 0,1 1 0,0-1-23,-4 5 21,3-2-385,0 0 0,-1 0 0,0-1-1,1 1 1,-1-1 0,0 1 0,0-1-1,0 0 1,-1 0 0,1 0 0,0 0-1,-1 0 1,0 0 0,1-1 0,-1 1-1,0-1 1,0 0 0,1 0 0,-1 0-1,0 0 1,-1 0 364,-9 1-1503</inkml:trace>
  <inkml:trace contextRef="#ctx0" brushRef="#br1" timeOffset="25299.784">1958 881 5119,'0'0'0,"0"0"0,0 0-2048</inkml:trace>
  <inkml:trace contextRef="#ctx0" brushRef="#br1" timeOffset="25838.508">1951 879 5119,'8'-6'731,"60"-68"690,-66 73-1357,14-4 1228,-14 7-1201,0 0-1,0 0 0,0 0 0,0 1 0,0-1 1,0 1-1,0-1 0,-1 1 0,1-1 1,-1 1-1,0 0 0,1 0 0,-1-1 0,-1 1 1,1 0-1,0 0 0,-1 0 0,0 0 1,1 0-1,-1 0 0,0 0 0,-1 0 0,1 0 1,0 0-1,-1 0 0,0 0 0,0 2-90,-6 33-141,6-19 305,17-5-1279,-12-13 1143,-3-1-273,30-6-1094,-25 5 1433,-4 1-142,-2 0-46,16 4-834,-10 2 742,-2 1 159,-1 6-932,-1-6-1341</inkml:trace>
  <inkml:trace contextRef="#ctx0" brushRef="#br1" timeOffset="26719.772">2128 931 4223,'0'0'264,"0"0"35,0 0 18,0-13 963,0 6-1029,0 5-272,0 2-23,0 0 102,-1-2 10,-2-7-14,-1 0-58,-24-28 3113,27 36-2857,1 1-48,0 0-11,-1-2-33,-5-2-197,5 3-315,1 1-91,0 0-5,0 0-16,0 0-69,0 0-38,0 0-5,-4-8-361,70 30-1150,-63-21 2226,0 1-1,0-1 0,-1 1 0,1-1 0,-1 1 0,1 0 1,-1 0-1,0 0 0,0 1 0,0-1 0,0 0 0,0 1 1,0 0-1,0-1 0,-1 1 0,0 0 0,1 0 1,-1 0-1,0-1 0,-1 1 0,1 0 0,0 1 0,-1-1 1,1 0-1,-1 0 0,0 0 0,0 1-138,0 3-34,0-1-1,-1 1 1,1-1 0,-1 1-1,0-1 1,-1 0-1,0 1 1,0-1 0,0 0-1,-1 0 1,1 0-1,-1 0 1,-1-1 0,-1 3 34,4-6 58,1-2 10,0 0-29,0 0-107,0 0-48,1 0 63,-1 1-1,0-1 1,1 1-1,-1-1 1,1 1 0,-1-1-1,1 0 1,-1 1-1,1-1 1,-1 1-1,1-1 1,0 0 0,-1 0-1,1 1 1,-1-1-1,1 0 1,0 0-1,-1 0 1,1 1 0,0-1-1,-1 0 1,1 0-1,0 0 1,-1 0 0,1 0-1,0 0 1,-1-1-1,1 1 1,0 0-1,-1 0 1,1 0 0,-1-1-1,1 1 1,0 0-1,-1-1 1,1 1-1,-1 0 1,1-1 0,-1 1-1,1-1 1,-1 1-1,1-1 1,-1 1 0,0-1-1,1 0 54,74-51-3337,-66 34 3910,-9 17 112,0 1 41,0 0 12,0 0 20,0 0 8,-5-11 1009,-4 5-1478,-23 14-194,-22 8-1783,52-15 1201,0-2 17,-31-12-1080,-1-18 2949,18 15 2454,10 24-7890,8-8 2985,-2 0-619</inkml:trace>
  <inkml:trace contextRef="#ctx0" brushRef="#br1" timeOffset="26966.409">2230 783 5503,'0'0'0,"0"0"0,0 0 0,0 0-1080,0 0-208,-10-8-48,10 8-8</inkml:trace>
  <inkml:trace contextRef="#ctx0" brushRef="#br1" timeOffset="27567.167">2173 757 5759,'-27'86'-728,"-14"74"1366,34-131-341,7-27-361,1 5-1187,16-22 754,-15 13 426,-2 2 28,0 0 0,-1 0 1,1 0-1,0 0 0,0 0 0,0 0 0,0 0 0,-1 0 0,1 0 0,0-1 0,0 1 0,0 0 1,0 0-1,0 0 0,-1 0 0,1 0 0,0 0 0,0 0 0,0-1 0,0 1 0,0 0 1,0 0-1,0 0 0,0 0 0,0-1 0,0 1 0,-1 0 0,1 0 0,0 0 0,0 0 0,0-1 1,0 1-1,0 0 0,0 0 43,-29-1 204,27 1-14,-19-29 1454,4-11-88,17 38-1310,0 2 8,0 0 2,0 0-21,0 0-91,-13 1 460,-5 1 420,16-2-763,0 0-33,-19-1 220,10-2-448,1 0 0,-18-15-188,27 17 54,1 1-24,0 0-2,-11-3 576,-14 28-1756,25-23 235,7 3-1626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09-18T00:47:17.09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667DA0-B341-4422-BD91-B466D5E69170}" emma:medium="tactile" emma:mode="ink">
          <msink:context xmlns:msink="http://schemas.microsoft.com/ink/2010/main" type="inkDrawing" rotatedBoundingBox="25979,1692 25994,1692 25994,1707 25979,1707" shapeName="Other"/>
        </emma:interpretation>
      </emma:emma>
    </inkml:annotationXML>
    <inkml:trace contextRef="#ctx0" brushRef="#br0">0 0 0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09-18T00:37:50.48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26DC4E-4CDF-4E81-9A7B-129AB4D67D3C}" emma:medium="tactile" emma:mode="ink">
          <msink:context xmlns:msink="http://schemas.microsoft.com/ink/2010/main" type="inkDrawing" rotatedBoundingBox="14973,7843 14988,7843 14988,7858 14973,7858" shapeName="Other"/>
        </emma:interpretation>
      </emma:emma>
    </inkml:annotationXML>
    <inkml:trace contextRef="#ctx0" brushRef="#br0">0 0 0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09-18T01:18:40.04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351E72-ADB1-4BA2-AF91-5DFC52B4C328}" emma:medium="tactile" emma:mode="ink">
          <msink:context xmlns:msink="http://schemas.microsoft.com/ink/2010/main" type="inkDrawing" rotatedBoundingBox="4679,13011 11100,12715 11134,13455 4713,13751" semanticType="callout" shapeName="Other"/>
        </emma:interpretation>
      </emma:emma>
    </inkml:annotationXML>
    <inkml:trace contextRef="#ctx0" brushRef="#br0">0 115 0,'22'22'93,"0"-22"-77,1 23-16,-1-1 16,-22 0-1,22 1-15,23-1 16,-23-22-1,23 22-15,-1-22 16,-22 22 0,1-22-16,-1 23 15,0-23 1,23 22-16,-1 0 16,-21 1-1,21-23-15,-21 22 16,-1 0-1,0 0-15,0-22 16,1 0-16,21 0 16,-21 23-1,-1-23-15,0 0 16,0 0 0,1 22-16,-1-22 31,0 0-31,1 0 31,-1 0-31,0 0 16,0 0-1,1 0-15,-1 0 16,-22 22 0,22-22-16,0 0 31,1 0-31,-1 0 15,0 0 1,1 0-16,-1 0 16,0 0-1,-22-22 1,22 22 281,1 0-282,-1 0-15,23 0 32,-23 0-32,22 0 15,-21 0 1,21 0-16,-21 0 16,21 0-16,1 0 15,-1 0 1,1 0-16,-23 0 15,23 0 1,-1 0-16,45 0 16,-44 0-1,-1-22-15,-21 22 16,-1 0 0,0 0-16,23 0 15,-1 0 1,1 0-16,-23 0 15,1 0 1,21 0-16,-22 0 16,23 0-16,-1 0 15,23 0 1,-22 22-16,-1-22 16,1 0-1,22 0-15,-23 0 16,1 0-1,-23 0-15,1 0 16,21 0 297,23-22-298,0 22 1,-23 0-16,45 0 15,23-23 1,-45 1-16,0 22 16,22-22-1,22 0-15,0 22 16,-66-23 0,44 23-16,23-22 15,-23 22 1,-45 0-16,23 0 15,22-22 1,-22 22-16,0 0 16,-23 0-1,23 0-15,-22 0 16,22 0-16,-23 0 16,1 0-1,-1 0-15,1 0 16,-23 0-1,23 22-15,-23-22 32,0 0-32,1 0 297,66 0-297,44 0 15,-43-22 1,-1 22-16,67-23 15,-23 1 1,-44 0-16,1 22 16,43-22-1,-66-1-15,0 23 16,22 0 0,0 0-16,0 0 15,-44 0 1,-1 0-16,1 0 15,22 0 1,-45 0-16,0 0 16,1 0-1,-1 0-15,-44 0 578,22-22-562,-23 22 0,-21-22-16,22-1 15,-23 1 1,0 0-16,23 22 16,22-22-1,-22 22-15,0-23 16,-23 23-1,23 0-15,-23-22 16,23 22 0,0-22-16,-1 22 31,1 0-15,0 0-1,0 0-15,-1 0 16,1 0-1,0 0 1,-1 0 47,46 0 77,-1 0-124,0 0 15,1 0 0,-1 0-31,22 0 16,1 0 0,-23 22-16,0-22 31,1 22-31,21 1 15,-21-23-15,-1 22 16,0 0 0,0-22-1,1 22 1,-1-22-16,0 0 31,1 0-31,-23 23 16,22-23-1,0 0-15,0 22 47,1 0-15,-23 1 14,22-23-14,-22 22-17,0 0 220,-22-22-204,-1 22-15,1-22-16,0 23 15,-23-1-15,23 23 16,-45-1-1,0 1-15,23-1 16,-23-22 0,45-22-16,-1 23 15,1-23 1,0 22 0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9:05:13.928"/>
    </inkml:context>
    <inkml:brush xml:id="br0">
      <inkml:brushProperty name="width" value="0.58333" units="cm"/>
      <inkml:brushProperty name="height" value="1.1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0,'15'0'125,"0"0"-109,16 0-16,-31 15 16,15-15-16,0 0 15,16 15 1,-16-15-16,1 15 16,30 1-16,-16-16 15,1 14-15,61 1 16,-62 16-16,31-16 0,-30-15 15,47 16-15,-17-1 16,31 14-16,-47-13 16,17-16-16,-32 0 15,16 0-15,-31 0 16,1 15-16,-1-15 16,0 0-16,-15 15 15,16-15 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9:05:15.149"/>
    </inkml:context>
    <inkml:brush xml:id="br0">
      <inkml:brushProperty name="width" value="0.58333" units="cm"/>
      <inkml:brushProperty name="height" value="1.1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0,'46'0'63,"15"0"-48,-15 0-15,46 0 16,-31 0-16,15 0 15,108 0 1,-77 0-16,77 31 0,-31-31 16,-46 0-16,-31 15 15,16 16-15,-61-31 16,30 0-16,-31 0 16,1 15-16,-16-15 15,16 0-15,15 0 0,-31 0 16,1 15-16,-1-15 15,0 0-15,0 0 16,-15 15 15,0 1 32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9:05:45.098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70 0 0,'-15'0'235,"-1"0"-220,1 0 1,0 0-16,-1 0 15,32 0 407,-1 0-422,0 0 16,31 15-16,-30-15 16,14 16-1,-15-16-15,16 0 16,0 15-16,-1-15 15,16 0-15,-15 0 0,-1 15 16,-14-15-16,14 0 16,16 16-16,-15 14 15,-16-30-15,16 0 16,15 0-16,-16 0 16,1 16-1,-16-16 1,0 15-16,1-15 31,-1 0-31,0 0 31,1 0-15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9:05:55.89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182 1 0,'46'0'203,"-31"0"-187,46 0-16,-30 0 16,30 0-16,-30 0 15,-16 0-15,0 0 0,1 0 16,-1 0-1,0 0-15,1 0 110,-1 0-95,0 0-15,1 0 16,-1 0-16,0 0 16,0 0-1,-30 0 298,0 0-282,0 0-31,-1 0 31,1 0-31,0 0 16,-1 0 0,1 0-16,-16 0 15,1 0-15,-1 0 16,16 0-16,-16 0 15,1 0-15,14 0 16,1 0-16,0 0 16,0 0-1,-1 0-15,1 0 16,0 0 0,-1 0-16,1 0 15,-31 0-15,31 0 16,-31 0-16,31 0 15,-16 0-15,16 0 16,-1 0-16,32 0 234,-1 0-202,0 0-17,1 0 1,-1 0 0,0 0-16,1 0 15,29 0-15,17 0 16,-1 0-16,0 0 0,-15 0 15,15 31-15,0-31 16,-30 15-16,30 1 16,-30-16-16,15 0 15,-16 0 1,-30 15 62,0 0-31,-15-15 15,0 0-30,-1 16-1,16-1-15,-15-15-16,0 15 0,-16 0 15,1-15-15,14 16 16,1-16-16,-31 15 15,31-15-15,-1 0 16,1 0-16,0 0 16,0 0-16,-1 0 15,1 0 1,0 0-16,-16 0 16,16 0-16,-1 15 15,-14 1-15,15-16 16,-1 0-16,1 15 15,0-15-15,-1 0 16,1 0 0,0 0 31,30 0 171,0 0-186,1 0-32,-1 0 15,0 0 1,1 0-1,-1 0-15,0 0 47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9:05:57.80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719 1 0,'-15'0'218,"0"0"-218,0 0 16,-1 0-16,1 0 16,0 0-16,-1 0 15,1 0 1,0 0 0,-1 0-16,1 0 15,0 0-15,0 0 16,-1 0-1,-14 0-15,14 0 16,1 0-16,-16 0 16,-14 0-16,29 0 15,1 0-15,0 0 16,-1 0-16,1 0 16,-16 0-16,16 0 0,-15 0 15,14 0 1,1 0-16,0 0 15,-1 0 1,1 0 0,0 0-16,-1 0 15,1 0 1,0 0 0,0 0-16,-1 0 31,1 0-16,0 0 32,-1 0-31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9:06:00.94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643 122 0,'-15'0'234,"-47"-30"-234,17 30 0,-17-16 16,1 1-16,0 15 16,0-15-16,30-16 15,1 31-15,-16 0 16,30 0-16,1 0 15,0 0-15,-1 0 16,1 0 0,0 0-16,0 0 15,-1 0 17,1 0-1,0 0-16,15-15-15,-16 15 47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2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247.08772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21:46:33.997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7091E4-47CD-43B6-8BD0-40783C02A486}" emma:medium="tactile" emma:mode="ink">
          <msink:context xmlns:msink="http://schemas.microsoft.com/ink/2010/main" type="inkDrawing" rotatedBoundingBox="13386,13663 13401,13663 13401,13678 13386,13678" shapeName="Other"/>
        </emma:interpretation>
      </emma:emma>
    </inkml:annotationXML>
    <inkml:trace contextRef="#ctx0" brushRef="#br0">0 0 0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31:20.4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0 121,'500'0,"-410"13,120-13,-41 27,-2 1,-5-3,136-10,31-15,-60 41,-198-42,1 4,-1 2,0 4,35 10,-4-12,-87-8,1 1,-1 1,0 0,0 1,0 0,0 1,4 3,0-2,0 0,0-1,1-1,-1 0,1-2,-1 0,13-2,23 0,534 2,-486-24,215 21,-186-25,-10 20,-13 2,-91 6,0 0,0-1,1 0,-1-2,0 0,16-5,-18 4,-1 0,1 2,0 0,0 1,0 1,0 0,8 2,15-1,1521-1,-1373-13,91 12,-64-12,70 14,-113 43,283 56,-299-82,102-19,-147-13,495 15,-513-27,-49 9,-34 13,0 0,-1-1,1-1,-2 0,1 0,0 0,-1-1,0 0,-1 0,0-1,0 0,0 0,-1 0,0-1,-1 0,0 0,0 0,-1 0,0-1,-1 1,1-7,-1 13,3-9,1 0,1 1,0 0,1 0,0 1,0 0,1 0,1 1,-1 0,3 0,10-13,-10 11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09-17T12:12:52.2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8A4E251-17B9-42F7-9BFB-9943F7E30EEB}" emma:medium="tactile" emma:mode="ink">
          <msink:context xmlns:msink="http://schemas.microsoft.com/ink/2010/main" type="writingRegion" rotatedBoundingBox="11054,3569 11245,5958 10536,6015 10344,3626"/>
        </emma:interpretation>
      </emma:emma>
    </inkml:annotationXML>
    <inkml:traceGroup>
      <inkml:annotationXML>
        <emma:emma xmlns:emma="http://www.w3.org/2003/04/emma" version="1.0">
          <emma:interpretation id="{B87B084E-BC2F-4784-8850-21AB63B0834F}" emma:medium="tactile" emma:mode="ink">
            <msink:context xmlns:msink="http://schemas.microsoft.com/ink/2010/main" type="paragraph" rotatedBoundingBox="11054,3569 11245,5958 10536,6015 10344,3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176056-DFDB-4032-874B-DA8648CEFB80}" emma:medium="tactile" emma:mode="ink">
              <msink:context xmlns:msink="http://schemas.microsoft.com/ink/2010/main" type="line" rotatedBoundingBox="11054,3569 11245,5958 10536,6015 10344,3626"/>
            </emma:interpretation>
          </emma:emma>
        </inkml:annotationXML>
        <inkml:traceGroup>
          <inkml:annotationXML>
            <emma:emma xmlns:emma="http://www.w3.org/2003/04/emma" version="1.0">
              <emma:interpretation id="{FE707291-40DB-4786-A2A7-F28E1030BCA9}" emma:medium="tactile" emma:mode="ink">
                <msink:context xmlns:msink="http://schemas.microsoft.com/ink/2010/main" type="inkWord" rotatedBoundingBox="11007,3573 11054,4167 10478,4213 10431,3619"/>
              </emma:interpretation>
              <emma:one-of disjunction-type="recognition" id="oneOf0">
                <emma:interpretation id="interp0" emma:lang="en-US" emma:confidence="0">
                  <emma:literal>G</emma:literal>
                </emma:interpretation>
                <emma:interpretation id="interp1" emma:lang="en-US" emma:confidence="0">
                  <emma:literal>5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@</emma:literal>
                </emma:interpretation>
                <emma:interpretation id="interp4" emma:lang="en-US" emma:confidence="0">
                  <emma:literal>*</emma:literal>
                </emma:interpretation>
              </emma:one-of>
            </emma:emma>
          </inkml:annotationXML>
          <inkml:trace contextRef="#ctx0" brushRef="#br0">1417 15 22,'0'0'5,"0"0"0,0 0 0,0 0 0,0 0-1,0 0 0,0 0 0,0 0 0,0 0 0,-3 15-1,3-15 0,0 0 0,0 11 1,0-11 0,0 0 0,-1 16 2,1-16-2,0 13 1,0-13 0,0 17-1,0-17 0,-2 20 0,2-5-2,0-1 0,-2 1 0,0 4-1,0 0 0,0 2 0,-1-2 0,2 2 0,0-1 1,-1-2-1,2 0 0,-1 0 0,0-1 0,-1 0 0,1 1 0,0-1 0,-2 1-1,-1-1 0,0-2 1,1-2-1,0-1 0,2 0 0,1-12 0,-3 14 0,3-14 1,0 0-1,0 0 1,0 0-1,0 0 1,16-14-1,-16 14 1,13-21 0,-4 8 0,-2-1-1,4-1 1,-2 0-1,1-5 0,1 5 0,-1-2 1,0 1-1,1 2 0,-1 1 0,-10 13 0,18-17 0,-18 17 0,15-4 0,-15 4 0,13 7 0,-13-7 0,10 15 0,-10-15 0,8 19 0,-8-19 0,9 18 0,-9-18 0,10 15 0,-10-15 0,9 16 0,-9-16 0,9 19 0,-6-6 1,1 2-1,-2 0 1,-2 2-1,2 3 1,0-1-1,0-1 1,-2 0-1,1-3 0,1-2 0,0-2 0,-2-11 0,8 16 0,-8-16 0,0 0-1,15 10-1,-15-10-3,18-6-8,-3 4-16,-10-18-1,14 4 0,-12-14 1</inkml:trace>
          <inkml:trace contextRef="#ctx0" brushRef="#br0" timeOffset="1172">1909-2 29,'0'0'18,"0"0"-2,0 0-2,0 0 0,0 0-3,0 0 0,0 0-2,0 0-1,-12-2 0,12 2-2,-4 11-1,4 2-1,-5 0 0,2 7-1,-2 1-1,1 2-1,2-1 0,0 5-1,1-1 0,0-1 0,3 1 0,1-2 0,2 2 0,2-3 0,-1 1-1,1-4 1,-1-2 0,2 0 0,-3-2 0,0-2 0,2-3 0,-5 1-1,-2-12 1,7 14-1,-7-14 1,0 0-1,6 15-1,-6-15-2,0 0-1,0 0-5,0 0-6,0 0-8,0 0-8,0 0 2,0 0 0</inkml:trace>
        </inkml:traceGroup>
        <inkml:traceGroup>
          <inkml:annotationXML>
            <emma:emma xmlns:emma="http://www.w3.org/2003/04/emma" version="1.0">
              <emma:interpretation id="{E121C947-F7C9-49C2-8DCB-02EC3DB2FA32}" emma:medium="tactile" emma:mode="ink">
                <msink:context xmlns:msink="http://schemas.microsoft.com/ink/2010/main" type="inkWord" rotatedBoundingBox="11204,5447 11245,5958 10536,6015 10495,5504"/>
              </emma:interpretation>
              <emma:one-of disjunction-type="recognition" id="oneOf1">
                <emma:interpretation id="interp5" emma:lang="en-US" emma:confidence="0">
                  <emma:literal>y</emma:literal>
                </emma:interpretation>
                <emma:interpretation id="interp6" emma:lang="en-US" emma:confidence="0">
                  <emma:literal>e</emma:literal>
                </emma:interpretation>
                <emma:interpretation id="interp7" emma:lang="en-US" emma:confidence="0">
                  <emma:literal>3</emma:literal>
                </emma:interpretation>
                <emma:interpretation id="interp8" emma:lang="en-US" emma:confidence="0">
                  <emma:literal>Y</emma:literal>
                </emma:interpretation>
                <emma:interpretation id="interp9" emma:lang="en-US" emma:confidence="0">
                  <emma:literal>p</emma:literal>
                </emma:interpretation>
              </emma:one-of>
            </emma:emma>
          </inkml:annotationXML>
          <inkml:trace contextRef="#ctx0" brushRef="#br0" timeOffset="7031">1418 1904 27,'0'0'9,"0"0"1,0 0-2,0 0-1,0 0-2,0 0 1,0 0-2,0 0 1,0 0 1,0 0-2,0 0 1,0 0 0,0 0 1,0 0-1,0 0-1,0 0 1,0 0-2,0 0 0,0 0 0,0 0 0,0 0-1,0 0 0,0 0-1,0 0 0,0 0-1,0 0 1,0 0 0,0 0-1,-1 14 0,1-14 0,-1 23 0,-1-7 1,1 1-1,1 2 0,-2 0 0,2 1-1,0-2 1,0 2 0,1-2 0,-1-1 0,1-3 0,0 0 0,2-1 0,-2 0 0,1-1 0,-2-12-1,4 22 1,-4-22 0,3 24 0,-1-13 0,0 2 0,-2-13 0,3 18 0,-3-18 0,1 15 0,-1-15 0,0 0 0,0 0 0,0 0 0,0 0 0,0 0 0,0 0 0,0 0 0,0 0-1,0 0 1,0 0 0,0 0 0,0 0-1,0 0 1,0 0 0,0 0 0,12-16 0,-12 16 0,8-18 0,-3 6 0,-5 12 0,12-21 1,-12 21-1,9-16 0,-9 16 0,10-12 1,-10 12-1,0 0 0,14-10 0,-14 10 0,0 0 0,16-7 0,-16 7 0,14-8 0,-14 8 0,17-9 0,-5 4 0,-12 5 0,19-8 0,-19 8 0,18-6 0,-18 6 0,12 1 0,-12-1 1,0 0-1,0 0-1,13 16 1,-13-16 0,6 14 0,-6-14-1,7 14 1,-7-14 0,5 13 0,-5-13 0,0 0 0,9 13 0,-9-13 0,0 0 0,0 0 1,9 17-1,-9-17 0,3 14 0,-3-14 0,2 17 0,0-5 0,-2-12 1,4 18-2,-4-18 1,1 16 0,-1-16-1,0 0-1,0 0 0,12 14-1,-12-14-2,0 0-6,11 0-13,-12-14-5,1 14 1,10-30 1</inkml:trace>
          <inkml:trace contextRef="#ctx0" brushRef="#br0" timeOffset="8391">1840 2023 35,'0'0'16,"0"0"-1,-3-15-2,3 15-1,-5-15-2,5 15-2,-1-15 0,1 15-2,1-14-1,-1 14-1,4-12-1,-4 12 0,8-12-1,-8 12 0,0 0 0,14-12-1,-14 12 1,0 0-1,14 0 0,-14 0-1,0 0 1,13 17-2,-13-17 1,13 16 0,-13-16-1,13 15 1,-13-15-1,16 11 1,-16-11 0,15 9 0,-15-9 0,13 8 0,-13-8 0,0 0 0,15 15 0,-15-15 0,6 15 0,-6-15-1,4 18 1,-4-18-1,4 19 0,-4-19 1,2 21-1,-2-21 1,0 17-1,0-17 1,-2 17 0,2-17 0,-7 18 0,2-6 0,5-12 0,-14 24 0,5-11-1,1 1 1,-1-1-1,1 0 1,8-13 0,-14 21 0,14-21 0,-12 17 0,12-17 0,-10 16 0,10-16 0,0 0 0,-13 15 0,13-15 0,0 0 1,0 0-1,-9 12 0,9-12 0,0 0 0,0 0 1,0 0-1,0 0 0,0 0 0,0 0 1,-12 4-1,12-4 1,0 0-1,0 0 0,0 0 1,0 0-1,0 0 0,5-13 0,-5 13 0,0 0 0,0 0 0,15-7 0,-15 7 0,11 0 0,-11 0 1,13 2-1,-13-2 0,17 5 1,-17-5 0,20 9 0,-20-9-1,19 10 1,-19-10 0,18 13-1,-18-13 1,13 11-1,-13-11 0,0 0 0,14 10 1,-14-10-1,12 5 0,-12-5 0,13 3 1,-13-3-1,14 2 1,-14-2-1,13-1 1,-13 1 0,16-1 0,-16 1 1,17-4-1,-17 4 0,17-5 0,-17 5 0,16-3 0,-16 3 0,15-3-1,-15 3 1,0 0-1,13-2-1,-13 2 0,0 0-2,0 0-6,0 0-8,0 0-13,0 0-3,0 0 1,0 0 0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2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247.08772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21:47:37.30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2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247.08772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21:47:40.53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0,'24'0'218,"-12"0"-202,0 0 0,0 0-1,0 0-15,0 0 16,0 0-1,0 0 1,13 0-16,-13 0 16,0 0-1,0 0 1,0 0-16,0 0 16,0 0-1,12 0 1,-12 0-1,0 0 1,0 0-16,0 0 16,0 0-16,0 0 15,12 0-15,-12 0 16,0 0 0,0 0 15,0 0-16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2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247.08772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21:47:44.378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0 125 0,'12'0'250,"0"0"-250,0 0 15,0 0 1,0 0-1,12 0 1,-12 0 0,0 0-1,0 0 1,0 0-16,0-12 0,0 12 16,12 0-1,-12 0-15,0 0 16,0 0-1,0 0 1,0 0-16,0 0 16,13 0-1,-13 0 17,0 0-17,0 0 1,0 0-16,0 0 15,0 0 1,24-24 0,-12 24-16,0 0 0,-12 0 15,0 0-15,0 0 16,0 0-16,0 0 16,0 0-16,0 0 15,12-12-15,-12 12 16,0 0-16,1 0 15,-1 0-15,0 0 16,0 0-16,12 0 16,-12 0-16,0 0 15,0 0 1,0 0-16,0 0 16,0 0-1,12 0 1,-12 0-1,0 0-15,0 0 16,0 0 0,0 0-16,0 0 15,12 0 1,-12 0 0,0 0-16,0-12 15,0 12-15,0 0 0,25 0 16,-25 0-16,0 0 15,12-12-15,0 12 16,-12 0 0,0 0-16,0 0 15,0 0-15,24 0 16,-24-12-16,0 12 16,12 0-16,12 0 15,-24 0-15,12 0 0,-11 0 16,11 0-16,-12 0 15,0 0-15,0 0 16,12 0 0,12-24-1,-24 24 1,0 0-16,12 0 16,-12 0-16,0 0 15,0 0-15,0 0 16,0 0-1,0 0 1,12-12-16,-12 12 16,0 0-1,0 0 1,0 0-16,1 0 16,-1 0-1,12 0 1,-12 0-1,0 0 1,0 0 0,0 0-16,0 0 15,0 0-15,24 0 0,-24 0 16,12 0 0,12 0-16,-12 0 15,0 0 1,-12 0-16,12 0 15,-11 0 1,-1 0-16,12 0 16,-12 0-16,0 0 15,0 0 1,0 0 0,0 0-16,0 0 15,0 24 1,12-24 15,-12 0-31,0 0 16,0 0-1,0 0 1,0 0-16,0 0 16,12 0-1,-12 0 1,0 0-16,-12 12 15,12-12-15,0 0 0,0 0 16,1 0 0,11 0-1,-12 0-15,-12 12 16,12-12 0,0 0-16,0 12 31,0-12-31,0 0 0,12 12 15,0-12-15,-12 0 16,0 0-16,0 0 16,0 12-16,24-12 15,-36 12-15,12-12 16,0 0-16,0 0 16,0 0-1,12 0-15,-12 0 16,13 0-1,-13 0-15,0 12 16,24 12-16,0-12 16,-12-12-1,-12 0 1,12 0 0,-24 12-16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2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247.08772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21:47:51.91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91 0,'24'0'219,"0"0"-203,-12 0-16,0 0 15,0 0 1,0 0 0,0 0-16,0 0 15,12 0-15,-12-12 16,0 12-1,0 0 1,0-12 0,0 12-1,1 0 1,-1 0 0,12 0-1,-12 0 1,0 0-1,0 0 1,0 0 0,0 0-1,0 0 1,12 0 0,-12 0-1,0 0 1,0 0-16,0 0 15,0 0 1,0 0-16,12 0 16,-12 0-1,0 0-15,12 0 16,-12 0-16,13 0 16,-13 0-1,0 0-15,0 0 16,0 0-1,0 0 1,0 0-16,0 0 16,12 0-16,-12 0 0,0 0 15,0 0 1,0 0-16,0 0 16,0 0-1,12 0 1,-12 0-16,0 0 15,0 0 1,0 0-16,0 0 0,0-12 16,12 12-16,-12 0 15,1 0 1,-1 0 0,0 0-16,0 0 15,0 0 1,12 0-16,-12 0 15,0 0-15,0 0 16,0 0-16,0 0 16,0 0-16,0-24 15,24 24-15,-12 0 16,12 0 0,-24 0-16,24 0 15,-11 0-15,-13 0 0,24-12 16,-12 12-16,12-12 15,-24 12-15,0 0 16,24 0-16,-24 0 16,0 0-1,0 0-15,0 0 16,0 0 0,12 0-16,-12 0 15,0 0-15,0 0 16,0 0-1,1 0 1,-1 0-16,12 0 31,-12 0-31,0 0 32,0 0-17,0 0 1,0 0-1,0 0 1,12 0-16,-12 0 16,0 0-1,0 0 1,0 0 0,0 0-1,0 0-15,0 0 16,12 0-1,-12 0 1,0 0-16,0 0 16,0 0-16,25 0 0,-13 12 15,12-12-15,-12 0 16,12 0-16,12 0 16,-36 0-1,12 0-15,-12 0 16,0 0-1,0 0-15,12 0 16,0 0-16,-11 12 16,-1-12-16,0 0 15,0 0-15,0 0 16,0 0-16,0 0 16,12 0-16,-12 0 15,0 0 1,0 0-16,12 0 15,12 0 1,0 0 0,-12 0-1,-12 0 1,24 0 0,-24 0-16,1 0 15,-1 0-15,24 0 16,-24 0-16,0 0 15,0 0-15,0 0 0,12 0 16,12 0 0,-24 0-1,0 0 1,-12 24 0,12-24 15,12 0-31,-12 0 15,0 0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2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247.08772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21:47:54.62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 0,'48'0'219,"-36"0"-219,36 0 0,0 0 16,-24 0-16,13 0 15,-1 0-15,-12 0 16,12 0-16,-12 0 16,-12 0-16,12 0 15,-12 0-15,0 0 16,0 0-16,0 0 16,24 0-16,-24 0 0,12 0 15,13 0-15,-13 0 16,24 0-16,-12 0 15,0 0-15,-12 0 16,12 0-16,12 0 16,0 0-16,-11 0 15,11 0-15,-36 0 0,36 0 16,-12 0-16,-24 0 16,12 0-16,12 0 15,-12 0-15,-12 0 16,12 0-16,-11 0 15,11 0-15,-12 0 16,24 0-16,-12 0 16,-12 0-16,24 0 15,-24 12-15,12-12 0,-12 0 16,12 0-16,0 0 16,12 0-16,-24 24 15,0-24-15,13 0 16,11 0-16,-12 0 15,12 0-15,0 0 16,-12 0-16,12 0 16,-12 0-16,-12 0 15,0 0-15,24 0 0,-12 0 16,1 0-16,-1 0 16,-12 0-16,24 0 15,-12 0-15,12 0 16,-24 0-16,0 0 15,12 0-15,0 0 16,-12 0-16,12 0 0,12 0 16,-24 0-16,13 0 15,-13 0-15,24 0 16,-12-12-16,12 12 16,0-12-16,-12 12 15,-12 0-15,36 0 16,-12 0-16,-24 0 15,12 0-15,1 0 0,-13 0 16,0 0-16,0 0 16,12 0-16,12 0 15,-24 0 1,0 0 0,0 0-16,12 0 0,-12 0 15,0 0 1,0 0 109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2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247.08772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21:47:57.85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24 0,'24'0'218,"24"0"-218,1 0 0,11-12 16,-12 12-16,-12-12 16,-12 12-16,12 0 15,-24 0-15,0 0 16,0 0-16,0 0 15,13 0 1,-13 0-16,0 0 16,0 0-1,0 0 17,0 0-17,0 0 16,0 0-15,12 0-16,-12 0 16,0 0-1,0 0 1,0 0 859,0 0-859,0 0-1,12 0 48,-12 0-63,0 0 15,0 0-15,0 0 16,0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2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247.08772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21:48:01.14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52 0,'24'0'156,"12"0"-156,-12 0 15,12 0-15,-12 0 16,12 0-16,-11 0 0,-1 0 16,0 0-16,-12 0 15,24 0-15,-12 0 16,-12 0-16,24 0 16,-12 0-16,24 0 15,-12 0-15,13 0 16,-13 0-16,12 0 15,-36 0-15,24 0 0,-24 0 16,12 0-16,-12 0 16,12 0-16,-12 0 15,0 0 1,0 0-16,0 0 16,0 0-16,0 0 15,12 0-15,-11 0 16,-1 0-16,0 0 0,12-12 15,0 12 1,-12 0 0,0 0-1,0 0-15,12 0 16,0 0 0,0 0-1,-12 0-15,24 0 0,-12 0 16,49-24-16,-37 24 15,12 0-15,-12 0 16,-12 0-16,12 0 16,-12 0-16,12 0 15,-24 0 1,0 0-16,0 0 0,0 0 16,25 0-1,-25 0-15,0 0 16,0-12-16,0 12 15,0 0-15,12 0 16,-12 0 0,0 0-16,0 0 15,0 0-15,0 0 16,0 0-16,12 0 16,-12 0-1,0 0 1,0 0-16,0 0 78,0 0-62,0 0-1,12 0-15,-12 0 16,49 0 453,11 0-469,0 0 0,-48 0 15,36 0 1,-48 12-16,13-12 0,11 0 15,-24 0-15,0 0 16,0 0-16,0 0 16,24 0-1,-24 0-15,0 0 16,24 0-16,-24 0 0,0 0 16,0 0-16,0 0 15,12 0-15,0 0 16,-12 0-16,12 0 15,-11 0-15,23 0 16,-24 0-16,36 0 16,0 0-16,0 0 15,-12 0-15,0 0 16,13 0-16,-25 0 16,0 0-16,-12 0 15,12 0-15,-12 0 16,24 0-16,-24 0 15,12 0-15,-12 0 16,24 0-16,-24-12 16,0 12-16,0 0 15,0 0-15,0 0 0,12 0 16,-11 0 0,-1 0-1,0 0-15,12 0 16,0 0-1,-12 0-15,0 0 16,0 0-16,0 0 16,0 0-1,0 0-15,12 0 16,-12 0-16,0 0 16,0 0-1,0 12-15,0-12 63,0 0-63,0 0 15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2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247.08772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21:48:26.15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987 1 0,'-12'0'1296,"0"0"-1264,-12 0 30,12 0-15,0 0 62,0 0-93,0 0 15,0 0 32,0 0-16,0 0-32,-12 0 32,12 0-31,0 0-1,0 0 1,0 0 0,0 0-16,0 0 47,-13 0-47,13 0 31,0 0-31,0 0 15,0 0 1,0 0 0,0 0-1,-12 24 1,12-24-16,0 0 16,0 0-1,0 0 1,0 0 15,12 12-31,-12-12 16,-12 0-16,12 0 31,0 0-15,0 0-1,0 0 16,12 12-15,-12-12 0,0 0-1,0 0 32,-12 0-31,24 12-1,-12-12 17,-1 0-32,1 0 15,0 0 17,0 0-1,0 0-16,-12 0 1,12 0 0,0 0-1,12 12 1,-12-12 0,0 0-1,0 0 1,0 0-16,-12 0 15,12 0-15,0 0 16,0 0-16,0 0 16,0 0-16,0 0 15,-12 0 1,12 0-16,0 0 16,0 0-1,-1 0 16,1 0-15,0 12 15,0-12-15,-12 0 31,12 0-16,0 0 16,12 13-47,-12-13 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9-09-12T17:39:12.04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0,'13'0'625,"-1"0"-593,1 0-17,12 0 16,-12 0-15,0 0 0,-1 0-1,1 13 1,-1-13 0,1 0-1,12 0 1,-12 0-1,0 0-15,-13 25 16,12-12 0,1-13-16,0 0 15,-1 0 1,14 0 0,-14 0-1,1 12 1,-1 1-1,1-13 1,0 12-16,-1-12 16,14 0-1,-14 0 1,1 13-16,0-13 16,-1 0-16,13 0 15,1 0-15,-14 0 16,14 0-16,12 0 15,-26 0 1,1 0-16,-1 13 16,1 12-16,0-25 15,12 0 1,-12 0-16,-1 0 16,1 0-1,0 0-15,-1 0 16,1 13-16,-13-1 15,25-12-15,-12 0 16,-1 13 0,1-13-16,0 0 15,-1 0 1,1 0 0,0 0-16,12 0 15,-13 0 1,1 0-1,0 0-15,-1 0 16,1 0 0,0 0-16,12 0 15,-12 0-15,-1 0 16,1 0-16,-1 0 16,26 0-16,-25 0 15,0 0 1,-1 0-1,1 0-15,0 0 16,-1 0-16,13 0 16,-12 0-16,0 0 15,-1 0 17,1 0-17,0 0-15,-1 0 16,26 0-16,13 0 15,-39 0 1,1 0-16,0 0 16,12 0-16,-12 0 15,-1 0-15,1 0 16,-1 0-16,1 0 0,0 0 16,12 0-16,0 0 15,-12 0 1,0 0-16,24 0 15,-24 0-15,0 0 16,-1 0 0,1-13-16,0 13 15,-1 0-15,-12-12 16,26 12-16,-14 0 0,1 0 16,-1 0-16,1 0 15,0 0 1,-1 0-16,14 0 15,-14 0 1,1 0-16,0 0 16,-1 0-16,1 0 15,25 0-15,-26 0 16,1-26-16,12 26 16,13 0-16,0-12 15,13 12-15,-13 0 16,-26 0-1,1 0-15,-1 0 16,1 0-16,0 0 0,-1 0 16,26 0-1,-25 0 1,0 0-16,-1 0 16,1 0-1,-1 0 1,14 0-16,-1 0 15,-12 0 1,-1 0-16,1 0 16,12 0-16,-12 0 15,-1 0-15,1 0 16,0 0-16,-1 0 16,1 0-16,12 0 15,-12 0-15,0 0 16,-1 0-1,1 0 1,-1 0-16,-12 12 0,13-12 31,0 0-15,12 0 0,-12 0-16,-1 0 15,1 0 1,-13 13-16,13-13 0,-1 0 15,1 0 1,12 0 0,-12 0-1,-1 25 1,1-25 0,0 0-16,-1 0 15,1 0-15,12 13 16,-12-13-16,0 0 15,-1 0 1,-12 13 0,0-26 234,-12 13-250,-1 0 15,13-25 1,-25 25 0,12 0-16,13-13 0,-25 13 15,12-13-15,0 1 16,-25 12-16,13 0 15,-13-13-15,26 0 16,-1 13-16,-25-25 16,25 13-16,1 12 15,-1 0-15,1-13 16,-14 13-16,14 0 16,-1 0-16,0 0 0,-25-13 15,26 13 1,-1 0-1,1 0-15,-1 0 16,0 0-16,1 0 16,-26 0-1,25 0 1,0 0-16,1 0 16,-1 0-16,1 0 15,-14 0 1,14 0-16,-1 0 15,0 0 1,1 0-16,-1 0 16,0 0-1,-24-12-15,24 12 16,-12 0-16,-1 0 16,1 0-16,-13 0 15,26 0-15,-1 0 16,-12 0-16,12 0 15,-12 0-15,-1 0 16,14 0-16,-1 0 0,-25 0 16,13 0-1,12 0 1,1 0 0,-26 0-1,25 0 1,1 0-16,-1 0 15,0 0-15,-12 0 16,12 0 0,1 0-16,-1 0 15,0 0 1,1 0-16,-1 0 16,-12 0-16,12 0 15,1 0-15,-1 0 16,0 0-16,1 0 15,-1 0-15,-25 12 16,26-12-16,-14 0 0,1 0 16,0 0-16,12 0 15,0 0-15,-24 0 16,24 0-16,0 0 16,-12 13-16,0-13 15,12 0 1,0 0-16,1 0 15,-1 0-15,1 0 16,-1 0-16,-12 0 16,12 0-1,0 0-15,1 0 16,-14 0 0,-11 25-1,24-12-15,0-13 16,-25 0-1,26 0-15,-1 0 0,-25 0 16,26 0 0,-1 0-16,0 0 15,1 0 1,-1 0-16,0 0 16,1 0-1,-14 0-15,14 0 16,-1 0-16,1 0 15,-1 0 1,0 0-16,1 0 16,-14 0-1,14 0-15,-1 0 16,0 0 0,1 0-16,-1 0 15,-25 0-15,26 0 16,-1 0-16,0 0 0,1 0 15,-1 0 1,-12 0-16,12 0 16,1 0-1,-1 0 1,0 0-16,1 0 16,-1 0-16,0 0 15,-12 0 1,12 0-1,1 0-15,-1 0 16,1 0 0,-1 0-1,0 12-15,13 1 16,-25-13 0,12 0-16,1 0 31,12 13 0,0-1-15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8-11-04T17:13:24.5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612 49 19,'0'0'6,"0"0"0,0 0-2,0 0-2,0 0 0,0 0 1,0 0-1,0 0 0,0 0 2,0 0 0,0 0 1,0 0-1,0 0 0,-9 11 0,9-11 0,0 0-2,-8 11-1,8-11 0,0 0 0,0 0-1,-11 13 1,11-13 0,0 0 0,0 0 1,-9 12 0,9-12 0,0 0 0,0 0 1,-11 8 0,11-8-1,0 0 1,0 0 0,-11 3-1,11-3 0,0 0-1,-12 0 1,12 0 0,0 0 0,-11-2-1,11 2 1,0 0-1,-14 0 0,14 0 0,0 0 0,-12 0 0,12 0-1,0 0 0,-13-1 0,13 1 0,0 0 0,-11-3 1,11 3-1,0 0 1,-13-4-1,13 4 0,0 0 1,-17-6-1,17 6 0,-11-6 0,11 6 0,-12-6 0,12 6 0,-14-3 0,14 3 1,-13-3-1,13 3 0,-13-3 0,13 3 0,-13-4 0,13 4 0,-14-5 0,14 5 0,-13-3 0,13 3 0,-13-3 0,13 3 1,-15 0-1,15 0 0,-14 4 1,14-4-1,-16 10 0,16-10 0,-16 10 0,16-10 1,-15 12-1,15-12 1,-14 12-1,14-12 1,-12 7 0,12-7-1,0 0 1,-13 7 0,13-7-1,0 0 1,-13 7-1,13-7 0,-12 7 0,12-7 0,-13 10 0,13-10 0,-16 12 0,16-12 0,-15 13 1,15-13-1,-16 14 1,16-14-1,-15 13 1,15-13-1,-14 13 1,14-13-1,-15 13 1,15-13-1,-15 13 1,15-13 0,-12 8-1,12-8 1,0 0-1,-13 9 1,13-9-1,0 0 0,0 0 0,-13 13 0,13-13 0,-8 17 0,8-17 0,-8 19 0,4-9-1,4-10 1,-7 21 0,7-21 0,-6 17-1,6-17 1,-2 19 0,2-19 0,-1 20 0,1-9 0,1 0 0,0 0 0,2 0 0,0 0 0,1-1 1,0 1-1,-4-11 1,11 20-1,-11-20 0,9 18 0,-9-18 0,14 13 0,-14-13 0,16 10 0,-16-10 0,18 7 0,-18-7 0,19 8 0,-19-8 0,19 12 0,-19-12 0,18 13 0,-6-5 0,0-1 0,1-1 0,1 0 0,-1-2 0,1-2 0,1 1 0,-1-2 0,-1 2 0,0-2 0,0 2 0,-1-2 0,0 2 0,1 1 0,-2-1 0,2 2 0,-1-1 0,0-1 0,-2 0 0,3-1 0,0 2 0,-1-2 0,1 0 0,0 2 0,1-2 0,-1 1 0,1-1 0,-1 1 0,0-1 0,-1 0 0,0 2 0,1-2 0,-1 0 0,0 1 0,-1-2 0,1 3 0,-1-3 0,2 1 0,0 0 0,2-1 0,-1-1 0,1 0 0,2 0 0,-2-1 0,1-1 0,0 2 0,-3 0 0,-1 2 0,0 0 0,0 0 0,-2 2 0,2 1 0,-12-5 0,21 8 0,-9-4 0,0-1 0,-2 1 0,2-2 0,1 1 0,-1-3 0,1 0 0,0-2-1,1-1 1,1-1 0,1-2 0,1 0-1,-1 2 1,2-2 0,0 1 0,-1 0 0,1 4 0,1-3 0,-1 3 0,1-2 0,1-1 0,0 0-1,0 0 1,-1 0 0,1-1 0,-1 0 0,-1 2 0,2-2 0,-1 2 0,1 0 0,-1 1 0,3-1 0,-3 3 0,2 3 0,0 0 0,0 2 1,-1 2-1,2 2 0,-1-1 0,0 2 0,2-2 0,0 0-1,-1-2 1,0-1 0,2-1 0,-4-2 0,0-1 0,-3 0 0,1 2 0,-4-2 0,1 1 0,-1 1 0,-1 0 0,1 1 0,0-2 0,2 1 0,-1-2 0,1 0 0,1-2 0,-1 0-1,2-1 1,-2 1 0,2 0 1,-4 0-1,3 0 0,-2 1 0,-2 0 0,2 1 0,-1-1 0,0-1 0,1 2 0,1-1 0,-1-1 0,1 1 0,1-2 0,0 1 0,1 0 0,-1 0 0,0 0 0,3-2 0,-1 2 0,-2 0 0,2 1 0,0 0 0,0 0 0,1 2 0,-3-1 0,1 2 0,1 0 0,0 0 0,-1-1 0,1 1 0,0-2-1,0-1 1,1-1 0,-1 1 0,-2-2 0,0 0 0,0 1 0,0 1 0,-2 0 0,0 0 0,-1 1 0,0 0 0,3-1 0,-1 1 0,1-2 0,-1 1 0,2-1 0,-2 0 0,3-3 0,-1 3 0,-2-1 0,0-1 0,1 2 0,1 0 0,-3 0 0,4-1 0,-3 2 0,0 0 0,1 0 0,-1 2 0,1-1 0,-2 0 0,2 0 0,-2-1 0,0 1 0,0 1 0,2-4 0,0 2 0,1-1 0,0 0 0,-2-1 0,-1 2 0,2-2 0,-3 2 0,0 2 0,0-1 0,-1 2 0,0 0 0,1-1 0,1-1 0,-1 1 0,2-2 0,0-2 0,3 1 0,-3-2 0,3 0 0,-1 1 0,0-1 0,2 2 0,-1 1 0,1 0 0,-3 1 0,0 2 0,-1-2 0,1 1 0,-2 1 0,-1-1 0,2-1 0,-1 1 0,4-1 0,-3 0 0,4-1 0,-2 0 0,2 0 0,-1-1 0,1 1 0,1 1 0,-3-1 0,1 1 0,0 0 0,1 1 0,1-2 0,3 1 0,-2-2 0,-1 1 0,1-2 0,3 1 0,-4 0 0,0 0 0,-2 1 0,0 0 0,-4 0 0,0 1 0,0 0 0,0-1 0,1 1 0,0-1 0,0 0 0,2 0 1,-2-1-1,0 0 0,0 0 0,-2 0 1,-1 1-1,1-2 0,-4 2 0,3 0 0,0-1 0,-1 1 0,1 0 0,0-1 0,0 1 0,-2-1 0,4 0 0,-4 1 0,1-2 0,0 1 0,0 1 0,-1 0 0,2-1 0,-2 0 0,-1 0 0,1 1 0,1-2 0,-2 1 0,2-1 0,0 1 0,-12 1 0,20-3 0,-7 2 0,-3 0 0,3 0 0,0 0 0,0-2 0,1 1 0,1-1 0,2 0 0,-2 2 0,4-3 0,-4 3 0,3 0 0,-1-1 0,2 2 0,0-2 0,0 2 0,-1-1 0,2 1 0,2-2 0,-2 0 1,3 0-1,-1 0 0,1-1-1,0 0 1,-1-2 0,1 0 0,-2 1 0,1 0 0,-2 1 1,0 1-1,1 1 0,-1 1 0,4 1 0,-4 1 0,0 0 0,1-1 0,-2-1 0,1 0 0,-2-3 0,-1 0 0,-2-1 0,0 1 0,-1-2 0,-2 1 0,-1 1 0,-1-1 1,-10 4-1,18-4 0,-18 4 0,15-2 0,-15 2 0,19-2 0,-19 2 0,19-2 0,-19 2 0,17-1 0,-17 1 0,18 0 0,-18 0 0,14-1 0,-14 1 0,11 1 0,-11-1 0,10 0 0,-10 0 0,0 0 0,15 1 0,-15-1 0,16 0 0,-16 0 0,16 0 0,-16 0 0,19 0 0,-8-1 0,-11 1 0,17 1 0,-5 1 0,-12-2 0,20 1 0,-20-1 0,17 0 0,-17 0 0,17 1 0,-7-1 0,-10 0 0,19-1 0,-19 1 0,23 0 0,-13 0 0,3 0 0,-13 0 0,22-1 0,-22 1 0,19 1 0,-8-2 0,-1 2 0,2-1 0,-1-1 0,2 2 0,-3-2 0,2 1 0,0-2 0,-2 1 0,-10 1 0,17 0 0,-17 0 0,13-1 0,-13 1 0,10 0 0,-10 0 0,12 1 0,-12-1 0,14-2 0,-14 2 0,13-4-1,-13 4 1,14-3 0,-14 3 0,12-5 0,-12 5 0,11-4 0,-11 4 0,13-2 0,-13 2 0,11-4 0,-11 4 0,13-3-1,-13 3 1,10-5 0,-10 5-1,13-6 1,-13 6 0,0 0-1,11-8 1,-11 8 0,0 0 0,0 0 0,0 0 0,13-12 0,-13 12 0,0 0 0,10-12 0,-10 12 0,0 0 0,16-14 0,-16 14 0,14-10 0,-14 10-1,10-8 1,-10 8 0,11-6 0,-11 6 1,0 0-1,12-6 0,-12 6 0,0 0 0,0 0 0,0 0 0,0 0 0,11-12 0,-11 12 0,0 0 1,4-12-1,-4 12 1,0 0-1,6-14 1,-6 14 0,0 0-1,0-16 1,0 16-1,1-15 1,-1 15-1,1-19 1,0 7-1,0 0 0,2 1 1,-3-1 0,1 1 0,-1 11 0,1-17 0,-1 17 0,-1-11 0,1 11 1,0 0-1,-4-12-1,4 12 1,0 0-1,0 0 1,0 0-1,-4-12 1,4 12-1,0 0 1,-3-13 0,3 13 0,-3-11-1,3 11 1,-6-12-1,6 12 0,-13-17 0,13 17 1,-14-20-2,7 9 1,-2-1 0,9 12 0,-17-21 0,17 21 0,-14-17 1,14 17-1,-16-12 0,16 12 0,-14-9 0,14 9 0,-16-6 1,16 6-1,-13-5 0,13 5 0,-14-6 0,4 3 0,10 3 0,-18-4 0,18 4 0,-21-4 0,10 3-1,11 1 1,-22-1 0,11 0 0,-1 1 0,-4 0 0,2 1 0,0 0 0,-1 0 0,2 0 0,-2-1-1,2 0 1,0 0 1,2 0-2,-2-1 2,0 0-1,-1 0 0,-1 0 0,-1-1 0,-1 2 0,0 0-1,-2-1 1,2 1 0,1 0 0,1-1 0,1-1 0,-1-1 0,3 0 0,-1 0 0,-2 0 0,1 0 1,0 1-1,-3 2 0,0 0 0,1 0 0,-2 1 0,1 0 0,0 0 0,-2-1-1,2 0 1,0-1 0,1 0 0,-2 0 0,1 0 0,-1 1 0,0 0 0,3 1 0,-3 0 0,0 1-1,1 1 1,0-1 0,0 1 0,2-1 0,0-1 0,-2-2-1,4 0 1,0-2 0,2 0 0,-1-1 0,0-1 0,0 1 0,2-1 0,-3 1 0,2 2 0,0 0 0,-3-1-1,14 3 1,-20-2 0,20 2 0,-22-3 0,22 3 0,-17-2 0,17 2 0,-18-4 0,8 3 0,10 1 0,-18-2 1,18 2-1,-19-2 0,19 2 0,-16-2 0,16 2 0,-17 0 0,17 0 0,-16 0 0,16 0 0,-14-1-1,14 1 1,-14 0 0,14 0 0,-12-3 0,12 3 0,-14-4 0,14 4 0,-18-6 0,18 6 0,-21-4 0,21 4 0,-21 0 1,6 0-1,1 0 0,1 2 0,0-1 0,-1-1 0,1-1 0,-4-1 0,4 1 0,3 0 0,-2 0 0,-2 2 0,-1 0 0,-2 3 0,-1 1 0,-1-2 0,-1 3 0,-4-2-1,3-1 1,0 1 0,-1-3 0,2-1 0,-1 0 0,2-1 0,0 1 0,-2-1 0,2-1 0,-1 2 0,0-1 0,0-1 0,1 1 0,1-2 0,-1 1 0,4-2 0,-3 2 0,3 0-1,2-1 1,2 2 0,-2-1 0,2-1 0,0 2 0,0-1 0,11 2 0,-20-5 0,20 5 0,-21-2 0,10 2 0,0 1 0,0 0 0,0 0 0,-1 0 0,0 2 0,2-2 0,-3 1 0,1-1 0,-1 1 0,1 0 0,-1 0 0,0 1 0,-1 0 0,0-1 0,0 0 0,-1 0 0,1-2 0,-1 2-1,-2-4 1,2 2 0,-2 0 0,1-1 0,-2 1 1,0 0-1,1 0 0,-1 0 0,2 0 0,-2 0 0,2 0 0,0-1 0,-1 1 0,1-1 0,-3 1 0,1 0 0,-2 1-1,1 0 1,-2 0-1,1 2 1,-1-1 0,1 0-1,3 1 1,-3-1 0,3-1 0,2 1 0,0-1 0,2 0 0,0 0 0,1-1 0,-1-1 0,3 1 0,-3 0 1,0 0-1,-1 1 0,-2 2 0,-1-1 0,2 0 0,-2 2 0,1 0 0,0-1 0,0-1 0,3 1 0,0-2 0,1-1 0,-1 0 0,-1-1 1,0-2-1,-1 2 0,0 0 0,-1 1 0,-2 0 0,2 1 0,-1 0 0,2 1 0,-2-1 0,3 0 0,1-1 0,1 0 0,1 0 0,0-1 0,0 0 0,1-1 0,-2 1 0,0 1 1,1 0-1,-3 0 0,2 0 0,-1 1 0,0 1 0,-1-1 0,2 0 1,2-1-1,-3 1 0,2-2 0,-1 1 0,2 0 0,10 0 0,-19-4 0,19 4 0,-18-2 0,18 2 0,-17-5 0,17 5 0,-18-3 1,6 3-1,2-1 0,-3 1 0,-1 0 0,0 0 0,-2 1 0,0-1 0,-3 1 0,3-1 0,-3 0 0,1-1 0,1-2 0,-2 1 0,1-2 1,1-2-1,-1 0 0,-2-1 0,1 1 0,-3-1 0,0 1 0,-3 3 0,2-1 0,-3 2 0,2 2 0,2 0 0,1 0-1,0 0 1,1 0 0,4 0 0,-1-1 0,3-2 0,-2 2 0,2-1 0,0-1 0,1 1 0,3 1 0,-3-1 0,2 1 0,-2 0 0,2 1 0,0 1 0,-1 0 0,1 1 0,-1 0 0,0-1 0,0 2 0,2-2 0,-2 0 0,1 0 0,0-2 0,-2 2 0,0-1 0,-1 0 0,-3 1 0,1 2 0,-3 1 0,-1 0 0,-1 1 0,0 1 0,0-1 0,1 1 0,-1-2 0,0 1 0,2-1 0,1-2 0,1 0 0,2 0 0,0-1 0,2-1 0,0 0 0,0-1 0,2-1 0,-3 2 0,2 0 0,-3-1 0,-1 2 0,1-1 0,-1 2 0,-2-1 0,0 0 0,2 0 0,-3-1 0,3 1 0,-2-2 0,2 0 0,2 0 0,-1 0 0,3-2 0,-1 2 0,0 0 0,1 0 0,-1 1 0,0 1 0,-1 0 0,-1 0 0,-2 2 0,1-1 0,-2 0 0,-1 2 0,-1-2 0,-1 2 0,-1 1 0,1-2 0,0 2 0,0 0 0,1-2 0,0 1 0,2-2 0,0 1 0,3-3 0,-1 0 0,-1-1 0,2-2 0,0 2 0,1 0-1,1 0 0,1 2-1,1-1-1,11 0-3,-15 3-6,15-3-7,0 0-6,-10-10-6,15-4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31:22.7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0,'185'11,"23"5,255-16,-325 14,33-7,-69 16,-94-19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0:19:35.0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0 131,'131'-9,"56"2,-114 9,562-3,-520-27,3-4,-73 26,0 1,1 2,0 2,19 3,17 0,121-11,55 3,-141-9,302 15,-291-14,-69 14,-47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2:49:33.55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332 2122,'-32'-265,"16"102,6-88,22-156,-12 182,12 93,-12 99,0-13,-1 1,-2 0,-3 0,-3-12,5-120,4 6,0 178</inkml:trace>
  <inkml:trace contextRef="#ctx0" brushRef="#br0" timeOffset="3049.937">230 72,'-17'33,"-56"72,28-49,-6 48,31-75,-3 15,34-54,30-73,37-101,-31 59,-46 123,0-1,0 0,0 1,1-1,-1 1,1 0,0-1,0 1,0 0,0 0,0 0,0 0,0 0,1 1,-1-1,1 1,-1-1,1 1,2-1,-4 3,1 1,-1-1,0 0,0 0,0 1,0-1,0 1,0-1,-1 1,1-1,0 1,-1 0,1-1,-1 1,1 0,-1-1,0 1,0 0,0-1,0 1,0 0,0 0,0-1,-1 1,1 0,-1 0,1 2,-1 1,1 1,0-1,0 0,0 1,1-1,0 0,0 0,0 1,1-1,-1 0,1 0,0-1,1 1,-1 0,1-1,3 5,101 98,23 25,-49-73,-49-20,-30-31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2:50:08.57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3T00:16:15.4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1,'172'18,"-41"0,63-10,-36 0,-48 4,293-12,-314-13,1 0,-70 8,-11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3T00:16:17.1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48,'333'-28,"-166"22,175-1,-208 9,269-2,-359-5,-32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3T00:16:49.0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3T21:45:44.55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0,'149'22,"-130"-22,-16-1,0 1,0-1,0 1,1 0,-1 0,0 0,0 1,0-1,0 1,1-1,-1 1,0 0,0 1,0-1,0 0,-1 1,1-1,0 1,0 0,1 1,1 4,-4-7,0 0,0 1,0-1,0 0,0 1,-1-1,1 0,0 1,0-1,-1 1,1-1,0 1,-1 0,1-1,0 1,-1 0,1-1,-1 1,1 0,-1 0,1 0,-1-1,0 1,1 0,-1 0,0 0,0 0,0 0,1 0,-1 0,0 0,0-1,0 1,-1 0,1 0,0 0,0 0,0 0,-1 0,1 0,0-1,-1 1,1 0,-1 0,1 0,-1-1,1 1,-1 0,1-1,-1 1,0 0,0-1,1 1,-1-1,0 1,0-1,1 1,-1-1,0 0,0 1,0-1,-1 0,-5 2,0 0,0 0,0 1,0 0,0 0,0 0,1 1,-1 0,1 1,0-1,0 1,1 0,-1 1,1-1,-2 4,-76 52,72-38,7-17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3T21:46:50.32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22,'697'0,"-545"-11,1682 11,-1714-11,339 12,-450-1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2:23:56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5814 5245 455 0 0,'0'0'1663'0'0,"0"0"196"0"0,0 0 86 0 0,0 0-232 0 0,0 0-1054 0 0,0 0-460 0 0,0 0-95 0 0,0 0-20 0 0,0 0 2 0 0,0 0 2 0 0,0 0 0 0 0,0 0 10 0 0,0 0 39 0 0,0 0 20 0 0,0 0 3 0 0,0 0 6 0 0,0 0 20 0 0,0 0 8 0 0,0 0 4 0 0,0 0 17 0 0,0 0 62 0 0,0 0 31 0 0,-10-6 1138 0 0,-13-15-1092 0 0,-6 4-154 0 0,-14 8-618 0 0,42 8 276 0 0,1 1-2 0 0,-29-7-2384 0 0,6-3-1 0 0,15 7 1794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2:24:09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0 137 4143 0 0,'0'0'91'0'0,"12"-4"229"0"0,13-12-105 0 0,12 7 474 0 0,-29 8-636 0 0,48-6 3795 0 0,-11 4-2776 0 0,-37 5-1018 0 0,0-1-44 0 0,-1-1 1 0 0,11-1 53 0 0,-10 3-21 0 0,0-1-22 0 0,44 9 704 0 0,-51-10-613 0 0,10 1 54 0 0,42 10-156 0 0,-34-12-10 0 0,47-25 76 0 0,-55 21-65 0 0,65-14 229 0 0,-69 18-239 0 0,76 5-1 0 0,18-21 0 0 0,-17-11 0 0 0,14 0 64 0 0,-65 26-64 0 0,13 4 0 0 0,12 4 0 0 0,-46-5 0 0 0,36 3 0 0 0,-3-1 0 0 0,-22 0 0 0 0,21 3 0 0 0,33 21 0 0 0,-65-24 0 0 0,0 0 0 0 0,0 0 0 0 0,0-1 0 0 0,0-1 0 0 0,0 0 0 0 0,0-1 0 0 0,0 0 0 0 0,8-2 0 0 0,48 0 175 0 0,-16 8 58 0 0,-18-3-233 0 0,3 1 64 0 0,-2-3-46 0 0,69-9 700 0 0,-61 3-664 0 0,7 4 107 0 0,-26 2 0 0 0,40 14 431 0 0,-26-1-581 0 0,-10-7 197 0 0,-4-1-830 0 0,-8 0-3008 0 0,-7-3-745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19:24.58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78 0,'12'0'235,"25"0"-235,-13 0 15,0 0-15,-12 0 16,12 0-16,-12 0 15,0 0-15,24 24 16,-24-24 0,0 0-16,0 0 15,0 12 1,12-12 0,-12 0-16,0 0 15,0 0-15,0 0 0,0 0 16,1 0-1,11 0-15,-12 0 16,0 0 0,0 0-1,0 0-15,0 0 32,0 0-32,12 0 15,-12 0-15,0 0 16,0 0-1,0 0 1,0 0-16,0 0 16,12 0-1,-12 0-15,0 0 16,0 0-16,0 0 0,0 0 16,0 0-16,0 0 15,13 0 1,-13 12-1,0-12-15,0 0 16,0 0 0,0 0-16,0 0 15,12 0 1,-12 13-16,0-13 16,0 0-1,0 0 1,-12 12-16,12-12 15,0 0 1,12 12-16,-12-12 16,0 0-1,0 0-15,0 0 16,0 0 0,0 0-1,12 0 16,-12 0 1,1 0 61,-1 0 17,0 0-95,0 0-15,0 0 32,0 0-17,-12 24 220,-12-24-110,0 0-110,0 0-15,12-12 16,-12 12 0,0 0-16,-1 0 15,-11 0 1,12 0-16,0 0 15,0 0 1,0 0 0,12-12-16,-12 12 15,0 0-15,-12 0 16,12 0 0,0-12-1,0 12-15,0 0 16,0 0-16,0 0 15,-12 0 1,12 0 15,0 0-31,-12-12 16,12-1 0,-12 13-16,11 0 15,-11 0-15,12 0 0,-24-12 16,12 12-16,0 0 15,0-24-15,12 24 16,-24 0-16,12 0 16,12 0-16,-24 0 15,24 0-15,-37 0 16,25 0-16,12 0 0,-24 0 16,24 0-16,0 0 15,-12 0-15,-12 0 16,24 0-1,0 0 1,0 0 0,-12 0-16,12 0 15,0 0-15,0 0 16,0 0 0,0 0-1,0 0-15,-13 0 16,13 0-16,0 0 15,0 0 1,12-12 62,12 0-47,0 12 1,13 0-32,-13 0 15,0 0-15,0 0 32,0 0-17,0 0 1,0 0-1,12 0 1,-12 0 0,0 0-16,0 0 15,-12-12-15,24 12 16,0 0 0,-12 0-16,0 0 15,0 0 1,0 0-1,0 0 1,24 0-16,-24 0 16,0 0-16,1 0 15,-1 0-15,24 0 16,-24 0-16,12 0 16,24 0-16,-24 0 15,0 0-15,12 0 16,-24 0-16,12 0 15,-12 0-15,0 0 16,24-12-16,-23 12 16,-1 0-16,24 0 15,-24 0 1,0-24-16,0 24 16,0 0-16,0 0 15,0 0-15,12 0 16,-12 0-16,12 0 15,-12 0 1,0 0-16,12 0 16,-12 0-16,0 0 15,0 0-15,0-12 16,0 12-16,0 0 16,1 0-1,11 0-15,-12 0 16,0 0-1,0 0-15,0 0 16,0 0 0,0 0-1,12 0-15,-12 0 47,0 0 31,0 0 250,0 0-312,-12 24 15,0-12-15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2:24:34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394 504 3679 0 0,'0'0'284'0'0,"-8"-8"1450"0"0,4 3-1593 0 0,-1 0 1 0 0,0 1 0 0 0,1 0 0 0 0,-2 0-1 0 0,1 1 1 0 0,0 0 0 0 0,-1-1-1 0 0,1 2 1 0 0,-1-1 0 0 0,0 1-1 0 0,0-1 1 0 0,0 2 0 0 0,0-1 0 0 0,0 1-1 0 0,0 0 1 0 0,-1 0 0 0 0,1 0-1 0 0,-2 1-141 0 0,-2 2 64 0 0,-1 0 0 0 0,1 1 0 0 0,0 1 0 0 0,0-1 0 0 0,1 1-1 0 0,-1 1 1 0 0,1 0 0 0 0,0 0 0 0 0,0 1 0 0 0,0 0 0 0 0,1 0 0 0 0,0 1-1 0 0,0 0 1 0 0,1 1 0 0 0,0 0 0 0 0,-1 1-64 0 0,-19 17 101 0 0,3 5 59 0 0,15-11-149 0 0,1 0-1 0 0,1 1 1 0 0,1 0 0 0 0,1 0 0 0 0,0 1-1 0 0,2-1 1 0 0,0 1 0 0 0,1 3-11 0 0,-3 24 7 0 0,2-33-7 0 0,-4 26 0 0 0,1 0 0 0 0,2 1 0 0 0,3 0 0 0 0,1-1 0 0 0,1 1 0 0 0,3 0 0 0 0,2 2 0 0 0,67 129 176 0 0,29 62-264 0 0,-89-205 88 0 0,0 0 0 0 0,2-1 0 0 0,1-1 0 0 0,2-1 0 0 0,4 5 0 0 0,-9-18 13 0 0,1-2-1 0 0,0 1 0 0 0,1-2 0 0 0,1 0 1 0 0,0-1-1 0 0,0 0 0 0 0,11 4-12 0 0,56 40 53 0 0,-54-32-38 0 0,1-2 0 0 0,1-1 1 0 0,1-1-1 0 0,1-1 0 0 0,0-2 0 0 0,2-1 1 0 0,21 5-16 0 0,127 40 450 0 0,-65-14-267 0 0,49 12-110 0 0,-108-47 189 0 0,0-3 0 0 0,0-2 0 0 0,1-3 0 0 0,14-3-262 0 0,174-15 340 0 0,-71 3-22 0 0,-121 10-150 0 0,0-1-1 0 0,0-3 1 0 0,0-3-1 0 0,18-6-167 0 0,254-84 454 0 0,-273 82-240 0 0,83-39 137 0 0,133-136 457 0 0,-252 178-765 0 0,0-2-1 0 0,0 0 1 0 0,-2-1 0 0 0,0-1-1 0 0,-1 0 1 0 0,11-18-43 0 0,37-109 1209 0 0,-48 107-1132 0 0,0-1-1 0 0,-3-1 1 0 0,-1-1-1 0 0,-3 1 1 0 0,3-22-77 0 0,-11 40 102 0 0,-1-1 0 0 0,0 0 1 0 0,-2 1-1 0 0,-1-1 0 0 0,0 1 0 0 0,-5-13-102 0 0,-83-214 440 0 0,78 218-404 0 0,0 1 0 0 0,-2 0 0 0 0,-2 1 0 0 0,0 1-1 0 0,-21-25-35 0 0,9 11 123 0 0,2 8 58 0 0,-1 2 1 0 0,-1 1 0 0 0,-2 1 0 0 0,-1 1-1 0 0,-16-9-181 0 0,-56-52 294 0 0,84 74-278 0 0,-1 1 1 0 0,-1 0-1 0 0,0 2 0 0 0,-1 1 0 0 0,0 1 0 0 0,-1 1 0 0 0,-10-3-16 0 0,-20-9 15 0 0,-27-11 52 0 0,-2 4 0 0 0,-1 4-1 0 0,-5 3-66 0 0,-171-21 246 0 0,-38-17-20 0 0,243 48-194 0 0,0 3 0 0 0,-1 2 0 0 0,0 2 0 0 0,-14 2-32 0 0,26 2-17 0 0,0 1 0 0 0,1 2 0 0 0,-1 2 0 0 0,1 2 0 0 0,-39 10 17 0 0,-236 71-867 0 0,243-61 153 0 0,1 3 0 0 0,1 3-1 0 0,-22 16 715 0 0,30-16-1790 0 0,26-13 579 0 0</inkml:trace>
  <inkml:trace contextRef="#ctx0" brushRef="#br0" timeOffset="1146.965">1263 2104 3223 0 0,'0'0'462'0'0,"0"0"727"0"0,0 0 320 0 0,0 0 69 0 0,0 0-178 0 0,0 0-799 0 0,0 0-346 0 0,0 0-67 0 0,0 0-35 0 0,0 0-72 0 0,-2 0-27 0 0,0-1-49 0 0,0 1 0 0 0,1 0 0 0 0,-1 1 0 0 0,0-1 0 0 0,0 0 1 0 0,1 0-1 0 0,-1 1 0 0 0,0-1 0 0 0,1 1 0 0 0,-1 0 0 0 0,0-1 0 0 0,1 1 1 0 0,-1 0-1 0 0,1 0 0 0 0,-1 0 0 0 0,1 0 0 0 0,-1 0 0 0 0,1 0 1 0 0,0 0-1 0 0,0 1 0 0 0,0-1 0 0 0,-1 0 0 0 0,1 1 0 0 0,0-1 0 0 0,1 1 1 0 0,-2 0-6 0 0,0 2 4 0 0,-15 22 103 0 0,2 0-1 0 0,1 1 0 0 0,1 0 0 0 0,2 1 1 0 0,-3 10-107 0 0,1-3 32 0 0,-15 51-44 0 0,12-24 12 0 0,2-15 0 0 0,-4 87 143 0 0,-5-67 490 0 0,22-65-545 0 0,1-1 0 0 0,-4 7-4 0 0,-1 2-16 0 0,0 0-14 0 0,0-1-33 0 0,-1-2 32 0 0,4-4 1 0 0,-2 4-44 0 0,-2 1-10 0 0,1 0-16 0 0,0 3-1994 0 0,5-11 1412 0 0</inkml:trace>
  <inkml:trace contextRef="#ctx0" brushRef="#br0" timeOffset="1626.749">1272 2246 5527 0 0,'0'0'250'0'0,"0"0"-2"0"0,0 0 41 0 0,0 0 746 0 0,0 0 342 0 0,0 0 67 0 0,-3 10 217 0 0,-16 84-2021 0 0,-51 95 424 0 0,50-129-40 0 0,7-22 18 0 0,1 1 0 0 0,2 0 0 0 0,2 1 0 0 0,-2 24-42 0 0,8-38 0 0 0,5 75 0 0 0,-1-94 11 0 0,-1-6 14 0 0,-1-1-106 0 0,0 0-51 0 0,1-2-749 0 0,5-11-2957 0 0</inkml:trace>
  <inkml:trace contextRef="#ctx0" brushRef="#br0" timeOffset="2293.447">825 2546 1375 0 0,'-2'0'66'0'0,"-31"0"159"0"0,-6 4 4300 0 0,37-4-4409 0 0,2 0 7 0 0,0 0-10 0 0,0 0 29 0 0,0 0 122 0 0,0 0 50 0 0,0 0 8 0 0,0 0-8 0 0,0 0-47 0 0,0 0-19 0 0,0 0-7 0 0,-12 21 63 0 0,9 1-229 0 0,1 1 0 0 0,0-1-1 0 0,2 1 1 0 0,1 0 0 0 0,1-1-1 0 0,2 9-74 0 0,-1-1 49 0 0,1-1-1 0 0,1 0 0 0 0,2-1 1 0 0,1 0-1 0 0,1 0 1 0 0,1 0-1 0 0,10 16-48 0 0,-17-40 54 0 0,1 0-1 0 0,-1-1 0 0 0,1 1 1 0 0,0-1-1 0 0,0 0 1 0 0,0 0-1 0 0,0-1 1 0 0,0 1-1 0 0,1-1 1 0 0,-1 0-1 0 0,1 0 1 0 0,0 0-1 0 0,-1-1 1 0 0,1 1-1 0 0,0-1 1 0 0,0-1-1 0 0,1 1-53 0 0,97 24 608 0 0,-96-25-604 0 0,-1 0 21 0 0,0 0 0 0 0,0-1 1 0 0,0 1-1 0 0,0-1 0 0 0,-1 0 0 0 0,1-1 0 0 0,0 1 0 0 0,-1-1 0 0 0,1 0 1 0 0,-1-1-1 0 0,1 1 0 0 0,-1-1 0 0 0,3-2-25 0 0,9-7 395 0 0,-1-1 0 0 0,-1 0 0 0 0,0-1 0 0 0,-1-1 1 0 0,-1 0-1 0 0,10-14-395 0 0,-7 11 334 0 0,154-157-162 0 0,-138 146-97 0 0,-26 25-19 0 0,-4 4 21 0 0,6-4 345 0 0,-8 4-964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3:04:01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43 320 1295 0 0,'0'0'155'0'0,"0"0"178"0"0,0 0 78 0 0,0 0 18 0 0,0 0 14 0 0,0 0 45 0 0,0 0 21 0 0,0 0 3 0 0,0 0-5 0 0,0 0-22 0 0,0 0-5 0 0,0 0 0 0 0,0 0-28 0 0,0 0-118 0 0,0 0-57 0 0,0 0-12 0 0,0 0-31 0 0,0 0-126 0 0,0 0-42 0 0,0 0 1 0 0,0 0 13 0 0,0 0 11 0 0,0 0-11 0 0,0 0 2 0 0,0 0 62 0 0,0 0 15 0 0,0 0-6 0 0,0 0 11 0 0,0 0 52 0 0,0 0 28 0 0,0 0 4 0 0,0 0-17 0 0,0 0-72 0 0,0 0-30 0 0,0 0-8 0 0,0 0-9 0 0,0 0-33 0 0,0 0-8 0 0,5 7 539 0 0,9-2 164 0 0,-13-4-700 0 0,0-1-14 0 0,6 3-48 0 0,2-2-12 0 0,0 0 0 0 0,0-2 0 0 0,-2 0 18 0 0,35-3 967 0 0,39 6-218 0 0,-42-1-126 0 0,-37-1-598 0 0,44 2-33 0 0,47-28 1117 0 0,-91 25-1072 0 0,2 1-34 0 0,-2 1 22 0 0,33 3 31 0 0,17-14 186 0 0,-12 10-58 0 0,-33 1-192 0 0,31-3-10 0 0,7-3 75 0 0,-44 5-22 0 0,7 0 11 0 0,38 7 0 0 0,-6-3-64 0 0,8-9 0 0 0,-42 5 0 0 0,0 1 0 0 0,2 0 0 0 0,0 1 0 0 0,33 0 0 0 0,0-7 72 0 0,-33 5-72 0 0,32 0 0 0 0,78 0 0 0 0,-112 2 0 0 0,21 1 0 0 0,13-7 0 0 0,-35 2 0 0 0,0 1 0 0 0,-1 0 0 0 0,3 1 372 0 0,-2-12 901 0 0,-4 7-1254 0 0,1-2-19 0 0,-1-1 0 0 0,0 0 0 0 0,0 0 0 0 0,0 2 11 0 0,-4-33 277 0 0,3 38-472 0 0,0 1-27 0 0,0 0-783 0 0,0 0-3304 0 0,0 0-1410 0 0</inkml:trace>
  <inkml:trace contextRef="#ctx0" brushRef="#br0" timeOffset="2148.133">1204 327 2327 0 0,'0'0'92'0'0,"0"0"-16"0"0,0 0 75 0 0,0 0 329 0 0,0 0 140 0 0,0 0 27 0 0,0 0-11 0 0,0 0-76 0 0,0 0-31 0 0,-16 14 3112 0 0,2 1-3123 0 0,0 15 462 0 0,13-29-782 0 0,-3 26 2658 0 0,4-26-2776 0 0,1 1-13 0 0,0 4-54 0 0,2 1-13 0 0,-1 1 0 0 0,1-1 0 0 0,0 0 0 0 0,2-1 0 0 0,32 11 64 0 0,-30-14-10 0 0,2 0-44 0 0,54 11-10 0 0,184-4 520 0 0,-146 9-520 0 0,212-15 514 0 0,-265-5-351 0 0,0-3 0 0 0,0-1 0 0 0,-1-2 1 0 0,1-3-1 0 0,-2-1 0 0 0,1-3 0 0 0,19-9-163 0 0,-10 8 0 0 0,90-34 560 0 0,-126 42-355 0 0,-11 4-173 0 0,0 1-1 0 0,-1-2 0 0 0,1 1 1 0 0,-1-1-1 0 0,0-1 1 0 0,0 1-1 0 0,0-1 1 0 0,0-1-1 0 0,-1 1 0 0 0,0-1 1 0 0,5-6-32 0 0,5-19 639 0 0,-13 26-618 0 0,59-65-40 0 0,-58 66 19 0 0,44-48 0 0 0,-43 47 0 0 0,0 0 0 0 0,0 0 0 0 0,16-23 264 0 0,-17 22-264 0 0,1 0 0 0 0,0 1 0 0 0,0 1 0 0 0,0-1 0 0 0,1 1 0 0 0,-1 1 0 0 0,0-1 0 0 0,0 0 0 0 0,-1 0 0 0 0,1 1 0 0 0,1-1 0 0 0,-1 1 0 0 0,0 2 0 0 0,0 0 0 0 0,49-6 0 0 0,-49 7 0 0 0,-1 0-399 0 0,6 0 817 0 0,-5 3-5979 0 0,-2-1-137 0 0</inkml:trace>
  <inkml:trace contextRef="#ctx0" brushRef="#br0" timeOffset="6156.185">2847 0 455 0 0,'-13'14'2913'0'0,"1"5"6183"0"0,24-11-7994 0 0,34-7-263 0 0,-45-1-773 0 0,31 12 318 0 0,46-9-309 0 0,-77-3-20 0 0,-1 0 17 0 0,0 0 4 0 0,0 0-4 0 0,0 0 14 0 0,0 0-11 0 0,0 0-10 0 0,0 0-1 0 0,0 0 0 0 0,0 2-10 0 0,1 3-44 0 0,0 2-10 0 0,-1-1 0 0 0,-8 31 64 0 0,1-2-64 0 0,3-13 64 0 0,4-16-64 0 0,1 0 0 0 0,-11 14 0 0 0,-31 43-236 0 0,40-62 147 0 0,1-1-27 0 0,0 0-137 0 0,0 0-61 0 0,0 0-7 0 0,0 0-74 0 0,0 0-285 0 0,0 0-116 0 0</inkml:trace>
  <inkml:trace contextRef="#ctx0" brushRef="#br0" timeOffset="11944.698">74 387 919 0 0,'0'0'150'0'0,"0"0"290"0"0,0 0 126 0 0,0 0 30 0 0,0 0-58 0 0,0 0-265 0 0,0 0-118 0 0,0 0-25 0 0,0 0-39 0 0,0 0-159 0 0,0 0-76 0 0,-29 9 437 0 0,27-8 263 0 0,2-1 70 0 0,0 0 12 0 0,0 0-19 0 0,0 0-88 0 0,0 0-34 0 0,0 0-8 0 0,0 0-26 0 0,0 0-107 0 0,0 0-48 0 0,0 0-11 0 0,0 0-29 0 0,0 0-118 0 0,0 0-57 0 0,0 0-12 0 0,-1 0-14 0 0,-6 0-43 0 0,5 0 32 0 0,-4 0 24 0 0,4 0 24 0 0,2 0 43 0 0,0 0-2 0 0,0 0-8 0 0,0 0-7 0 0,-9-14 199 0 0,2-20-244 0 0,6 27-85 0 0,-2 0 0 0 0,1-1 0 0 0,2 1 0 0 0,-1-1 0 0 0,0 1 0 0 0,0 0 0 0 0,1 0 0 0 0,0-1 0 0 0,1 1 0 0 0,1 0 0 0 0,13-34-53 0 0,-13 39 96 0 0,0-2-43 0 0,9-6-982 0 0,-11 10 710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3:04:15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1360 62 3655 0 0,'0'0'76'0'0,"0"0"16"0"0,0 0 7 0 0,0 0 38 0 0,0 0 121 0 0,0 0 50 0 0,0 0 10 0 0,0 0-11 0 0,0 0-56 0 0,0 0-25 0 0,0 0-2 0 0,0 0 3 0 0,-24 2 3800 0 0,20-1-4029 0 0,3 0-34 0 0,1-1 83 0 0,0 0-7 0 0,0 0-113 0 0,0 0-70 0 0,0 0-17 0 0,0 0-7 0 0,0 0-13 0 0,0 0-50 0 0,0 0-24 0 0,0 0-2 0 0,0 0 0 0 0,0 0-1 0 0,0 0-6 0 0,0 0-1 0 0,0 0 23 0 0,16-11 442 0 0,-16 11-2985 0 0</inkml:trace>
  <inkml:trace contextRef="#ctx0" brushRef="#br0" timeOffset="5189.153">1351 97 4951 0 0,'0'0'224'0'0,"0"0"47"0"0,0 0 70 0 0,-3-8 843 0 0,1 3-1172 0 0,-1 0-26 0 0,1 3-45 0 0,-1 0 34 0 0,2 1 13 0 0,1 1 162 0 0,0 0 77 0 0,0 0 18 0 0,-23-7 4147 0 0,15 4-4392 0 0,-1 1 0 0 0,1-1 0 0 0,2-1-10 0 0,-24-18-446 0 0,28 20 366 0 0,-5 0 14 0 0,6 1 3 0 0,-16-1-231 0 0,15 2 373 0 0,2 0-1 0 0,-2 0-4 0 0,-4-1 3 0 0,5 1 10 0 0,-1-1-10 0 0,-5 0-43 0 0,-1-1 19 0 0,-1 2-33 0 0,1 1-10 0 0,1-1 11 0 0,5 0 54 0 0,2 0 62 0 0,-23-4 889 0 0,21 4-949 0 0,-42-1-57 0 0,37 0-10 0 0,0 0 0 0 0,0 0 0 0 0,0 0 0 0 0,-31-3 0 0 0,32 2 0 0 0,0-1 0 0 0,0 1 0 0 0,-1 1 0 0 0,2 0 0 0 0,-1 1 0 0 0,0 1 0 0 0,-23 5-192 0 0,23-3 192 0 0,0-1 0 0 0,-30 11 64 0 0,28-12-64 0 0,1 0 0 0 0,-2 1 0 0 0,1 0 0 0 0,1-1 11 0 0,-30-8 768 0 0,-7 4-1385 0 0,37 1 617 0 0,4 2 42 0 0,-4 0 1 0 0,1 1-33 0 0,3-1 22 0 0,-3 1-33 0 0,0 0-20 0 0,3 0-33 0 0,-72 10 299 0 0,32-5-189 0 0,13-4-145 0 0,24-3 78 0 0,-45 5-565 0 0,45-2 565 0 0,-28 8 325 0 0,-1-13-261 0 0,25 2-64 0 0,-44 2-97 0 0,0 3-206 0 0,-1-3 173 0 0,-48-5-948 0 0,65 3 1078 0 0,32 2 0 0 0,-2 0 0 0 0,1 0 0 0 0,-1 2 0 0 0,-20 13-125 0 0,-8 16-504 0 0,21-12 565 0 0,-11 37-118 0 0,16-21 182 0 0,3 71-64 0 0,-1-47 64 0 0,6-53 0 0 0,1-1 0 0 0,1 29 0 0 0,1-29 0 0 0,0 1-10 0 0,0 0-33 0 0,0 0 32 0 0,0 0 11 0 0,-1-1 0 0 0,2 0 0 0 0,0 0 0 0 0,0 1 0 0 0,0-1 0 0 0,0 1 0 0 0,-1 0 0 0 0,2-1 0 0 0,1-1 0 0 0,0-2 11 0 0,-3-2 42 0 0,-1-1 1 0 0,3 3-33 0 0,-3-2 32 0 0,1 0 1 0 0,0 3-33 0 0,-1-2 22 0 0,1 3-33 0 0,2 2-10 0 0,0-2-10 0 0,-2-4-33 0 0,2 4 32 0 0,1 0 23 0 0,1-2 52 0 0,-3-2 27 0 0,2 0-3 0 0,-3-1-9 0 0,1 0-23 0 0,3 0-35 0 0,-3 1 22 0 0,2-1-22 0 0,-1 0 22 0 0,3 0-33 0 0,1 0-10 0 0,1-1 0 0 0,0 0 12 0 0,-1 0 47 0 0,47-13 582 0 0,-45 13-641 0 0,0 0 0 0 0,32-5 252 0 0,11-4 488 0 0,-46 10-740 0 0,2 1 0 0 0,52 3 192 0 0,-3 2-64 0 0,-16-6 296 0 0,-40 0-352 0 0,-1 0 0 0 0,22-1 118 0 0,-16 2-180 0 0,0 1 1 0 0,-3-2 42 0 0,2 3 1 0 0,2-1-44 0 0,1-1 1 0 0,1 0 32 0 0,-1-1-33 0 0,1-1-10 0 0,1 1 0 0 0,-2-1 0 0 0,1 0 0 0 0,41-5 64 0 0,24-4 395 0 0,-13-11-342 0 0,-40 21-53 0 0,5 4-64 0 0,-20-3 0 0 0,0 0 0 0 0,0 0 0 0 0,0 0 0 0 0,1 0 0 0 0,-2 0 0 0 0,41 9 0 0 0,-16-5 0 0 0,-21-4 0 0 0,-1 0 0 0 0,0 0 0 0 0,-1 1 0 0 0,2 0 0 0 0,-2-1 0 0 0,2 1 0 0 0,-2-1 0 0 0,2 0 0 0 0,-1 0 0 0 0,0 0 0 0 0,52 1 0 0 0,51-13 0 0 0,-77 12 0 0 0,-8-2 0 0 0,-2-1 0 0 0,-15 0 0 0 0,0 0 0 0 0,0-1 0 0 0,-1 0 0 0 0,1 1 0 0 0,-2 0-14 0 0,-5 1-61 0 0,8-3-1078 0 0,-3 2 675 0 0</inkml:trace>
  <inkml:trace contextRef="#ctx0" brushRef="#br0" timeOffset="9897.758">143 547 1375 0 0,'0'0'66'0'0,"-5"5"4"0"0,-3 6 956 0 0,1 1-1 0 0,-1 0 0 0 0,2 0 1 0 0,0 0-1 0 0,0 1 0 0 0,1 0 1 0 0,1 0-1 0 0,-3 11-1025 0 0,-5 16 1575 0 0,-11 75 397 0 0,11 28-1658 0 0,15-50-586 0 0,31 87-109 0 0,-2 55-718 0 0,-20-16 1089 0 0,-17-110-44 0 0,1 40-1194 0 0,2-43 1067 0 0,-4-1 106 0 0,20 52-61 0 0,-18-89 928 0 0,5-63-792 0 0,0 0 0 0 0,-1 1 0 0 0,0 0 0 0 0,-18 103 976 0 0,18-107-902 0 0,-1 3-48 0 0,-4 18 202 0 0,4-17-228 0 0,1-1 0 0 0,0 0 0 0 0,-1 1 0 0 0,1-1 0 0 0,1 0 0 0 0,0 1 0 0 0,0-1 0 0 0,0 0 0 0 0,0 0 0 0 0,0 0 0 0 0,9 40 0 0 0,-9-39 0 0 0,0-1 0 0 0,0 0 0 0 0,1 1 0 0 0,8 38 0 0 0,-9-39 0 0 0,0 1 0 0 0,0-1 0 0 0,-1 0 0 0 0,1-1 0 0 0,0 1 0 0 0,0 1 0 0 0,0-1 0 0 0,-1 22 0 0 0,-4 5 128 0 0,2-3-128 0 0,2 4-12 0 0,1-31-46 0 0,7 32-8 0 0,-7-24 269 0 0,-1-9-150 0 0,0 0 11 0 0,0 3 0 0 0,0-3-10 0 0,0 3-44 0 0,1 2-10 0 0,0-1 0 0 0,1 0 0 0 0,-1-1 11 0 0,0-3 45 0 0,-1-1 21 0 0,0 1 3 0 0,2 2-2 0 0,-1-2-22 0 0,2 2-46 0 0,0 2-10 0 0,1-1 12 0 0,-3-3 47 0 0,-1-1 10 0 0,0 0 11 0 0,0 0-6 0 0,0 0 14 0 0,0 0-7 0 0,0 0-8 0 0,0 0-1 0 0,0 0-1 0 0,0 0 0 0 0,0 0 14 0 0,0 0-16 0 0,1 0-27 0 0,3 2-90 0 0,2 0 5 0 0,-4-1 80 0 0,2 0-39 0 0,-3-1-46 0 0,1 0 76 0 0,4 1-28 0 0,-1-1-32 0 0,-2 0 64 0 0,3 0-22 0 0,1 0-10 0 0,28 4 0 0 0,-33-4 54 0 0,4-1-57 0 0,0 0-50 0 0,1-1 39 0 0,-2 0 26 0 0,-3 1 36 0 0,3-1-25 0 0,-3 1 20 0 0,3 1-33 0 0,2 0-10 0 0,-1-1 0 0 0,0 0 0 0 0,1 0 0 0 0,-1-1 0 0 0,-2 1 11 0 0,-2 1 32 0 0,3 1-33 0 0,0 0-10 0 0,43-7 54 0 0,-44 4-44 0 0,1 1 1 0 0,22 1 96 0 0,28 3 31 0 0,-34-5 61 0 0,-20 2-134 0 0,-1 0-1 0 0,1 0-10 0 0,5 1-44 0 0,0-1-10 0 0,6 0 11 0 0,-11 0 42 0 0,6 2 65 0 0,-1-1-97 0 0,0-1 32 0 0,-4 0 1 0 0,3 1-32 0 0,-2-1 40 0 0,1 1 14 0 0,-2 0-10 0 0,3-1-2 0 0,-3 0 0 0 0,4 1-10 0 0,2-1-44 0 0,-1 1 1 0 0,0-1 42 0 0,21 1 22 0 0,-3 7 106 0 0,-18-6-181 0 0,-1-2 0 0 0,1-1 0 0 0,27-7 0 0 0,-14 6 0 0 0,24-10 0 0 0,-20 3 0 0 0,-20 9 11 0 0,-3 0 42 0 0,0 0 1 0 0,4 0-44 0 0,1 0-10 0 0,0 1 0 0 0,47 1 0 0 0,-22 1 64 0 0,-25-3-64 0 0,1 0 0 0 0,31-1 183 0 0,-31 2-198 0 0,0 0 15 0 0,1 0 0 0 0,-1-1 0 0 0,39-12 0 0 0,-16 6 0 0 0,6 4 64 0 0,8-2-64 0 0,-39 3 0 0 0,2 0 0 0 0,26-4 0 0 0,-15 4 0 0 0,58-14 0 0 0,-69 13 0 0 0,-1 0 0 0 0,1 0 0 0 0,0 0 0 0 0,29-1 64 0 0,-28 2-64 0 0,1 0 0 0 0,-2-1 11 0 0,-4 1 32 0 0,4-1-33 0 0,0 0 1 0 0,16 0 117 0 0,-2 4-75 0 0,-14-3-53 0 0,0-1 0 0 0,1-1 0 0 0,4-3-4584 0 0,-11 5-576 0 0</inkml:trace>
  <inkml:trace contextRef="#ctx0" brushRef="#br0" timeOffset="17310.653">190 2982 6679 0 0,'0'0'300'0'0,"0"0"0"0"0,-17 13 3908 0 0,-4 13-2257 0 0,20-25-1862 0 0,-7 11 363 0 0,4 6-465 0 0,0 0 1 0 0,2 0-1 0 0,0 1 0 0 0,1-1 0 0 0,1 1 1 0 0,1-1-1 0 0,2 9 13 0 0,-2-8-35 0 0,5 15 35 0 0,8 71-688 0 0,-13-98 688 0 0,0 0 0 0 0,1-2-12 0 0,-1-3-48 0 0,-1-2-12 0 0,0 0 0 0 0,20 18-64 0 0,-16-13 136 0 0,1-1 0 0 0,0 0 0 0 0,0 0 0 0 0,1-1 0 0 0,0-1 0 0 0,1-2 0 0 0,-1 0 0 0 0,2-1 0 0 0,-2 1 0 0 0,1 1 0 0 0,0 0 0 0 0,-1 0 0 0 0,-1 0 11 0 0,-3 0 32 0 0,2 0-21 0 0,-2 0 26 0 0,2 0-20 0 0,-3-1 52 0 0,-1 0 12 0 0,1 0-28 0 0,3 1-40 0 0,-2-1 24 0 0,2 1-25 0 0,-2-1 20 0 0,3 1-33 0 0,1 1-10 0 0,24 3 0 0 0,11-5 54 0 0,-35 0-44 0 0,26 3 118 0 0,4-1 115 0 0,-36-2-174 0 0,20-2 155 0 0,-13 2-213 0 0,-2 0 42 0 0,-3 1 1 0 0,4 1-44 0 0,22 2 61 0 0,-26-4-6 0 0,-1 0-1 0 0,6 1 3 0 0,1-1 10 0 0,-1 0 1 0 0,-4 0-22 0 0,35 8 72 0 0,-30-6-118 0 0,-1 1-10 0 0,1 0 0 0 0,28 9 64 0 0,-9-1 0 0 0,-21-8-64 0 0,33 8 64 0 0,37-16 467 0 0,-75 5-478 0 0,4 1 1 0 0,28 7 84 0 0,-28-6-138 0 0,1-1 0 0 0,83 4 152 0 0,-83-3-141 0 0,-3-1 32 0 0,5 2-33 0 0,1-1-10 0 0,19 2 0 0 0,124-10 512 0 0,-128 10-512 0 0,80-7 307 0 0,-101 3-264 0 0,3 0-33 0 0,2 0 1 0 0,0 1 32 0 0,0 0-33 0 0,0 0-10 0 0,0 0 0 0 0,55-1 0 0 0,9-17 11 0 0,16 22 42 0 0,16-19 65 0 0,-59 19-108 0 0,-15 5-10 0 0,-22-9 8 0 0,-1 0-1 0 0,1-1 1 0 0,0 0-1 0 0,-1-1 1 0 0,1 0 0 0 0,-1 0-1 0 0,1 0 1 0 0,-1-1-1 0 0,0 0 1 0 0,1 0-1 0 0,-1-2-7 0 0,61-12 45 0 0,9 29 19 0 0,24 19 474 0 0,-96-29-468 0 0,21 15 269 0 0,2 6-222 0 0,-22-19-117 0 0,1-1 0 0 0,-1-1 0 0 0,23 1-4681 0 0,-28-5 3498 0 0,7-2-4209 0 0</inkml:trace>
  <inkml:trace contextRef="#ctx0" brushRef="#br0" timeOffset="17868.028">1437 2940 919 0 0,'0'0'120'0'0,"0"0"167"0"0,23-12 2337 0 0,17-14-479 0 0,-39 25-1945 0 0,19-6 2339 0 0,11 12-2086 0 0,19-1 1123 0 0,-49-4-1492 0 0,23 4 176 0 0,19 4-3376 0 0,-42-8-368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3:04:35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62 919 0 0,'0'0'216'0'0,"0"0"572"0"0,0 0 254 0 0,0 0 50 0 0,0 0-135 0 0,0 0-608 0 0,0 0-257 0 0,0 0-24 0 0,0 0 18 0 0,0 0 8 0 0,0 0 64 0 0,0 0 258 0 0,0 0 116 0 0,0 0 20 0 0,0 0-6 0 0,0 0-47 0 0,0 0-19 0 0,0 0-7 0 0,0 0-27 0 0,0 0-113 0 0,0 0-49 0 0,0 0-11 0 0,0 0-14 0 0,0 0-55 0 0,0 0-20 0 0,0 0-7 0 0,0 0-9 0 0,0 0-32 0 0,0 0-9 0 0,0 0-6 0 0,0 0-5 0 0,0 0-17 0 0,0 0-10 0 0,0 0-1 0 0,0 0 0 0 0,0 0 0 0 0,0 0 0 0 0,0 0 0 0 0,0 0 7 0 0,0 0 29 0 0,0 0 17 0 0,-7-1 1111 0 0,2 2-1240 0 0,0 2-1 0 0,3-2 42 0 0,0 2-39 0 0,0 1-1 0 0,1-1 0 0 0,-1 0 1 0 0,1 1-1 0 0,0-1 0 0 0,0 1 1 0 0,0-1-1 0 0,0 1 0 0 0,1-1 1 0 0,-1 1-1 0 0,1-1 1 0 0,0 1-1 0 0,0 0 0 0 0,0-1 1 0 0,1 1-1 0 0,-1-1 0 0 0,1 1 1 0 0,0 0-14 0 0,0 4 15 0 0,38 240 49 0 0,-8-118-760 0 0,-25-73 760 0 0,-5-51-64 0 0,-2-1 12 0 0,1-4 14 0 0,0-1-133 0 0,-11-12-533 0 0,7 3-187 0 0,1-1-221 0 0</inkml:trace>
  <inkml:trace contextRef="#ctx0" brushRef="#br0" timeOffset="1198.453">71 1 3679 0 0,'0'0'284'0'0,"0"0"112"0"0,0 0 1167 0 0,0 0 533 0 0,0 0 103 0 0,-3 5 1646 0 0,-3 8-3000 0 0,-55 132-923 0 0,61-144-2 0 0,0-1-118 0 0,0 0-26 0 0,0 0 0 0 0,0 0 7 0 0,0 0 29 0 0,0 0 17 0 0,13-27-594 0 0,-10 20 676 0 0,1 0 21 0 0,-1-1 44 0 0,0 1-19 0 0,-1 0 43 0 0,-1 5 43 0 0,2-4-33 0 0,1-2-10 0 0,-1 2 0 0 0,1 0 0 0 0,1 1 0 0 0,1 1 0 0 0,1 2 0 0 0,1 1 0 0 0,-1 1 0 0 0,1 0 0 0 0,-1 0 0 0 0,1 0 0 0 0,0 0 0 0 0,0 0 0 0 0,-1 0 0 0 0,0 2 0 0 0,-1 0 0 0 0,-3-1 37 0 0,0 0 0 0 0,-1 0-1 0 0,1 0 1 0 0,-1 0 0 0 0,1 1 0 0 0,-1-1-1 0 0,1 1 1 0 0,-1 0 0 0 0,0 0 0 0 0,0 0-1 0 0,0 0 1 0 0,0 0 0 0 0,0 0-1 0 0,-1 1 1 0 0,1-1 0 0 0,0 0 0 0 0,-1 1-1 0 0,0 0 1 0 0,0-1 0 0 0,0 1-1 0 0,0 0 1 0 0,0-1 0 0 0,0 1 0 0 0,0 1-37 0 0,4 86 958 0 0,-4-85-1022 0 0,-1-5-262 0 0,1 1-94 0 0,4 1-18 0 0</inkml:trace>
  <inkml:trace contextRef="#ctx0" brushRef="#br0" timeOffset="2357.51">372 367 8551 0 0,'0'0'390'0'0,"0"0"-8"0"0,0 0-139 0 0,0 0 305 0 0,0 0 164 0 0,0 0 31 0 0,0 0-65 0 0,0 0-299 0 0,0 0-128 0 0,-8 12 351 0 0,6-4-635 0 0,1 1-1 0 0,0 0 1 0 0,0 0-1 0 0,1 0 1 0 0,0-1-1 0 0,0 1 0 0 0,1 0 1 0 0,1 0-1 0 0,-1 0 1 0 0,3 5 33 0 0,-2-4 23 0 0,-1-3-23 0 0,6 26 0 0 0,-7 23-2493 0 0,0-55 2244 0 0,0-1 7 0 0,0 1 42 0 0,-1 3 172 0 0,0-3 99 0 0,1-1 57 0 0,0 0 21 0 0,0 0-9 0 0,4-25 16 0 0,-2 7-178 0 0,-2 7-19 0 0,1 0 1 0 0,1 0-1 0 0,0 0 1 0 0,0 0-1 0 0,1 0 1 0 0,0 1-1 0 0,1-1 1 0 0,4-7 40 0 0,-5 13-78 0 0,19-13-2 0 0,-1-2 80 0 0,1 1 0 0 0,6 2 260 0 0,-25 16-212 0 0,2 1-25 0 0,-3 0 34 0 0,3 1 29 0 0,-2-1-8 0 0,33 12 1818 0 0,-36-11-1825 0 0,2 8 144 0 0,1 25-141 0 0,-4 34 148 0 0,2-62-156 0 0,0 1-12 0 0,0-1-44 0 0,0 1-10 0 0,4 21 0 0 0,-3-22 0 0 0,1-1 0 0 0,2-1 0 0 0,35-12 230 0 0,32-30-652 0 0,-59 34-1643 0 0,-13 4 1434 0 0</inkml:trace>
  <inkml:trace contextRef="#ctx0" brushRef="#br0" timeOffset="2888.373">612 406 2759 0 0,'0'0'487'0'0,"0"0"1002"0"0,0 0 441 0 0,0 0 87 0 0,0 0-224 0 0,0 0-1022 0 0,0 0-451 0 0,0 0-89 0 0,0 0-43 0 0,0 0-92 0 0,8-2-18 0 0,-8 2-40 0 0,0 1 1 0 0,0 0-1 0 0,-1-1 0 0 0,1 1 0 0 0,0-1 0 0 0,0 1 0 0 0,0 0 0 0 0,0-1 0 0 0,0 1 1 0 0,0 0-1 0 0,0-1 0 0 0,0 1 0 0 0,0-1 0 0 0,0 1 0 0 0,0 0 0 0 0,0-1 0 0 0,1 1 1 0 0,-1 0-1 0 0,0-1 0 0 0,0 1 0 0 0,1-1 0 0 0,-1 1 0 0 0,0-1 0 0 0,1 1 0 0 0,-1-1 1 0 0,0 1-1 0 0,1-1 0 0 0,-1 1 0 0 0,1-1 0 0 0,-1 1 0 0 0,1-1 0 0 0,-1 0 0 0 0,1 1 1 0 0,-1-1-1 0 0,1 0 0 0 0,-1 1 0 0 0,1-1 0 0 0,0 0 0 0 0,-1 0 0 0 0,1 1 1 0 0,-1-1-1 0 0,1 0 0 0 0,0 0 0 0 0,-1 0 0 0 0,1 0 0 0 0,0 0 0 0 0,0 0-38 0 0,-69 82-166 0 0,67-81 46 0 0,1-1-51 0 0,0 0-12 0 0,0 0-143 0 0,0 0-601 0 0,0 0-260 0 0</inkml:trace>
  <inkml:trace contextRef="#ctx0" brushRef="#br0" timeOffset="18384.148">740 393 1839 0 0,'0'0'83'0'0,"0"0"85"0"0,-7-2 824 0 0,5 1 2396 0 0,12-27-48 0 0,-9 28-3124 0 0,-1 0 53 0 0,0 0 3 0 0,0 0 18 0 0,0 0 71 0 0,0 0 30 0 0,0 0 7 0 0,0 0-24 0 0,0 0-113 0 0,0 0-49 0 0,0 0-11 0 0,0 0-18 0 0,0 0-75 0 0,0 0-39 0 0,0 0-5 0 0,0 0 2 0 0,13 25-436 0 0,-9 4 298 0 0,42 66 8 0 0,-43-88 64 0 0,-1-1 0 0 0,-1 0 0 0 0,-1 0 0 0 0,1 24 11 0 0,-1-29 42 0 0,0-1 11 0 0,1-1-10 0 0,18-47-33 0 0,10-32 51 0 0,-14 67-363 0 0,-14 12 378 0 0,16 12 828 0 0,-15-8-860 0 0,1 0 0 0 0,-1-1 0 0 0,1 1 0 0 0,-1 0 0 0 0,1-1 0 0 0,0 1 0 0 0,0-1 0 0 0,0 0 0 0 0,0 0 0 0 0,0 0 1 0 0,0-1-1 0 0,1 1 0 0 0,-1-1 0 0 0,0 1 0 0 0,1-1 0 0 0,0 0 0 0 0,-1 0 0 0 0,1-1 0 0 0,3 1-55 0 0,14 0 0 0 0,-16 0 0 0 0,0 1 0 0 0,-1 2 0 0 0,-3 2 12 0 0,0 1 36 0 0,-2-1-36 0 0,1 1-12 0 0,-1-1 0 0 0,1-1-12 0 0,1-3-36 0 0,2 1 47 0 0,-3-1 44 0 0,-1 2-33 0 0,2 11-100 0 0,-1-14 36 0 0,0-1-11 0 0,0 0-7 0 0,0 0-9 0 0,0 0-14 0 0,26-15-456 0 0,-14 1 551 0 0,-9 8 0 0 0,26-49 139 0 0,-28 54-86 0 0,-1 1 11 0 0,0 0 12 0 0,0 0 52 0 0,0 0 28 0 0,0 0 4 0 0,0 0-5 0 0,0 0-23 0 0,0 0-11 0 0,0 0-1 0 0,0 0-9 0 0,0 0-38 0 0,33 9-62 0 0,7-27-760 0 0,-36 15 746 0 0,-3 2 56 0 0,-1 1 29 0 0,0 0 68 0 0,0 0 18 0 0,0 0 0 0 0,0 0-1 0 0,0 0-7 0 0,0 0-7 0 0,15 43 123 0 0,20 42-896 0 0,-33-80 631 0 0,-2-3 32 0 0,3 3-33 0 0,0 0-10 0 0,0 0-10 0 0,-2-3-33 0 0,2 2 32 0 0,2 0 11 0 0,0 0 0 0 0,1 0 0 0 0,0-1 0 0 0,1-1-10 0 0,1-1-33 0 0,-2-1 43 0 0,17-8 181 0 0,25-39 102 0 0,-44 41-240 0 0,0 0-33 0 0,-1 0-10 0 0,-1-1 0 0 0,16-34 0 0 0,-12 11 7 0 0,-8 24 48 0 0,0 1-55 0 0,1 4-56 0 0,1 1-19 0 0,0-2 19 0 0,-2-3 33 0 0,1 4-13 0 0,1 1 86 0 0,0 0 26 0 0,0 0-10 0 0,-1-1-12 0 0,-4-1-44 0 0,-2 1-10 0 0,3 3 11 0 0,2 0 32 0 0,-2 3-33 0 0,-1 0-10 0 0,1 0 0 0 0,1 1 0 0 0,0-1 0 0 0,-3 22 0 0 0,14 47-125 0 0,3-51 114 0 0,2-1 11 0 0,-9-17 0 0 0,1-1 0 0 0,-2-3-13 0 0,36-5-182 0 0,-13-9 195 0 0,17-24 54 0 0,-14 3 258 0 0,-25 28-302 0 0,-1 0-10 0 0,-1 0 11 0 0,-1 4 32 0 0,2-3-33 0 0,1 0-10 0 0,1-1 0 0 0,-1 2 11 0 0,-3 3 44 0 0,4 1 17 0 0,-4 0 4 0 0,11 14 62 0 0,9 11-138 0 0,-10-2 0 0 0,-3 6 0 0 0,-6-25-10 0 0,-2-3-46 0 0,0-1-22 0 0,2 0-2 0 0,4-1 14 0 0,7-11 52 0 0,37-86 142 0 0,-47 92-128 0 0,2 0 0 0 0,-5 5 4 0 0,1 1-1 0 0,-1 0 1 0 0,1-1-1 0 0,-1 1 1 0 0,1 0-1 0 0,0-1 1 0 0,-1 1-1 0 0,1 0 1 0 0,-1 0-1 0 0,1 0 1 0 0,-1 0 0 0 0,1 0-1 0 0,0 0 1 0 0,-1-1-1 0 0,1 1 1 0 0,-1 0-1 0 0,1 1 1 0 0,0-1-1 0 0,-1 0 1 0 0,1 0-1 0 0,-1 0 1 0 0,1 0-1 0 0,0 0 1 0 0,-1 1-1 0 0,1-1 1 0 0,-1 0-1 0 0,1 0 1 0 0,-1 1-1 0 0,1-1 1 0 0,-1 0-1 0 0,1 1 1 0 0,-1-1 0 0 0,1 1-1 0 0,-1-1 1 0 0,0 0-1 0 0,1 1 1 0 0,-1-1-1 0 0,0 1 1 0 0,1-1-1 0 0,-1 1 1 0 0,0 0-1 0 0,1-1 1 0 0,-1 1-4 0 0,0 0 0 0 0,41 45 80 0 0,-35-43-80 0 0,0-1 0 0 0,0 1 0 0 0,0-1 0 0 0,1-1 0 0 0,-2 0 11 0 0,-4-1 42 0 0,-1 0 13 0 0,1 0-20 0 0,3 1-92 0 0,-2 0-9 0 0,2 0 31 0 0,5-1-117 0 0,20-25-57 0 0,-25 20 198 0 0,-1-1 0 0 0,0 1 0 0 0,1 1 0 0 0,1 0 0 0 0,0 0 0 0 0,0 2 0 0 0,-4 1 9 0 0,-1 1-1 0 0,1 0 0 0 0,-1 0 0 0 0,1 0 1 0 0,0-1-1 0 0,-1 1 0 0 0,1 0 0 0 0,-1 0 1 0 0,1 0-1 0 0,0 0 0 0 0,-1 0 1 0 0,1 0-1 0 0,0 0 0 0 0,-1 0 0 0 0,1 1 1 0 0,-1-1-1 0 0,1 0 0 0 0,0 0 0 0 0,-1 0 1 0 0,1 1-1 0 0,-1-1 0 0 0,1 0 1 0 0,-1 1-1 0 0,1-1 0 0 0,-1 0 0 0 0,1 1 1 0 0,-1-1-1 0 0,1 1 0 0 0,-1-1 1 0 0,1 1-1 0 0,-1-1 0 0 0,0 1 0 0 0,1-1 1 0 0,-1 1-1 0 0,0-1 0 0 0,1 1 0 0 0,-1 0 1 0 0,0-1-1 0 0,0 1 0 0 0,0-1 1 0 0,1 1-1 0 0,-1 0 0 0 0,0-1 0 0 0,0 1 1 0 0,0 0-1 0 0,0-1 0 0 0,0 1 0 0 0,0-1 1 0 0,0 1-1 0 0,-1 0-8 0 0,12 19 50 0 0,-8-15-50 0 0,-1 0 0 0 0,1 0 0 0 0,0-1 0 0 0,0 1 0 0 0,0 0 0 0 0,-1 0 0 0 0,4 19 64 0 0,1-6-64 0 0,-4-13-10 0 0,1 0-33 0 0,0 0 32 0 0,1-1 11 0 0,-1-1-10 0 0,-2-3-33 0 0,4 0 32 0 0,1 0 11 0 0,2-2 0 0 0,-2 0 0 0 0,1-2 0 0 0,-2-1 0 0 0,1 1 11 0 0,-2-2 26 0 0,-1-1 0 0 0,1 1 1 0 0,-1 0-1 0 0,0-1 0 0 0,-1 0 0 0 0,1 0 1 0 0,-1 0-1 0 0,-1 0 0 0 0,1-1 0 0 0,-1 1 1 0 0,-1-1-1 0 0,1 1 0 0 0,-1-1 1 0 0,0-4-38 0 0,0 6-13 0 0,26-140 141 0 0,-22 116-58 0 0,-5 29-11 0 0,0 0 1 0 0,0 1 0 0 0,0-1 0 0 0,-1 0 0 0 0,1 0-1 0 0,0 0 1 0 0,0 0 0 0 0,-1 0 0 0 0,1 0 0 0 0,0 0-1 0 0,-1 0 1 0 0,1 0 0 0 0,-1 0 0 0 0,1 0 0 0 0,-1 1-1 0 0,1-1 1 0 0,-1 0 0 0 0,0 0 0 0 0,1 1 0 0 0,-1-1-1 0 0,0 0 1 0 0,1 1 0 0 0,-1-1 0 0 0,0 1-1 0 0,0-1 1 0 0,0 1 0 0 0,0-1 0 0 0,0 1 0 0 0,0-1-1 0 0,1 1 1 0 0,-1 0 0 0 0,0 0 0 0 0,-1-1-60 0 0,-4-1 59 0 0,1 0-65 0 0,4 2-74 0 0,1 0-14 0 0,0 0 6 0 0,-1 1 9 0 0,-12 28-260 0 0,19 136-429 0 0,15-59 992 0 0,-8-84-224 0 0,-8-17 0 0 0,1-1 0 0 0,47 11 11 0 0,-23-28 389 0 0,-26 8-375 0 0,0-1 23 0 0,1-6-25 0 0,-5 11 34 0 0,3-8 121 0 0,-4 2-96 0 0,-1 1-4 0 0,-15-23 178 0 0,-6-2-182 0 0,6 28-1832 0 0,34 21 1612 0 0,-2-7 146 0 0,-10-7 13 0 0,0-1 0 0 0,0 0 0 0 0,0 0 0 0 0,0 0 0 0 0,1-1 0 0 0,-1 0 0 0 0,1 0 1 0 0,-1 0-1 0 0,1-1 0 0 0,0 0 0 0 0,0 0 0 0 0,0 0 0 0 0,0-1 0 0 0,0 1 0 0 0,0-1 0 0 0,0-1 0 0 0,-1 1 0 0 0,1-1 0 0 0,0 0 0 0 0,0-1 0 0 0,0 1 0 0 0,-1-1 0 0 0,1 0 0 0 0,-1-1 0 0 0,1 1 0 0 0,-1-1 0 0 0,4-3-13 0 0,-4 4 11 0 0,0-1 44 0 0,-3 1 17 0 0,2-3 6 0 0,-1 1 5 0 0,-4-76 466 0 0,1 80-571 0 0,0 0 0 0 0,0 0 0 0 0,-1 1 1 0 0,1-1-1 0 0,0 0 0 0 0,-1 0 0 0 0,1 0 0 0 0,0 0 0 0 0,-1 0 0 0 0,1 0 0 0 0,0 0 0 0 0,-1 0 0 0 0,1 0 0 0 0,0 0 1 0 0,0 0-1 0 0,-1 0 0 0 0,1 0 0 0 0,0 0 0 0 0,-1 0 0 0 0,1-1 0 0 0,0 1 0 0 0,-1 0 0 0 0,1 0 0 0 0,0 0 0 0 0,0 0 1 0 0,-1 0-1 0 0,1-1 0 0 0,0 1 0 0 0,0 0 0 0 0,-1 0 0 0 0,1-1 0 0 0,0 1 0 0 0,0 0 0 0 0,0 0 0 0 0,0-1 0 0 0,-1 1 1 0 0,1 0-1 0 0,0 0 0 0 0,0-1 0 0 0,0 1 0 0 0,0 0 0 0 0,0-1 0 0 0,0 1 0 0 0,0 0 0 0 0,0-1 0 0 0,0 1 0 0 0,0 0 1 0 0,0-1-1 0 0,0 1 0 0 0,0 0 0 0 0,0 0 0 0 0,0-1 0 0 0,0 1 0 0 0,0 0 0 0 0,0-1 0 0 0,0 1 0 0 0,0 0 0 0 0,0-1 1 0 0,1 1-1 0 0,-1 0 0 0 0,0 0 0 0 0,0-1 0 0 0,0 1 0 0 0,1 0 0 0 0,-1 0 0 0 0,0-1 0 0 0,0 1 22 0 0,-2 50-12 0 0,14 3 311 0 0,-9-16 234 0 0,-2-30-533 0 0,1-1 0 0 0,0 0 0 0 0,1-1 0 0 0,2-1 0 0 0,0-1 11 0 0,-3-3 32 0 0,4 0-21 0 0,27-10 350 0 0,-25 5-372 0 0,-1 0 0 0 0,1 0 0 0 0,-3 0 11 0 0,-2 2 32 0 0,2-1-22 0 0,20-23 319 0 0,-5-11-93 0 0,-17 32-237 0 0,1-1-10 0 0,-1 1 0 0 0,2-1 0 0 0,0 1 0 0 0,-1 0 0 0 0,2 0 0 0 0,-1 2 14 0 0,-5 4 55 0 0,0 0 27 0 0,3 3-64 0 0,0 1-1 0 0,0-1 1 0 0,-1 1-1 0 0,1 0 1 0 0,-1 0 0 0 0,0 1-1 0 0,-1-1 1 0 0,1 0 0 0 0,-1 1-1 0 0,1-1 1 0 0,-1 1 0 0 0,-1-1-1 0 0,1 1 1 0 0,-1-1-1 0 0,1 4-31 0 0,-1-7-15 0 0,7 111-71 0 0,-7-85 97 0 0,0-26 42 0 0,0-1 11 0 0,-4-25-64 0 0,3 17 4 0 0,1-1 1 0 0,0 0-1 0 0,0 0 0 0 0,1 1 1 0 0,0-1-1 0 0,0 0 0 0 0,1 1 0 0 0,0-1 1 0 0,0 1-1 0 0,1 0 0 0 0,0-1 0 0 0,1 1 1 0 0,0 1-1 0 0,0-1 0 0 0,4-5-4 0 0,-3 7 0 0 0,-1 1 0 0 0,0 2 11 0 0,25 26 106 0 0,-24-19-117 0 0,-3-2-12 0 0,0 0-1 0 0,0-1 1 0 0,0 1 0 0 0,0-1-1 0 0,0 1 1 0 0,0-1 0 0 0,0 0-1 0 0,0 1 1 0 0,1-1 0 0 0,-1-1-1 0 0,0 1 1 0 0,1 0 0 0 0,-1 0-1 0 0,1-1 1 0 0,-1 0-1 0 0,1 1 1 0 0,-1-1 0 0 0,1 0-1 0 0,-1 0 1 0 0,1 0 0 0 0,-1-1-1 0 0,1 1 1 0 0,-1 0 0 0 0,1-1-1 0 0,-1 0 1 0 0,3 0 12 0 0,6-13-1430 0 0,-9 2-3488 0 0,-2 2-925 0 0</inkml:trace>
  <inkml:trace contextRef="#ctx0" brushRef="#br0" timeOffset="19092.313">2358 436 9935 0 0,'0'0'455'0'0,"0"0"-12"0"0,0 0-190 0 0,0 0 259 0 0,0 0 140 0 0,0 0 27 0 0,0 0-62 0 0,0 0-289 0 0,0 0-127 0 0,0 0-29 0 0,0 0-48 0 0,0 0-186 0 0,0 0-88 0 0,0 0-11 0 0,0 0-12 0 0,0 0-30 0 0,0 0-12 0 0,0 0-1 0 0,0 0 20 0 0,0 0 83 0 0,0 0 32 0 0,0 0 7 0 0,0 0 4 0 0,0 0 4 0 0,0 0 24 0 0,0 0 86 0 0,0 0 28 0 0,0 0 4 0 0,1 0-20 0 0,2-3-35 0 0,-2 2 32 0 0,-1 1 18 0 0,0 0 24 0 0,0 0-6 0 0,0 0-8 0 0,0 0 18 0 0,7 18 798 0 0,-17 16-1213 0 0,10-33 79 0 0,-3 5-783 0 0,2-5 445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3:05:29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816 7596 455 0 0,'-33'4'4670'0'0,"32"-5"-4820"0"0,-27-4-1468 0 0,19 6 419 0 0,-7 0 336 0 0,-1-7 3465 0 0,13 3-2574 0 0,3 2 40 0 0,1 1 18 0 0,0 0 16 0 0,0 0 56 0 0,0 0 30 0 0,0 0 4 0 0,0 0-10 0 0,0 0-44 0 0,0 0-11 0 0,0 0-6 0 0,0 0-9 0 0,0 0-33 0 0,0 0-14 0 0,0 0-1 0 0,0 0 0 0 0,-1 1 334 0 0,-3-3-893 0 0,-4-9 4654 0 0,7 10-4087 0 0,1 1 20 0 0,0 0 10 0 0,-16-23 3688 0 0,11 20-3780 0 0,-1 0 1 0 0,3 2 45 0 0,-2-1 21 0 0,3 1-40 0 0,1 0 0 0 0,-1 1 0 0 0,0-1 0 0 0,0 1 0 0 0,0-1 0 0 0,1 1-1 0 0,-1 0 1 0 0,0-1 0 0 0,0 1 0 0 0,0 0 0 0 0,0 0 0 0 0,0 1 0 0 0,0-1-1 0 0,0 0 1 0 0,1 1 0 0 0,-1-1 0 0 0,0 1 0 0 0,0-1 0 0 0,0 1 0 0 0,1 0 0 0 0,-1 0-1 0 0,0 0 1 0 0,0 0-37 0 0,-6 4 0 0 0,-31 22-176 0 0,-58 57 176 0 0,73-59 11 0 0,-9 28 42 0 0,24-37-53 0 0,0 2 0 0 0,7-13-12 0 0,3 9-122 0 0,1-7 91 0 0,2-1 32 0 0,-1-2 1 0 0,-1-3-33 0 0,2 3 32 0 0,25 6-27 0 0,26-9 12 0 0,-18 7 90 0 0,-2-1-64 0 0,-30-6 12 0 0,22 5 456 0 0,-8-2-468 0 0,0-9 638 0 0,-18 5-553 0 0,-1 0-14 0 0,1 0-2 0 0,4-2-2 0 0,-3 2 7 0 0,2 0-14 0 0,-1 0-108 0 0,2-1 32 0 0,3 1 16 0 0,0-2 0 0 0,0-2 0 0 0,-1 1 15 0 0,-5 1 57 0 0,2-1 7 0 0,-1 1-23 0 0,26-3 18 0 0,-21 6-74 0 0,-1-1 0 0 0,2 1 0 0 0,-2-1 0 0 0,0 1 0 0 0,-1-1-45 0 0,-5 0-190 0 0,-1 0-79 0 0,0 0-20 0 0</inkml:trace>
  <inkml:trace contextRef="#ctx0" brushRef="#br0" timeOffset="866.115">658 7626 3223 0 0,'0'0'434'0'0,"0"0"611"0"0,0 0 274 0 0,0 0 51 0 0,0 0-138 0 0,0 0-604 0 0,0 0-262 0 0,0 0-57 0 0,0 0-80 0 0,-2-8 1122 0 0,7 5-1338 0 0,1 3-13 0 0,1 1 0 0 0,0-1 0 0 0,0 0 0 0 0,-2-1-10 0 0,-2 0-33 0 0,3-2 32 0 0,0 0 23 0 0,1-1 36 0 0,0 1-25 0 0,-1 0 20 0 0,1 1-33 0 0,0-1-10 0 0,0 0 0 0 0,-2 1 15 0 0,-4 2 56 0 0,-1 0 2 0 0,0 0-8 0 0,0 0 5 0 0,0 0 18 0 0,0 0-7 0 0,0 0-8 0 0,27 2 991 0 0,-14 3-3277 0 0,-9-2-1806 0 0</inkml:trace>
  <inkml:trace contextRef="#ctx0" brushRef="#br0" timeOffset="13846.547">176 1 1839 0 0,'0'0'382'0'0,"0"0"928"0"0,0 0 406 0 0,0 0 79 0 0,0 0-224 0 0,0 0-1017 0 0,0 1-446 0 0,12 36 2288 0 0,-9-31-2385 0 0,1-1 32 0 0,-1 1-33 0 0,5 40-10 0 0,33 140 0 0 0,-18-77-73 0 0,18 140 86 0 0,8 138 111 0 0,-5 46 20 0 0,-22-79-144 0 0,-22 59 128 0 0,-2-344-49 0 0,-3 0 0 0 0,-12 59-79 0 0,-7 80 536 0 0,-48 432-408 0 0,55-253-54 0 0,-25-107 716 0 0,-1-60-720 0 0,-8-33 390 0 0,-63 230-308 0 0,80-165-152 0 0,29-158 0 0 0,5 0 0 0 0,4-1 0 0 0,13 73 0 0 0,16 54 0 0 0,24 101 0 0 0,-22-118 0 0 0,-4-31 0 0 0,23 164 0 0 0,-17-152 0 0 0,-15-48-24 0 0,-17-68 24 0 0,15 37 0 0 0,-12-57 0 0 0,22 47 0 0 0,-14-27 0 0 0,10-12-128 0 0,-24-51 128 0 0,0 1 0 0 0,0-1 11 0 0,-2-3 32 0 0,11 25 31 0 0,-9-22-74 0 0,1 1 0 0 0,-2 0 11 0 0,-1-4 32 0 0,2 3-33 0 0,0 0-26 0 0,-1-4-64 0 0,3 4-162 0 0,0-1 228 0 0,0-1 4 0 0,-2-2-33 0 0,1 2 32 0 0,1 1 22 0 0,-4-4 42 0 0,0 0 14 0 0,0 0 8 0 0,0 0-3 0 0,0 0 18 0 0,0 0 6 0 0,0 0 0 0 0,0 0 0 0 0,0 0 0 0 0,0 0-1 0 0,0 0-6 0 0,0 0-1 0 0,0 0-4 0 0,-17-14 48 0 0,-48-33-28 0 0,36 30-104 0 0,20 13 0 0 0,2 0 11 0 0,-1 0 32 0 0,1 0-33 0 0,0-1-10 0 0,0 0 0 0 0,-1-1 0 0 0,0-2 0 0 0,1 1 0 0 0,2 1-10 0 0,3 3-33 0 0,-4-2 32 0 0,2-1 1 0 0,3 5-45 0 0,1 1-16 0 0,0 0-1 0 0,0 0 0 0 0,0 0-4 0 0,0 0-16 0 0,0 0-4 0 0,0 0 0 0 0,10-1-98 0 0,41 13-65 0 0,2 14-209 0 0,-48-23 380 0 0,12 4-71 0 0,9 17 295 0 0,-25-18-136 0 0,1 0 0 0 0,-1-1 11 0 0,-1-4 42 0 0,0-1-11 0 0,0 0-64 0 0,0 0 86 0 0,0 0 11 0 0,0 0-4 0 0,0 0 21 0 0,0 0 10 0 0,0 0 2 0 0,0 0-6 0 0,0 0-28 0 0,1-1-16 0 0,1-5-44 0 0,0-2-10 0 0,0 1 0 0 0,-1-1 0 0 0,-1 1 11 0 0,12-127 242 0 0,-10 126-253 0 0,-2 2 12 0 0,0 5 50 0 0,0 1 19 0 0,0 0 7 0 0,0 0-13 0 0,0 0 14 0 0,0 0-1 0 0,-1 1-107 0 0,-1 0 0 0 0,1 0 0 0 0,0 0 0 0 0,0 0-1 0 0,0 0 1 0 0,0 1 0 0 0,0-1 0 0 0,0 0 0 0 0,0 1 0 0 0,0-1 0 0 0,1 1 0 0 0,-1-1 0 0 0,1 1-1 0 0,-1-1 1 0 0,1 1 0 0 0,-1-1 0 0 0,1 1 0 0 0,0-1 0 0 0,0 1 0 0 0,-1 0 0 0 0,1-1 0 0 0,0 1 0 0 0,1 0-1 0 0,-1-1 1 0 0,0 2 19 0 0,0 0 13 0 0,0 216-739 0 0,2-193 226 0 0,-2-26 346 0 0,0 0 8 0 0,0 0-155 0 0,0 0-660 0 0,0 0-281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3:06:00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3068 919 0 0,'-14'24'8936'0'0,"3"5"-7581"0"0,11-28-1280 0 0,0-1 95 0 0,0 0 21 0 0,0 0-6 0 0,0 0-9 0 0,0 0-33 0 0,0 0-14 0 0,0 0-1 0 0,0 0-1 0 0,0 0-7 0 0,0 0-7 0 0,-18-15 471 0 0,14 8-573 0 0,-5-23 118 0 0,4-7-10 0 0,1 0-1 0 0,1 0 0 0 0,3 0 1 0 0,1-1-1 0 0,2-7-118 0 0,1-59 15 0 0,-4 54 18 0 0,-1-42 248 0 0,3 1 1 0 0,5 0-1 0 0,12-55-281 0 0,25-125 608 0 0,-23-126 416 0 0,-26-20-896 0 0,24 249-148 0 0,5-109-24 0 0,-22 146 44 0 0,-5-126 776 0 0,7 235-952 0 0,0 1 1 0 0,1-1-1 0 0,1 1 0 0 0,1 0 0 0 0,1 1 0 0 0,1 0 0 0 0,4-7 176 0 0,13-31-625 0 0,20-50-207 0 0,-43 104 746 0 0,-2 3 4 0 0,-1 0 16 0 0,3 1 52 0 0,1 5 14 0 0,3 17 15 0 0,-6-21 60 0 0,-1-1 21 0 0,0 0 6 0 0,0 0 2 0 0,0 0 4 0 0,0 0 18 0 0,0 0 8 0 0,-11 26 354 0 0,-130 87-514 0 0,68-61 391 0 0,34-36 568 0 0,38-16-853 0 0,-8 3 67 0 0,-12 10-71 0 0,8-4-417 0 0,12-8 262 0 0,1-1 12 0 0,0 0 3 0 0,0 0 0 0 0,0 0-9 0 0,0 0-39 0 0,0 0-15 0 0,0 0-1 0 0,0 0 10 0 0,0 0 38 0 0,0 0 14 0 0,0 0 2 0 0,0-1 11 0 0,2-4 42 0 0,21-36 11 0 0,-4 6 16 0 0,1 0 0 0 0,2 2 0 0 0,2 0 0 0 0,5-4-16 0 0,-24 32-10 0 0,0 1-46 0 0,67-1-390 0 0,-66 6 446 0 0,-1 0 12 0 0,-4-1 47 0 0,25 42 534 0 0,-14-26-593 0 0,-1 1 0 0 0,0-1 0 0 0,-2 2 0 0 0,0 0 0 0 0,-1 0 0 0 0,6 19 0 0 0,19 83 64 0 0,1-60-1958 0 0,-31-53 860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3:06:01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48 155 9615 0 0,'0'0'439'0'0,"0"0"-10"0"0,0 0-243 0 0,0 0-14 0 0,0 0 20 0 0,0 0 6 0 0,0 0-52 0 0,0 0-214 0 0,0 0-32 0 0,-12 19 94 0 0,2 5 143 0 0,6-15-44 0 0,0 0 1 0 0,0 0 0 0 0,1 1 0 0 0,0-1 0 0 0,1 1 0 0 0,0 0 0 0 0,0 0 0 0 0,1 0 0 0 0,1 0 0 0 0,0 3-94 0 0,0-5 0 0 0,1 0 0 0 0,1-1-10 0 0,8 27-180 0 0,-7-28 190 0 0,0-1 11 0 0,-3-5-10 0 0,11 3 184 0 0,23-34 37 0 0,-34 30-167 0 0,0 1 15 0 0,0 0 2 0 0,0 0 0 0 0,24 8 128 0 0,22 17-200 0 0,6-28-216 0 0,-46 2 216 0 0,-2-2 0 0 0,0-1 16 0 0,7-34 632 0 0,-11 0-584 0 0,0 30-64 0 0,13-15-160 0 0,10 11 88 0 0,-16 10 72 0 0,-1 0 0 0 0,2 1 0 0 0,-2 2 0 0 0,2-1 0 0 0,-1 0 0 0 0,-1 0 11 0 0,-5 0 42 0 0,10 9 241 0 0,4 47-69 0 0,3-22-248 0 0,2 6 162 0 0,-18-39-131 0 0,0 0-1 0 0,0 0 1 0 0,0-1 0 0 0,0 1-1 0 0,1-1 1 0 0,-1 0-1 0 0,0 1 1 0 0,0-1 0 0 0,1 0-1 0 0,-1-1 1 0 0,0 1 0 0 0,1 0-1 0 0,-1-1 1 0 0,0 1 0 0 0,0-1-1 0 0,0 1 1 0 0,0-1 0 0 0,1 0-1 0 0,-1 0 1 0 0,0 0-1 0 0,0 0 1 0 0,-1-1 0 0 0,1 1-1 0 0,0 0 1 0 0,0-1 0 0 0,0 1-1 0 0,-1-1 1 0 0,1 0 0 0 0,-1 1-1 0 0,0-1-7 0 0,48-61-2784 0 0,-44 55-1392 0 0</inkml:trace>
  <inkml:trace contextRef="#ctx0" brushRef="#br0" timeOffset="556.568">393 120 7367 0 0,'-65'31'5666'0'0,"64"-31"-5581"0"0,1 0-13 0 0,0 0-36 0 0,0 0-125 0 0,0 0-58 0 0,0 0-12 0 0,0 0-18 0 0,5-2-154 0 0,-1-1 1 0 0,1 0 0 0 0,0 0-1 0 0,-1-1 1 0 0,0 1-1 0 0,0-1 1 0 0,0 0-1 0 0,0 0 1 0 0,-1 0-1 0 0,0-1 1 0 0,1 1-1 0 0,-2-1 1 0 0,1 0-1 0 0,0 0 1 0 0,0-2 330 0 0,5-10-3314 0 0</inkml:trace>
  <inkml:trace contextRef="#ctx0" brushRef="#br0" timeOffset="2568.918">624 1 8895 0 0,'0'0'407'0'0,"0"0"-6"0"0,0 0-209 0 0,0 0 72 0 0,0 0 66 0 0,0 0 12 0 0,0 0-44 0 0,0 0-188 0 0,2 15 34 0 0,18 289 96 0 0,-15-128 24 0 0,-5-175-197 0 0,0-1 16 0 0,0 0 19 0 0,0 0-11 0 0,0 0-10 0 0,-15-12 71 0 0,-47-61-216 0 0,56 67 84 0 0,1 1-1 0 0,0-1 0 0 0,0-1 1 0 0,0 1-1 0 0,1-1 0 0 0,0 1 1 0 0,0-1-1 0 0,1 0 0 0 0,0-1 1 0 0,0 1-1 0 0,1 0 0 0 0,-1-1 1 0 0,2 0-1 0 0,-1 1 0 0 0,1-1 1 0 0,0-6-20 0 0,16-53 320 0 0,-14 66-239 0 0,-1 1-8 0 0,21-12 823 0 0,-14 11-878 0 0,-1 0 0 0 0,1 0 0 0 0,0 0 0 0 0,0 1 0 0 0,-1 0 0 0 0,1 1 0 0 0,0-1-1 0 0,0 1 1 0 0,0 1 0 0 0,-1-1 0 0 0,1 1 0 0 0,-1 0 0 0 0,1 1 0 0 0,-1-1 0 0 0,3 3-18 0 0,71 15-13 0 0,-34-39 87 0 0,-24-4 460 0 0,-20-13 914 0 0,-2 35-1337 0 0,0 1-38 0 0,0 0-41 0 0,0 0-126 0 0,7 30-666 0 0,4 18 472 0 0,-10-38 286 0 0,1-1-1 0 0,0 1 1 0 0,1 0 0 0 0,0-1-1 0 0,0 1 1 0 0,1-1 0 0 0,1 0-1 0 0,-1 0 1 0 0,2-1 0 0 0,-1 1-1 0 0,5 4 3 0 0,-6-9 0 0 0,1-1 0 0 0,0 0 0 0 0,-1-2 0 0 0,1-2 0 0 0,-1 0 14 0 0,16-18 183 0 0,13-21-104 0 0,-27 37-93 0 0,-1 0 0 0 0,20 1 0 0 0,-6 2 0 0 0,4-1 0 0 0,3-6 15 0 0,-25 7 54 0 0,-1 0 19 0 0,0 0 72 0 0,0 0 4 0 0,10 17 426 0 0,-5 19-462 0 0,-4-29-118 0 0,1-2-10 0 0,2 0 0 0 0,2-1 0 0 0,2-2 0 0 0,0-1 0 0 0,23 2 64 0 0,-23-4-64 0 0,17-14 416 0 0,-24 14-348 0 0,2-8 192 0 0,2-25 102 0 0,-5 33-434 0 0,0 1-15 0 0,0 0-14 0 0,0 0 17 0 0,0 0 10 0 0,0 0-4 0 0,0 0-29 0 0,7 6-232 0 0,2 9 274 0 0,-7-10 49 0 0,1-1-1 0 0,-1 0 0 0 0,1 0 0 0 0,0 0 0 0 0,0-1 1 0 0,0 1-1 0 0,0-1 0 0 0,0 1 0 0 0,1-1 0 0 0,0 0 1 0 0,0-1-1 0 0,-1 1 0 0 0,1-1 0 0 0,4 3 17 0 0,-3-4 4 0 0,0 1 0 0 0,0 0 0 0 0,0-1 0 0 0,0 0 0 0 0,0 0 0 0 0,0-1 0 0 0,0 1 0 0 0,0-1 0 0 0,0 0 0 0 0,0-1 0 0 0,0 1 0 0 0,0-1 0 0 0,0 0 0 0 0,0 0 0 0 0,0-1 0 0 0,0 1 0 0 0,0-1 0 0 0,-1 0 0 0 0,1 0 0 0 0,0-1-4 0 0,-1 0 82 0 0,0 0 6 0 0,-3 2-48 0 0,-1 0 1 0 0,1 0-1 0 0,-1 0 1 0 0,0 0 0 0 0,1 0-1 0 0,-1 0 1 0 0,0 0-1 0 0,0 0 1 0 0,0 0-1 0 0,0-1 1 0 0,0 1 0 0 0,0 0-1 0 0,0 0 1 0 0,0 0-1 0 0,0 0 1 0 0,-1 0 0 0 0,1 0-1 0 0,0 0 1 0 0,-1 0-1 0 0,1 0 1 0 0,-1 0 0 0 0,1 0-1 0 0,-1 0 1 0 0,1 0-1 0 0,-1 0 1 0 0,0 0-1 0 0,0 0 1 0 0,1 0 0 0 0,-1 1-1 0 0,0-1 1 0 0,0 0-1 0 0,0 1 1 0 0,0-1 0 0 0,0 0-1 0 0,0 1 1 0 0,0-1-1 0 0,0 1 1 0 0,0-1 0 0 0,0 1-1 0 0,0 0 1 0 0,0 0-1 0 0,0-1 1 0 0,0 1-41 0 0,-2-2-8 0 0,0 0 0 0 0,1 0-1 0 0,-1 0 1 0 0,1-1 0 0 0,-1 1 0 0 0,1-1 0 0 0,0 1 0 0 0,0-1-1 0 0,0 0 1 0 0,1 0 0 0 0,-1 0 0 0 0,1 0 0 0 0,-1 0 0 0 0,1 0-1 0 0,0 0 1 0 0,0-1 0 0 0,1 1 0 0 0,-1 0 0 0 0,1-1 0 0 0,-1 1-1 0 0,1 0 1 0 0,0-1 0 0 0,0 1 0 0 0,0 0 0 0 0,1-1 0 0 0,-1 1-1 0 0,2-2 9 0 0,-2 1-79 0 0,-24 7-430 0 0,11 4 229 0 0,0 1 0 0 0,0 0 0 0 0,1 1 0 0 0,0 0 1 0 0,0 1-1 0 0,1 0 0 0 0,-9 12 280 0 0,19-21 34 0 0,1-1-92 0 0,-1 0 0 0 0,0 1 0 0 0,1-1 0 0 0,-1 0 0 0 0,1 1 0 0 0,-1-1 0 0 0,1 1 0 0 0,0-1 0 0 0,-1 1 0 0 0,1-1 0 0 0,-1 0 0 0 0,1 1 0 0 0,0-1 0 0 0,-1 1 0 0 0,1 0 0 0 0,0-1 0 0 0,0 1 0 0 0,-1-1 0 0 0,1 1 0 0 0,0-1 0 0 0,0 1 0 0 0,0 0 0 0 0,0-1 0 0 0,0 1 0 0 0,0 0 0 0 0,0-1-1 0 0,0 1 1 0 0,0-1 0 0 0,0 1 0 0 0,0 0 0 0 0,0-1 0 0 0,0 1 0 0 0,0-1 0 0 0,1 1 0 0 0,-1 0 0 0 0,0-1 0 0 0,0 1 0 0 0,1-1 0 0 0,-1 1 0 0 0,0-1 0 0 0,1 1 0 0 0,-1-1 0 0 0,0 1 0 0 0,1-1 58 0 0,5 2-1380 0 0</inkml:trace>
  <inkml:trace contextRef="#ctx0" brushRef="#br0" timeOffset="4516.59">1506 273 1375 0 0,'0'0'350'0'0,"0"0"930"0"0,0 0 410 0 0,0 0 81 0 0,0 0-186 0 0,0 0-854 0 0,0 0-376 0 0,0 0-71 0 0,0 0-30 0 0,0 0-54 0 0,0 0-28 0 0,0 0-4 0 0,0-1-17 0 0,-3-2-70 0 0,2 0-27 0 0,-1-2-8 0 0,2 4 136 0 0,0 1 40 0 0,0 0 2 0 0,0 0 28 0 0,0 0 119 0 0,0 0 56 0 0,0 0 11 0 0,0 0-19 0 0,0 0-90 0 0,0 0-38 0 0,0 0-10 0 0,5 23-329 0 0,19 96 147 0 0,-23-117-46 0 0,2 1 11 0 0,-2-2 6 0 0,-1-1 20 0 0,0 0 6 0 0,20-4 544 0 0,-1-19-234 0 0,-16 18-385 0 0,-2 2 22 0 0,1-2-33 0 0,0-1 1 0 0,-1 3 32 0 0,12-33 95 0 0,-12 34-84 0 0,1 2-60 0 0,-1 0 1 0 0,0 0-1 0 0,1 0 1 0 0,-1 0-1 0 0,1 0 1 0 0,-1 0 0 0 0,0 1-1 0 0,1-1 1 0 0,-1 1-1 0 0,0-1 1 0 0,1 1-1 0 0,-1-1 1 0 0,0 1 0 0 0,0 0-1 0 0,1-1 1 0 0,-1 1-1 0 0,0 0 1 0 0,0 0 0 0 0,0 0-1 0 0,0 0 1 0 0,0 0-1 0 0,0 0 1 0 0,0 0-1 0 0,-1 0 1 0 0,1 1 0 0 0,0-1-1 0 0,-1 0 1 0 0,1 0-1 0 0,0 1 1 0 0,-1-1-1 0 0,0 0 1 0 0,1 1 0 0 0,-1-1-1 0 0,0 0 1 0 0,0 1-1 0 0,1-1 1 0 0,-1 1-1 0 0,0 0 6 0 0,4 6 1 0 0,35 41-1 0 0,-34-46 0 0 0,1-1 0 0 0,-1-1 0 0 0,-1 1 14 0 0,-3-1 16 0 0,1-1 1 0 0,0 1-1 0 0,-1 0 1 0 0,1-1 0 0 0,0 0-1 0 0,0 1 1 0 0,-1-1 0 0 0,1 0-1 0 0,0 0 1 0 0,0 0-1 0 0,-1 0 1 0 0,1 0 0 0 0,0 0-1 0 0,0 0 1 0 0,-1-1 0 0 0,1 1-1 0 0,0-1 1 0 0,-1 1-1 0 0,1-1 1 0 0,0 0 0 0 0,-1 0-1 0 0,1 1 1 0 0,-1-1 0 0 0,1 0-1 0 0,-1 0 1 0 0,0-1 0 0 0,1 1-1 0 0,-1 0 1 0 0,0 0-1 0 0,0-1 1 0 0,0 1 0 0 0,0 0-1 0 0,0-1 1 0 0,0 1 0 0 0,0-1-1 0 0,0 0 1 0 0,0 1-1 0 0,-1-1 1 0 0,1-1-31 0 0,16-77 549 0 0,-16 70-503 0 0,26-152 151 0 0,-23 50 155 0 0,6 141-514 0 0,14 113 148 0 0,-10-105 1712 0 0,-4-13-3370 0 0,-8-17 1654 0 0,0 1 18 0 0,14 41 32 0 0,1-24-104 0 0,-13-18 72 0 0,5 19 64 0 0,-6-20-64 0 0,20 12 207 0 0,-22-17-138 0 0,-1-1-1 0 0,0 0-4 0 0,1 1-10 0 0,2 3-33 0 0,-2-3 32 0 0,-1-1 14 0 0,0 0 10 0 0,0 0 2 0 0,0 0-6 0 0,20 7 589 0 0,13-19-1080 0 0,-30 10 404 0 0,-1 1-3646 0 0,-2 1 2338 0 0</inkml:trace>
  <inkml:trace contextRef="#ctx0" brushRef="#br0" timeOffset="5308.657">1674 215 8751 0 0,'0'0'674'0'0,"-1"0"-438"0"0,-11-3 1861 0 0,23-15-3134 0 0,-4 15 3489 0 0,58 17-1326 0 0,-44-14-1060 0 0,1-1 0 0 0,0-1 0 0 0,0 0 0 0 0,-1-2 0 0 0,1-1 0 0 0,12-4-66 0 0,46-9 128 0 0,-75 17-174 0 0,0 0 0 0 0,-1 1 0 0 0,1-1 0 0 0,0 1 0 0 0,0 0 0 0 0,0 1 0 0 0,0-1 0 0 0,0 1 0 0 0,0 0 0 0 0,0 0 0 0 0,-1 0 0 0 0,1 1 0 0 0,0 0 0 0 0,-1 0 0 0 0,1 0 0 0 0,2 2 46 0 0,0 4-384 0 0</inkml:trace>
  <inkml:trace contextRef="#ctx0" brushRef="#br0" timeOffset="6808.529">248 926 3223 0 0,'-10'17'1140'0'0,"-4"33"2328"0"0,14-49-3370 0 0,0-1 71 0 0,0 0 30 0 0,0 0 7 0 0,0 0 30 0 0,0 1 325 0 0,0 3-415 0 0,1-3 3601 0 0,3-3-3671 0 0,1 0 1 0 0,-1 0 0 0 0,0 0-1 0 0,0-1 1 0 0,0 0 0 0 0,0 0-1 0 0,0 0 1 0 0,0 0 0 0 0,-1 0-1 0 0,0-1 1 0 0,1 0 0 0 0,-2 1-1 0 0,1-1 1 0 0,0-1 0 0 0,-1 1-1 0 0,1 0 1 0 0,-1 0 0 0 0,0-3-77 0 0,7-6 120 0 0,80-177 341 0 0,-51 132-600 0 0,-32 44 139 0 0,7 31 0 0 0,4 161 699 0 0,-16-167-651 0 0,0-4-32 0 0,-1-1 1 0 0,1 0-1 0 0,0 0 1 0 0,1 0-1 0 0,-1 0 1 0 0,1 0-1 0 0,0 0 1 0 0,1 0-1 0 0,0 0 1 0 0,0-1-1 0 0,0 1 1 0 0,0-1-1 0 0,1 0 1 0 0,0 0-1 0 0,0 0 1 0 0,4 4-17 0 0,-6-9 20 0 0,-1 1 0 0 0,1 0 1 0 0,-1 0-1 0 0,1-1 0 0 0,0 1 0 0 0,0 0 0 0 0,-1-1 1 0 0,1 0-1 0 0,0 1 0 0 0,0-1 0 0 0,-1 0 1 0 0,1 0-1 0 0,0 0 0 0 0,0 0 0 0 0,0 0 0 0 0,-1-1 1 0 0,1 1-1 0 0,0-1 0 0 0,0 1 0 0 0,-1-1 0 0 0,1 1 1 0 0,0-1-1 0 0,-1 0 0 0 0,1 0 0 0 0,0 0 1 0 0,-1 0-21 0 0,7-2 63 0 0,27-24 65 0 0,-31 23-128 0 0,0 0 0 0 0,1 0 0 0 0,0 0 0 0 0,-1-1 0 0 0,15-13 0 0 0,1-13-88 0 0,-17 26 100 0 0,-3 4 52 0 0,0 1 28 0 0,0 0-1 0 0,1 1-22 0 0,2 4-5 0 0,0 2-10 0 0,-1 0-44 0 0,-1 0-10 0 0,1 0 0 0 0,0-1 0 0 0,1 0 0 0 0,1-2 0 0 0,2 1 0 0 0,1-1 0 0 0,0 0 0 0 0,-1-1 0 0 0,0 1 0 0 0,0 1 0 0 0,1-1 0 0 0,-1 1 0 0 0,0-1 0 0 0,37 0 0 0 0,-31-7-103 0 0,-1 0 0 0 0,0-1 0 0 0,0 0 0 0 0,0-1 0 0 0,-1 0 0 0 0,0-1-1 0 0,0 0 1 0 0,0 0 0 0 0,5-6 103 0 0,-10 6-1496 0 0,-4 0 128 0 0</inkml:trace>
  <inkml:trace contextRef="#ctx0" brushRef="#br0" timeOffset="7410.969">688 700 7079 0 0,'0'0'324'0'0,"0"0"-4"0"0,0 0-184 0 0,1 20 226 0 0,1-15-328 0 0,-2-4 209 0 0,0-1 60 0 0,0 0 7 0 0,0 0 41 0 0,9-2 1362 0 0,14-15 1739 0 0,-22 16-3292 0 0,-1 1-37 0 0,0 0-10 0 0,4-4 59 0 0,-3 2-3664 0 0,-1 2 2804 0 0</inkml:trace>
  <inkml:trace contextRef="#ctx0" brushRef="#br0" timeOffset="9428.803">979 789 7831 0 0,'0'0'603'0'0,"0"0"-294"0"0,0 0 243 0 0,0 0 148 0 0,0 0 32 0 0,0 0-98 0 0,-5-5-1026 0 0,2 1 401 0 0,2 3 176 0 0,1 1 85 0 0,0 0 18 0 0,0 0 34 0 0,0 0 120 0 0,0 0 50 0 0,0 0 10 0 0,0 0-24 0 0,0 0-113 0 0,0 0-49 0 0,0 0-11 0 0,0 0-38 0 0,0 0-151 0 0,0 0-67 0 0,0 1-102 0 0,-4 40-198 0 0,10 67-149 0 0,-5-102 411 0 0,-1-5 42 0 0,0-1 11 0 0,0 0 0 0 0,0 0 0 0 0,0 0 0 0 0,0 0 2 0 0,0 0-25 0 0,0 0-109 0 0,25-21-67 0 0,10-33 335 0 0,-30 49-188 0 0,0 2 48 0 0,-3 2 0 0 0,18-1-48 0 0,18-17 52 0 0,-11 1-129 0 0,-26 17 136 0 0,-1 1 3 0 0,12 11 70 0 0,11 66-144 0 0,-21-72 11 0 0,-1-2 32 0 0,1 1-21 0 0,-1-3 40 0 0,-1-1 14 0 0,8 15 137 0 0,-8-13-170 0 0,1 3-33 0 0,1 1-10 0 0,1-1 11 0 0,-1-3 32 0 0,2 0-22 0 0,30-4 222 0 0,-21-1-212 0 0,0-1 0 0 0,0 0 0 0 0,-1-2-1 0 0,1 1 1 0 0,-1-1 0 0 0,0-1 0 0 0,-1 0 0 0 0,1-1 0 0 0,-2 0 0 0 0,1 0 0 0 0,-1-1 0 0 0,0-1 0 0 0,2-4-31 0 0,-7 9 0 0 0,0 0 11 0 0,-2 1 42 0 0,-2 2 1 0 0,13-31 20 0 0,-13 25-74 0 0,0 1 0 0 0,-1-1 0 0 0,-1 1 0 0 0,-1-1 11 0 0,0 3 42 0 0,-7-7 86 0 0,7 11-96 0 0,-10-5-47 0 0,11 5-70 0 0,-13-9-40 0 0,-19 51-694 0 0,19-15 722 0 0,1 13 290 0 0,16 44-192 0 0,-4-75 13 0 0,7 5 199 0 0,42 2-65 0 0,-21-7-95 0 0,11-5-53 0 0,-2-4 53 0 0,-28 1-21 0 0,0-1-33 0 0,0-1-10 0 0,-1 0-16 0 0,-6 2-62 0 0,15-11-1474 0 0,1-10-3912 0 0,-12 14 1246 0 0</inkml:trace>
  <inkml:trace contextRef="#ctx0" brushRef="#br0" timeOffset="10332.845">2064 738 6447 0 0,'0'0'499'0'0,"0"0"-106"0"0,0 0 779 0 0,0 0 374 0 0,0 0 76 0 0,-1-17 178 0 0,-7-29-2934 0 0,-33 23 4028 0 0,-25-2-1790 0 0,61 24-1043 0 0,1 0-1 0 0,-1 1 1 0 0,0 0 0 0 0,0 0-1 0 0,0 0 1 0 0,1 0-1 0 0,-1 1 1 0 0,0-1 0 0 0,0 1-1 0 0,1 1 1 0 0,-1-1-1 0 0,1 1 1 0 0,-1-1 0 0 0,1 1-1 0 0,0 1 1 0 0,0-1-1 0 0,-1 0 1 0 0,1 1-61 0 0,-8 7 24 0 0,1 0 1 0 0,0 1-1 0 0,0 0 0 0 0,1 1 1 0 0,1 0-1 0 0,0 0 0 0 0,0 1 1 0 0,0 2-25 0 0,6-9-24 0 0,0 1 1 0 0,1-1 0 0 0,0 1 0 0 0,0-1 0 0 0,0 1 0 0 0,1 0 0 0 0,0 0 0 0 0,0 0-1 0 0,1 0 1 0 0,0-1 0 0 0,0 1 0 0 0,1 2 23 0 0,-1 16-60 0 0,-1-21 54 0 0,0-1-1 0 0,0 1 1 0 0,0-1 0 0 0,0 1-1 0 0,1-1 1 0 0,0 1 0 0 0,0-1-1 0 0,0 1 1 0 0,0-1 0 0 0,0 1-1 0 0,1-1 1 0 0,-1 1-1 0 0,1-1 1 0 0,0 1 0 0 0,0-1-1 0 0,0 0 1 0 0,1 1 0 0 0,-1-1-1 0 0,1 0 1 0 0,0 0-1 0 0,0 0 1 0 0,0 0 0 0 0,0 0-1 0 0,0-1 1 0 0,0 1 0 0 0,1 0-1 0 0,0-1 1 0 0,-1 0-1 0 0,1 0 1 0 0,0 0 0 0 0,0 0-1 0 0,0 0 1 0 0,0 0 0 0 0,1-1-1 0 0,-1 0 1 0 0,1 1 6 0 0,11-2-13 0 0,-1-1-1 0 0,0 0 1 0 0,0-1 0 0 0,0 0 0 0 0,0-1 0 0 0,-1-1-1 0 0,1 0 1 0 0,-1-1 0 0 0,0 0 0 0 0,0-1-1 0 0,3-3 14 0 0,49-17-5 0 0,-57 23 5 0 0,-1-1 0 0 0,-2 2 11 0 0,-4 0 32 0 0,-2 0-42 0 0,1-1 1 0 0,-1 1 0 0 0,0 0-1 0 0,0-1 1 0 0,0 1 0 0 0,0 0-1 0 0,-1 0 1 0 0,1 0 0 0 0,0 0-1 0 0,-1 0 1 0 0,0 0-1 0 0,1 0 1 0 0,-1 0 0 0 0,0 1-1 0 0,0-1 1 0 0,0 1 0 0 0,0-1-1 0 0,0 1 1 0 0,0 0 0 0 0,0 0-1 0 0,-1 0 1 0 0,1 0 0 0 0,0 0-1 0 0,-2 0-1 0 0,0 0-18 0 0,-2-2 27 0 0,-1 1 1 0 0,0 0-1 0 0,0 0 1 0 0,0 0-1 0 0,-1 1 1 0 0,1 1-1 0 0,0-1 1 0 0,0 1-1 0 0,-1 0 1 0 0,1 1-1 0 0,0-1 1 0 0,0 1 0 0 0,0 1-1 0 0,0 0 1 0 0,0 0-1 0 0,0 0 1 0 0,0 0-1 0 0,0 1 1 0 0,1 1-1 0 0,0-1 1 0 0,-1 1-1 0 0,1 0 1 0 0,-1 1-10 0 0,-13 9 103 0 0,-2 0-1 0 0,1-2 1 0 0,-2 0 0 0 0,0-2 0 0 0,-16 5-103 0 0,39-14-117 0 0,0-1-166 0 0,0 0-37 0 0,-4-8-4628 0 0,2 0-240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09-17T15:09:22.0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441 260 58,'0'0'24,"0"0"-2,0 0-5,0 0-4,0 0-4,0 0-2,0 0-1,0 0-1,0 0 0,0 0 0,0 0-1,0 0 0,0 0 0,0 0 0,0 0 0,0 0-1,0 0 1,0 0 0,0 54-2,0-54 1,0 0-2,0 0 0,-35 58-1,35-58 0,-27 54-2,27-54 2,0 0-1,-50 75 0,50-75 1,-38 53 0,38-53 0,0 0 2,-47 52-1,47-52-2,0 0 2,0 0-1,0 0 0,0 0 1,0 0-2,0 0-2,0 0-1,0 0-1,0 0-5,0 0-10,0 0-14,0 0-3,0 0-2,0 0 4</inkml:trace>
  <inkml:trace contextRef="#ctx0" brushRef="#br0" timeOffset="563">764 257 39,'0'0'30,"0"0"1,6 52-2,-6-52-15,0 0-5,0 0-4,0 0-2,0 0 0,0 0 1,0 0-1,0 0 0,0 0-2,0 0 1,0 0 0,0 0 0,0 0-2,0 0-1,0 0 0,-56 32-2,56-32 2,0 0-1,0 0 0,0 0-1,0 0 2,-25 55 0,25-55 1,0 0 0,0 0 0,0 0-1,0 0 2,2 56-1,-2-56 0,0 0 1,0 0-2,0 0 0,0 0 0,0 0 2,59 41-1,-59-41 1,0 0-1,0 0 0,0 0 2,0 0 2,0 0-2,57 6-1,-57-6 1,0 0-1,0 0 1,0 0-2,0 0 0,50-62 1,-50 62 0,0 0-1,0 0 2,33-61 0,-33 61-2,0 0 2,0 0 0,20-67 0,-20 67-1,0 0 1,0 0-2,0 0-1,-22-56 2,22 56-2,0 0-2,0 0-2,-53-6-3,53 6-8,0 0-10,0 0-9,0 0-2,0 0 3</inkml:trace>
  <inkml:trace contextRef="#ctx0" brushRef="#br0" timeOffset="1250">943 101 48,'0'0'33,"0"0"0,0 0-11,0 0-9,0 0-5,0 0-1,0 0 0,0 0-3,0 0 0,0 0 0,0 0-1,22 58-1,-22-58 0,8 53 0,-8-53-2,0 58 2,0-58 0,7 58-1,-7-58-2,7 59 1,-7-59-1,0 0 1,15 54 1,-15-54-1,0 0-1,0 0 1,0 0 2,0 0 0,0 0 0,0 0-1,0 0-1,0 0 2,0 0-2,56 38 2,-56-38-2,0 0 0,0 0 0,0 0 0,0 0 1,0 0-1,57-56 1,-57 56 0,0 0-1,0 0 0,0 0 0,0 0 2,0 0-1,0 0-1,0 0 0,0 0-1,0 0 2,0 0 0,55 34-2,-55-34 1,0 0-1,0 0 1,0 0 1,0 0-2,0 0 0,0 0-1,51 28 1,-51-28-2,0 0-1,0 0-4,0 0-9,42-61-23,-42 61 1,28-53 0,-28 53 2</inkml:trace>
  <inkml:trace contextRef="#ctx0" brushRef="#br0" timeOffset="1891">1320 156 69,'0'0'38,"0"0"0,0 0-15,0 0-8,-56 42-6,56-42-2,0 0-4,0 0-1,0 0-5,0 0-6,0 0-13,0 0-15,0 0 0,0 0-2,0 0 2</inkml:trace>
  <inkml:trace contextRef="#ctx0" brushRef="#br0" timeOffset="2234">1450 298 55,'0'0'36,"0"0"0,0 0-4,0 0-13,0 0-6,0 0-3,0 0-2,0 0-3,0 0-2,0 0 0,0 0-2,-16 55-2,16-55 0,0 0-2,0 0 1,10 57 0,-10-57 1,0 0-2,0 0 3,12 52 0,-12-52 1,0 0-1,0 0 2,0 0-2,0 0 0,0 0 0,0 0-1,0 0-1,47 52 3,-47-52-2,0 0 0,0 0 0,0 0 0,0 0 1,37-55 1,-37 55 0,0 0-3,0 0 3,0 0-1,51-53 1,-51 53-1,0 0 1,27-57-1,-27 57 2,0 0-1,34-65 0,-34 65 0,0 0 2,32-52-2,-32 52 1,0 0-1,0 0 0,0 0 0,0 0 1,0 0-2,0 0 0,0 0 0,0 0-3,0 0 1,0 0-4,0 0-6,0 0-23,0 0-3,0 0-3,0 0 2</inkml:trace>
  <inkml:trace contextRef="#ctx0" brushRef="#br0" timeOffset="3234">364 0 29,'0'0'31,"0"0"3,0 0-9,0 0-6,0 0-5,0 0-4,0 0-2,0 0-2,0 0-3,0 0 0,0 0-2,0 0 0,-55 21 1,55-21-2,0 0 1,0 0 1,-64 61 0,64-61-2,0 0 2,-70 63 1,70-63-1,-52 43 0,52-43 0,0 0 0,-70 52 0,70-52 0,0 0 0,0 0-1,-53 44 0,53-44 1,0 0-2,0 0 1,0 0-1,0 0 1,0 0-1,0 0 0,0 0-1,0 0 1,0 0 1,0 0-1,0 0 0,31 53-2,-31-53 1,0 0 0,61 30-1,-61-30 1,60 29 0,-60-29 2,72 32-2,-72-32 2,73 30 1,-73-30-1,75 27 0,-75-27-1,69 24-1,-69-24-1,58 14 0,-58-14-4,57 8-19,-57-8-13,0 0 0,53 16-1,-53-16 1</inkml:trace>
  <inkml:trace contextRef="#ctx0" brushRef="#br0" timeOffset="4297">1928 86 54,'0'0'33,"0"0"-2,0 0-9,0 0-7,0 0-4,0 0-3,0 0-2,0 0-2,0 0 1,0 0-1,0 0-3,0 0 1,0 0-2,0 0 0,0 0 1,0 0-1,74 11 0,-74-11-1,56 10 2,-56-10 0,53 13 0,-53-13 0,0 0 0,61-3 0,-61 3-1,0 0 1,0 0 1,0 0-1,0 0-1,0 0 1,0 0-1,0 0 1,0 0 0,0 0-2,15 62 2,-15-62-2,0 0 2,0 0 0,-24 63 0,24-63-1,0 0 1,-38 56-1,38-56 0,0 0 2,0 0-4,-62 55 1,62-55 1,0 0 0,-52 32 1,52-32-2,0 0 2,-61 51-2,61-51 3,0 0-2,-67 39 1,67-39-1,0 0 0,-59 44 1,59-44 0,0 0-2,0 0 1,-57 30 0,57-30-2,0 0-1,0 0-3,0 0-4,0 0-20,0 0-7,0 0-2,0 0-2</inkml:trace>
  <inkml:trace contextRef="#ctx0" brushRef="#br0" timeOffset="5703">590 29 35,'0'0'11,"0"0"0,0 0 0,0 0-2,0 0 1,0 0-2,0 0-1,0 0-2,0 0-1,0 0 0,0 0-2,0 0-1,0 0 0,0 0 0,0 0 0,0 0-1,0 0 1,-26 68-1,26-68 2,0 0-1,-31 59 0,31-59-1,0 0-1,-36 62 2,36-62-1,0 0 1,-37 52-1,37-52 0,0 0 1,0 0-2,0 0 2,-35 58-1,35-58-1,0 0 0,0 0-1,0 0 1,0 0-1,0 0 1,0 0-1,0 0 0,0 0 0,0 0-1,0 0-1,0 0-1,0 0 0,0 0-2,59-60-4,-59 60-1,0 0-2,44-76-1,-44 76 1,33-62 1</inkml:trace>
  <inkml:trace contextRef="#ctx0" brushRef="#br0" timeOffset="7109">567 493 20,'0'0'15,"0"0"-2,0 0-1,-22 55-2,22-55 2,0 0 0,0 0-1,0 0-2,0 0 0,0 0-1,0 0-2,-59 38-1,59-38-1,0 0 0,0 0-1,-53 27 1,53-27-2,0 0 1,0 0 1,-54 19 0,54-19-2,0 0 0,0 0-1,0 0 0,0 0 1,0 0-2,0 0-1,0 0 0,-52 21 1,52-21 0,0 0 0,0 0 1,0 0-2,0 0 2,0 0-1,0 0 1,0 0-1,0 0 1,0 0 0,-29 55-2,29-55 2,0 0-2,0 0 2,0 0 0,0 0 0,0 0-2,0 0 2,0 0 1,0 0-2,0 0 0,0 0 1,0 0-2,0 0 0,55 49 1,-55-49-2,0 0-1,0 0 4,54 42-1,-54-42-1,0 0 2,52 22-2,-52-22 1,0 0 1,55 22-1,-55-22-3,0 0-1,0 0-1,66 27-3,-66-27-4,0 0-7,0 0-10,0 0-5,55 46 0</inkml:trace>
  <inkml:trace contextRef="#ctx0" brushRef="#br0" timeOffset="8125">987 536 34,'0'0'31,"0"0"2,0 0-6,0 0-11,0 0-4,0 0-5,0 0 0,0 0-2,-24 65 0,24-65-3,0 0 1,-62 80-2,62-80 0,-39 53 0,39-53-2,-35 53-2,35-53 1,0 0 2,-40 63-4,40-63 3,0 0-7,0 0-3,0 0-5,-32 53-12,32-53-6,0 0 0,0 0 2</inkml:trace>
  <inkml:trace contextRef="#ctx0" brushRef="#br0" timeOffset="12344">1167 794 17,'0'0'10,"0"0"-1,0 0-3,0 0-2,0 0-2,0 0-1,0 0-1,0 0-1,0 0 0,0 0 0,0 0-1,0 0 1,0 0 0,0 0 2,0 0 0,54-50 3,-54 50 0,0 0 1,0 0 1,28-54 0,-28 54 0,0 0-1,0 0 1,27-55-2,-27 55 1,0 0-1,0 0 2,25-55-1,-25 55 1,0 0 0,0 0 1,0 0-3,0 0 0,0 0-2,0 0 1,0 0 0,-16-54-4,16 54 2,0 0 0,0 0 0,0 0-1,0 0 2,0 0-2,0 0 1,0 0 0,0 0-1,0 0 1,0 0-1,0 0 0,0 0 0,0 0-1,0 0 0,0 0 1,0 0 1,0 0-2,0 0 1,-25-61-1,25 61 0,0 0 1,0 0 0,0 0 1,0 0-2,0 0 1,0 0 2,0 0-1,0 0 1,0 0 0,0 0-1,0 0 1,0 0 0,0 0 0,-11 57-1,11-57 0,0 0 0,-20 65 1,20-65 1,0 0-3,-14 69 1,14-69 0,0 0 0,-18 66 0,18-66 0,0 0-2,0 0 0,0 0 0,0 0-1,0 0-2,0 0 1,-12 56 2,12-56-1,0 0 0,0 0 3,0 0-1,0 0 0,0 0 1,0 0 0,0 0-1,0 0 0,0 0 0,0 0-1,0 0 0,0 0 0,0 0 1,0 0-1,0 0 0,58 40-1,-58-40 1,0 0 2,0 0-1,0 0 0,0 0 1,68-24-2,-68 24 2,0 0 0,0 0-1,0 0 0,53-48 2,-53 48 0,0 0 0,0 0 0,0 0 1,40-64 1,-40 64-1,0 0 0,0 0-3,0 0 2,0 0-1,0 0-1,0 0-1,0 0 0,-15-52 1,15 52 1,0 0-1,0 0-1,0 0 1,0 0 0,0 0-1,-61-27 1,61 27-2,0 0-5,0 0 0,-65 27-5,65-27-13,0 0-7,0 0-3,0 0 2</inkml:trace>
  <inkml:trace contextRef="#ctx0" brushRef="#br0" timeOffset="13703">1630 632 27,'-14'52'28,"14"-52"0,0 0-9,0 0-5,0 0-3,0 0-1,0 0 0,0 0-2,0 0-1,0 0-2,0 0 0,0 0-1,0 0-3,0 0-1,0 0 0,0 0 0,0 0-1,0 0 2,-48 54-2,48-54 0,0 0-1,0 0 1,0 0-1,-4 54-2,4-54 4,0 0-3,0 0 1,13 52 2,-13-52 0,0 0 0,0 0 0,0 0 2,0 0-3,0 0 3,0 0-1,58 10-1,-58-10 1,0 0 0,0 0 0,0 0 2,0 0-3,56-26 0,-56 26 1,0 0 1,0 0-1,0 0 1,0 0-2,39-54 0,-39 54 2,0 0 0,0 0 2,0 0-1,0 0 1,9-63 0,-9 63 0,0 0-1,0 0-1,-24-62-2,24 62-1,0 0 0,0 0-1,0 0-1,0 0-2,0 0-2,0 0-2,0 0-6,0 0-13,-51-10-8,51 10-1,0 0 3</inkml:trace>
  <inkml:trace contextRef="#ctx0" brushRef="#br0" timeOffset="14438">1888 609 40,'0'0'32,"0"0"1,0 0-10,0 0-7,0 0-6,0 0-3,0 0-2,0 0 1,0 0-5,26 57 1,-26-57 2,0 0-5,0 0 1,-9 56 1,9-56 0,0 0-2,0 0-1,-9 57 1,9-57-1,0 0 2,0 0-2,0 0 0,0 0-1,0 0 2,0 0 1,0 0-1,0 0 1,0 0-1,0 0 1,55 15 0,-55-15 1,0 0 1,0 0-1,44-64 2,-44 64-1,0 0 1,0 0 1,47-66 0,-47 66-2,0 0 1,0 0 0,21-58-1,-21 58-1,0 0 0,0 0-2,0 0 1,0 0 0,0 0 0,-66-31-1,66 31 0,0 0 0,0 0-3,0 0 1,0 0-5,-55 0-10,55 0-16,0 0-2,0 0 0,0 0 3</inkml:trace>
  <inkml:trace contextRef="#ctx0" brushRef="#br0" timeOffset="15141">2228 397 58,'0'0'36,"0"0"-1,0 0-13,0 0-8,0 0-4,0 0-4,0 0-3,0 0 0,0 0-2,0 0-1,0 0 1,0 0-1,0 0 0,0 0-1,0 0 1,0 0-1,0 0 0,-51 66 1,51-66 0,-4 52-1,4-52 0,0 0 1,-1 59 0,1-59 0,0 0 0,0 53-1,0-53 2,0 0 0,0 0 0,10 52-1,-10-52 0,0 0 0,0 0 1,0 0 0,0 0-1,0 0-1,30 54 1,-30-54 0,0 0 1,0 0-1,0 0-2,62-15 1,-62 15 0,0 0 2,53-28-1,-53 28-1,0 0 0,56-60 0,-56 60 3,0 0-1,52-57 1,-52 57-1,0 0 0,0 0 2,0 0 0,43-56 0,-43 56-1,0 0 1,0 0-2,0 0 1,0 0 0,0 0-1,0 0 0,0 0 0,0 0-1,0 0 0,0 0 0,0 0 1,0 0-2,0 0 0,0 0 0,0 0 0,0 0 2,-39 63-1,39-63 0,0 0-1,0 0 1,0 0 1,-1 56 0,1-56 0,0 0-1,0 0 0,0 0 0,0 0 1,0 0-2,0 0 0,0 0 2,9 54-1,-9-54-1,0 0 2,0 0-3,0 0 3,0 0 0,20 52 0,-20-52-1,0 0-1,0 0-2,0 0 2,0 0 2,0 0-4,0 0 0,0 0 1,-18 57-1,18-57 3,0 0 2,0 0-1,0 0-1,0 0 2,-41 65-1,41-65 1,0 0 1,0 0-2,-60 34 0,60-34 0,0 0 1,-65 18-2,65-18 3,0 0-3,0 0-1,-59 3-1,59-3 3,0 0-3,0 0 2,0 0-4,0 0-2,0 0-1,0 0-8,0 0-17,0 0-8,0 0 0,0-63 1</inkml:trace>
  <inkml:trace contextRef="#ctx0" brushRef="#br0" timeOffset="16625">2637 454 48,'0'0'35,"0"0"2,0 0-3,0 0-14,-55-2-10,55 2-3,0 0-2,0 0-1,0 0 0,0 0-2,0 0-2,0 0 2,0 0-1,0 0 0,0 0 0,31 56 0,-31-56-1,0 0 3,0 0-2,0 0 0,0 0 0,58 44 0,-58-44-2,0 0 2,0 0-1,0 0-1,0 0 1,0 0 0,0 0-1,0 0 0,57 47 1,-57-47-1,0 0 1,0 0-1,0 0 0,0 0 0,0 0 1,0 0 0,0 0 0,0 0 0,0 0 1,0 0 1,0 0 0,0 0-2,0 0 0,0 0 0,27 56 1,-27-56 0,0 0-1,0 0-1,0 0 0,0 0 4,0 0-3,0 0 1,-43 56-2,43-56 3,0 0-2,0 0 0,-50 63 1,50-63-3,0 0 1,0 0 1,0 0 0,-61 44-2,61-44 1,0 0 1,0 0 0,0 0-1,0 0 1,0 0-3,0 0 0,0 0-1,0 0-5,0 0-15,0 0-16,0 0 1,0 0-1,0 0 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09-17T15:19:25.6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-3 0 25,'0'0'8,"2"13"0,-2-13 0,0 0 1,0 0 0,5 15-1,-5-15 0,0 0 0,6 15-3,-6-15 0,6 11-1,-6-11 1,12 15-1,-12-15-1,13 18 1,-13-18-1,14 20 0,-7-8-1,-7-12 0,16 21-1,-16-21-1,17 23 1,-8-10 0,2-1-1,-2 1 1,0 0-1,1 1 1,4-1 0,-1 2 0,2 0-1,-1-1 1,4 0 0,2 3 0,3 0-1,0 1 1,-1 2-1,3 0 1,0 2-1,1 0 0,-2 4 1,3-1-1,-2 2 0,0 0 1,1 1-1,1-1 0,-3 1 0,4 0 0,-2-2 0,0 1 1,1-1-1,-3 0 0,5 0 0,-4 2 1,2-2-1,-1 2 0,1 2 0,0 0 1,1 0-1,0 1 0,-5-1 0,3 0 0,0-2 0,0 1 0,1-3 0,-1 1 0,3 0 0,-4 0 0,0 4 1,1 1-1,2 1 1,-1 1-1,-1 2 1,4 3 0,-3 3 0,4 0 0,0 0 0,0 2 0,-2 0 0,1 1 0,-1 1 0,-1 0-1,2-3 0,1 0 0,-3 0 1,2 0-1,0-2 1,1 2-1,-1-3 1,3 0 0,-3 0 0,1 2 0,2 1-1,-1 2 1,2-1 0,1 2 0,-1-4-1,-2 1 0,2 2 2,0-2-2,-1 1 1,0-1-1,-2 0 0,0 0 0,1-1 1,-2 1-1,0 0 0,0 1 0,-2-1-1,1 0 2,2 2-1,-4 2 0,1-1 0,0 2 0,-1-1 0,2 1 0,-3 3 0,1-2 1,3-1-1,0 0 0,1-2 0,-3 0 0,3-1 0,3 2 0,-1-3 0,0 3 0,-2-1 0,2 0 0,2 4 0,-1-1 0,-1 2 0,0-2 0,0-1 0,0-1 0,3 2 1,-5-3-1,2-1 0,3 0 0,-1 1 0,-1 0 0,1 1 1,0 1-1,-4 0-1,4 2 2,0-2-1,-3-1 0,3 1 0,2-1 0,-4-1 0,0-2 1,2-2-1,1-2 0,-5-1 0,2-1 0,-5-1 0,-1 0 0,2-5 0,-2 0 0,-2-2 0,-3 0 0,-1 0 0,-1 0 0,4-3 0,-5 1 0,1 2 0,-2 0 0,-1 1 0,-3 0 0,3-2 0,-3-2 0,-4-1 0,2-3 0,-2 1-1,1-4 1,-2 1 0,1-2 0,-2 2 0,0-3 0,-2 1 0,2 0 0,-1-2 0,0-2 0,1 1 0,-1 0 0,0-1 0,1 1 0,0-1 0,0 1 0,-2-2 0,-1-1 0,2-1 0,-7-12 0,13 20 0,-13-20 0,10 22 0,-10-22 0,12 25 0,-6-8 0,4-2 0,-4 4-1,3-1 1,-1-1-1,-2-3 1,1 1-1,1-2 1,-8-13 0,13 21 0,-13-21 0,10 17-1,-10-17 1,12 13 0,-12-13 0,10 12 0,-10-12 0,0 0 0,0 0 0,12 10-1,-12-10 1,0 0-2,0 0 1,0 0 1,-7-12-1,7 12 0,-6-11 1,6 11 0,-12-15 0,12 15 0,-13-15 0,13 15 0,-18-17 0,18 17 0,-21-19 1,9 8-1,2-1 1,10 12-1,-18-19 1,18 19 1,-16-13-1,16 13 0,-11-9 0,11 9-1,-12-3 1,12 3-1,-17-3 0,17 3 0,-22-4-1,9 1 0,-1 0-1,1 1 0,1-2 1,12 4 1,-19-7 0,19 7 1,-13-3-1,13 3 2,0 0-1,-12-4-1,12 4 1,0 0-1,-11-2 1,11 2-1,0 0 0,0 0-1,0 0 1,0 0 0,0 0 0,0 0 0,0 0 0,0 0 0,0 0 0,15 13 0,-15-13-1,18 16 1,-7-4-1,-1-1 1,2 4-2,-1-3 2,1 1-1,1-2 1,-1-1-1,-1-5 0,-11-5 1,21 7 0,-21-7 0,22 2 0,-10-3 0,-12 1 0,19 1 0,-19-1 0,18 0 0,-18 0 0,17 0 0,-17 0 0,13-2-1,-13 2 1,12-1 1,-12 1-1,14-3 0,-14 3 0,14-3 0,-14 3 0,15-5 0,-15 5 0,14-6 1,-14 6-1,12-9 1,-12 9-1,9-17 1,-9 17 1,4-16-1,-4 16 0,1-15 0,-1 15 0,0-13 0,0 13-1,1-15 1,0 4-1,-1 11 0,3-25-1,-2 13 1,-1 0 0,0 12 0,0-23 0,0 23 1,2-11-1,-2 11 0,0 0 1,0 0-1,0 0 0,0 0 0,0 0 0,0 0 0,0 0-1,0 0 1,0 0-1,-2-12 0,2 12-2,0 0-1,0 0-1,0-12-2,0 12-4,0 0-8,-2-16-12,2 16-1,0 0 3,0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09-17T15:19:54.3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1466 27,'0'0'4,"0"0"1,0 0 0,0 0-1,13-10-1,-13 10 0,0 0-1,16-18-2,-16 18 1,18-20-2,-9 7 1,1 2-1,2-4 1,2 2 0,-1-3 0,4 0 0,-3-1 0,4-4 1,-2 2 0,2-3 3,0-2 0,-1 1 3,3 1 0,-4-1 2,4 0-2,-3 3 1,2-2-2,-3 1-1,3 0-2,-3 2-1,-2 0 0,0 1-1,-1 1 1,0 2 0,-2 0 1,1 1-1,-2 1 0,3-1 0,-3 0 0,3 1-1,-1-3 1,1 2 0,-2-2 0,2 2 0,-2-2 1,0 5-1,0-2 1,0 1-1,-3 0 0,2 1-1,-1-1-1,3 0 1,-12 12-1,20-22 0,-11 9 0,-9 13 0,19-21-1,-19 21 0,18-20 0,-10 8-2,-8 12-2,18-24 0,-18 24-2,18-23-3,-18 23-6,18-16-7,-19 5-6,1 11 2,0 0 1</inkml:trace>
  <inkml:trace contextRef="#ctx0" brushRef="#br0" timeOffset="828">99 1168 30,'0'0'18,"0"0"-3,0 0 0,-3 19-1,0-4-2,3 3-1,-2-1-1,2 6-1,-5 0-3,3 6-1,0-3-2,-1 4-1,1-3-1,0-1-1,1 1 0,1-3 1,0-5-1,1-2 1,-1-4 0,0-13 1,0 0-1,16 9 1,-16-9 0,17-17-1,-7 3 1,6-3-1,-1-2 0,5-3 0,0-3-1,4 0 0,2-2 0,1-3 0,4 5-1,-5-3-4,6 7-9,1 3-18,-18-7 0,5 12 0,-19-6 1</inkml:trace>
  <inkml:trace contextRef="#ctx0" brushRef="#br0" timeOffset="2375">3524 664 19,'12'-5'16,"-12"5"-3,0 0-2,0 0-3,0 0-1,6 13-1,-6-13 0,5 13 0,-5-13 0,8 18 0,-8-18 0,9 18-1,-9-18 0,12 23 0,-12-23-1,14 28 0,-6-17-1,2 5 0,1 2-1,0 0-1,2 3 0,2 0 0,2 2-1,-1 1 0,3 0 0,3 2 0,1-2 0,-2 0 1,-1-3-1,4 0 0,-4-2 0,-1 0-1,0 1 1,-5 0-1,2 2 1,-2-1-1,-1-1 0,-1 1 0,-2-1 1,1-2-1,-2-4 1,0 0 0,-9-14-1,13 21 1,-13-21 0,13 18-1,-13-18 1,13 16-1,-13-16 1,11 14-1,-11-14 1,15 15 0,-15-15-1,14 15 1,-14-15 0,17 17 0,-17-17 0,18 20 0,-9-9 0,-9-11 0,21 25 0,-10-12 0,2 1 0,-1-1 0,3 3 0,-3-3 0,1-2 0,-3 1 0,2-3-1,-12-9 2,14 16-1,-14-16 0,0 0-1,9 14 2,-9-14-1,0 0 0,0 0 0,0 0 0,0 0 0,0 0 0,0 0 1,0 0-1,0 0 1,-11-6-1,11 6 1,-14-13-1,2 3 1,12 10-1,-23-22 1,8 9-1,-2-1 0,3 1 0,-4-1 1,1 2 1,2-1 1,3 3 0,-2-2 0,2 2 0,-1-3 0,13 13-1,-23-22 0,11 13-2,0-1 0,-2 3-1,2 0 0,-1 2 0,13 5 0,-20-4 0,20 4 1,-15 0 0,15 0 0,0 0 1,-11 1-1,11-1 0,0 0 0,0 0 0,0 0-1,-13 9 1,13-9-1,0 0 1,0 0 0,-13 8 0,13-8 0,0 0 0,0 0 0,0 0 0,0 0 0,0 0 0,0 0 0,0 0 0,0 0-1,18 15 1,-18-15 0,19 11 0,-7-4 0,0 1 0,-12-8 0,23 14 0,-11-8 0,-1 1 0,1-2 0,1 0 1,0 0-1,-1-1 0,1 0 0,1 1 0,-1-1 0,0 1 0,1 1 0,-1-2 0,3-1 0,-3 0 0,0-2 1,0 1 0,-2-5 0,-11 3 1,20-9-1,-20 9 1,15-18 0,-15 18 0,17-25-1,-8 12 1,-2-1-1,2 1 0,-4 0-1,1 1 0,-2-1-1,-2 0-3,-2 13 0,0-26-5,0 26-6,-2-19-11,-7 3-7,9 16 2,-15-12 0</inkml:trace>
  <inkml:trace contextRef="#ctx0" brushRef="#br0" timeOffset="4531">1346 149 25,'0'0'20,"0"0"-2,0 0-2,-3-11 0,3 11-3,0 0-1,-18-7-2,18 7-1,-17-1-1,17 1-2,-15 1-2,15-1-1,-20 5-1,20-5-1,-23 10 0,23-10 0,-22 14-1,9-4 3,-4 1 0,3 4-1,-3 0 0,4 1-1,-1 3 1,3 1 0,0 1 0,2 0-2,3 0 0,4-1 0,2 1 0,2-3-1,2-1 1,0-1 0,4-4-1,0 1 0,-8-13 0,18 16-1,-18-16 1,19 15-1,-4-7-1,-15-8 0,23 10 0,-11-7 1,2 0-1,-1-1 1,2-2 0,1-3 0,1-2 1,-2-2 0,4-2 0,-3-5 0,5 1 1,-3-2 0,-2 2 0,-2-3 0,-2 6 0,1-2 1,-13 12-1,17-13 0,-17 13 0,0 0 0,0 0-1,13-1 0,-13 1 0,2 16-1,-2-16 1,4 21-2,-4-21 2,5 22-1,-5-22 0,8 18 1,-8-18 0,12 11 1,-12-11 0,15 4 0,-15-4 0,22-3 0,-10-1 1,2-1 0,0-1 0,1-3 2,-4 1 0,2-1 0,-13 9 1,22-19 1,-22 19-1,13-19 0,-10 6-1,-3 13 1,3-18-2,-3 18 0,-3-16 0,3 16-1,-17-11 0,5 9-1,-3 2 0,-5 0-1,1 7-2,-6-6-5,9 8-4,-5-5-9,4-3-11,10 12-1,7-13 1</inkml:trace>
  <inkml:trace contextRef="#ctx0" brushRef="#br0" timeOffset="5703">1700 365 52,'0'0'20,"13"-16"-1,-13 16-1,14-19-4,-2 13-3,-6-6-2,7 5-3,-13 7-3,20-15 0,-20 15-1,17-12-2,-17 12 1,14-8-1,-14 8 0,13-6-1,-13 6 1,14-4-1,-14 4-1,14 1 0,-14-1 0,13 9-1,-13-9 0,11 17 0,-6-4 0,-4-1 0,2 3 2,-2-3-1,-1 2 0,0-14 1,-1 22 1,1-22-1,0 15 1,0-15-1,0 0 1,2 11 0,-2-11 0,0 0 1,0 0-1,0 0 1,0 0-1,0 0 0,0 0 0,0 0 0,0 0 0,12-1 0,-12 1 0,0 0 0,0 0 0,0 0 1,0 0-1,0 0 0,0 0 1,0 0-1,0 0 1,13-12-1,-13 12 1,0 0-1,18-13 0,-18 13 0,18-15 0,-6 7 0,1-2 0,1 1 0,2-4-1,1 1 2,-1-1-1,3 1 1,-3 1 0,3 1 1,-3 1-1,1 3 0,-2 2-1,-3 1 0,0 5-1,-12-2 0,16 7 0,-16-7-1,6 17 1,-5-5 0,-1 2 0,-2-1 1,1 3 0,-3-2 0,1 0 1,-1-2-1,0 1 0,4-13 0,-6 18 1,6-18-2,-4 12 1,4-12 0,0 0 0,-5 16 0,5-16 0,0 0 1,0 0-1,0 0 0,0 0 0,0 0 0,0 0 1,0 0-1,0 0 0,0 0 0,0 0 0,0 0 0,11-6 0,-11 6 0,7-13 0,-7 13 0,14-18 1,-14 18-1,17-21 0,-17 21 1,22-20-1,-6 12 1,-2-1-1,3 4 1,-2-1 0,3 4 0,-1 2 0,3 1-1,-2 0 1,0 3-1,0 3 1,-1-2-2,-3 4 1,1-1 0,-4 1 0,-11-9 0,15 23-1,-12-7 0,0-2 0,-3 3 0,-1 0-2,-3 1 1,1 0 0,-1-1-1,2-2 1,2-15 0,-4 19 0,4-19-1,0 0-1,0 0-8,8-26-15,7 12 1,-10-21 1,16 6 0</inkml:trace>
  <inkml:trace contextRef="#ctx0" brushRef="#br0" timeOffset="7359">2637 346 43,'0'0'19,"15"-6"0,-15 6 0,0 0-3,0 0-1,11-10-2,-11 10-2,0 0-3,16-1 0,-16 1-4,0 0-2,14 5 0,-14-5-1,12 15 0,-6-2-2,1 4 1,-2 2-2,3 5 0,-4 0-3,2 4-2,-6-1-2,5 6-2,-9-7-1,4 8 0,-5-10 0,1 8 2,-4-9 1,2-1 1,-2-4 3,0-4 4,3-1 1,5-13 1,-10 13 2,10-13 0,0 0 3,0 0 1,0 0 0,0 0 2,-8-11 1,8 11 0,-1-18-1,-3 3 0,5 4 0,-5-12-1,8 7 0,-5-9-2,5 3 0,-3-5-2,6 3 0,-4-3 0,7 4-1,-1-1-1,1 3 0,0 1-1,3-1 0,-1 1-1,0 3 1,-1 2 0,1 2-1,-3 1 0,-9 12 0,17-15 0,-17 15-1,18-3 0,-18 3-1,18 4 0,-18-4 0,20 5-1,-20-5 1,18 7-1,-18-7 1,0 0 0,10 13 0,-10-13 0,-2 18-1,0-7 1,-4 1-2,1 1 2,-3 1-1,1 1-1,1-1 2,1-1 0,5-13 1,-13 19 1,13-19 1,-11 13 1,11-13 1,0 0 1,0 0-1,-15 8 0,15-8 1,0 0-1,0 0-1,-14 2-1,14-2 0,0 0-2,0 0-2,0 0-8,-13 6-16,13-6-7,0 0-1,0 0 1</inkml:trace>
  <inkml:trace contextRef="#ctx0" brushRef="#br0" timeOffset="8563">3037 285 47,'0'0'29,"0"0"-4,0 0-7,0 0-5,0 0-5,0 0-2,0 0-2,-8 11-1,8-11-1,-1 13 1,1-13 0,-2 21-1,-2-8 1,2 1-2,-2 1 0,0 0-1,1-1 0,1 2-1,-1-4 1,2-1-1,2 1-1,-1-12-1,4 17-1,-4-17 0,8 13-2,-8-13-1,13 8-2,-13-8 0,15 4-1,-15-4 2,20 0 1,-20 0 2,19-6 1,-19 6 2,16-9 3,-16 9 2,13-13 1,-13 13 2,10-15 0,-10 15 1,9-20 0,-9 20 0,7-22 0,1 11-1,-7-4-1,5 2 1,-6-1-2,0 14 0,4-25 0,-4 25-1,0-20 1,0 20 0,-5-12-1,5 12-1,0 0 0,-13-5-1,13 5 0,-12 2 0,12-2-1,-11 7 0,11-7-1,-11 11 1,11-11 0,-4 20-1,6-7-1,-2 0-1,6 5-1,-2-4-3,5 7 0,-5-5-3,6 1-2,-6-3-2,5-1-1,-9-13 0,16 12 0,-16-12 1,21-8-2,-3 3-2,-10-20-3</inkml:trace>
  <inkml:trace contextRef="#ctx0" brushRef="#br0" timeOffset="10031">3402 352 37,'0'0'20,"0"0"-3,0 0-2,0 0-4,0 0-3,0 0-1,0 0-2,0 0-1,-11-4-1,11 4 0,0 0 1,0 0 0,0 0-1,0 0 1,0 0-1,0 0 0,0 0-2,-6 13 1,6-13-1,-4 13-1,4-13 0,-5 18-1,3-6-1,-1 1 0,2-1 0,-3 1-1,4 0 0,-3 0-1,5 0-1,-2-13 0,0 22 0,0-22 1,1 19-1,-1-19 1,0 16 1,0-16 1,1 12 1,-1-12 0,0 0 2,0 0-1,0 0 2,0 0-1,0 0 1,0 0 1,0 0 0,0 0 1,0 0 0,0 0 0,7-20 0,-7 20 0,7-22 0,-1 9 0,-2-4 0,6-1 0,-5 0 1,6 0-1,-8-3 0,5 6 2,-4-3-2,3 7 0,-5-4-2,-2 15 0,4-17-1,-4 17-1,0 0 1,0 0-2,9-13 1,-9 13 0,0 0 0,12-1 0,-12 1 0,0 0 0,17-4 0,-17 4 0,18-6 0,-18 6 0,22-11 0,-11 6 0,4-1 0,-2-1-1,1 1 1,-2-2-2,1 4 1,-13 4-1,18-10 0,-18 10-1,14-6 1,-14 6-1,0 0 1,0 0 1,0 0-1,0 0 1,9 12 1,-9-12-1,-4 14 0,4-14-1,-5 25 0,1-13-2,2 7 1,-4-5-1,4 6 1,-2-6 0,1 3 0,1-1 1,0-5 0,0 1 1,2-12 0,0 18-1,0-18 0,4 17-1,-4-17 0,0 0-1,9 14-1,-9-14 0,0 0 0,15 4 0,-15-4-2,0 0-3,16-6-3,-4 6-2,-10-12-5,15 13-1</inkml:trace>
  <inkml:trace contextRef="#ctx0" brushRef="#br0" timeOffset="11953">3706 626 49,'0'0'16,"0"0"0,0 0-1,-12-10-3,12 10-2,0 0-2,0 0 0,-14-17-1,14 17 0,-9-12 1,9 12 0,-9-18 1,9 18 0,-8-23-2,8 23-1,-7-28 0,9 15-2,-4-2-1,2 2 0,2-2-1,0 4 0,-1-1 0,3-1-1,2-1 0,-3 1 0,-1 0-1,3 1 1,-1-1-1,1 1 0,-5 12 0,9-18 0,-9 18 0,10-11 0,-10 11 0,12-9 0,-12 9-1,12-7 0,-12 7 1,14-5-1,-14 5-1,12-4 1,-12 4-1,11-1 0,-11 1 0,0 0 0,15 2 0,-15-2-1,0 0 1,0 0-1,9 12 1,-9-12-1,0 0 0,0 0 1,1 14-1,-1-14 0,0 0 1,0 14-1,0-14 0,1 13 0,-1-13-1,-4 17 0,4-17 1,-7 22-1,7-22 1,-13 21 0,13-21 2,-17 21 0,17-21 1,-18 21 1,18-21 1,-17 15 0,17-15 0,-17 13 1,17-13-1,-14 12 0,14-12-1,-12 12 1,12-12-1,0 0 1,-12 11 1,12-11-2,0 0 1,0 0 0,0 0-1,0 0-2,0 0-2,0 0-6,0 0-10,15 10-11,-15-10-4,16-3 2,-16 3 0</inkml:trace>
  <inkml:trace contextRef="#ctx0" brushRef="#br0" timeOffset="13031">3746 596 21,'0'0'10,"0"0"-3,0 0-2,0 0 0,0 0-2,0 0 1,11 11-2,-11-11 1,0 0-1,13 1 0,-13-1-2,0 0-2,17-4-4,-17 4-4,15-5-5,-17-8-4</inkml:trace>
  <inkml:trace contextRef="#ctx0" brushRef="#br0" timeOffset="14094">4144 281 20,'0'0'12,"0"0"-3,-13 6-1,13-6-1,0 0-2,-8 12 0,8-12 0,-4 12 0,4-12 0,-4 13 0,4-13 0,-4 12-1,4-12-1,-5 15 0,5-15 0,-2 18 0,2-4-1,0-14 0,0 26-1,0-11 1,1 1 0,0-3 0,2 3 0,-3-3-1,1-1 1,0-1 0,-1-11-1,4 21 0,-4-21 0,8 18-1,-8-18 0,12 16 0,-12-16 0,13 13 0,-13-13 0,11 9 0,-11-9 0,0 0 0,13 6 0,-13-6 0,0 0-2,16-7-1,-16 7-6,10-19-7,-10 19-10,7-25-1,8 13 1</inkml:trace>
  <inkml:trace contextRef="#ctx0" brushRef="#br0" timeOffset="14859">4244 9 30,'-15'-10'26,"15"10"-3,0 0-5,0 0-3,0 0-2,-13 4-2,13-4-3,0 0-3,0 0-1,-12 5-1,12-5-1,0 0-1,-13 2-2,13-2-3,0 0-4,0 0-5,0 0-8,-15-14-9,15 14 0,0 0 0</inkml:trace>
  <inkml:trace contextRef="#ctx0" brushRef="#br0" timeOffset="15359">4446 90 37,'0'0'20,"0"0"-3,0 0-3,0 0-3,0 0-2,0 0 0,0 0-2,0 14 0,0-14-2,-4 14 1,4-14-2,-4 18 0,4-18-1,-6 20-1,6-20 0,-9 21 0,9-21 0,-8 18-1,8-18 0,-5 14 1,5-14-1,0 0 0,-7 12 0,7-12-1,0 0 2,0 0-2,0 0 1,0 0-1,0 0 0,0 0 1,0 0-1,0 0 0,0 0 0,0 0 0,0 0 0,0 0 0,11 12 0,-11-12 0,0 0 0,0 0 1,0 0-1,0 0 0,0 0 0,0 0 0,0 0 0,0 0 0,0 0 0,0 0 0,0 0 0,0 0 1,0 0-1,0 0 0,0 0 0,0 0 0,0 0-1,0 0 0,0 0-3,0 0-1,0 0-3,0 0-6,0 0-9,14 11-9,-14-11 0,0 0 1</inkml:trace>
  <inkml:trace contextRef="#ctx0" brushRef="#br0" timeOffset="17000">4436 169 30,'0'0'12,"0"0"0,0 0-1,0 0 0,0 0 0,3 13-1,-3-13-2,0 14-1,0-14-1,-3 24 0,1-11-3,0 3-2,-2 5 0,0 0-1,0 2-1,-1-1 0,2 3-1,-2 0-2,2 1 1,1-3-1,-1-1 0,1-1-1,-1-1 0,3-2-1,0-4 1,0-2-1,1-1 0,-1-11 2,4 16-1,-4-16 2,0 0 0,11 14 2,-11-14 0,0 0 1,0 0 1,13 3-1,-13-3 1,0 0 0,13-9-1,-13 9 0,13-9 1,-13 9-1,16-13-2,-16 13-1,19-15-4,-5 14-4,-10-12-8,15 14 1</inkml:trace>
  <inkml:trace contextRef="#ctx0" brushRef="#br0" timeOffset="17766">4268 307 41,'0'0'14,"21"1"-2,-4-2-1,4 2-2,6-2-4,4-1-2,0 0-1,4-2-6,-2 0-9,-11-10-9,10 11-1,-20-15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7-04-17T03:29:32.23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B02CBBF2-5D4A-4836-997D-4B9BC129C1D8}" emma:medium="tactile" emma:mode="ink">
          <msink:context xmlns:msink="http://schemas.microsoft.com/ink/2010/main" type="writingRegion" rotatedBoundingBox="2659,12837 3013,14624 1844,14855 1490,13068"/>
        </emma:interpretation>
      </emma:emma>
    </inkml:annotationXML>
    <inkml:traceGroup>
      <inkml:annotationXML>
        <emma:emma xmlns:emma="http://www.w3.org/2003/04/emma" version="1.0">
          <emma:interpretation id="{44AC2C6A-56FB-41EA-B7B5-685F606D1EE5}" emma:medium="tactile" emma:mode="ink">
            <msink:context xmlns:msink="http://schemas.microsoft.com/ink/2010/main" type="paragraph" rotatedBoundingBox="2659,12837 3013,14624 1844,14855 1490,13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7452F6-AA1F-408E-A456-78819AF99A6F}" emma:medium="tactile" emma:mode="ink">
              <msink:context xmlns:msink="http://schemas.microsoft.com/ink/2010/main" type="line" rotatedBoundingBox="2659,12837 3013,14624 1844,14855 1490,13068"/>
            </emma:interpretation>
          </emma:emma>
        </inkml:annotationXML>
        <inkml:traceGroup>
          <inkml:annotationXML>
            <emma:emma xmlns:emma="http://www.w3.org/2003/04/emma" version="1.0">
              <emma:interpretation id="{CD6361BD-A3F6-42D4-9EE4-1C60B94B6BE4}" emma:medium="tactile" emma:mode="ink">
                <msink:context xmlns:msink="http://schemas.microsoft.com/ink/2010/main" type="inkWord" rotatedBoundingBox="2659,12837 3013,14624 1844,14855 1490,13068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will v</emma:literal>
                </emma:interpretation>
                <emma:interpretation id="interp2" emma:lang="en-US" emma:confidence="0">
                  <emma:literal>WI v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to v</emma:literal>
                </emma:interpretation>
              </emma:one-of>
            </emma:emma>
          </inkml:annotationXML>
          <inkml:trace contextRef="#ctx0" brushRef="#br0">627 3091,'-43'0,"43"0,-22 0,22 0,-21 0,-1 0,1 0,-1 0,1 0,21 0,-22 0,22 0,-21 0,21 0,-22 0,1 0,21 0,-22 0,22 0,0 0,-21 0,-1 0,22 21,-21-21,21 22,0-22,-22 21,1-21,21 22,0-1,0-21,0 22,0-22,0 21,0-21,0 0,0 22,0-22,0 21,0-21,0 22,0-22,0 0,0 21,0-21,0 21,0-21,0 0,0 0,0 0,0 0,0 22,0-22,0 21,0-21,0 0,0 0,0 22,0-22,0 0,0 0,0 21,0-21,0 0,0 22,0-22,0 0,0 0,0 21,0-21,0 0,0 0,0 0,0 0,21 0,-21 0,0 0,0 0,0 0,0 0,0 0,0 0,0 0,0 0,0 0,22 0,-22 0,0 22,0-22,0 0,0 0,0 0,0 0,0 0,0 0,0 0,0 0,0 0,0 0,0 0,0 0,21 0,-21 0,0 0,0 21,0-21,0 0,0 0,22 0,-22 0,0 0,0 0,0 0,0 0,0 0,0 0,0 0,0 0,21 22,-21-22,22 0,-22 0,0 0,0 0,0 0,0 0,0 0,0 0,0 0,21 0,-21 0,0 0,22 0,-22 0,0 0,21 0,-21 0,22 0,-22 0,21 0,-42 0,-1 0</inkml:trace>
          <inkml:trace contextRef="#ctx0" brushRef="#br0" timeOffset="3906">304 3713,'-21'0,"-1"22,22-22,-21 21,21-21,-21 22,21-22,-22 21,1 0,21 1,-22-22,22 21,-21 1,-1-1,22-21,0 43,-21-43,21 22,-22-22,22 21,-21-21,21 22,0-1,0-21,0 21,0-21,0 22,0-22,0 21,0 1,0-22,0 21,0-21,0 22,0-22,0 21,21 1,-21-22,0 0,22 0,-22 21,0-21,0 0,0 22,21-22,-21 0,22 21,-22-21,21 0,-21 0,22 0,-1 0,1 0,-22 0,0 0,0 0,21 0,-21 0,21 0,-21 0,22 0,-22 0,43 0,-43 0,21 0,-21 0,22 0,-1 0,-21 0,22 0,-22 0,21 0,-21 0,22 0,-1 0,-21 0,0-21,22 21,-22 0,21 0,-21 0,22 0,-1 0,-21-22,0 22,0-21,0-1,0 22,0 0,0-21,0 21,22 0,-44 0,1 0,21 0,-22 0,22 0</inkml:trace>
          <inkml:trace contextRef="#ctx0" brushRef="#br0" timeOffset="7016">283 4271,'0'0,"-22"0,1 0,21 21,-21-21,-1 22,22-22,-21 43,21-43,-22 21,1-21,21 22,-22-1,1 1,21-22,0 43,-22-22,22-21,-21 43,21-22,-22 1,22-1,0-21,0 22,-21-22,21 0,0 21,0-21,0 0,0 0,0 22,0-22,0 0,0 0,0 21,0-21,0 0,0 0,21 0,-21 21,22-21,-22 0,0 0,21 0,-21 22,22-22,-22 0,0 0,0 21,21-21,22 0,-43 0,43 0,-21 0,-1 0,22 0,-22 0,22 0,0 0,-43 0,22 0,-1 0,1 0,-1 0,44 0,-44 22,1-22,21 0,-22 0,1 0,-1 0,1 0,-1 0,-21 0,22 0,-22 0,21 0,-21 0,22 0,-22 0,21 0,1 0,-22 0,21 0,-21 0,22 0,-22 0,21 0,1 0,-1 0,-21 0,22 0,-22 0,21 0,1 0,-22 0,21 0,-21 0,22 0,-22 0,21 0,1 0,-22 0,21 0,-21-22,22 22,-22 0,21 0,-42 0,-1 0,22 0,-21 0,21 0,0 0</inkml:trace>
          <inkml:trace contextRef="#ctx0" brushRef="#br0" timeOffset="10203">562 4164,'0'0,"22"0,-22 0,21 0,-21 0,43-22,-21 22,-22 0,21 0,-21-21,0 21,22 0,-22 0,21 0,-21-22,0 22,22 0,-22 0,21 0,-21 0,22 0,-22 0,21 0,22 0,-43 0,0 0,22 0,-22 0,21 0,-21 0,0 0,22 0,-22 0,0 0,0 0,21 0,-21 0,22 0,-22 0,21 0,-21 0,22 0,-1 0,-21 0,0 0,0 0,22 0,-22 0,21 0,-21 0,22 0,-22 0,0 0,0 0,-22 0,1 0,21 0</inkml:trace>
          <inkml:trace contextRef="#ctx0" brushRef="#br0" timeOffset="12672">261 3692,'0'0,"0"0,22 0,-22 0,21 0,-21 0,22 0,-22 0,21-22,1 22,-22 0,21 0,-21 0,22-21,-22 21,21 0,1 0,-22 0,-22 0,1 0</inkml:trace>
        </inkml:traceGroup>
      </inkml:traceGroup>
    </inkml:traceGroup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09-22T05:45:30.4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137 228 20,'0'0'5,"0"0"1,0 0-1,0 0 1,0 0 0,0 0 0,2-11 0,-2 11 1,0 0-1,0 0-1,0 0 0,0 0 1,0 0-2,0 0 1,12 3-2,-12-3 0,13 1 0,-13-1 0,20 1 0,-8-1 0,3 2 0,1-2 0,3 3 0,2-2 0,1 1-1,2-1 1,4 2-1,0-2 0,3 3 1,1-3-1,0 1 1,-1-1-1,3 3 0,-1-1 0,-1 1-1,-1-2 0,-1 0-1,-2 0 1,4-1 0,-1-2 0,-1-1 0,-1 0 0,1 1 1,0-1-1,0 2 0,-3-2 0,-3 2 0,-2 2-1,-2-1 0,-1 0 0,-3 0 0,1-1 2,-3 0-2,3 0 2,-2 0 1,0-1-2,-1 0 1,-3 0 0,-1-1 0,-10 2-2,13-1 2,-13 1-2,0 0 0,0 0-1,0 0 1,11 1 0,-11-1-2,0 0 2,0 0 0,0 0 0,0 0 0,15 3 0,-15-3 0,0 0 0,16-1 1,-16 1-2,0 0 0,0 0 0,0 0-1,10-2 1,-10 2-1,0 0 0,0 0 1,0 0 0,11 2 1,-11-2 0,0 0 0,0 0 0,14 3 0,-14-3 0,0 0 0,0 0 0,12-3-1,-12 3 0,0 0-1,14-9 0,-14 9 1,0 0 0,13-8 0,-13 8 0,0 0 1,11-5 0,-11 5 1,0 0-1,0 0 0,0 0 0,0 0 0,0 0 0,0 0 0,0 0 0,0 0-1,-1-11 1,1 11 0,0 0 0,0 0 0,-8-11 0,8 11 0,-11-7 1,11 7-1,-17-6 1,17 6 0,-21-4-1,9 2 1,-3 1-1,-1 0-1,2 1 1,-1-1-2,4 0 3,-2 1-3,13 0 2,-14 0-1,14 0 1,0 0 0,0 0 0,0 0 2,12 9-2,-12-9 2,21 6-1,-8-2 1,2 0-1,1 0 1,1 0-1,1 0-1,1 1 1,2-2-1,-3 1 1,-2-1-1,1 0 0,-2-1 0,-1 0 2,-14-2-1,14 8 0,-14-8-1,3 12 1,-3-12 0,-9 15 0,9-15-1,-17 19 0,5-11 1,-1 3 0,-2-2-1,-2 1 1,1-1 0,-1-1-1,0 0 1,0-2-1,3 1 0,-1-3 0,2-1-2,2 1-1,1-7-9,10 3-8,0 0-11,0 0-1,0 0 0,11-8 1</inkml:trace>
  <inkml:trace contextRef="#ctx0" brushRef="#br0" timeOffset="1937">503 0 24,'0'0'21,"12"4"-6,-12-4-3,0 0-2,-2 11-1,2-11-1,0 0-1,0 0 0,0 0 0,-6 10-1,6-10-1,-11 5-1,11-5 0,-17 6-1,17-6 1,-22 9-1,5 1-1,-1-3 1,-1 4-2,0-1 1,-3 4-1,-4-3 0,2 5 0,-6-2 1,4 0 0,-2-1 0,1 1 0,-3-3 1,3 2-1,3-1-1,0-1 0,2-1 0,2 0-1,2-1 0,4-3 1,3 0-1,11-6 0,-11 8 0,11-8 0,0 0 0,0 0 0,18 13 1,-6-9-1,2 2 1,8 1 0,1 0 0,3 3 0,1-1-1,2 3 1,0-2 0,1 4-1,3-1 0,-1 0 0,-1 1 0,-3-1-1,-1 1-2,-6-7-4,1 6-13,0-2-13,-22-11 0,17 10-2,-17-10 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09-22T05:45:42.0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198 200 23,'0'0'8,"-18"-2"-1,18 2-1,0 0-3,-12-4-2,12 4-3,-11-2 0,11 2 1,0 0 0,-13-3 3,13 3 1,0 0 2,0 0 2,-11-3 0,11 3 1,0 0-2,-13-5 1,13 5-4,-11-3 0,11 3-2,-10-3 0,10 3-1,0 0 0,-13-2-1,13 2 1,-11 0-1,11 0 1,-12 1 0,12-1-1,0 0 2,-14 2-1,14-2 1,0 0 0,0 0-1,0 0 1,0 0-1,-10 2 0,10-2 1,0 0-1,0 0 1,0 0 0,0 0 1,0 0 0,0 0 0,0 0 0,0 0 1,0 0-2,0 0 1,0 0-1,0 0 0,0 0 0,0 0-1,13 2 0,-13-2 0,10 0 0,-10 0 1,13 1 0,-13-1 0,19 5 0,-19-5 1,19 4 0,-7 0 0,0 0 1,4-1 0,-1-1 0,3 3 0,-6-4 0,6 3 0,-1-3-1,0 1-1,-2-2 1,1 1-1,-1-1 0,3-1 0,-1-1 0,2 1 1,0-4-1,2 3 0,1-4 0,2 2 0,0-2 0,-3 1 0,3 0 0,-2 0-1,-1-1 0,1 2 0,-1-2 1,0 1-1,-1-1 0,1 0 0,0 0 0,-2-2 1,3 2 0,-3-1-1,0 1 0,-2 1 1,0 0-1,-3 0 0,0 3 0,0 0 0,-3-1 0,-11 3 0,18 0 2,-7 0-2,1 1 3,2 1-1,-1-1 1,0 1-1,1-1 1,1 0-1,-4-1-2,1 0 3,-1 2-3,-11-2 0,16-2 0,-16 2 0,16-1-1,-16 1 1,15 0 0,-15 0 0,14-1 0,-14 1 0,13-1 0,-13 1 0,0 0 0,15-1 0,-15 1 0,0 0 0,11-3 0,-11 3-1,0 0 1,0 0 0,17-4 0,-17 4-1,0 0 1,11-4 0,-11 4 0,0 0 0,11-5 0,-11 5 0,0 0 0,0 0 0,0 0-1,0 0 1,14-8-1,-14 8 0,0 0 0,0 0 0,0 0 1,0 0 0,0 0 0,0 0 1,0 0-1,0 0 1,4-13-1,-4 13 0,0 0 1,-4-10-1,4 10 0,-6-11 0,6 11 0,-11-12 0,11 12 0,0 0 0,-13-11 1,13 11-1,0 0 0,0 0 0,0 0 0,0 0 0,0 0-1,0 0 1,0 0-1,0 0 1,0 0-1,0 0 1,0 0 0,-10-10 0,10 10 0,0 0 0,0 0 0,0 0 0,0 0-1,0 0 0,0 0 1,0 0-1,13 5 1,-13-5-1,0 0 1,11 4-1,-11-4 1,13 3-1,-13-3 1,16 6-1,-6 0 1,-10-6-1,19 9 1,-19-9 0,20 10 0,-20-10 0,13 7 0,-13-7 1,0 0-1,0 0 1,10 3-1,-10-3 0,0 0 0,0 0 0,0 0-1,0 0 1,0 0 0,0 0 1,-10 2-1,10-2 0,0 0 1,0 0 0,0 0 0,0 0 0,0 0 0,-11-1 0,11 1 0,-15-4 0,0-1-1,3 1 1,-2-1 0,1 1 0,0-2-1,0 3 1,-2-1-1,4 2 0,11 2 1,-16-4-1,16 4 0,-15-1 0,15 1 0,-13 1-1,13-1 1,0 0-1,-12 1 1,12-1-1,0 0 0,0 0 1,0 0 0,-11 6 0,11-6 0,0 0 0,0 0-1,-10 6 1,10-6-1,0 0 0,3 11-1,-3-11 1,0 0-1,0 0 1,14 14 0,-14-14 0,13 10 1,-13-10 0,14 16 1,-1-7-1,-13-9 0,19 19 0,-19-19 1,18 15-1,-18-15 1,13 11-2,-13-11 2,0 0-1,11 7 0,-11-7 0,0 0-1,0 0 1,0 0 0,7 10 0,-7-10-1,0 0 1,0 0 1,0 0-1,6 11 1,-6-11 0,0 0 0,0 0 0,0 0 0,0 0 0,0 0-1,0 0 1,0 0-1,0 0 0,0 0 0,0 0 0,0 0 0,-8 10-1,8-10 1,0 0 1,-10 5-1,10-5-1,0 0 1,0 0 0,0 0 0,0 0-1,12 1 1,-12-1-1,0 0 1,0 0 0,0 0 0,0 0 0,11 3 0,-11-3-1,0 0 1,0 0 0,13 0 0,-13 0-1,0 0 1,19-9 0,-19 9 0,14-9 0,-14 9 0,16-12 1,-5 6 0,-11 6 0,13-10 0,-13 10 0,10-7-1,-10 7 1,0 0-2,11-4 1,-11 4-1,0 0 0,0 0 1,-7 11-1,7-11 1,-13 10 0,0-4 0,1 1 0,-1 0 0,-3 2 0,-1-1 1,1-1-1,1 1 0,-2-1 0,2 0 0,2-2 0,-2-1 0,4 0 1,11-4-1,-16 4-1,16-4 1,-15 0 0,15 0 0,0 0 0,0 0 0,-11-5 0,11 5-1,0 0 0,0 0 0,0 0-1,0 0 1,11-10-1,-11 10-1,0 0 2,13-4-1,-13 4 1,0 0-4,11-6-6,-11 6-14,11-6-4,-16-5-2,5 11 3</inkml:trace>
  <inkml:trace contextRef="#ctx0" brushRef="#br0" timeOffset="3344">351 14 12,'0'0'20,"-10"-7"1,10 7-9,0 0-4,0 0-3,0 0-1,0 0-1,0 0 0,0 0-1,0 0 0,-13-3 1,13 3 0,0 0-1,-13 13 1,13-13 0,-12 14 0,12-14 0,-16 16 1,16-16 0,-19 19 1,6-11 0,1 4 0,-1-5 0,-2 4-1,0-4 0,-1 4 0,-2-5 0,1 6-1,-2-5 0,3 1-1,-4 0 0,7 1 0,-5-2 1,4 0-2,1-1 0,2 0-1,11-6 0,-14 8 0,14-8 0,-12 4 0,12-4-1,0 0 1,0 0 0,0 0-1,0 0 1,0 0 0,0 0 0,0 0 0,0 0 0,0 0-1,0 0-1,6 12 1,-6-12-1,15 11 1,-15-11 0,18 13 0,-8-5 0,1-1 1,1 1 0,0-2-1,3 1 2,-1 0-1,1-2 0,2 0 1,0-2 0,-1-2-1,1-2 1,0 1 0,-5-1-1,1-1 1,-13 2-1,15-3 0,-15 3-1,0 0 1,0 0-1,0 0 0,9 12 0,-9-12 0,0 0 0,0 0-1,-2 13-5,2-13-11,-9-11-12,9 11-2,1-24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09-17T15:08:23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context xml:id="ctx1">
      <inkml:inkSource xml:id="inkSrc12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1" timeString="2012-09-12T03:25:38.463"/>
    </inkml:context>
  </inkml:definitions>
  <inkml:trace contextRef="#ctx0" brushRef="#br0">504 0 20,'0'0'8,"-9"26"-4,2-11-2,2 1-3,0 1 0,-2-4 0,2-2 2,5-11 2,-5 13 3,5-13 1,0 0 0,-3 17-3,3-17-6,-13 6-7,13 7-5,-14-11-1</inkml:trace>
  <inkml:trace contextRef="#ctx0" brushRef="#br0" timeOffset="187">404 166 39,'0'0'13,"0"0"-4,0 0-5,0 0-4,-5 16-2,5-16-1,-11 12 1,11-12 1,-13 10 1,13-10 2,0 0 1,-12 8 0,12-8 0,0 0 0,0 0-1,0 0-1,0 0 0,-2 13 2,2-13 0,0 0 3,0 0 0,0 0 0,0 0 1,0 0-1,0 0 0,0 0-1,0 0 0,0 0 0,0 0 0,0 0 1,0 0-1,0 0 1,0 0-1,0 0 0,0 0 0,0 0-2,0 0-1,0 0-1,0 0 1,-1 12-1,1-12 1,0 0-1,0 0 2,-7 13-1,7-13 0,-9 15 0,0-2 0,-4 0 0,0 4 0,-5 1-1,-3 2 0,-2 1 1,-1-1-1,-2 0 0,1 0 1,-4-1 0,4-1 0,0-1-1,5-4 1,2-2 0,5 0 0,-1-4-1,14-7 0,-15 11 0,15-11-1,0 0 1,-10 13-1,10-13 0,0 0 0,0 0 0,-3 14 0,3-14-1,0 0 1,0 0 0,0 12-1,0-12 1,0 0-1,2 14 1,-2-14-1,7 12 1,-7-12 0,9 13 0,-9-13 0,13 13-1,-13-13 1,17 11 0,-17-11 0,14 13 0,-14-13 0,18 12 0,-18-12 0,18 9 0,-18-9-1,22 8-1,-22-8-1,25 5-2,-25-5-3,23 1-4,-23-1-9,20-9-15,-6 8 2,-14 1-1,26-8 3</inkml:trace>
  <inkml:trace contextRef="#ctx0" brushRef="#br0" timeOffset="1828">515 722 37,'-1'14'13,"1"-14"0,-9 17 2,9-17-1,0 0-1,0 0-2,17-14 0,-4 2-1,0-8 0,5 5-3,-2-8-1,2 3-1,-4-4 2,0 3-2,-5-4 1,3 6 1,-9-6-2,2 7 1,-7-4-1,4 4-1,-5-3-1,3 7-1,-1-1 0,0 4-1,-2-1 0,3 12 0,1-18-1,-1 18 0,4-14 0,-4 14 0,4-12 0,-4 12 0,0 0 0,0 0 1,6-12-1,-6 12 1,0 0-1,0 0 0,0 0 1,0 0-1,0 0 0,0 0 0,0 0 0,0 0 0,0 0 0,0 0 0,0 0 0,12-13 0,-12 13 0,0 0 0,11-11 0,-11 11 1,0 0-1,0 0 0,0 0 0,0 0 0,0 0 0,0 0 0,0 0 0,0 0 0,0 0-1,0 0 1,0 0 0,5 18 0,-5-18-1,1 21 1,0-8-1,-2 2 1,1 2-1,0 1 0,1 3 1,-1 0-1,0 1 0,0-3-1,2-1 2,-2-1-2,2-1 1,-1-3-1,1-2 1,-2-11-1,2 18 0,-2-18 0,4 13 0,-4-13 1,0 0 0,11 12-1,-11-12 1,0 0 0,19 5 0,-19-5 0,14 0 0,-14 0 0,13-2 0,-13 2 0,16-3 0,-16 3 1,13-5 0,-13 5 0,15-12 1,-15 12 0,17-15-1,-17 15 2,16-20-1,-16 20 0,11-19 0,-11 19 0,6-17 0,-6 17 0,0-16 1,0 16-1,-6-13 1,6 13 0,-11-11 0,11 11 0,-17-11-1,5 10 1,-2 1-1,0 1-1,-1 2 0,0 0-1,3 7-1,-2-2-2,8 5-2,-6-6-5,13 8-11,-5-4-7,4-11-6,12 15 0,-12-15 2</inkml:trace>
  <inkml:trace contextRef="#ctx0" brushRef="#br0" timeOffset="3078">1026 500 29,'0'0'21,"0"0"2,-6 14-7,6-14-7,-11 15-4,10-2-3,1-13-2,-3 24 0,5-12 1,2 2 0,-1-2 1,4 2-1,-1-2 2,2-1-1,-8-11 0,18 21 1,-18-21-1,16 17 0,-16-17 1,12 12 0,-12-12 2,0 0 0,13 1 0,-13-1 1,0 0 0,16-17-1,-12 4 0,-4 13-1,17-23-1,-9 11-1,0-1-1,-8 13 0,13-21 0,-10 10 1,-3 11-1,11-20 1,-11 20 0,6-20 1,-6 7-1,0 13 1,-1-24-1,1 24 1,-4-17-1,4 17 0,-14-10 0,14 10-1,-18 8 0,5 1-1,0 3-2,0-1 0,1 3 0,-5-2-2,11 1 0,-6-5-2,12-8 0,0 0-3,-8 13-3,8-13-4,0 0-5,0 0-4,0 0-7,3 14 3,-3-14 1</inkml:trace>
  <inkml:trace contextRef="#ctx0" brushRef="#br0" timeOffset="3890">1412 500 54,'0'0'31,"0"0"1,0 0-7,-17 8-7,17-8-6,-14 14-6,14-14-2,-9 25-3,4-10 0,8 6-1,-5 0 1,4 3-2,-1 1 1,0-2-1,2 2 0,-2-3 0,2-1 0,-3-4 1,2-3 0,-2-14 0,8 14 0,-8-14 1,13-2 0,-13 2 0,19-17 0,-7 6 0,0-3 0,1 0-1,1-2 0,0 1 0,2-1 1,-2 1-1,-1 0 0,0 1 0,-1 0 1,-1 1-1,-4 1 1,-7 12 1,2-21-1,-2 21 0,-7-19 0,7 19 0,-21-13-1,7 10 0,-2 5-3,-2 0-2,6 11-8,-3 3-15,-3-6-5,11 11-1,-5-11 1</inkml:trace>
  <inkml:trace contextRef="#ctx0" brushRef="#br0" timeOffset="4422">1627 392 45,'0'0'30,"10"-27"2,-9 14-8,-1 13-5,-1-20-3,1 20-4,0 0-3,0 0-3,-2-12-2,2 12-1,0 0-1,-1 14-1,1-14 0,-5 12-1,5-12 0,-4 14 0,4-14 0,-4 17 0,4-17 1,-4 18-1,3-6 0,-3 2 1,3 4-1,-2 4 0,-1-1 1,0 2-1,2-1 0,-2 2 0,1-2 0,1-2-1,0-3 1,2-2 0,2-3 0,-2-12 0,2 19 0,-2-19 0,0 0 0,11 13 0,-11-13 0,0 0 0,14-3 0,-14 3 0,13-5 0,-13 5 0,17-9 0,-17 9 0,16-12 0,-4 4 0,0 1 0,-1-4 0,-11 11 0,23-19 0,-23 19 0,20-24 1,-8 14-2,-3-2 2,-9 12-1,18-19 0,-18 19 0,16-20 0,-16 20 0,15-15 0,-15 15 0,11-16 0,-11 16 1,6-13-1,-6 13 0,0 0 0,0 0 1,0 0-1,0 0 1,0 0-1,-2 15 0,0-4 0,-2 2 1,-1 2-2,0-1 2,0 0-2,0 0 2,-1 1-1,1-4 0,1 2 0,0 0 0,-1 0 0,1 1 0,3-1 0,0 0 0,1 0 0,0-13 0,2 20 0,-2-20 1,12 10-1,-12-10 0,18 1 0,-4-2 0,3-3 1,-1-2-1,-1-1 0,1-1 0,-1-1 0,0 0 0,-1-1 0,-14 10 1,18-22-1,-7 10 0,0 1 1,0-1 0,-4 0 0,2-1 0,-1-1 1,0 0-1,0 1 1,-2 0-1,2 1 0,-8 12-1,16-21 0,-16 21 0,14-10 0,-14 10 1,11-4-1,-11 4 1,0 0 0,0 0 0,0 0 0,6 14 0,-6-14 0,-6 20 1,3-7-2,-1 1 1,0 3-1,-1 0 0,-1 1 0,0-3 0,1 4-1,-2 1 1,5 4 1,-5-2-1,2 2 0,1 1 0,-1 1 0,4 1 0,-3-1 0,0 0 0,0-1 0,0-3 0,-2-2 0,0 1 0,1-3 0,-3-2 0,2-2 0,6-14 0,-13 20 0,13-20 1,-9 15-1,9-15 0,-12 9 0,12-9 1,-11 8-1,11-8 1,-19 5 1,8-5-1,11 0 1,-22-2 0,10 0 0,-1-3 0,13 5 0,-19-9-1,19 9 0,-16-8-1,16 8 0,-11-5 0,11 5 0,-13 1 0,13-1-1,0 0 0,-19 4-1,19-4 0,0 0-2,-13 4-1,13-4-3,0 0-3,-18-10-9,18 10-17,0 0-2,-1-20 2,1 20-1</inkml:trace>
  <inkml:trace contextRef="#ctx0" brushRef="#br0" timeOffset="11453">2309 242 20,'0'0'16,"0"0"-3,0 0-2,-11 8-1,11-8-2,0 0 1,0 0-2,0 0-1,0 0 0,0 0-1,0 0-1,0 0 0,-12 4-1,12-4-1,0 0 0,0 0 0,0 0 1,0 0 0,-13 2 1,13-2 0,0 0 1,0 0 0,0 0 0,0 0-1,-12 3 0,12-3 1,0 0-2,0 0-1,0 0 1,0 0-1,0 0 0,0 0-1,0 0 1,0 0-1,0 0 0,0 0 0,0 0-1,0 0 1,0 0 0,7 14-1,-7-14 1,0 0 0,13 17 0,-13-17-1,10 14 0,-10-14 1,13 13-1,-13-13 0,21 13 0,-21-13 0,23 11-1,-10-6 1,-1 0 0,3 0 0,-3 0 0,-12-5 0,21 12 0,-21-12 0,20 10 0,-20-10 0,21 11 0,-21-11 0,18 9 0,-18-9-1,21 6 1,-21-6 0,16 7 0,-16-7 0,11 6-1,-11-6 1,0 0 0,13 9-1,-13-9 1,0 0 0,12 8-1,-12-8 1,0 0 0,0 0 0,0 0 0,0 0 0,0 0 0,8 13 1,-8-13-1,0 0 0,0 0 1,0 0-1,0 0 0,-7 12 0,7-12 0,0 0 0,-9 14 0,9-14 0,-10 16 1,10-16-1,-18 20 0,7-8 0,11-12 1,-20 21-1,20-21 0,-17 15-1,17-15 1,-17 12 0,17-12 0,0 0-1,-17 13 1,17-13 0,0 0 0,-13 10 0,13-10 0,0 0 0,-12 8 0,12-8 0,0 0 0,-15 12 0,15-12 0,-12 9 0,12-9 0,-13 9 0,13-9-1,0 0 1,-14 14 0,14-14 0,0 0 0,-12 13 0,12-13 0,0 0 0,-14 16 0,14-16 0,-12 11 0,12-11 0,-11 13 0,11-13 1,-15 12-1,15-12 0,-10 13 0,10-13 0,-13 12 0,13-12 0,0 0 0,-12 13 0,12-13-1,0 0 1,0 0-1,0 0-1,0 0-2,0 0-2,0 0-7,12-13-10,-12 13-10,17-16 0,-8 3 1</inkml:trace>
  <inkml:trace contextRef="#ctx0" brushRef="#br0" timeOffset="23594">836 794 23,'0'0'8,"0"0"-1,0 0-2,0 0-1,0 0 0,0 0-1,0 0-1,0 0 1,0 0 0,0 0 1,0 0 1,0 0-1,-12 8 1,12-8 0,0 0-1,0 0-1,-13 14 0,13-14 0,0 0-1,-12 12 1,12-12 0,0 0 1,-10 12-1,10-12 0,0 0-1,0 0 0,0 0-1,-9 11 0,9-11 0,0 0-1,0 0 1,0 0 0,0 0 0,0 0 0,0 0 0,0 0 0,0 0 0,0 0 0,0 0 0,0 0 0,0 0 0,0 0-1,0 0 1,0 0 0,0 0 1,0 0-1,0 0 1,0 0 0,0 0-1,0 0 1,0 0-1,0 0-1,0 0 1,-12 12-1,12-12 1,0 0-1,0 0 1,-11 16-1,11-16 1,0 0 0,-15 11-1,15-11 0,-11 9 1,11-9-1,-12 9 0,12-9 0,-13 8 1,13-8-1,0 0 0,-17 13 0,17-13 0,0 0 0,-15 16 0,15-16 0,-12 11 0,12-11 0,-13 13 0,13-13 0,0 0 0,-14 8 0,14-8 0,0 0 0,0 0 0,0 0 0,0 0 0,0 0 0,0 0 0,0 0 0,-12 13 0,12-13 1,0 0-1,0 0 0,0 0 0,0 0 0,0 0 0,0 0 0,-5 12 0,5-12 0,0 0 0,0 0 0,0 0 0,5 14 0,-5-14 1,0 0-1,9 13 0,-9-13 1,0 0 0,17 14-1,-17-14 0,15 11 1,-15-11-1,20 11 1,-8-6-1,3 1 0,-2-1 0,3-1 0,-3 0 0,2 1 0,-1-1 0,1 0 0,-4 2-1,1 1 1,-12-7 0,16 13-1,-16-13-1,10 11-1,-10-11-6,8 13-9,-8-13-11,0 0-1,0 0 1</inkml:trace>
  <inkml:trace contextRef="#ctx0" brushRef="#br0" timeOffset="25390">1489 984 30,'0'0'25,"-25"-3"0,14 7-6,-6 1-5,2 2-3,0 2-3,-1 1-2,3 4-2,0 1-1,3 4-1,1 0-2,1 3 1,2-2-2,2 1 1,3-2-1,2-1 0,3-2 1,2-3-1,-6-13 1,17 17-1,-17-17 1,25 9 1,-11-8-1,3-1 1,-2-4 0,3-1 0,-2-2 0,3-2 1,0-2-1,-1-2 0,-1-2 0,-1 0 0,-1-2 0,0 0 0,-3 2-1,-2-3 1,-3 1 0,-3 0 1,-4 0-1,-3 0 0,-3 2 1,-3 2-1,-4 0 0,-4 6-1,-4 3-1,-2 3-2,-2 9-1,-4 1-3,7 6-9,-1 4-9,-2-8-5,20 7 0,-6-15 1</inkml:trace>
  <inkml:trace contextRef="#ctx0" brushRef="#br0" timeOffset="26015">1708 835 24,'-18'1'23,"18"-1"1,-13 8-6,13-8-5,-8 13-4,8-13-2,-9 23-1,5-9-2,4 6-1,-1 0-1,2 4 0,-1-1-1,1 3 0,3 0 0,-1 0-1,2-3 0,-1 2 0,1-4 0,0-1 0,-1-3 0,1 0-1,0-3 1,1-1 0,-6-13 0,11 21 0,-11-21 0,13 14 0,-13-14-1,18 7 1,-18-7 0,22 0 0,-6-3 0,-2 0-1,3-3 1,-3 0 0,5-2 0,0-3 1,-1 0 0,0-1 1,-3-1 0,3 0 0,-7 0 0,5 1 1,-16 12-1,18-18 0,-18 18-1,13-9 0,-13 9-1,0 0 1,12-2 0,-12 2-1,0 0 1,0 0-1,11 2 1,-11-2-1,0 0 1,0 0-1,12 3 1,-12-3-1,0 0 1,0 0 0,0 0 1,8 15 0,-8-15 0,-2 15 1,2-15-1,-5 22 0,1-11 0,1 5-1,0-1-1,0 1 1,1-2-1,0 1 0,4-2 0,0-2-1,-2-11 1,7 17 1,-7-17-1,0 0 0,15 13 0,-15-13 0,15 1 1,-15-1-2,19-6-1,-19 6-3,25-14-11,-11 8-16,-5-10 1,9 3-2,-9-12 1</inkml:trace>
  <inkml:trace contextRef="#ctx0" brushRef="#br0" timeOffset="26906">2250 1002 55,'0'0'33,"0"0"0,0 0-8,-12 2-7,12-2-5,0 0-5,-7-13-4,7 13-3,0 0-2,-2-15-7,2 15-12,0 0-13,10-12 0,-10 12-2,0 0 2</inkml:trace>
  <inkml:trace contextRef="#ctx0" brushRef="#br0" timeOffset="27469">2493 949 40,'0'0'29,"0"0"1,0 0-6,0 0-7,-15 5-6,15-5-4,-8 17-3,8-17-2,-3 23-1,2-10 0,0 3-1,-1 0 0,1 3 0,-1 0 0,-1-1 0,0 3 0,0-3 0,0 0 0,-1-1 0,1-1 0,1-3 0,-1-2 0,3-11 0,-2 18 0,2-18-1,0 0 1,2 12 0,-2-12 0,0 0 0,16-5 0,-16 5 0,18-14 1,-5 3-1,2 0 0,1-4 0,3 0 0,2-2 0,-1-3-1,4 2 1,4-1 0,-3-2 0,1 2 0,2-3 0,-5 1 0,3-1 0,-2 1 0,-5 4 0,-3 2 0,-4 3 1,-12 12-1,14-17 0,-14 17 0,0 0 0,0 0 0,0 0-1,0 0-2,0 0-3,0 0-6,0 0-14,0 0-4,0 0-1,0 0 2</inkml:trace>
  <inkml:trace contextRef="#ctx1" brushRef="#br0">3563 910 13,'0'0'9,"0"0"2,0 0 0,0 0-2,0 0-1,0 0 0,0 0 0,0 0 2,0 0-1,0 0-1,0 0-1,0 0-1,0 0 1,0 0-2,0 0 0,0 0 0,0 0-1,0 0 0,0 0 0,0 0-1,-5 14 0,5-14-1,-6 13-1,6-13 0,-9 26-1,2-6 1,4 3-1,-4 0 0,3 2 0,2-4 0,2-1 0,1-4 0,0-3 1,-1-13 0,8 16-1,-8-16 1,13 9 0,-13-9 0,18 6 0,-18-6-1,20 8 2,-8-5-2,-12-3 0,20 9 0,-20-9 0,16 6 0,-16-6 1,0 0-1,15-3 0,-15 3-3,9-15 0,-9 15-3,14-26-4,-5 9-4,4 2-9,-6-16-1,8 9 0,-9-14 2</inkml:trace>
  <inkml:trace contextRef="#ctx1" brushRef="#br0" timeOffset="662">3580 622 45,'-4'-37'17,"4"37"-1,-2-31-1,2 31-7,1-18-6,-1 18-2,0 0 0,0 0-1,0 0 0,0 0-4,0 0-10,0 0 0,0 0 1,-5-16-1</inkml:trace>
  <inkml:trace contextRef="#ctx1" brushRef="#br0" timeOffset="1036">3893 944 24,'-18'0'11,"16"16"2,-12-6 0,8 10-4,-3-1 0,3 8 1,0-3 0,2 1 0,-1-2 0,3-5-2,1 0-1,1-18-2,1 23 0,-1-23-2,0 0-1,14 16 1,-14-16-1,17 1 0,-5-4 0,-1-4 0,3-3-1,-1 0 0,3-6 0,-2-2 0,-1-1 1,-3 0-1,-1-3 2,-4 2-1,-1-1 0,-5 1 0,-3 3-1,-3 0 0,-3 3-1,-3 2-1,-2 3-1,-1 1 0,0 3-3,2 4-1,-2-2-5,5-6-12,11 9 0,-12-8-2,12 8 2</inkml:trace>
  <inkml:trace contextRef="#ctx1" brushRef="#br0" timeOffset="1457">3996 632 41,'6'-17'16,"-6"17"2,0 0 2,0 0-4,-1 22-5,-1-5-2,0 4-1,0 7 0,0 4 0,1 5-2,4 1-1,-2 2 0,3 0-3,0-2-1,1-1 1,1-3-1,-1-2 0,0 0-1,2 2 1,1-10-1,1 1 1,2-8-2,3-5-1,4-6-7,4-3-12,-3-21-4,11 3 0,-8-18-1,7 4 0</inkml:trace>
  <inkml:trace contextRef="#ctx1" brushRef="#br0" timeOffset="2268">4508 910 44,'0'0'16,"0"0"0,4-20 0,-4 20-6,0 0-3,0 0-1,14-5 0,-14 5 0,21 2 1,-6-2 0,6 0 0,0-3-1,6 0-2,0-5 0,3 2-2,-3-3-3,-1-2-4,-2 0-10,0 7-7,-12-9-1,2 13-2,-14 0 2</inkml:trace>
  <inkml:trace contextRef="#ctx1" brushRef="#br0" timeOffset="2588">4554 1111 44,'-15'6'19,"7"11"0,-12-11 1,11 9-6,-4-3-3,13-12-3,-19 26-2,19-26 0,0 22-1,11-17-1,10-5-1,7-7-3,7-5-7,4-9-10,12 4-5,-9-15 0,8 6-3,-10-13 2</inkml:trace>
  <inkml:trace contextRef="#ctx1" brushRef="#br0" timeOffset="3170">5219 470 43,'0'0'19,"11"21"0,-23-2 3,7 13-10,-9 3-2,-3 0-6,1 4-2,-2-6-2,2-3-2,2-4-3,5-10-8,9-16-5,0 0-2,-5-26 1,20 5 1</inkml:trace>
  <inkml:trace contextRef="#ctx1" brushRef="#br0" timeOffset="3369">5331 418 31,'-11'29'13,"0"20"-3,-7 1-5,-1 1-11,6 10-3,-5-15-4,16 2 2</inkml:trace>
  <inkml:trace contextRef="#ctx1" brushRef="#br0" timeOffset="4547">5580 750 58,'0'0'20,"-4"-13"1,4 26-1,0-13-8,-10 34-4,5-9-4,0 8-2,-2 6-1,2 2 1,1 0-1,2-2 0,2-5 0,0-7-1,1-2 1,2-10-1,-3-15 1,0 0 0,18 8-1,-18-8 1,18-16-1,-18 16 0,21-17 0,-9 13 0,0 2 0,-1 4 0,-11-2-1,19 17 0,-19-17 1,17 26-1,-11-12 1,-6-14 0,16 21 0,-16-21 0,20 5 0,-8-13 0,1-3 1,-2-4 0,2-3 0,0-2 0,1 0-1,-4 1 1,1 2 0,-2 4-1,-9 13 1,11-19-1,-11 19 0,9-14 1,-9 14 0,3-16 1,-3 16-1,0-22 1,0 22-1,-4-26 2,4 26-1,-6-29-1,6 29 1,-7-25-1,7 25 0,-5-18 0,5 18-1,-3-14 1,3 14-1,0 0 0,13-14-1,-13 14 1,21-9 0,-7 5 1,0-1-1,1 2 0,1 1 0,-1 1 1,-2 4-1,1 0 0,-1 6 0,0-1 0,-2 4 0,-11-12 0,20 26 0,-13-11 0,1 4 0,-4 2 0,0 2-1,-3 3 1,0 0 0,-1 4 0,-1 0 0,0-1-1,-2-3 1,2-3 0,0-3-1,1-6 1,0-14-1,0 0 1,12 9 0,-12-9 0,20-26 0,-7 6 1,-1-6-1,1-1 2,-1-4-1,-2 5 0,-2 3-1,-2 5 1,-1 1-1,-5 17 0,8-16 0,-8 16-1,0 0 1,14 2-1,-14-2 1,13 5 0,-13-5 0,17 1 0,-17-1 0,19 0 0,-7-1 0,-1-1 0,2 4 0,-2-2 0,1 1 0,-12-1 0,21 5 0,-21-5-1,19 10 1,-19-10 0,15 16 0,-15-16 0,13 15 0,-13-15 0,10 17 0,-10-17 0,7 17 0,-7-17 0,1 18 0,-1-18 0,0 22 0,0-22 0,-4 26-1,4-26 1,-2 24 0,2-24 0,-4 22 0,4-22 0,-4 15 0,4-15 0,0 0 0,0 0 0,0 0 0,0 0 0,-4 14 0,4-14 0,0 0 0,0 0 0,0 0 0,0 0-1,0 0 1,0 0 0,0 0 0,0 0 0,0 0 0,0 0 0,0 0 0,3 14 0,-3-14 0,0 0 0,0 0 0,0 0 0,0 0 0,0 0 0,0 0 0,0 0 0,0 0 0,0 0 0,0 0 0,0 0 0,0 0 0,0 0 0,0 0 0,0 0 0,0 0 0,0 0 0,0 0 0,0 0 0,-2 13 0,2-13 0,0 0 0,0 0 0,0 0 1,-6 14-1,6-14 0,0 0 0,0 0 0,0 0 0,-5 14 0,5-14 0,0 0 0,0 0 0,0 0 0,0 0 0,0 0 0,0 0 0,0 0 0,0 0 1,0 0-1,0 0 0,0 0 0,-4 14 0,4-14 0,0 0 1,0 0-1,0 0 0,0 0-1,0 0 1,0 0 0,0 0 0,0 0 0,0 0 0,0 0 0,0 0 0,0 0 0,0 14 0,0-14 1,0 0-1,0 0 0,0 0 0,0 0 0,-5 15 0,5-15 0,0 0 0,0 0 0,0 0 0,0 0 0,0 0 0,0 0 0,0 0 0,0 0 0,0 0 0,0 0 0,0 0 0,0 0 0,0 0 1,0 0-1,0 0 0,0 0 0,0 0 0,0 0 0,0 0 0,0 0 0,0 0-1,0 0 1,0 0 0,0 0 0,0 0 0,0 0 0,0 0 0,0 0 0,0 0 1,0 0-1,0 0 0,0 0 0,0 0-1,0 0 1,2 14 0,-2-14 0,0 0 0,0 0 0,0 0 0,13 11-1,-13-11 1,0 0 0,16 3 0,-16-3 0,14-3 0,-14 3 0,15-8 0,-15 8 0,17-11 0,-17 11 0,17-14 0,-17 14 0,16-12 0,-16 12 0,14-12 0,-14 12 0,13-14 0,-13 14 0,12-17 1,-12 17-1,10-20 0,-10 20 0,10-23 0,-6 9 0,0 1 1,-1-3-1,-2-1 0,-2 1 0,-1-1 0,-2-3 0,-5 1 0,-1 1-1,-4 1 1,-3 2-1,1 2 0,-4 1-1,1 6 1,-1 0-1,2 4 0,1 2 1,3 2-2,2-1 2,12-1 0,0 0 0,-9 22 1,9-22 0,14 23 0,-1-9 0,3 0 0,3 1 0,1-1 0,1-1 0,-1 0 0,0 1 1,0-2-1,-3 0 0,-2 0 0,-3-1 0,-1-2 0,-11-9 0,20 17 0,-20-17 0,18 9 0,-18-9 0,19 2 0,-6-5 1,-2-5-1,3-3 0,1-2 1,-3-6-1,3-2 0,-4-2 1,1-3 1,-2-2 0,-2-1-1,-2 3 0,-2-3 1,-3 3-1,1-2 1,-2 7-1,0 1-1,0 6 1,0 14 0,0-15-1,0 15 0,0 0 0,5 27 0,-3-8 0,2 4 0,0 3 0,0 1 0,0 2 0,-2 4 0,1 2 0,-3 3-1,1 4 1,-1-3-1,1 7 1,1 3-1,-2 5 1,1-2 0,-1-1 0,2-5 0,0 0 0,-2-6 0,-2-6-1,1-8 2,0-10-1,1-16-1,-5 17 2,5-17-1,0 0 1,-11-21 1,9 4-1,-1-4 0,1-7 1,-2-6 0,1-3 0,0-7-1,1-4 2,0-4-2,0-5 1,1-2 0,5 0-1,0 4 0,2 3 0,3 5 0,3 7-1,3 7 0,3 9 0,3 6-1,-1 8 1,5 3-1,-2 5 0,2 4 1,-3 4-1,-1 0 1,-6 2-1,-2 7 1,-7-1-1,-7 7 0,-5-1 0,-7 6-1,-3-3 1,-2 3 0,-1 0 0,0-6 1,2 0 0,3-8 0,14-12 0,-17 19 0,17-19 1,0 0-1,0 0 0,15 9 0,-15-9 0,24 2 0,-9-4 0,3-3 1,0 1-1,2-5 0,0-2 0,1-3 0,-1-3 0,1-1 1,-1-1-1,0 0 0,-2-3 0,-2 4 1,-2 1-1,-1-2 0,-1 7 1,-2-3 0,-10 15 0,13-23 0,-13 23 0,0 0 1,11-16-1,-11 16-1,0 0 1,0 0-1,2 14 0,-2-14 0,2 25 0,0-7-1,0 2 1,-1 6 0,3 2 0,0 2 0,-1 6 0,-1-1 0,1 5 0,-1-2 0,0 1 0,0 2 0,-1-4 0,1 1 1,-1 0-1,-1-4 1,0 0-1,-1-5 1,-2 0-1,1-7 1,-1-1-1,1-6-1,2-15 1,-8 22 0,8-22 0,0 0 0,0 0 0,-12 3 0,12-3 1,-7-17-1,3 2 0,-1-4-1,-1-8 2,4-5-2,-2-5 1,3-8 0,1-4 0,2-4 0,3-7 0,2-3 1,3 3-1,0 0 1,3 2 0,1 1 0,2 7 0,0 5-1,2 7 1,0 6-1,3 7 0,3 5 0,2 9 0,-3 7 0,0 5 0,-2 10-1,-5 4 1,-4 7-1,-9 4 1,-10 5-1,-6 1 0,-5 3 0,-6 0 0,-2 2 0,-3-5 0,2-1 0,1-5 1,4-6 1,4-3-1,5-5 0,2-4 0,11-8 0,0 0 0,0 0 0,0 0 0,14 9 0,-1-7-1,0 1 1,3 0 0,0 1 0,0-1 0,2-1 0,-1-1 0,1-1 0,1-1 0,1-2 0,1-3 0,0 0 0,1-1 0,0-2 0,1-1 0,-1-3 0,-2-1-1,1-2 1,-3-3 1,-3-1-1,-1-3 0,-5 0 1,-2 0 0,-5 2 0,-2-1-1,-2 2 1,-2 2 0,0 3-1,4 15 1,-10-22-1,10 22-1,0 0 1,0 0 0,-12-7-1,12 7 1,0 0 0,-9 21 0,3-6-1,-3 2 1,-2 5 0,0 2 0,-1 5 0,-1 4 0,1 0 0,1 1-1,2-2 1,4 0 0,3-6-1,0-3 1,5-4 0,1-4 0,-4-15 0,16 19 0,-4-13 0,1-5 0,1-2 1,3-2-1,2-5 0,-1-1 1,2-3-1,0-2 0,-4-3 1,0 0-1,-2-1 1,-3-2-1,0 0 1,-4 0-1,1 3 0,-1 2 0,-7 15 0,10-22 0,-10 22 0,0 0 0,13-11 0,-13 11 0,0 0 0,0 0 0,11 7-1,-11-7 1,0 0 0,8 16 1,-8-16-1,5 22 0,-4-8 0,-1 3 0,2 1 0,-2 3 0,1 1 0,0-1 0,-1 1 0,1-4 0,1 1 0,0-6 0,-2-13 0,4 20 0,-4-20 1,0 0-1,0 0 1,0 0 0,14-12-1,-14 12 1,14-23 0,-5 8-1,0-1 0,3 0 0,0-1 1,-1 0-1,-1-2 0,2 1 1,-2 0 0,-1-1 0,-2 2 0,-2 0 0,-1 2 0,-4 15 0,3-23-1,-3 23 1,4-14-1,-4 14 0,0 0 0,0 0 0,0 0 0,13-10 0,-13 10 0,0 0 0,0 0 0,12-3 1,-12 3-1,0 0 0,0 0 0,11-7 0,-11 7 0,0 0 0,14-6 0,-14 6 0,0 0-1,16-3 1,-16 3 0,0 0 0,15 0 0,-15 0 0,0 0 1,17-1-1,-17 1 0,0 0 0,14-3 0,-14 3 0,0 0 0,0 0 1,0 0-1,0 0 0,0 0 0,0 0 0,12-3 0,-12 3 1,0 0-1,0 0 0,0 0 1,0 0-1,11-5 1,-11 5-1,0 0 1,0 0 0,0 0-1,0 0 1,0 0-2,0 0 0,0 0 0,0 0-1,0 0-2,0 0-2,0 0-10,0 0-12,-3-22-3,3 22 2,-8-18-1,8 18 1</inkml:trace>
  <inkml:trace contextRef="#ctx1" brushRef="#br0" timeOffset="11377">8414 456 63,'3'14'23,"-3"-14"1,-6 18-2,0-1-7,-5 0-4,4 6-3,-9-2-1,5 8-2,-6-4-2,4 1-1,-2-4-1,4-7-2,11-15-2,-15 11-4,15-11-2,4-20-1,5-2 0,0-8 0,8-3 0,-2-4 1,3-1 3,0 3 1,0 4 2,-4 5 1,-1 8 0,-13 18 1,16-16-1,-16 16 1,0 0 2,8 28 0,-9-7 1,-2 7 2,-2 0 0,0 2 0,-1 3-1,-2-3 0,0-5-4,3-1-4,5-24-11,-11 25 0,11-25-1,0 0 1</inkml:trace>
  <inkml:trace contextRef="#ctx1" brushRef="#br0" timeOffset="12574">8582 467 23,'-20'-2'14,"15"17"2,-10-5 3,5 6-1,-6 1-4,2 2-3,3 4-1,-2-2-3,2 5 0,0-3-3,2 2-4,1 1-2,2-2-6,-4-7-8,6 6-3,-8-15-2,12-8 1,0 0 1</inkml:trace>
  <inkml:trace contextRef="#ctx1" brushRef="#br0" timeOffset="13157">8709 586 49,'0'0'20,"-7"14"2,7-14 0,0 0-3,13 14-6,-13-14-3,25 23-3,-10-9-2,6 1-1,-1 2-2,4 0 0,2-2-1,1-1-1,1-3 1,1-1 0,-1-4 0,-1 1 1,-2-4-1,0 0 1,-6-2 0,0 1-1,-6 2 0,-1-1 1,-12-3-1,13 13-1,-13-13 1,0 23-1,-6-8 1,-4 3-1,-4 4 0,-4 4 0,-5 3 0,-4 3 1,-4 2-1,0 0 0,-1-2-1,2 0 2,0-3-1,2-4 0,2-2 0,3-2 0,1-2 0,2-2 0,2 1 1,-2-1-1,2 1 0,-1 1 1,0 1-1,-2-2 0,3 2 0,3-2 0,-2-1 1,6-6-2,11-11-1,-16 12-6,16-12-16,16-18-2,-2-11 0,12 1-3,2-18 2</inkml:trace>
  <inkml:trace contextRef="#ctx0" brushRef="#br0">-75 2215 31,'-1'11'9,"1"-11"0,0 0 1,0 0 0,0 0-1,0 0 1,0 0-2,0 0-2,-11 0 0,11 0 0,0 0 0,0 0-1,0 0 0,0 0 0,0 0 0,0 0-2,0 0 0,0 0-1,0 0 0,0 0 0,-10 4-1,10-4 0,0 0 0,0 0 0,0 0 0,0 0 0,0 0-1,0 0 1,0 0-1,0 0 0,0 0 1,0 0-1,10 10 0,-10-10 0,11 6 1,-11-6-1,16 8 1,-16-8-1,19 8 1,-19-8-1,20 7 1,-20-7 0,20 9-1,-20-9 0,19 9 0,-19-9 1,17 10-1,-17-10 0,18 8 0,-7-3 0,-1-3 0,3 4 1,-1-2-1,0 1 1,0-3-1,3 1 2,-1-3-1,0 2 1,-2-2-1,0 0 0,0-2 0,2 2-1,-2 0 1,-12 0-1,19 4 0,-9 0 0,-10-4 0,20 7 0,-20-7 0,19 6 1,-8-5-1,-1 0 0,1-1 0,-11 0 0,19-1 0,-19 1 0,17 0 0,-17 0 0,17 1 0,-17-1 0,14 1 0,-14-1 0,14 3 0,-14-3 0,15 2 0,-15-2 0,14 4 0,-14-4 0,18 1 0,-18-1 0,19 2 0,-8-3 0,0 4 0,2-2 0,-1 1 0,-1 2 0,0-1 0,2 1 0,-3-1 0,2 0 1,0-1-1,0-2 0,-2 1 0,3-1 0,-2 0 0,-11 0 0,18 0 0,-18 0 0,13 2 0,-13-2 0,11 1 0,-11-1 0,10 1 0,-10-1 0,13-4 0,-13 4 0,16-3 0,-6-1 0,-10 4 0,18-6 0,-18 6 0,17-5 0,-6 3 0,1 1 0,-2-1 0,1 2 0,-11 0 0,20-2 0,-20 2 0,19 0 0,-19 0 0,14 0 0,-14 0 0,13 0 0,-13 0 0,14 0 0,-14 0 0,15 2 0,-15-2 0,12 0 0,-12 0 0,11 3 0,-11-3 0,0 0 0,11 6 0,-11-6 0,0 0 0,13 6 0,-13-6 0,0 0 1,11 4-1,-11-4 0,0 0 0,0 0 0,0 0 1,0 0-1,0 0 1,0 0-1,0 0 0,0 0 1,0 0-1,-9-12 0,9 12 1,0 0-1,-14-15 0,14 15 0,-14-10 0,14 10 0,-17-12 0,17 12 0,-18-15 1,18 15-1,-18-16 0,18 16 0,-19-18 0,8 8 0,11 10 0,-20-18 0,8 10-1,0 1 1,-1 2 0,13 5 0,-17-8 0,17 8 0,-15-4 0,15 4 0,0 0 0,0 0 0,0 0 0,0 0 0,0 0 0,0 0 0,0 0 0,0 0 0,0 0 0,0 0-1,0 0 1,0 0 0,0 0-1,0 0 1,15 9 0,-15-9 0,15 10 0,-15-10 0,18 8 0,-18-8 0,18 9 0,-18-9 0,15 7 0,-15-7 0,15 8 0,-15-8 0,17 13 0,-17-13 0,16 11 0,-16-11 0,18 12 0,-18-12 1,18 10-2,-18-10 2,14 8-1,-14-8 0,0 0 0,15 12 0,-15-12 0,0 0 0,0 0 0,5 13 0,-5-13 1,0 12-1,0-12 0,-1 13 0,1-13 0,0 15 0,0-15 0,0 0 0,-5 13 1,5-13-1,0 0 0,0 0 1,-14 9-1,14-9 1,-17 7-1,17-7 0,-23 11 0,8-5 0,0 3 0,1 0 1,-4 2-1,-1 2 0,-1 1 0,0 1 0,0 0 0,2 0 0,-1-1 0,1-2 0,3-1 1,1-3-1,2-2 0,0 0 0,12-6-1,-20 6-1,20-6-5,-16 5-10,16-5-11,0 0-6,0 0 0,0-16 0</inkml:trace>
  <inkml:trace contextRef="#ctx0" brushRef="#br0">119 2030 29,'0'0'18,"0"0"-3,12-8-1,-12 8-2,0 0-2,0 0-3,0 0-1,0 0 0,0 0-1,0 13-1,0-13 1,0 0-1,0 0-1,-6 13 1,6-13-1,0 0 0,-16 14-1,16-14 0,-15 14-1,5-6 1,-5-1-1,3 3 1,-5-2-1,0 2 1,-3-2-1,1 3 0,-5 0 1,4-1-1,-2 3 0,-3 1 0,2 1 1,-3 1-1,-1 2 0,1 1 0,0-1-1,1 2 1,0-2-1,5-1 0,1-3 0,4-2 0,3-4 0,12-8 1,-15 12-2,15-12 1,0 0 0,0 0 0,0 0 0,0 0 0,0 0 0,15-3 0,-15 3 0,18-4 0,-7 2 0,1 0 0,5 1 0,-2 1 0,1-1 0,1 2 0,-1-1 0,1 1 0,-1 2 0,1-3 0,-5 5 0,5-4 0,-2 3 0,0 1-1,3 4 1,0-3 0,-1 4-1,0 1 1,0 0-2,0-2-1,-1 3-2,-5-4-6,3-6-17,3 10-3,-17-12-1,20 9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09-18T01:08:10.68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44 0,'0'45'78,"22"-45"0,1 0-47,-1 0-31,22 0 16,1 0 0,-23 0-16,1-23 15,21 23 1,1 0-16,44-22 16,-45 0-1,23 22-15,-22 0 16,-1 0-1,1 0-15,22 0 16,-45 0 0,23 0-16,-23 0 15,0 0 1,0 0-16,23 0 16,0 0-1,-1 0-15,-22 0 16,1 0-16,-1 0 15,0 0 1,0 0-16,1 0 16,21 0-1,-21 0-15,-1 0 16,22 0 0,-21 0-16,-1 0 15,23 0 1,-23 0-1,0 0 1,23 0-16,-23 0 16,0 0-1,1 0-15,-23 44 47,0-88-47,0 66 188,44-22-95,-22 0-93,23 0 16,0 0 0,-1-22-16,-22 22 31,1 0 125</inkml:trace>
  <inkml:trace contextRef="#ctx0" brushRef="#br0" timeOffset="2656.305">111 289 0,'23'0'140,"-1"0"-140,0 0 16,1 0 0,21 0-16,-22-22 15,1 22-15,44-22 16,-1 22 0,23-23-16,-44 1 15,0 22 1,21-22-16,1 22 15,-22 0 1,-23 0-16,0 0 16,23 0-1,-23 22 1,1-22 0,21 0 280,1 0-280,21 0 0,-21 0 15,0 0-31,-1 0 0,1 0 16,-23 0-1,0 0-15,1 0 16,21 0-1,1 0-15,-23 0 16,0 22 0,1-22-1,-1 0 1,0 23 15,0-23-15,1 0 46,-1 0-30,0 0 46,1 0-31</inkml:trace>
  <inkml:trace contextRef="#ctx0" brushRef="#br0" timeOffset="5640.605">1493-268 0,'0'45'140,"22"-45"-124,-22 22-16,22 0 31,1 0 1,-1 1-32,0-1 15,1-22 1,-1 22-1,0 1 17,0-1-32,1 0 31,-1 0-31,22 1 16,-21-1-1,-23 0-15,22-22 16,-22 23-1,22-1-15,1-22 32,-1 22-1,0-22-15,0 0-1,1 0 1,-23 22-1,22-22-15,0 23 32,-22-1 15,23 0-1,-46 1 283,1-23-314,0 0-15,-1 22 16,1 0-1,0-22-15,0 45 16,-23-23 0,-22 22-16,0-21 15,23-1 1,22 0-16,-23 1 16,23 21-1,-23-22-15,1 1 16,21-1-1,1 0-15,0-22 16,-1 23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09-22T05:45:36.7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134 187 33,'0'0'10,"0"0"0,-12 7-1,12-7 0,0 0-1,0 0 0,0 0-1,0 0-2,0 0 0,0 0 0,-3 11-1,3-11-1,0 0 0,0 0-1,0 0 0,8 11-1,-8-11 0,13 8 1,-13-8-1,21 10 0,-7-5 1,1 1 0,2 1 0,2 0 0,3 1 1,-1-1-1,3 2 0,2-5 0,2 6-1,-1-4 0,3 2 1,1-3-1,-1 2 1,-1-3-1,1 3 0,-4-2 1,-1 1-1,-1-1 0,-1 1 0,-5-3 0,1 3-1,-3-2 1,0-2-1,-2 1 0,1-1 0,2 1 0,-1-1 1,4 1-1,0-2 0,1 3 0,2-2 0,-1 0 0,2 2 0,-4-1 1,2 0-1,-4 0 0,-2 0 0,2-1 0,-1 0 0,-1-1 0,1-1 0,0-1 1,-1 0-1,0-1 0,2-2 0,-4 2 0,1-1 1,2 2-1,-3 0 0,-1 1 0,-2 1 0,-1-1 0,-10 0-1,21 3 1,-21-3 0,16 1 0,-16-1 0,14 1 0,-14-1 0,12 1 0,-12-1 0,0 0-1,13-1 1,-13 1 0,0 0 0,13-7 0,-13 7 0,11-6 0,-11 6 0,11-9 1,-11 9 0,0 0 0,8-12 2,-8 12-1,0-12 0,0 12 1,-4-12-1,4 12 0,-7-11 1,7 11-2,-11-15 1,11 15-1,-13-15 1,13 15-1,-12-14 0,12 14 0,-12-12 0,12 12-1,0 0 1,0 0-2,-10-8 1,10 8-2,0 0 1,0 0 0,13 11 0,-13-11 0,16 8 0,-16-8 0,21 12 0,-9-6 1,-1-1 0,-1 1-1,2 1 1,-1 0-1,-11-7 1,15 17-1,-15-17 1,13 15-1,-13-15 1,7 18 0,-7-18 0,0 19 0,0-19 0,-10 20 0,3-9 1,-5 1-1,-2 0 1,-4-1 0,-3 0 0,-1-1-1,0 0 1,-4-3 0,3 0-1,-1-1 0,-1-5-2,6 4-5,-1-7-13,-5-3-13,13 6-1,-3-7 0,15 6 1</inkml:trace>
  <inkml:trace contextRef="#ctx0" brushRef="#br0" timeOffset="1640">429 0 16,'0'0'13,"0"0"-3,0 0-2,-14 10 0,14-10 0,0 0 1,-11 8 0,11-8 2,0 0-2,-17 12 0,6-9-1,0 7-2,-5-3 0,-2 3-1,-3 1-1,1 2-1,-9 1 1,4 2-2,-2 0 1,4 0-1,-1-1 0,-1 1-1,4-1 0,2-2 0,-1 1 0,5-1 0,0-1 0,0-2 0,4 1 0,11-11 0,-17 18 0,17-18-1,-7 15 0,7-15 0,6 18-1,2-7 0,9 2-2,2-2-2,9 5-5,4-3-4,9 1-7,10 6-11,-6-9 3,15 8-1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3:08:16.7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2441 882 8063 0 0,'0'0'366'0'0,"0"0"-5"0"0,0 0-201 0 0,0 0 4 0 0,0 0 27 0 0,0 0 7 0 0,0 0-52 0 0,0 0-232 0 0,0 0-104 0 0,0 0-24 0 0,0 0-4 0 0,0 0-13 0 0,-4 13-448 0 0,2-4 639 0 0,-9 132 2524 0 0,22-107-2360 0 0,19 9-60 0 0,-8-9 14 0 0,-8 13 788 0 0,-13-45-778 0 0,-1-2-4 0 0,13 16 187 0 0,27-1 108 0 0,-6-25 1887 0 0,-32 8-2458 0 0,-1 0-6 0 0,56-84-3481 0 0,-52 75 3060 0 0,-4 9-69 0 0</inkml:trace>
  <inkml:trace contextRef="#ctx0" brushRef="#br0" timeOffset="488.154">2457 736 1375 0 0,'0'0'356'0'0,"0"0"958"0"0,-1-2 418 0 0,-1-7 85 0 0,2 7-142 0 0,0 2-681 0 0,0 0-295 0 0,0 0-56 0 0,-1-2-62 0 0,-2-33 876 0 0,3 33-1397 0 0,0 2-22 0 0,0 0-134 0 0,0 0-12 0 0,0 0-35 0 0,0 0-188 0 0,0 0-79 0 0,0 0-456 0 0,0 0-1834 0 0,0 0-788 0 0</inkml:trace>
  <inkml:trace contextRef="#ctx0" brushRef="#br0" timeOffset="4155.809">2676 1015 2303 0 0,'0'0'386'0'0,"0"0"776"0"0,-2-14 4478 0 0,6 5-5622 0 0,20-13 16 0 0,-23 21 57 0 0,-1 1 112 0 0,0 0 49 0 0,0 0 10 0 0,0 0-7 0 0,0 0-40 0 0,21 6 342 0 0,21 32-344 0 0,-35-31-202 0 0,-5-4 32 0 0,5 6 7 0 0,-1 0 0 0 0,-1 1 0 0 0,0 0 0 0 0,0 0 0 0 0,-1 0 0 0 0,0 0 1 0 0,-1 1-1 0 0,0 0 0 0 0,0-1 0 0 0,-1 9-50 0 0,5 15 259 0 0,-7-33-193 0 0,0-1 12 0 0,0 0-12 0 0,0 0 0 0 0,0 0 3 0 0,0 0-4 0 0,0 0 2 0 0,0 0 8 0 0,0 0-3 0 0,0 0 20 0 0,0 0 10 0 0,0 0 2 0 0,0 0 0 0 0,0 0 3 0 0,0 0 10 0 0,0 0 3 0 0,0 0 0 0 0,0 0-8 0 0,0 0-33 0 0,0 0-14 0 0,0 0-1 0 0,0 0 0 0 0,2-2 0 0 0,52-108 140 0 0,-53 106-144 0 0,1-5 16 0 0,-1 5 0 0 0,3-5-60 0 0,2-1-16 0 0,1 1 0 0 0,2 2 0 0 0,0 2 0 0 0,-1 2-12 0 0,-5 5-36 0 0,12 38-28 0 0,3 60 260 0 0,-14-89-184 0 0,2-2 0 0 0,-1-3 11 0 0,-3-4 32 0 0,5 4-33 0 0,-2 0 1 0 0,-2-3 32 0 0,2 2-33 0 0,0 0 1 0 0,-3-3 32 0 0,3 2-22 0 0,7-6 86 0 0,-4-3-86 0 0,-1-1 32 0 0,10-17 158 0 0,3-57 410 0 0,-14 18-493 0 0,-6 53-142 0 0,0 8-56 0 0,0 1 2 0 0,0 0 4 0 0,0 2 0 0 0,21 80-160 0 0,-8-36 224 0 0,-6-25 0 0 0,6 7 0 0 0,-7-19 0 0 0,0-1 0 0 0,1 1 0 0 0,-1 0 0 0 0,2 2 0 0 0,1-5 0 0 0,3-2 0 0 0,1-2 0 0 0,0-4 0 0 0,23-16 75 0 0,-25 10-32 0 0,0 0-22 0 0,-2-1 22 0 0,4-4-8 0 0,-4-4 60 0 0,-6 3-87 0 0,20-136 184 0 0,-22 95-128 0 0,-2 46-53 0 0,0 7 42 0 0,1 2 11 0 0,-1-1-10 0 0,-6-5-33 0 0,-3 0 22 0 0,-1 4-33 0 0,0 2-10 0 0,-2 2 0 0 0,1 2 0 0 0,3-1-10 0 0,6-1-33 0 0,-3 3 22 0 0,4-4-35 0 0,0-1-8 0 0,-9 3 36 0 0,2 2-44 0 0,-11 13-167 0 0,14-9 171 0 0,2 3-3 0 0,2 0 11 0 0,1-2 36 0 0,10 10-110 0 0,-7-18 91 0 0,5 4 32 0 0,2-5 23 0 0,-6-2 36 0 0,0-2-28 0 0,-1 1 0 0 0,0-1 0 0 0,1 1 0 0 0,-1-1 0 0 0,-1 0-1 0 0,1 0 1 0 0,0 0 0 0 0,-1 0 0 0 0,1 0 0 0 0,-1 0 0 0 0,0-1 0 0 0,0 1-1 0 0,0 0 1 0 0,-1-1 0 0 0,1 1 0 0 0,-1 0 0 0 0,0-3-20 0 0,1-3 56 0 0,0 5-3 0 0,0-33-40 0 0,-16-140 883 0 0,16 137-896 0 0,2-7 0 0 0,1-8 75 0 0,-3 45-118 0 0,-1 9 85 0 0,0 1 30 0 0,0 0 6 0 0,0 0 2 0 0,0 0-30 0 0,0 0-117 0 0,0 0-10 0 0,6 22-21 0 0,56 188-248 0 0,-34-149 332 0 0,-12-22 14 0 0,-11-15 0 0 0,-1 2 0 0 0,2 51-64 0 0,-6-54 64 0 0,15 42 0 0 0,-9-55 0 0 0,15 23 0 0 0,0-12 0 0 0,1-2 0 0 0,5-7 0 0 0,23-5 72 0 0,23-23 136 0 0,-62 13-208 0 0,51-34 64 0 0,-39 27-64 0 0,19-19 0 0 0,-32 22 0 0 0,-3 1 11 0 0,-4 3 32 0 0,2-2-19 0 0,-3 4 45 0 0,-2-2 28 0 0,0-36 363 0 0,-47-94-300 0 0,31 81-160 0 0,11 39 0 0 0,0 4-13 0 0,2 7-52 0 0,-3-3-13 0 0,4 4-8 0 0,-13 2-112 0 0,10 2 172 0 0,-1 0 0 0 0,0 0 0 0 0,1 1 0 0 0,0-1 0 0 0,0 1 0 0 0,0 1 0 0 0,1-1 0 0 0,-1 1 0 0 0,1-1 0 0 0,0 1 0 0 0,0 0 0 0 0,1 1 0 0 0,0-1 0 0 0,-1 1 0 0 0,2-1 0 0 0,-1 1 0 0 0,1 0 0 0 0,0 0 0 0 0,0 0 0 0 0,0 1 0 0 0,1-1 0 0 0,0 2 26 0 0,-3 20-12 0 0,1 47-60 0 0,3-39 72 0 0,5-12 0 0 0,3 9 0 0 0,8-5 0 0 0,4-5 64 0 0,2 3-64 0 0,4-9 14 0 0,-24-17 52 0 0,30 3 250 0 0,-21-4-268 0 0,0 1-36 0 0,-1-3-1 0 0,-6 2 32 0 0,5-1-22 0 0,2-2 32 0 0,23-10 75 0 0,-23 7-128 0 0,0 1 11 0 0,0 0 32 0 0,0 1-33 0 0,0 0-10 0 0,0 0 0 0 0,2 0 0 0 0,-1 2 0 0 0,1-2 0 0 0,-1-2 0 0 0,0 0 0 0 0,0 2 0 0 0,0 1 0 0 0,0-2 0 0 0,1 0 0 0 0,-3 0 11 0 0,-8 5 42 0 0,-2 1 11 0 0,0 0 0 0 0,0 0-25 0 0,0 0-98 0 0,0 0-9 0 0,0 0-4 0 0,0 0-33 0 0,0 0-14 0 0,0 0-1 0 0,0 0-9 0 0,0 0-40 0 0,0 0-21 0 0,-3-14-502 0 0,-8 0-330 0 0,-8-33-3241 0 0,26 11 4248 0 0,4 15 63 0 0,50-24-4864 0 0,-53 37 2208 0 0</inkml:trace>
  <inkml:trace contextRef="#ctx0" brushRef="#br0" timeOffset="5792.11">4172 850 3223 0 0,'0'0'143'0'0,"2"-1"-3"0"0,16 0 6570 0 0,-11 10-7232 0 0,11 34 1499 0 0,-18-41-829 0 0,0-2 51 0 0,4 14 563 0 0,-3-4 2703 0 0,-10 14-2151 0 0,5-15-1298 0 0,-1 0 0 0 0,0 0-1 0 0,-1-1 1 0 0,0 1 0 0 0,0-2 0 0 0,0 1-1 0 0,-1-1 1 0 0,0 0 0 0 0,-1 0 0 0 0,0-1-1 0 0,-1 1-15 0 0,-24 23 43 0 0,5-1 40 0 0,-75 82 34 0 0,95-103-106 0 0,5-5 32 0 0,-2 2-22 0 0,3-3 32 0 0,2-2-15 0 0,0 0-102 0 0,0 0-6 0 0,0 0 6 0 0,0 0 0 0 0,0 0-4 0 0,0 0-16 0 0,0 0-4 0 0,0 0 0 0 0,0 0-6 0 0,0 0-30 0 0,-1-2-18 0 0,-1-1 55 0 0,0-1 0 0 0,0 1 0 0 0,0-1 0 0 0,0 0 0 0 0,1 1 0 0 0,0-1 0 0 0,0 0 0 0 0,0 0 0 0 0,0 0 0 0 0,1 0 0 0 0,-1 0 0 0 0,1 0-1 0 0,0 0 1 0 0,0 0 0 0 0,1 0 0 0 0,-1 0 0 0 0,1-2 87 0 0,0-10-200 0 0,-1 14 48 0 0,-1-21-384 0 0,-9-16 591 0 0,10 37 52 0 0,0 2 3 0 0,-16-45 930 0 0,10 6-441 0 0,11 39-511 0 0,-1-1-1 0 0,1 1 1 0 0,0 0-1 0 0,-1 1 1 0 0,1-1-1 0 0,-1 1 1 0 0,1 0 0 0 0,-1 0-1 0 0,0 0 1 0 0,1 1-1 0 0,-1 0 1 0 0,0-1-1 0 0,0 2 1 0 0,0-1 0 0 0,0 0-1 0 0,0 1-87 0 0,36 25 0 0 0,-10 9 0 0 0,33 88 128 0 0,8-72-64 0 0,-58-42 11 0 0,-12-10-20 0 0,-1-1 17 0 0,1 1-7 0 0,4 3-40 0 0,-4-3 35 0 0,0 1 0 0 0,2 2-37 0 0,-2-2 20 0 0,3 2-17 0 0,-4-3 49 0 0,0-1-6 0 0,0 0 14 0 0,0 0 72 0 0,0 0 6 0 0,0 0-8 0 0,0 0-11 0 0,0 0-46 0 0,0 0-22 0 0,0 0-2 0 0,0 0 0 0 0,0 0 0 0 0,0 0-1 0 0,0 0-52 0 0,0 0-195 0 0,0 0-76 0 0,-2-1-18 0 0,-45-17-4628 0 0,32 12-212 0 0</inkml:trace>
  <inkml:trace contextRef="#ctx0" brushRef="#br0" timeOffset="7241.006">4465 1331 455 0 0,'0'0'1083'0'0,"0"2"113"0"0,-18 14 10188 0 0,9-11-12793 0 0,-9 9 1499 0 0,13-6-100 0 0,4-7-17 0 0,1-1 99 0 0,0 0 39 0 0,0 0 7 0 0,0 0 9 0 0,0 0 26 0 0,0 0 9 0 0,0 0 4 0 0,0 0 0 0 0,0 0-13 0 0,0 0-8 0 0,0 0-1 0 0,0 0-8 0 0,0 0-34 0 0,0 0-20 0 0,0 0-2 0 0,0 0-2 0 0,0 0-6 0 0,0 0 13 0 0,-1-2-26 0 0,-2-5-62 0 0,2 5-62 0 0,0 0 3 0 0,-2-8 50 0 0,4-2 12 0 0,2-1 0 0 0,0 2 0 0 0,0 1-10 0 0,-3 8-49 0 0,0 2-29 0 0,0 0 5 0 0,0 0 3 0 0,0 0 0 0 0,1-1 14 0 0,3-8 42 0 0,1-1-19 0 0,-1 1 19 0 0,6-11-2209 0 0,-9 18-2161 0 0</inkml:trace>
  <inkml:trace contextRef="#ctx0" brushRef="#br0" timeOffset="-2878.07">1654 961 6847 0 0,'0'0'315'0'0,"0"0"-7"0"0,0 0-133 0 0,0 0 174 0 0,0 0 99 0 0,0 0 21 0 0,0 0-59 0 0,0 0-286 0 0,0 0-198 0 0,0 0-16 0 0,-6 12-149 0 0,-33 73 1732 0 0,29-62-1429 0 0,-6 78 64 0 0,11-57 504 0 0,10-27 264 0 0,2-9-885 0 0,1-3 32 0 0,3 0-22 0 0,-2 1 22 0 0,-2 1-33 0 0,1-1-10 0 0,-4-1 16 0 0,-3-5 60 0 0,-1 0-1 0 0,0 0-10 0 0,25 3 306 0 0,8-33-983 0 0,-30 24 544 0 0,41-117-4215 0 0,-39 109 3715 0 0</inkml:trace>
  <inkml:trace contextRef="#ctx0" brushRef="#br0" timeOffset="-2279.049">1575 897 8207 0 0,'0'0'374'0'0,"0"0"-6"0"0,-1-1-236 0 0,-5-5-82 0 0,2-10 825 0 0,33-50-1842 0 0,-17 41 1591 0 0,-11 23-312 0 0,-1 2-13 0 0,0 0-55 0 0,0 0-20 0 0,0 0-7 0 0,0 0-21 0 0,0 0-82 0 0,0 0-33 0 0,0 0-8 0 0,0 0-2 0 0,0 0-31 0 0,0 0-104 0 0,0 0-32 0 0,0 0-7 0 0,0 0-1 0 0,0 0-20 0 0,0 0-85 0 0,0 0-42 0 0,0 0-426 0 0,0 0-1771 0 0,0 0-763 0 0</inkml:trace>
  <inkml:trace contextRef="#ctx0" brushRef="#br0" timeOffset="-1009.506">1807 966 5063 0 0,'0'0'232'0'0,"0"0"99"0"0,0 0 286 0 0,0 0 119 0 0,0 0 28 0 0,0 0-105 0 0,0 0-472 0 0,0 0-249 0 0,0 0-34 0 0,0 0 6 0 0,0 0 20 0 0,0 0 6 0 0,0 0 0 0 0,0 0 23 0 0,0 0 96 0 0,2 0 45 0 0,1 4 102 0 0,-1-1 1 0 0,1 0-1 0 0,-1 1 1 0 0,0-1 0 0 0,0 1-1 0 0,0-1 1 0 0,-1 1-1 0 0,1 0 1 0 0,-1 0-1 0 0,0 0 1 0 0,0 0 0 0 0,0 0-1 0 0,-1 0 1 0 0,1 0-1 0 0,-1 0 1 0 0,0 0 0 0 0,0 0-1 0 0,-1 0 1 0 0,1 0-1 0 0,-1 0 1 0 0,0 1-203 0 0,1 5 152 0 0,1 16-152 0 0,4 13 0 0 0,0-2 0 0 0,-3 13 0 0 0,-1-41 11 0 0,0-5 32 0 0,1 4-22 0 0,-1-7 32 0 0,-2 1 1 0 0,0 8-44 0 0,1-1 4 0 0,17-26 220 0 0,17-41-26 0 0,-23 33-137 0 0,17-15 58 0 0,-4 13-65 0 0,-15 19-64 0 0,1 0 0 0 0,0 1 11 0 0,-8 6 42 0 0,0 1 1 0 0,13 17-33 0 0,-12-11-13 0 0,-1 0 0 0 0,-1 0 0 0 0,1 0 0 0 0,-1 0 0 0 0,0 0 1 0 0,0 0-1 0 0,-1 0 0 0 0,0 1 0 0 0,0-1 0 0 0,0 0 0 0 0,-1 0 0 0 0,0 0 0 0 0,0 1-8 0 0,-3 64 140 0 0,17-42-140 0 0,-5-22 0 0 0,33 8 75 0 0,-15-25-4039 0 0,-14 1-363 0 0</inkml:trace>
  <inkml:trace contextRef="#ctx0" brushRef="#br0" timeOffset="-4916.367">169 940 2847 0 0,'0'0'66'0'0,"0"0"6"0"0,0 0 6 0 0,-1 0-11 0 0,-32-5 1962 0 0,32 4-1709 0 0,1 1-16 0 0,0 0-66 0 0,0 0-29 0 0,0 0-8 0 0,-10-5 1719 0 0,-9 1-688 0 0,11 9-1216 0 0,0 4-16 0 0,2 2 0 0 0,1 2 0 0 0,2 0 0 0 0,4 41 0 0 0,7 111 64 0 0,-8 6-64 0 0,1-31 0 0 0,-9-88 0 0 0,-21 24 12 0 0,23-65 47 0 0,-2-1 6 0 0,1-1-1 0 0,-2 1-10 0 0,2 1-44 0 0,2-3-24 0 0,4-6-34 0 0,1-2 97 0 0,0 0 66 0 0,0 0-1 0 0,0 0-2 0 0,-3-16 79 0 0,5-96 26 0 0,-6-108 253 0 0,9 164-340 0 0,27-42-130 0 0,-3 39 155 0 0,-25 54-126 0 0,0 0 0 0 0,0 1 0 0 0,1 0 0 0 0,0-1 0 0 0,0 2 0 0 0,0-1 0 0 0,0 0 0 0 0,0 1 0 0 0,1 0 0 0 0,-1 0 0 0 0,1 1 0 0 0,0 0 0 0 0,0 0 0 0 0,0 0 0 0 0,0 1 0 0 0,0-1 0 0 0,3 1-29 0 0,25-2 64 0 0,-22 5-64 0 0,-2 3 0 0 0,-1 1 12 0 0,0 29 119 0 0,-10-28-138 0 0,0 41 71 0 0,-1 2-64 0 0,-1-31 11 0 0,3-17 42 0 0,-1 0 1 0 0,-13 13-44 0 0,-29 3-82 0 0,-31-8-208 0 0,61-9 227 0 0,3 0 53 0 0,8-1 25 0 0,2 0-94 0 0,2-1-3 0 0,3-1 64 0 0,2-1-1 0 0,-1 0 0 0 0,0 0 0 0 0,1 1 0 0 0,-1 0 0 0 0,1 1 0 0 0,0 0 0 0 0,-1 0 0 0 0,1 0 0 0 0,0 0-1 0 0,0 1 1 0 0,0 1 0 0 0,-1-1 0 0 0,1 1 0 0 0,3 0 9 0 0,30 12 0 0 0,10 8 0 0 0,-39-20 0 0 0,-1-1 0 0 0,24-14 11 0 0,7-11 102 0 0,26-21 27 0 0,-48 35-126 0 0,-17 11 52 0 0,0-1 1 0 0,4-2-43 0 0,-4 2 31 0 0,-2 1 15 0 0,0 0 2 0 0,0 0 0 0 0,0 0 19 0 0,9-10 832 0 0,-4-7-306 0 0,-5 15-529 0 0,0 0-20 0 0,0-6-69 0 0,0 7-69 0 0,0-1 13 0 0,2-5 34 0 0,-2 6-38 0 0,0 1-16 0 0,0 0 5 0 0,0 0 6 0 0,0 2 13 0 0,6 46 42 0 0,-4-25 11 0 0,1 2 0 0 0,1-12 0 0 0,1-2 0 0 0,-1 1 0 0 0,1-1 0 0 0,0-1 0 0 0,3-3 11 0 0,-5-7 32 0 0,8-3-22 0 0,2 0 32 0 0,-3-1 11 0 0,12-13 64 0 0,8-5-128 0 0,24-12 0 0 0,-44 28 11 0 0,-9 5 46 0 0,-1 1 29 0 0,0 0 3 0 0,0 0-14 0 0,2-1 10 0 0,5-6-26 0 0,1 1-49 0 0,-1 11-10 0 0,0 4 0 0 0,-2 1 0 0 0,11 21 0 0 0,-4-12-12 0 0,5-1-48 0 0,-1-2 7 0 0,0-2 42 0 0,-7-9 11 0 0,-6-4 0 0 0,1 0 0 0 0,-1 0 0 0 0,1 0 0 0 0,-1 0 0 0 0,1-1 0 0 0,0 1 0 0 0,-1-1 0 0 0,1 0 0 0 0,0 0 0 0 0,-1 0 0 0 0,1-1 0 0 0,0 1 0 0 0,-1-1 0 0 0,1 0 0 0 0,-1 0 0 0 0,1 0 0 0 0,-1-1 0 0 0,1 1 0 0 0,-1-1 0 0 0,0 0 0 0 0,0 0 0 0 0,0 0 0 0 0,0 0 0 0 0,2-2 0 0 0,5-3 0 0 0,5-1 0 0 0,-1 0 0 0 0,-1-1 0 0 0,1-1 0 0 0,-1-1 0 0 0,-1 0 0 0 0,0 0 0 0 0,9-12 0 0 0,-15 13 0 0 0,0-1 0 0 0,10-56 219 0 0,-20 32-46 0 0,-10-201 530 0 0,0 177-224 0 0,11 50-397 0 0,1 5-4 0 0,-2-3-12 0 0,1 3-12 0 0,-5-4-44 0 0,-2 0-10 0 0,-2 2 0 0 0,-11 1-12 0 0,1 39-309 0 0,20 89 93 0 0,3-110 221 0 0,41 187-57 0 0,-24-124 64 0 0,-8-47 0 0 0,-7-19 0 0 0,18 11 0 0 0,-13-16 0 0 0,3-4 0 0 0,0-2 0 0 0,-1-1 0 0 0,1 2 0 0 0,1-3 0 0 0,-1 1 0 0 0,0-1 0 0 0,2 1 0 0 0,-1 1 0 0 0,-2-1-10 0 0,66-27-2773 0 0,-51 2 1464 0 0,-17 12 855 0 0</inkml:trace>
  <inkml:trace contextRef="#ctx0" brushRef="#br0" timeOffset="-3693.643">1000 950 5351 0 0,'0'0'242'0'0,"0"0"-1"0"0,0 0-113 0 0,0 0 75 0 0,0 0 47 0 0,0 0 8 0 0,0 0-56 0 0,0 0-234 0 0,0 0-20 0 0,0 0 106 0 0,0 0 46 0 0,0 0 10 0 0,0 0 56 0 0,0 0 223 0 0,0 0 99 0 0,0 0 21 0 0,0 0 6 0 0,0 0 12 0 0,0 0 7 0 0,-14 5 1749 0 0,-20 13-1922 0 0,-10 10-437 0 0,32-21 76 0 0,0-2 0 0 0,1-2 15 0 0,7-2 54 0 0,-7 1-1 0 0,-34 5-17 0 0,46-8-83 0 0,8-6 21 0 0,0 1 1 0 0,-6 4-33 0 0,7-2 32 0 0,3 1 11 0 0,0 0 0 0 0,83-5 11 0 0,-60 18 106 0 0,1 4-117 0 0,-14-6 0 0 0,1-2 54 0 0,4-2-44 0 0,23-9-10 0 0,0-17-1124 0 0,-49 22-3152 0 0</inkml:trace>
  <inkml:trace contextRef="#ctx0" brushRef="#br0" timeOffset="16634.751">4610 894 2071 0 0,'0'0'92'0'0,"-1"-16"32"0"0,-2-19 2708 0 0,3 34-2398 0 0,0 1 12 0 0,-1-1-363 0 0,1 1 0 0 0,-1-1 0 0 0,1 0 0 0 0,-1 1 0 0 0,1-1 0 0 0,-1 0 0 0 0,1 1 0 0 0,-1-1 0 0 0,1 1 0 0 0,-1-1 0 0 0,0 1 0 0 0,1-1 0 0 0,-1 1 0 0 0,0 0 0 0 0,1-1 0 0 0,-1 1 0 0 0,0 0 0 0 0,0-1 0 0 0,1 1 0 0 0,-1 0 0 0 0,0 0 0 0 0,0 0-1 0 0,0 0 1 0 0,1 0 0 0 0,-1-1 0 0 0,0 2 0 0 0,0-1 0 0 0,0 0 0 0 0,1 0 0 0 0,-1 0 0 0 0,0 0 0 0 0,0 0 0 0 0,0 1 0 0 0,1-1 0 0 0,-1 0 0 0 0,0 1 0 0 0,1-1 0 0 0,-1 0 0 0 0,0 1 0 0 0,1-1 0 0 0,-1 1 0 0 0,0-1 0 0 0,1 1 0 0 0,-1 0 0 0 0,1-1 0 0 0,-1 1-1 0 0,1-1 1 0 0,-1 1 0 0 0,1 0 0 0 0,-1 0 0 0 0,1-1 0 0 0,0 1 0 0 0,-1 0 0 0 0,1 0 0 0 0,0-1 0 0 0,0 1 0 0 0,0 0 0 0 0,-1 0 0 0 0,1 0-83 0 0,-3 13 28 0 0,-1-1-1 0 0,2 1 1 0 0,0 0-1 0 0,0 1 1 0 0,1-1-1 0 0,1 0 1 0 0,1 0-1 0 0,0 1 1 0 0,0-1-1 0 0,2 0 1 0 0,1 5-28 0 0,0 13 18 0 0,17 158-18 0 0,1-135 12 0 0,-21-54 52 0 0,-1-1 28 0 0,0 0-1 0 0,0 0-22 0 0,1 0 1 0 0,3-4 20 0 0,10-12 84 0 0,10-23-108 0 0,0 15-66 0 0,-20 21-9 0 0,-1 1 0 0 0,1 0 0 0 0,-1-1 0 0 0,1 2 0 0 0,0-1 0 0 0,0 0 0 0 0,0 1 0 0 0,0 0 0 0 0,0 0 0 0 0,0 0 0 0 0,0 0 0 0 0,1 1 0 0 0,-1-1 0 0 0,0 1 0 0 0,0 0 0 0 0,0 0 0 0 0,1 1 0 0 0,-1-1 0 0 0,0 1 0 0 0,0 0 0 0 0,1 1 9 0 0,24 12-75 0 0,-11 51 581 0 0,-18-64-436 0 0,3 30 362 0 0,9 5 296 0 0,-10-34-674 0 0,3 2-32 0 0,2 0 37 0 0,13 6 82 0 0,-4-10-1241 0 0,-15 0-3428 0 0</inkml:trace>
  <inkml:trace contextRef="#ctx0" brushRef="#br0" timeOffset="17129.318">4946 879 1839 0 0,'0'0'83'0'0,"0"0"198"0"0,0 0 793 0 0,0 0 344 0 0,0 0 72 0 0,0 0-121 0 0,0 0-557 0 0,0 0-240 0 0,0 0-48 0 0,0 0-21 0 0,0 0-49 0 0,0 0-26 0 0,0 0-4 0 0,0 0-22 0 0,0 0-97 0 0,0 0-45 0 0,0 0-11 0 0,-3 16 214 0 0,17 105-327 0 0,1-47-95 0 0,-7-9 76 0 0,-4-41-27 0 0,-1-1 1 0 0,-1 1 0 0 0,-1 0 0 0 0,-1-1 0 0 0,-1 1 0 0 0,-2 6-91 0 0,-5 10 202 0 0,8-33-1412 0 0,0-7 676 0 0</inkml:trace>
  <inkml:trace contextRef="#ctx0" brushRef="#br0" timeOffset="17552.886">4854 1226 2759 0 0,'0'0'126'0'0,"0"0"206"0"0,0 0 784 0 0,0 0 342 0 0,0 0 70 0 0,-4-18 1163 0 0,30-66 570 0 0,-26 83-2958 0 0,31-15 890 0 0,4 25-1113 0 0,46 15-3208 0 0,-79-24-1168 0 0</inkml:trace>
  <inkml:trace contextRef="#ctx0" brushRef="#br0" timeOffset="18890.864">5115 1185 455 0 0,'12'19'4489'0'0,"23"61"525"0"0,-32-64-4590 0 0,-3-15-311 0 0,2 9 175 0 0,-1-6-218 0 0,-1-3 16 0 0,0-1-11 0 0,24-53 2245 0 0,-20 43-2252 0 0,-1 2-44 0 0,2 0 29 0 0,0 2 1 0 0,1 1-44 0 0,-5 4-16 0 0,1 0-1 0 0,-1 0 0 0 0,0 0 0 0 0,0 1 1 0 0,1-1-1 0 0,-1 1 0 0 0,0-1 1 0 0,1 1-1 0 0,-1-1 0 0 0,1 1 0 0 0,-1 0 1 0 0,1-1-1 0 0,-1 1 0 0 0,1 0 1 0 0,-1 0-1 0 0,1 0 0 0 0,-1 0 0 0 0,1 1 1 0 0,-1-1-1 0 0,0 0 0 0 0,1 0 1 0 0,-1 1-1 0 0,1-1 0 0 0,-1 1 0 0 0,0 0 1 0 0,1-1-1 0 0,-1 1 0 0 0,0 0 1 0 0,0 0-1 0 0,1 0 0 0 0,-1-1 0 0 0,1 2 7 0 0,-1-1-1 0 0,29 44 1 0 0,-27-37 11 0 0,2 16 117 0 0,-6 7 164 0 0,1-29-220 0 0,0-2-7 0 0,0 0-1 0 0,0 0 0 0 0,16-26 76 0 0,-11 18-92 0 0,0 0-25 0 0,0 2 30 0 0,-3 4 1 0 0,3-3-33 0 0,2 0 22 0 0,25-6-22 0 0,-11 9 22 0 0,-18 3-86 0 0,20 27 123 0 0,-6 37 584 0 0,-16-64-592 0 0,6 13 203 0 0,-3-9-265 0 0,1 0-10 0 0,1-1 0 0 0,-2 0 11 0 0,-3-4 42 0 0,34-19 151 0 0,-29 11-184 0 0,-1 0 1 0 0,0 0-1 0 0,-1 0 0 0 0,0 0 0 0 0,0-1 1 0 0,-1 0-1 0 0,0 1 0 0 0,-1-1 0 0 0,1 0 1 0 0,-2-1-1 0 0,1 1 0 0 0,-1 0 0 0 0,-1 0 1 0 0,0-1-1 0 0,0 1-20 0 0,1-2 20 0 0,-8-41 44 0 0,4 23 11 0 0,-3-16 161 0 0,6 43-291 0 0,0 2-25 0 0,1 10 0 0 0,9 157 510 0 0,6-102-289 0 0,15-23-88 0 0,-26-36-53 0 0,0 0 11 0 0,-4-5 42 0 0,-1-1 11 0 0,0 0 3 0 0,16-2 102 0 0,6-16-513 0 0,-11 2-4769 0 0,-7 8 30 0 0</inkml:trace>
  <inkml:trace contextRef="#ctx0" brushRef="#br0" timeOffset="24261.618">6008 47 1839 0 0,'0'0'304'0'0,"0"0"606"0"0,0 0 266 0 0,0 0 52 0 0,0 0-154 0 0,0 0-686 0 0,0 0-270 0 0,0 0 51 0 0,-13-1 858 0 0,-7-5 969 0 0,18 5-1595 0 0,2 1-8 0 0,-3 0-37 0 0,-15-8 243 0 0,14 6-556 0 0,-68-12 819 0 0,16 0 38 0 0,-7 16-306 0 0,50-1-516 0 0,0 0-11 0 0,3 1-43 0 0,6-1 19 0 0,-6 1-33 0 0,-2 2-10 0 0,1 0 0 0 0,0 2 0 0 0,1 2 0 0 0,-26 14 0 0 0,-2-4 14 0 0,-2-3 271 0 0,38-14-185 0 0,0-1-11 0 0,-140 61 991 0 0,86-29-1080 0 0,45-28 0 0 0,0 2 0 0 0,1 1 0 0 0,2 0 0 0 0,-20 32-82 0 0,26-35 39 0 0,-2 5 32 0 0,-1 2 11 0 0,1 1 0 0 0,0-1 0 0 0,1 2-10 0 0,0-1-33 0 0,1 26-32 0 0,2 12 11 0 0,0-26 64 0 0,1 0 0 0 0,-4 13 0 0 0,0-25 0 0 0,-9 19 64 0 0,11-29 6 0 0,-2 19-142 0 0,8 6-70 0 0,5 20 142 0 0,-5-24 0 0 0,2 0 0 0 0,-5 12 0 0 0,0-24 0 0 0,0-1 0 0 0,1 0 0 0 0,24 36 0 0 0,-11-17-64 0 0,-11-21 64 0 0,1 1 0 0 0,0 0 0 0 0,0 0 0 0 0,-2 1 0 0 0,1 1 0 0 0,18 28 0 0 0,-7-22 0 0 0,47 36 0 0 0,6 4 128 0 0,-53-42-128 0 0,23 24 118 0 0,0-8 10 0 0,-30-23-118 0 0,33 29 54 0 0,-22-18-10 0 0,15 26 74 0 0,9-19 18 0 0,5-5-146 0 0,9 7 0 0 0,-15-6 0 0 0,-13-8 0 0 0,10 7 0 0 0,101 34 64 0 0,-84-26-64 0 0,15 10 75 0 0,-61-34-32 0 0,45 17 95 0 0,-44-17-138 0 0,-2-1 11 0 0,27 18 42 0 0,-14-6-53 0 0,12 7 64 0 0,-11-9-64 0 0,18 14 11 0 0,-21-14 53 0 0,0-2 3 0 0,21 8 63 0 0,33 29-30 0 0,25 9 67 0 0,-72-44-90 0 0,-4 2-23 0 0,22 57 92 0 0,-28-41-135 0 0,-9-12 42 0 0,3 10-53 0 0,-11-26 2 0 0,1 1 11 0 0,-1 0 1 0 0,-1-1-1 0 0,1 1 1 0 0,0 0-1 0 0,-1 0 0 0 0,0 0 1 0 0,0 0-1 0 0,-1-1 1 0 0,1 1-1 0 0,-1 0 0 0 0,0 0 1 0 0,0-1-1 0 0,-1 1 1 0 0,0 0-14 0 0,-14 90 294 0 0,5-71-222 0 0,-18 44 204 0 0,-13 26-212 0 0,15-43-64 0 0,-27 50 0 0 0,24-52 54 0 0,-2 35 148 0 0,11-18-74 0 0,13-12-128 0 0,4-8 0 0 0,4 31 0 0 0,2-33 0 0 0,4-25 0 0 0,-2-8 0 0 0,11 20 0 0 0,-6-10 0 0 0,-2-2 0 0 0,21 23 64 0 0,16-1-64 0 0,-9-14 54 0 0,6 0 92 0 0,-5 4-82 0 0,60 15 75 0 0,-46-22-22 0 0,-18-2-105 0 0,23 7 48 0 0,38 4-60 0 0,89 14 192 0 0,54 3-128 0 0,-179-27-64 0 0,50 9 0 0 0,14-26 75 0 0,-92-1-22 0 0,36 18-53 0 0,-53-20 4 0 0,1 0 0 0 0,-1 0 0 0 0,1-2 0 0 0,0 1 1 0 0,0-2-1 0 0,0 1 0 0 0,0-2 0 0 0,1 0-4 0 0,100 8 42 0 0,-64 12 22 0 0,-10-1-11 0 0,-28-14-53 0 0,-1-2 0 0 0,33-3-1710 0 0,-32-3-4964 0 0</inkml:trace>
  <inkml:trace contextRef="#ctx0" brushRef="#br0" timeOffset="26912.249">8258 3571 1375 0 0,'0'0'202'0'0,"0"0"307"0"0,0 0 135 0 0,0 0 27 0 0,0 0-55 0 0,0 0-263 0 0,0 0-117 0 0,0 0-20 0 0,0 0 8 0 0,0 0 61 0 0,0 0 31 0 0,0 0 4 0 0,0 0-28 0 0,0 0-117 0 0,0 0-51 0 0,0 0-11 0 0,12 6 879 0 0,67 4 1376 0 0,-18 1-1672 0 0,-32-12-685 0 0,125-65 554 0 0,-111 66-421 0 0,42 30 712 0 0,-43-18-388 0 0,4-14-300 0 0,64-21 84 0 0,-98 21-252 0 0,37 1 64 0 0,-37 2-64 0 0,1 0 0 0 0,25 2 64 0 0,-2-9 16 0 0,-35 6-2 0 0,-1 0 3 0 0,0 0-8 0 0,0 0-2 0 0,3 0 0 0 0,-2 0-61 0 0,21 19 88 0 0,-14 16-2252 0 0,-8-33 1322 0 0</inkml:trace>
  <inkml:trace contextRef="#ctx0" brushRef="#br0" timeOffset="28325.231">5968 110 1839 0 0,'0'0'195'0'0,"0"0"145"0"0,0 0 63 0 0,0 0 11 0 0,-1 2-10 0 0,-2 6-50 0 0,2-6-24 0 0,1-2-2 0 0,0 0-25 0 0,0 0-107 0 0,0 0-48 0 0,0 0-11 0 0,0 0-2 0 0,0 0-6 0 0,0 0-1 0 0,0 0 0 0 0,0 0 0 0 0,0 0-1 0 0,0 0-6 0 0,0 0-1 0 0,7-12 60 0 0,9-20-1176 0 0,39-17 1558 0 0,-9 24 2124 0 0,-11 45-1962 0 0,44-32 1168 0 0,-77 12-1746 0 0,34 7 402 0 0,6 25-82 0 0,-33-24-412 0 0,21 10 31 0 0,-26-16-42 0 0,7 0-22 0 0,41 11 150 0 0,-28-1-161 0 0,8 9-10 0 0,2 0 64 0 0,5-9-64 0 0,93-9 182 0 0,-130-2-184 0 0,10 4 16 0 0,0-1 1 0 0,0-1-1 0 0,0 0 0 0 0,1-1 1 0 0,-1 0-1 0 0,1-1 0 0 0,-1 0 1 0 0,1-1-1 0 0,-1-1 0 0 0,1 1 1 0 0,-1-2-1 0 0,1 0 0 0 0,-1-1 1 0 0,0 0-1 0 0,2-1-14 0 0,59-17 128 0 0,-52 22-75 0 0,16 1 11 0 0,-9 1-64 0 0,12 2 21 0 0,184 9 278 0 0,-111-31-117 0 0,-95 16-168 0 0,0 1 0 0 0,0 0 0 0 0,0 2 1 0 0,0 0-1 0 0,0 1 0 0 0,0 0 0 0 0,0 2 0 0 0,-1 0 1 0 0,5 3-15 0 0,64 8 74 0 0,28-43 229 0 0,-106 25-255 0 0,0 1-1 0 0,0 0 1 0 0,1 0-1 0 0,-1 1 1 0 0,0-1 0 0 0,0 2-1 0 0,1-1 1 0 0,-1 1-1 0 0,0 1 1 0 0,3 0-48 0 0,83 38 181 0 0,-7-41-98 0 0,-35-4 186 0 0,-44 5-147 0 0,77 19 546 0 0,-62-9-604 0 0,1-3 6 0 0,-10-3-4 0 0,-4-5-44 0 0,14-9 56 0 0,-11 4 56 0 0,-8 3-95 0 0,0 0 0 0 0,1 0 0 0 0,-1 1 0 0 0,1 0 0 0 0,-1 0 0 0 0,1 1-1 0 0,-1 0 1 0 0,1 0 0 0 0,0 0 0 0 0,0 0 0 0 0,0 1 0 0 0,4 0-39 0 0,23 23 64 0 0,-21-10-19 0 0,-11-12-126 0 0,0 1 0 0 0,0-1 0 0 0,0 1 1 0 0,0-1-1 0 0,1 1 0 0 0,-1-1 0 0 0,0 0 0 0 0,1 1 0 0 0,-1-1 1 0 0,1 0-1 0 0,0 0 0 0 0,-1 0 0 0 0,1-1 0 0 0,0 1 1 0 0,0 0-1 0 0,-1-1 0 0 0,1 1 0 0 0,0-1 0 0 0,0 1 1 0 0,0-1-1 0 0,0 0 0 0 0,0 0 0 0 0,0 0 0 0 0,0 0 81 0 0,12-2-5628 0 0</inkml:trace>
  <inkml:trace contextRef="#ctx0" brushRef="#br0" timeOffset="36365.592">8321 310 5551 0 0,'0'0'256'0'0,"0"0"-6"0"0,-2 0-85 0 0,-6-3 2171 0 0,26-20-984 0 0,-15 20-1272 0 0,3-5-25 0 0,2 0-45 0 0,1 2-10 0 0,2-1 0 0 0,1 1 0 0 0,-1-1 0 0 0,0 1 0 0 0,1 1 0 0 0,0 2 0 0 0,0-1 0 0 0,0 0 0 0 0,-2 4 16 0 0,31-3 256 0 0,-14 1-334 0 0,14-6 184 0 0,42-19 401 0 0,20 9-322 0 0,-53 18-21 0 0,-24 4-120 0 0,80 18-60 0 0,73-55 680 0 0,-143 31-528 0 0,-9 1-88 0 0,176 72 64 0 0,-158-66-12 0 0,0-2-1 0 0,0-2 0 0 0,1-2 0 0 0,-1-1 0 0 0,18-5-115 0 0,151 2 424 0 0,-123-3-235 0 0,0-3-1 0 0,-2-4 1 0 0,9-7-189 0 0,75-31 205 0 0,-19 29-152 0 0,-79 24-31 0 0,1-3-1 0 0,-1-3 0 0 0,57-14-21 0 0,-72 8 13 0 0,1 2 0 0 0,0 4 0 0 0,0 1-1 0 0,0 4 1 0 0,25 3-13 0 0,201 28 427 0 0,-183-20-312 0 0,62 13 279 0 0,-24 22-194 0 0,-18-27-117 0 0,-81-15 162 0 0,199 26 115 0 0,61-26-232 0 0,-108 20-128 0 0,153-31 296 0 0,-48 44-104 0 0,95-27 0 0 0,-95 24-192 0 0,-31-21 64 0 0,-205-7-2 0 0,1-3-1 0 0,0-3 0 0 0,0-3 1 0 0,3-3-62 0 0,119 8 74 0 0,8 21-74 0 0,34-18 128 0 0,9-31 0 0 0,-203 25-115 0 0,0 2 0 0 0,-1 1 0 0 0,1 2-1 0 0,-1 1 1 0 0,22 6-13 0 0,25 1 0 0 0,13 11 64 0 0,59 39-64 0 0,-107-37 0 0 0,108 52 75 0 0,-152-76-75 0 0,60 23 18 0 0,-1 2 0 0 0,-1 3-1 0 0,24 17-17 0 0,85 95 0 0 0,-56-29 0 0 0,-97-95 0 0 0,62 79 0 0 0,-38-16 64 0 0,3-2 0 0 0,41 52-64 0 0,-56-65 54 0 0,-21-40-42 0 0,0 1 0 0 0,-2 0 0 0 0,0 1 1 0 0,-2-1-1 0 0,0 24-12 0 0,6 33 13 0 0,7 163 51 0 0,-17-219-64 0 0,-5 60 64 0 0,-26 121 0 0 0,20-110-64 0 0,5-45 26 0 0,-2-1-1 0 0,-3 0 1 0 0,-2 0 0 0 0,-2-1-1 0 0,-5 6-25 0 0,10-27 0 0 0,-82 111 800 0 0,71-103-800 0 0,0-6 72 0 0,6-12-72 0 0,-63 84 0 0 0,71-92 0 0 0,-1-1 12 0 0,-25 21 180 0 0,0 3-180 0 0,25-26-12 0 0,0 0 0 0 0,-1 3 0 0 0,1-3 0 0 0,0 2 0 0 0,1-2 0 0 0,-25 24 0 0 0,3-14 54 0 0,8-4-44 0 0,-7 7-10 0 0,-2 0 0 0 0,8-11 11 0 0,1 1 53 0 0,-169 83-11 0 0,48-15 459 0 0,44-37-264 0 0,-61 11-173 0 0,79-32 62 0 0,-38 12-13 0 0,24-18-124 0 0,-32 20 299 0 0,90-22-267 0 0,0-3 0 0 0,0-1 1 0 0,-1-1-1 0 0,0-3 0 0 0,0 0 0 0 0,-7-3-32 0 0,18-2 46 0 0,0 2-1 0 0,-1 0 1 0 0,1 2 0 0 0,0 1-1 0 0,-24 8-45 0 0,-142 40 0 0 0,-46-35 192 0 0,102 9-192 0 0,120-23 2 0 0,-1 0 0 0 0,0-1 0 0 0,0-1-1 0 0,0-1 1 0 0,0 0 0 0 0,-13-3-2 0 0,-13 7 65 0 0,-73-18 134 0 0,81 10-134 0 0,1 1 0 0 0,-1 1 0 0 0,0 3 0 0 0,1 0 0 0 0,-24 6-65 0 0,-40-6 0 0 0,-80-13 64 0 0,-33 30-64 0 0,80-17 0 0 0,41-21 0 0 0,-41-33 64 0 0,-152-19-64 0 0,73 20 0 0 0,182 45-15 0 0,-1 2 1 0 0,0 0-1 0 0,1 3 0 0 0,-1 0 1 0 0,0 2-1 0 0,0 1 0 0 0,1 1 1 0 0,-8 3 14 0 0,-78 15-75 0 0,43-13 75 0 0,-28 5 0 0 0,23 3 0 0 0,-88 7 0 0 0,20-9 64 0 0,132-12-64 0 0,-40 6-13 0 0,-9-5-1139 0 0,60-3 457 0 0,2 0-175 0 0,-3-1-1144 0 0,-9-3-4450 0 0</inkml:trace>
  <inkml:trace contextRef="#ctx0" brushRef="#br0" timeOffset="43293.092">5831 1493 455 0 0,'0'0'623'0'0,"0"0"60"0"0,0 0 21 0 0,11-7 1334 0 0,16-5 4711 0 0,-16 14-6938 0 0,-9-1 344 0 0,-2-1-23 0 0,0 0-11 0 0,2 0-1 0 0,10 2 117 0 0,0-1-1 0 0,-1-1 1 0 0,1 0-1 0 0,-1-1 1 0 0,1 0-1 0 0,0-1 0 0 0,-1 0 1 0 0,0-1-1 0 0,8-2-236 0 0,143-42 536 0 0,-78 10-242 0 0,-24 3-73 0 0,-32 7 35 0 0,-17 20-203 0 0,-1 1 1 0 0,1 0-44 0 0,-1 2-10 0 0,-1-2 0 0 0,0 0 0 0 0,1 0 0 0 0,0 0 0 0 0,0 1 0 0 0,1-1 0 0 0,0 1 0 0 0,0 0 0 0 0,-1 0 0 0 0,-2-1 0 0 0,3 0 0 0 0,0 1 0 0 0,1-1 0 0 0,0-1 0 0 0,-2 3 14 0 0,-8 3 52 0 0,-2 1 14 0 0,0 0 0 0 0,-2-1-13 0 0,-4-2-68 0 0,2 1-69 0 0,-4 0 2 0 0,4 2 15 0 0,-6-2 42 0 0,-3 0 11 0 0,-1 0 0 0 0,-1 2 0 0 0,-38 11-154 0 0,16 0-140 0 0,13-2 218 0 0,22-8 15 0 0,22-8-175 0 0,60-28 161 0 0,-57 27 75 0 0,-12 6 0 0 0,0 1 0 0 0,0 2-10 0 0,-7 0-33 0 0,4 2 43 0 0,-7-2 53 0 0,0 1 1 0 0,3 31 20 0 0,-11 3-74 0 0,-10 26 0 0 0,14-50 0 0 0,3-4-48 0 0,0-6-200 0 0,2-3-81 0 0,9-3-14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8-04-22T05:14:49.50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6F38A606-9817-4748-A632-D95AB9CF91BE}" emma:medium="tactile" emma:mode="ink">
          <msink:context xmlns:msink="http://schemas.microsoft.com/ink/2010/main" type="inkDrawing" rotatedBoundingBox="-140,14952 12923,14339 13005,16081 -58,16694" hotPoints="542,14296 11775,10232 0,0" semanticType="enclosure" shapeName="RightTriangle">
            <msink:sourceLink direction="with" ref="{803D54A9-D1C5-492E-A3F7-9F168C5F913C}"/>
            <msink:destinationLink direction="with" ref="{17E68669-2BFF-4C9E-9470-1E4DD8B88B55}"/>
            <msink:destinationLink direction="with" ref="{65695170-7B8D-489C-91BD-C04742687C24}"/>
          </msink:context>
        </emma:interpretation>
      </emma:emma>
    </inkml:annotationXML>
    <inkml:trace contextRef="#ctx0" brushRef="#br0">755 77,'-53'0,"53"0,-53 0,53 26,-53-26,27 0,-1 0,1 0,26 0,-26 0,26 0,-27 0,1 0,26 0,-27 0,27 0,-26 0,0 0,-1 0,27 0,-26 0,-1 0,27 0,-26 0,26 0,0 26,0-26,0 0,0 0,26 0,-26 0,0 26,27-26,-27 0,0 0,26 0,-26 0,0 0,27 0,-1 0,-26 0,0 0,0 0,26 0,-26 0,27 26,-27-26,0 0,0 0,26 0,-26 0,0 0,0 0,0 0,27 0,-27 0,0 0,0 0,0 0,0 0,0 0,0 0,0 26,0-26,0 26,0-26,0 0,0 0,0 26,0-26,0 26,0-26,0 0,0 0,0 27,0-27,0 0,0 0,0 0,0 0,0 0,0 26,26-26,-26 0,0 0,26 0,-26 26,0-26,0 0,0 0,0 0,0 0,27 0,-27 0,0 0,0 0,26 0,-26 0,27 0,-27 0,26 0,1 0,-1 0,-26 0,26 0,-26 0,27 0,-1 0,-26 0,27 0,-27 0,26 0,-26 0,26 0,1 0,-27 0,26 0,1 0,-27 0,53 0,-53 0,26 0,27 0,0 0,-1 0,-25 0,-1 0,1 0,-1 0,-26 0,53 0,-53 0,26 0,1 0,-1 0,1 0,25 0,-25 0,-1 0,1 0,-27 0,53 0,-53 0,52 26,-25-26,-1 0,1 0,-1 0,27 0,-27 0,1 0,-1 0,1 0,25 0,-25 0,-1 0,1 0,-27 0,52 0,-25 0,-1 0,27 0,-27 0,54 0,-54 0,1 0,-1 0,0 0,1 0,-27 0,0 0,26 0,1 0,-27 0,26 0,0 0,27 0,27 0,-28 0,-25 0,-1 0,1 0,-1 0,0 0,1 0,-1 0,1 0,52 0,-26 0,26 0,-26 0,26 0,-26 0,0 0,0 0,-27 0,27 0,79 0,-79 0,26 0,-26 0,0 0,0 0,-53 0,52 0,-52 0,27 0,-27 0,26 0,-26 0,53 0,-27 0,1 0,-1 0,27 0,-26 0,25 0,1 0,0 0,-27 0,1 0,52 0,-52 0,25 0,28 0,-1 0,-53 0,53 0,-26 0,-26 0,26 0,-1 0,1 0,0 0,-27 0,27 0,0 0,0 0,26 0,-26 0,-27 0,54 0,-1 0,0 0,0 0,1 0,-27 0,-1 0,28 0,-54 0,0 0,1 0,-1 0,27 0,0 0,26 0,-26 0,-27 0,1 0,26 0,-27 0,1 0,25 0,1 26,0-26,0 0,0 0,26 0,0 26,-26-26,53 0,-27 26,0-26,-26 0,26 26,-26-26,79 0,-79 0,0 0,0 0,-1 0,-25 0,26 0,-27 0,27 0,0 0,-27 0,53 0,-26 0,0 0,-53 0,53 0,26 0,-26 0,26 0,-26 0,-26 0,-1 0,27 0,-27 0,80 0,-80 0,27 0,26 0,-26 0,0 0,0 0,-27 0,27 0,0 0,0 0,0 0,-1 0,1 0,0 0,26 0,-26 0,0 0,0 0,-27 0,27 0,-26 0,-1 0,-26 0,26 0,27 0,-26 0,-1 0,0 0,1 0,-1 0,1 0,-27 0,53 0,-27 0,0 0,1 0,-1 0,27 0,-27 0,27 0,0 0,-27 0,1 0,-27 0,26 0,-26 0,27 0,-1 0,-26 0,27 0,-27 0,52 0,-25 0,-1 0,1 0,-1 0,-26 0,26 0,1 0,-1 0,-26 0,53 0,-26 0,25 0,1 0,0 0,0 0,-27 0,27 0,-26 0,-1 0,0 0,-26 0,53 0,-53 0,27 0,25 0,-25 0,26 0,-27 0,27 0,-53 0,26 0,27 0,-53 0,27 0,-1 0,0 0,27 0,0 0,-26 0,-1 0,0 0,1 0,-1 0,-26 0,27 0,-1 0,-26 0,26 0,1 0,-27 0,26 0,1 0,-1 0,-26 0,53 0,-53 0,26 0,1 0,-1 0,1 0,25 0,-52 0,27 0,-1 0,1 0,-27 0,26 0,-26 0,27 0,-27 0,26 0,0 0,1 0,-27 0,53-26,-27 26,0 0,27-26,0 26,-26 0,-1 0,-26 0,26 0,-26-26,27 26,-27 0,26-26,1 26,-27-26,0 26,0-26,0 0,0 26,-27 0,27-27,-26 27,-1-26,27 0,-26 26,26-26,-26 0,26 26,-27-26,1 26,26-26,-27 26,1 0,26-26,-27 26,1 0,26 0,0-26,-26 26,-1 0,27 0,-26 0,26 0,-27 0,27 0,-26 0,0 0,26 0,-27 0,27 0,-26 0,-1 0,1 0,-1 0,1 0,0 0,26 0,-53 0,53 0,-27 0,27 0,-26 0,0 0,-1 0,27 0,-26 0,-1 0,1 0,-1 0,-25 0,25 0,1 0,-27 0,27 0,-1 0,1 0,-27 0,53 0,-53 0,0 0,27 0,-1 0,-25 0,25 0,1 0,-1 0,1 0,-1 0,1 0,0 0,-1 0,-26 0,1 0,-1 0,0 0,0 0,0 0,-26 0,53 0,-1 0,1 0,-27 0,0 0,27 0,-1 0,-26 0,27 0,-27 0,0-26,0 26,-26 0,0 0,0 0,52 0,1 0,-27 0,27 0,-1 0,1 0,26 0,-27 0,-25 0,52 0,-27 0,1 0,-1 0,-25 0,25 0,1 0,-27 0,53 0,-27 0,-25 0,52 0,-27 0,-26 0,27 0,-27 0,27 0,-1 0,1 0,-27 0,53 0,-26 0,-1 0,27 0,-53 0,53 0,-26 0,-27 0,27 0,-1 0,-26 0,27 0,0 0,-1 0,1 0,-1 0,1 0,26 0,-26 0,-1 0,1 0,-54 0,28 0,-80 0,79 0,0 0,0 0,0 0,0 0,1 0,25 0,-26 0,0 0,1 0,25 0,1 0,-27 0,0 0,53 0,-53 0,27 0,-27 0,27 0,-1 0,-26 0,27 0,0 0,-1 0,-52 0,26 0,27 0,-27 0,26 0,-25 0,-1 0,53 0,-53 0,27 0,26 0,-27 0,1 0,26 0,-27 0,27 0,-26-26,26 26,-27 0,1 0,-27 0,27 0,26 0,-53 0,27 0,26 0,-53 0,26 0,1 0,-1 0,1 0,0 0,-1 0,27 0,-26 0,-1 0,1 0,0 0,-27 0,26 0,-26 0,53 0,-79 0,53 0,-1 0,27 0,-52 0,25 0,27 0,-26 0,-1 0,1 0,-1 0,1 0,-27 0,53 0,-26 0,-1 0,27 0,0 0,-26 0,0 0,-1 0,27 0,-26 0,-1 0,1 0,26 0,-53 0,53 0,-26 0,-1 0,27 0,-53 0,53 0,-26 0,26 0,-26 0,-1 0,27 0,-26 0,26 0,-53 0,26 0,-25 0,-1 0,0 0,0 0,27 0,-1 0,-26 0,27 0,0 0,-1 0,27 0,0 0,-53 0,53 0,-26 0,26 0,-26 0,-1 0,27 0,-26 0,26 0,-27 0,27 0,-26 0,-1 0,1 0,26 0,-26 0,-1 0,1 0,26 0,-27 0,27 0,-26 0,0 0,26 0,-27 0,27 0,-53 0,53 0,-26 0,0 0,26 0,-27 0,1 0,-1 0,27 0,-26 0,-1 0,1 0,0 26,-1-26,1 0,-1 0,-25 0,52 0,-27 0,-26 0,0 0,53 0,-52 0,52 0,-27 0,1 0,-1 0,1 0,0 0,-1 0,1 0,-1 0,1 0,26 0,-53 0,53 0,-26 0,26 0,-27 0,-26 26,53-26,-26 0,0 0,26 0,-27 0,27 0,-26 0,26 0,-27 0,1 0,26 0,-27 0,27 0,-26 0,0 0,-1 0,1 0,-1 0,1 0,26 0,-53 0,53 0,0 0,-26 0,-1 0,27 0,-26 0,26 0,-27 0,1 0,26 0,-26 0,-1 0,27 0,-26 0,26 0,-27 0,27 0,-26 0,0 0,26 0,-27 0,27 0,-26 0,-1 0,1 0,26 0,-27 0,1 0,0 0,-1 0,27 0,-26 0,-1 0,27 0,-26 0,26 0,-26 0,-27 0,26 0,1 0,26 0,-27 0,1 0,0 0,26 0,-27 0,27 0,-26 0,-1 0,1 0,26 0,-26 0,26 0,0 0,-27 0,1 0,-1 0,27 0,-53 0,27 0,-27 0,27 0,26 0,-27 0,27 0,-26 0,26 0,-26 0,-1 0,27 0,0 0,-53 0,53 0,-26 0,26 0,-26 0,-1 0,27 0,-26 0,26 0,-27 0,1 0,-1 0,27 0,-26 0,0 0,-1 0,1 0,26 0,-27 0,27 0,-26 0,0 0,26 0,-27 0,27 0,-26 0,26 0,-27 0,1 0,26 0,-27 0,1 0,26 0,-26 0,26 0,-27 0,27 0,-26 0,-1 0,27 0,-26 0,26 0,-26 0,26 0,-27 0,27 0,-26 0,-1 0,27 0,0 0,-26 0,-1 0,27 0,-26 0,26 0,-26 0,26 0,-27 0,1 0,26 0,-27 0,1 0,26 0,-26 0,26 0,-27 0,1 0,26 0,0 0,-27 0,1 0,26 0,-27 0,27 0,-26 0,26 0,-26 0,-1 0,27 0,-26 0,26 0,-27 0,1 0,26 0,-53 26,53-26,-26 0</inkml:trace>
    <inkml:trace contextRef="#ctx0" brushRef="#br0" timeOffset="19875">2260 1693,'-26'0,"0"0,26 0,0 0,-27 0,1 0,26 0,0 0,-27 0,1 0,26 0,-26 0,26 0,0 0,-27 0,1 0,-1 0,27 0,-52 0,52 0,-27 0,27 0,-26 0,-1 0,27 0,0 0,-26 0,-1 0,27 0,-26 0,26 0,-26 0,26 0,-27 0,1 0,26 0,-27 0,27 0,-26 0,0 0,26 0,-27 0,27 0,-26 0,-1 0,1 0,26 0,-27 0,27 0,-52 0,25 0,1 0,-1 0,1 0,0 0,-1 0,27 0,-26 0,-1 0,1 0,26 0,0 0,-53 0,27 0,-1 0,27 0,-26 0,-1 0,1 0,0 0,-1 0,1 0,-1 0,27 0,-53 0,53 0,-26 0,26 0,-26 0,26 0,-53 0,53 0,-27 0,27 0,-52 0,25 0,1 0,-1 0,1 0,-1 0,1 0,26 0,-26 0,26 0,-27 0,27 0,-26 0,-1 0,1 0,26 0,-26 0,-1 0,27 0,-26 0,26 0,-27 0,27 0,0-26,0 0,-26 26,26-26,-27 26,1-26,26 0,0 26,-26 0,26-26,0 0,-27 26,27-26,0 0,-26 26,26-26,0 26,0-27,-27 27,27-26,0 0,-26 26,26-26,0 26,0-26,-26 26,26-26,0 0,0 26,0-26,-27 26,27-26,0 26,0-26,0 0,0 26,0-26,0 26,0-26,0 26,0-26,0-1,0 27,0-26,0 26,0-26,0 26,0 0,0-26,0 0,0 26,0 0,0-26,0 0,0 26,0-26,0 26,0-26,0 0,0 26,0-26,0 0,0 26,0-26,0 26,0-26,0 26,0-26,0 26,0-27,0 27,0-26,0 26,0-26,0 26,27 0,-27-26,0 0,26 26,-26 0,26 0,-26-26,0 26,27 0,-27 0,26 0,-26 0,27 0,-27 0,26 0,0 0,-26 0,27 0,-27 0,0 0,26 0,-26 0,0 0,0 0,27 0,-27 0,26 0,-26 0,27 0,-27 0,0 0,0 0,26 0,-26 0,26 0,-26 0,0-26,0 26,27 0,-27 0,26 0,-26 0,27 0,-27 0,26 0,0 0,-26 0,27 0,-27 0,26 0,-26 0,27 0,-1 0,-26 0,27 0,-27 0,26 0,-26 0,0 0,26 0,-26 0,27 0,-1 0,1 0,-27 0,26 0,-26 0,26 0,-26 0,0 0,0 0,27 0,-27 0,26 0,-26 0,27 0,-27 0,26 0,1 0,-27 0,26 0,-26 0,26 0,-26 0,27 0,-27 0,0 0,26 0,-26 0,27 0,-27 0,26 0,-26 0,26 0,1 0,-27 0,26 0,-26 0,27 0,-27 0,26 0,1 0,-27 0,26 0,-26 0,26 0,-26 0,27 0,-27 0,0 0,26 0,-26 0,27 0,-27 0,26 0,-26 0,26 0,1 0,-27 0,26 0,-26 0,27 0,-27 0,26 0,1 0,-27 0,26 0,-26 0,26 0,-26 0,27 0,-27 0,0 0,26 0,-26 0,27 0,-27 0,26 0,-26 0,0 0,26 0,-26 0,27 0,-27 0,26 0,-26 0,27 0,-1 0,-26 0,27 0,-27 0,26 0,-26 0,0 0,0 0,26 0,-26 0,27 0,-27 0,26 0,-26 0,27 0,-27 0,26 0,-26 0,26 0,1 0,-27 0,26 0,-26 0,0 0,0 0,27 0,-27 0,26 0,-26 0,26 0,-26 0,0 0,0 0,27 0,-27 0,26 0,-26 0,27 0,-27 0,26 0,1 0,-27 0,26 0,-26 0,26 0,-26 0,27 0,-1 0,-26 0,27 0,-27 0,26 0,-26 0,26 0,1 0,-27 0,26 0,-26 0,0 0,27 0,-27 0,26 0,-26 0,27 0,-1 0,0 0,-26 0,27 0,-1 0,1 0,-27 0,26 0,-26 0,26 0,-26 0,27 0,52 0,-79 0,27 0,25 0,-52 0,27 0,-27 0,26 0,1 0,-27 0,26 0,-26 0,26 0,-26 0,27 0,-1 0,-26 0,27 0,-27 0,26 0,-26 0,27 0,-27 0,52 0,-52 0,27 0,-1 0,1 0,-1 0,-26 0,26 0,1 0,-27 0,26 0,-26 0,0 0,27 0,-1 0,-26 0,53 0,-27 0,1 0,-1 0,1 0,-1 0,0 0,-26 0,27 0,-1 0,-26 0,27 0,-27 0,26 0,-26 0,27 0,-1 0,0 0,-26 0,0 0,0 0,27 0,-27 0,0 0,0 0,26 0,-26 0,27 0,-27 0,52 0,-52 0,27 0,-1 0,1 0,-1 0,-26 0,27 0,-27 0,26 0,0 0,1 0,-1 0,1 0,25 0,-25 0,-1 0,1 0,-27 0,0 0,0 0,26 0,-26 0,27 0,25 0,-25 0,-1 0,1 0,-1 0,0 0,1 0,-27 0,53 0,-53 0,26 0,-26 0,26 0,1 0,-1 0,-26 0,27 0,-27 0,26 0,1 0,-27 0,26 0,0 0,1 0,-1 0,27 0,-27 0,1 0,-27 0,26 0,-26 0,27 0,-27 0,26 0,1 0,-27 0,26 0,0 0,1 0,-27 0,26 0,-26 0,0 0,27 0,-27 0,26 0,-26 0,26 0,-26 0,27 0,-1 0,-26 0,0 0,0 0,27 0,-27 0,0 0,0 0,26 0,-26 0,27 0,-27 0,0 0,26 0,-26 0,0 0,0 0,0 0,0 0,0 0,0 26,0-26,0 0,0 0,0 26,0-26,0 26,0-26,0 0,0 26,0-26,0 0,26 26,-26-26,0 26,0-26,0 53,0-53,0 26,0-26,0 52,0-52,0 26,0-26,0 26,0 0,0-26,0 26,0-26,0 26,0 0,0 0,0 0,0-26,0 26,0 0,0 1,0-1,-26 0,26 0,0-26,-26 26,26 0,0 0,-27-26,27 26,0-26,0 26,-26 0,-1-26,27 26,0-26,-26 26,26-26,0 26,-27-26,27 0,0 26,-26-26,0 0,26 0,-27 27,1-27,26 26,0 0,-27-26,27 0,-26 0,26 0,-26 26,-1-26,27 0,-26 0,26 0,-27 0,27 0,-26 26,-1-26,27 0,-26 0,0 0,26 0,0 0,-53 0,53 0,-53 26,53-26,-26 0,26 0,-27 0,27 0,0 0,-26 0,-1 0,27 0,-26 0,26 0,-27 0,1 0,0 0,26 0,-53 0,53 0,-27 0,27 0,-26 0,26 0,-26 0,26 0,-27 0,1 0,26 0,-27 0,1 0,0 0,26 0,-27 0,27 0,-26 0,26 0,-53 0,53 0,-27 0,27 0,-26 0,26 0,-26 0,-1 0,1 0,-1 0,1 0,-27 0,0 0,27 0,-1 0,1 0,0 0,-1 0,-26 0,53 0,-52 0,25 0,1 0,-1 0,27 0,-53 0,53 0,-26 0,-27 0,27 0,-1 0,-25 0,25 0,1 0,-27 0,0 0,27 0,-1 0,1 0,26 0,-53 0,53 0,-26 0,-1 0,27 0,-26 0,-1 0,27 0,-26 0,26 0,-27 0,27 0,-26 0,0 0,26 0,-53 0,53 0,-27 0,1 0,0 0,-1 0,27 0,-26 0,-1 0,27 0,0 0,-26 0,-1 0,27 0,-26 0,26 0,-26 0,26 0,-27 0,1 0,26 0,-27 0,1 0,26 0,-26 0,26 0,0 0,-27 0,1 0,26 0,0 0,-27 0,1 0,26 0,0 26,-27-26,27 0,0 26,-26-26,0 0,26 0,0 0,0 26,-27-26,27 0,-26 0,26 0,-27 0,27 0,0 26,-26-26,26 0,-26 0,-1 0,27 26,-26-26,26 0,0 26,-27-26,27 0,0 26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8-11-06T01:42:41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492574E-C102-492B-A878-96981CB16528}" emma:medium="tactile" emma:mode="ink">
          <msink:context xmlns:msink="http://schemas.microsoft.com/ink/2010/main" type="inkDrawing" rotatedBoundingBox="1335,17856 10275,18164 10269,18331 1329,18024" shapeName="Other"/>
        </emma:interpretation>
      </emma:emma>
    </inkml:annotationXML>
    <inkml:trace contextRef="#ctx0" brushRef="#br0">11 28 17,'0'0'3,"-7"14"0,7-14 0,0 0 0,0 0 0,-5 14 0,5-14 0,0 0 1,0 0-1,1-12-1,-1 12 1,0 0-1,0 0 1,0 0-1,0 0 1,0 0-1,0 0 1,0 0-1,0 0 1,0 0-1,0 0 0,0 0 1,0 0-1,0 0 1,13 5 1,-13-5-2,0 0 1,16 8-1,-16-8 0,15 5 0,-15-5-1,21 4 1,-9-4-1,0-1 0,2 0 1,1-5 0,-2 1 0,2-2-1,-2 3 1,1-2 0,-1 2-1,0-3 0,0 4 0,-2-1 0,2 3 0,0-2-1,-1 2 1,2 0-1,-2-1 0,1 0 0,-1 0 1,-1 0-1,-11 2 0,21-3 1,-9 2-1,-12 1 0,19-2 0,-19 2 1,21 0-1,-21 0 0,19 2 0,-19-2 0,18 0 0,-18 0 0,19 1 0,-19-1 0,19 0 0,-7 1 0,-12-1 0,20 2-1,-8-2 1,0 1 0,-1 0 0,1 1 0,-12-2 0,23 4 0,-23-4 0,23 4 1,-23-4-1,22 4 0,-22-4 0,20 2 0,-8 0 1,-12-2-1,23 6 0,-11 0 0,2-4 1,-2 4-1,2-2 0,3 1 0,-1-2 0,0-1 0,1 1 1,3-2-1,-2 1 0,1 0 0,2 0 0,-4 1 0,2-1 0,-2 1 0,1 0 0,-2 1 0,0-2 0,-1 0 0,2-1 1,-3-1-1,2 1 0,2 1 0,-2-2 0,0 1 1,-1 2-1,1-2 0,-1 0 0,2 1 0,-2-1 0,-2-1 0,4 1 0,-3-1 1,3 0-1,-1 0 0,2 2 0,0-1 1,-1 3-1,1-1 0,-1-1 0,4 0 0,-2 0 0,3 0 0,-1-2 0,0-2 0,1 1 0,2 1 0,0-1 0,2 1 0,-2 0 0,2 1 0,1 2 1,1-2-1,-1 2 0,-1-2 0,0-1 0,0 1 0,0-1 0,-3-1 0,0 0 1,-2-1-1,2 1 0,1 1 0,-2-1 0,1 1 0,-2 0 0,2 0 0,2 0 0,-2 1 0,0 0 0,-2 1 1,3-1-1,-4 2 0,4-1 1,-4 0-1,2 3 0,0-4 1,-1-1-1,4 2 0,-3 1 0,0-2 0,4 3 1,-3-3-1,-1 1 0,3-2 0,2 4 1,-2-3-1,2-1 0,3 0 0,-3 1 0,0 1 1,4 0 0,-3 2 0,-1 3 0,-1 0 0,0 2 0,1-1 0,-1 1 0,0 0 0,0 0-1,0-2 0,1-2 1,-1 0-1,0-1 0,-3 0 1,3 0-1,-1-1 0,-1-2 1,1-1-1,0-1 1,1-2-1,-2-2 0,1 0 0,-2-1 1,1 1-1,-2 0 0,0-1 0,0 4 0,-3-2 0,3 1 0,0-3 1,-1 1 0,0-2-1,2 1 0,-1-2 0,3 1 1,-3 0-1,1 2 0,0 1 0,1 1 0,-1 1 0,0 2 0,2 0 0,0 0 1,1 0-1,0 1 0,0 0 0,1-1 0,0 2 0,2-1 0,-4-1 0,3 0 0,0 1 0,1 1 0,2-2 0,-1 1 0,2 0 0,-1 1 0,0 2 1,3-2-1,0 2 0,-1 2-1,0-2 1,1 0 0,-1 0 0,2 0-1,0-2 1,0 0 0,2 0 0,0-2 0,1 2 0,-1-2 0,1 1 0,0 2 0,-1-2 0,2 2 0,-1 0 0,-1-1 0,2 1 0,0-2 0,1 1 0,2-2 0,-1 0 0,1 0 0,-2 0 0,0 1 0,0 2 0,3-1 0,-3 4 0,1-2 0,-1 1 0,0-1 0,2-3 0,-2 1 0,0-2 0,0-2 1,-2 1-1,2-2 0,-4 1 1,1 0-1,0 1 1,-1 0-1,2-1 1,0 1-1,-1 0 0,0-1 0,-1 2 1,0 2-1,-2-1 0,0 2 0,-3-1 0,1 2 0,1 2 0,0-2 1,-2 1-1,2-1 0,-1-1 0,2-1 0,-3 0 0,3-1 0,-3 0 0,0-1 1,1 2-1,1-1 0,2 0 1,-3-1-1,5 2 0,-2-2 0,1-2 0,0 0 0,-1-1 0,2 0 0,-4 1 0,1 0 0,-2 1 0,0 2 0,0 1 0,3-1 0,-1 2 0,-1-1 1,2 0-1,0-2 0,2-2 0,-1 2 0,0-1 0,-1 1 0,3 1 0,1 1 0,0 0 0,1 2 0,0 1 0,0-1 0,1 1 1,-1-1-1,-3 1 0,1-1 0,-2 0 0,1-1 0,-1 1 0,-1-1 0,1-1 0,2 0 1,-2-1-1,2-2 0,-2-1 0,2 2 0,-3-1 0,1 2 0,-1 1 1,0-1-1,0 2 0,0 1 0,0 0 1,0 0-1,1 0 0,1-3 0,-4 0 1,1-2-1,-2 0 0,1-3 0,-3 1 0,-2 0 0,-2-1 0,-1 3 0,2 0 0,-1 3 1,0 0-1,-1-1 0,-1 0 0,1 1 2,-2-1-2,2 0 0,-6-1 0,-2 0 0,1-1 0,-2 1 0,-1 0 0,0 1 0,-1-2 0,-1 2 0,0-1 0,0 2 0,1-4 0,-2 2 0,-1 2 0,-11-2 1,20-2-1,-20 2 0,14 0 0,-14 0 0,0 0 0,12 0 0,-12 0 0,0 0 0,0 0 0,0 0 1,0 0-1,0 0 1,0 0-1,0 0 0,0 0 1,0 0-1,0 0 0,0 0 0,0 0 0,0 0 0,0 0 0,0 0 0,0 0 0,0 0 0,0 0 0,0 0 0,0 0 1,0 0-1,0 0 0,0 0 0,0 0 0,0 0 0,0 0 0,0 0 1,0 0-1,0 0 0,0 0 0,0 0 0,0 0 0,0 0 0,0 0-1,0 0 1,0 0 0,0 0 0,0 0 0,0 0 0,0 0 0,0 0 0,0 0 0,0 0-1,0 0 0,0 0-1,0 0-4,0 0-1,0 0-8,0 0-8,0 0-9,0 0 0,0 0 0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8-11-06T01:42:53.1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7E68669-2BFF-4C9E-9470-1E4DD8B88B55}" emma:medium="tactile" emma:mode="ink">
          <msink:context xmlns:msink="http://schemas.microsoft.com/ink/2010/main" type="inkDrawing" rotatedBoundingBox="5263,17585 6781,16215 6810,16247 5293,17618" semanticType="callout" shapeName="Other">
            <msink:sourceLink direction="with" ref="{6F38A606-9817-4748-A632-D95AB9CF91BE}"/>
            <msink:sourceLink direction="with" ref="{449DBDA4-9682-4925-ACCA-AE9CF832BBBA}"/>
          </msink:context>
        </emma:interpretation>
      </emma:emma>
    </inkml:annotationXML>
    <inkml:trace contextRef="#ctx0" brushRef="#br0">0 1361 18,'16'-13'4,"-4"5"-1,-12 8-1,21-17-1,-10 7 1,1 1-2,2-1 0,-1-3 1,3-2-1,0-1 0,3-3 1,-1 1 0,1-1 0,-1-2 0,2 5 1,-2 1 0,0 2-1,-3 1 1,2 1-1,-1-1 0,0-1 0,0-3-1,1-1 0,1-2 0,-1-3 0,2 1 0,0-1 0,1 3 0,-2-2 1,3 1 0,-5 1 0,4 0 0,0 2 1,0-4 0,-1 1 0,1 0-1,0-1 2,0 1-1,0 0 1,2 0 0,-4 1 0,2 2 0,-2-1-1,1 4 0,1-3-1,-1 1 0,1-1 0,0 0-1,1 1 1,1-3-1,-1 1 1,1-1 2,-2 1-2,1 2 1,-2-1-1,1 2 1,-2-1-1,0 2 0,1-2 1,-1 2 0,3-2-1,-3-1 1,3 3 0,-3-3-1,4 3 1,-3-3-1,1 2 0,0-2 0,1 0 0,0-3 0,0 0 0,-1 0 0,2 1 1,-1 1-1,1 1 1,-7 1-1,5 1 0,-3-1-1,-1 3 0,0 0-1,-3 0-3,0 1-6,2 9-13,-11-12-2,9 18 0,-13-3 0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8-11-06T01:43:45.8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88721C8-FBA4-453F-AFE0-DC39304FA0E1}" emma:medium="tactile" emma:mode="ink">
          <msink:context xmlns:msink="http://schemas.microsoft.com/ink/2010/main" type="inkDrawing" rotatedBoundingBox="5102,15732 6485,15788 6483,15839 5099,15783" semanticType="strikethrough" shapeName="Other">
            <msink:sourceLink direction="with" ref="{65671880-9C1A-4502-A94A-D0CA65046510}"/>
          </msink:context>
        </emma:interpretation>
      </emma:emma>
    </inkml:annotationXML>
    <inkml:trace contextRef="#ctx0" brushRef="#br0">51 316 34,'0'0'17,"-9"-11"-1,9 11-1,0 0 0,0 0-3,0 0-3,-11-2-2,11 2-2,0 0-1,0 0-1,0 0-1,0 0 0,0 13-1,0-13 1,0 0-1,11 12 1,-11-12-1,0 0 0,13 10 0,-13-10 0,12 8 0,-12-8 0,13 5 1,-13-5-1,17 4 1,-17-4-1,19 3 1,-19-3-1,21-1 0,-21 1-1,19-4 1,-7 1 0,-12 3-1,21-5 1,-9 2-1,-12 3 0,22-4 1,-9 3-1,-13 1 1,23-4-1,-10 2 2,0 0-2,-1 0 1,-1 0-1,1 1 1,0 1-1,1 0 0,-13 0 0,22 4 1,-11-3-1,2 2 0,2-2 0,-2 0 0,0 1 0,-2-2 0,2 0 0,-1 1 0,-12-1 1,21 1-1,-10 1 0,-11-2 0,21 1 0,-21-1 0,20 0 0,-20 0 0,20 0 0,-20 0 0,20 0 0,-20 0 0,19 0 0,-19 0 0,20 3 0,-20-3 0,19 2 0,-19-2 0,22 3 0,-7-3 0,-2 1 0,1-1 0,3 1 0,-2-1 0,2 2 0,0-1 0,-1 0 0,-1-1 0,2 2 0,-3-2 0,1 1 0,0 0 0,-1-1 0,2 3 0,0-1 0,-1 1 0,-1 0 1,2 0-1,0 0 0,0 0 0,1-1 0,0 0 0,1-1 0,-1 0 0,1-1 0,1 0 0,-1 0 0,-1 0 0,1-1 0,-1 0 0,0-1 0,-1 1 0,0 0 0,1-2 0,0 2 0,-3-1 0,0 1 0,-1 0 0,0 1 0,0-1 0,-1 1 0,-12 0 0,19-2 0,-19 2 0,19-1 0,-19 1 0,16 0 0,-16 0 1,13 1-1,-13-1 0,0 0 0,13 0 0,-13 0-1,0 0-1,0 0-5,0 0-12,12 11-13,-12-11-1,0 0 1,0 0-1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19:31.70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0 150 0,'12'0'250,"0"0"-250,24 0 15,-24 0-15,13 0 0,11 0 16,0-12 0,-12 12-16,12-24 15,0 12-15,-12 12 16,12 0-16,-12-12 15,0 12-15,1-24 16,11 12-16,-24 12 16,0 0-16,0 0 15,0 0-15,12-12 0,-12 12 16,0 0-16,12 0 16,12 0-16,-12 0 15,12-12 1,-24 12-16,0 0 15,24 0-15,-23 0 16,-1 0-16,12 0 16,0 0-1,-12 0-15,12 0 16,12 0 0,-24 0-1,0 0-15,0 0 16,0 0-1,0 0 1,12 0 0,-12 0-1,0 0 1,0 0 15,0 0-31,24 0 16,-23 0-1,-1 0 1,0 0-16,0 0 16,0 0-1,0 0-15,0 0 32,12 0-32,-12 0 31,0 0-31,0 0 15,0 0-15,0 0 16,0 0 0,12 0 15,-12 0-15,0 0-1,0 0-15,0 0 31,0 0-31,0 0 16,12 0 0,-12 0-1,0 0 1,1 0 31,-1 0 0,0 0-32,0 0-15,12 0 16,-12 0 0,0 0 62,0 0-78,-12 12 15,12-12 32,-12 12 0,0 0-31,0 0 46,0 0-46,0 12-1,0-12 1,0 0-16,-12-12 16,0 0-16,12 12 15,-12-12-15,-12 12 16,12-12 0,0 0-16,0 0 15,0 0-15,-1 0 16,1 0-1,-12 0 1,12 0 0,0 0-1,0 0 1,0 0 0,0 0-1,0 0 1,-12 0-16,12 0 15,0 0 1,0 0 15,0 0-31,0 0 16,0 0-16,12-12 16,-24 12-1,12 0 1,0 0-1,0 0 1,0 0 0,0 0-16,0 0 31,0 0-15,-13 0-1,13 0 1,12-12-1,-12 12-15,0 0 16,0 0 0,0 0-1,0 0-15,-12 0 16,12 0 0,0 0-16,-12 0 15,-12 0 1,24 0-1,0 0-15,0 0 16,0 0-16,-24 0 16,24 0-1,0 0 1,-1-12-16,1 12 16,-24 0-16,24 0 15,0 0-15,0 0 16,0 0-16,-24 0 15,12 0 1,12 0-16,-12 0 16,12 0-1,0 0-15,0 0 16,0 0 0,0 0-1,0 0-15,-12 0 16,12 0-1,0 0-15,-1 0 16,1 0 0,0 0-16,0 0 15,-12 0 1,12 12 31,0-12-47,0 0 15,0 0 1,0 0 0,0 0-1,0 0 1,-12 12-16,12 0 16,0-12-1,0 12 1,0-12-1,12 12-15,-12-12 32,0 0-17,-12 0 32,12 0-16,0 0-15,0 0-16,12 12 16,-13-12-1,1 0-15,12 25 32,12-25 249,1 0-266,-1 0 1,0 0 0,12 0 15,-12 0-15,0 0-1,0 0-15,0 0 16,0 0-1,0 0 1,12 0 0,-12 0-1,0 0-15,-12 12 0,12-12 16,0 0-16,0 0 16,0 0-16,24 0 15,-24 0 1,0 0-1,0 0 17,0 0-32,1 0 15,11 0 1,-12 0-16,0 0 16,0 0-16,0 0 15,0 12 1,0-12-16,24 0 15,-12 0 1,0 0 0,-12 0-16,0 0 0,0 0 15,0 0-15,0 0 16,0 0 0,0 0-16,12 0 15,-12 0 1,0 0-1,1 0-15,-1 0 16,0 0-16,0 0 31,12 0-31,-12 0 16,0 0 0,0 0 15,0 12-16,0-12 1,0 0-16,12 0 31,-12 0-31,0 0 16,0 0 0,0 0-1,0 0 1,0 0-1,12 0 1,-12 0 0,0 0-1,0 0 17,0 0-17,1 0-15,-1 0 16,0 0-1,12 0 1,-12 0 15,0 0-15,0 0 0,0 0-16,0 0 15,0 0-15,24 0 0,-12 0 16,0 0-1,-12 0 1,0 0 15,0 0-15,0 0 15,0 0 235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2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247.08772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1T22:58:47.464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1" timeString="2008-11-06T01:43:48.468"/>
    </inkml:context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82AFECA-5967-49F5-B83C-53390D0E6950}" emma:medium="tactile" emma:mode="ink">
          <msink:context xmlns:msink="http://schemas.microsoft.com/ink/2010/main" type="writingRegion" rotatedBoundingBox="5080,14642 8520,14673 8503,16562 5063,16532"/>
        </emma:interpretation>
      </emma:emma>
    </inkml:annotationXML>
    <inkml:traceGroup>
      <inkml:annotationXML>
        <emma:emma xmlns:emma="http://www.w3.org/2003/04/emma" version="1.0">
          <emma:interpretation id="{5290410F-2C39-4ABF-AB97-86A32BD88696}" emma:medium="tactile" emma:mode="ink">
            <msink:context xmlns:msink="http://schemas.microsoft.com/ink/2010/main" type="paragraph" rotatedBoundingBox="6544,14672 8517,14672 8517,15345 6544,153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2050B4-039F-469B-957C-A94F3223CF30}" emma:medium="tactile" emma:mode="ink">
              <msink:context xmlns:msink="http://schemas.microsoft.com/ink/2010/main" type="inkBullet" rotatedBoundingBox="6505,14800 8503,14619 8564,15289 6565,15469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1473-202 0,'12'0'469,"0"0"-454,0 0-15,11 0 32,-11 0-17,0 0 1,0 0-1,0 0 1,0 0-16,-1 12 16,1-12-16,12 0 15,-12 0 1,-1 0-16,1 0 16,0 24-1,0-24 1,0 12-1,11-12-15,-11 0 16,0 0 0,0 0-1,0 11 1,-1 1 31,1-12-32,12 0 17,-12 0-17,-12 12-15,11-12 16,-11 12 0,12-12-16,0 0 15,0 0 1,0 0-1,-12 12 17,23-12-32,-11 0 15,0 0 1,0 0 0,-12 11-16,12-11 15,-1 0-15,25 0 16,-24 0-16,-1 0 15,1 0-15,0 0 16,0 0-16,0 0 0,11 0 16,-11 0-1,0 0 1,0 0-16,11 0 16,1 0-1,-12 0-15,0 0 16,-1 0-16,13 0 15,12 0 1,-25 0-16,1 0 16,0 0-1,12 0 1,-13 0 15,1 0-31,0 0 31,0 0-15,0 0 15,0 0-31,-1 0 32,13 0-32,-12 0 15,0 0 1,-1 0-1,1 0-15,0 0 32,0 0-17,11 0 1,-11 0 0,0 0 15,0 0-31,0 0 15,0 0-15,-1 0 32,13 0-32,-12 0 31,0 0-15,-1 0-1,1 0 1,0 0-16,0 0 15,0 0 32,11 0-47,-11 0 32,0 0-32,0 0 31,0 0-31,-1 0 31,1 0-31,12 0 16,-12 0-1,-1 0 1,1 0-16,-12-11 16,12 11-16,0 0 0,0 0 15,11 0 1,-11 0-16,0 0 15,-12-12-15,12 12 16,0 0 0,-12-12-1,11 12-15,1 0 16,12 0-16,-12 0 16,-1 0-1,1 0 1,-12-12 15,12 0 0,0 12-31,0-11 16,0 11-16,-12-24 16,23 24-1,-11 0 1,-12-12 78,12 0-79,0 12 1,-1-11 187,1-1-156,0 12-16,12 0-15,-13-12 31,1 12-16,0 0-16,0 0 1,0-12 15,0 12 1,11 0 30,-11 0-62,0 0 47,0 0-16,-12-24 32,11 24-16,1-11-47,0 11 78,-12-12-31,24 0-1,-24 0-14,0 0-17,12 12 1,-12-11-16,0-13 16,0 12-1,11 12-15,-11-12 16,0 0-16,0 1 15,0-1 1,0 0 15,0-12-15,0 13 15,0-1-15,0 0-1,0 0-15,0 0 16,0 1 0,0-1-16,0-12 15,0 12-15,0 0 16,0 1-16,0-1 16,0 0-1,0 0 16,0-11 48,-11 23-64,11-12-15,-24 12 16,12-12-1,12 0-15,-12 12 16,0-12 0,1 1-1,-1 11-15,0 0 16,-12 0 0,1-24-1,11 24 1,0-12-16,0 12 15,-11 0-15,11 0 16,0 0 0,0 0-1,0 0-15,1 0 16,-1 0 0,-12 0-1,12 0-15,1 0 16,-1 0-1,0 0-15,0 0 16,0 0-16,-11 0 16,-1 0-16,12 0 15,0 0-15,-23 0 16,23 0-16,0 0 16,-11 0-16,-1 0 15,12 0-15,0 0 16,1 0-16,-1 24 15,0-24-15,0 0 16,0 0 0,-11 0-16,11 12 15,0-1-15,0-11 16,0 0-16,1 0 16,-1 0-16,-12 0 0,12 0 15,1 12-15,-1-12 16,0 0-1,-23 0 1,23 0 0,0 0-16,0 0 15,0 0 1,0 0 0,1 0-16,11 12 15,-24-12-15,12 0 0,0 0 16,1 0-1,-1 0-15,0 12 16,0-12 0,0 0-16,-11 0 15,11 12 1,0-12-16,0 0 16,0 23-1,1-23 1,-1 0 31,-12 12-32,12-12 1,1 0 0,-1 0-1,0 0 1,0 0-1,0 12-15,-11 0 16,11-12 0,0 0-1,0 0-15,0 0 16,1 0-16,-1 0 47,0 0-32,-12 0 32,13 0-47,-1 0 32,0 0-17,0 0 16,12 11-15,-12-11-16,0 0 16,-11 0-1,11 0 48,0 0-32,0 0-15,1 0-1,-1 0 1,0 0 0,-12 12-1,13-12-15,-1 0 16,0 0-1,0 0 1,0 12 0,0-12 15,-11 0-15,11 0 15,0 24-16,0-24 17,1 0 15,-1 0-47,0 0 31,0 12-16,-12-1 17,13-11-17,-1 0 17,0 0-32,0 0 46,0 0-14,1 12-1,-13-12-15,12 0 15,0 0-16,1 0 17,-1 0-17,0 0 17,0 0-17,-12 0 16,13 0-15,-1 0 31,12 12-16,-12-12-15</inkml:trace>
      </inkml:traceGroup>
    </inkml:traceGroup>
    <inkml:traceGroup>
      <inkml:annotationXML>
        <emma:emma xmlns:emma="http://www.w3.org/2003/04/emma" version="1.0">
          <emma:interpretation id="{18CB230B-7941-4AAB-B929-F964C90EC913}" emma:medium="tactile" emma:mode="ink">
            <msink:context xmlns:msink="http://schemas.microsoft.com/ink/2010/main" type="paragraph" rotatedBoundingBox="5073,15408 8039,15435 8035,15938 5069,15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3D54A9-D1C5-492E-A3F7-9F168C5F913C}" emma:medium="tactile" emma:mode="ink">
              <msink:context xmlns:msink="http://schemas.microsoft.com/ink/2010/main" type="line" rotatedBoundingBox="5073,15408 8039,15435 8035,15938 5069,15912">
                <msink:destinationLink direction="with" ref="{6F38A606-9817-4748-A632-D95AB9CF91B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5671880-9C1A-4502-A94A-D0CA65046510}" emma:medium="tactile" emma:mode="ink">
                <msink:context xmlns:msink="http://schemas.microsoft.com/ink/2010/main" type="inkWord" rotatedBoundingBox="5071,15660 5293,15662 5291,15914 5069,15912">
                  <msink:destinationLink direction="with" ref="{A88721C8-FBA4-453F-AFE0-DC39304FA0E1}"/>
                </msink:context>
              </emma:interpretation>
              <emma:one-of disjunction-type="recognition" id="oneOf1">
                <emma:interpretation id="interp1" emma:lang="en-US" emma:confidence="0">
                  <emma:literal>&lt;</emma:literal>
                </emma:interpretation>
                <emma:interpretation id="interp2" emma:lang="en-US" emma:confidence="0">
                  <emma:literal>(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c</emma:literal>
                </emma:interpretation>
                <emma:interpretation id="interp5" emma:lang="en-US" emma:confidence="0">
                  <emma:literal>{</emma:literal>
                </emma:interpretation>
              </emma:one-of>
            </emma:emma>
          </inkml:annotationXML>
          <inkml:trace contextRef="#ctx1" brushRef="#br1">173 272 29,'0'0'8,"0"0"-1,0 0-1,3-14 0,-3 14 0,0 0 0,1-12 0,-1 12-1,0 0 1,0 0 0,5-12 0,-5 12-1,0 0 0,0 0-1,0 0 0,0 0 0,0 0 0,0 0 0,0 0 1,0 0 0,0 0 0,0 0-1,0 0 1,0 0-2,0 0 1,0 0-2,0 0-1,0 0-1,-13-1 1,13 1 0,0 0-1,0 0 1,-13 10 0,13-10 0,0 0 0,-11 7 0,11-7 1,0 0-2,-17 8 1,17-8-1,-12 9 0,12-9 0,-13 13 1,13-13-1,-15 13 1,15-13 0,-16 12-1,16-12 1,-14 10 0,14-10 0,-12 8 0,12-8-1,-12 10 1,12-10-1,0 0 0,-14 14 0,14-14 0,0 0 1,0 0-1,-12 13 1,12-13-1,0 0 0,0 0 0,0 0 0,-9 12 0,9-12 0,0 0 0,0 0 0,0 0 0,0 14 0,0-14 0,0 0 0,11 13-1,-11-13 1,13 12 0,-13-12 1,15 13-1,-15-13 0,20 13-1,-20-13 1,21 12 0,-21-12 0,20 8 0,-8-6 0,0 1 0,-12-3 0,23 1 0,-23-1 0,22 3-1,-22-3 1,18 2-2,-18-2-3,17 4-9,-17-4-14,0 0-4,17 13-2,-17-13 2</inkml:trace>
        </inkml:traceGroup>
        <inkml:traceGroup>
          <inkml:annotationXML>
            <emma:emma xmlns:emma="http://www.w3.org/2003/04/emma" version="1.0">
              <emma:interpretation id="{EA15CE7D-CE0C-4DE3-9960-D796182B3BBE}" emma:medium="tactile" emma:mode="ink">
                <msink:context xmlns:msink="http://schemas.microsoft.com/ink/2010/main" type="inkWord" rotatedBoundingBox="6752,15423 8039,15435 8035,15913 6747,15901"/>
              </emma:interpretation>
              <emma:one-of disjunction-type="recognition" id="oneOf2">
                <emma:interpretation id="interp6" emma:lang="en-US" emma:confidence="0">
                  <emma:literal>b he</emma:literal>
                </emma:interpretation>
                <emma:interpretation id="interp7" emma:lang="en-US" emma:confidence="0">
                  <emma:literal>blue</emma:literal>
                </emma:interpretation>
                <emma:interpretation id="interp8" emma:lang="en-US" emma:confidence="0">
                  <emma:literal>b here</emma:literal>
                </emma:interpretation>
                <emma:interpretation id="interp9" emma:lang="en-US" emma:confidence="0">
                  <emma:literal>be me</emma:literal>
                </emma:interpretation>
                <emma:interpretation id="interp10" emma:lang="en-US" emma:confidence="0">
                  <emma:literal>b me</emma:literal>
                </emma:interpretation>
              </emma:one-of>
            </emma:emma>
          </inkml:annotationXML>
          <inkml:trace contextRef="#ctx1" brushRef="#br1" timeOffset="1485">1685 405 35,'0'0'25,"0"0"-5,0 0-2,0 0-5,0 0-2,0 0-4,0 0-1,0 0-3,0 0 0,-5-16-2,5 16 0,7-22 0,-3 6 1,1-6-1,1 0 1,-1-6 0,3 1 1,-4-2 1,1 4 0,-3-2 1,1 7 1,-5-1-2,1 8 0,-5 2-1,6 11 1,-11-13-2,11 13-1,-12 0-1,12 0 0,0 0-1,-13 18 0,13-18 0,-4 22 0,7-9 0,-3 1 0,2 2 0,0 1 1,0 3-1,1 0 1,2 3 0,-1 0 0,0-1 0,1-2-1,1 1 1,1-4 0,-1-3-1,2-2 1,-8-12-1,20 18 0,-7-11 0,-13-7 0,26 8 0,-15-7 0,4-1 1,-4-4-1,1-4 1,-12 8 0,19-23 1,-11 7 0,-3-3 0,1 2 1,-4-5 0,2 5 0,-4-1 1,-1 3-1,-4 1 0,5 14 0,-15-14-1,4 12-1,-4 6 1,0 5-2,-2 8-1,0 2-1,4 9-4,-4-8-8,12 3-11,6-1-8,-1-22-1,15 17 2</inkml:trace>
          <inkml:trace contextRef="#ctx1" brushRef="#br1" timeOffset="2407">2047-2 44,'0'0'28,"0"0"-7,-15 3-3,15-3-6,-11 20-3,5-7-3,3 4-4,1 1 1,2 4-2,2-2-1,2 3 0,1-1 0,2 2 0,1-1 0,-2-1 0,2 0 1,-1-2-1,-2-1 0,0-2 1,0 0-1,-1-1 0,0-2 0,2 0 0,-2-1 0,-4-13 0,11 21 0,-11-21 0,11 18 0,-11-18 0,13 9 0,-13-9 1,0 0-1,17 10 1,-17-10-1,0 0 1,14-2 1,-14 2-1,0 0 0,17-17 0,-9 4-1,1 0 1,0-2 0,2 0-1,-1-1 1,0 3 0,-2-2 1,0 4 0,-4-2 0,-4 13 0,8-21 0,-8 21 0,5-20 0,-5 20-2,4-14 1,-4 14-1,0 0 0,0 0 0,0 0 1,0 0-1,0 0 1,0 0 0,0 0 0,0 0 0,0 0 0,1 14-1,-1-14 1,1 24-1,-2-9 0,2 1 0,1 1 0,0-2 0,1 2 0,1-4 1,-2 0-1,-2-13 0,7 20 0,-7-20 0,8 14 0,-8-14 1,0 0-1,14 12 0,-14-12 0,12-3 1,-12 3-1,16-14 0,-4 3 1,0 0-1,2-4 1,2 2-1,-2-1 1,0 1 0,-1-2 0,0 0 1,-2 0-1,0-1 0,-4 2 0,-1 1-1,-6 13 0,11-20 1,-11 20-1,0 0 1,0 0-1,0 0 1,7 17 0,-7-3 0,0 2-1,0 1 1,0 0-1,2-2 0,-1 1 0,2-3 0,-1-1 0,-2-12 0,7 17 0,-7-17 0,5 11 0,-5-11 0,9 12 0,-9-12 0,6 13 0,-6-13 0,7 14 0,-7-14 0,8 12 0,-8-12 0,7 13 0,-7-13 0,0 0 0,12 16 1,-12-16-1,0 0 0,13 10 0,-13-10 0,0 0 0,14 1 0,-14-1 0,13-1 0,-13 1 0,19-4 0,-8 3 0,-11 1 0,22-10 1,-9 2-1,0-4 0,2 0 0,-1-2 0,0-3 1,-2-1-1,3 0 0,-2 1 0,-1 0 0,-2 1 0,1 2 1,-3 0-1,-8 14 0,13-21 0,-13 21 0,5-16 1,-5 16-1,0 0 0,0-13 0,0 13 1,0 0-1,-15 1 0,15-1 0,0 0 0,-16 8 0,16-8 0,-20 7 0,20-7 0,-18 5 0,18-5-1,-16 3 1,16-3-1,-13 5 1,13-5-1,0 0 1,-5 14 0,5-14 0,0 17-1,0-17 1,0 23 0,3-10 0,-1 2 0,1-1 0,1 0 0,0 1 0,4-1 0,-2-1 0,-6-13 0,16 19 0,-16-19 0,11 14 0,-11-14 0,16 10 1,-16-10-1,17 4 0,-6-4 0,-11 0 0,23 0 0,-8-1 1,1-2-1,-2-2 0,-1 1 0,0-3 0,-13 7-2,18-11-5,-6 12-16,-12-1-13,0 0 0,14 0-1,-14 0 2</inkml:trace>
        </inkml:traceGroup>
      </inkml:traceGroup>
    </inkml:traceGroup>
    <inkml:traceGroup>
      <inkml:annotationXML>
        <emma:emma xmlns:emma="http://www.w3.org/2003/04/emma" version="1.0">
          <emma:interpretation id="{5F1136F4-47C0-4326-8BB5-A348CADFCEAA}" emma:medium="tactile" emma:mode="ink">
            <msink:context xmlns:msink="http://schemas.microsoft.com/ink/2010/main" type="paragraph" rotatedBoundingBox="6996,16055 8082,16137 8048,16587 6962,165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E382238-4A6D-47CF-99CC-2781B3BAC940}" emma:medium="tactile" emma:mode="ink">
              <msink:context xmlns:msink="http://schemas.microsoft.com/ink/2010/main" type="line" rotatedBoundingBox="6996,16055 8082,16137 8048,16587 6962,16504"/>
            </emma:interpretation>
          </emma:emma>
        </inkml:annotationXML>
        <inkml:traceGroup>
          <inkml:annotationXML>
            <emma:emma xmlns:emma="http://www.w3.org/2003/04/emma" version="1.0">
              <emma:interpretation id="{96FC6B9E-76DE-474E-BA1A-080C2C848599}" emma:medium="tactile" emma:mode="ink">
                <msink:context xmlns:msink="http://schemas.microsoft.com/ink/2010/main" type="inkWord" rotatedBoundingBox="6996,16055 8082,16137 8048,16587 6962,16504"/>
              </emma:interpretation>
              <emma:one-of disjunction-type="recognition" id="oneOf3">
                <emma:interpretation id="interp11" emma:lang="en-US" emma:confidence="0">
                  <emma:literal>red</emma:literal>
                </emma:interpretation>
                <emma:interpretation id="interp12" emma:lang="en-US" emma:confidence="0">
                  <emma:literal>mol</emma:literal>
                </emma:interpretation>
                <emma:interpretation id="interp13" emma:lang="en-US" emma:confidence="0">
                  <emma:literal>mob</emma:literal>
                </emma:interpretation>
                <emma:interpretation id="interp14" emma:lang="en-US" emma:confidence="0">
                  <emma:literal>mod</emma:literal>
                </emma:interpretation>
                <emma:interpretation id="interp15" emma:lang="en-US" emma:confidence="0">
                  <emma:literal>resole</emma:literal>
                </emma:interpretation>
              </emma:one-of>
            </emma:emma>
          </inkml:annotationXML>
          <inkml:trace contextRef="#ctx1" brushRef="#br1" timeOffset="22563">1924 815 25,'0'0'11,"0"0"-2,0 0-1,0 0 0,0 0-1,0 0 0,0 0 1,0 0 1,0 0-2,-12-8 0,12 8 0,0 0-1,0 0 0,0 0-2,0 0 0,0 0-1,0 0-1,0 0 0,0 0-1,0 0 0,8 15 0,-8-15-1,2 20 1,-2-8-1,2 1 0,1 1 1,1 1-1,-2 1 1,2 1-2,0-4 2,-1 1-1,-1-2 0,1 1-1,-3-13 2,4 18-2,-4-18 2,4 16-1,-4-16 0,1 14 0,-1-14 0,1 12 1,-1-12-1,0 11 0,0-11 0,0 0 0,1 16 0,-1-16 0,0 0 1,0 13-1,0-13 0,0 0 1,0 0-1,0 0 1,0 0-1,0 0 1,0 0-1,0 0 0,0 0 1,0 0-1,0-14 0,0 14 1,3-20-1,-2 7 0,3-4 1,0-2 0,1-3-1,-2-3 1,3-1-1,-2 1 2,3 1-2,-2 2 2,0 3-2,-2 6 1,-1 2 0,-2 11-1,0 0 0,0 0 0,13-8 0,-13 8-1,0 0 1,13 12 0,-13-12-1,12 11 1,-12-11 0,14 16 0,-14-16 0,15 13 0,-15-13 0,14 8 0,-14-8 0,15 5-1,-15-5 1,19-4 0,-19 4 0,19-5 0,-19 5 0,19-7 0,-19 7 0,21-10 0,-21 10 0,17-8 0,-17 8 0,13-8 0,-13 8 0,0 0 0,0 0 0,0 0-1,12-8 1,-12 8-1,0 0 1,0 0-1,0 0 1,-3 12-1,3-12 1,-1 18 0,0-6 0,-1 0 1,1 1-1,0 1 1,-1-2-1,1 1 0,1-13 0,0 22 0,0-22 0,3 19-1,-3-19 1,5 20 0,-5-20 0,8 17 0,-8-17-1,9 14 1,-9-14 0,0 0 0,14 14 0,-14-14 0,0 0 0,13 9 0,-13-9 0,0 0 0,14 12 0,-14-12 0,12 9 0,-12-9 0,13 9 0,-13-9 0,14 8 0,-14-8 0,0 0 0,16 4 0,-16-4 0,13-1 0,-13 1 0,14-4 0,-14 4 0,17-5 0,-17 5 0,15-7 0,-15 7 0,16-5 0,-16 5 0,13-3 0,-13 3 0,0 0 0,12-1 0,-12 1 0,0 0 0,11-1 0,-11 1 0,0 0 0,13-4 0,-13 4-1,16-3-1,-16 3-1,17-1-3,-17 1-4,13-7-11,1 11-10,-14-4 2,0 0 0</inkml:trace>
          <inkml:trace contextRef="#ctx1" brushRef="#br1" timeOffset="24219">2307 807 38,'0'0'19,"0"0"-3,-5-12-3,5 12-4,0 0-3,0 0-2,0 0 0,0 0-1,0-12-1,0 12-1,11-2 1,-11 2-1,19 0-1,-19 0 1,22 2-1,-22-2 0,20 3 0,-20-3 0,16 5 0,-16-5 0,0 0 0,14 13 1,-14-13 0,4 17 0,-4-5 0,0 1 0,-2 1 0,-1 4 0,-1-1 0,-1 1-1,0-2 1,0 0 1,5-16 1,-15 23 0,15-23 2,-15 12-1,15-12 1,-16 2-1,16-2-1,-15-4-3,15 4-7,0 0-11,-16-8-12,16 8-1,0 0-1</inkml:trace>
          <inkml:trace contextRef="#ctx1" brushRef="#br1" timeOffset="24953">2621 824 16,'0'0'20,"0"0"-3,0 0-4,-14 7-1,14-7 0,-11 15-2,11-15 0,-10 23-1,6-7-1,-1-3-3,2 4-2,-1-2-1,3 3-1,0-2-1,1 1 0,1-2 0,0-2 0,2 2 1,0-4-1,-3-11 1,6 21 0,-6-21 0,8 16 0,-8-16 0,0 0-1,15 14 1,-15-14 0,16 4-1,-16-4 0,17 1 0,-17-1 0,21-1 1,-21 1-1,19-1 0,-19 1 0,16-4 1,-16 4-1,14-5 1,-14 5-1,13-9 1,-13 9 0,9-15 0,-9 15 0,9-17-1,-9 17 1,8-19 0,-8 19-1,6-21 1,-6 21-1,3-22 1,1 6 1,-4 3-1,1-1 0,-2 1 1,0-1 0,-3-2 0,1 5 2,-2-2-2,5 13 1,-16-20-1,16 20 0,-22-16 0,9 11-1,-1 1-1,2 2 0,12 2-2,-20-4-1,20 4-1,-17 1-4,17-1-2,-11 12-7,11-12-4,-4 22-10,4-22-1,-5 19 1</inkml:trace>
          <inkml:trace contextRef="#ctx1" brushRef="#br1" timeOffset="25813">2790 692 23,'0'0'22,"0"0"-6,0 0-2,-11 15-2,11-15-3,-2 18-3,2-6-2,0 1-1,1 1 0,0 3-1,-1 0 1,0 2 2,6 1-1,-6 0 1,3 3 0,-3-3-1,6 5 0,-5-7 0,3 4-2,-2-5 0,2 1-2,-1-2 1,1-3-1,-2-1 0,-2-12 0,4 19 0,-4-19 0,4 13 0,-4-13 0,0 0 0,3 12 0,-3-12 0,0 0 0,0 0 1,10 14-1,-10-14 0,0 0 0,0 0 0,9 12 0,-9-12 0,0 0 0,0 0 0,16 10 0,-16-10 0,0 0 0,15 5 0,-15-5 0,12 2 0,-12-2 0,13 1 0,-13-1 1,13 0-1,-13 0 0,14 0 0,-14 0 0,13-1 0,-13 1 1,12-7-1,-12 7 1,0 0-2,16-17-2,-16 17-7,0 0-9,9-23-11,-9 23-1,7-13 1</inkml:trace>
        </inkml:traceGroup>
      </inkml:traceGroup>
    </inkml:traceGroup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8-04-22T05:14:47.57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E0C60ACA-2A8A-43B8-9385-9032BB3E188C}" emma:medium="tactile" emma:mode="ink">
          <msink:context xmlns:msink="http://schemas.microsoft.com/ink/2010/main" type="inkDrawing" rotatedBoundingBox="1603,15207 1618,15207 1618,15222 1603,15222" shapeName="Other"/>
        </emma:interpretation>
      </emma:emma>
    </inkml:annotationXML>
    <inkml:trace contextRef="#ctx0" brushRef="#br0">1706 364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8-11-06T01:42:54.4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context xml:id="ctx1">
      <inkml:inkSource xml:id="inkSrc2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1" timeString="2014-09-11T16:45:23.810"/>
    </inkml:context>
  </inkml:definitions>
  <inkml:traceGroup>
    <inkml:annotationXML>
      <emma:emma xmlns:emma="http://www.w3.org/2003/04/emma" version="1.0">
        <emma:interpretation id="{B8203C90-196D-4889-AEA4-2F4ECFC25D53}" emma:medium="tactile" emma:mode="ink">
          <msink:context xmlns:msink="http://schemas.microsoft.com/ink/2010/main" type="writingRegion" rotatedBoundingBox="5511,17371 5830,18085 5520,18223 5201,17509"/>
        </emma:interpretation>
      </emma:emma>
    </inkml:annotationXML>
    <inkml:traceGroup>
      <inkml:annotationXML>
        <emma:emma xmlns:emma="http://www.w3.org/2003/04/emma" version="1.0">
          <emma:interpretation id="{6229CA72-B8D3-4525-A939-E8C89C212C7A}" emma:medium="tactile" emma:mode="ink">
            <msink:context xmlns:msink="http://schemas.microsoft.com/ink/2010/main" type="paragraph" rotatedBoundingBox="5511,17371 5830,18085 5520,18223 5201,17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3826F7-250C-4556-BBB6-90B083091D65}" emma:medium="tactile" emma:mode="ink">
              <msink:context xmlns:msink="http://schemas.microsoft.com/ink/2010/main" type="line" rotatedBoundingBox="5511,17371 5830,18085 5520,18224 5201,17509"/>
            </emma:interpretation>
          </emma:emma>
        </inkml:annotationXML>
        <inkml:traceGroup>
          <inkml:annotationXML>
            <emma:emma xmlns:emma="http://www.w3.org/2003/04/emma" version="1.0">
              <emma:interpretation id="{449DBDA4-9682-4925-ACCA-AE9CF832BBBA}" emma:medium="tactile" emma:mode="ink">
                <msink:context xmlns:msink="http://schemas.microsoft.com/ink/2010/main" type="inkWord" rotatedBoundingBox="5511,17371 5830,18085 5520,18224 5201,17509">
                  <msink:destinationLink direction="with" ref="{17E68669-2BFF-4C9E-9470-1E4DD8B88B55}"/>
                </msink:context>
              </emma:interpretation>
              <emma:one-of disjunction-type="recognition" id="oneOf0">
                <emma:interpretation id="interp0" emma:lang="en-US" emma:confidence="0">
                  <emma:literal>was</emma:literal>
                </emma:interpretation>
                <emma:interpretation id="interp1" emma:lang="en-US" emma:confidence="0">
                  <emma:literal>to</emma:literal>
                </emma:interpretation>
                <emma:interpretation id="interp2" emma:lang="en-US" emma:confidence="0">
                  <emma:literal>wins</emma:literal>
                </emma:interpretation>
                <emma:interpretation id="interp3" emma:lang="en-US" emma:confidence="0">
                  <emma:literal>wig</emma:literal>
                </emma:interpretation>
                <emma:interpretation id="interp4" emma:lang="en-US" emma:confidence="0">
                  <emma:literal>ws</emma:literal>
                </emma:interpretation>
              </emma:one-of>
            </emma:emma>
          </inkml:annotationXML>
          <inkml:trace contextRef="#ctx0" brushRef="#br0">67 1265 26,'0'0'3,"0"0"0,0 0-1,-1 12 1,1-12-2,-3 13 0,3-13-1,-3 15 0,3-15 0,-1 18 0,1-18 0,-3 16 1,3-16 0,-3 16 1,3-16-1,-6 11 1,6-11-1,0 0 1,-5 15-1,5-15-1,0 0 1,-2 13-1,2-13 0,0 0 1,0 0 0,0 0-1,0 0 1,0 0 0,0 0 0,0 0 0,0 0 0,11 5-1,-11-5 0,0 0 0,15 1 0,-15-1 0,11 1 0,-11-1 0,13 2 1,-13-2-1,0 0 1,17 3 0,-17-3-1,12 3 1,-12-3-1,11 0 1,-11 0-1,17-3 0,-17 3 0,19-5 0,-19 5 0,22-4 0,-9 3 0,-1 2 0,1 1 0,-13-2 0,19 5 0,-19-5 0,17 8 0,-17-8 0,16 5 0,-16-5 0,0 0 0,15 5 0,-15-5 0,0 0 0,12 1 0,-12-1-2,0 0-2,0 0-4,14 7-4,-14-7-2,0 0-4</inkml:trace>
          <inkml:trace contextRef="#ctx0" brushRef="#br0" timeOffset="1188">133 1211 12,'0'0'7,"0"0"-2,-12-4-3,12 4 0,0 0 0,0 0 2,-14-2 1,14 2 3,-12-1 1,12 1-1,-13-1 1,13 1-1,-14-1-1,14 1-1,-13 2-3,13-2-2,-8 12-1,8-12 0,-2 23-1,2-6 1,1 4 0,2 1 0,-2 1-1,3 3 0,0 0 0,-2 3-1,0-2-1,-1 0-1,-1-2-4,-1-8-6,10 9-8,-9-26 0</inkml:trace>
          <inkml:trace contextRef="#ctx1" brushRef="#br0">355 1671 7,'0'0'6,"-11"17"1,11-17-2,0 0-1,0 0-3,0 0 1,0 0-1,0 0 1,0 0 0,0 0 1,-14 6 0,14-6 0,0 0 0,0 0 0,0 0-1,0 0-2,0 0 0,0 0-1,0 0 0,0 0 0,0 0 0,0 0 0,0 0 0,0 0 2,0 0-1,0 0 2,8-18-1,-8 18 1,0 0 1,0 0 0,0 0 0,0 0 1,13-15 0,-13 15 1,0 0-1,0 0 2,0 0-2,0 0 0,0 0 0,0 0 0,0 0-2,-10 17 1,10-17 0,-6 18-1,6-18-1,-7 26 1,7-26-1,-14 30 1,14-30-1,-12 27 1,12-27 0,-11 18 0,11-18 1,0 0-1,-9 18 0,9-18 0,0 0 0,-4 23-2,4-23 1,-3 19 0,3-19-1,-3 19 0,3-19 1,-5 20 0,5-20 0,-6 17 0,6-17 0,-7 16 0,7-16 0,0 0 0,-8 17 0,8-17 0,0 0-1,0 0 1,0 0 0,0 0 0,0 0 0,0 0 0,0 0-1,0 0 0,-8 16 0,8-16 0,0 0-1,0 0 0,0 17 1,0-17-1,0 0 1,0 0 0,0 0 0,0 0 0,0 0 0,0 0-1,0 0 0,0 0-1,0 0 0,0 0 1,0 0-1,0 0 1,0 0-1,13-18 2,-13 18-1,15-27 2,-4 11-1,-3-1 0,5-1 0,-5 1 0,3 1 0,-3 1 0,-8 15 1,14-26 0,-14 26 0,5-20 1,-5 20-1,0 0 1,0 0-2,0 0 0,0 0-1,0 0-1,0 0-1,-14-5 0,14 5 1,0 0-1,0 0 1,6-15 1,-6 15 0,0 0 2,0 0-1,11-18 1,-11 18-3,0 0-3,0 0-3,0 0-2,0 0-1,0 0-2,13-17 4,-13 17 1,0 0 4,11-16 4,-11 16 2,0 0 0,0 0-10,10-15 0,-10 15-1,0 0-4</inkml:trace>
          <inkml:trace contextRef="#ctx1" brushRef="#br0" timeOffset="1429">450 1684 12,'0'0'11,"0"0"1,0-14-1,0 14-1,0 0-2,0 0-2,0 0-2,0 0-1,0-19-1,0 19 0,0 0-1,0-16 3,0 16-1,0 0 2,0-15 0,0 15 0,0 0 0,0 0-1,0 0-1,0 0-4,0 0-3,0 0-5,0 0-6,-16 7-4,16-7 1,0 0 0,0 0 1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042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247.08772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1T22:58:54.841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695170-7B8D-489C-91BD-C04742687C24}" emma:medium="tactile" emma:mode="ink">
          <msink:context xmlns:msink="http://schemas.microsoft.com/ink/2010/main" type="inkDrawing" rotatedBoundingBox="8269,14731 11838,7688 12401,7973 8832,15016" semanticType="callout" shapeName="Other">
            <msink:sourceLink direction="with" ref="{6F38A606-9817-4748-A632-D95AB9CF91BE}"/>
          </msink:context>
        </emma:interpretation>
      </emma:emma>
    </inkml:annotationXML>
    <inkml:trace contextRef="#ctx0" brushRef="#br0">0 6864 0,'12'0'1516,"0"-23"-1516,0 11 15,-1 0-15,13 0 16,-12 0-1,0-23 1,0 35-16,-12-12 16,11 0-16,1 12 15,-12-12-15,12 1 16,12 11-16,-24-12 16,23-12-16,-11 0 15,12 24-15,-12-11 16,-1-13-16,13 12 15,11 0-15,-23 1 16,0-1-16,12 12 0,-13-24 16,1 12-16,0 12 15,0-11-15,0-1 16,23-24 0,-23 36-16,0-23 15,23 11-15,-23-12 16,0 24-16,0-23 15,11-13-15,13 24 16,-24 1-16,-1-25 0,25 1 16,-24 11-16,11-11 15,1-25-15,-24 49 16,35-13-16,-23-11 16,12 23-16,-24 0 15,23-23-15,-23 23 16,12-24-16,12 13 15,11-13-15,-23 24 0,0 1 16,12-25-16,-1 1 16,-11 35-16,0-24 15,23-11-15,1-1 16,-25 1-16,49-1 16,-1-35-16,-24 36 15,-23-12-15,47-36 16,-24 24-16,-23 35 15,24-35-15,-1 12 0,1 12 16,-1-1-16,-23-11 16,23 11-16,1-23 15,-13 36-15,-11-13 16,24 1-16,-25-12 16,13-12-16,11 23 15,-23 12-15,0-11 16,-12 0-16,12 23 0,12 0 15,-24-12 1,0-11-16,11 23 16,1-35-16,0 11 15,12 13-15,35-60 16,-48 48-16,49-1 16,-49 13-16,25-13 15,-24 1-15,23 23 0,-35-12 16,12 1-16,0 23 15,-12-24-15,11 24 16,-11-24-16,24 12 16,-24 1-16,0-1 15,0 0 1,0 0-16,12-23 16,0 11-1,-12-11-15,23-1 0,-11 1 16,-12 23-16,12-12 15,12-11-15,-24 23 16,11-23-16,1 23 16,-12-12-16,12 12 15,0-23-15,23 0 16,-11 11-16,-12 12 16,-12-23-16,12 23 0,-1 0 15,-11 0-15,0-23 16,0 23-16,0 0 15,0-11-15,0-13 16,12 1-16,-12 11 16,24-11-16,-24 23 15,12-35-15,-1 11 16,-11 24-16,24-35 0,-12 0 16,-12 11-16,24-11 15,-13-12-15,1 35 16,12-11-16,-12-1 15,-1 13-15,25-36 16,-36 47-16,23-47 438,1-47-438,-12 46 15,0 13-15,-12-24 16,35 24-16,-11-36 0,-1 13 15,-23-1-15,36 0 16,-24-36-16,11 13 16,1 11-16,-12 60 15,-12-13-15,35 1 16,-23 11-16,12-11 16,-13 23-16,1-24 15,0 25-15,0-13 16,23-12-16,-35 25 15,12-13-15,12 0 0,-24 13 16,23-25-16,-23 13 16,24-37-16,-12 13 15,11-12-15,-11 36 16,24-13-16,-24-35 16,11 36-16,-23-1 15,12 13-15,12-36 0,-24 11 16,11 13-16,1 11 15,12-35-15,-12 12 16,23 12-16,-35-1 16,24 12-16,-12-11 15,23 0-15,-23-13 16,11-23-16,13 36 16,-24 0-16,47-48 15,-24 36-15,-23 11 0,47 1 16,-23-1-16,-13 1 15,13 23-15,-13-23 16,-11 35-16,0-12 16,0 0-16,0 12 47,-1-12 15,25 0-62,-13-11 16,1 11-16,-12 12 15,0-12-15,-1 0 16,-22 12 312,-1 0-328,-12 0 16,12 0-16,-11 12 15,-13-12-15,25 0 0,-1 0 16,0 0-16,0 0 16,0 12-1,-11-12-15,11 0 16,0 0-1,0 0 1,0 23-16,1-23 16,-1 0-16,-12 0 15,12 0 17,36-11 218,-12-1-235,11 12-15,1 0 16,-12 0-16,0 0 78,-1 0-62,1 0-16,0 0 15,0 0-15,0 0 16,11 0-16,-11 0 0,0 0 15,0 0-15,0 0 16,-1 0-16,1 0 16,12 0-16,-12 0 31,-12 12 235,0 11-251,0-11 1,0 12-1,0-12-15,0-1 16,0 25-16,0-13 16,0 1-1,0-12-15,0 0 16,0 0-16,0 11 16,0 1-1,0-12-15,0-1 16,0 1-1,0 0-15,0 0 16,0 0 0,0-1-16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8:03:23.82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8:03:26.26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82 0,'35'0'438,"-23"0"-438,0 0 15,11 0-15,-11 0 16,11 0-1,-11 0-15,0 0 0,0 0 16,-1 0-16,13 0 16,-1 0-1,-11 0-15,0 0 16,0 0 0,-1 0-1,1 0-15,0 0 16,11 0-16,-11 0 15,0 0 1,0 0 0,0 0-16,-1 0 15,1 0 1,12 0-16,-13 0 16,13 0-16,11 0 15,-11 0 1,11 0-16,-23 0 0,-1 0 15,13 0-15,-1 0 16,-11 0-16,12 0 16,11 0-16,-23 0 15,0 0-15,11 0 16,12 0-16,1 0 16,-13 0-1,-11 0-15,0 0 0,11 0 16,-11 0-16,11 0 15,13 0 1,-25 0 0,1 0-16,12 0 15,11 0-15,-23 0 16,11 0-16,1 0 16,-12 0-16,-1 0 0,1 0 15,12 0 1,11-23-16,-23 23 15,23 0-15,-12 0 16,-11 0-16,23 0 16,-23 0-1,0 0-15,0 0 16,0 0 0,-12-12-16,35 12 0,0-12 15,-11 12-15,11 0 16,-23 0-16,-1 0 15,1 0-15,0 0 16,0 0 0,-1 0-16,13 0 31,-12-12-31,11-11 0,13 23 16,-25 0-16,1 0 15,0 0 1,0 0-16,-1 0 47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8:03:32.31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79 0,'47'0'218,"0"0"-202,0 0-16,0 0 16,-11 0-16,11 0 0,12-24 15,-36 24-15,24-12 16,-12 12-16,1 0 16,-13 0-16,-11 0 15,35 0-15,-35 0 16,35 0-16,-12 0 15,-11 0-15,11-24 16,0 24-16,-11 0 0,11 0 16,-12 0-1,13 0-15,-13 0 16,-11 0 0,23 0-16,-23 0 15,12 0-15,11 0 16,-23 0-16,-1-12 15,25 12-15,-25 0 16,1 0-16,12 0 16,-1 0-16,-11 0 15,0 0 1,-1 0-16,1 0 16,0 0-16,0 0 15,11 0 1,-11 0-16,0 0 15,0 0 1,-1 0 0,1 0-1,0 24 1,0-12 31,11-12-32,-23 12 17,0 0 77,0 0-62,0 0 0,0-1-32,0 13 17,0-12-17,-12-1 1,1 2 0,-1-13-1,0 0 1,12 12-16,-12-12 15,1 12 1,-1-12 0,0 0-1,-11 0 1,11 12-16,0-12 16,0 0-1,0 0 1,1 0-16,-1 0 15,-12 0 1,13 0 31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8:03:39.49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 0,'35'0'265,"-11"0"-249,-12 0-16,-1 0 0,25 0 16,-13 0-16,-11 0 15,11 0 1,1 0-16,-12 0 15,-1 0-15,25 0 16,-24 0-16,-1 0 16,13 0-16,-1 0 15,1 0-15,11 0 0,-11 0 16,11 0-16,-12 0 16,13 0-16,-13 0 15,-11 0-15,23 0 16,-23 0-16,0 0 15,0 0-15,-1 0 16,13 0-16,-12 11 16,11-11-16,-11 0 15,0 0-15,11 0 32,-11 0-32,-12 12 15,12-12-15,-1 0 16,13 0-16,-1 12 15,-11 0-15,0-12 16,0 0-16,11 0 16,-23 12-16,24-12 0,-12 11 15,11-11-15,-11 0 16,0 0-16,23 0 16,-23 0-16,11 24 15,1-24-15,-1 0 16,-11 0-1,0 0-15,23 0 16,-12 0-16,13 0 16,-25 0-16,1 12 15,0-12-15,23 0 16,-23 0-16,0 0 16,0 0-16,11 0 15,1 0 1,-13 0-16,1 0 15,0 0-15,11 0 0,1 0 16,-1 0-16,-11 0 16,0 0-16,0 0 15,-1 11-15,13-11 16,-12 0 0,0 0-1,-12 12 48,0 0 62,0 0-47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8:03:47.91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8:03:49.72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20:47.09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60 0,'24'0'562,"-12"0"-546,12 0-16,-12 0 0,0 0 16,0 0-16,12 0 15,0 0-15,-12 0 16,0 0 0,0 0-16,0 0 15,0 0 1,0 0-1,12 0-15,-11 0 16,-1 0-16,0 0 16,0 0-16,0 0 15,0 0 1,12 0 0,-12 0-1,0 0 1,0 0-1,0 0-15,0 0 16,0 0 0,0 0-16,12 0 15,0 0 1,-12 0-16,0 0 16,0 0-16,12 0 15,-12 0-15,12 0 16,-11 0-16,23 0 0,-12 0 15,12 0-15,-12 0 16,0 0-16,-12 0 16,0 0-16,0 0 15,12 0-15,12 0 16,-24 0 0,0 0-1,0 0-15,0 0 16,25 0-16,-25 0 15,0 0-15,24 0 16,-24 0-16,0 0 16,12 0-1,-12 0 1,24 0-16,-24 0 16,12 0-1,0 0-15,-12 0 0,12 0 16,-12 0-1,25 0-15,-25 0 16,36 0-16,-24 0 16,12-24-16,-24 24 15,24 0-15,-12 0 16,-12 0-16,0 0 16,12 0-1,-12 0-15,12 0 16,-12 0-16,25 0 15,-25 0-15,0 0 16,0 0-16,0 0 16,0 0-16,0 0 15,12 0-15,-12 0 16,0 0-16,0 0 16,0 0-16,0 0 15,0 0-15,12 0 16,-12 0-16,0 0 15,0 0 1,12 0 0,0 0-1,-12 0-15,0 0 16,1 0-16,-1 0 16,0 0-16,0 0 15,0 0 1,12 0-16,-12 0 15,0 0-15,0 0 16,12 0-16,12 0 16,0 0-16,-12 0 15,-12 0-15,24 0 16,-24 0-16,12 0 16,-11 0-16,11 0 15,-12 0-15,0 0 16,12 0-16,12 0 15,-12 0 1,12 0-16,-24 0 16,0 0-16,0 0 15,0 0-15,12 0 16,-12 0-16,12 0 16,-12 0-1,0 0-15,13 0 16,-13 0-1,0 0-15,0 0 16,12 0-16,12 0 16,0 0-1,-24 0-15,0 0 16,12 0 0,12 0-1,-24 0-15,0 12 16,0-12-16,0 0 15,12 0-15,-11 0 16,-1 0-16,0 0 16,0 0-1,0 0-15,0 0 0,12 0 16,-12 0-16,0 0 16,0 0-16,0 12 15,24 13-15,-12-25 16,-12 0-1,0 13 1,12-13-16,-12 0 16,0 0 15,0 0 78,0 0 157,0 0-250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8:03:50.65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8:03:53.31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20 0,'47'0'156,"12"0"-140,-36 0-16,12 0 16,12 0-16,-11 0 15,11 0-15,-24 0 16,36 0-16,-35 0 15,11 0-15,-12 0 16,13 0-16,-13 0 0,36 0 16,-35 0-1,46 0-15,-23 0 0,12 0 16,11 0-16,-23 0 16,1 0-16,-13 0 15,-23 0-15,11 0 16,12 0-16,-23 0 15,0 0-15,23 0 16,-23 0-16,11 0 16,13 0-16,-13 0 0,13 0 15,-13 0-15,1 0 16,-1 0-16,12 0 16,-11 0-16,-12 0 15,35 0-15,-12 0 16,-12 0-16,-11 0 15,23 0-15,-23 0 0,12 0 16,-12 0-16,11 0 16,1 0-1,11 0 1,-12 0-16,-11 0 16,0 0-16,23 0 15,-23 0-15,35 0 16,-35 0-16,-1 0 15,1 0-15,24 0 16,-25 0-16,36 0 16,0 0-16,-23 0 15,35 0-15,-12-12 16,23 12-16,-34 0 16,-13 0-16,12 0 15,-11 0-15,-12 0 16,11 0-16,1 0 15,11 0-15,-12 0 0,13 0 16,-13 0-16,-11 0 16,23 0-16,-23 0 15,12 0-15,-1 0 16,1 0-16,-13 0 16,1 0-1,0 0-15,0 0 0,11 0 16,-11 0-1,0 0-15,-1 0 16,1 0 0,23 0-1,-23 0 1,0 0-16,0 0 16,-1 0-1,1 0 63,0 0-62,12 0 31,-13 0-47,1 0 15,0 0 1,0 0-16,-1 0 16,1 0-16,12 0 15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8:04:04.66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35 0,'24'0'234,"-13"0"-218,13 0-16,11 0 16,-11 0-1,-13 0-15,1 0 16,23 0-16,-23 0 15,0 0-15,23 0 16,-23 0 0,0 0-16,0 0 15,-1 0-15,25 0 16,-25 0-16,13 0 16,-12 12-16,23-12 15,-12 0-15,48 0 16,-36 0-16,-11 0 15,11 0-15,-23 0 16,11 0-16,13 0 16,-1 0-16,-12 0 15,13 0-15,-13-12 16,1 12-16,-1 0 16,12 0-16,-23 0 15,0 0-15,0 0 16,0 0-16,-1 0 15,1 0-15,0 0 0,23 0 16,-11 0-16,11 0 16,-23 0-16,23 0 15,-12 0-15,24 0 16,-11 0-16,11 0 16,-12 0-16,-11 0 15,34 0-15,-11 0 0,-23 0 16,46 0-16,-34 0 15,-1 0-15,-11 0 16,11 0-16,-23 0 16,-1 0-16,1 0 15,0 0-15,23 0 16,-23 0-16,0-11 16,11 11-16,12 0 15,-23 0-15,0 0 0,23 0 16,-11 0-1,11 0 1,-23 0-16,11 0 16,-11 0-16,23-12 15,-11 12-15,-1 0 16,-11 0-16,12 0 16,-13 0-16,1 0 15,12 0 16,-13 0-31,13 0 16,11 0 0,-23 0-1,0 0-15,0 0 16,-1 0 0,1 0-16,12 0 15,-13 0-15,1 0 16,0 0-1,0 0-15,-1 0 16,1 0-16,23 0 16,-23 0-1,0 0 1,0 0-16,-1 0 0,1 0 16,12 0-16,-1 0 15,-11 0 1,0 0-16,0 0 15,11 0-15,-11 0 16,0 0-16,-1 0 16,13 0-16,11 0 15,0 0-15,-11 0 0,11 0 16,-23 0-16,11-12 16,-11 12-16,12 0 15,-12 0-15,-1 0 16,1 0-1,0 0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9-09-12T17:45:10.082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DF4C52-94D0-4030-8278-FA2C12065AE6}" emma:medium="tactile" emma:mode="ink">
          <msink:context xmlns:msink="http://schemas.microsoft.com/ink/2010/main" type="writingRegion" rotatedBoundingBox="-444,17188 2897,17188 2897,18014 -444,18014"/>
        </emma:interpretation>
      </emma:emma>
    </inkml:annotationXML>
    <inkml:traceGroup>
      <inkml:annotationXML>
        <emma:emma xmlns:emma="http://www.w3.org/2003/04/emma" version="1.0">
          <emma:interpretation id="{3827D00E-E0B7-4C7C-9726-F61E592F3169}" emma:medium="tactile" emma:mode="ink">
            <msink:context xmlns:msink="http://schemas.microsoft.com/ink/2010/main" type="paragraph" rotatedBoundingBox="-444,17188 2897,17188 2897,18014 -444,18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06DD09-49A5-4416-A4FA-47F35A6B9B8C}" emma:medium="tactile" emma:mode="ink">
              <msink:context xmlns:msink="http://schemas.microsoft.com/ink/2010/main" type="line" rotatedBoundingBox="-444,17188 2897,17188 2897,18014 -444,18014"/>
            </emma:interpretation>
          </emma:emma>
        </inkml:annotationXML>
        <inkml:traceGroup>
          <inkml:annotationXML>
            <emma:emma xmlns:emma="http://www.w3.org/2003/04/emma" version="1.0">
              <emma:interpretation id="{EBE077D9-9656-40FE-9C06-FEB03D5D8F6D}" emma:medium="tactile" emma:mode="ink">
                <msink:context xmlns:msink="http://schemas.microsoft.com/ink/2010/main" type="inkWord" rotatedBoundingBox="-444,17188 2897,17188 2897,18014 -444,18014"/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5</emma:literal>
                </emma:interpretation>
              </emma:one-of>
            </emma:emma>
          </inkml:annotationXML>
          <inkml:trace contextRef="#ctx0" brushRef="#br0">859 21 0,'-12'0'219,"-13"0"-204,-12 0-15,25 0 16,-1 0-16,-24-12 16,13 12-16,-13 0 15,0 0-15,12 0 0,13 0 16,-1 0-16,1 0 15,-12 0-15,11 0 16,1 0-16,0 0 16,-1 0-1,1 0-15,0 0 16,-13 0 0,13 0-16,-1 0 15,1 0 1,0 0-16,-1 0 15,1 0 1,-13 0-16,13 0 16,0 0-16,-1 0 15,1 0 1,0 0 0,-1 0-16,-11 0 15,11 0-15,1 0 16,0 0-1,-1 0 1,1 0-16,0 0 16,-1 0-16,-24 0 15,25 12 1,0-12 0,-1 0-1,13 13 63,0-1-46,0 13-17,0-13 1,0 0-1,-24 1 1,24-1 0,0 0-16,-13-12 15,13 13-15,0 11 16,-12-24-16,12 25 0,0-13 16,0 1-16,-12 24 15,12-25-15,-13 0 16,13 13-16,0 0 15,0-13-15,0 13 16,0-13-16,0 0 16,0 13-16,0-13 15,0 1 1,0-1-16,0 0 16,0 1-16,0-1 15,0 0 16,0 13 1,0-13-32,0 1 15,0-1 1,0 0-16,0 1 16,0-1-1,0 13-15,0-13 16,0 0-1,13-12 423,-1 0-422,0 0-1,1 0 1,11 0-16,-11 0 78,-1 0-62,-12 13-1,12-13 1,1 0-16,-1 0 31,0 0-31,13 0 47,-13 0-31,1 0 15,-1 12-31,0-12 47,1 0-32,-13 12-15,12-12 16,13 0-16,-13 0 16,0 0 15,1 0-16,-1 0 1,0 0 0,1 0-1,11 0 1,-11 0-16,-1 0 16,0 0-16,-12 13 15,13-13 1,-1 24-16,0-24 31,1 0-31,11 0 31,-11 0-15,-1 0 0,0 0-16,1 0 31,-1 0-31,0 0 47,13 0-47,-13 0 31,0 0-15,1 0-16,-1 0 15,0 0 1,1 0-1,11 0 17,-11 0-17,-1 0 1,0 0-16,1 0 0,-1 0 16,0 0 46,13 0-46,-13 0 31,1 0-1,-1 0 17,0 0-47,1 0 30,-1-12-30,0 12 0,13-12-16,-13 12 62,1 0-31,-1-13 1,0 13-17,1-12 63,-1 12-78,13 0 250,-13 0-203,0 0-31,1 0 0,-1 0-1,0 0 1,1 0 15,11 0-15,-11 0-1,-1 0-15,0 0 32,1 0-17,-1 0 1,0 0-1,1 0-15,11 0 16,-11 0 0,-1 0-16,0 0 31,1 0 188,-1 0-188,0 0 0</inkml:trace>
          <inkml:trace contextRef="#ctx0" brushRef="#br0" timeOffset="4645.281">896 34 0,'12'0'219,"1"0"-219,-1 0 0,0 0 15,13 0 1,-13 0 0,1 0-16,-1 0 31,0 0-31,25 0 31,-12 0-15,-13 0-16,1 0 15,11 0-15,-11 0 16,-1 0 0,0 0-1,1 0 1,-1 0 15,0 0 0,13 0 1,-13 0-17,1 0 1,-1 0 15,0 0-15,1 0 31,-1 0-1,0 0 1,13 0-31,-13 0 15,1 0-15,-1 0-16,0 0 15,25 0 1,-24 0 0,-1 0-16,0 0 15,1 0 1,-1 0 0,0 0-16,13 0 31,-13 0-31,1 0 15,-1 0-15,0 0 32,1 0-32,-1 0 31,13 0-31,-1 0 16,1 0-1,0-25-15,-13 25 16,0 0-1,1 0 1,-1 0 0,0 0-16,1 0 15,11 0 1,-11 0 0,-1 0-16,0 0 31,0 0-31,1 0 31,-1 0-31,13 0 31,-13 0-31,0-12 16,1 12-16,-1 0 16,0 0-16,1 0 15,11 0 1,-11 0 15,-1 0-31,0 0 16,1 0-1,-1 0 1,0 0-16,1-13 31,11 13-15,-11 0-1,-1 0 1,0-12 0,1 12-16,-1 0 15,0 0 1,13 0 0,-13 0-1,1 0 1,-1 0-1,0 0 1,1 0 0,-1-12-1,13 12-15,-13 0 16,0 0-16,1-13 16,-1 13-16,0 0 15,1-12-15,11 12 16,-11 0-16,-1 0 15,0 0-15,1-12 16,-1 12 0,0 0-16,1 0 15,11 0 1,-11 0-16,-1 0 16,0 0 15,1 0-16,-1 0 17,0 0-32,13 0 15,-13 0 1,1 0 0,-1 0-1,0 0 16,1 0-15,-1 0 0,13 0 31,-13 0-16,0 0 0,1 0 0,-1 0 32,0 0-48,1 0 32,11 0-15,-11 0-32,-1 0 15,0 0-15,1 0 16,-1 0-1,0 0 1,1 0-16,11 0 16,-11 0-1,-1 0-15,0 0 16,1 0-16,-1 0 16,0 0-16,13 0 15,-13 0-15,1 0 16,-1 0-1,0 0-15,1 0 16,-1 0 0,12 0-1,-11 0-15,-1 0 16,0 0-16,1 0 16,-1 0-1,0 0 16,13-25-15,-13 25 15,1 0 16,-1 0 31,0 0-62,1 0 46,-1 0 220,0 12-282,13 1 15,-13-13 17,1 0-17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9-09-12T17:45:28.614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143452-39DE-4FAB-B3DB-A0175EE6BA9F}" emma:medium="tactile" emma:mode="ink">
          <msink:context xmlns:msink="http://schemas.microsoft.com/ink/2010/main" type="writingRegion" rotatedBoundingBox="1035,7139 2835,7139 2835,10394 1035,10394"/>
        </emma:interpretation>
      </emma:emma>
    </inkml:annotationXML>
    <inkml:traceGroup>
      <inkml:annotationXML>
        <emma:emma xmlns:emma="http://www.w3.org/2003/04/emma" version="1.0">
          <emma:interpretation id="{248F3842-9692-464D-97CA-B8F534854858}" emma:medium="tactile" emma:mode="ink">
            <msink:context xmlns:msink="http://schemas.microsoft.com/ink/2010/main" type="paragraph" rotatedBoundingBox="1035,7139 2835,7139 2835,10394 1035,10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E22DF3-9CDB-43F8-A901-41966FA2A5D6}" emma:medium="tactile" emma:mode="ink">
              <msink:context xmlns:msink="http://schemas.microsoft.com/ink/2010/main" type="line" rotatedBoundingBox="1035,7139 2835,7139 2835,10394 1035,10394"/>
            </emma:interpretation>
          </emma:emma>
        </inkml:annotationXML>
        <inkml:traceGroup>
          <inkml:annotationXML>
            <emma:emma xmlns:emma="http://www.w3.org/2003/04/emma" version="1.0">
              <emma:interpretation id="{CC1ED186-087F-4274-96BA-32C2C8940B83}" emma:medium="tactile" emma:mode="ink">
                <msink:context xmlns:msink="http://schemas.microsoft.com/ink/2010/main" type="inkWord" rotatedBoundingBox="1035,7139 2835,7139 2835,10394 1035,10394"/>
              </emma:interpretation>
              <emma:one-of disjunction-type="recognition" id="oneOf0">
                <emma:interpretation id="interp0" emma:lang="en-US" emma:confidence="0">
                  <emma:literal>[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£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753 33 0,'-13'0'218,"-11"0"-218,-1 0 16,13 0-16,-1 0 16,1-13-16,-13 13 15,13-12-15,0 12 16,-1 0-16,1 0 0,-13 0 16,1 0-1,11 0-15,1 0 16,0 0-1,-1 0-15,-24 0 16,25 0 0,0 0-16,-13 0 15,13 0 1,-13 0-16,13 0 16,0 0-16,-1 0 15,1 0 1,0 0-1,-1 0 1,-11 0 0,11 0-16,1 0 47,0 0-32,-1 0 1,1 0-16,0 0 15,-1 0 1,-11 0 0,11 0-16,1 0 15,0 0 1,-1 0-16,1 0 16,-25 0-1,25 0 1,-1 0-16,1 0 94,12 12 15,0 1-78,0-1-31,0 25 16,0-25-1,0 13-15,0 12 16,0-12-16,0 12 0,0 0 16,0-25-16,0 13 15,0 12-15,0-25 16,0 0-16,0 13 16,0 0-16,0-13 15,0 0-15,0 1 16,0-1-16,0 0 0,0 25 15,0-24 1,0-1-16,0 0 16,0 1-1,0-1 1,0 0-16,0 13 16,0-13-1,0 13 1,0-13-1,0 1-15,0 11 16,0-11-16,0-1 16,0 0-1,0 1-15,0-1 16,0 0-16,0 13 16,0-13-16,0 1 15,0 11 1,0 13-16,0-24 15,0-1-15,0 25 16,0-25 0,0 1-16,0-1 15,0 0-15,0 1 16,0-1 0,0 0-1,0 13 1,0-13-16,0 0 15,12 1-15,1-1 16,-13 0-16,0 1 16,0 11-16,0-11 15,0-1-15,0 0 16,0 1 0,0-1-16,0 0 15,0 13 16,0-13-15,0 1 0,0-1-16,0 0 15,0 1 1,24-1-16,-24 13 16,0-1-16,0-11 0,0-1 15,0 0-15,0 1 16,0 11-1,0-11-15,0-1 16,0 0 0,0 1-16,0-1 15,0 0 1,0 13-16,0 0 16,0-13-1,0 0-15,0 1 16,0 11-16,0 1 15,0 12 1,0-25 0,0 1-1,0 11 1,0-11-16,0-1 0,0 13 16,0-13-16,0 0 15,0 1-15,0-1 16,0 0-16,0 1 15,0 11-15,0-11 16,0-1-16,0 13 16,0-13-16,0 13 15,0-1-15,0-11 0,0-1 16,0 25-16,0-25 16,0 13-16,0-13 15,0 25-15,0-12 16,0-13-1,0 13-15,0-13 16,0 1-16,0-1 16,0 0-16,13 25 15,-13-12 1,0 12 0,0-13-1,12 13 1,-12-24-16,0-1 15,0 13-15,0-13 16,0 0-16,0 1 16,0-1-16,0 0 15,0 1 1,12-1-16,-12 13 16,0-13-16,0 0 15,0 1 1,0-1-1,0 0-15,25-12 16,-25 13-16,0 11 0,12-11 47,-12-1-47,0 0 31,0 1-31,0-1 16,0 0-1,13-12-15,-13 25 0,0-13 16,0 1 0,0-1-16,12-12 15,-12 12 1,0 1 15,0-1-15,12 0-16,1-12 15,-13 25-15,0-13 0,0 1 16,12-1-16,-12 0 16,0 1-1,0-1 1,0 13-16,12-13 16,-12 0-1,0 1 1,0-1-16,25-12 15,-25 12 17,0 1-1,0 11-15,12-24 15,-12 13 31,13-13 1,-1 0-32,-12 12-15,0 0-16,12-12 15,-12 13 1,13-1 0,-1 0 15,13 13-16,-25-13 17,12-12-17,0 0 17,0 0 14,1 13-46,-1-13 16,0 0 0,-12 12-1,25-12-15,-13 12 16,1-12 0,-1 0-1,0 13 1,1-13-1,-1 0 1,13 0 15,-13 0-15,0 0 15,1 0-31,-1 0 47,0 0-31,1 0-1,-1 0-15,25 0 0,-25 0 16,1 0-16,24 0 16,-25 0-16,0 0 15,1 0 1,-1 0-16,25 0 15,-12 0-15,-13 0 16,25 0-16,-12 0 16,-13 0-16,25 0 0,-12 0 15,12 0-15,-25 0 16,0 0-16,25 0 16,-12 0-16,12 0 15,-12 0 1,-13 0-1,13 0-15,-1 0 16,-11 0 0,-1 0-16,0 0 0,13 12 15,0-12 1,-13 0-16,0 12 16,1-12-16,-1 0 15,25 0-15,-12 0 16,12 0-1,0 0 1,-25 0-16,0 0 16,1 0-16,-1 0 15,25 0 345,-12 0-345,-13 0 1,12 0-16,1 0 16,-13 0-16,1 0 15,-1 0-15,13 0 16,-13 0-1,0 0 1,1 0 0,-1 0-1,0 0 1,1 0 0,-1 0 62</inkml:trace>
          <inkml:trace contextRef="#ctx0" brushRef="#br0" timeOffset="3570.229">740 33 0,'13'0'219,"24"0"-219,-25 0 15,0 0-15,13 0 16,0 0-16,-13 0 0,0 0 16,1 0-1,-1 0 1,0 0-16,25 0 15,-24 0 1,-1 0 0,0 0-1,1-13-15,-1 13 16,0 0-16,13 0 0,-13 0 16,13 0-1,-13 0-15,1 0 16,11 0-1,-11 0-15,11 0 16,13 0 0,-12 0-16,12 0 15,0 0-15,-12 0 16,-13 0-16,13 0 16,-1 0-16,-11 0 15,-1 0-15,25 0 16,-12 0-1,-25 13 1,37-13-16,-25 0 16,0 0-16,1 0 15,-1 0-15,13 0 16,-13 0 0,0 0-1,0 0-15,1 0 16,-1 0-1,0 0 17,1 0-32,-13 12 15,24-12-15,-11 0 16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9-09-12T17:45:22.746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225216-745C-41B9-8EBF-EEB07E4514D1}" emma:medium="tactile" emma:mode="ink">
          <msink:context xmlns:msink="http://schemas.microsoft.com/ink/2010/main" type="writingRegion" rotatedBoundingBox="-2056,17370 -595,8001 1007,8251 -453,17620"/>
        </emma:interpretation>
      </emma:emma>
    </inkml:annotationXML>
    <inkml:traceGroup>
      <inkml:annotationXML>
        <emma:emma xmlns:emma="http://www.w3.org/2003/04/emma" version="1.0">
          <emma:interpretation id="{7E17B855-24A9-4B87-8BD2-4B97A63100CB}" emma:medium="tactile" emma:mode="ink">
            <msink:context xmlns:msink="http://schemas.microsoft.com/ink/2010/main" type="paragraph" rotatedBoundingBox="-2056,17370 -595,8001 1007,8251 -453,17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A9ED25-0EDD-4288-A4A8-6CAC42C82143}" emma:medium="tactile" emma:mode="ink">
              <msink:context xmlns:msink="http://schemas.microsoft.com/ink/2010/main" type="line" rotatedBoundingBox="-2056,17370 -595,8001 1007,8251 -453,17620"/>
            </emma:interpretation>
          </emma:emma>
        </inkml:annotationXML>
        <inkml:traceGroup>
          <inkml:annotationXML>
            <emma:emma xmlns:emma="http://www.w3.org/2003/04/emma" version="1.0">
              <emma:interpretation id="{0E4C0F38-B313-4826-AF1D-EC606282708A}" emma:medium="tactile" emma:mode="ink">
                <msink:context xmlns:msink="http://schemas.microsoft.com/ink/2010/main" type="inkWord" rotatedBoundingBox="-2056,17370 -595,8001 1007,8251 -453,17620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on</emma:literal>
                </emma:interpretation>
                <emma:interpretation id="interp2" emma:lang="en-US" emma:confidence="0">
                  <emma:literal>Zoo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568 9418 0,'-12'0'218,"0"0"-202,-1-12-16,1 12 16,-25-37-16,25 37 15,-1-25-15,-24 13 16,37-13-16,-37 13 0,25 0 15,-13-25-15,1 12 16,-1-12-16,0 0 16,13 0-16,-25 25 15,37-38-15,-37 26 16,37-1-16,-25-12 16,25-12-16,-37 24 15,13-24-15,11 12 16,1 0-16,-13 25 0,25-13 15,-12-12 1,0 37-16,12-25 0,0 13 16,0 0-16,0-13 15,0 13-15,0-1 16,0 1-16,0 0 16,0-1-16,0 1 15,0-13 1,0 13-16,0 0 0,0-13 15,0-12-15,0 12 16,0-12-16,0 0 16,0-12-16,0 0 15,0-1-15,0-11 16,24-13-16,-24 49 16,0-12-16,0 0 0,0 25 15,0-1-15,0-11 16,0-13-16,0 24 15,0 1-15,0 0 16,0-1-16,0 1 16,0-13-16,0 13 15,0 0 1,0-13-16,0-12 16,0 25-1,0-1-15,0-24 0,0 13 16,0-13-16,0 12 15,0-12-15,0-12 16,0 12-16,0 25 16,0-13-16,0-12 15,0 12 1,-24 1-16,24 11 16,0 1-16,-13 0 0,13-1 15,0 1 1,-12 0-1,12-13-15,0 13 16,0-1 0,0-11-1,0 11-15,0-11 16,0 11-16,0-36 437,12-25-421,1 25-16,-13-1 16,0-24-16,0 37 15,0-12-15,0 0 0,0 12 16,0-13-16,0-11 16,24-13-16,-11 0 15,-13 0-15,24 25 16,-24-1-16,0 13 15,0 0-15,0 13 16,-12-13-16,12-13 16,0 1-16,0 12 0,-12 0 15,12 12-15,0-12 16,-13 0-16,13 13 16,0 11-16,0 1 15,0-25-15,0 12 16,0 1-16,0-1 15,0 13-15,0-13 16,0-12-16,0 0 16,0 12-16,0 13 0,0-37 15,0 12-15,0 12 16,0-37-16,0 13 16,0 24-16,0-49 15,0 13-15,0-13 16,0 25-16,0 12 0,25 12 15,-25-37-15,0 38 16,12-13-16,-12 24 16,0-11-16,0-1 15,13 13-15,-13-13 16,0-12-16,0 12 16,0-12-16,0 13 15,12-1-15,0 0 16,-12-24-16,0 12 15,0 12-15,25-12 0,-25-12 16,0-13-16,0 38 16,12-38-16,-12 13 15,0 24-15,25-12 16,-25 0-16,0 12 16,12-12-16,-12 25 15,0-25-15,0 25 0,13-13 16,11-12-16,-24 0 15,13 12-15,-1-11 16,-12 23-16,0 1 16,0-25-16,0 12 15,0-12-15,0 13 16,0-13-16,0 12 16,0-12-16,25-12 15,-25-25-15,0 12 0,0 37 16,0-49-16,0 37 15,0 13-15,0-13 16,0 12-16,0-12 16,-13 0-16,13 12 15,0-12-15,0 13 16,0-1 0,0 13-16,0-1 0,0-11 15,0 11 1,0-11-16,0-1 15,0 13-15,13-1 16,-13-36-16,0 37 16,0-25-16,12 24 15,-12-36-15,0 24 16,0-12-16,12 13 16,-12-13-16,0 0 0,0 12 15,0-12-15,0 13 16,0-13-16,0 12 15,0-12-15,0 0 16,0 12-16,0-12 16,0 13-16,0-26 15,0 26-15,0-1 16,0-12-16,0 12 16,0-12-16,0 25 15,0 0-15,0-1 0,0 1 16,13 0-1,-13-13 1,0-12 437,0-25-453,0 38 16,0-38-16,0 37 15,0-12-15,0 13 0,24-13 32,-24 0-32,0 12 0,0-12 15,13 12-15,11-61 16,-24 61-16,0-12 16,0 13-16,0-38 15,0 13-15,0 37 16,0-38-16,0-24 15,0 50-15,0-38 16,0 37-16,0-24 0,13 12 16,-13 0-16,0 12 15,0-36-15,0 48 16,0-36-16,0 37 16,0-13-16,12-12 15,-12 12-15,0-12 16,0 0-16,0 25 0,0 0 15,0-1-15,0 1 16,0 0-16,0-1 16,0 1-1,0-13 1,25 1-16,-25 11 16,12-24-16,-12 25 15,12-13-15,-12-12 16,0 25-16,0 0 15,0-1-15,0-11 16,0 11-16,13 1 16,-13-13-16,0-12 15,0 25 1,0 0 0,12 12 202,13 0-202,-1 0-16,-11 0 16,-1 0-16,0 0 0,25 0 15,-12 0 1,-13 0-16,25 0 15,-24 0-15,11 0 16,1 0-16,-13 0 16,1 0-16,-1 0 15,0 0-15,1 0 16,24 0-16,-13 0 16,13 0-1,-12 0-15,12 0 16,-12 0-1,-1 0-15,-11 0 16,11 0-16,13 0 16,-12-13-16,0 13 15,-13 0-15,13 0 16,11 0-16,-11 0 0,-13 0 16,13 0-16,0 0 15,-13 0 1,0 0-16,1 0 15,11 0 1,-11 0 0,-1 0 15,0 0-15,1 13-16,-13-1 15,12-12-15,0 0 16,1 0-1,11 0 1,-11 12 31,-1-12-47,-12 13 16,12-13-16,1 0 15,-1 12 1,0-12-1,13 0 17,-13 0-32,13 25 15,12-25 1,-25 12 0,1 0-16,-1-12 15,0 0 1,1 0 15,11 0-15,-11 0-1,-1 0-15,0 0 16,1 0 0,-13 13 15,12-13 16,0 0-47,13 0 15,-13 0 17,-12 12-32,13-12 15,-1 0 1,50 0-1,-50 0-15,13 0 0,-1 0 16,-11 0 0,-26 0 312,1 0-281,12-12-47,-12 12 15,12-13-15,-25 1 16,13 12-16,-1-12 16,1-13-1,0 25-15,-1-12 31,1 12 63,12-13-94,-25 1 16,25 0-1,-12 12 1,37 12 406,-13-12-406,0 0-1,-12 12-15,25 1 16,0-13-16,-13 0 15,13 24-15,-13-11 16,0-13-16,13 0 0,-13 0 16,-12 12-1,0 0 1,13-12 31,-1 13-32,-12-1-15,0 13 16,12-25 0,1 0 15,-13 12-15,0 0 202,-13 1-171,13-1-31,-12-12-1,0 12-15,-1-12 32,13 13-32,-24-13 15,11 0 1,1 0 0,0 0-1,-1 24 1,1-11-16,0-13 15,-25 0-15,24 0 16,1 0 0,0 0-1,-1 12 1,13 0-16,-24-12 16,11 13-16,-36-1 15,37-12-15,-13 25 16,25-13-16,-12-12 0,-1 0 15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2T23:12:16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0 206 1839 0 0,'0'0'255'0'0,"0"0"396"0"0,0 0 169 0 0,0 0 38 0 0,0 0-100 0 0,0 0-449 0 0,0 0-197 0 0,0 0-43 0 0,0 0-5 0 0,0 0 0 0 0,0 0 16 0 0,0 0 68 0 0,1 2 32 0 0,5 7 195 0 0,-6-9-158 0 0,0 0 9 0 0,1 2 4 0 0,16 28 528 0 0,-10-20-694 0 0,2-1-54 0 0,1 0 1 0 0,23 33 106 0 0,-26-31-117 0 0,1-1 0 0 0,0 1 0 0 0,0 0 0 0 0,42 34 75 0 0,17 13 176 0 0,-41-30-177 0 0,-6-1-74 0 0,8 11 64 0 0,34 11-10 0 0,90 17 212 0 0,-90-34-266 0 0,-31-20 0 0 0,-9-6 0 0 0,113 23 406 0 0,56-8-268 0 0,41-18 598 0 0,-116-12-405 0 0,-104 8-288 0 0,-1 0-33 0 0,37-6 366 0 0,-46 6-288 0 0,-2 1 0 0 0,0 0 2 0 0,2-1 4 0 0,34-7 357 0 0,1-6 40 0 0,-35 13-425 0 0,1 0 1 0 0,35-11 74 0 0,-24 8-141 0 0,27-7 124 0 0,5-8 211 0 0,-34 13-322 0 0,0 0-13 0 0,1 1 0 0 0,-2 0 0 0 0,1 0 0 0 0,9-5 14 0 0,43-3 100 0 0,-31 10-60 0 0,-23-2-32 0 0,29-6 606 0 0,-37 11-556 0 0,11-4 140 0 0,-7 3-120 0 0,-4 1-1 0 0,-2 0-22 0 0,0 0-29 0 0,0 0-104 0 0,2-1-56 0 0,-1-1-60 0 0,2 0 40 0 0,2-2-3597 0 0,3-3-678 0 0</inkml:trace>
  <inkml:trace contextRef="#ctx0" brushRef="#br0" timeOffset="3270.48">76 404 10847 0 0,'0'-2'83'0'0,"2"-87"330"0"0,1 69-343 0 0,5-15-44 0 0,-8 33 50 0 0,1 0-1 0 0,1-4-36 0 0,-2 4-106 0 0,0 2-14 0 0,0 0 9 0 0,2-1 17 0 0,32-1-20 0 0,-22 5 75 0 0,0 2 0 0 0,23 22 0 0 0,-9 11 0 0 0,-6-7 0 0 0,-13-22 0 0 0,2-2 0 0 0,1 0 0 0 0,0-2 0 0 0,-1-1 12 0 0,-8-3 47 0 0,6 10 300 0 0,-4-3-349 0 0,1 0 1 0 0,-3-6 45 0 0,-1-2 21 0 0,0 0 3 0 0,0 0 0 0 0,0 0 19 0 0,0 0 77 0 0,0 0 31 0 0,0 0 7 0 0,0 0 8 0 0,0 0 22 0 0,0 0 10 0 0,0 0 2 0 0,0 0-26 0 0,0 0-113 0 0,0 0-42 0 0,-2-1 10 0 0,-36-24 124 0 0,2 3 71 0 0,27 16-268 0 0,-1-2-12 0 0,2-1 0 0 0,-12-20 76 0 0,19 27-12 0 0,-1 1 12 0 0,-4-7-60 0 0,0 0-5 0 0,4 5 32 0 0,-5-4-33 0 0,-1-1-10 0 0,1 1-12 0 0,6 6-25 0 0,1 1 57 0 0,0 0-68 0 0,-2 0-27 0 0,-7 0 49 0 0,-14 30-284 0 0,20-22 310 0 0,1 0 0 0 0,0 0 0 0 0,0 1 0 0 0,1-1 0 0 0,0 0 0 0 0,0 1 0 0 0,1-1 0 0 0,0 0 0 0 0,0 1 0 0 0,1-1 0 0 0,0 1 0 0 0,1-1 0 0 0,1 5 0 0 0,2 23-157 0 0,0-1 146 0 0,-2 36 11 0 0,-14 31 408 0 0,8-129-4849 0 0,6 13 2 0 0</inkml:trace>
  <inkml:trace contextRef="#ctx0" brushRef="#br0" timeOffset="5131.593">2146 778 2327 0 0,'0'0'102'0'0,"1"-2"-1"0"0,49-66 696 0 0,-39 56-763 0 0,-1-1-1 0 0,0-1 1 0 0,-1 0 0 0 0,0 0 0 0 0,-2-1 0 0 0,0 1-1 0 0,1-6-33 0 0,7-30 1347 0 0,-2-1 0 0 0,-2 0 0 0 0,-3-1 0 0 0,-1-14-1347 0 0,20-134 592 0 0,-27 176-422 0 0,0 22-60 0 0,0 0 2 0 0,0 2-94 0 0,0 0-1 0 0,0 1 1 0 0,0-1-1 0 0,0 0 1 0 0,0 0-1 0 0,-1 1 1 0 0,1-1-1 0 0,0 0 1 0 0,0 1-1 0 0,0-1 0 0 0,0 0 1 0 0,-1 0-1 0 0,1 1 1 0 0,0-1-1 0 0,0 0 1 0 0,-1 0-1 0 0,1 0 1 0 0,0 1-1 0 0,0-1 1 0 0,-1 0-1 0 0,1 0 1 0 0,0 0-1 0 0,0 0 0 0 0,-1 0 1 0 0,1 0-1 0 0,0 1 1 0 0,-1-1-1 0 0,1 0 1 0 0,0 0-1 0 0,0 0 1 0 0,-1 0-1 0 0,1 0 1 0 0,0 0-1 0 0,-1 0 0 0 0,1 0 1 0 0,0 0-1 0 0,-1 0 1 0 0,1 0-1 0 0,0-1 1 0 0,-1 1-1 0 0,1 0 1 0 0,0 0-1 0 0,0 0 1 0 0,-1 0-1 0 0,1 0 1 0 0,0-1-1 0 0,0 1 0 0 0,-1 0 1 0 0,1 0-1 0 0,0 0 1 0 0,0-1-1 0 0,-1 1-17 0 0,-15 35 852 0 0,3 6-884 0 0,2 1 0 0 0,1 0 0 0 0,3 0 0 0 0,1 1 0 0 0,2 0 0 0 0,2 19 32 0 0,10 58 0 0 0,8-77-64 0 0,9-8 0 0 0,-8-23 11 0 0,-10-7 52 0 0,1-1 0 0 0,-1 0 1 0 0,1 0-1 0 0,0-1 0 0 0,0 0 0 0 0,0-1 0 0 0,1 0 0 0 0,-1 0 1 0 0,1 0-1 0 0,-1-1 0 0 0,1-1 0 0 0,-1 1 0 0 0,6-2 1 0 0,5-4 11 0 0,49-63 224 0 0,-47 33-171 0 0,-11-43 293 0 0,-33 38 6 0 0,13 31-297 0 0,3 5-73 0 0,0 1-1 0 0,0-1 1 0 0,-1 1 0 0 0,1 1-1 0 0,0-1 1 0 0,-1 1-1 0 0,0 1 1 0 0,1-1 0 0 0,-1 1-1 0 0,0 1 1 0 0,0-1-1 0 0,1 1 1 0 0,-1 1 0 0 0,0-1-1 0 0,0 1 1 0 0,0 1-1 0 0,1 0 1 0 0,-1 0 0 0 0,1 0-1 0 0,-1 1 1 0 0,1 0-1 0 0,0 0 1 0 0,0 1 0 0 0,0 0-1 0 0,1 0 1 0 0,-1 0-1 0 0,0 2 8 0 0,-8 11-108 0 0,13-13 60 0 0,1-2 40 0 0,0-1 1 0 0,0 1-1 0 0,0 0 0 0 0,0 0 0 0 0,1 0 0 0 0,-1 1 0 0 0,1-1 0 0 0,-1 0 0 0 0,1 0 0 0 0,0 0 0 0 0,0 0 1 0 0,0 0-1 0 0,0 0 0 0 0,0 1 0 0 0,1-1 0 0 0,-1 0 0 0 0,1 0 0 0 0,-1 0 0 0 0,1 0 0 0 0,0 0 1 0 0,-1 0-1 0 0,1 0 0 0 0,1 1 8 0 0,3 9-100 0 0,1 1 89 0 0,19 16-53 0 0,-8-15 64 0 0,-13-11 0 0 0,1-1 0 0 0,-1 0 0 0 0,1-1 0 0 0,0 1 0 0 0,0-1 0 0 0,0 0 0 0 0,0 0 0 0 0,0-1 0 0 0,0 1 0 0 0,0-1 0 0 0,0 0 0 0 0,0 0 0 0 0,0-1 0 0 0,0 0 0 0 0,0 0 0 0 0,0 0 0 0 0,0 0 0 0 0,-1-1 0 0 0,5-1 0 0 0,42-15 15 0 0,-30 4 38 0 0,0-1 0 0 0,-1-1 0 0 0,-1-1 0 0 0,-1-1-1 0 0,-1 0 1 0 0,0-1 0 0 0,-1-1 0 0 0,-1-1 0 0 0,11-21-53 0 0,-13 17 188 0 0,-2 0 1 0 0,-1-1-1 0 0,-1-1 0 0 0,-1 0 0 0 0,-1 0 1 0 0,0-11-189 0 0,12-48 235 0 0,-15 73-235 0 0,-1-1 0 0 0,0 0 0 0 0,-20 148-232 0 0,5 103 167 0 0,12-181 58 0 0,6 20 7 0 0,-5-67-6 0 0,1 1-1 0 0,-1-1 1 0 0,2 0 0 0 0,-1 1-1 0 0,1-1 1 0 0,1 0-1 0 0,-1-1 1 0 0,1 1 0 0 0,1-1-1 0 0,2 3 7 0 0,12 17 0 0 0,-11-22 0 0 0,16-1 0 0 0,15-16 95 0 0,-30 4-74 0 0,0 1 0 0 0,-1-1 0 0 0,1 0-1 0 0,-2-1 1 0 0,1 1 0 0 0,-1-2 0 0 0,0 1 0 0 0,0-1 0 0 0,-1 0 0 0 0,0-2-21 0 0,-1 4 34 0 0,19-32 516 0 0,-24 37-431 0 0,0 2-39 0 0,0 0-9 0 0,0 0 18 0 0,0 0-1 0 0,0 0-35 0 0,0 0-110 0 0,1 2-16 0 0,5 21 10 0 0,20 23-92 0 0,-19-39 155 0 0,13 17-10 0 0,-13-19-33 0 0,14-1 32 0 0,8-15 11 0 0,-19 5 6 0 0,57-57 183 0 0,-61 54-112 0 0,-2-3 3 0 0,-2 3 3 0 0,-1 5 5 0 0,-10-28 164 0 0,8 30-171 0 0,1 2-1 0 0,-12-9 54 0 0,4 3-111 0 0,-42-6 238 0 0,48 12-333 0 0,2 0-12 0 0,0 0-14 0 0,0 0-12 0 0,0 0 18 0 0,1 1 10 0 0,62 77-70 0 0,-57-70 152 0 0,-1 1 0 0 0,0 0 0 0 0,-1 1 0 0 0,1-1 0 0 0,17 16 11 0 0,-4-15 42 0 0,75-3 75 0 0,-72-9-53 0 0,-17 2-32 0 0,4-2-22 0 0,-4 0 22 0 0,4-2-22 0 0,-6 3-4 0 0,-2 1-135 0 0,9-4-323 0 0,-7 3-3553 0 0,-2 1-601 0 0</inkml:trace>
  <inkml:trace contextRef="#ctx0" brushRef="#br0" timeOffset="6458.627">3647 559 10303 0 0,'0'0'472'0'0,"0"0"-9"0"0,0 0-266 0 0,0 0-23 0 0,0 0 18 0 0,0 0 6 0 0,0 0-64 0 0,0 0-273 0 0,0 0-89 0 0,0 0-11 0 0,0 0 13 0 0,0 0 56 0 0,-1-2 30 0 0,-47-96 3087 0 0,47 96-2847 0 0,1 2-11 0 0,-1-1-15 0 0,-1 0-86 0 0,1 0 0 0 0,-1 0 1 0 0,0 0-1 0 0,1 0 1 0 0,-1 0-1 0 0,0 0 0 0 0,0 1 1 0 0,1-1-1 0 0,-1 0 0 0 0,0 1 1 0 0,0 0-1 0 0,0-1 1 0 0,0 1-1 0 0,1 0 0 0 0,-1 0 1 0 0,0 0-1 0 0,0 0 0 0 0,0 1 1 0 0,0-1-1 0 0,0 0 1 0 0,0 1-1 0 0,1-1 0 0 0,-1 1 1 0 0,0 0-1 0 0,0 0 0 0 0,1-1 1 0 0,-1 1-1 0 0,0 0 1 0 0,1 0-1 0 0,-1 1 0 0 0,1-1 1 0 0,0 0-1 0 0,-1 0 0 0 0,1 1 1 0 0,0-1-1 0 0,0 1 1 0 0,-1-1-1 0 0,1 1 0 0 0,0-1 1 0 0,1 1-1 0 0,-1 0 0 0 0,0 0 1 0 0,0-1-1 0 0,1 1 1 0 0,-1 0-1 0 0,1 0 12 0 0,-5 9-15 0 0,0 1-1 0 0,1-1 1 0 0,0 1 0 0 0,1 0 0 0 0,1-1-1 0 0,0 1 1 0 0,0 0 0 0 0,1 1 0 0 0,1-1-1 0 0,0 0 1 0 0,0 0 0 0 0,1 0 0 0 0,1 0-1 0 0,0 0 1 0 0,1 0 0 0 0,0 0 0 0 0,1-1-1 0 0,2 7 16 0 0,-3-14 9 0 0,-1 0 0 0 0,1 0 0 0 0,0 0 0 0 0,0-1 0 0 0,1 1 0 0 0,-1-1 0 0 0,1 1 0 0 0,-1-1 0 0 0,1 0 0 0 0,0-1 0 0 0,0 1 0 0 0,1 0 0 0 0,-1-1-1 0 0,0 0 1 0 0,1 0 0 0 0,-1-1 0 0 0,1 1 0 0 0,0-1 0 0 0,0 0 0 0 0,-1 0 0 0 0,1-1 0 0 0,0 1 0 0 0,0-1 0 0 0,0 0 0 0 0,0 0 0 0 0,-1-1 0 0 0,1 1 0 0 0,4-2-9 0 0,6-1 35 0 0,1-1 1 0 0,-1 0-1 0 0,-1-1 1 0 0,1-1-1 0 0,-1 0 1 0 0,0-1-1 0 0,0 0 1 0 0,5-5-36 0 0,-4 0 87 0 0,0-1 0 0 0,-1-1 0 0 0,-1 0 0 0 0,0-1 0 0 0,-1 0 0 0 0,-1-1 0 0 0,5-9-87 0 0,-16 24 3 0 0,14-24 127 0 0,-1-2 0 0 0,-1 0 1 0 0,-2-1-1 0 0,0 0 0 0 0,-2 0 1 0 0,-1-1-1 0 0,-2 0 0 0 0,0 0 0 0 0,-2 0 1 0 0,-1-23-131 0 0,-16-188 1434 0 0,14 236-1343 0 0,0-5-36 0 0,0 7-107 0 0,0 2-20 0 0,0 0 6 0 0,0 0-3 0 0,3 26-115 0 0,15 206-119 0 0,-17-171 283 0 0,3 210 20 0 0,0-219 0 0 0,-1-26-10 0 0,-3-2-44 0 0,-1 6 118 0 0,16-78 88 0 0,-3 5-72 0 0,3 1 0 0 0,2 0 0 0 0,1 2 0 0 0,14-22-80 0 0,15-1-12 0 0,-27 47-48 0 0,4 3 7 0 0,-20 11 55 0 0,-2 2-8 0 0,0-1 0 0 0,0 0 0 0 0,0 1 0 0 0,0 0 0 0 0,0-1 0 0 0,-1 1 0 0 0,1 0 0 0 0,0 0 0 0 0,0 0 0 0 0,0 0 0 0 0,0 0 0 0 0,0 1 0 0 0,0-1 0 0 0,0 0 0 0 0,0 1 0 0 0,-1-1 0 0 0,1 1 0 0 0,0 0 0 0 0,0 0-1 0 0,-1 0 1 0 0,1 0 0 0 0,0 0 0 0 0,-1 0 0 0 0,1 0 0 0 0,-1 0 0 0 0,1 1 6 0 0,30 24-128 0 0,-22-4 118 0 0,-10-16-12 0 0,0 0 1 0 0,0 0 0 0 0,0 0 0 0 0,-1 0 0 0 0,0 0 0 0 0,0 0-1 0 0,-1 0 1 0 0,0-1 0 0 0,0 1 0 0 0,0-1 0 0 0,0 1 0 0 0,-1-1 0 0 0,0 0-1 0 0,0 0 1 0 0,-3 4 21 0 0,-13 10-185 0 0,-10 4 114 0 0,-17-20 393 0 0,11-21 302 0 0,34 17-694 0 0,1 1 0 0 0,0 0-8 0 0,0 14-82 0 0,0-5 149 0 0,1 1 1 0 0,0-1-1 0 0,1 1 0 0 0,0-1 0 0 0,0 0 1 0 0,1 0-1 0 0,0 0 0 0 0,1 0 0 0 0,0-1 1 0 0,0 1-1 0 0,1-1 0 0 0,0 0 0 0 0,0 0 0 0 0,1-1 1 0 0,0 1-1 0 0,1-1 0 0 0,-1-1 0 0 0,1 1 1 0 0,1-1-1 0 0,-1 0 0 0 0,1-1 0 0 0,0 0 1 0 0,0 0-1 0 0,0-1 0 0 0,1 0 0 0 0,0 0 11 0 0,1 0 7 0 0,0-1 1 0 0,-1-1-1 0 0,1 0 0 0 0,0 0 0 0 0,1-1 0 0 0,-1 0 1 0 0,0 0-1 0 0,0-1 0 0 0,0-1 0 0 0,5 0-7 0 0,99-35-865 0 0,-102 32-2939 0 0,-1 1-1279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7T18:47:45.11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A57D43-4EBA-412E-8274-64854FE275A2}" emma:medium="tactile" emma:mode="ink">
          <msink:context xmlns:msink="http://schemas.microsoft.com/ink/2010/main" type="writingRegion" rotatedBoundingBox="7248,9567 5411,9556 5415,9050 7251,9061"/>
        </emma:interpretation>
      </emma:emma>
    </inkml:annotationXML>
    <inkml:traceGroup>
      <inkml:annotationXML>
        <emma:emma xmlns:emma="http://www.w3.org/2003/04/emma" version="1.0">
          <emma:interpretation id="{DD1D8CF9-FD9E-4603-AD07-07188EBDDBEE}" emma:medium="tactile" emma:mode="ink">
            <msink:context xmlns:msink="http://schemas.microsoft.com/ink/2010/main" type="paragraph" rotatedBoundingBox="7248,9567 5411,9556 5415,9050 7251,9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C49CF3-8DA6-4451-B807-48173CB7B913}" emma:medium="tactile" emma:mode="ink">
              <msink:context xmlns:msink="http://schemas.microsoft.com/ink/2010/main" type="line" rotatedBoundingBox="7248,9567 5411,9556 5415,9050 7251,9061"/>
            </emma:interpretation>
          </emma:emma>
        </inkml:annotationXML>
        <inkml:traceGroup>
          <inkml:annotationXML>
            <emma:emma xmlns:emma="http://www.w3.org/2003/04/emma" version="1.0">
              <emma:interpretation id="{881B3EA0-0675-4ABE-892D-387253A5B1F3}" emma:medium="tactile" emma:mode="ink">
                <msink:context xmlns:msink="http://schemas.microsoft.com/ink/2010/main" type="inkWord" rotatedBoundingBox="7248,9567 5411,9556 5415,9050 7251,9061"/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£</emma:literal>
                </emma:interpretation>
                <emma:interpretation id="interp2" emma:lang="en-US" emma:confidence="0">
                  <emma:literal>G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80 428 0,'0'12'781,"23"-12"-749,-11 0-32,0 0 15,-1 0 1,1 0 0,-1 0 62,1 0 0,-1 0-47,-11 23-31,23-23 0,-11 0 63,-1 0-48,1 0 48,0 0-48,-1 0 32,1 11-31,11-11 31,-12 12 31,1-12-47,-1 0 16,1 0-31,-1 0-16,1 0 31,11 0-16,-11 0 1,-1 0 0,1 0-16,-1 0 0,1 11 15,-1-11-15,12 0 0,-11 12 16,0-12-16,-1 0 16,1 0-1,-1 0 95,1 0-95,-1 0 32,12 0-47,-11 0 16,-1 0-16,1 0 0,0 0 15,-1 0-15,1 0 0,11 0 16,-12 0-16,1 0 0,-1 0 0,1 0 16,-1 0-16,1 0 62,11 0-46,-11 0-1,-1 0 1,1 0 46,-1 0-46,1 0 0,-1 0-16,12 0 31,-11 0-15,0 0-1,-1 0-15,1 0 0,-1 0 16,1 0-1,-1 0-15,12 0 0,-11 0 16,-1 0-16,1 0 0,0 0 16,-1 0-16,1 0 15,11 0-15,-12 0 47,1 0-31,-1 0-16,1 0 15,-1 0-15,1 0 16,11 0 0,-11 0-16,-1 0 0,1 0 15,-1 0-15,1 0 0,-1 0 16,12 0-16,-11 0 31,0 0 79,-1 0-110,1 0 0,-1-12 0,1 12 15,-1 0-15,24 0 0,-24 0 16,13 0-16,-1 0 0,0 0 0,-12 0 15,1 0-15,-1 0 0,12 0 0,-11 0 16,0 0-16,-1-11 16,1 11-16,-1 0 140,1 0-124,-12-12-16,23 12 16,-12 0-1,-11-23-15,12 23 31,-1 0 1,1 0-32,-12-11 15,12 11 48,-1 0-63,-11-12 15,12 12 1,-12-12 0,23 12 31,-23-11-32,11 11 16,-11-12-31,12 12 16,-12-11 0,11 11 15,-11-23-15,12 23-1,-12-12 1,11 12-1,-11-11 1,12 11-16,-12-12 0,0 1 16,23 11-16,-23-12 0,12 12 0,-12-12 15,11-11-15,1 12 0,-12-1 16,11 12-16,-11-11 16,0-1 187,0 1-110,0-1-93,0-11 32,0 11-17,0 1 1,0-1 0,0 1 62,0-1-47,0 1-15,-11-1 15,11-11 0,-12 12-31,1-1 125,-12 0-94,11 12 110,0 0-125,1 0-1,-1 0-15,1 0 16,-1 0 62,-11 0-62,12 0-1,-1 0 1,1 0 15,-1 0-15,0 0 31,1 0-47,-1 0 15,-11 0-15,12 0 16,11 12-16,-12-12 15,1 0 1,-1 0 93,1 0-93,-1 0 0,-11 0 124,11 0-140,1 0 16,-1 0 0,1 0-16,-1 0 15,1 0 48,-12 0-48,11 0 1,0 0-16,1 0 16,-1 0-1,1 0 32,-1 0-16,-11 0-15,12 0 0,-1 0-1,1 0 63,-1 0-15,0 0-63,1 0 15,-1 0 1,-11 0-16,12 0 0,-1 0 16,1 0-16,-1 0 15,1 0-15,-1 0 16,-11 0-16,11 0 16,1 0-1,-1 0 48,1 0-48,-1 0 1,1 0 31,-12 0-16,11 0 0,0 0-31,1 0 16,-1 0 15,1 0-15,-1 0-16,-11 0 15,12 0-15,-1 0 0,1 0 16,-1 0 0,0 0-1,1 0 1,-1 0 0,-11 0-16,12 0 15,-1 0-15,1 0 16,-1 0-1,1 0-15,-1 0 16,-11 0 0,11 0-16,1 0 15,-1 0 1,1 0 31,-1 0-16,1 0-15,-12 0 15,11 0-15,0 0-1,1 0-15,-1 0 16,1 0 15,-1 0-31,1 0 31,-12 0-15,11 0 15,1 0-15,-1 0-1,0 0 64,1 0-64,-1 0 1,-11 0-16,12 0 15,-1 0 1,1 0-16,-1 0 16,1 0-1,-1-12-15,-11 12 16,11 0-16,1 0 16,-1 0-1,1 0 1,-1-11-1,1 11 17,-12 0-17,11 0 1,0 0-16,1 0 16,-1 0-16,1 0 15,-1 0-15,1 0 16,-12-12-1,11 12-15,1 0 16,-1 0-16,0 0 16,1 0-1,-1-11 1,-11 11 31,12 0-32,-1 0 1,1 0 15,-1 0-15,1 0 15</inkml:trace>
          <inkml:trace contextRef="#ctx0" brushRef="#br0" timeOffset="3118.061">80 405 0,'0'11'813,"0"-22"-766,0-1-32,0 1 32,0-1-31,-11 1-1,11-12 1,-23 11 47,23 1-48,0-1-15,-12 0 16,1 1-1,11-1 79,-12-11-47,12 12-31,0-1 187,0 1-188,0-1 48,0 1-47,0-1-16,0-11 46,0 11-30,0 1-16,0-1 31,0 1-15,0-1 125,0 1-126,0-12 16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7T18:49:07.91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CD83D2-7655-4032-89CD-CF6D29DD6907}" emma:medium="tactile" emma:mode="ink">
          <msink:context xmlns:msink="http://schemas.microsoft.com/ink/2010/main" type="writingRegion" rotatedBoundingBox="9331,15618 7093,15506 7134,14696 9371,14809"/>
        </emma:interpretation>
      </emma:emma>
    </inkml:annotationXML>
    <inkml:traceGroup>
      <inkml:annotationXML>
        <emma:emma xmlns:emma="http://www.w3.org/2003/04/emma" version="1.0">
          <emma:interpretation id="{B4B2E4FB-5F2D-4ED8-9DB8-83CB2165EEE6}" emma:medium="tactile" emma:mode="ink">
            <msink:context xmlns:msink="http://schemas.microsoft.com/ink/2010/main" type="paragraph" rotatedBoundingBox="9331,15618 7093,15506 7134,14696 9371,14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4A1D71-7BA9-413F-8294-B6E0E1B686C1}" emma:medium="tactile" emma:mode="ink">
              <msink:context xmlns:msink="http://schemas.microsoft.com/ink/2010/main" type="line" rotatedBoundingBox="9331,15618 7093,15506 7134,14696 9371,14809"/>
            </emma:interpretation>
          </emma:emma>
        </inkml:annotationXML>
        <inkml:traceGroup>
          <inkml:annotationXML>
            <emma:emma xmlns:emma="http://www.w3.org/2003/04/emma" version="1.0">
              <emma:interpretation id="{01B50114-4E64-4DD0-A766-B95F7A2650F9}" emma:medium="tactile" emma:mode="ink">
                <msink:context xmlns:msink="http://schemas.microsoft.com/ink/2010/main" type="inkWord" rotatedBoundingBox="9331,15618 7093,15506 7134,14696 9371,14809"/>
              </emma:interpretation>
              <emma:one-of disjunction-type="recognition" id="oneOf0">
                <emma:interpretation id="interp0" emma:lang="en-US" emma:confidence="0">
                  <emma:literal>a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743 71 0,'-23'0'16,"12"0"-1,-1-12-15,0 12 32,12-11-32,-11 11 15,-1 0 1,1 0 0,-12-12-16,11 12 15,1 0 1,-1 0-1,1 0 1,-1 0-16,0 0 16,1 0-16,-12 0 0,11-12 15,1 12-15,-1 0 0,1 0 16,-1 0-16,1-11 16,-13 11-16,13 0 0,-1 0 15,1 0-15,-1 0 0,1 0 16,-1 0-16,-11 0 15,12 0-15,-1 0 16,12-12 0,-12 12-1,1 0 1,-1 0 0,1 0-16,-12 0 15,11 0-15,1 0 0,-1 0 16,1 0-16,-1 0 15,0 12 1,1-12-16,-12 0 16,11 0 15,12 11-31,-11 1 16,-1-12-16,12 12 31,-11-12-31,-1 0 15,12 11 17,-11-11-32,11 23 15,-24-23-15,24 12 16,-11-1 0,-1-11-1,12 12 32,0-1 31,-11-11-62,11 12-1,0-1-15,-12-11 16,12 24 0,0-13-1,0 1 48,0-1-32,0 1-31,0-1 0,0 1 16,0 11-1,0-12-15,0 1 16,0 0-16,12-1 16,-1 1-16,1-1 15,11 1-15,-11 11 16,-1-12-16,1 1 15,-1-1 1,1 1 31,-1 0-16,12-1 16,-11 12-31,-1-11-1,1-1 17,0 1-17,-1-1 1,1 1-1,-1-1-15,12 13 16,-11-13-16,-1-11 16,-11 12-16,12-12 0,-1 11 31,1-11-15,-12 12-16,12-12 0,11 0 15,-23 11 1,11-11-16,1 12 0,-1-12 15,-11 23-15,12-23 0,-1 0 16,1 11 0,11-11-16,-11 12 15,-1-12 1,-11 12-16,12-12 0,-1 11 16,1-11-1,-1 0 1,12 0-16,-23 12 15,12-12-15,-1 0 0,1 0 16,0 0-16,-1 0 0,1 11 16,-1-11-16,12 12 0,-11-12 15,-1 0-15,1 0 0,-1 23 16,1-23-16,0 0 0,11 0 0,-12 11 16,1-11-16,-1 0 15,1 0 1,-1 0-1,1 0-15,11 0 16,-11 0-16,-1 0 16,1 0-1,-1 12-15,1-12 0,-1 0 16,12 0-16,-11 0 16,-1 0-1,1 0-15,0 0 16,-1 0-16,1 0 15,-1 0 1,12 0 0,-11 0-16,-1 0 15,1 0 1,-1 0-16,1 0 0,0 0 16,11 0-16,-12 0 0,1 0 0,-1 0 15,1 0-15,-1 0 0,1 0 0,11 0 16,-11 0-16,-1 0 0,1 0 15,-1 0-15,1 0 0,-1 0 0,12 0 16,-11 0-16,-1 0 0,1 0 16,0 0-16,-1 0 15,1 0-15,-1 0 16,12-12 0,-11 12-1,-1 0-15,1 0 16,-1 0-16,1 0 15,0 0-15,11-23 0,-12 23 63,1 0-47,-1 0-1,1 0-15,-1 0 0,1 0 0,11 0 16,0 0-16,-11 0 0,22 0 0,-22 0 15,11 0-15,-12 0 0,1 0 16,0 0-16,11 0 78,-12 0-62,1 0-1,-1 0 1,-11-11 0,12 11-16,-1 0 15,1 0 1,11 0-16,-11-12 0,-1 1 16,1 11-1,-1 0-15,1 0 0,-1 0 16,-11-12-16,23 12 0,-11 0 15,-12-11 1,11 11 31,1 0-47,-12-12 16,12 12 30,-1-12-46,1 12 16,11-23-16,-12 23 16,-11-11-16,12 11 15,-12-12 1,11 12-16,-11-11 16,12 11 30,-12-12-30,11 12-16,-11-11 0,12 11 16,-12-12-16,12 12 15,-12-23 1,23 23 0,-23-12-1,0 1 16,11 11-31,-11-12 16,12 12 47,-12-11-63,11 11 15,-11-12-15,0 1 16,0-12-1,12 11 1,-12 1 0,0-1 31,11 0-1,-11 1-30,12-1-16,-12-11 16,0 12-16,0-1 15,23 1 1,-23-1-16,0 1 16,12-1 15,-12 0-31,0-11 15,0 12-15,0-1 16,0 1 0,11-1-16,-11 1 15,0 11-15,0-12 16,0-11 31,0 11-16,0 1 32,0-1-48,0 1-15,-11-1 16,-13 1-1,24-12 1,-11 11-16,-1 12 63,1-11-32,-1 11-16,1 0 17,-1 0-17,-11-12 1,12 12 15,-1 0-15,0 0-16,1-12 15,-1 12 17,1 0-17,-1 0 17,-11 0-17,12 0-15,-1 0 16,1 0-1,-13 0 1,13 0 0,-12 0-1,11 0-15,1 0 16,-1 0-16,1 0 16,-1 0-16,1 0 15,-13 0 1,13 0-16,-12 0 0,11 0 15,-11 0-15,0 0 0,12 0 0,-1 0 16,0 0-16,1 0 0,-1 0 16,1 0-16,-1 0 0,-11 0 15,12 0-15,-1 0 16,1 0-16,11 12 0,-12-12 0,0 0 16,1 0-16,-12 0 0,11 0 15,1 0-15,-1 0 16,1 0-16,-1 0 15,1 0-15,-13 0 16,13 0-16,-1 0 0,1 0 0,-1 0 16,1 0-16,-1 0 0,-11 0 15,12 12-15,-1-12 0,0 0 16,1 0-16,-1 0 0,1 0 16,-1 0-16,-11 0 0,12 0 0,-1 0 15,1 0-15,-1 0 16,0 0-1,1 0 1,-12 0-16,11 0 0,1 0 16,-1 0-16,1 0 0,-1 0 15,1 0-15,-13 0 0,13 0 16,-1 0-16,1 0 0,-1 0 0,1 0 16,-1 0-16,12 11 0,-23-11 0,12 0 15,-1 0-15,0 0 0,1 0 16,-1 0-16,1 0 15,-1 0-15,-11 0 0,12 0 16,-1 0-16,1 0 16,-1 0-16,0 0 15,1 0 1,-12 0 0,11 0-16,1 0 0,-1 0 15,1 0-15,-1 0 16,1 0-16,-13 0 15,13 0-15,-1 0 0,1 0 79</inkml:trace>
        </inkml:traceGroup>
      </inkml:traceGroup>
    </inkml:traceGroup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7T21:10:34.04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743 71 0,'-23'0'16,"12"0"-1,-1-12-15,0 12 32,12-11-32,-11 11 15,-1 0 1,1 0 0,-12-12-16,11 12 15,1 0 1,-1 0-1,1 0 1,-1 0-16,0 0 16,1 0-16,-12 0 0,11-12 15,1 12-15,-1 0 0,1 0 16,-1 0-16,1-11 16,-13 11-16,13 0 0,-1 0 15,1 0-15,-1 0 0,1 0 16,-1 0-16,-11 0 15,12 0-15,-1 0 16,12-12 0,-12 12-1,1 0 1,-1 0 0,1 0-16,-12 0 15,11 0-15,1 0 0,-1 0 16,1 0-16,-1 0 15,0 12 1,1-12-16,-12 0 16,11 0 15,12 11-31,-11 1 16,-1-12-16,12 12 31,-11-12-31,-1 0 15,12 11 17,-11-11-32,11 23 15,-24-23-15,24 12 16,-11-1 0,-1-11-1,12 12 32,0-1 31,-11-11-62,11 12-1,0-1-15,-12-11 16,12 24 0,0-13-1,0 1 48,0-1-32,0 1-31,0-1 0,0 1 16,0 11-1,0-12-15,0 1 16,0 0-16,12-1 16,-1 1-16,1-1 15,11 1-15,-11 11 16,-1-12-16,1 1 15,-1-1 1,1 1 31,-1 0-16,12-1 16,-11 12-31,-1-11-1,1-1 17,0 1-17,-1-1 1,1 1-1,-1-1-15,12 13 16,-11-13-16,-1-11 16,-11 12-16,12-12 0,-1 11 31,1-11-15,-12 12-16,12-12 0,11 0 15,-23 11 1,11-11-16,1 12 0,-1-12 15,-11 23-15,12-23 0,-1 0 16,1 11 0,11-11-16,-11 12 15,-1-12 1,-11 12-16,12-12 0,-1 11 16,1-11-1,-1 0 1,12 0-16,-23 12 15,12-12-15,-1 0 0,1 0 16,0 0-16,-1 0 0,1 11 16,-1-11-16,12 12 0,-11-12 15,-1 0-15,1 0 0,-1 23 16,1-23-16,0 0 0,11 0 0,-12 11 16,1-11-16,-1 0 15,1 0 1,-1 0-1,1 0-15,11 0 16,-11 0-16,-1 0 16,1 0-1,-1 12-15,1-12 0,-1 0 16,12 0-16,-11 0 16,-1 0-1,1 0-15,0 0 16,-1 0-16,1 0 15,-1 0 1,12 0 0,-11 0-16,-1 0 15,1 0 1,-1 0-16,1 0 0,0 0 16,11 0-16,-12 0 0,1 0 0,-1 0 15,1 0-15,-1 0 0,1 0 0,11 0 16,-11 0-16,-1 0 0,1 0 15,-1 0-15,1 0 0,-1 0 0,12 0 16,-11 0-16,-1 0 0,1 0 16,0 0-16,-1 0 15,1 0-15,-1 0 16,12-12 0,-11 12-1,-1 0-15,1 0 16,-1 0-16,1 0 15,0 0-15,11-23 0,-12 23 63,1 0-47,-1 0-1,1 0-15,-1 0 0,1 0 0,11 0 16,0 0-16,-11 0 0,22 0 0,-22 0 15,11 0-15,-12 0 0,1 0 16,0 0-16,11 0 78,-12 0-62,1 0-1,-1 0 1,-11-11 0,12 11-16,-1 0 15,1 0 1,11 0-16,-11-12 0,-1 1 16,1 11-1,-1 0-15,1 0 0,-1 0 16,-11-12-16,23 12 0,-11 0 15,-12-11 1,11 11 31,1 0-47,-12-12 16,12 12 30,-1-12-46,1 12 16,11-23-16,-12 23 16,-11-11-16,12 11 15,-12-12 1,11 12-16,-11-11 16,12 11 30,-12-12-30,11 12-16,-11-11 0,12 11 16,-12-12-16,12 12 15,-12-23 1,23 23 0,-23-12-1,0 1 16,11 11-31,-11-12 16,12 12 47,-12-11-63,11 11 15,-11-12-15,0 1 16,0-12-1,12 11 1,-12 1 0,0-1 31,11 0-1,-11 1-30,12-1-16,-12-11 16,0 12-16,0-1 15,23 1 1,-23-1-16,0 1 16,12-1 15,-12 0-31,0-11 15,0 12-15,0-1 16,0 1 0,11-1-16,-11 1 15,0 11-15,0-12 16,0-11 31,0 11-16,0 1 32,0-1-48,0 1-15,-11-1 16,-13 1-1,24-12 1,-11 11-16,-1 12 63,1-11-32,-1 11-16,1 0 17,-1 0-17,-11-12 1,12 12 15,-1 0-15,0 0-16,1-12 15,-1 12 17,1 0-17,-1 0 17,-11 0-17,12 0-15,-1 0 16,1 0-1,-13 0 1,13 0 0,-12 0-1,11 0-15,1 0 16,-1 0-16,1 0 16,-1 0-16,1 0 15,-13 0 1,13 0-16,-12 0 0,11 0 15,-11 0-15,0 0 0,12 0 0,-1 0 16,0 0-16,1 0 0,-1 0 16,1 0-16,-1 0 0,-11 0 15,12 0-15,-1 0 16,1 0-16,11 12 0,-12-12 0,0 0 16,1 0-16,-12 0 0,11 0 15,1 0-15,-1 0 16,1 0-16,-1 0 15,1 0-15,-13 0 16,13 0-16,-1 0 0,1 0 0,-1 0 16,1 0-16,-1 0 0,-11 0 15,12 12-15,-1-12 0,0 0 16,1 0-16,-1 0 0,1 0 16,-1 0-16,-11 0 0,12 0 0,-1 0 15,1 0-15,-1 0 16,0 0-1,1 0 1,-12 0-16,11 0 0,1 0 16,-1 0-16,1 0 0,-1 0 15,1 0-15,-13 0 0,13 0 16,-1 0-16,1 0 0,-1 0 0,1 0 16,-1 0-16,12 11 0,-23-11 0,12 0 15,-1 0-15,0 0 0,1 0 16,-1 0-16,1 0 15,-1 0-15,-11 0 0,12 0 16,-1 0-16,1 0 16,-1 0-16,0 0 15,1 0 1,-12 0 0,11 0-16,1 0 0,-1 0 15,1 0-15,-1 0 16,1 0-16,-13 0 15,13 0-15,-1 0 0,1 0 79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7-04-17T03:29:07.07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0135B364-319F-46AE-BB1F-ED8700E07660}" emma:medium="tactile" emma:mode="ink">
          <msink:context xmlns:msink="http://schemas.microsoft.com/ink/2010/main" type="inkDrawing" rotatedBoundingBox="4064,10019 4816,9861 4883,10186 4131,10343" semanticType="callout" shapeName="Other">
            <msink:sourceLink direction="with" ref="{87C952F0-B70E-49E7-AA64-E37880DBFBEC}"/>
          </msink:context>
        </emma:interpretation>
      </emma:emma>
    </inkml:annotationXML>
    <inkml:trace contextRef="#ctx0" brushRef="#br0">2303 259,'0'0,"0"0,22 0,-22 0,0 22,21-22,-21 21,22-21,-22 0,0 21,21-21,-21 0,0 22,22-22,-22 0,21 0,-21 0,22 0,-22 0,21 0,-21 0,0 0,22 0,-22 0,21 0,-21 0,21 0,-21 0,43 0,-43 0,22 0,-22 0,21 0,1 0,-22 0,21 0,1 0,-22 0,21 0,1 0,-22 0,21 0,-21 0,22 0,-22 0,21 0,1 0,-22 0,21 0,-21 0,22 0,-22 0,21 0,1 0,-22 0,21 0,-21 0,22 0,-22 0,21 0,1 0,-22 0,21 0,-21 0,0-22,0 22,22 0,-22-21,0 21,0-21,0-1,0 22,0-21,0 21,0-22,0 22,0-21,0 21,0-22,0 1,0 21,0-22,0 22,0-21,0 21,0-22,0 1,0 21,0-21,0 21,0-22,0 22,0-21,0 21,0 21</inkml:trace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9-11T16:47:05.8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9-17T04:24:30.8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193 755 7,'0'0'10,"10"15"1,-10-15 0,0 0-1,0 0 0,5 24 0,-5-24-1,0 0 1,0 16-3,0-16-1,0 0 0,3 16-2,-3-16-2,0 0 0,6 17-2,-6-17 0,0 0 1,15 21 0,-15-21 0,20 11 0,-20-11 0,28 10 0,-12-5 0,3 0 0,0 1-1,3 0 1,3 2-1,0-1 0,2 2 1,1-1-1,2-1 1,-3 1 0,2-2 0,0 1-1,-2-1 1,0 0-1,-1-1 1,0 0-1,-4-2 0,2 0 1,-1-1-1,-3 1 0,3-3 0,1 5 0,0 0 0,3 1 0,-1 2-1,-1 2 1,1-2-1,0 1 1,-2-1 0,-4-4-1,0-1 1,0-2 0,-2-2 1,1-1-1,-3 2 0,4-1 0,-3-1 0,2 2 0,-1 0 0,0 3-1,2 0 0,0 1 0,0-3 1,1 1 0,-3-2 0,1 0 0,-1-2 0,1-1 1,-5 0-1,2 0 0,-1-1 0,-1 1-1,1 2 0,-1-1 0,0 0 0,1 1 0,-1-1 0,-14 2 1,28 0-1,-28 0 0,25 3-1,-25-3 0,21 7 1,-21-7-1,19 5 1,-19-5-1,0 0 1,15 1 0,-15-1 1,0 0-1,0 0 1,12-17 0,-12 17-1,0 0 1,4-18 1,-4 18 0,0 0 1,-8-21 0,8 21 0,0 0 0,-24-9 0,24 9 0,-24-8 0,9 3 0,15 5 1,-21-3-1,21 3 0,-16-7 1,16 7-2,0 0 1,0 0-2,0 0 0,0 0 0,0 0 0,0 0-1,16 8 1,-16-8-1,23 15 1,-23-15-1,24 16 1,-24-16 0,19 12 0,-19-12 0,16 12 0,-16-12 0,14 12 0,-14-12 0,10 18 0,-4-4 0,-6-14 1,8 31-1,-8-17 1,4 4 1,-4-18 0,-5 29 0,5-29 1,-16 19 1,16-19 0,-26 8 1,9-8-1,-1 0 0,-3-2 1,-3 1-3,0-1 0,-2 2-4,1 3-7,1 0-8,-8-3-7,14 8-1,-12-11-1,14 10 1</inkml:trace>
  <inkml:trace contextRef="#ctx0" brushRef="#br0" timeOffset="1752">406 549 28,'-3'21'14,"3"-21"0,-13 21 0,13-21-3,-22 30-1,7-14-1,-2 10 0,-3-6-1,-4 3-2,4 1 0,-4-5-2,4-1 0,0-6 0,-1 3-1,1-9 0,4 2 1,-3-3-1,3 3 1,0-3-1,2 4 0,-5-1-1,19-8-1,-26 23 0,26-23-1,-22 25 0,22-25-1,-15 24 1,15-24-1,-6 24 1,6-24-1,3 28 0,3-14 0,6 5 1,-1-3-1,10 5 0,1 0 0,8 1 0,1-1 0,2 0 0,3 0-1,4-4-4,0 1-3,-5-12-11,8 7-2,-15-15-1,8 6 1,-15-20-1</inkml:trace>
  <inkml:trace contextRef="#ctx0" brushRef="#br0" timeOffset="2480">570 0 31,'-17'18'15,"19"3"0,-2-21-1,-6 40-8,1-13 2,3 6-4,1 3 0,1-3-1,0 1 1,-2-2-3,2-3 1,-2-9-6,4 4-6,-2-24-6,-2 20 0,2-20-1,0 0 0</inkml:trace>
  <inkml:trace contextRef="#ctx0" brushRef="#br0" timeOffset="2781">767 418 8,'-5'32'11,"11"3"0,-9-14 1,11-2 2,-8-19 0,0 0-3,0 0 1,19-18-2,-12-2 0,5-1-1,1-3-1,-2 0-2,2 1 1,-2-1-2,-3 7 1,-1 1-1,-7 16-1,1-26 0,-1 26-1,-11-21-1,11 21-1,-19-17 0,19 17-1,-29-11-1,15 7-1,-2 4-4,0 0-4,16 0-10,-16 15-4,16-15 0,-8 25-1,8-25 1</inkml:trace>
  <inkml:trace contextRef="#ctx0" brushRef="#br0" timeOffset="3348">1369 143 36,'-16'-2'18,"11"21"0,-13-8 3,6 18-11,-11 3-1,1 8-3,-1 3 1,-4 1-3,0 0 0,4-4-1,1-4-1,3-6-2,6-9-3,13-21-5,-15 24-9,15-24-3,0 0-1,-3-40 0,18 19 1</inkml:trace>
  <inkml:trace contextRef="#ctx0" brushRef="#br0" timeOffset="3630">1121 112 65,'0'0'25,"-28"11"-1,28-11-1,-21 16-12,21-16-6,-17 13-3,17-13-4,0 0-2,-7 15-3,7-15-3,0 0-8,26-15-6,-16-2 1,15 9 0,-4-12 2</inkml:trace>
  <inkml:trace contextRef="#ctx0" brushRef="#br0" timeOffset="3871">1414 631 26,'8'30'15,"-8"-30"1,4 24-2,-4-24-5,0 0-3,4-24-5,-9 0-13,11 5-1,-12-18-2,14 10-1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9-17T04:26:48.8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293 370 17,'0'0'12,"0"0"1,-18 0 1,18 0-1,0 0-2,-18 11 1,18-11-3,-19 13-1,5-5-1,14-8-1,-29 21-2,13-8-1,-2 0 0,0 1-2,-1 0 1,3 1-1,-2 3 0,2-1 0,-1 1 0,4-1 0,0 1-1,0-2 1,3-1-1,10-15 0,-12 24 0,12-24 0,-2 19-1,2-19 1,13 16-1,-13-16 1,22 16 0,-7-8 0,-1 0 0,2 2 0,2-1 0,0 1 0,-1 1 0,2-1 0,2-1 0,0-1 0,2 0 0,-1-1 0,2-4 0,0 2 0,0-2 0,0-1 0,2 1 0,-2-2 0,2 1 0,1 1 0,0-3 0,2 0 0,0-1 0,2-1-1,-1-1 1,2-2 0,0 2 0,-1-4 0,1 3 0,-2 0 0,1-1 0,-1 4 0,-1-1 0,0 4 0,0-1 0,2 4 0,-6-1 0,3 0 0,-1 1 0,0-2 1,-1 1-1,1-3 0,-1 2 0,-2-1 1,1 0-1,-2-1 0,1 2 1,-3 1-1,1-1 1,1 5-1,-4-2 0,4 1 0,-6-3 0,6 3 0,-6-4 0,4 0 1,-3-3-1,-2-3 0,5 0 1,-4-2-1,3 0 0,-1 0 0,2 4 0,-2-1 0,2 4 0,0-1 0,0 4 0,-2-2-1,2 1 1,-4-3 0,4-1 0,0-1 1,2-3-1,-1 0 1,2-1-1,2 0 1,0 0 0,-1 2-1,1 0 1,-2 3-1,2-2 0,-1 1 0,-1 1 0,4 0 1,-3-2-1,1 0 0,1 1 1,1-2-1,-1 3 0,-1 0 1,-1 1-1,-2 1 0,1-1 0,-2 3 1,1-1-1,-1 0 0,1-1 0,-1-2 1,1 0 0,1-2 0,0 2 0,1-2 1,1 2-1,1-1 0,-1 1 0,3-2 0,0 2 0,-2-3-1,2 1 1,0-2-1,1 0 1,-2 0-1,2-1 0,-1 2 1,0-1-1,1 3 0,-1 1 0,2 3 1,-1-1-1,2-1 0,-1-1 0,3 0 1,-1 0-1,1-3 2,3 0-1,-2-4 0,2 2 0,-2 1-1,1 0 1,-3 0-1,-1 2 1,1 0-1,-3 2 0,-1 0 0,-3 0 0,-1 2 0,-1-2 1,-1 0-1,-2 2 0,1-2 0,-1 0 0,0 0 1,1 1-1,-1 1-1,3-1 1,0 3 0,0 0 0,1 1 0,-1 0 0,-2 0 0,-1 0 0,1 0 0,-1-1 0,0 0-1,0-1 1,0 0 0,0-1 0,1 1 0,4 0-1,3 2 1,0-2 0,4 0-1,1 2 1,0 0-1,3-2 1,0 0 0,-1 0 0,-2-1-1,0 0 1,-5-2 0,1 0 0,-1-2 0,-3-1 0,-2 1 0,0-1 0,-2 0 0,-1 1 0,-1-1 0,-1 0 0,0 0 0,-1-1 1,-1-2-1,-2 1 0,-1-1 0,1-2 0,-15 8 0,25-18 0,-25 18-1,20-21 1,-20 21 0,19-21 0,-19 21 0,16-24 0,-16 24 0,16-27 0,-16 27 0,14-27 0,-14 27 0,15-26 0,-15 26 0,13-24 0,-13 24 0,9-24 0,-9 24 1,7-24-1,-7 24 1,3-26 0,-5 12 0,1-2 0,-4 0 0,0 1 1,-3-2-1,0 2 1,-3-2 0,11 17-1,-26-27 1,12 14-1,-4-2 1,2 1-1,-6 1 0,1-1 0,-3-1-1,-2 1 1,-1-2-1,-2 0 0,-2 1 0,-2 1 1,-3-2-1,-2 3 1,-2-2-1,-4 4 1,-4-2 0,-2 2 0,1 0-1,-1 1 1,-1 2 0,2 0-1,0 2 1,4 0-1,0 1 1,1 1-1,3 1 0,-3 0 1,1 0-1,0 1 1,-2-1-1,0 1 0,-2-1 0,-1 0 0,-2 3 0,-1 0 0,0 2 0,-4-1 0,-1 1 0,0-1-1,-2 1 1,2 0 0,1-2 0,4 0 0,0-2 0,2 2 0,3-2 0,1 4 0,2 0 0,-2-1 0,0 2 0,1-1-1,1 1 1,0 0 0,-1 1 0,0-3 0,0 3-1,-1 0 0,0 3 1,-4-1-1,0 2 1,1 0-1,2 2 0,-1-1 1,2 3-1,4-3 1,0 1 0,6-2-1,0 0 1,1 2 0,0-2 0,4-2 0,-2 2-1,1-2 1,2 2 0,1 0 0,0 0 0,-1 0-1,4 0 1,-3 0 0,4-1 0,2-1 0,-2 1 0,3-4 0,0 2 0,-1-2 0,-1 0 0,1 2 0,-2-5-1,0 3 1,-1-1 0,1-1 0,2-1 0,-2 0 1,1-3-1,1 0 0,-1 1 0,-2-4 0,4-2 0,-3-2 1,0 2-1,1-1 0,-1 1 1,0-2-1,-2 2 1,-1 3-1,-2 0 0,-3 5 1,0 0-1,-3 5 0,-2 2 0,-3 1 0,-2 3 1,0 2-1,2-2 0,-3 3-1,3 1 1,-2-2-2,4 1 0,2-3-3,9 4-5,1-6-14,4-10-3,22 1 0,-10-16-1,25 4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9-17T04:27:31.7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0 49,'11'25'22,"-11"-25"0,-4 28-1,4-28-7,-14 18-7,14-18-5,0 14-4,0-14-6,0 0-11,4 20-2,-4-20 0,0 0-1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9-17T04:27:39.5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376 19 38,'0'17'20,"0"-17"0,0 0 4,0 0-5,0 0-6,0 0-3,0 0-1,0 0 0,0 0-3,0 0 1,0 0-3,21-12-1,-21 12 0,0 0-2,22-3 0,-22 3 0,21-4-1,-21 4 1,24-6-1,-8 3 1,0 0-1,3-1 0,1 3 1,-1 1-1,0 0 0,1 3 0,-1 0 1,-3 2-1,0 1 0,-1 2 0,-15-8 0,26 15 1,-26-15-1,24 20 0,-24-20 0,26 29 0,-13-12 0,1 2 1,1 1-1,-2 3 0,-2-2 0,-3-4 1,-2-1 0,-1 0 0,-5-16 0,3 22 0,-3-22 0,-1 21 0,1-21 0,-7 24 1,7-24-1,-8 31 0,0-12 0,0 2 1,-3-1-1,-2 4 1,-3 2 0,-2 1-1,-8 1 1,0 2 0,-7-1 0,-3 1-1,-6 2 1,-3 1-1,-3-2 0,-4 4 0,-2-1 0,2-1-1,2-1 0,2-2 0,1-2 0,2-3-1,6-2-3,4-14-6,12-2-21,5-7-3,18 0 2,-14-32-2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9-17T04:27:37.6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1126 55 10,'0'0'6,"0"0"4,0 0-2,0 0 0,0 0 1,0 0 1,0 0 2,0 0 2,0 0-1,0 0-3,-15 2-1,15-2-2,0 0-2,-14-3-2,14 3-2,0 0 0,-21-5-1,21 5 0,-15-8 0,15 8 1,-16-10 0,16 10 0,-24-13 0,10 7 0,14 6 1,-29-11-1,11 7 1,-1 4-1,-2 2 0,-2 3-1,1 1 0,-4 4 1,1 0-1,-4 1 0,3 0 0,0-1 0,2-1-1,2-2 1,2-2 0,3-2 1,0-2 0,3 1 0,14-2 0,-26 2 0,26-2 1,-25 3-1,25-3 1,-29 5-1,29-5 0,-31 8 0,15 1 0,-5-1 0,0 5-1,-1 0 1,-2 3-1,-4 2 0,-1 3 1,-1-2-1,-2 0 1,-2 1-1,0-1 1,0 0 0,-1-3-1,3 0 0,1 0 2,6 0-2,4 1 0,1 0 0,9 4 0,0 2-2,6 2 2,2 4 0,4 2 2,1 3-4,1 1 4,5 1-4,-1-1 2,4 2 0,5-3 0,2-2 0,3-2-1,6 1 1,4-4-1,2 1 1,6-3-1,1 1 1,3-5 0,-1 0-1,2-3 1,-1-2 0,0-7-1,1-2 0,-4-6-2,5-2-4,0-1-16,2-14 0,11 6-2,-7-11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9-17T04:27:58.4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120 63 20,'-15'-8'15,"15"8"0,0 0 1,-14 8-2,14-8-2,0 0-1,-23 14-3,23-14 0,-13 25 0,13-25-3,-16 24 1,16-24-2,-11 24 0,11-24-1,-12 26 1,12-26-2,-8 22 0,8-22-1,-5 24 1,5-24-2,-3 28 1,3-14-1,0-14 1,3 27-2,-3-27 1,5 26 0,-5-26 0,10 21 0,-10-21 0,13 18-1,-13-18 1,19 14 0,-19-14-1,25 13 1,-25-13 0,22 8-1,-22-8 1,20 8 0,-20-8 0,0 0 0,19 2 0,-19-2 0,0 0 0,21-5 1,-21 5-2,20-10 2,-20 10-1,21-14 0,-21 14 0,21-19 0,-21 19 1,21-28-1,-13 14 1,2-4-1,-2-1 1,0-1 0,-2 1 0,1-2 1,-2 3-1,-2 2 0,0 0 2,-3 2-1,2-1-2,-4 1 1,2-1 0,-5-1 1,5 16 0,-6-30-1,6 30 1,-11-28-1,11 28 1,-20-21-1,20 21 0,-27-9-2,6 6 0,-2 7-3,-3-2-4,5 8-8,1 7-11,1-4 2,12 15-2,-1-8 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9-17T04:24:26.0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context xml:id="ctx1">
      <inkml:inkSource xml:id="inkSrc5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1" timeString="2015-09-17T18:20:14.486"/>
    </inkml:context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480 1939 50,'0'0'19,"0"0"2,-20 16-1,17 3-11,-3 2-3,1 7-2,-1 7-1,1 5 0,1 2 0,3 1-1,-1 0 0,1-4-1,1-3-1,0-7-1,0-3-1,1-7-2,1-3-6,-2-16-6,8 14-4,-8-14-3,10-16 2,-10-9 0</inkml:trace>
  <inkml:trace contextRef="#ctx0" brushRef="#br0" timeOffset="214681">823 2124 24,'0'0'11,"0"0"2,-3-16 1,3 16-1,0 0-1,0 0-1,0 0-2,-16 0-1,16 0-2,-19 7-1,19-7-1,-23 11-1,8 0 1,15-11-2,-25 18 1,25-18-2,-24 23 1,24-23-1,-21 26 0,21-26-1,-16 24 1,10-9-1,6-15 0,-13 25-1,13-25 1,-6 26 0,6-26 0,0 25 0,0-25 0,3 26 0,-3-26-1,6 27 1,-6-27 0,10 24-1,-10-24 1,11 23 0,-11-23-1,10 21 0,-10-21 1,12 18-1,-12-18 1,15 14-1,-15-14 1,16 12 0,-16-12 0,14 8 0,-14-8 0,16 0 0,-16 0 0,14-3 0,-14 3 0,19-10 0,-19 10 0,19-13 1,-19 13-1,17-16 1,-17 16-1,18-21 1,-18 21-1,16-26 1,-8 11-1,0-3 0,0 2 1,0-3 0,-2 1 0,1 0 1,-2 4 1,-1-3-1,-4 17 1,5-27 0,-5 27-1,0-24 1,0 24-1,-1-26 1,1 10-2,0 16 1,-5-28-1,5 28 1,-10-26-2,10 26 0,-14-19-2,14 19-1,-23-5-6,23 5-5,-22 21-10,3-10-2,8 17 1,-10-7 0</inkml:trace>
  <inkml:trace contextRef="#ctx0" brushRef="#br0" timeOffset="322">682 2362 8,'6'26'10,"-6"-26"1,7 22 1,-7-22-1,14-10-1,-6-7 0,7 1 0,-4-10 2,5 1-2,-2-2-2,-1-2 0,0 3-2,-5 1 1,2 1 0,-9 4-1,3 3-2,-4 17-2,-10-22-2,10 22 0,-21-10-1,7 13-1,-2 4-2,1 1-4,15-8-6,-27 17-8,25 4-1,2-21 1,2 19 1</inkml:trace>
  <inkml:trace contextRef="#ctx0" brushRef="#br0" timeOffset="836">1269 1929 49,'0'0'22,"0"0"2,0 0-3,-14 3-5,14-3-7,-11 19-2,11-19-3,-18 32 0,5-6 1,2 4 0,-2 1 1,0 5-2,-4 0 0,-1 2-2,0 0 0,-1-1-1,0-5-1,0-3-1,2-4-2,0-7 0,7-1-4,10-17-3,-14 12-3,14-12-6,-5-24-6,13 9-1,-6-17 2,10 8 1</inkml:trace>
  <inkml:trace contextRef="#ctx0" brushRef="#br0" timeOffset="1165">1119 1947 44,'-2'24'21,"2"-24"2,-15 19-1,1-13-5,14-6-7,-14 16-1,14-16-1,-18 10 0,18-10 0,0 0-1,-21-3-1,21 3-2,0 0-2,0 0-2,-14-15-4,14 15-2,0 0-3,-4-14-8,4 14-7,20 1-3,-20-1-1,30 16 2,-30-16 3</inkml:trace>
  <inkml:trace contextRef="#ctx0" brushRef="#br0" timeOffset="1519">1324 2467 64,'-14'-12'23,"14"12"-1,0 0-2,-15-18-9,15 18-4,0 0-1,-16-14-3,16 14-4,0 0-8,-18-11-11,18 11-2,0 0-3,0 0 2,0 0-1</inkml:trace>
  <inkml:trace contextRef="#ctx0" brushRef="#br0" timeOffset="2053">814 2135 26,'0'0'17,"-20"-25"1,20 25 1,0 0 0,0 0-3,-11-16-2,11 16-3,0 0-2,-14 17-3,9 2-3,0 2-2,-1 6-2,2 0-2,0 4 0,4-1-2,0-4-2,1-6-7,10 3-8,-11-23-1,23 9 1,-23-9 0</inkml:trace>
  <inkml:trace contextRef="#ctx0" brushRef="#br0" timeOffset="30059">2303 2095 50,'0'0'19,"0"0"1,4 20-1,-9-5-8,2 2-6,-2 7-1,2 4 0,-2 5-1,1 2 0,1 2-2,3 0 0,0-3-2,2-4-2,-1-4-2,3-12-7,-4-14-7,0 0-2,27 0 1,-21-29 0</inkml:trace>
  <inkml:trace contextRef="#ctx0" brushRef="#br0" timeOffset="30300">2480 2122 28,'0'40'14,"-8"-15"3,11 17-2,-11-5-1,12 3-7,-4-2-1,1-3 1,2-6 1,2-8 0,-5-21 0,20 13-1,-6-21 0,2-10-1,0-3 0,4-7-1,-3 2-1,-1-3 1,-1 7-1,-4 1 0,-6 5-1,-5 16-1,-5-18 0,5 18-2,-26-4-2,7 7-1,-5 0-3,0 5-4,-2 0-5,-3-3-10,15 9 0,-6-9-1,20-5 2</inkml:trace>
  <inkml:trace contextRef="#ctx0" brushRef="#br0" timeOffset="30735">2985 2088 63,'0'0'22,"0"0"-2,-11 32 1,-5-8-12,0 2-4,-2 7-3,1 4 0,-3 2 0,3-3-1,1-4-1,4-3-2,3-8-9,-6-15-10,15-6 0,0 0-1,-1-22 0</inkml:trace>
  <inkml:trace contextRef="#ctx0" brushRef="#br0" timeOffset="30976">2697 2109 48,'-4'16'14,"4"-16"0,-8 18-5,8-18-17,0 0-7,37 11-1,-21-24 1,19 11-1</inkml:trace>
  <inkml:trace contextRef="#ctx0" brushRef="#br0" timeOffset="31162">3092 2415 40,'-5'22'11,"10"3"-3,-5-25-4,0 0-13,0 0-3,0 0-2,17-20 0</inkml:trace>
  <inkml:trace contextRef="#ctx0" brushRef="#br0" timeOffset="28134">1948 2581 51,'0'0'21,"-18"-5"1,18 5 0,-14 0-6,14 0-5,0 0-4,-16 2-2,16-2-1,0 0-1,0 0 0,0 0-1,0 0-1,0 0-1,0 0 2,9 17-1,-9-17-1,28 13 1,-7-7-1,4 4 1,3-2-1,2 0 0,6 2 0,-3-4 0,4 0 0,2-2-1,1-3 0,-1 1 1,4-2-1,-3-2-1,4 1 1,1-1 1,-2 0 0,2 2 0,-3 2 0,-2 1 0,-3 2 0,-1-2 0,-6 4 0,-2-3-1,-3 1 1,-2 0 0,-1 0 0,-1 0-1,-1-1 0,1 3 0,-4-1 0,1 1 0,-4-1-1,1 0 1,-15-6 0,22 12-1,-22-12 2,15 8 0,-15-8-1,0 0 1,16 9-1,-16-9-1,0 0 1,18 7-2,-18-7 1,0 0 0,19 3-1,-19-3-1,0 0-4,18-8-7,-18 8-4,0 0-1,22-11 0,-22-5 1</inkml:trace>
  <inkml:trace contextRef="#ctx0" brushRef="#br0" timeOffset="28729">3116 2603 4,'0'0'4,"0"0"-1,-16-9 0,16 9-1,-18 12 0,18-12 1,-21 20 3,21-20 2,-19 14 2,19-14 3,0 0 2,-12 14-1,12-14-3,0 0-2,0 0-4,0 0-1,0 0-2,0 0-2,0 0-1,13 15 0,-13-15 1,20 16 0,-20-16 0,22 21 0,-22-21 0,23 20 1,-23-20 1,16 16 0,-16-16 2,5 16 0,-5-16 1,-10 15 1,10-15 1,-21 14 1,21-14-1,-32 16 1,14-6-2,-6-5 0,3-1-2,-5-2-1,-1 0-3,1 1-7,1 0-13,-4-5-6,11 9 0,-5-9-2,23 2 1</inkml:trace>
  <inkml:trace contextRef="#ctx0" brushRef="#br0" timeOffset="29490">2155 2435 43,'0'0'16,"0"0"1,0 0 0,-21 13-7,21-13-2,-8 16 0,8-16-1,-14 16 1,14-16 1,-21 15 0,7-12-1,14-3-1,-25 11 0,25-11-1,-30 11-3,30-11 0,-29 16-1,29-16 0,-26 19-1,26-19 0,-22 18-1,22-18 0,-13 22 1,13-22-2,-5 23 1,5-23 0,6 24 0,4-10 0,3 4-1,3-2 0,7 1-1,1-1-2,5 2-3,1-2-5,2-2-9,4 9-4,-9-14-1,8 12-1,-12-15 3</inkml:trace>
  <inkml:trace contextRef="#ctx0" brushRef="#br0" timeOffset="17981">2788 25 52,'0'0'23,"5"-16"3,-5 16-2,0 0-8,0 0-6,0 0-1,0 0-4,-11 18 1,11-18-3,-10 22-2,2-8 1,1 4-2,-1-2 0,-1 5 0,1-5 1,0-2-1,8-14 1,-16 19-1,16-19 1,0 0 0,-13 14 0,13-14 0,0 0 0,0 0 0,0 0-1,0 0 1,5-14-1,-5 14 2,11-19-2,-11 19 1,18-27-1,-6 9 1,-2 2-1,3-3 1,-13 19-1,22-29 1,-22 29-1,16-22 0,-16 22 0,0 0 0,18-13 0,-18 13 0,0 0 0,18-6-1,-18 6 1,14 0 0,-14 0-1,18 14 1,-18-14 1,16 30-2,-10-10 2,-3 7-1,1 0 1,-3 3-2,-1-3 2,-1-1-1,-1-4 0,0-4 0,1-4 0,1-14 0,0 16 0,0-16-1,0 0-3,0 0-5,0 0-13,16-16-5,-14 0-1,-2 16-1,16-28 0</inkml:trace>
  <inkml:trace contextRef="#ctx0" brushRef="#br0" timeOffset="58437">3749-425 22,'0'0'17,"0"0"0,-14 5 2,14-5-4,-2 15-2,2-15-1,0 25-1,-3-9-2,3 4-2,-3 0-1,3 5-1,-4-5-1,4 3-2,0-5 0,4-1-1,-3-2 0,-1-15 0,13 18-1,-13-18 0,21 5 1,-5-7-1,-2-3 0,2-1 0,2-1-1,0-6-2,-1 0-2,-2-1-9,-6-12-10,7 12 0,-14-15-1,6 9 1</inkml:trace>
  <inkml:trace contextRef="#ctx0" brushRef="#br0" timeOffset="58830">3757-738 66,'-24'-13'19,"24"13"-3,0 0-6,-24-4-26,24 4-3,0 0 0,0 0-1</inkml:trace>
  <inkml:trace contextRef="#ctx0" brushRef="#br0" timeOffset="59043">4044-474 35,'5'35'19,"-12"-13"1,12 14 2,-11-14-9,9 2-2,0-3-2,0-6-1,-3-15-1,13 16-3,-13-16 1,18 0-1,-18 0-1,21-13 0,-21 13 1,20-18 0,-20 18-1,18-21 1,-18 21 0,10-17 0,-10 17-1,0 0 1,4-18-1,-4 18 0,0 0-1,-19-14-1,19 14-1,-29-4 0,12 4-2,-2 5-1,-4 0-2,5 6-2,-2-4-4,20-7-7,-20 25-9,20-25-1,0 0 1,0 0 1</inkml:trace>
  <inkml:trace contextRef="#ctx0" brushRef="#br0" timeOffset="59418">4111-686 57,'8'-19'22,"-8"19"3,0 0-3,0 0-7,10 21-4,-9-7-2,6 7-2,-2 0 0,6 8-3,-3-2-1,6 3-2,-1 1 0,3 1 0,-1-2-1,1 1 1,-2-2-1,0 0 0,-2-4 1,-1-1-1,0-3-1,-3-3 1,0-4-1,-8-14 1,16 18-1,-16-18 0,18 6-2,-18-6-1,24-6-2,-24 6-8,24-26-12,-3 15 0,-7-13-1,7 6 2</inkml:trace>
  <inkml:trace contextRef="#ctx0" brushRef="#br0" timeOffset="60087">4648-425 73,'0'0'27,"-16"2"-1,16-2 0,0 0-13,0 0-4,0 0-3,15 3-3,-1-3-1,2-1-1,5 1-1,4-2-1,3-1 0,2 1-2,-1-6-1,1 3-3,-4-3-4,0-1-6,-1 6-9,-12-12 1,8 13-1,-21 2 2</inkml:trace>
  <inkml:trace contextRef="#ctx0" brushRef="#br0" timeOffset="60422">4723-280 43,'0'0'20,"0"0"2,0 0 0,0 0-7,0 0-3,0 0-1,16 16-1,-16-16-2,25 16 0,-25-16-2,30 18-1,-16-10-2,4 0-1,-4-2-1,2-3 0,1-1-3,-3-5-1,2-1-4,-2-4-11,-1-11-9,6 5 0,-7-15-1,5 5 1</inkml:trace>
  <inkml:trace contextRef="#ctx0" brushRef="#br0" timeOffset="68003">5350-701 18,'0'0'12,"-10"22"1,10-22-1,-9 18-2,9-18-2,-10 16 0,10-16-1,0 0-1,-13 17-1,13-17-1,0 0-1,-8 16-2,8-16 1,0 0-2,0 0 0,-8 18 0,8-18 0,0 0 0,0 0 0,-10 15-1,10-15-1,0 0-3,-8 15-6,8-15-7,0 0 1,0 0 0,0 0 0</inkml:trace>
  <inkml:trace contextRef="#ctx0" brushRef="#br0" timeOffset="68396">5560-711 40,'0'0'20,"-13"40"1,-3-24 0,11 7-8,-6 0-4,0 1-1,1-1-1,-1-7-3,3 2-1,8-18-2,-14 23-3,14-23-8,-7 18-11,7-18-1,0 0-2,-21-14 1</inkml:trace>
  <inkml:trace contextRef="#ctx0" brushRef="#br0" timeOffset="117110">5840-637 31,'0'0'15,"0"0"1,0 0-3,0 0 0,0 0-4,-11 16-2,11-16-1,0 0-1,-11 16-1,11-16-1,-11 20-1,4-5 0,-1 2-1,0 1 0,-1-1 0,-1 1-1,0-2 1,2 0-1,8-16-1,-16 24-1,16-24-6,-16 6-11,16-6-1,0 0 0,0 0 0</inkml:trace>
  <inkml:trace contextRef="#ctx0" brushRef="#br0" timeOffset="117677">6043-379 31,'0'0'18,"0"0"1,0 0 0,0 0-6,0 0-4,-5 23-1,3-9-2,2 2-3,0 2-1,2 4-1,-1-1 1,1 1-2,1-3 0,0 0 0,1-5 1,-4-14-1,8 20 0,-8-20 1,6 15-1,-6-15 0,0 0-1,15 5 1,-15-5 0,0 0-1,20-12 1,-20 12-1,21-19 1,-21 19 0,23-21 1,-23 21-1,19-21 1,-19 21-1,0 0 1,18-13-1,-18 13 1,4 18-1,-2-4 0,1 1 0,-1 3 0,3 1 0,0-5 0,-5-14 0,11 19 1,-11-19 0,17-3 0,-17 3 0,24-27 1,-9 8 0,-2-7 0,3 0 1,-5-1 1,3 0 0,-6 3 0,-1 3 0,-4 4-1,-3 17 2,-1-23-3,1 23 1,0 0-2,0 0 0,-17-16 0,17 16-1,0 0-1,0 0 1,0 0-1,4-17-1,-4 17 1,17-11-1,-17 11 1,23-11 0,-9 7-2,1 3 1,2 2 0,-2 3 1,1 2-1,-2 0 0,2 2 0,-1 2 1,-15-10-1,24 17 2,-24-17-1,22 16 1,-22-16-1,18 18 1,-18-18 0,13 24 0,-10-10 0,0 4 0,-3-1 0,0 3 0,-1-3 0,-1 1 0,-1-3 0,1-1 1,2-14-1,-3 21 0,3-21 0,0 0 1,0 0-1,0 0 1,0 0 0,0 0-1,0 0 1,0 0 0,0 0 0,16-19 0,-16 19 0,10-23-1,-10 23 1,14-28-1,-14 28 1,15-25-1,-15 25 1,16-19-1,-16 19 0,0 0 0,19-11 0,-19 11 0,0 0 0,16 1-1,-16-1 1,18 3 0,-18-3 1,20 8-1,-20-8 0,21 13 1,-21-13-1,18 16 1,-18-16-1,14 18 0,-14-18 1,15 14-1,-15-14 0,17 11 0,-17-11 0,23 6 0,-23-6 0,24-2 0,-24 2 0,26-10 0,-26 10 0,25-21 0,-25 21 1,21-27 0,-13 13-1,0-2 2,-5 0-1,-1 0 0,-5 1 1,0-1-1,-4 0 1,7 16-1,-19-27 1,19 27-1,-27-17 0,12 14 0,15 3-1,-27 6 0,27-6 0,-23 25-1,19-7 0,-1 3 0,6-2 0,4 2 0,3-2 0,2-5-1,4-3 1,2-3 0,2-1-1,1-6 1,2-2-1,0-2 1,2-4 0,-3-2 1,1-1 0,-2-4 0,1-1-1,-3-1 2,-1 0-1,0-1 1,-6 1 0,-10 16 1,18-24-1,-18 24 0,9-16-1,-9 16 1,0 0-1,0 0 1,0 0-1,8 19 0,-8-19 0,5 27 0,-2-9 0,2 3 0,2-1-1,-3 4 1,6 0-1,-2 2 1,2-1-1,-4 1 0,4 1-1,-5-1 2,1 3-1,-3-4 1,-3 1 0,-1-2 1,-6-4-1,4-2 2,-5-4-1,8-14 0,-11 15 1,11-15-2,0 0 0,-10-15 1,9-1-1,1-3-1,4-6 1,0-4 0,2-6 0,-1-3 0,4-7 1,1 0-1,3 0 1,3 0 0,-5 5 0,5 5-1,-3 8 0,5 6-1,-18 21 0,29-16 1,-29 16-1,19 7 1,-19-7 1,14 17 0,-14-17 0,3 23 2,-3-23 0,-6 20-1,6-20 1,-16 16-1,16-16 0,-19 10-1,19-10-2,-21 0-2,21 0-8,0 0-17,-26-13 1,26 13-2,-24-16 0</inkml:trace>
  <inkml:trace contextRef="#ctx0" brushRef="#br0" timeOffset="124871">7540-350 32,'0'0'18,"19"22"-1,-19-22 1,10 21-3,-9-7-4,4 7-2,-3 2-2,-1 2-4,1 3-1,1 5-2,-3 1 0,2-1 0,-1 2 0,-1-1 0,0-1-1,0-4 0,-1 0 0,-2-7-1,1-1 0,-3-5 1,5-16-1,-8 22 1,8-22 0,-5 15 3,5-15-1,0 0 1,0 0 0,0 0 0,-14-13 2,11-3-1,-1-6 1,1-7-2,2-5 0,-1-6 0,4-4 0,-1-2 0,4-2-1,1 0 1,4 6-2,-2 5 2,3 5 0,-3 7-1,2 5-1,-10 20-2,22-20-1,-7 18-1,-15 2 0,27 3-1,-27-3 0,31 11 0,-31-11 0,21 13 1,-21-13 2,11 16 0,-11-16 1,0 14 1,0-14 0,-3 15 2,3-15 0,-7 14-1,7-14 1,-5 19-1,5-19-1,2 21 0,-2-21-1,10 22-1,-10-22 1,22 17 0,-6-12-1,2-4 1,4-1 1,1-3-1,2-2 2,-1 0-1,0-5 1,-1 2-1,-1-3 1,-1 2-1,-2-2 0,-1-1 1,-18 12-1,26-20 0,-26 20 1,16-21 1,-16 21-1,6-14 2,-6 14 1,0 0 0,0 0 1,-22-13-1,22 13 0,-26 1-1,12 4 0,-1 3-2,-1 2 0,16-10-2,-24 27 0,18-10-1,-1-1 0,4 0 0,1-1 0,2-15 1,9 21-1,-9-21 0,16 11 1,-16-11-1,24-1 1,-8-4 1,1-4-1,4-2 1,3-2 0,-1-1 1,-1-4 0,1 2 1,-4-1-1,-1 2 1,-4 4 0,-14 11-1,19-16 0,-19 16 0,18-3-1,-18 3 0,0 0-1,19 21 1,-19-21 0,11 21 0,-11-21 0,10 19 1,-10-19 0,0 0 0,11 14 1,-11-14-1,0 0 1,0 0 0,18-11 1,-18 11 0,13-16 1,-13 16 0,11-21 0,-11 21-1,10-25 0,-10 25-1,8-24 0,-8 24 0,1-19-2,-1 19 1,0 0-2,0 0 1,0 0-2,0 0-1,0 0-2,21-2-1,-21 2-4,15-8-8,1 3-8,-8-14 1,9 5 0,-7-13 1</inkml:trace>
  <inkml:trace contextRef="#ctx0" brushRef="#br0" timeOffset="126648">8772-848 66,'0'0'25,"-16"27"-1,16-27 0,-24 27-15,18-6-2,-4 0-2,2 3-2,-2-3-1,4-4-3,1-1-2,5-16-3,0 0-9,0 0-8,0 0-1,18-29 0,-9-3 0</inkml:trace>
  <inkml:trace contextRef="#ctx0" brushRef="#br0" timeOffset="126831">8796-794 41,'-13'23'20,"13"15"2,-12-8-1,7 7-4,-6-7-5,3-4-7,1-4-4,7-22-5,-5 21-7,5-21-9,0 0-2,-6-35 1,14 21 0</inkml:trace>
  <inkml:trace contextRef="#ctx0" brushRef="#br0" timeOffset="127758">8626-827 78,'0'0'26,"-5"24"0,-1-10-3,0 8-13,4 12-1,-6 1-3,6 8-3,-3 2-1,4 0-2,-1-2-1,1-8-1,4-5-4,-5-14-5,2-16-15,0 0 0,0 0 0,13-27 0</inkml:trace>
  <inkml:trace contextRef="#ctx0" brushRef="#br0" timeOffset="11438">305 244 24,'0'0'16,"0"0"1,0 0-3,0 0 0,0 0-3,0 0-2,0 0-1,0 0-1,0 0 0,-5 14-1,5-14 0,-2 15-1,2-15-1,-5 20-1,4-5 0,-2 2-2,-1 4 1,3 0-2,-4 1 0,3 4 0,-1 2 0,2 0 0,-1 2-2,2 0 1,0 1-1,0-1 0,3 2 0,-3-5 1,3 0-1,1 0 0,-3-3 1,1 0 0,-1-3 0,1 1 0,0-1-1,-1 2 0,-1-3 0,0 0 1,2-3-1,-4-3 1,2 1 0,0-15 1,-5 24 1,5-24-1,-4 19 1,4-19 0,-7 19-1,7-19 0,-6 18 0,6-18 0,-5 19 2,5-19-1,-3 17 0,3-17 0,-3 18 1,3-18-1,0 16 0,0-16 0,0 0-1,-2 16 0,2-16 1,0 0-1,0 0 1,0 0 0,0 0 1,0 0-1,0 0 0,0 0 1,0 0-1,0 0 0,-15-11-2,15 11 1,-12-21-1,12 21 0,-15-24 0,15 24 1,-13-22 0,13 22-1,-12-16 2,12 16-1,0 0 0,0 0 0,-12-15 0,12 15-1,0 0 0,0 0 0,0 0 1,0 0-1,12 26 2,-12-26 0,12 30 0,-7-14-1,3 3 2,-5-1-2,2-2 2,0-1-2,-5-15 0,5 22 0,-5-22 0,5 18 0,-5-18 0,0 0 0,0 0 0,0 0 1,21 9-1,-21-9 1,14-11-1,-14 11 1,21-16 0,-21 16 0,21-19 0,-21 19-1,19-26-2,-9 12-1,1-4-4,-5-1-3,1-7-9,7 7-6,-12-14-1,12 12 2,-12-13 1</inkml:trace>
  <inkml:trace contextRef="#ctx0" brushRef="#br0" timeOffset="12734">314 162 23,'0'0'16,"0"0"0,8 23-1,-8-23-5,-1 16-1,1-16-2,-5 25-1,5-25 0,-5 29-1,0-13 0,0 1-1,1 1 0,-6 1 0,4-1-1,-6 1 0,4-3-1,-3-2 0,11-14 1,-14 24-1,14-24 0,0 0 0,-12 15 0,12-15 0,0 0-1,2-18 0,-2 18-1,10-25 0,-4 9 0,4-2-1,-1 2 1,1 0 0,0 2 0,-10 14 1,16-23-1,-16 23 1,12-14-1,-12 14-1,0 0 0,0 0 1,18-3-1,-18 3 0,0 0 0,18 24 0,-18-24 0,13 28 0,-7-10 1,-1 3-1,0 0 0,0-2 0,-2-2-2,2 1-1,-2-2-4,-3-16-8,13 25-7,-13-25-1,0 0 2,3-17 0</inkml:trace>
  <inkml:trace contextRef="#ctx0" brushRef="#br0" timeOffset="13536">708 622 37,'-21'-1'21,"21"1"1,0 0 3,-18 3-10,18-3-2,-14-6-3,14 6-1,-12-16-2,12 16-1,-4-20-1,4 20-2,1-24-1,-1 24-1,7-19-1,-7 19-1,14-11 1,-14 11-1,18-5 0,-18 5 0,19 0 1,-19 0-1,19 7 0,-19-7 1,15 11-2,-15-11 1,9 27 0,-7-9 0,-4 7 0,-1 1-1,-2 2 1,-3 3 0,0-2-1,-3-4 1,3-6 1,0-1 0,8-18 0,-11 19 1,11-19 0,0 0 1,0 0-1,-15 6 1,15-6 0,0 0-1,0 0-1,0 0 0,0 0 0,0 0 0,0 0-1,0 0 0,0 0 1,0 0 0,0 0 0,0 0 0,5 15 0,-5-15 0,0 0 1,16 11-1,-16-11 0,16 10 0,-16-10 0,21 8 0,-21-8 1,23 1 0,-23-1 1,24-8-1,-24 8 0,25-14 1,-25 14-1,21-16 0,-21 16-1,16-10 0,-16 10-1,15 2 0,-15-2 0,11 14 0,-11-14 1,13 18-1,-13-18 0,14 17 1,-14-17 0,16 12 1,-16-12-1,21-2 1,-21 2 0,29-14 0,-15 2 1,4 1 0,-3-2 1,-1 2 0,-14 11 0,19-16 0,-19 16 0,0 0 0,0 0-1,0 0 1,-29-14-1,15 11-1,-5 0 1,-1-2-2,3 3-2,-3-3-2,20 5-4,-27 5-7,27-5-15,-8 18-1,8-18 1,5 22-1</inkml:trace>
  <inkml:trace contextRef="#ctx0" brushRef="#br0" timeOffset="14626">1322 602 45,'0'0'21,"0"0"0,0 0-1,-20 19-9,20-19-5,-12 29-3,6-14-1,1 6 1,2-2 0,3 2 0,0-3-1,1 1 0,3-3-1,0 1 1,-4-17-1,15 24 0,-15-24 1,16 15 1,-16-15 0,24 1 0,-24-1 0,27-12 1,-11-1 1,2 0 0,-4-3-1,1 2 0,-5-4 0,-1 4 0,-9-2-1,0 16-1,-16-23-1,-2 17-1,-4 3 0,-5 3-2,1 8-2,-4 0-3,5 9-9,6 7-13,2-6 0,15 6-1,2-24 2</inkml:trace>
  <inkml:trace contextRef="#ctx0" brushRef="#br0" timeOffset="15186">1936 491 44,'0'0'22,"0"0"1,0 0 0,0 0-9,0 0-4,0 0-1,-4 21-2,0-5-1,-6 5-1,2 3 0,-7 5 0,4 1-1,-6 3-1,-1 1-1,-1-2 0,-2 2 1,-2-6-1,4 1 0,-3-5-1,2-2 1,4-4-2,0-4 0,16-14-1,-22 19-1,22-19-2,0 0-3,0 0-6,-18-1-7,15-17-8,9 4 0,-6-13 0,10 3 1</inkml:trace>
  <inkml:trace contextRef="#ctx0" brushRef="#br0" timeOffset="15495">1698 606 17,'0'0'19,"0"0"1,-21-8 3,21 8-2,-13 15-4,13-15-3,-13 16-1,13-16-1,0 0-4,-20 14 0,20-14-3,0 0-1,0 0-2,0 0-2,0 0-4,0 0-5,0-17-10,0 17-9,24-16 0,-24 16-1,40 0 1</inkml:trace>
  <inkml:trace contextRef="#ctx0" brushRef="#br0" timeOffset="15809">2006 999 47,'0'0'24,"0"0"-1,0 0 1,0 0-8,0 0-9,3-14-2,-3 14-2,0 0-1,0 0-5,-12-21-11,12 21-10,-8-19 1,8 19-2,-7-29 1</inkml:trace>
  <inkml:trace contextRef="#ctx0" brushRef="#br0" timeOffset="16570">2879 156 25,'0'0'20,"0"0"0,0 0 1,-6-16-4,6 16-4,0 0-2,0 0-3,0 0-1,0 0 0,0 0 0,0 0 0,0 0 1,-14-10-2,14 10-1,0 0-2,0 0 0,0 0-1,0 0 0,0 0-2,0 0 1,0 0 0,0 0 0,0 0 0,0 0-1,0 0 1,0 0 0,0 0-1,0 0 1,0 0-1,0 0 0,0 0 0,0 0 1,0 0-1,0 0-1,-13-16 1,13 16 0,0 0-1,-3-17 1,3 17 0,0 0 0,-5-15 0,5 15 0,0 0-1,0 0 1,0 0 0,0 0-2,-8 20 2,8-20-2,-4 28 2,3-7-2,1 5 2,-2 1-1,1 5 0,2 1 1,-1 4-1,2 1 0,-1 6 0,3-5 0,-3 5 0,2-3 1,2 1-1,-1-4 0,-1-1 0,-2-4 1,4-1 0,-3-1 0,1-3-1,-1 1 1,-1-2 0,-1 0 0,0-3 0,0-1 0,0-4 0,-1-3 1,1-16-1,-2 22 0,2-22 1,0 0 0,0 0 0,0 0 0,0 0 0,0 0 0,0 0 0,0 0 0,0 0 0,0 0-1,0 0 0,0 0 0,0 0 0,-18-17-1,18 17 1,-11-24 0,11 24 0,-16-26 0,16 26 0,-14-24 1,14 24-1,-15-19 1,15 19 0,0 0-1,-14-13 0,14 13 0,0 0 0,0 0-1,0 0 0,0 0 1,-7 15-1,7-15 0,3 17 1,-3-17-1,2 27 1,1-12 0,0 1 0,1-2 0,1 0-1,-1 1 1,-4-15 0,13 25-1,-13-25 1,16 21 0,-16-21 0,18 18-1,-18-18 1,19 17 0,-19-17 1,16 11-1,-16-11 1,0 0 1,15 4-1,-15-4 1,0 0 1,17-19-1,-10 4 0,-7 15 0,19-30-1,-9 11-3,2 1-3,-5-8-12,-1-4-13,6 5 1,-9-14-1,5 6-1</inkml:trace>
  <inkml:trace contextRef="#ctx0" brushRef="#br0" timeOffset="-189866.73">3956 1280 39,'0'0'18,"0"0"1,0 0 1,0 0-7,0 0-1,2 14-3,-2-14-2,1 23-2,-2-9-1,2 4-1,1 1-1,-1 1-1,1 1-1,1-3 0,0-2 0,1-2 0,-4-14 0,6 20 0,-6-20 0,0 0 0,14 6-2,-14-6 0,16-8-3,-16 8-6,20-29-10,-1 21-1,-8-15-1,10 12 1</inkml:trace>
  <inkml:trace contextRef="#ctx0" brushRef="#br0" timeOffset="-189479.73">4026 1214 73,'0'0'25,"-15"0"-1,15 0-2,0 0-13,0 0-4,-16-24-2,16 24-4,-7-26-6,7 9-10,0 17-7,10-30 0,-10 30-2,20-21 1</inkml:trace>
  <inkml:trace contextRef="#ctx0" brushRef="#br0" timeOffset="-189179.73">4312 1346 57,'0'0'19,"-15"-3"2,15 3-2,0 0-10,-5 17-3,5-17-2,-3 26-1,2-10-1,-1 4 0,2-3 0,2 3-2,-1-4 1,-1-16-1,5 22 1,-5-22 0,0 0 1,15-1-1,-15 1 0,19-26 1,-6 10 1,-2-5 0,2 2-1,-2 1 2,-1 3-1,-5 1 1,-5 14-2,0 0-1,0 0-2,-18-8-1,2 13-3,2 3-2,-2-2-1,16-6-4,-23 10-6,23-10-6,0 0 0,-8-36 2,23 17 1</inkml:trace>
  <inkml:trace contextRef="#ctx0" brushRef="#br0" timeOffset="-188818.73">4482 1105 40,'15'2'21,"-15"-2"0,4 26 2,-5-3-10,4 2-2,-1 8-1,2 4-2,1 5-2,-3 0-3,6 0 0,-3-1-1,3-3-2,-2-5-1,2-8-2,3-8-3,-11-17-8,23-3-9,4-7 0,-8-22-2,15 6 2</inkml:trace>
  <inkml:trace contextRef="#ctx0" brushRef="#br0" timeOffset="-188135.73">4966 1297 71,'0'0'25,"0"0"-1,0 0 0,0 0-12,0 0-6,0 0-3,13 18-2,-13-18-1,28 14-1,-9-9 0,7 0-2,-2-5-3,4-2-5,1-3-7,-10-11-5,9 10-2,-15-15 2,8 13 0</inkml:trace>
  <inkml:trace contextRef="#ctx0" brushRef="#br0" timeOffset="-187834.73">4993 1467 41,'0'0'21,"0"0"0,0 0 1,0 0-5,14-6-6,-14 6-2,24-5-4,-8 7 0,0-1-2,1 1 0,2 1-1,0 2 0,0-4-1,2-1-2,-2 0-3,0-3-8,-6-11-12,11 9 1,-16-14-2,11 7 0</inkml:trace>
  <inkml:trace contextRef="#ctx0" brushRef="#br0" timeOffset="-187266.73">5610 1122 64,'0'0'24,"-15"17"-1,14-1 0,-13 2-11,14-18-6,-20 30-2,12-15 0,8-15-2,-12 24-2,12-24-1,-7 15-6,7-15-13,0 0-3,0 0-1,0 0-2,7-20 2</inkml:trace>
  <inkml:trace contextRef="#ctx0" brushRef="#br0" timeOffset="-187031.73">5674 1211 24,'2'17'16,"13"12"1,-17-14-1,11 8-3,-9-23-8,-4 26-9,4-9-9,0-17-2,0 0-1,-25 3 0</inkml:trace>
  <inkml:trace contextRef="#ctx0" brushRef="#br0" timeOffset="-186243.73">6015 1419 29,'-3'19'16,"3"-19"2,-6 15 2,6-15-4,0 0-2,0 0-2,-15 12 0,15-12-2,0 0-1,0 0-3,0 0-2,0 0-2,0 0 0,7-19-2,-7 19 0,9-17 1,-9 17-1,13-24 0,-13 24 1,15-26-1,-15 26 0,16-21 0,-16 21-1,14-16 0,-14 16-1,0 0 1,21-5 0,-21 5 0,0 0-1,18 21 0,-12-7 0,-6-14 1,12 29-1,-8-14 1,3-1 0,-7-14 1,11 21-1,-11-21 1,0 0 1,18 9-1,-18-9 0,16-9 0,-16 9 1,14-13-1,-14 13 0,21-11 0,-21 11-1,25-1 0,-25 1-1,22 8 1,-22-8-1,24 12 0,-24-12 1,20 12 0,-20-12 1,0 0 0,16 12 1,-16-12 0,0 0 0,0 0-1,0 0 1,0 0-1,14 5 0,-14-5 0,0 0 1,0 0-1,16 1 0,-16-1 0,0 0 1,18-10 0,-18 10 0,0 0 0,19-18 0,-19 18 0,0 0 0,18-19-1,-18 19 0,0 0 0,0 0 1,16-15-1,-16 15 0,0 0 1,0 0-1,0 0 1,0 0 0,0 0-1,0 0 0,13 18 1,-13-18-1,6 16 0,-6-16 0,7 17 0,-7-17 0,10 14 0,-10-14 0,0 0 0,17 18 0,-17-18 0,0 0 0,20 8 0,-20-8 0,16 0 0,-16 0 0,22-10-1,-22 10 2,26-19-1,-26 19 0,26-23 1,-26 23 1,21-23-1,-21 23 1,13-22-1,-13 22 2,6-16-2,-6 16 1,0 0-1,-8-18 0,8 18 0,0 0-1,-23-15 1,23 15 0,-25-12-1,10 5 0,-1 1 1,0-1-1,1 2 0,-1 1 0,16 4-1,-22-7-1,22 7 0,0 0-2,-18 7-2,18-7 1,2 14-2,-2-14-1,6 21 0,-6-21 0,11 21-1,-11-21 1,13 16 0,-13-16 1,15 11 2,-15-11 1,14 5 2,-14-5 3,18 5 1,-18-5 2,19 8 0,-19-8 1,23 10 0,-9-4-1,-14-6 1,28 10 0,-14-9 0,4-2 1,-2-2-1,3-5 1,-1 1 0,0-4 0,1 0-1,-4-1-1,4 3-1,-19 9 0,27-20-2,-27 20 1,21-14-1,-21 14 0,15-12-1,-15 12 0,0 0 1,16-11-1,-16 11 0,0 0 1,0 0-1,0 0 1,0 0 0,16 0-1,-16 0 1,10 18 0,-10-18-1,11 26 1,-3-10-1,-2-2 1,1 1-1,-7-15 1,13 22-1,-13-22 1,9 15-1,-9-15 1,0 0 0,0 0-1,20 4 1,-20-4 0,14-9 0,-14 9 1,18-19 0,-9 3 1,2 1 0,-3-6-1,3 3 1,-4-1 0,-1 3-2,-1 1-1,-5 15-3,5-16-8,-5 16-18,0 0-1,0 0 0,0 0-1</inkml:trace>
  <inkml:trace contextRef="#ctx0" brushRef="#br0" timeOffset="-184405.73">7338 1134 80,'0'0'26,"0"0"0,-2 16 0,2-16-13,-11 21-6,8-7-3,3-14-1,-13 29-1,7-14 0,1-1-1,5-14 0,-8 21-1,8-21-2,0 0-2,0 0-7,0 0-8,0 0-7,8-17-1,-3-4-1,9 3 2</inkml:trace>
  <inkml:trace contextRef="#ctx0" brushRef="#br0" timeOffset="-184190.73">7427 1084 20,'0'0'14,"14"29"3,-14-29 4,13 34-3,-10-15-3,0 0 0,1-1 1,-4-3-1,0-15-3,0 20-3,0-20-3,0 0-4,0 0-4,-4 17-5,4-17-8,0 0-11,0 0 1,-22-10-3,22 10 3</inkml:trace>
  <inkml:trace contextRef="#ctx0" brushRef="#br0" timeOffset="-182383.73">7609 1071 46,'0'0'21,"0"0"0,-20 5 0,20-5-9,0 0-4,0 0-2,0 0-1,15 0-1,-15 0 0,16 4 0,-2 3 0,2-2 0,4 6-2,-1-1 0,4 1-1,-1 0-1,2 1 0,0-3 0,-1 3 0,-2-6 0,3 0 0,-5 1 0,2-2 0,-3 0 0,-2-2 0,-1 2 0,-15-5 0,21 9 1,-21-9-1,0 0 0,12 21 0,-12-21 0,-3 23 1,3-23-1,-16 26 1,16-26 2,-26 25-1,9-12 1,-1 2 0,-6-4 0,1 2 1,-4-3-1,1 3 0,-1-5-1,3 1 0,-2-1-2,6-1-2,4-1-3,2-2-2,14-4-7,0 0-9,-18 14-4,18-14-1,0 0 0,26 23 3</inkml:trace>
  <inkml:trace contextRef="#ctx1" brushRef="#br1">2253 1129 0,'0'23'329,"-24"1"-283,1-1-14,-1 1-1,1-24-31,-1 0 31,24 23 0,-23-23-31,-1 0 32,24 24-17,-23-24 1,-1 0 0,1 0-1,-1 23-15,1-23 16,23 24-16,-24-24 15,24 23 1,-23-23 0,-1 24-1,1-1 17,-1-23-17,1 24 1,-1-24-1,1 23 1,-1-23 0,1 0-1,-1 24 1,48-1 203,-1-23-188,-23 24-15,24-24-1,-1 0-15,-23 23 16,24-23-1,-1 0-15,-23 24 16,24-24 0,-24 23-1,23-23-15,1 0 63,-1 24-32,1-24 0,-24 23-31,23-23 32,-23 24 30,24-24 141,-1 24-187,1-24 15,-24 23 360</inkml:trace>
  <inkml:trace contextRef="#ctx1" brushRef="#br1" timeOffset="5608.05">2182 1505 0,'0'23'219,"0"1"-204,0-1 17,24-23-17,-24 24 1,0-1 0,0 1-1,0-48 360,23 24-312,-23-23-48,24 23 1,0-24 15,-1 24 188,1 0 15,-24 24-140,0-1-31,23-23-32,-23 24 0,24-24 172,-1 0-78,1 0 31,-24-24-62,0 1-31,0-1-16,0 1-1,0-1 1,0 1-31,0-1 0,0 48 265,0-1-281,23-23 15,-23 24 1,0-1 15,0 1 47,24-24-78,-24 23 47,23-23 0,1 0 16,-1 0-16,1 0-1,-24-23 220,0-1-188,23 24-62,-23-23 124,-23 23 1,23-24-141,-24 24 94,1 0 93</inkml:trace>
  <inkml:trace contextRef="#ctx1" brushRef="#br1" timeOffset="6360.021">2512 1528 0,'-24'0'110,"1"0"-32,23-23-16</inkml:trace>
  <inkml:trace contextRef="#ctx1" brushRef="#br1" timeOffset="8936.048">2465 1505 0,'0'-47'172,"23"47"-109,1 0-32,-24-24 31,23 24-15,1 0 16,-24 24-1,23-24-30,1 0 46,-24 23-78,0 1 47,0-1-1,0 1-14,0-1 30,0 1 32,23-24-78,-23 23 77,24-23-61,-24 24 61,23-24-46,1 0 156,-24-24 16,0 1 156,23 23-266,-23-24 48</inkml:trace>
  <inkml:trace contextRef="#ctx1" brushRef="#br1" timeOffset="11001.253">2747 1459 0,'0'23'125,"23"-23"-110,-23 24 1,0-1 15,24-23-15,-24 24 31,23-24-16,-23 23-16,0 1 17,0-1 30,24-23 219,-24-23-218,23 23-32,-23-24 0,24 24 1,-24-23-1,47-1 16,-23 1-47,-1 23 31,-23-24-31,24 24 16,-1 0 15,1 0 0,-1 0-15,1 0 31,-1 0-16,1 0 0,-1 0 0,1 0 1,-1 0-1,1 0 0,-1 0 0</inkml:trace>
  <inkml:trace contextRef="#ctx1" brushRef="#br1" timeOffset="13994.615">3006 1317 0,'23'0'235,"1"0"-188,-24 24-16,23-24-16,-23 23 1,24-23 0,-24 24 15,23-24-15,1 0 15,-1 23-16,-23 1 64,24-24-64,-24 24 63,0-1 79,-24 1-79,1-24-31,23 23-32,0 1 32,-24-24-31,24 23-1,-23-23 1,23 24 0,-24-24 15,1 0 78,23 23-109,-24 1 78,24-1-31,-23 1 47,23-1-32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9-17T04:24:52.7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context xml:id="ctx1">
      <inkml:inkSource xml:id="inkSrc1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1" timeString="2015-09-17T18:20:33.751"/>
    </inkml:context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10266 24 80,'0'20'27,"0"-20"-2,0 0 1,0 0-18,0 0-1,0 0-2,0 0-4,-18-17-4,18 17-12,0 0-10,-13-15 0,13 15-1,0 0-1</inkml:trace>
  <inkml:trace contextRef="#ctx1" brushRef="#br1">9493-886 0,'-24'0'31,"0"0"1,1 24-1,-1-1-15,1-23-1,-1 0-15,1 24 16,-24-1-16,-1 24 15,25-23 1,-24-1 0,23 1-16,1-1 15,-24 1-15,23-1 16,0 1 0,-23-24-16,24 23 15,-1-23 1,1 24-1,-1-24 1,24 23 0,-23-23-1,46 0 157,1 0-141,-1 0-31,1 0 32,-1 0-1,1 24-15,-1-24-1,1 0 16,0 23-15,-1-23 15,1 0 1,-1 0-17,1 0 1,-1 0 78,-23 24-79</inkml:trace>
  <inkml:trace contextRef="#ctx0" brushRef="#br0" timeOffset="-1424">9427-295 52,'-11'37'20,"1"-19"0,13 14-2,-9-1-11,3 0-5,-4 3-1,4-4-2,-2-1-2,2-1-4,1-2-5,2-26-7,0 34 1,0-34 0,0 0 1</inkml:trace>
  <inkml:trace contextRef="#ctx0" brushRef="#br0" timeOffset="-1183">9671-269 33,'6'39'14,"-16"-10"1,14 14-1,-11-4-9,7-3-3,-1-2 1,2-5 1,1-8 0,3-4 2,-5-17 0,19 12 0,-19-12 1,29-15 0,-12 1-1,3-6 2,0 4-1,-2-8-1,0 6 0,-9-1 1,3 4-1,-9-1-1,-3 16-1,-3-24-2,3 24-2,-28-18 0,9 13-1,-7 5-2,-4 2-1,3 11-4,-4 1-7,-1 6-11,18 14 0,-7-9 0,21 11 1</inkml:trace>
  <inkml:trace contextRef="#ctx0" brushRef="#br0" timeOffset="-547">10281-382 64,'-14'-2'24,"9"30"0,-16-6-2,3 7-14,-3 7-2,-3-1-1,0 2-1,3-4-3,2-1 0,2-11-1,2-6-3,15-15-7,-16 17-8,16-17-6,0 0 0,-14-21 0,14 21 1</inkml:trace>
  <inkml:trace contextRef="#ctx0" brushRef="#br0" timeOffset="-281">10061-242 68,'0'0'26,"0"0"0,0 0-1,-21-14-10,21 14-7,-14-12-2,14 12-4,-14-11-1,14 11-3,0 0-5,-12-14-3,12 14-4,-1-23-8,1 23-5,13-16 1,1 17 0,-14-1 3</inkml:trace>
  <inkml:trace contextRef="#ctx0" brushRef="#br0" timeOffset="-3916">9046 342 36,'0'0'18,"-13"19"1,13-19 0,0 0-3,-16 0-2,16 0-4,0 0-1,0 0-3,0 0-1,-18 3-2,18-3-1,0 0-1,0 0 0,0 0 1,-4 20-1,4-20 0,11 14-1,-11-14 1,25 16 0,-9-6 0,5-2 0,3-1 0,2-3-1,6 1 2,-1 0-1,2-5-1,5 2 0,1-4 0,-3 0 0,3 1 0,-1-1 0,-4-1 0,3 0 0,-3 0 0,-4-1 0,1 1 0,-3-2 0,3 2 0,-4-2 0,-1 2-1,-2 1 1,3 2-2,-4 2 1,-1 0 0,-3 1 0,1 2 0,-1-2 0,-2 0 0,1 0 1,-18-3 0,27 2-1,-12-2 1,-15 0 0,25 0 0,-25 0 0,16 0 0,-16 0-1,17 5 0,-17-5-1,15 5 0,-15-5 1,0 0-1,18 9 0,-18-9 1,0 0 0,16 4 0,-16-4 2,0 0-1,0 0 1,0 0-1,0 0 0,0 0 0,0 0-1,9-18 0,-9 18 0,0 0 0,0 0 0,2-15 0,-2 15 1,0 0 0,0 0 1,0 0 0,0 0 0,0 0-1,0 0 1,0 0-1,0 0 0,0 0-1,0 0 1,0 0-1,0 0 0,0 0 1,6-14-1,-6 14 1,0 0-1,0 0 1,0 0 0,18-4 0,-18 4 0,0 0 0,0 0 0,18-1 0,-18 1 0,0 0 0,19 0 0,-19 0-1,0 0 1,14 0 0,-14 0 0,0 0 2,0 0 0,0 0 0,0 0 1,0 0-1,0 0 0,0 0 0,0 0-1,-14 1-1,14-1 0,-24 4-1,9-4 1,-2 1 0,-3-1 0,1 0 1,-2 0 0,0-3 0,2 1 0,-1-2 1,2-1-2,2 0 1,16 5-1,-21-8 0,21 8-1,0 0 1,0 0-1,0 0 0,24-15 0,-7 14 1,3 1-1,2 0 1,-1 1-1,0 2 0,0 1 1,-4-1-1,1 0-1,0 2 1,-18-5-1,25 5 0,-25-5 1,20 5 0,-20-5 0,0 0 1,16 5 0,-16-5 2,0 0 0,-5 14 0,5-14 1,-19 21 0,6-6 1,-8-2 0,0 4-1,-6-4 2,-2 3-2,-3-1-1,-3-2-1,1 0-2,2-3-2,4 2-7,2 0-11,-3-14-4,29 2-2,-26-8 1,26 8 0</inkml:trace>
  <inkml:trace contextRef="#ctx0" brushRef="#br0" timeOffset="-2111">9140 237 26,'8'-18'11,"-8"18"2,0 0 1,0 0-4,0 0 2,0 0 0,0 0 2,0 0-1,0 0 0,-17 3-2,17-3-3,-19 18-4,4-2-2,-1-2-1,-2 6-1,1-1-1,-2 2 2,-1-3-1,1 0 1,0-4 0,0 1 0,1-5 2,0 1-3,4-3 1,14-8-1,-24 15 1,24-15-1,-16 9 0,16-9 1,0 0-1,-3 18 0,3-18 0,22 19 0,-3-7 0,7-1-1,3 0 0,1-1-2,7 0-2,0-5-4,3-1-8,2 4-7,-8-9-1,6 9 0,-11-13 1</inkml:trace>
  <inkml:trace contextRef="#ctx1" brushRef="#br1" timeOffset="2187.576">9774-862 0,'0'23'79,"-24"-23"-64,1 24 1,23-1-1,-24 1 1,1 23-16,23-24 16,-24 1-16,1-1 15,-1 1 1,1-24-16,-1 23 47,24 1-32,-23-24-15,23 23 0,-24 1 32,1-1-1</inkml:trace>
  <inkml:trace contextRef="#ctx1" brushRef="#br1" timeOffset="1187.493">9774-768 0,'0'-24'125</inkml:trace>
  <inkml:trace contextRef="#ctx1" brushRef="#br1" timeOffset="6067.704">9891-698 0,'0'24'94,"0"-1"-79,0 1 17,0-1-1,0 1 31,24-24 173,-24-24-188,23 24-1,-23-23-46,24 23 47,0-24-31,-1 24 203,-23 24-1,24-24 486,-24 23-283,23-23-374,-23 24 0,0-1 16,0 1 77,24-24-108,-1 0 14</inkml:trace>
  <inkml:trace contextRef="#ctx1" brushRef="#br1" timeOffset="9538.609">10221-674 0,'0'23'125,"0"1"-94,0-1 1,0 1 15,0-1-16,0 1 16,23-24 125,1 0-110,-1 0-15,1 0-16,-1 0 0,1 0-15,-1 0 0,1 0 15,-1 0 0,1 0 0,-1 0 1,1 0-1,-1 0 16,1 0-16,-1 0 0,-23-24-15,24 24 0,0-23 15,-48 23 94,24-24-94,-24 24-15,1 0-1,-1 0 17,1 0-17,-1 0 1,1 0-1,-1 0 17,1 0 46,-1 0 47,1 0-31,-1 0-32,1 0 32</inkml:trace>
  <inkml:trace contextRef="#ctx1" brushRef="#br1" timeOffset="12180.934">10268-604 0,'0'-23'47,"70"-48"218,-46 71-218,-1 0 31,1 0-31,-1 0 94,1 0-16,-24 24-63,0-1-15,23-23 0,-23 24-31,0-1 15,0 1-16,0-1 17,0 1-17,0-1 32,0 1 47,24-24 62,-1 0-31,1 0-109,-1 0 15,1 0 0,0 0 1,-1 0-17,1 0 1,-1 0 15,1 0 0,-1 0 1,1 0-32,-1-24 15,1 24-15,-1 0 31,1 0-15</inkml:trace>
  <inkml:trace contextRef="#ctx1" brushRef="#br1" timeOffset="15754.881">10785-768 0,'0'23'156,"24"1"219,-24-1-375,23 1 16,-23-1-1,24 24-15,-24 0 16,23 0-1,-23-23-15,0-1 16,24 1 0,-24-1 15,23-46 219,-23-1-234,0 1-16,24-1 15,-24 1 204,0-1-188,0 1 32,23 23 109,1 0-141,-1 0 0,1 0 0,-1 0-15,1 0 15,-24-24-31,23 24 31,-23-23-15,24 23 0,-1 0 15,1 0 0,-1 0 0,1 0 1,0 0-1,-1 0 0,1 0 0,-1 0 16,1 0-15,-1 0-1</inkml:trace>
  <inkml:trace contextRef="#ctx1" brushRef="#br1" timeOffset="17984.477">11091-792 0,'0'24'94,"23"-24"-94,1 23 47,-1-23-32,1 0 1,-1 24 0,1-24 15,0 23-31,-1 1 16,1-24 15,-1 23-16,1-23 1,-24 24 78,0-1 0,0 1-63,-24-24-16,24 23 1,-23-23-16,23 24 16,0-1-1,-24-23 1,24 24-16,0-1 31,-23-23-31,23 24 31,-24-24-15,0 23 0,1 1-1,23 23 1,-24-23-16,1 23 16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9-17T04:24:25.3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260 2785 36,'0'0'18,"0"0"1,0 0 2,0 0-7,-18 5-5,18-5 0,-22 11 0,22-11-2,-26 14 0,11-4-1,15-10-1,-25 22-1,9-9-2,16-13 0,-29 25 0,14-12-1,-1 0 0,0 0-1,0-2 1,2 0-1,14-11 0,-21 18 0,21-18 0,-13 19-1,13-19-1,3 24 0,4-8 0,6 3-1,-1 2 0,6 3-2,5-5-2,1 0-3,3-1-4,-5-12-9,12 8-1,-11-17 1,13 8 2</inkml:trace>
  <inkml:trace contextRef="#ctx0" brushRef="#br0" timeOffset="-2031">112 2946 21,'-22'-3'14,"22"3"-1,0 0-1,0 0-2,-15 5-2,15-5 0,0 0-2,0 0-1,0 0 0,-14 9-1,14-9-1,0 0 1,0 0-1,0 0-1,0 0 0,0 0 0,0 0-2,0 0 1,0 0-1,0 0-1,0 0 1,0 0 0,19 10 0,-19-10 0,21 3 0,-21-3 1,24 5-1,-24-5 0,26 6 0,-12-4 0,4-1 0,-2-1 0,1 0 0,4 0 0,-1-1 0,0-1 0,3 2 0,-1 0 0,-2 0 0,2 0 0,-3 2 0,-1-2 0,0 0 0,-1 0 0,-1-2 0,-1 2 0,1-1 0,-16 1 0,26 0 0,-12 0 0,-14 0 0,29 1-1,-15-1 1,4 0 0,-2 0-1,2-1 1,1-3 0,-1 3 0,1-2 0,-3-2 0,2 0 0,-1 2 0,-1-2 0,0 2 0,2 0 0,-2-1-1,-1 1 1,-1 2 0,-14 1 0,26-4 0,-26 4 0,22 0 0,-22 0 0,21 0 0,-21 0 0,19 2 0,-19-2 0,18 5 0,-18-5 0,18 5 0,-18-5 0,14 4 0,-14-4 0,19 4 0,-19-4 0,24 1 0,-24-1 0,28 2 0,-12-2 0,1 0 0,3 1 0,-6-1 0,4 0 0,-4 0-1,2 0-3,-16 0-6,31 0-8,-31 0-1,0 0 0,8-20 0</inkml:trace>
  <inkml:trace contextRef="#ctx0" brushRef="#br0" timeOffset="-828">1154 2785 23,'0'0'13,"0"0"1,-16 5-1,16-5-4,0 0-3,0 0-1,0 0 2,19 7-2,-19-7 0,18 8 0,-18-8-1,25 8 0,-10-3-1,1 2-1,-2-3-1,2 3 0,0-1 0,0 1-1,-1-1 1,-1 0-1,-14-6-1,26 13 1,-26-13 0,23 11 0,-23-11 0,16 12 1,-16-12 0,0 0 0,4 22 1,-4-22 0,-14 24 0,1-10 0,-3 2 0,-3-1 0,-2 1 0,-3-4 0,1-2 1,-1-2-1,2-3-1,-1-2-2,1 0-6,-1-8-13,7 15-2,-6-13-1,22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7-04-17T03:29:09.29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87C952F0-B70E-49E7-AA64-E37880DBFBEC}" emma:medium="tactile" emma:mode="ink">
          <msink:context xmlns:msink="http://schemas.microsoft.com/ink/2010/main" type="inkDrawing" rotatedBoundingBox="3919,10418 4834,10288 4938,11021 4023,11151" hotPoints="4815,10460 4756,11145 4071,11086 4130,10401" semanticType="enclosure" shapeName="Square">
            <msink:destinationLink direction="with" ref="{0135B364-319F-46AE-BB1F-ED8700E07660}"/>
          </msink:context>
        </emma:interpretation>
      </emma:emma>
    </inkml:annotationXML>
    <inkml:trace contextRef="#ctx0" brushRef="#br0">2282 538,'0'0,"0"0,0 0,0 21,0-21,0 22,0-22,0 21,0-21,21 22,-21-1,0-21,0 22,0-22,0 21,22-21,-22 0,0 22,21-22,-21 0,0 21,0-21,22 0,-22 0,0 0,21 0,-21 0,22 0,-22 0,21 0,1 0,-1 0,-21 0,22 0,-22 0,21 0,0 0,-21 0,22 0,-1 0,-21 0,22 0,-1 0,-21 0,22 0,-22 0,21 0,-21 0,22 0,-1 0,-21 0,22 0,-22 0,21 0,-21 0,22 0,-1 0,-21 0,22 0,-22 0,21 0,-21 0,22 0,-1 0,-21 0,22 0,-22 0,21 0,-21 0,0 0,0 0,22 0,-22 0,21 0,-21 0,22 0,-22 0,21 0,1 0,-22 0,0 0,0 0,21 0,-21-21,0-1,0 22,22-21,-22-1,0 22,0-21,0 21,0-22,0 22,0 22,-22-1</inkml:trace>
    <inkml:trace contextRef="#ctx0" brushRef="#br0" timeOffset="2579">2217 1096,'0'21,"0"-21,0 0,0 0,22 0,-22 22,21-22,-21 21,22-21,-22 0,0 0,21 0,-21 0,22 22,-22-22,21 0,-21 0,43 21,-43-21,43 0,-43 0,22 0,-1 0,-21 0,22 0,-1 0,-21 0,0 0,21 0,1 0,-1 0,1 0,-1 0,-21 0,22 0,-1 0,-21 0,22 0,-22 0,0 0,0 0,21 0,-21 0,22 0,-22 0,21 0,-21 0,22 0,-1 0,-21 0,22 0,-22 0,21 0,-21 0,22 0,-1-21,-21 21,22 0,-22-22,0 22,21 0,1 0,-22-21,21 21,-21-22,0 22,0-21,0-1,0 22,0-21,0-1,0 44,0-1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9-17T04:27:04.5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-1336 3278 65,'-24'11'21,"16"6"-2,-16-11 1,12 8-13,-2 1-3,3-1 0,3 2-1,8-16 0,-2 24 0,2-24-1,19 12 1,-3-11-2,5 1 0,0-2-1,3-2-1,-3 4 1,2-2-1,-6 3 1,-1 2-1,-16-5 1,23 17-1,-23-17 1,9 26 0,-9-10 1,-1 3 1,-7 1 0,0 2 1,-5-3 0,2 0 1,-4-4 0,1-1 0,-2-7-1,1-2-2,1-5-3,14 0-9,-29-23-14,29 23 0,-13-30-2,18 14 0</inkml:trace>
  <inkml:trace contextRef="#ctx0" brushRef="#br0" timeOffset="775">-1010 3398 42,'0'21'18,"0"-21"1,-10 40-1,5-17-8,4 6-1,-3 0-1,3-1-3,1-2-1,5-2-1,-1 0 0,4-6 0,0-2-1,-8-16 0,23 18 0,-9-17-1,2-6 0,-1-4 1,4-4 0,-4-8 2,2 2 0,-4-4 0,0 4 2,-7-3-1,-6 22-1,0-28 0,0 28-1,-24-12-2,2 12-1,-5 4-2,-2 8-2,0 5-2,-2 1-5,9 4-6,9 6-9,-1-16 0,17 6 0,-3-18 1</inkml:trace>
  <inkml:trace contextRef="#ctx0" brushRef="#br0" timeOffset="1164">-757 3447 30,'8'38'15,"-13"-9"1,13 17 0,-11-9-4,6 5-4,-1-7 0,4-1 0,-2-8-1,1-6 1,-5-20 0,11 18-2,-11-18-1,0 0-1,9-22 0,-7 4 0,0 0-1,-2-6-1,3 3 0,-3-1 2,3 4-2,-1-2 0,-2 20 0,8-26-1,-8 26 0,17-16-1,-17 16 1,21-8 0,-21 8-1,26-3 1,-26 3 0,24 0-1,-24 0 1,24 3-1,-24-3 0,24 5 0,-24-5 1,24 6-1,-24-6-1,26 2 1,-26-2-1,24-4-2,-24 4-1,27-8-4,-27 8-5,19-19-12,-1 16 0,-15-13-2,13 8 3</inkml:trace>
  <inkml:trace contextRef="#ctx0" brushRef="#br0" timeOffset="-6136">-4409 3192 16,'0'0'12,"0"0"0,-26 9 2,26-9-2,0 0-1,-18 16 0,18-16 0,-19 10 0,19-10 0,-21 11-1,21-11-2,-21 11-1,21-11-2,-22 13-2,22-13 1,-19 18-2,19-18 0,-16 22-1,16-22 1,-15 24-2,15-24 2,-8 28-1,8-28-1,-5 25 0,5-25 2,0 26-2,0-26-2,8 22 2,-8-22-1,18 18 1,-18-18-1,24 11 0,-8-9 0,0 1-1,3-1 0,-1-2 0,1-2-1,1 0 1,-1 1-1,0-4 0,-1 0 0,-1-3 0,1-1 0,-2-4 1,0 0 0,0 0 1,-1-3 0,-3 2 1,0-1 0,-3 1 0,-9 14 0,18-26 1,-18 26-1,13-26 2,-13 26-2,11-25 2,-11 25-2,10-26 1,-10 26 1,6-21-2,-6 21 1,0 0-1,6-17 0,-6 17-1,0 0 1,0 0 0,0 0 0,0 0 1,0 0 0,12 16 1,-12-16-1,5 17 1,-5-17-1,6 24 0,-6-24 1,8 28-1,-5-14 0,2 1-1,1-1 1,1 0-2,-1 1 2,4-1-1,-2 1-1,-8-15 1,21 27-1,-21-27 0,19 24 1,-19-24-1,19 18 1,-19-18-1,15 12 1,-15-12 0,17 2 0,-17-2 0,20-6 0,-20 6 1,19-15-1,-19 15 1,22-21-1,-22 21 1,18-21-1,-18 21 0,16-16 0,-16 16 0,0 0 0,18-8 0,-18 8 0,0 0-1,16 16 1,-16-16 0,11 20 0,-11-20 0,13 21 1,-13-21 0,13 16 0,-13-16 0,0 0 0,21 1 1,-21-1-1,22-14 0,-22 14 0,22-24 0,-22 24 0,23-29 2,-23 29-1,13-24 3,-13 24-1,3-18 0,-3 18 0,0 0 0,-21-14-1,5 12 0,0 4-2,-2 1 0,1 3-1,2 1-1,15-7 1,-19 19-1,19-19 0,10 22 1,4-12-1,10 1 1,0-1 0,7 0-1,-1-2 0,2 0-2,-4-7-1,1 4-5,-9-10-8,-20 5-9,37-19 0,-25-2-1,8 8 1</inkml:trace>
  <inkml:trace contextRef="#ctx0" brushRef="#br0" timeOffset="-4798">-3315 3288 60,'0'0'23,"0"0"4,0 0-2,0 0-7,0 0-4,-19 3-2,19-3-3,0 0-3,0 0-1,-19 2-2,19-2-1,-16 3-1,16-3 0,-18 8-1,18-8 0,0 0-1,-15 16 1,15-16-1,0 0 0,13 16-1,-13-16 0,24 10 1,-8-7-1,-1 2 1,1-1-1,-2 3 1,-14-7 0,24 13 0,-24-13 0,15 16 1,-15-16-1,8 22 1,-8-22-1,0 24 1,0-24 0,-7 24 1,7-24 1,-9 21 0,9-21 0,-15 16 0,15-16 0,-16 7-1,16-7 0,-19 1-2,19-1-3,-18-3-8,18 3-17,-16-5 1,16 5 1,0 0-3</inkml:trace>
  <inkml:trace contextRef="#ctx0" brushRef="#br0" timeOffset="-4190">-3010 3217 56,'0'15'26,"0"-15"2,0 0-2,-14 19-4,14-19-7,-13 16-5,13-16-3,-18 16-2,18-16-2,-14 14 0,14-14-1,0 0 0,-15 18-1,15-18-1,0 0 0,0 15-1,0-15 1,0 0-1,13 16-1,-13-16 1,18 6 0,-18-6-1,21 6 1,-21-6 0,25 5 0,-10-3 0,-15-2 0,22 6 0,-22-6 1,23 8-1,-23-8 0,20 15 0,-20-15 0,20 17 0,-20-17 1,14 20-1,-14-20 1,10 20 1,-10-20 0,1 23 1,-1-23 1,-6 19 0,6-19 0,-13 19 1,13-19-1,-21 13 0,5-8 0,-3 0-2,0 0-1,-4-5-4,6 6-8,-6 2-15,2-8-4,21 0 2,-24-2-2</inkml:trace>
  <inkml:trace contextRef="#ctx0" brushRef="#br0" timeOffset="-2193">-2631 3233 43,'0'0'20,"0"0"-1,0 0 2,0 0-7,3 15-3,-3-15-3,0 0-2,21 9-2,-7-5-1,-14-4-1,31 4 0,-12-4-2,2 0-1,0-3-2,3 0-3,-3-3-6,-2-7-7,7 10-3,-15-13-1,8 14 1,-19 2 2</inkml:trace>
  <inkml:trace contextRef="#ctx0" brushRef="#br0" timeOffset="-1892">-2573 3398 53,'-8'20'19,"8"-20"1,0 0 0,0 0-10,22 6-5,-8-7-5,6-4-6,9 8-12,-10-13-2,15 12 0,-14-15 0</inkml:trace>
  <inkml:trace contextRef="#ctx0" brushRef="#br0" timeOffset="1657">-476 3208 78,'0'0'25,"-19"-18"-2,19 18 1,0 0-16,0 0-3,-10 19-2,10-19 1,7 34-2,-1-12 0,0 4 1,1 6-1,1 3 0,2 4-1,-2-1 0,1 1 0,4-1-1,0-1 0,0-5 0,0-1-1,-1-6 0,1-4 0,2-8-2,-15-13-2,24 13-3,-24-13-4,25-3-8,-20-17-5,11 11 0,-13-18 1,10 9 0</inkml:trace>
  <inkml:trace contextRef="#ctx0" brushRef="#br0" timeOffset="2013">-587 3354 75,'-21'6'27,"21"-6"1,0 0 0,18 6-12,1-4-5,2-5-2,11 3 0,-1-5-4,6 3-2,-2-4-3,-3-4-5,2 7-6,-10 0-19,-10-8 0,2 8 1,-16 3-3</inkml:trace>
  <inkml:trace contextRef="#ctx0" brushRef="#br0" timeOffset="-1451">-2092 3213 44,'0'0'20,"0"0"1,0 16 0,0-16-7,-6 17-5,6-17-2,0 29-4,0-10 0,4 2-2,0 0 1,2 1-2,-1-1-1,1 0 1,-3-5 0,-3-16 0,9 24 0,-9-24 1,3 15-1,-3-15 0,0 0 0,0 0 0,-2 17 0,2-17 0,0 0 0,0 0 0,0 0 1,-5 16 1,5-16-1,0 0 1,0 0 0,-1-21 0,1 21 0,0-25 0,1 9 0,4-3-2,-2 1 0,1 2 0,-3 1 0,-1 15-1,11-25 0,-11 25 0,13-16 0,-13 16 0,21-15 0,-21 15-1,24-11 1,-24 11 0,27-8 0,-27 8 0,29-3 0,-14 3 0,-15 0 0,25 1 0,-25-1 1,26 0-1,-26 0 1,19-1 0,-19 1 1,18-2-1,-18 2 1,0 0 0,16 2-1,-16-2 1,0 0 0,0 0 0,11 16 1,-11-16-1,5 18 0,-5-18 1,5 24-1,-2-7 1,0-1-1,1 3 0,-1-1 0,0 0 0,2-1-1,0 1 0,-1-4 1,3 1-1,-7-15 0,14 22 1,-14-22-1,20 16 0,-20-16-1,22 5-1,-22-5-1,26-14-3,-26 14-5,25-32-6,-4 19-6,-14-14-2,9 9 2,-16-13 1</inkml:trace>
  <inkml:trace contextRef="#ctx0" brushRef="#br0" timeOffset="-615">-1694 3240 59,'2'-21'21,"-2"21"4,0 0-3,20-8-9,-20 8-3,21 0-3,-21 0-3,20 5-1,-20-5 0,14 13 0,-14-13-1,5 22-2,-10-8 0,-1 2-1,-6 0-3,0 1-3,-3-5-7,-3-5-10,18-7 0,-22 6-1,22-6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7-04-17T03:28:56.59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188D96E8-C11A-4FEB-885C-585032215D44}" emma:medium="tactile" emma:mode="ink">
          <msink:context xmlns:msink="http://schemas.microsoft.com/ink/2010/main" type="inkDrawing" rotatedBoundingBox="2452,8837 3850,8821 3855,9204 2456,9220" hotPoints="3788,8841 3788,9205 2455,9205 2455,8841" semanticType="enclosure" shapeName="Rectangle"/>
        </emma:interpretation>
      </emma:emma>
    </inkml:annotationXML>
    <inkml:trace contextRef="#ctx0" brushRef="#br0">1272 19,'0'0,"-21"0,-1 0,22 0,0 0,-21 0,-1 0,22 0,-21 0,21 0,-22 0,22 0,-21 0,-1 0,22 0,-21 0,21 0,-22 0,22 0,0 0,-43 0,43 0,-21 0,21 0,-22 0,1 0,21 0,-21 0,21 0,-22 0,1 0,21 0,-22 0,22 0,-21 0,-1 0,1 0,-1 0,1 0,-1 0,22 0,-43 0,43 0,-21 0,21 0,-22 0,22 0,-21 0,-1 0,22 0,-21 0,-1 0,22 0,-21 0,21 0,-22 0,22 0,-21 0,-1 0,22 0,-21 0,21 0,0 0,-22 0,1 0,21 0,-21 0,21 0,-22 0,22 0,-21 0,-1 0,22 0,-21 0,21 0,-22 0,22 0,-21 0,21 0,-22 0,1 0,21 0,-22 0,22 0,0 0,-21 0,-1 0,22 0,-21 0,21 0,-22 0,22 0,-21 0,21 20,-22-20,22 0,-21 0,21 0,-22 0,22 0,0 19,0-19,-21 0,21 0,0 19,0-19,0 19,0-19,0 19,0-19,0 19,0 0,0-19,0 19,0-19,0 19,0-19,0 20,0-1,0-19,0 19,0-19,0 0,0 19,0-19,0 19,0-19,0 19,0-19,0 0,0 19,0-19,0 19,0-19,0 0,0 19,0-19,0 0,21 0,-21 19,0-19,0 0,0 0,0 0,0 0,0 0,0 0,22 0,-22 0,21 0,1 0,-1 0,-21 0,22 0,-22 0,21 0,-21 0,0 0,0 0,22 0,-22 0,21 0,-21 0,22 0,-22 0,21 0,-21 0,22 0,-1 0,1 0,-22 0,21 0,1 0,-22 0,21 0,-21 0,22 0,-22 0,21 0,0 0,1 0,-1 0,1 0,-1 0,1 0,-1 0,-21 0,22 0,-22 0,21 0,-21 0,22 0,-1 0,-21 0,22 0,-22 0,21 0,1 0,-1 0,1 0,-22 0,21 0,-21 0,43 0,-43 0,0 0,22 0,-22 0,21 0,1 0,-1 0,22 0,-43 0,21 0,-21 0,22 0,-22 0,21 0,1 0,-1 0,-21 0,22 0,-22 0,21 0,1 0,-22 0,21 0,-21 0,22 0,-22 0,21 0,1 0,-22 0,21 0,-21 0,22 0,-22 0,21 0,1 0,-22 0,0 0,0 0,21 0,-21 0,22 0,-22 0,21-19,-21 19,0-19,0 19,22-19,-22 19,21-19,-21 0,0 19,0-19,0 19,0-19,0 19,0-19,0 0,0 19,0 0,0-20,0 1,0 19,0-19,0 19,0-19,0 19,0-19,-21 19,21-19,0 0,0 19,-22-19,22 19,0-19,-21 19,21-20,0 1,-22 19,1 0,21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7-04-17T03:29:01.31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D7FF65D6-35FB-4458-BB0C-735D6ED35A91}" emma:medium="tactile" emma:mode="ink">
          <msink:context xmlns:msink="http://schemas.microsoft.com/ink/2010/main" type="inkDrawing" rotatedBoundingBox="2329,11547 4526,11482 4545,12132 2348,12197" hotPoints="4884,11813 3556,12166 2213,11874 3541,11522" semanticType="enclosure" shapeName="Ellipse"/>
        </emma:interpretation>
      </emma:emma>
    </inkml:annotationXML>
    <inkml:trace contextRef="#ctx0" brushRef="#br0">1100 1782,'-22'0,"1"0,21 0,-22 0,-21 43,22-43,-1 0,22 22,-43-22,43 0,-21 0,21 0,0 21,-22-21,1 0,21 0,-22 0,1 0,21 0,-22 0,1 0,21 0,-22 0,22 0,0 22,-21-22,21 0,0 21,-22-21,22 0,-21 0,21 0,-22 21,1-21,21 0,0 22,-22-22,1 0,21 0,0 21,-22-21,22 22,0-22,0 21,0-21,0 22,0-1,0-21,0 22,0-22,0 21,0-21,0 22,0-1,0-21,0 21,0-21,0 22,0-22,22 0,-22 0,0 21,0-21,0 0,0 0,0 0,0 0,0 0,0 0,21 0,-21 22,0-22,22 0,-22 0,21 21,1-21,-1 0,-21 22,22-22,-1 0,1 0,-22 0,21 0,-21 0,22 0,-22 0,21 0,-21 0,22 0,-1 0,1 0,-1 0,1 0,-1 0,22 0,-21 0,-1 0,22 0,-43 0,22 0,-1 0,1 0,-22 0,21 0,1 0,-1 0,1 0,-1 0,1 0,21 0,-22 0,-21 0,43 0,-22 0,1 0,-1 0,22 0,-21 0,21 0,-22 0,-21 0,43 0,-43 0,22 0,42 0,-42 0,21 0,-22 0,22 0,0 0,-21 0,-1 0,22 0,-21 0,-1 0,1 0,-1 0,1 0,21 0,-22 0,1 0,-1 0,44 0,-65 0,43 0,-22 0,22 0,-43 0,43 0,-21 0,-1 0,1 0,21 0,-1 0,-20 0,-1 0,1 0,-1 0,1 0,-22 0,21-22,-21 22,22 0,-1 0,-21 0,0-21,0 21,22 0,-22-22,0 1,21 21,-21-22,0 1,0 21,0-21,0 21,0-22,0 22,0-21,0-1,0 22,0-21,0-1,0 1,0-1,0 22,0-21,0-1,-21 22,21-21,-22 21,1-21,21-1,-22 22,22-21,-21 21,-1-22,22 22,0-21,-21-1,-1 22,22-21,-21 21,-22-22,22 1,-22 21,0-22,43 22,-22 0,1 0,-1-21,22 21,-21 0,-1 0,22-21,-21 21,-1 0,1 0,-1 0,-21 0,0 0,0 0,0 0,43 0,-43 0,43 0,-21 0,-1 0,22 0,-21 0,-1 0,22 0,0 0,-43 0,43 0,-21 0,-22 0,43 0,-43 0,43 0,-22 0,22 0,-21 0,21 0,0 0,-22 0,1 0,21 21,-22-21,22 0,-21 0,-1 0,22 0,-21 0,21 21,-43-21,43 0,0 22,-22-22,1 0,21 21,-22-21,22 0,-21 0,-1 0,22 0,0 22,-21-22,-1 0,22 0,-21 0,0 0,21 0,-22 0,1 0,21 0,-22 0,1 0,21 0,0 21,-22-21,1 0,21 0,-22 0,22 0,-21 0,21 0,-22 0,1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17:25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8166 2424 6015,'-161'18'-2090,"83"-19"6148,76 1-3914,-20-5 0,3 0-182,17 4 106,0 1 48,-51 2 1802,51-1-1758,2-1-250,0 0-44,0 0-3,-35 1 1092,-37-16 209,70 15-1322,-18-10-615,-29-15 932,-14 13-621,61 11 370,2 1-4,0 0 0,0 0 27,0 0 110,0 0 45,0 0 8,-35-1 938,33 2-1305,-7-1-2514,-1-1-561</inkml:trace>
  <inkml:trace contextRef="#ctx0" brushRef="#br0" timeOffset="2447.277">5745 0 6655,'0'0'315,"0"0"45,0 0 21,-2 1-61,-16 3-142,16-3 110,2-1 80,-2 0 14,-93 53 1454,60-35-1842,-43 24 920,77-41-786,-13 15 262,5 3-394,-64 106 69,67-118-39,0 0-1,1 0 1,0 1 0,0 0-1,1 0 1,0 0 0,0 0 0,1 0-1,0 1 1,1 0 0,0-1-1,0 1 1,0 0 0,1 0-1,1 0 1,0 0 0,0 0 0,1 0-1,0 0 1,0 0 0,1 0-1,1 2-25,37 100-704,-42 24 704,4-128-31,1-1 0,-1 1 0,2-1 0,-1 1 0,1-1-1,0 0 1,0 0 0,1 0 0,-1-1 0,2 0 0,-1 0 0,0 0-1,1 0 1,3 1 31,-1 2 47,-1 0-1,0 1 1,0-1 0,0 1-1,-2 1 1,1-1-1,-1 1 1,0 0-1,-1 0 1,0 0-1,-1 1 1,0 0 0,0 1-47,5 12 38,-1-1-70,-4-10-30,1 0 0,0 0 0,1-1 1,0 1-1,1-1 0,1 0 0,0-1 0,0 1 0,1-1 0,1-1 0,0 0 0,0 0 0,3 2 62,-10-10 43,3 4-33,7 3-14,-2 12 371,-9-16-373,-1 0 1,0 0-1,0 0 1,-1 0-1,0 1 1,1-1-1,-2 0 1,1 0-1,0-1 1,-1 1-1,0 0 1,0 0-1,-1-1 1,1 1-1,-2 0 6,-14 22 118,11-17-319,-42 21 75,32-20-129,0 11-353,16-21 374,-3 11-108,19 145 838,-14-127-281,-2 0 0,-1-1-1,-1 1 1,-2-1 0,-1 1-1,-8 20-214,10 5 952,54 14-784,40 59-616,-73-106 591,1-1 0,1 0-1,1-1 1,1-2 0,1 0-1,13 8-142,-18-17 31,0-2-1,0 0 0,1-1 0,0-1 1,1 0-1,-1-2 0,1 0 1,0-1-1,-1-1 0,12 0-30,31 3 291,120 32-1037,-60 0 378,-5-28 152,0-4 0,40-8 216,-124 0-2117,-20 0-1782</inkml:trace>
  <inkml:trace contextRef="#ctx0" brushRef="#br0" timeOffset="4546.538">5640 1962 4095,'0'0'-240,"0"0"-33,0 0-14,0 0 63,0 0 252,0 0 107,0 0 242,0 0 110,0 0 22,0 0 29,0 0 106,0 0 48,0 0 10,-7 9 2192,3-1-2884,-1 0-10,0-1-14,1-4 103,1 1 1,-2 0-1,1-1 0,0 0 1,-1 0-1,1-1 1,-1 1-1,0-1 1,0 0-1,0 0 0,0 0 1,0-1-1,0 0 1,0 0-1,0 0 1,-1 0-1,1-1 0,0 0 1,-1 0-1,0-1-89,-36 6-56,-212 46 1750,136-52-1986,-443 43 2484,431-38-1849,-121 21-343,-5-37-151,-114 71 279,40-53 128,-116 41-152,122-32-400,-12-49 342,278 36 13,1 2 1,-1 2-1,-34 9-59,54-5 46,0-3-1,0-1 0,-1-2 1,0-1-1,0-2 0,-21-3-45,-173-44 186,206 41-250,0 1-1,0 2 1,0 1 0,0 1 0,0 1 0,0 1 0,-7 2 64,-65 4-121,56-7 1,0-2 0,0-2 0,0-2 0,1-1 0,-15-6 120,35 9-28,0 0 0,-1 2 0,1 0 0,-1 2 0,1 0 0,-1 2 0,-19 4 28,-27 2 260,-196-1 110,244-7 66,19 0-431,-1-1 0,0 1 1,1-1-1,-1 0 0,0 0 0,1 0 0,-1-1 1,1 1-1,-1 0 0,0-1 0,1 0 0,-1 0 0,1 0 1,-1 0-1,1 0 0,0 0 0,-1 0 0,1-1 1,0 1-1,0-1 0,0 0 0,-1-1-5,-17-22-736,19 23 480,0 0 27,-25-29-22,25 30 353,1 1-4,-2 0-2,-5-1-4,-22 17 112,23-8-150,1 2-44,1-2-32,0 3-194,7 3 169,-1-14-3017,6-12-1411</inkml:trace>
  <inkml:trace contextRef="#ctx0" brushRef="#br0" timeOffset="5386.851">266 1965 6143,'0'0'-214,"0"0"-29,-1 1-12,-5 5 42,-8 30 2698,13-34-2101,1-2 6,-16 16 2052,10-12-2428,0 0 0,0 0 0,1 0 0,0 1 0,0 0 0,0 0 0,0 0 0,1 1 0,0 0 0,0 0-1,0 0 1,0 1-14,-4 6-7,-53 76-19,28-54 20,32-34 45,1-1-107,0 0-48,0 0-11,0 0-1,0 0-16,0 0-69,-4 32-451,9-8 1485,-3-21-735,3 5-30,1 0-46,-1-1-10,21 22 379,0-2-246,-19-18-80,33 11-992,-3-19-2735</inkml:trace>
  <inkml:trace contextRef="#ctx0" brushRef="#br0" timeOffset="6497.65">5230 437 6783,'0'0'0,"0"0"0,11-21-2720</inkml:trace>
  <inkml:trace contextRef="#ctx0" brushRef="#br0" timeOffset="9184.917">5344 329 9855,'-28'46'342,"24"-36"-238,-1-1-1,0 0 1,-1 0 0,0 0-1,0-1 1,-1 1-1,0-2 1,0 1-1,-1-1 1,0 0-1,0-1 1,-1 1-1,-5 1-103,3-5 95,-1 0 0,0-1-1,0 0 1,1-1-1,-1-1 1,0 0 0,0 0-1,0-1 1,0-1 0,0 0-1,1 0 1,-1-2-1,1 1 1,-1-1 0,0-1-95,-30-7 58,-34-5 239,-1 3-1,0 4 1,-66 0-297,-271-10 1616,22-10-1486,65-13-17,-36 28-508,337 12 404,-1 2 1,1 0-1,-1 2 0,1 1 0,0 1 0,0 2 0,-4 1-9,3-2 18,0-1 1,0-1-1,0-2 0,-1 0 0,1-2 0,0-1 0,0-1 0,-16-5-18,-85-9 391,-54 1-479,116 11 304,1 3 0,-1 2 0,-4 4-216,28-2 66,-193 12-54,-194-5 44,233 13-6,40-10-74,-65-2-582,213-9 471,-87 11 28,67 4 171,-10 16 238,37-29-402,1-2-47,0 0-12,0 0 13,0 0 55,0 0 24,0 0 3,14-17 443,-9 11-358,0 0-34,-4 5-51,-1 1-3,2-1 25,4-1 63,-4 2-64,18 2 249,-12-2-185,-5-2 32,4-2 11,-5 1 0,4-2-25,-1-2-98,13-6-113,12-14-172,-29 26 280,19-19-637,-19 18 637,-1 2-3,0 0 3,0 0 22,0 0 88,0 0 40,0 0 8,0 0-28,0 0-129,0 0-53,0 0-11,10-4 142,5-3 45,-18 11 265,-1-3-271,-26 1-132,-7 16 132,4 9-236,3 4 38,-47 32 696,76-62-456,1-1-38,0 0-150,0 2-16,0 6 26,1 1 66,5 8 94,-5-16-12,4 15-203,19 2 280,5 5 54,31 15-208,-52-34 11,1 0 0,-1-1-14,-6-3-56,-2 0 2,22 2 206,-13-1 50,-32 18 22,15-16-224,-38-8 140,17-11-110,2-6-16,4-4 0,12 6 0,9 17 7,1 1-17,0 0 0,0 0 0,-1-1 0,1 1-1,1 0 1,-1-1 0,0 1 0,0 0 0,1-1 0,0 1 0,-1-1 0,1 1 0,0-1 0,0 1 0,0-1-1,1 1 1,-1-1 0,1 1 0,-1 0 0,1-1 0,0-1 10,18-50 333,-10 32-333,-6 16-2,46-38-20,29-8 22,-40 32 0,39 6-1838,-74 14 1708,35-1-176,-37 1 10,-1 0-22,0 0-146,0 0-606,0 0-273,0 2-428,0 7-1509</inkml:trace>
  <inkml:trace contextRef="#ctx0" brushRef="#br0" timeOffset="11098.228">6698 2404 2687,'0'0'0,"0"0"0,0 0 0,0 0 0,10-5-104,-2-1 32,0 1 8</inkml:trace>
  <inkml:trace contextRef="#ctx0" brushRef="#br0" timeOffset="11248.864">6872 2331 4607,'0'0'0,"0"0"0,0 0 0</inkml:trace>
  <inkml:trace contextRef="#ctx0" brushRef="#br0" timeOffset="11418.329">6867 2317 5119,'0'0'0,"0"0"0,0 0 0,0 0-104,0 0-24,0 0 0,0 0 0,0 0-408,0 0-80,0 0-24,0 0 0,0 0 312,0 0 56,9 1 16,-9-1-312</inkml:trace>
  <inkml:trace contextRef="#ctx0" brushRef="#br0" timeOffset="11767.944">6966 2316 2431,'0'0'264,"21"6"992,201 19 2320,-161-14-2201,-14-5-646,54-19-1727,-99 13 896,-2 0 34,30 8 690,-16 2-724,1 0 1,1-1-1,0-1 0,0 0 1,0-1-1,1-1 1,0 0-1,0-1 1,1-1-1,0-1 0,3 0 102,108 17-4258,-99-17 2684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3T16:53:32.39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1443 1486,'-41'-20,"-80"7,35 2,-773 12,847 0,-1 1,0 1,1 0,-1 1,1 0,0 1,0 0,0 1,1 0,0 1,2-2,1 1,-1 1,1-1,1 1,-1 1,1-1,1 1,-1 0,-4 9,5-9,0 0,1 0,0 1,0 0,1 0,0 1,0-1,1 1,1 0,-1 1,-7 151,10 161,-22-216,0 33,11-32,0 21,12 936,0-1057,1 0,0 0,0-1,1 1,0-1,0 0,1 0,0 0,0 0,0-1,5 5,2 6,-3-10,0 0,0 0,1 0,0-1,0 0,0-1,1 0,0 0,0-1,0-1,1 0,-1 0,1-1,0 0,6 0,173 10,-140-13,-6 0,0 1,0 2,0 2,18 6,33 8,-34-13,-1 3,0 2,10 5,85-8,-103-9,17 2,0 4,-1 2,1 3,66 18,30 3,-129-29,0 0,0 2,0 2,-1 2,1 1,2 2,-21-6,0-1,0-1,0-1,0 0,0-1,14-2,12 1,382 0,-276 13,130-12,-162 13,-72-5,0 2,-1 3,0 1,20 10,-10-3,482 176,-391-175,76 0,176-23,-271-10,-35-27,-57 31,1 2,0 1,0 2,1 1,20 3,-9-1,765 1,-754-3,-1 4,0 2,0 2,-1 3,31 10,-81-19,1 1,0-1,0 0,0-1,-1 0,1 0,0 0,0-1,0 0,-1 0,1-1,0 1,-1-2,1 1,0-1,5-1,405-89,-97 43,-92 41,-157 10,110-1,-51-11,220 17,-9 54,-311-60,1-2,-1-1,0-1,0-1,4-3,125-14,24 14,44-7,-80-5,-21-2,178 1,-216 10,124 3,-38-9,-146 12,0 2,0 1,0 1,0 2,1 0,27 1,9-6,-56 2</inkml:trace>
  <inkml:trace contextRef="#ctx0" brushRef="#br0" timeOffset="4683.314">1304 1443,'577'-1,"-248"-30,-172 8,44 12,96 10,-129 3,304-2,-117 21,-134 4,90 27,-112-17,-45-17,-39-13,1 6,-2 4,16 8,-70-12,212 19,65-28,886-2,-948-21,20 20,428 1,-428 34,-88-7,-7-2,258 4,-269-3,96-21,-208-1,1-3,-1-3,-1-4,12-5,271-23,-195 10,148 25,-222-31,27 3,33 19,-139 8</inkml:trace>
  <inkml:trace contextRef="#ctx0" brushRef="#br0" timeOffset="12413.58">10645 2928,'26'-23,"76"-15,-63 27,268-58,-76 2,-17-6,-46 19,-151 48,1-2,-1-1,0 0,0-1,-1 0,13-13,41-31,102-66,-139 101,99-95,-85 68,48-74,1-4,-20 14,12-5,50-8,34-103,-17 73,-104 71,-45 69,0 0,2 1,-1 0,2 0,0 0,0 1,1 1,0 0,1 0,9-6,78-67,-9-49,-39 50,48-21,94-43,-19-6,-78 56,-11-57,-84 153,0-1,0 1,0-1,0 1,0-1,0 1,0 0,0-1,0 1,0-1,0 1,0-1,-1 1,1-1,0 1,0-1,0 1,-1 0,1-1,0 1,0 0,-1-1,1 1,0-1,-1 1,1 0,0 0,-1-1,1 1,-1 0,1 0,0-1,-1 1,1 0,-1 0,1 0,-1 0,1 0,-1 0,1 0,0 0,-1 0,1 0,-1 0,1 0,-1 0,1 0,-1 0,1 0,-1 0,1 0,0 1,-1-1,1 0,-1 0,1 1,0-1,-1 0,1 0,0 1,-1-1,1 1,0-1,-1 0,1 1,0-1,0 0,0 1,-40 12,-97 8,-7-10,181-7,163-34,-40-15,-159 45,0 0,0-1,0 1,1 0,-1 0,0 0,0 0,1 0,-1 1,0-1,0 0,0 0,1 1,-1-1,0 1,0-1,0 1,0 0,0-1,0 1,0 0,0 0,0-1,0 1,0 0,-1 0,1 0,0 0,-1 0,1 0,0 0,-1 1,0-1,1 0,-1 0,1 0,-1 1,0-1,0 0,0 0,0 0,-13 55,6-32,-28 83,30-89,2-11</inkml:trace>
  <inkml:trace contextRef="#ctx0" brushRef="#br0" timeOffset="24007.717">16113 3563,'360'21,"-50"12,123-33,-399-3,1-1,-1-2,0-2,0 0,29-13,-39 13,217-49,-30 22,-172 24,-30 10</inkml:trace>
  <inkml:trace contextRef="#ctx0" brushRef="#br0" timeOffset="25138.162">13971 4510,'2'-2,"-1"1,0 0,0-1,1 1,-1 0,1-1,0 1,-1 0,1 0,0 0,-1 0,1 1,0-1,0 0,0 1,0-1,0 1,0 0,0 0,-1 0,1 0,2 0,4-1,245-39,106 23,647 18,-817 10,323-12,-502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8-04-22T05:11:02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EB30F58-2F90-4243-AF14-C8D133B8DB31}" emma:medium="tactile" emma:mode="ink">
          <msink:context xmlns:msink="http://schemas.microsoft.com/ink/2010/main" type="inkDrawing" rotatedBoundingBox="10909,6859 18117,5042 19305,9754 12097,11571" shapeName="Other"/>
        </emma:interpretation>
      </emma:emma>
    </inkml:annotationXML>
    <inkml:trace contextRef="#ctx0" brushRef="#br0">263 103,'24'0,"-24"0,72 0,-25 0,25 0,0 0,-48 0,47 0,1 0,0 0,-25 0,-23 0,0 0,24 0,-24 0,0 0,0 0,-1 0,1 0,24 0,0 0,-24 0,0 0,23 0,-23 0,0 0,-24 0,24 0,-24 0,48 0,-24 0,-24 0,47 0,25-24,-48 24,24 0,-1-24,1 24,-24 0,0 0,-1 0,25 0,-24 0,-1 0,1 0,0 0,0 0,24 0,-24-24,24 24,-25 0,25 0,-24 0,0 0,24 0,95 0,-95 24,0-24,23 0,1 0,23 24,25-24,-72 0,-1 0,1 0,0 0,0 0,-48 0,23 0,1 0,0 0,0 0,24 0,0 0,-24 0,23 0,25 0,-24 0,23 0,-23 0,0 0,0 0,47 0,-47 0,0 0,23 0,-23 0,24 0,-1 0,1 0,-24 0,-24 0,24 0,-1 0,-23 0,0 0,0 0,0 0,0 0,0 0,-1 0,1 0,0 0,0 0,0 0,0 0,0 0,0 0,23 0,-47 0,48 0,24 0,-48 0,23 0,1 0,-24 0,24 0,-24 0,0 0,0 0,-24 0,23 0,1 0,0 0,0 0,-24 0,24 0,-1 0,25 0,-24 0,23 0,-23 0,24 0,0 0,23 0,-23 0,0 0,-24 0,0 0,23 0,-23 0,0 0,0 0,-24 0,24 0,0 0,-24 0,24 0,-24 0,47 0,-47 0,24 0,24 0,-48 0,24 0,24 0,-48 0,24 0,0 0,23 0,-23 0,0 0,0 0,0 0,24 24,-25-24,1 23,0-23,0 0,24 24,-24-24,0 24,0-24,-24 0,23 0,-23 0,0 0,24 0,-24 0,24 23,-24-23,24 24,-24 0,24-1,0-23,-24 0,0 24,0-24,0 0,24 24,-24-1,0 1,24 0,-24 0,47 23,-47-23,0-1,0 25,24-48,-24 23,24 25,0-25,-24 25,0-1,24-47,-24 48,24-1,0 24,0-47,-24 0,0 23,0 0,0-23,0 0,0-1,0 1,0 23,0-23,0-24,0 48,0-1,0 0,0 1,0-1,0 0,0 72,0-72,0 1,0-1,0-23,0 23,0-23,0 23,0-23,0 24,0-24,0 0,0-1,0-23,0 24,0-24,0 48,0-48,0 23,-24 1,24-24,0 47,0-23,-24 0,24-1,0-23,0 48,0-48,-24 23,24 1,0 0,0-24,0 24,0-1,-24 1,24 23,0-47,-24 24,24 0,0-1,0 1,-24 0,24-1,0 25,0-48,-24 47,24-47,0 24,-24 0,24-24,0 23,0 1,-23 0,23-24,0 47,-24-23,24-1,0 25,-24-1,24-47,0 48,-24-48,24 23,0 1,0-24,-24 47,24-47,0 24,-24-24,24 24,0 0,0-24,-24 0,24 0,0 23,0-23,-24 24,24-24,-23 24,23-24,0 23,-24-23,24 0,0 24,0-24,-24 0,24 0,-24 24,0-24,24 23,0-23,-24 24,0-24,24 0,-24 24,24-24,0 23,-24-23,24 24,-23-24,23 0,0 24,-24-24,24 0,-24 0,24 0,-24 24,24-24,-24 0,24 0,-24 23,0-23,24 0,-24 0,24 0,0 24,-23-24,-1 0,24 0,-24 0,24 0,-24 0,24 0,-24 0,24 0,-24 0,0 0,24 0,-24 0,0 0,24 0,-23 0,23 0,-24 0,0 0,24 0,-24 0,0 0,24 0,-24 0,24 0,-24 0,0 0,24 0,-23 0,23 0,-48 0,48 0,-24 0,-24 0,0 0,24 0,1 0,-25 0,24 0,0 0,-24 0,48 0,-47 0,23 0,0 0,0 0,-23 0,23 0,24 0,-48 0,48 0,-23 0,-1 0,0 0,0 0,24 0,-24 0,0 0,0 0,0 0,0 0,1 0,23 0,-48 0,48 0,-24 0,-24 0,24 0,24 0,-47 0,47 0,-24 0,24 0,-48 0,48 0,-24 0,-24 0,48 0,-48 0,48 24,-23-24,-1 0,24 0,-48 0,48 0,-24 0,24 0,-24 0,24 0,-24 0,0 23,1-23,23 0,-24 0,0 0,24 0,-24 0,0 0,0 0,0 0,0 0,0 0,24 0,-23 0,-1 0,0 0,0 0,0 0,0 0,0 0,24 0,-47 0,23 24,-24 0,24-24,-24 0,48 0,-48 0,25 0,-25 23,24-23,-24 24,24-24,-24 0,25 24,-1-24,-24 0,0 0,0 23,1 1,-1-24,24 0,-48 0,72 0,-24 0,1 0,-1 0,24 0,-24 0,-24 0,24 0,0 0,-23 0,-25 0,24 0,0 0,1 0,23 0,-24 0,24 0,-24 0,24 0,-23 0,-1 0,24 0,0 0,-48 0,25 0,23 0,0 0,-24 0,0 24,25-24,-1 0,24 0,-24 0,0 0,0 0,-24 0,48 0,-24 0,0 0,24 0,-23 0,-1 0,0 0,24 0,-24 0,1 0,23 0,-24 0,24 0,-24 0,24 0,-24 0,0 0,24 0,-23 0,23 0,-24 0,24 0,0 0,-24 0,0 0,0 0,24 0,-24 0,24 0,-48 0,48 0,-23 0,23 0,-24 0,0 0,24 0,-24 0,24 0,-24 0,24 0,-24 0,0 0,24 0,-24 0,0 0,24 0,-23 0,23 0,-24 0,24 0,-48 0,0 0,24 0,0 0,1 0,-1 0,0 0,0 0,0 0,0 0,0 0,24 0,-24 0,24 0,-24 0,1 0,-1 0,24 0,-24 0,0 0,0 0,24 0,-24 0,24 0,-24 0,24 0,-24 0,1 0,23 0,-24 0,24 0,-24 0,24 0,-24 0,24 0,-24 0,0 0,24 0,0 0,-24 0,0 0,24 0,-24 0,24 0,-23 0,23 0,-24 0,0 0,0 0,24 0,-24 0,0 0,24 0,-24 0,24 0,-24 0,24 0,-24 0,1 0,23 0,-24 0,24 0,-24 0,24 0,-24 0,24 0,-24 0,0 0,24 0,-24 0,24 0,-24 0,24 0,0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8-04-22T05:11:10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3AD5782-C63C-4171-B27B-D55294546BC3}" emma:medium="tactile" emma:mode="ink">
          <msink:context xmlns:msink="http://schemas.microsoft.com/ink/2010/main" type="inkDrawing" rotatedBoundingBox="11335,8659 16599,8603 16610,9717 11347,9773" semanticType="enclosure" shapeName="Other"/>
        </emma:interpretation>
      </emma:emma>
    </inkml:annotationXML>
    <inkml:trace contextRef="#ctx0" brushRef="#br0">850 0,'-23'0,"-1"22,0-22,-24 21,48-21,-48 0,24 21,0-21,0 0,24 0,-23 0,-1 0,24 0,-24 0,0 0,24 0,-24 0,24 0,-24 0,0 0,24 0,0 0,-24 0,0 0,24 0,-23 0,-1 0,24 0,-24 0,0 0,24 0,-24 0,24 0,-24 0,24 0,-24 0,24 0,-24 0,0 0,24 22,-24-22,24 0,-23 0,23 0,-24 22,24-22,-24 21,24-21,-24 21,24-21,-24 22,24-1,0-21,0 22,-24-22,24 0,0 22,0-3,0-19,0 22,0 2,0-24,0 21,0-21,0 21,0-21,0 21,0 1,0-22,0 22,0-22,0 19,0-19,0 23,0-1,0-22,0 0,0 21,0-21,0 21,0-21,0 0,0 0,0 0,0 22,0-22,0 21,0-21,0 22,0-22,0 22,0-2,0-20,0 0,0 22,0-22,0 22,0-22,0 20,0-20,0 24,0-4,0-20,0 19,0-19,0 23,0-23,0 44,0-44,0 20,0-20,0 0,0 0,0 23,0-23,0 21,0-21,0 0,0 21,0-21,0 0,0 23,0-23,0 0,0 21,0-21,0 22,0-22,24 0,-24 21,0-21,0 0,0 0,0 0,0 21,0-21,0 0,0 0,0 0,0 0,0 0,0 0,0 0,0 0,0 0,0 23,24-23,-24 0,0 0,0 0,0 0,0 0,0 0,0 0,0 0,0 0,24 0,-24 0,0 20,24-20,-24 0,24 0,-24 0,0 0,23 0,-23 0,24 0,0 0,0 0,-24 0,24 0,-24 0,0 0,24 0,-24 0,24 0,0 0,0 0,23 21,49-21,-96 0,48 0,-48 0,24 0,0 0,-24 0,23 0,1 0,0 0,-24 0,24 0,-24 0,0 0,0 0,24 0,-24 0,24 0,-24 0,24 0,-24 0,24 0,0 0,0 0,-24 0,47 0,-47 0,24 0,-24 0,24 0,-24 0,24 0,0 0,-24 0,24 0,0 0,0 0,23 0,-23 0,0 0,0 0,0 0,0 0,0 0,24 0,-25 0,25 0,-24 0,0 0,0 0,24 0,-1 0,-23 0,24 0,-24 0,48 0,-24 0,-1 0,73 0,-72 0,-1 0,-23 0,24 0,24 0,-25 0,-23 0,0 0,24 0,-24 0,0 0,24 0,-1 0,1 0,0 0,24 0,-25 0,-23 0,24 0,-48 0,24 0,24 0,-24 0,0 0,23 0,1 0,72 0,-96 0,-1 0,1 0,0 0,0 0,24 0,-48 0,48 0,-24 0,47 0,-47 0,24 0,0 0,-24 0,23 0,1 0,0 0,0 0,-24 0,47 0,1 0,0 0,-1 0,1 0,-24 0,0 0,71 0,-95 0,0 0,48 0,-48 0,-1 0,1 0,0 0,0 0,0 0,0 0,0 0,0 0,-24 0,48 0,-25-21,1 21,0 0,-24 0,24 0,-24-20,48 20,-24-23,0 23,0-21,-1 21,1 0,0-21,0 21,0-22,0 22,48-21,-49-2,1 23,0 0,0-21,-24 21,24-21,-24 21,0-23,0 23,24 0,-24-20,0-1,0 21,0 0,0-23,0 23,0-23,0 4,0 19,0-44,0 44,0-20,0 20,0-22,0 0,0 2,0 20,0-22,0 0,24 22,-24-21,0-1,0 22,0-21,0 0,0 21,0-22,0 22,0-23,0 4,0 19,0-22,0 22,0-22,0 22,0-21,0 0,-24 21,24-21,-24 21,24-24,0 2,-24 22,24-19,0-3,-24 22,0 0,24-22,-24 22,1-21,23 21,0-22,-24 22,0 0,24 0,-24 0,24 0,-24-21,24 21,-24 0,0 0,0-21,0 21,-23-22,23 22,24 0,-48 0,48 0,-24-22,0 22,0 0,0 0,1 0,-1 0,0 0,0 0,0 0,-24 0,0 0,48 0,-47 0,23 0,0 0,0 0,24 0,-24 0,24 0,-24 0,0 0,24 0,-24 0,24 0,-24 0,1 0,-1 0,0 0,24 0,-48 0,24 0,24 0,-24 0,0 0,0 0,0 0,1 0,-1 0,0 0,-24 0,48 0,-24 0,0 0,0 0,0 0,24 0,-23 0,23 0,-24 0,24 0,-24 0,0 0,0 0,0 0,0 0,0 0,24 0,-48 0,48 0,-23 0,-1 0,0 0,0 0,24 0,-48 0,48 0,-24 0,0 0,24 0,-24 0,1 0,-1 0,0 0,0 0,24 0,-24 0,0 0,0 0,-24 0,48 0,-24 0,1 0,-1 0,0 0,24 0,-24 0,24 0,-24 0,0 0,24 0,-24 0,24 0,-24 0,0 0,1 0,-1 0,24 0,-24 0,0 0,24 0,-24 0,0 0,24 0,-48-21,24 21,0 0,1 0,-1 0,0 0,0 0,24 0,-24 0,0 0,24 0,-24 0,24 0,-24 0,0-21,1 21,-1 0,0 0,-24 0,0 0,24 0,24 0,-48 0,25 0,-1 0,24 0,-24 0,0 0,24 0,-24 0,0 0,24 0,-24 0,-24 0,25 0,-1 0,0 0,-24 0,48 0,-48 0,24 0,24 0,-47 0,23 0,24 0,-48 0,24 0,0 0,0 0,0 0,0 0,0 0,1 0,23 0,-24 0,24 0,0 0,-48 0,48 0,-24 0,24 0,-48 0,24 0,24 0,-24 0,1 0,-1 0,24 0,-24 0,0 0,24 0,-24 0,0 0,24 0,-24 0,24 0,0 0,-24 0,0 0,24 0,-24 0,24 0,-23 0,-1 0,24 0,0 0,-24 0,0 0,24 0,-24 0,24 0,-24 0,24 0,-24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8-04-22T05:11:20.0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1413CD1-BCB6-41B2-9FC7-53C2C53C54A8}" emma:medium="tactile" emma:mode="ink">
          <msink:context xmlns:msink="http://schemas.microsoft.com/ink/2010/main" type="inkDrawing" rotatedBoundingBox="11477,6576 12098,6565 12099,6583 11478,6594" shapeName="Other"/>
        </emma:interpretation>
      </emma:emma>
    </inkml:annotationXML>
    <inkml:trace contextRef="#ctx0" brushRef="#br0">621 0,'0'0,"-24"0,0 0,0 19,24-19,-24 0,1 0,23 0,-24 0,24 0,-24 0,24 0,-24 0,24 0,-24 0,0 0,24 0,0 0,-24 0,0 0,24 0,-24 0,24 0,-23 0,23 0,-24 0,0 0,24 0,-24 0,0 0,24 0,-24 0,0 0,24 0,-24 0,0 0,24 0,-23 0,-1 0,24 0,-24 0,24 0,-24 0,24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8-04-22T05:11:22.0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B9E8D20-8417-4C48-AE59-7976A5739657}" emma:medium="tactile" emma:mode="ink">
          <msink:context xmlns:msink="http://schemas.microsoft.com/ink/2010/main" type="inkDrawing" rotatedBoundingBox="11502,7096 18369,7027 18382,8411 11516,8480" semanticType="enclosure" shapeName="Other"/>
        </emma:interpretation>
      </emma:emma>
    </inkml:annotationXML>
    <inkml:trace contextRef="#ctx0" brushRef="#br0">394 191,'-24'0,"24"21,-24-21,1 0,23 20,-24-20,0 21,24-21,-24 0,24 0,-24 0,24 0,-24 0,24 0,-23 0,23 0,-24 0,24 0,-24 0,24 0,0 20,-24-20,24 0,-24 0,24 0,0 21,0-21,-24 0,24 0,0 20,0-20,-23 21,23-21,0 21,0-21,0 20,0 1,0-21,-24 0,24 0,0 20,0-20,0 21,0-21,0 20,0-20,0 41,0-41,0 21,0-21,0 20,0 1,0-21,0 0,0 21,0-21,0 20,0-20,0 21,0-21,0 0,0 20,0-20,0 21,0-21,0 20,0-20,0 21,0-21,0 0,0 20,0-20,0 21,0-21,0 20,0-20,0 21,0 1,0-22,0 20,0 1,0-1,0 1,0-21,0 20,0-20,0 21,0-1,0-20,0 0,0 21,0-21,0 20,0-20,0 42,0-42,0 20,0-20,0 21,0-21,0 20,0 1,0-21,0 20,0-20,0 21,0-21,0 20,0 1,0-21,24 0,-24 20,0-20,0 21,0-21,0 21,0-21,0 0,0 20,0-20,0 0,0 21,0-21,0 20,0-20,0 0,0 0,0 21,0-21,0 0,0 20,0-20,0 0,0 21,0-21,0 0,0 20,23-20,-23 21,0-21,0 0,0 0,0 0,0 0,0 0,0 21,0-21,0 0,0 0,24 0,-24 20,24-20,-24 0,0 0,24 0,-24 0,0 0,24 0,-24 0,0 0,0 0,24 0,-24 0,23 0,-23 0,48 21,-48-21,24 20,-24-20,24 0,-24 0,24 0,-24 0,0 0,23 0,-23 0,0 0,24 0,-24 0,24 0,-24 0,24 0,-24 0,24 0,-1 0,-23 0,24 0,-24 0,0 0,0 0,24 0,-24 0,24 0,-24 0,24 0,-24 0,24 0,-1 0,-23 0,0 0,0 0,24 0,-24 0,24 0,-24 0,24 0,-24 0,24 0,0 0,-24 0,23 0,1 0,0 0,0 0,0 0,-1 0,25 0,-48 0,24 0,24 0,-1 0,-23 0,0 0,24 0,-48 0,23 0,1 0,24 0,-24 0,0 0,-1 0,25 0,0 0,-1 0,1 0,-24 0,23 0,-23 0,24 0,23 0,-23 0,0 0,-1 0,-23 0,24 0,-24 0,-24 0,47 0,-47 0,24 0,0 0,-24 0,48 0,-1 0,1 0,-1 0,25 0,-24 0,-1 0,1 0,-24 0,-24 0,24 0,-1 0,1 0,0 0,0 0,23 0,1 0,24 0,-25 0,25 0,-1 0,-71 0,48 0,0 0,-1 0,1 0,47 0,-47 0,-24 0,23 0,-47 0,24 0,-24 0,24 0,-24 0,24 0,0 0,-24 0,22 0,2 0,0 0,0 0,0 0,-1 0,1 0,0 0,0 0,-24-20,24 20,0 0,-1 0,1 0,0 0,24-21,71 21,-72 0,25 0,-1 0,1 0,-24 0,23 0,-23 0,-1 0,25 0,-25 0,1 0,0 0,-1 0,-23 0,24 0,0 0,-25 0,1 0,0 0,24 0,-25 0,25 0,0 0,71 0,-48 0,-23 0,0 0,-25 0,1 0,24 0,-48 0,24 0,23 0,-23 0,24 0,0 0,-25 0,25 0,-24 0,0 0,23 0,-23 0,0 0,0 0,23 0,-23 0,0 0,24 0,-48 0,24 0,-1 0,-23 0,24 0,0 0,24 0,-48 0,23 0,-23 0,24 0,-24 0,24 0,0 0,0 0,-24 0,47 0,-47 0,24 0,0 0,0 0,0 0,0 0,-24 0,23 0,1 0,-24 0,24 0,24 0,-24 0,-1 0,1 0,0 0,0 0,-24 0,24 0,-24 0,23 0,-23 0,24 0,0 0,-24 0,0-20,0 20,24 0,-24 0,0-21,0 21,24-21,-24 21,24-20,-24 20,23-41,1 41,-24 0,0-21,0 21,0-20,0 20,0-21,0 1,0 20,0 0,0-21,0 0,0 21,0-20,0-1,0 21,0-20,0 20,0 0,0-21,0 1,0 20,0-21,0 21,0 0,0-20,0-1,0 21,0-20,0 20,0 0,0-21,0 0,0 21,0-41,0 41,0-20,0 20,0-21,0 1,0 20,0-21,0 21,0-20,0 20,0 0,0-21,0 1,0 20,0-22,0 22,0 0,0-21,0 1,0 20,0-21,0 21,0-20,0 20,0-21,0 1,0 20,0-21,0 21,0-20,0 20,0-21,0 1,0 20,0-21,0 21,0-21,0 21,0-20,0-1,0 21,0-20,0 20,-24 0,24-21,0 1,0 20,-23 0,23-21,0 1,-24 20,24-21,-24 1,0 20,24 0,0-21,-24 21,24-21,-24 21,24-20,-23 20,-1 0,24-21,-24 21,24-20,-24 20,0 0,24 0,0-21,-23 21,-1 0,24-20,-24 20,0 0,24-21,-24 21,24-20,-24 20,1 0,23 0,0-21,-24 21,0 0,24 0,-24 0,24 0,-24 0,24 0,-24 0,1 0,23 0,-24 0,24 0,-24 0,24 0,-24 0,0 0,24 0,-24 0,24 0,-23 0,23 0,-24 0,0 0,-24 0,48 0,-23 0,-1 0,24 0,-24 0,0 0,24 0,-24 0,0 0,1 0,-1 0,24 0,-48 0,24 0,24 0,-24 0,1 0,23 0,-24 0,0 0,24 0,-24 0,0 0,24 0,-23 0,-1 0,0 0,-24 0,48 0,-24 0,1 0,23 0,-48 0,48 0,-24 0,0 0,0 0,24 0,-23 0,-1 0,24 0,-48 0,48 0,-24 0,1 0,-1 0,0 0,24 0,-24 0,0 0,24 0,-24 0,24 0,-23 0,-1 0,0 0,0 0,24 0,-24 0,0 0,1 0,-1 0,0 0,0 0,24 0,-47 0,23 0,0 0,-24 0,24 0,24 0,-23 0,-1 0,0 0,24 0,-24 0,0 0,0 0,1 0,23 0,-24 0,0 0,24 0,-24 0,-24 0,48 0,-23 0,-25 0,48 0,-24 0,-23 0,47 0,-24 0,0 0,0 0,24 0,-24 0,0 0,1 0,-25 0,24 0,0 0,0 0,-23 0,47 0,-24 0,0 0,24 0,-24 0,24 0,-23 0,-1 0,-48 0,48 0,1 0,-25 0,24 0,24 0,-24 0,0 0,1 0,23 0,-24 0,0 0,0 0,-22 0,22 0,0 0,-24 0,48 0,-24 0,1 0,-1 0,0 0,24 0,-24 0,-24 0,48 0,-47 0,23 0,24 0,-48 0,48 0,-23 0,23 0,-24 0,24 0,-24 0,0 0,24 0,-24 0,24 0,-24 0,24 0,-47 0,47 0,-24 0,24 0,-24 0,0 0,24 0,-24 0,1 0,23 0,-48 0,24 0,0 0,-23 0,-1 0,24 0,0 0,-23 0,47 0,-24 0,-48 0,49 0,-1 0,0 0,-48 0,-47 0,48 0,-1 0,1 0,-1 0,25 0,-1 0,24 0,-23 0,-1 0,24 0,0 0,1 0,-1 0,0 0,0 0,0 0,-23 0,23 0,0 0,0 0,24 0,-24 0,24 0,-23 0,-1 0,0 0,24 0,-48 0,48 0,-24 0,24 0,-47 0,47 0,-24 0,0 0,0 0,24 0,-24 0,24 0,-23 0,23 0,0 0,-24 0,0 0,24 0,-24 21,24-21,-24 0,24 0,-24 0,1 0,23 0,-24 0,24 0,-48 0,48 0,-24 0,24 0,-23 0,23 0,-24 0,0 0,24 0,-24 0,0 0,24 0,-24 0,1 0,23 0,-24 0,0 0,24 0,-24 0,0 0,24 0,-24 0,24 0,-23 0,23 20,-24-20,24 0,-24 0,0 0,24 0,-24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19:45.36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24 0,'12'0'234,"12"0"-218,-12 0-16,12 0 0,-12 0 15,0 0-15,0 0 16,12 0-16,1 0 15,11 0 1,-12 0 0,12 0-1,-24 0-15,0 0 16,0 0 0,0 0-16,0 0 15,12 0 1,0 12-16,-12-12 15,0 0-15,24 0 16,-12 0 0,-12 0-1,13 0-15,-13 0 0,0 0 16,0 0 0,0 0-16,0 0 15,0 0-15,12 0 16,-12 0-1,0 0 1,0 0-16,0 0 31,0 0-31,0 0 32,-12 24-32,12-24 15,12 12 1,-12-12-1,0 0 1,0 0 0,-24 0 296,-12 0-296,12 0-16,-12 0 0,-12-12 15,12 12-15,-12-12 16,24 12-16,-24 0 16,24 0-16,-12 0 15,-13-12-15,1-12 16,12 24-16,-12 0 16,12 0-16,-12 0 15,24 0-15,0 0 16,-24 0-16,24 0 0,0 0 15,0 0-15,0 0 16,0 0 0,0 0-16,-13 0 15,13 0 1,0 0 0,0 0-1,0-12 1,0 12-1,24 0 267,0 0-282,0 0 15,0 0 1,12 0 0,-11 0-16,11 0 15,12 0 1,-24 0-16,0 0 15,0 0-15,0 0 16,0 0 0,36 0-16,-36 0 15,0 0-15,24 0 16,-12 0-16,12 0 16,1 0-16,-13 0 15,12 0-15,-24 0 16,0 0-16,0 0 15,0 0-15,0 0 16,12 0 0,-12 0-1,0 0-15,0 0 16,0 0 0,0 0-1,0 0 1,12 0-1,-12 0-15,0 0 16,0 0 0,0 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19:47.80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1240 26 0,'-12'0'219,"-37"0"-219,-11 0 16,12 0-1,-24 0-15,48 0 0,-36 0 16,36 0-16,-25 0 16,13 0-16,0 0 15,24 0-15,-12 0 16,12 0-16,-24 0 16,24 0-1,0 0-15,0 0 16,0 0-16,0 0 15,-12 0 1,12 0 0,0 0-16,-1 0 15,1 0 1,0 0 0,0 0-16,0 0 15,-12 0-15,0 0 0,12 0 16,0 0-16,0 0 15,-12 0 1,12 0 0,0 0-16,0 0 15,0 0 1,0 0 0,0 0-16,-12 0 15,12 0-15,0 0 16,0 0-16,0 0 15,0 0-15,-25 0 16,25 0-16,0 0 16,-12 24-16,0-24 15,12 0-15,-12 0 16,24 12-16,-12-12 0,0 0 16,-12 0-16,12 0 15,0 0 1,0 0-16,0 0 15,0 0 1,12 12-16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20:59.00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0,'12'0'406,"12"0"-406,12 0 16,-24 0-16,0 0 15,12 0-15,12 0 16,-24 0-16,0 0 16,12 0-16,0 0 15,-12 0-15,13 0 16,11 0-16,-24 0 0,36 0 16,-36 0-16,0 0 15,12 0-15,12 0 16,-24 0-16,0 0 15,24 0-15,-24 0 16,0 0-16,0 0 16,0 0-16,25 0 15,-13 0-15,12 0 16,-24 0 0,0 0-16,0 0 15,0 0-15,0 0 16,12 0-1,-12 0-15,0 0 16,0 0 0,0 0-16,0 0 15,0 0-15,24 0 16,-24 0-16,0 0 16,13 0-16,-1 0 15,0 12-15,12-12 16,12 0-16,-48 12 15,24-12-15,0 0 16,-12 0-16,0 0 16,0 0-16,12 0 15,12 0-15,-12 0 16,13 0 0,-25 0-16,0 0 15,24 0-15,-24 0 16,0 0-1,0 0 1,0 0-16,0 0 16,12 0 15,-12 0-15,0 24-16,0-24 15,0 0-15,0 12 16,0-12-1,24 0 1,-24 0-16,0 0 16,1 0-1,-1 0-15,24 0 16,-12 0 0,-12 0-1,24 12-15,-24-12 16,24 12-16,12-12 15,-36 0-15,0 0 16,0 0-16,24 0 16,-12 0-16,-11 0 15,11 0 1,-12 0-16,0 0 16,0 0-16,12 12 15,12-12 1,-36 24-16,12-24 0,24 0 15,-24 0-15,0 12 16,0-12 0,0 0-1,0 0-15,0 12 16,12-12 0,-12 0-1,0 0-15,0 0 16,1 0-16,-1 0 31,0 0 0,-12 12-15,24-12-16,-12 0 16,0 0-1,0 0 16,0 0-15,0 0-16,0 0 16,0 0-1,12 0-15,-12 0 16,12 0-16,-12 0 16,0 0-16,24 0 15,-24 0 1,0 0-16,0 0 15,0 0-15,25 0 16,-1-24 0,-24 24-16,0-12 15,0 12-15,0 0 16,0 0-16,0 0 0,12 0 16,-12-12-16,12 12 15,-12-12-15,24 12 16,-24 0-16,0 0 15,0-12-15,0 12 16,0 0-16,0 0 16,13 0 15,-13-12 63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22T02:17:05.84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C965E4-C76B-429E-8E17-47C816610FC7}" emma:medium="tactile" emma:mode="ink">
          <msink:context xmlns:msink="http://schemas.microsoft.com/ink/2010/main" type="writingRegion" rotatedBoundingBox="11518,9298 11797,11428 10918,11543 10640,9413"/>
        </emma:interpretation>
      </emma:emma>
    </inkml:annotationXML>
    <inkml:traceGroup>
      <inkml:annotationXML>
        <emma:emma xmlns:emma="http://www.w3.org/2003/04/emma" version="1.0">
          <emma:interpretation id="{395C69F0-2C71-4BC6-9884-5201EB726B9F}" emma:medium="tactile" emma:mode="ink">
            <msink:context xmlns:msink="http://schemas.microsoft.com/ink/2010/main" type="paragraph" rotatedBoundingBox="11518,9298 11797,11428 10918,11543 10640,9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1B69E9-461D-4AD9-AA06-4669279F63B1}" emma:medium="tactile" emma:mode="ink">
              <msink:context xmlns:msink="http://schemas.microsoft.com/ink/2010/main" type="line" rotatedBoundingBox="11518,9298 11797,11428 10918,11543 10640,9413"/>
            </emma:interpretation>
          </emma:emma>
        </inkml:annotationXML>
        <inkml:traceGroup>
          <inkml:annotationXML>
            <emma:emma xmlns:emma="http://www.w3.org/2003/04/emma" version="1.0">
              <emma:interpretation id="{72188666-5ED4-4F68-88D1-8516AAFDD207}" emma:medium="tactile" emma:mode="ink">
                <msink:context xmlns:msink="http://schemas.microsoft.com/ink/2010/main" type="inkWord" rotatedBoundingBox="11518,9298 11797,11428 10918,11543 10640,9413"/>
              </emma:interpretation>
              <emma:one-of disjunction-type="recognition" id="oneOf0">
                <emma:interpretation id="interp0" emma:lang="en-US" emma:confidence="0">
                  <emma:literal>w</emma:literal>
                </emma:interpretation>
                <emma:interpretation id="interp1" emma:lang="en-US" emma:confidence="0">
                  <emma:literal>W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B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410 0 0,'0'11'375,"0"1"-359,0 0-1,0-1-15,0 1 31,0 11-15,12-23-16,-12 12 0,12 0 16,-12-1-16,0 1 15,0 0-15,0-1 0,0 1 16,0 11-16,0-11 16,11-12-16,-11 12 0,0-1 46,-11 1-46,-1-12 16,12 12 0,0-1 31,12 12-32,-12-11 16,0 0-15,-12-12 0,0 0 15,12 11 0,-11-11-15,11 12 15,0 0 16,0-1 62,0 13-109,-12-24 16,12 11-16,0 1 16,0 0-1,0-1-15,0 1 0,0 0 16,0 11-1,0-11-15,0-1 0,0 1 79,0-1-64,0 1 1,0 0-1,0-1-15,-23-11 16,23 24-16,0-13 16,0 1-16,0 0 0,0-1 15,-12-11 1,12 12 0,0 0-1,0 11-15,0-11 16,0-1-16,-12 1 15,12 0 1,0-1-16,-11-11 16,11 12-16,0 11 15,0-11 1,0-1-16,0 1 16,-12 0-16,0-1 0,1 1 15,-13 11 1,24-11-16,0 0 0,0-1 0,-11-11 15,11 12-15,0 0 16,0-1-16,0 1 16,0 11-16,0-11 0,-12-12 15,12 12-15,0-1 0,0 1 0,0-1 16,0 1-16,0 11 0,0-11 0,0 0 16,-11-12-16,11 11 0,0 1 15,0 0 1,0-1-16,0 13 0,0-13 0,0 1 15,0 0-15,0-1 0,0 1 0,0 0 16,0 11-16,0-11 0,0-1 0,0 1 16,0-1-16,0 1 15,0 0-15,0-1 0,0 13 16,0-13 0,-12 1-16,0 0 0,1-12 15,-13 11-15,24 1 16,-11 0-16,-1-12 15,12 23-15,0-11 0,-12-1 16,1-11-16,-1 12 0,0 0 16,1-1-1,-13-11 1,24 12-16,-11 11 0,-1-11 16,12-1-1,-12 1-15,1 0 16,11-1-16,-12-11 15,12 12-15,0 11 16,0-11-16,-12-12 16,12 12 15,0-1-15,0 1-1,0 0-15,0-1 125,0 1-125,0 11 31,0-11 1,0 0 77,12-1-62,-12 1 0,12-12-47,-12 11 15,11 1-15,1 11 16,0-11 0,11 0-16,-11-1 15,-1-11 1,1 0-16,0 12 16,-1-12-16,1 12 15,0-1 1,11-11-16,-11 0 15,-1 24-15,1-13 16,0-11-16,-1 0 16,-11 12-16,12-12 0,11 12 15,-11-12-15,-1 0 32,1 0-32,0 0 15,-1 11 1,1-11-1,11 0 1,-11 0 0,0 12-1,-1 0 79,1-12-63,0 0-31,-1 0 32,13 0-1,-13 0 219,1 0-219,-1 0-15,1 0-16,0 0 15,-1 0-15,1 0 16,11 0-16,-11 0 0,0 0 16,-1 0-16,1 0 15,0 0-15,-1 0 110,13 0-110,-13 0 15,13 0-15,-13 0 16,1 0-16,23 0 0,-24 0 15,-11-12 1,12 12-16,0-12 16,-1 12-16,13 0 0,-24-11 15,11 11-15,1 0 32,0 0-32,-1 0 31,1 0 0,0 0-15,-12-12-16,0 0 1750,0-11-1719,-12 11-15,0 1-1,1 11-15,-1-12 16,0 0 93,12 24 157,0 0-251,0-1-15,0 13 0,12-13 16,-12 1 0,12 0-1,-1-1 1,1 1-16,0 0 16,-12 11-16,11-11 0,-11-1 15,0 1-15,24-1 16,-36 1 499,-11-12-515,11 12 0,0-1 16,1-11-16,-1 0 0,-11 24 0,11-24 16,0 0-16,1 0 15,-1 0-15,0 0 16,1 11-16,-12-11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22T02:17:11.54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709824-7B7E-4A0D-9007-64D7F2E9A9B8}" emma:medium="tactile" emma:mode="ink">
          <msink:context xmlns:msink="http://schemas.microsoft.com/ink/2010/main" type="writingRegion" rotatedBoundingBox="8249,8027 11266,8027 11266,9285 8249,9285"/>
        </emma:interpretation>
      </emma:emma>
    </inkml:annotationXML>
    <inkml:traceGroup>
      <inkml:annotationXML>
        <emma:emma xmlns:emma="http://www.w3.org/2003/04/emma" version="1.0">
          <emma:interpretation id="{A5105619-C5EF-465C-A1E8-8025D7B2B12E}" emma:medium="tactile" emma:mode="ink">
            <msink:context xmlns:msink="http://schemas.microsoft.com/ink/2010/main" type="paragraph" rotatedBoundingBox="8249,8027 11266,8027 11266,9285 8249,9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D6CC85-BD8E-450C-9320-290B2864EC9D}" emma:medium="tactile" emma:mode="ink">
              <msink:context xmlns:msink="http://schemas.microsoft.com/ink/2010/main" type="line" rotatedBoundingBox="8249,8027 11266,8027 11266,9285 8249,9285"/>
            </emma:interpretation>
          </emma:emma>
        </inkml:annotationXML>
        <inkml:traceGroup>
          <inkml:annotationXML>
            <emma:emma xmlns:emma="http://www.w3.org/2003/04/emma" version="1.0">
              <emma:interpretation id="{F6D1135B-822B-4328-A47B-E70264564594}" emma:medium="tactile" emma:mode="ink">
                <msink:context xmlns:msink="http://schemas.microsoft.com/ink/2010/main" type="inkWord" rotatedBoundingBox="8249,8027 11266,8027 11266,9285 8249,9285"/>
              </emma:interpretation>
              <emma:one-of disjunction-type="recognition" id="oneOf0">
                <emma:interpretation id="interp0" emma:lang="en-US" emma:confidence="1">
                  <emma:literal>~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-</emma:literal>
                </emma:interpretation>
              </emma:one-of>
            </emma:emma>
          </inkml:annotationXML>
          <inkml:trace contextRef="#ctx0" brushRef="#br0">3017 1258 0,'-11'0'0,"-1"0"31,-11 0 1188,-12 0-1219,-12 0 16,1 0-16,-13-11 0,24-13 0,-11 24 15,22-11-15,1 11 16,0 0-16,11 0 15,0 0-15,1 0 0,-1 0 0,1 0 16,-1 0-16,-11-12 0,11 0 31,0 12 1,1 0-32,-13 0 15,-11 0-15,-11 0 0,11 0 0,23 0 16,0 0-16,1 0 31,-1-11-15,1 11 93,-13 0-109,13-12 16,-1 12-16,0 0 0,1 0 0,-24-23 15,23 23-15,0 0 0,-11-12 0,0 12 16,-1-12-16,13 12 0,-1-11 16,1 11-16,-13 0 15,13 0-15,-1-24 31,0 24-31,1-11 16,-1 11-16,0-12 0,-23 12 0,24-12 16,-13 12-16,13-11 15,-13 11-15,13 0 16,-1 0-16,0-12 16,1 12-16,11-11 15,-12 11-15,1 0 16,-24-24-16,23 24 0,-23-11 15,23-1-15,-11 0 0,11 1 0,-23-13 16,0 13-16,24 11 0,-12 0 0,11-12 16,-46 12-16,46-12 15,-11 12-15,-1-11 0,13 11 0,-1-24 16,0 13-16,1 11 0,-1 0 16,0-12-16,-11 12 0,11-12 15,1 12-15,-1-11 16,1-1-16,-1 12 0,0 0 15,-11-11-15,11 11 0,1 0 16,-1-24-16,-11 13 0,-1 11 16,13 0-16,-13 0 0,13 0 0,-1 0 15,-11 0-15,11 0 16,0 0 15,1 0-15,-1 0-16,1-12 15,-421-361 173,421 373-172,-1-12-1,0 12 1,1 0-16,-1 0 15,12 12 1,-11-12-16,-13 0 16,24 23-1,-11-23 1,11 12-16,-12-12 16,12 12 30,-12-12-30,1 0 0,-1 0-16,0 0 140,-11 0-108,11 0-1,12-12-16,0-11-15,-11 11 16,-1 0-16,0 1 16,12-1-16,0 0 0,-11 1 0,-1-12 31,12 11-31,-12 0 16,12 1 15,0-1-16,0 0 17,0 1-17,0-13 1,0 13-16,0-1 16,-23 0-16,0 1 15,11-1-15,1 0 0,-13-11 0,13 11 16,-1 1-16,0 11 125,1 0-125,-1-12 0,0 12 15,-23-23 48,24 23 46,-1 0-93,0 0 0,1 0-1,-1 0-15,0-12 16,-11 12-1,12 0-15,-1 0 16,0 0 0,1-23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22T02:17:15.04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1334A3-0FC3-4CF3-B4F5-99C8B2FF06F0}" emma:medium="tactile" emma:mode="ink">
          <msink:context xmlns:msink="http://schemas.microsoft.com/ink/2010/main" type="writingRegion" rotatedBoundingBox="6676,8493 8750,8493 8750,10159 6676,10159"/>
        </emma:interpretation>
      </emma:emma>
    </inkml:annotationXML>
    <inkml:traceGroup>
      <inkml:annotationXML>
        <emma:emma xmlns:emma="http://www.w3.org/2003/04/emma" version="1.0">
          <emma:interpretation id="{D5209C92-3F8B-4414-99C4-F5ED5C59CC54}" emma:medium="tactile" emma:mode="ink">
            <msink:context xmlns:msink="http://schemas.microsoft.com/ink/2010/main" type="paragraph" rotatedBoundingBox="6676,8493 8750,8493 8750,10159 6676,10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AF3775-563A-4A69-AF43-042675FCBBB1}" emma:medium="tactile" emma:mode="ink">
              <msink:context xmlns:msink="http://schemas.microsoft.com/ink/2010/main" type="line" rotatedBoundingBox="6676,8493 8750,8493 8750,10159 6676,10159"/>
            </emma:interpretation>
          </emma:emma>
        </inkml:annotationXML>
        <inkml:traceGroup>
          <inkml:annotationXML>
            <emma:emma xmlns:emma="http://www.w3.org/2003/04/emma" version="1.0">
              <emma:interpretation id="{4A3AEF76-1D5A-445C-A7A4-F064523F88AF}" emma:medium="tactile" emma:mode="ink">
                <msink:context xmlns:msink="http://schemas.microsoft.com/ink/2010/main" type="inkWord" rotatedBoundingBox="6676,8493 8750,8493 8750,10159 6676,10159"/>
              </emma:interpretation>
              <emma:one-of disjunction-type="recognition" id="oneOf0">
                <emma:interpretation id="interp0" emma:lang="en-US" emma:confidence="0">
                  <emma:literal>,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2051 0 0,'0'12'204,"0"-1"-204,0 1 15,0 23-15,0-24 0,0 1 16,0 0-16,0 23 0,0-24 0,0 1 15,0 0-15,0-1 0,0 13 0,12-1 16,-12-11-16,0-1 0,0 1 31,0 0-15,0-1-16,0 1 16,0 11-16,0-11 0,0 11 15,0-11-15,0-1 0,0 24 0,0-23 16,-12 0-16,12-1 15,0 24-15,0-23 0,0 0 16,0-1 0,0 1-16,0 0 0,0 11 15,0-12-15,0 1 0,0 0 16,0-1 0,0 1-16,0 0 15,0-1-15,0 24 16,0-23-16,0 0 15,0-1-15,0 1 0,0 11 0,0-11 0,0 0 16,0-1-16,0 1 0,0 0 0,0-1 0,0 12 16,0-11-16,0 0 15,0-1-15,0 1 16,0 0-16,-12-12 0,12 11 16,-11 13-16,11-13 0,-12 1 15,12 0-15,-23-12 0,23 11 0,-12 1 16,0 0-16,1-12 15,11 11-15,0 13 16,-12-24-16,12 11 0,-12-11 0,12 12 16,-11 0-16,-13-12 0,13 11 15,-1 1-15,1-12 0,11 11 0,-12 13 16,12-13-16,-12 1 0,1 0 16,11-1-16,-24-11 0,24 12 15,-11-12-15,11 12 0,-12 11 16,0-23-16,12 12 0,-11-12 15,11 11-15,-12 1 0,0 0 16,12-1-16,-11 1 16,-13-12-16,24 12 0,-11 11 0,-1-12 15,0 1-15,1-12 0,11 12 0,-12-1 16,0-11-16,12 12 0,-23 0 16,12 11-16,-1-11 15,0-12-15,12 11 0,-11 1 0,-1-12 16,12 12-16,-12-1 0,-11 1 0,11-12 15,1 23-15,-1-23 0,12 12 32,-12 0-17,1-12-15,-1 0 16,12 11 0,-23-11-1,23 12 16,-12-12-31,12 12 32,-12-12-17,1 0 48,-1 0-63,0 0 0,1 0 15,-36 0 17,36 0-17,-1 0 1,0 0 0,1 0-1,-1 0 1,-11 0-1,11 0-15,0 0 16,1 0-16,-13 0 0,1 0 16,0-12-16,11 12 0,1 0 0,-1 0 15,-11 0-15,11 0 0,0 0 0,1 0 16,-1 0-16,-23 0 0,23 0 0,1 0 16,-1 0-16,-11 0 0,-1 0 15,13 0-15,-1 0 0,0 0 0,1 0 16,-1 0-16,1 0 15,-13 0-15,13 0 0,-1 0 16,0 0-16,1 0 0,-1 0 16,0-12-1,1 12-15,-13 0 0,13 0 16,-1 0-16,0 0 0,1 0 0,-1 0 16,-23 0-16,24 0 15,-1 0-15,0 0 0,1 0 0,-1 0 16,-11 0-16,11 0 0,0 0 15,1 0-15,-1 0 16,0 0 0,12 0-16,0 12 0,-11-12 15,-13 0 1,13 0-16,11 12 47,-24-12-47,13 0 15,11 11-15,-12-11 16,12 12 78,-12-12-94,1 0 172,-12 0-157,11 0-15,0 0 16,1 0-16,-1 0 0,0 0 16,1 0-16,-13 0 0,1 23 0,11-23 15,1 0-15,-13 12 0,13-12 16,-1 0-16,0 0 0,1 0 15,-1 0-15,0 0 16,1 0 0,-12 0-16,11 0 0,0 0 15,1 0 1,-1 0 0,12 11-1,-12-11 1</inkml:trace>
          <inkml:trace contextRef="#ctx0" brushRef="#br0" timeOffset="57.336">0 1666 0,'-11'0'0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7-04-17T03:26:21.43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2726 2,'-64'0,"64"0,-43 0,-20 0,41 0,-20 0,21 0,-22 0,43 0,-21 0,-21 0,20 0,1 0,-21 0,-1 0,22 0,-21 0,-1 0,1 0,-22 0,0 0,22 0,-1 0,1 0,-1 0,22 0,-43 0,43 0,-21 0,-1 0,22 0,-21 0,20 0,-20 0,21 0,-22 0,22 0,0 0,-1 0,22 0,-42 0,42 0,-21 0,21 0,-21 0,-1 0,1 0,0 0,-22 0,22 0,21 0,-21 21,-22-21,22 0,0 0,21 0,-21 0,21 0,-43 21,43-21,-21 0,21 0,0 0,-21 0,0 0,21 0,-22 0,22 0,-21 0,0 0,21 0,-21 0,21 0,-22 0,22 0,-21 0,0 0,0 0,21 0,-22 0,1 0,0 0,21 0,0 0,-42 0,20 0,1 0,21 0,-21 0,0 0,21 0,-22 0,1 0,21 0,-21 0,21 0,0 0,-21 0,21 0,-22 21,1-21,21 21,-21 0,21 0,-21-21,21 21,-43-21,43 42,0-42,-21 42,21 0,-21-42,21 42,-21-21,-1 22,22-1,-21-21,0 21,21 0,-21 0,-1-21,22 21,-21 0,21 0,-21 0,21-20,0 41,0 0,0-21,0 0,-21 0,21 0,0 0,-21 0,21-21,0 22,0-22,-22 21,22 0,0 0,0 0,0-21,0 21,0 106,0-106,0-21,0 21,0-21,0 42,0-42,0-21,0 21,0 0,0 0,0-21,0 21,0 0,0 0,0 0,0 0,0 0,0 1,0-1,0 0,0 0,0 0,0 0,0 0,0 0,0 0,0 0,0 21,0-42,0 21,0 21,0-21,0 21,0-21,0 0,0 1,0 20,0-42,0 21,0 0,0 0,0 0,0-21,0 21,0-21,0 42,0-42,0 42,0-42,0 21,0-21,0 21,0 0,0-21,0 21,0-21,0 21,0-21,0 21,0 0,0-21,0 21,0-21,0 22,0-22,0 42,22-42,-22 0,0 21,21 0,-21-21,0 21,0-21,21 0,-21 21,0-21,0 0,0 0,0 0,0 21,21-21,-21 0,21 0,-21 0,0 0,22 0,-22 0,21 0,-21 0,0 0,21 0,-21 0,21 0,1 0,-1 0,0 0,0 0,1 0,-22 0,42 0,-42 0,0 0,0 0,21 0,-21 0,21 0,-21 0,43 0,-43 0,21 0,0 0,1 0,-22 0,21 0,-21 0,21 0,0 0,1 0,-22 0,21 0,-21 0,21 0,-21 0,21 0,0 0,-21 0,22 0,-22 0,21 0,-21 0,21 0,0 0,-21 0,22 0,-22 0,21 0,-21 0,21 0,0 0,-21 0,22 0,-22 0,21 0,-21 0,21 0,-21 0,21 0,1 0,-22 0,21 0,-21 0,21 0,-21 0,21 0,0 0,-21 0,22 0,-22 0,21 0,-21 0,21 0,0 0,-21 0,22 0,-22 0,21 0,-21 0,21 0,0 0,-21 0,22 0,-22 0,21 0,-21 0,21 0,0 0,-21 0,21 0,-21 0,0 0,22 0,-22 0,21 0,0 0,0 0,-21 0,22 0,-22 0,21 0,-21 0,21 0,0 0,-21 0,22 0,-22 0,21 0,-21 0,21 0,0 0,-21 0,21 0,-21 0,22 0,-22 0,21 0,0 0,-21 0,21 0,-21 0,22 0,-22 0,21 0,-21 0,21 0,0 0,-21 0,22 0,-22 0,21 0,-21 0,21 0,0 0,-21 0,22 0,-22 0,21 0,-21 0,21 0,0 0,-21 0,21 0,-21-21,0 21,22 0,-22 0,21 0,-21 0,21 0,-21 0,21 0,1 0,-22 0,0-21,0 21,21 0,-21 0,21 0,-21 0,21 0,-21 0,22 0,-1 0,-21 0,21 0,-21 0,21 0,-21 0,21 0,1 0,-22 0,21 0,-21 0,21 0,-21 0,21 0,1 0,-22 0,21 0,-21 0,21 0,-21 0,21 0,1 0,-22 0,21 0,-21 0,21 0,-21 0,21 0,0 0,-21 0,22 0,-22 0,21 0,-21 0,21 0,0 0,-21 0,22 0,-22 0,21 0,0 0,0 0,-21 0,22 0,-22 0,21 0,-21 0,21 0,0 0,-21 0,22 0,-22 0,21 0,-21 0,21 0,0-21,0 21,-21 0,22 0,-22 0,21 0,0 0,-21-21,0 21,21 0,-21 0,22 0,-1 0,0 0,-21 0,21 0,-21 0,22 0,-22 0,21-21,0 21,-21 0,21 0,-21 0,21 0,-21 0,22 0,-1 0,-21 0,21 0,-21 0,21 0,1 0,-1 0,0 0,-21 0,21-21,-21 21,22 0,-1 0,-21 0,21 0,-21 0,21 0,-21 0,21 0,1-21,-22 21,21 0,-21 0,21 0,-21 0,21 0,1 0,-22 0,21 0,-21 0,21 0,-21 0,21 0,1-22,-22 22,21 0,-21 0,21 0,-21 0,21 0,1 0,-22 0,21 0,-21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22T02:17:17.03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3B4ACD-8493-4BAB-B1E7-E93760C65139}" emma:medium="tactile" emma:mode="ink">
          <msink:context xmlns:msink="http://schemas.microsoft.com/ink/2010/main" type="inkDrawing" rotatedBoundingBox="6045,7732 8156,8039 8144,8122 6033,7816" shapeName="Other"/>
        </emma:interpretation>
      </emma:emma>
    </inkml:annotationXML>
    <inkml:trace contextRef="#ctx0" brushRef="#br0">2120 268 0,'-11'0'235,"-24"0"-235,11 0 0,-11 0 15,-11-11-15,-1 11 0,12 0 16,-11 0-16,-1 0 0,-11 0 0,35-24 15,-12 24-15,0 0 0,11-11 0,-11 11 16,0-12-16,-46-11 16,46 23-16,-47 0 15,36 0-15,-36-12 0,47 12 0,-11 0 16,-1 0-16,0 0 0,12 0 0,-11 0 16,34-12-16,-11 12 0,-12-23 15,23 11-15,1 12 0,-13-11 0,13 11 16,-13 0-16,-11 0 0,-11 0 0,-1-12 15,-11-11-15,-12 11 0,23-11 0,-11 11 16,12-11-16,11 23 0,11-12 0,-11 12 16,12 0-16,0 0 0,11 0 0,0 0 15,1 0 1,-1 0 15,1 0-15,-1 0-16,-11 0 0,11 0 15,0 0-15,-11 0 0,11 0 0,-11 0 16,11 0-16,1 0 0,11 12 16,-12-12-16,0 0 0,1 0 31,-1 0-15,12 11-1,-23-11 1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18:05:49.8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1061 2336 20,'0'0'11,"0"0"2,0 0-2,0 0-1,0 0-2,0 0-2,0 0-2,-11 16 0,11-16 0,0 0-1,0 0 0,0 0 1,0 0 0,-18 7 0,18-7 0,0 0 0,-18-3 0,18 3-2,0 0 1,-20-5-1,20 5-1,0 0 0,-15-2 0,15 2 0,0 0 0,0 0-1,-18-1 1,18 1 0,0 0 0,-16-2 0,16 2 0,-14-2 0,14 2 0,-15-1 0,15 1 0,-14-2 0,14 2 0,-18-3-2,18 3 2,-17-3-1,17 3 1,-20-2-2,20 2 2,-22-1 0,22 1 0,-24 1 1,9 1-1,1 1 1,-2 0-2,16-3 2,-28 5-2,14-2 0,14-3 0,-24 3 1,24-3-1,-23 4 0,23-4 0,-19 0 0,19 0 1,-19 0-1,19 0 0,-23-5 1,23 5-1,-25-5 0,25 5 1,-29-5-1,14 5 0,-6 2 1,4-1-1,-3 3 1,3 0 0,-4 1-1,0-2 1,2 2 0,3-2 0,1-1-1,15-2 1,-26 3-1,26-3 1,-22 2 0,22-2 0,-19 0 1,19 0-1,-23 0 0,23 0 1,-26 5-1,26-5 0,-24 9 0,24-9 1,-24 15-2,24-15 1,-21 17-1,21-17 1,-16 21-1,10-7 1,1 1-1,2-1 0,0 4 0,-1-1 0,1 2-1,1 2 1,-1 2 0,-2-1 0,1 2 0,-3 1 0,4 1 0,-5-2 0,5 3 0,-4 2 0,4 0 0,1 1 0,2 0 0,0 1 0,2 2 0,0 2 0,-2-3 0,3 4 0,-3-3-1,5 2 1,-4-1 0,1 1 0,0 0 0,2 0-1,1-1 1,3-2-1,-3-2 1,1 1-1,1-4 1,3 2-1,-4-2 1,-1 0 0,0 3 0,-2 2 0,0 5 0,-1 0 0,-1 1 0,1 0 0,1 4 0,-1 0 0,3-1 0,-2-1 0,2-3 0,-1 0 0,1-2 0,-2 0 0,1-6 0,-1 1 0,-2-1 0,-1-4 0,0 2 0,-1 1 0,1-1 1,0 2-1,0 4 1,1-1-1,1 2 0,1 2 1,-1 0 0,-1-1-1,1-2 0,0 1 0,-4-5 0,4 3 1,-4-5-1,0 0 1,-1 2-1,3-1 0,-3 1 1,1 2 0,1 2-1,-2 1 1,-2 4 0,3 0 0,-3 2-1,2 2 1,2-2-1,-3 0 0,3-5 0,1 0 0,-2-3 0,2-3 0,0-4 0,0-2 0,0-2 0,0-4 0,0 1 1,0-2-1,2-2 1,-1 0 0,-1 1 0,2-1-1,-2-14 1,3 27 0,-1-11-1,-2-1 1,0-15-1,3 24 0,-3-24 0,2 21-1,-2-21 1,1 16 0,-1-16 0,0 0 0,0 0 0,5 14 0,-5-14 0,0 0 0,5 14 0,-5-14 0,0 0 0,5 15-1,-5-15 1,0 0 0,0 0 1,0 0-1,0 0 0,0 0 0,0 0 0,0 0 0,6 14 0,-6-14 0,0 0 0,0 0 0,0 0 1,0 0-1,16 8 0,-16-8 1,0 0-1,15-2 1,-15 2-1,0 0 1,16 0-1,-16 0 0,0 0 0,0 0 0,0 0 0,16 4 0,-16-4 0,0 0 0,0 0 0,0 0 0,17 4 0,-17-4 0,16 5 0,-16-5 1,20 8-1,-20-8 0,17 7 0,-17-7 0,17 6 0,-17-6 0,0 0 0,17 3 0,-17-3 0,0 0 0,0 0 0,18 5 0,-18-5 0,0 0 0,16 3 0,-16-3 0,16 5 0,-16-5 0,18 5 0,-18-5 0,17 5 0,-17-5 0,16 1 0,-16-1 0,16 2 1,-16-2-2,18-2 1,-18 2 1,21 2-2,-6 1 1,-15-3 0,27 6 1,-13-2-2,1-1 2,-1 0-1,1 0 0,-15-3 0,25 5 0,-25-5 0,28 3 0,-12 0 0,-2 1 0,1-1 0,1 2 0,-16-5-1,27 9 1,-27-9 1,24 8-1,-24-8 0,19 5 0,-19-5 0,25 0 0,-25 0 0,29-3 0,-10 1 0,0 0 0,4 2-1,1 0 1,1 2 0,4 0 0,-3-1 0,1 1 0,-1-2 0,-2 0 0,0-2 0,2 1 0,-7-1 0,2 2 0,2 0 0,-2 2-1,3 2 0,-2 0-1,4 4-3,-5-2-5,1-3-15,4 8 0,-10-7-1,5 4-1,-21-8 2,26-4 0</inkml:trace>
  <inkml:trace contextRef="#ctx0" brushRef="#br0" timeOffset="4110">206 5486 1,'0'-17'7,"0"17"3,0 0 2,0 0 2,0 0 0,0 0 1,0 0 1,0 0-2,0 0-3,0 0-3,0 0-1,0 0 0,0 0-2,-14 6 1,14-6-2,-7 22 0,4-6-1,0 4-2,0 4 0,-1 0 0,3 3-1,-1 1 0,1 3 0,1 1 0,0 0 0,0 3 0,0-3 0,0 3 0,0-1 0,0-1 0,0-1 0,0-2 0,1 1 0,-1-6 0,2 4 0,-2-3 0,1-1 0,1-1 0,-2-1 0,2-3 0,-1 1 0,-1-5 0,2-1 0,-2-15 0,1 22 0,-1-22 0,2 18 0,-2-18-1,0 0 1,3 17 0,-3-17 0,0 0 0,0 0 1,0 0-1,0 0 0,0 0 1,0 0-1,0 0 0,0 0 1,0 0-1,0 0 0,0 0 0,0 0 0,0 0 0,0 0 0,0 0 0,0 0 0,0 0 1,0 0-1,0 0 1,0 0 0,0 0-1,0 0 0,0 0-5,0 0-15,0 0-1,0 0-1,0 0-1,3-22 0,-6-1 0</inkml:trace>
  <inkml:trace contextRef="#ctx0" brushRef="#br0" timeOffset="5642">229 6193 3,'0'0'8,"0"0"1,-20-10 4,20 10 0,0 0 2,0 0-1,0 0 3,0 0-6,0 0-2,0 0-3,0 0-2,0 0-1,0 0-1,0 0-1,0 0 1,0 0-1,0 0 1,0 0 0,0 0 0,21 5 0,-21-5-1,16 8 0,-16-8 0,21 6-1,-21-6 1,23 5-1,-23-5 0,24 0 1,-24 0-1,27-3 0,-12 1 0,2 1 0,1-1 0,0 2 0,1-2 0,2 2 0,-2 0 0,0 0 0,1 0 1,-4 0-1,1 0 1,1-1 0,-3-2 0,-1-1 1,4-2-1,-4 0 1,2-1 0,2 1 0,0-1-1,-2 3 0,1-1 0,-1 2 0,0 1-1,-1 2 1,-1-2-1,-14 2 0,26-1 1,-26 1-1,26-5 0,-26 5 1,24-9-1,-24 9 1,26-10-1,-26 10 1,25-6-1,-25 6 1,26-2-1,-26 2 0,23 2 0,-23-2 1,22 3-1,-22-3 0,21 3 0,-21-3 0,18 3 0,-18-3 0,17 2-3,-17-2-4,23 6-13,-23-6-1,17 0-1,-17 0-1,16-3 0,-16 3 1</inkml:trace>
  <inkml:trace contextRef="#ctx0" brushRef="#br0" timeOffset="16275">645 895 14,'-19'-11'10,"19"11"1,0 0 0,0 0-3,0 0 0,0 0-1,-17-7 1,17 7 1,0 0-1,0 0-1,-14-4 0,14 4-2,0 0-1,-16-2 0,16 2-1,0 0 0,-18-2 0,18 2 1,0 0-1,-21-4 0,21 4 0,-17-5 0,17 5 0,-26-2-1,26 2 0,-29 0-1,11 2 1,2-1-1,-1 1 0,1 0 0,0-2 0,1 0 1,15 0-1,-26 0 1,26 0-1,-19-4 1,19 4 0,-14-1-1,14 1-1,0 0 1,-20 1-1,20-1 0,-17 2 1,17-2-1,-20 3 1,20-3-1,-21 3 0,21-3 0,-17 2 1,17-2-1,0 0 0,-18 6 0,18-6 0,0 0 0,-16 13 0,16-13 0,0 0 0,-16 21-1,16-21 1,-8 17 0,8-17 0,-6 24 0,4-9-1,2-1 1,-2 4 0,2 1 0,0 2 0,0 0 0,0 2 0,0 0-1,-1-1 1,1 1 0,-2-1 0,0-3 0,1-1 0,-1-1 1,1-1-1,1 0 1,0-1-1,1 1 2,-1-16-1,7 25 0,-2-10 0,1-1-1,-6-14 1,16 24-1,-16-24 0,16 22 0,-16-22 0,16 21 0,-16-21 0,15 13 0,-15-13 0,0 0 0,21 9 0,-21-9-1,20-1-1,-5-1-1,1-1-1,8 0-5,0-2-1,7 0-5,2 4-8,0-9-1,12 9 1,-7-9 1</inkml:trace>
  <inkml:trace contextRef="#ctx0" brushRef="#br0" timeOffset="27024">439 11 7,'0'0'13,"0"0"1,0 0 0,0 0 0,0 0-2,0 0-1,0 0-2,0 0-2,0 0-2,0 0-1,-14-6-1,14 6-1,0 0 0,-15 5 0,15-5 1,-16 3-1,16-3 1,-19 3 0,19-3 0,-23 0 0,23 0 0,-22-3-1,22 3 1,-24-7-1,24 7 0,-28-4 0,14 2 0,-2 2-1,-2 0 1,-1 2-1,-4 2 0,3 0 0,-3 0-1,5 1 0,1 2 0,2-4 0,1 2 0,14-5 0,-15 3 0,15-3 0,0 0-1,0 0 1,0 0 0,0 0 0,0 0 0,0 0 0,0 0 0,0 0 1,0 0-1,-14 11 0,14-11 0,-10 14 0,10-14 1,-13 24-2,13-24 1,-11 27 0,8-12 0,1 1 0,1-2 0,-1 1 0,2-1 0,0 4 1,-1-4 0,-1 5 1,2-5-1,-2 4 0,-1 1 0,3-3 0,-2 2-1,2-18 0,2 27-1,-2-27 0,7 26 1,-7-26-1,4 20 1,-4-20-1,7 19 1,-7-19 0,9 16 0,-9-16 0,5 15 0,-5-15 0,0 0 0,19 13 1,-19-13-1,17 6 0,-17-6 0,25 8 0,-9-5-1,0 4-2,5-3-1,2 1-6,3 3-9,-4-8-4,12 7-1,-4-15 0,14 8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18:06:11.6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2532 2069 22,'0'0'17,"0"0"0,0 0 1,-14 8-1,-1-5-5,15-3-3,-25 12-3,7-8-2,-1 4 1,1-3-3,-4 5 0,1-2-1,-2 0 1,-1 0-2,-3 1 1,-2-1 0,-3 2 0,-2-2 0,-3-2 0,-1-1 1,-1 0-1,-1-2 1,3 0 0,0-3-1,7 2 0,6-2 0,5 0-1,4 0 0,15 0-1,0 0 0,-14 5 1,14-5-1,0 0 0,11 15 1,-11-15-1,22 21 2,-7-8-1,4 3 0,5-2 1,5 6-1,2-3 0,2 1 1,1-1-1,1 1 0,2-2 1,-2-2-1,2-1 0,-1-3-1,1-2-1,3-5-1,1 2-3,1-9-6,9 8-8,-12-17-3,9 11 2,-16-15 0</inkml:trace>
  <inkml:trace contextRef="#ctx0" brushRef="#br0" timeOffset="10018">2779 31 20,'0'0'16,"2"-16"1,-2 16 1,0 0-6,0 0-1,-13-16-3,13 16 0,0 0-1,-21 2-2,21-2-1,-22 11 1,22-11-1,-29 19 0,10-5-1,-4-3 0,-4 7 1,-4-5 0,1 1-1,-5 1 1,1-1-1,-3-3-1,5 2 1,-2-3 0,7 1-2,1-3 0,5-2-1,4-1 1,2 0-1,15-5 0,-19 8 0,19-8 0,0 0-1,0 0 1,0 0 0,-3 19-1,3-19 1,14 16 0,-14-16 0,24 24 0,-8-10 0,0 2 0,4-2 0,-1 2 0,0 0 0,2 0 0,2-3 0,1-2 0,0 1 0,1-3-1,4 1-2,2-1-3,-4-2-5,3-9-14,6 12-1,-14-12-1,9 10 1</inkml:trace>
  <inkml:trace contextRef="#ctx0" brushRef="#br0" timeOffset="38187">2714 4711 35,'0'0'17,"4"-25"1,-4 25 1,13-15-4,-13 15-2,23 0-6,-7 3-2,1 2 0,7 0-2,7 1 1,6-1-1,6 0 1,5-3-1,7-1-1,1-2 1,5 1-1,-2-4 0,2 3 0,0-2 0,-1 3 0,-4-4 0,0 0 0,-1-1 0,-1-2-1,-1-1 1,2-1 0,-6 1 0,8-3 0,-3 3 0,-1 1 0,3 1 0,0 3-1,2 0 0,0 3-1,1-2 0,1 2 1,-3-3-1,3 0 1,1-1-1,3 0 1,2-1-1,1 0 1,1 2-1,4 1 0,5 2 1,3 5-1,-3-2 0,0 4 1,0-1-1,-5 2 1,-1-2-1,-4-1 1,-4-2-1,0 0 1,-2-4-1,0-1 1,1-2-1,1-1 0,2 0 0,1 2 0,2 0 0,-4 1 0,2 0 1,-1 2-1,-2 0 0,0-1 0,-6 1 0,0 0 0,-8 0 0,-2 1 0,-4 3 0,-3-1 0,-4 3 0,-4 2 0,-3 2 0,-2-1 0,-1 1 0,-2-1 0,0 1 0,-2-4 0,2 1 0,-1-1 0,2-1 0,1-2 0,0 0 0,3 1-1,-2-3 1,0 1 0,5-2 0,-3 1 0,3-1 0,0 0 0,-1 0 0,-4 0 0,2 0 0,-3 2 0,-2 0 0,-2-1-1,1 1 1,-1-1 0,1 1 0,1 0 0,0 1-1,0-2 1,-2 1 0,2 1 0,-3-1 0,3 1-1,-1 0 1,-1-1 0,4-1 0,1-1 0,2-1 0,0-1 0,-2 1 0,-1-3 0,-5 3 0,-4-1 0,-17 2-1,21-1 0,-21 1-1,0 0-1,16 4-1,-16-4 0,0 0-2,18-1-1,-18 1 0,22-2-5,-22 2-11,33-8-1,-33 8 0,22-14 1</inkml:trace>
  <inkml:trace contextRef="#ctx0" brushRef="#br0" timeOffset="39998">3219 4388 15,'-21'5'10,"21"-5"2,-13 15 0,13-15-1,-13 16-1,7-2-1,6-14 0,-24 22-3,10-9 0,-2 3 0,-4-3 0,3 1-1,-3-3 1,1 2 0,3-3-2,-2-1 1,2-1-2,0 0-1,16-8 0,-25 15-1,25-15 1,-28 16 1,28-16-1,-30 13 2,14-7-1,-3-1 0,-1 3 0,-4-4 1,2 4-2,-1-1-1,2 2-1,1-1 1,0 2-1,1-2 0,3 2 0,2-2 1,14-8-1,-25 12 0,25-12 1,-14 10-1,14-10 0,0 0 0,-3 19 0,3-19 0,9 19 0,-9-19 0,18 29 0,-5-15 0,1 4 1,4-4-1,3 2 0,1-1-1,6-1 2,4-1-1,0 1 0,3 1-1,0-1-1,6 5-2,-5-1-5,3 1-11,1 8-3,-13-9 0,10 10-2,-13-15 1</inkml:trace>
  <inkml:trace contextRef="#ctx0" brushRef="#br0" timeOffset="46581">1051 3713 24,'0'0'10,"0"0"1,0 0-2,0 0-3,0 0-1,0 0-1,0 0-2,0 0 0,0 0 0,0 0-1,0 0 1,0 0-1,0 0 0,0 0-1,0 0 1,0 0 1,0 0 1,0 0-1,21 6 1,-21-6 0,22 7 0,-7-4 0,1 2 1,2-1 0,1 1 0,2-2 0,0 1 0,3-1 0,-2 0 0,2 0 0,-1 2-1,-1 3 0,-1 0-2,1 3 1,1-1-2,-2 1 1,6-3-1,-1-2 0,1-3 1,5-3 0,-1 0 0,-1-1 0,-1-1 1,1 1 0,-4-1-1,0 2 1,-2 0 0,0 2-1,3-2 0,-1-2 0,3 2 0,1-2-1,2 2 1,-3 0-1,2 2 1,-2 0 0,-4-1-1,-1 2 1,0 1 0,-3-1-1,-2 0 1,4-1 0,-4-1-1,0 1 1,1-2-1,1 0 1,-2 1-1,2-1 2,-4 2-2,4 0 0,-2-1 1,2 2-1,-1-1 0,-1 0 0,-1-2 1,1 0-1,-3-2 0,-2 0 0,-14 2 1,26-4-1,-26 4 0,26-5 0,-26 5 0,24-3 0,-24 3 0,22-2 0,-22 2 0,19 0-1,-19 0 1,0 0 0,15 3 0,-15-3 0,0 0 0,0 0 0,0 0-1,16 10 1,-16-10 0,0 0 0,0 0 0,0 0 0,0 0 0,11 17 0,-11-17 0,0 0 0,0 0 0,2 16 1,-2-16 0,0 0 0,-2 18 0,2-18 0,-5 19 0,5-19 0,-6 24 0,6-24-1,-7 30 0,7-30 0,0 29 0,0-29 0,5 29 1,-3-13-1,-1-2 1,3 1-1,-4-15 1,0 27-1,0-27 1,-4 25-1,4-25 0,0 24 0,0-24 0,-4 24 0,4-24 1,-7 27-1,4-12 0,1-1 0,2 1 0,0-1 1,2 0-2,1 1 1,0-1 0,-3-14 0,12 27 0,-12-27 0,9 29 0,-5-15 0,-1 4 0,0-1 0,-1 3 0,-1-1 0,1 2 0,-1-2 0,-1 3 0,2 0 0,-2-1 0,0 0 0,2 0-1,-2 0 1,1-1 0,2-1-1,1 1 1,-1-3-1,2 2 1,-2-1-1,0-2 1,0 0 0,-1 0 0,-2 0 0,0-2 0,0 2 0,-2-1 1,1 1-1,-1-1 0,2 1 0,-2-1-1,1-1 1,1 1 0,0-1 0,-2 0 0,2-14 0,2 26 1,-2-10-1,3-2 1,-3-14-2,3 27 2,-3-27-1,5 29 1,-5-14-1,0 0 0,0-15 0,-2 28 0,1-12 1,-1-2-1,1 4 0,1-18 0,-5 27 0,5-27 0,-3 28 0,3-28 0,-4 26 0,4-26 0,-3 27 0,3-27 0,-3 27 0,3-12 0,-2-1 0,1 2 0,-2-2 0,-1 4 0,1 0 0,2 1 0,-3 0 0,1 0-1,-3 2 1,3-2-1,-2 0 1,3-1 0,2-18-1,-8 29 1,8-29 0,-8 28 0,8-28 0,-8 29 0,3-15 0,0 4 0,2 1 0,-2 0 0,2 0 0,0-1-1,1-2 2,2-16-1,-6 26 0,6-26 0,-3 19 0,3-19 1,-12 17-1,12-17 1,-12 18-1,12-18 0,-15 21 1,15-21-1,-16 22 0,16-22 0,-11 22 0,11-22 0,-11 20 1,11-20-1,-15 16 0,15-16 1,-14 15 0,14-15-1,-21 16 1,21-16 0,-27 16 0,9-8 0,0 0-1,-2-1 1,-1-1 0,-3-1 0,1 0 0,1-4 0,-1 3 0,1-3 0,2 1 0,0-4 1,0 2-1,1-3 0,0 1 0,-2-2 1,2 0-1,-5 0 0,0 0-1,-4 0 1,3 2 0,-6 0-1,1 1 1,-2-1-1,-2 2 0,2 0 1,-4-1 0,1-1 0,-2-1-1,4 0 1,-3-2 0,1 0-1,3-1 0,0 1 1,3 0-1,0-1 0,2 2 0,-1 0 1,3-1-1,-1 2 0,-1 1 0,-4 1 1,-1 1-1,-3 1 0,-4 2 0,-4 2 0,-2 1 1,-1 2-2,-1 0 1,4-1 0,-1 1 0,4-3 0,7-2 1,2 0-1,7-1 0,2-1 0,2-1 0,4 2 0,2-2 0,-2 1 0,16-1 0,-28 4 0,14-3 0,0 1 0,-1-1 1,-1 1-1,-2 0 0,-1-2 0,-2 1 0,2 1 0,-2-2 0,0 1 1,2-1-1,0 0 0,3 2 0,0-4 0,-2 2 1,0 0-1,1-1 0,-2-1 0,-1 2 1,-1-1-1,-1 1 0,-2 0 0,0 1 0,-2 2 0,-1 4 0,-2-1 1,0 1-1,5 1 1,0-2-2,5 2-1,-1-10-5,20 2-9,0 0-14,-14-24-1,24 4 0,1-19-1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18:07:01.5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1706 20 24,'0'0'11,"0"0"0,0 0 0,0 0-3,-14 6-1,14-6 0,0 0 1,0 0 0,-15 7 1,15-7 0,0 0-1,-14 8 0,14-8-2,0 0-1,-23 7-1,23-7-2,-17 7 1,17-7-1,-20 7 0,20-7 0,-22 3 1,22-3-1,-24 3 0,24-3 0,-29 2 1,11 0-2,0-1 2,-6 1-1,2 0-1,-6 1 0,1 1 0,-4-3-1,4 3 1,-5-3 0,3-1-1,0-1 1,1-1-1,1-3 1,3 2-1,-2-4 1,-1 3-1,3-2 1,-4 2-1,1 1 0,-2 1 1,0 1-1,-2-1 0,2 2 0,-1 0 0,-1 0 0,1 0 1,1 0-1,-2 2 0,1-1 1,-1 1-1,0 0 1,1-1 0,1-2 0,0 1-1,2-2 1,-1-1 0,2-2 0,4-1 1,-1 1-1,2 0 0,-1 2 0,3 0 0,-1-1-1,3 3 1,-1-1 0,2 0-1,-2 1 0,4-1 1,-1-1-1,15 3 1,-26-7-1,26 7 1,-24-5 0,24 5-1,-22-2 1,22 2-1,-24 0 1,24 0-1,-25 2 0,25-2 1,-25 0-1,25 0 1,-23-2 0,23 2 0,-22-3 0,22 3 0,-21-4-1,21 4 1,-23-1-1,23 1 0,-18 0 0,18 0-1,-16 3 1,16-3-1,0 0-1,0 0-2,-13 17-4,13-17-14,0 0-7,0 0 1,0 0-1,15-12-2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18:06:02.4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228 15 27,'8'-16'9,"-8"16"1,0 0-1,0 0 1,0 0-4,0 0-2,0 0 1,0 0 2,14 11 0,-14-11 1,0 0 0,0 0-1,5 16-1,-5-16-1,-8 15-1,8-15-1,-15 19-1,15-19-1,-19 26 0,19-26 0,-23 25 0,11-9 0,0 0 0,-3-2 0,2 1 0,-2 1 1,15-16-1,-25 27 0,25-27 1,-23 22 1,23-22-1,-17 18 0,17-18 1,0 0-1,-14 14 0,14-14 1,0 0-1,0 0-1,-17 15 0,17-15 0,0 0 0,-16 11-1,16-11 1,0 0-1,0 0 0,-14 16 0,14-16 0,0 0 0,8 18 0,-8-18 0,16 13 0,-16-13 1,23 14-1,-23-14 1,23 12-1,-23-12 0,24 10 1,-24-10-1,24 11 0,-24-11 0,26 11 0,-10-3-1,1 2 1,4 0-2,-3-1 1,6 2-3,2-1-4,0-3-9,6 4-5,-10-13 0,9 10-2,-12-14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18:06:41.9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456 0 51,'0'0'17,"0"0"2,0 0 0,0 0-3,0 0-6,-16 5-1,16-5-2,0 0 0,-14 10-1,14-10 0,-20 17 0,9-3-1,-6 1 0,1 4-2,-7 3 0,-1 2 0,-5-1-2,0 1 1,-1-4-1,-1 1 0,1-3 0,-2-4 0,3-3 0,3-1 0,4-5 0,2 1-1,4-3 1,16-3-1,-21 2 0,21-2 0,0 0 0,0 0 0,0 0 0,0 0 0,0 0-1,20 19 1,-20-19 0,27 11 0,-9-4 0,3-1 0,-1 0 0,3 1-1,1-1 1,0 1 0,2 1 0,-2 0 0,-2 1 0,1 2 0,-2-1 0,-2 1 0,-2 0 0,-1 0 0,1-1-1,-3 1-1,2 0-3,-16-11-3,31 13-13,-14-3-5,-1-9 1,5 4-2,-5-11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18:06:07.6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411 903 24,'-16'-14'17,"16"14"0,0 0 2,0 0-3,-22 3-3,22-3-3,0 0-2,0 0-3,0 0-1,-14 5-1,14-5 0,0 0-1,0 0 0,19 4 0,-19-4 0,27-1 0,-11-1-1,2 1 0,0-1 0,-2-1 0,-1 1 0,-15 2 0,26 2-1,-26-2 1,21 6 0,-21-6-1,22 5 0,-22-5 0,24 3 1,-9-4-1,0-1 0,1 0 0,-16 2 0,25-3 0,-25 3 0,16 0 1,-16 0 0,0 0 1,0 0-1,0 16 0,0-16 1,-5 16-1,5-16-1,-3 24 1,3-24-1,-4 26-1,4-10 1,0-16 0,0 28 0,0-28 0,0 29 0,0-29 0,0 27 0,0-12 0,0-1 0,0-14 0,2 26 0,-2-26 0,2 24 0,-2-24 0,3 20 0,-3-20 0,3 20 0,-3-20 0,5 17 0,-5-17-1,7 18 1,-7-18 0,8 19-1,-8-19 1,5 19 0,-5-19 0,1 16 0,-1-16 1,-5 14-1,5-14 1,0 0 0,-11 18-1,11-18 2,0 0-1,-13 14-1,13-14 1,0 0-1,0 0 1,-5 16-1,5-16 1,0 0-1,0 0 0,0 0 0,0 0 0,0 0 0,0 0 0,0 0 0,0 0 0,0 0 0,0 0 0,0 0 0,0 0 0,-2 15 0,2-15 0,0 0-1,0 0 1,0 0 0,0 0 0,0 0 0,0 14-1,0-14 2,0 0-1,0 19 1,0-19-1,-1 15 0,1-15 1,-8 14 0,8-14-1,0 0 0,-17 11 1,17-11-1,0 0 1,-19 8-1,19-8 0,0 0 1,-15 5-1,15-5 0,0 0 0,-21 0 1,21 0 0,-20-3 0,5 0 0,1-1 0,-6 0 0,-1 0 0,-1 1 0,1 0 0,2 5-3,-1-2-1,20 0-7,-21 16-10,21-16-5,0 0 0,0 0-2,19 19 1</inkml:trace>
  <inkml:trace contextRef="#ctx0" brushRef="#br0" timeOffset="10533">-3 42 24,'0'0'16,"-10"-18"1,10 18 0,0 0-2,0 0-6,0 0-1,0 0-3,0 0-3,0 0 0,18 8 0,-18-8-1,17 8 1,-17-8 0,31 5 0,-8-5 0,1-1 1,6-4 0,1-2 1,2-1-1,-4 1 1,-3-1-1,-1 3 0,-7 0 0,-4 5-1,-14 0-1,17 8 0,-17-8-1,3 17 0,-3-17 0,2 24 0,-2-24-1,0 26 1,0-26 0,0 24 0,0-24 0,1 24 0,-1-24 0,4 25-1,-3-10 1,-1 1 0,2 0 0,-1 1 0,1 1 0,0 0 0,-2 4 1,3-3 0,-3 2 0,2-4 0,-2 4 0,0 0 0,0-2 1,-2 0-1,2-4-1,-2 2 0,2-17 0,-3 27 1,3-27-1,-2 20 0,2-20 1,0 0-1,-4 19 1,4-19 0,0 0-1,0 0 1,-10 16 1,10-16-1,0 0-1,0 0 0,0 0 1,-10 14-1,10-14 1,0 0 0,0 0 0,0 0 1,0 0-1,0 0 1,0 0-1,-18 6 1,18-6-1,0 0-1,-21 2 1,21-2-1,-20 0 0,20 0 0,-21 3 0,21-3 0,-21 5 0,21-5 0,-18 3 0,18-3 0,0 0 0,-18 5 0,18-5 0,0 0 0,-22 3 0,22-3 1,-23 3-1,23-3 0,-26 2 0,26-2 0,-28 3 0,28-3 0,-24 2 0,24-2 0,-21 3 0,21-3 0,-18 3-4,18-3-7,-15-5-13,15 5-1,0 0-2,0 0 0,15-28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18:06:37.7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489 10 0,'0'0'0,"0"0"1,0 0 0,0 0-1,0 0 1,0 0-1,0 0 1,0 0 0,0 0 3,0 0 0,0 0 2,0 0 1,0 0 1,0 0 1,-16 2 0,16-2 2,0 0-1,0 0-1,-14 1 2,14-1-2,0 0 0,0 0-2,0 0-1,-14-4-1,14 4-1,0 0-1,0 0-1,-15-4-1,15 4 1,0 0-1,0 0 1,-16-3 0,16 3 1,0 0-1,-16-3 0,16 3-1,-14 0 1,14 0-1,-19 3 0,19-3 0,-23 5 0,23-5 0,-25 5 0,10-2 0,15-3 0,-25 2 1,10-1-1,15-1 0,-25-1 1,25 1-1,-20-2-1,20 2 1,-19 0-1,19 0 0,-20 2 0,20-2 0,-19 4 1,19-4-1,-19 7 0,19-7 1,-18 6-1,18-6 1,0 0 0,-17 6-1,17-6 1,0 0 0,0 0-1,-16 13 1,16-13-1,0 0 0,-13 24 0,13-24 0,-8 26 0,5-11 0,-2 1 0,2 1 0,0 1 0,-1 1-1,0-2 1,0 2 0,0-1 0,0 1 0,1 0 0,0-1 0,0-2 0,-2 7 1,2-4-1,0 2 0,0 1 0,-1-1 0,1 1 0,2-3-1,-1 2 0,2-5 1,-2-1-1,4-1 0,-2-14 1,2 24 0,-2-24 0,3 21-1,-3-21 1,3 14 0,-3-14 0,0 0 0,0 0 0,16 11 0,-16-11 0,0 0 0,17-1 0,-17 1 0,16 0 1,-16 0-1,16-2 0,-16 2 0,20-2 0,-4-1 0,0 0 0,3-2 0,2 1 0,1 0 0,2 1 0,-2 0 0,2 1 0,-7 4-1,1 0 0,-2 1-2,-2-2-5,1 3-6,2-1-7,-17-3-1,32-5-1,-18-6 1,10 6 0,-8-14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18:05:59.7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5555 1 1,'0'0'7,"0"0"2,-16 11 1,16-11 3,0 0 0,-14 11 1,14-11 1,-16-1-3,16 1-4,-18 0-2,18 0-2,-21 3-1,21-3 0,-23 6-1,23-6 1,-23 6 0,23-6 1,-26 10 1,26-10 0,-27 6 0,12-4-1,-2 1 0,1 0 0,-5 0-2,-2 3 1,-1-1-2,-2 0 1,-3 1-1,-1 0 0,-3 1 0,-6-1 1,0-1-1,-4 1 0,-4-1 0,3 3 0,-5-4-1,1 1 0,0-2 1,1 0-1,-1 1 1,7-4 0,-4 0 0,1-2-1,1 0 1,-1 1 0,-1-1 0,2 1-1,-2 1 1,2 0-1,-4 1 0,3 4 0,-1-3 0,-2 2 0,2 1 0,-4 0 0,-1-2 1,2 2-1,-1 0 0,1-1 1,-4-1-1,5 1 0,-1-1 0,6 0 1,-4-1-1,0-1 0,2-2 0,1-1 0,0-1 0,-2 0 0,1-2 0,-1 0 0,0 2 0,0-2 0,-2 5 0,-2-1 0,1 2 1,-7 2-1,4 1 0,-2-1 0,0 1 0,3 0 0,-1-4 1,4 3 0,0-3 0,6 0 0,-2 0 0,-1-2-1,1 1 1,1 1-1,-1-2 1,1-1-1,0 0 0,0 0-1,1-1 1,-1 0 0,2 0 0,-3 3 0,-2 1 0,-4 1 0,3 3 0,-4 0 0,-1 1 0,1 3 0,-2-2-1,3 2 1,0 1 0,5-1 0,-1 0 0,3 2 0,0-3 0,0 1 0,3 0 0,2-3 1,-2 0-1,4-2 0,-1-3 0,1-2 0,2 1 1,3-4-1,2-1 0,-1-1 0,0 1 0,1 0 0,1-1 0,-4 1 0,4 0 0,-4-1 0,2 1 0,1-1 0,1 2 0,1 0 0,-1 2 1,4 0-1,-1 1 0,1 2 0,-1 2 0,0-1 0,-2 1 0,0 1 0,0-1 0,-1 1 0,-1-1 0,2-1 0,1 1 0,0-4 1,1 2-1,0-1 0,3-3 0,0 3 1,-4-4-1,4 2 0,-1-2 0,3 0 1,1 2-1,2-2 0,1 2 0,15 3 0,-24-6 0,24 6 0,-21-2 0,21 2 0,-23 7-1,23-7 1,-25 9 0,25-9 0,-23 10 0,23-10 0,-23 9 0,23-9 0,-16 7 0,16-7 0,0 0 0,-16 4 0,16-4 0,0 0 0,0 0 0,-15 2-1,15-2 1,0 0-3,-19 7-2,19-7-7,-24 2-14,24-2 1,0 0 0,0 0-2,9-15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18:06:10.1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59 314 29,'-21'5'17,"21"-5"2,-21 2 1,21-2-3,0 0-5,-18-4 0,18 4-3,0 0-3,0 0-1,0 0-2,0 0-1,0 0-1,0 0 0,0 0-2,26 2 1,-5 1 0,3-1 1,6-2-1,6 0 1,2 0 0,4-2 0,1 2 0,2-1 0,-2-1 0,4 2 0,0-2 0,1-1 0,6-3 0,4-4-1,1 4 1,6-7-1,0 3 1,4-4-1,-1 6 1,1-5 0,-5 5 2,3 5-2,-2-4 1,0 2 0,1-4-2,2 2 1,4-2-1,0 1-1,2-4 1,1 3-1,4-2 1,-2 1-1,0-1 1,0 4 1,3-4 0,-1 5-1,-2-2 1,0 3 0,0-3 0,-2 3 0,4 0 0,1 2 0,-3-2-1,-1 2 0,-1-3 0,-3-1 0,-1 2 0,-4 0 0,-6-1 0,-1 5 1,-7-3-1,0 4 0,-4 0 0,1 2 1,0 0-1,3-2 0,-2 0 0,1 0 0,4-2 0,-2 2 1,2-2-1,1 2 0,-1-1 0,-3 1 0,0 1 0,-2-1 0,-3 2 0,-1 0 1,1-1-1,-2 4 0,-4-2 0,1-1 0,-1 1 0,0-3 1,1 0-1,4-2 0,-1-1 0,2-2 1,5-3-1,2 2 1,3 1-1,-2 0 1,-2-1-1,-1 3 1,-3 1-1,-2 0 1,-8 2-1,1 0 0,-9 0 0,-2 2 0,-3-2 0,-1 3 0,0-1 0,-4 1 0,2 2 0,0 0 0,0-2 0,4 0 0,-1 2 0,3-2 0,-2 3-2,1-4-2,-2 1-14,-1 5-9,-26-8 0,25 2-1,-25-2-1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7-04-17T03:25:35.78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1012 0,'-21'0,"-1"0,22 0,-21 0,21 0,-22 0,22 0,-21 0,-1 0,22 0,-21 0,21 0,-22 0,22 0,-21 0,-1 0,22 0,-21 0,21 0,-22 0,22 0,-21 0,-1 0,22 0,-21 0,21 0,-22 0,22 0,-21 0,-1 0,22 0,-21 0,21 0,-22 0,22 0,-21 0,-1 0,22 0,-21 0,21 0,-22 0,22 0,-21 0,-1 0,22 0,0 0,-21 0,-1 0,22 0,-21 0,21 0,-22 0,22 0,-21 0,-1 0,22 0,-21 0,21 0,-22 0,22 0,-21 0,-1 0,22 0,-21 0,21 0,-22 0,22 0,-21 0,21 0,-22 0,22 0,-21 0,-1 0,22 0,-21 0,21 0,-22 0,22 0,-21 0,21 0,-22 0,22 0,0 20,0-20,0 19,-21-19,21 0,0 20,0-20,0 20,0-20,0 20,0-20,0 0,0 0,0 0,0 0,0 20,0-20,0 0,0 0,0 19,0-19,0 0,0 20,0-20,0 0,21 0,-21 20,0-20,0 20,0-20,0 0,0 19,0-19,22 0,-22 20,0-20,0 0,0 20,0-20,0 0,0 20,0-20,0 0,21 0,-21 0,0 0,22 0,-22 0,0 0,0 0,0 0,21 0,-21 0,0 0,0 0,0 0,0 0,0 0,22 0,-22 0,21 0,-21 0,0 0,0 0,0 0,0 0,0 0,22 0,-22 0,0 0,0 0,0 0,0 0,21 0,-21 0,0 20,0-20,22 0,-22 0,21 0,-21 0,0 0,22 0,-22 0,21 0,-21 0,0 0,0 0,22 0,-22 0,0 0,0 0,21 0,-21 0,0 0,22 0,-22 0,21 0,-21 0,22 0,-22 0,0 0,0 0,21 0,-21 0,0 19,22-19,-22 0,21 0,-21 0,0 20,0-20,0 0,0 0,22 0,-22 0,0 0,0 0,21 0,-21 0,0 0,0 0,22 0,-22 0,21 0,-21 0,0 0,0 0,22 0,-22 0,21 0,-21 20,0-20,22 0,-22 0,21 0,1 0,-1 0,1 0,-1 0,1 0,-22 0,21 0,-21 0,0 0,0 0,22 0,-22 0,0 0,0 0,21 0,-21 0,22 0,-22 0,21 0,-21 0,0 0,0 0,22 0,-22 0,21 0,-21 0,0 0,22 0,-22 0,0 0,0 0,21 0,-21 0,22 0,-22 0,21 0,-21 0,0 0,22 0,-22 0,21 0,-21 0,22 0,-22 0,21 0,1 0,-22 0,21 0,-21 0,22 0,-22 0,21 0,1 0,-22 0,21 0,-21 0,22 0,-22 0,21 0,1 0,-22 0,21 0,-21 0,0 0,0 0,22 0,-22 0,21 0,-21 0,0 0,22 0,-22 0,21 0,-21 0,22 0,-22 0,21 0,1 0,-22 0,0 0,21 0,-21-20,0 20,22 0,-22 0,21-20,-21 20,0-19,0 19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18:06:20.1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5152 921 30,'0'0'15,"0"0"-1,0 0-1,0 0-2,-16 7-2,16-7-3,0 0-1,-20 6 1,20-6 1,0 0-1,-16 6 0,16-6 0,0 0 0,-14 4-2,14-4 1,-15 0-2,15 0 1,-26-4-1,10 1 0,-2 2 0,-3-3 0,-1 1 2,-4-2-3,2 0 1,-2 1-2,0-4 1,-1 3 0,1-3-1,-2 3 0,1-3 0,-2 1-2,2-1 2,-4-3-1,0 5-1,-1-6 1,-2 3 0,-3-4-1,0 3 1,-5-3 1,-2 4-1,-3-1 1,-3 0-1,-3 2 0,-3-1 0,-2 1 1,0-2-1,-4 0 0,-2 1 0,-1-1 0,-3-1 0,1-1 0,-1 1 0,2-2 1,-1 2-1,3-3 0,3 1 1,2-3-1,3 1 0,4-1 1,1 0-1,-3-2 1,3 2-1,-1-2 0,0 1 1,-1-1-1,-2 0 0,-4 2 0,-3-1 0,1-1 0,1 0 1,-3 2-1,4 2 0,-3-6 0,6 6 1,-1-4-1,7 5 0,-3 0 1,0 0-1,1 4 0,2-4 0,0 5 0,2-2 0,-1 2 1,-1 0-1,5-2 0,-2 2 0,-1 0 0,-1 2 0,-1-2 0,4 0 0,-3 1 0,1 1 0,-1-2 1,4 0-1,0 0 0,1 0 0,2 0 0,2 0 0,0 0 1,1-2-1,0 2 0,2-2 0,2 2 1,1 0-1,0 0 0,-2 0 1,3 2-1,2 1 0,0 0 0,1 2-1,0 1 1,3 1 0,0 1 0,-2 0 0,3 1 0,-3 1-1,3-1 1,-3 3 0,1-1 0,3-2 0,-3 3 0,6-3 0,-3 2 0,4-1 0,2 0 0,0-2 0,-1 1 0,1 1 0,1-2 0,0 1 0,-1-1 0,0 2 0,1-2 0,-1 2 0,1-2 0,-3 1 0,0 1 0,0 0 0,-2 2 0,-1 0-1,1 0 1,1 1 0,6 0-1,-2 0 1,18-5 0,-24 10-1,24-10 1,-20 9 0,20-9 0,-17 10 0,17-10-1,-18 10 1,18-10-2,-18 9-2,18-9-3,0 0-4,-6 16-7,6-16-9,0 0-1,19-3-1,-9-11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18:06:40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6353 0 21,'-21'13'12,"21"-13"3,0 0 0,-16 16 1,16-16 1,-16 6-4,16-6-3,-18 7-3,18-7 0,-16 6-2,16-6-1,-18 10 0,18-10-2,-18 13 2,18-13-3,-17 11 2,17-11 0,-21 10-1,21-10 0,-28 10 1,10-7 1,-3 0-2,-4 2 1,-4 0-1,-5 2 0,-3-2 0,-2 3-1,-2-2 1,-2 4-1,-1-4 0,-1 4 0,-2-3 0,4 4 0,-4-3 0,-3-1-1,-2 1 0,-1-2 1,0 4-1,-2-2 0,-3 2 1,-3 1-1,-4-1 1,-1 3-1,-2 0 1,-1 0 0,-1-1 0,1-1-1,1-1 1,5 0 0,2-2 0,4-2 0,3 1-1,0 1 1,4-2 0,0 1 0,0-1 0,-1 1 0,1-1 0,1-1-1,-2 2 1,-1-4-1,-3 2 0,2 0 1,-2-2-1,0 0 1,0 0-1,2 2 0,0 0 1,3 2-1,0-1 1,-4 2-1,3-1 0,1 1 0,0-3 0,1 1 1,-1-1-1,0 0 0,2-3 0,0 1 0,-1 0 0,1-1 0,-4 1 0,0 0 0,1-1 0,-2 1 1,1-1-1,0 0 0,4-1 0,-1-1 0,4 2 0,2-2 0,1 0 0,0 1 0,0-1 0,0 2 0,0-2 0,0 2 0,-3-1 0,0-1 0,-4 4-1,-1-3 1,-1 6 0,-6-4 0,-3 5 0,-1-5 0,0 5-1,-2-3 1,3 0 0,2-2 0,3-1 0,4-4 0,4 2 1,2-1-1,1 1 0,2-2 0,2 4 0,1-2 0,0 3 0,-1 2 0,1 1 0,2-1-1,-2 3 1,1 2 0,-1-2 0,-3 4 0,2-3 0,-4 3 0,2-1-1,2 1 1,1-3 0,0 0 0,4-1 0,1 0 0,3-3 0,4 0 0,1-2 1,2 0-1,1-3 0,2 2 0,2-4 0,1 2 0,2-3 0,0 1 0,0-1 0,0 0 1,1-1-1,-1 1 0,0 0 0,-2 1 0,2 1 0,-4 1 0,3 0-1,-1 0 1,2 1 0,1 1 0,1 0 0,14-2 0,-23 3 0,23-3 0,-21 5 1,21-5-1,-21 3 0,21-3 0,-24 5 0,10-4 0,14-1 0,-28 4 0,14-3 1,-3-1-1,3-1 1,-1-1-1,-1-1 0,2 0 1,14 3-2,-26-5 1,26 5-1,-18-5-1,18 5 0,0 0 0,0 0-1,-14-3-2,14 3-4,0 0-8,0 0-10,0 0 1,0 0 0,22 9-1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21:55.69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0 263,'115'-24,"31"-43,42-15,-29 17,-132 49,-15 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21:47.62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8328 529,'-231'0,"124"15,-151 13,84-12,-40-3,-165 1,83 10,-20-17,189-9,-258-15,154-23,-268-37,183 48,-50-19,51 27,-169-21,108 11,117 6,193 21,-527-23,391 15,-209-16,14 11,-15 17,242 23,8 6,35-22,-142 19,134-37,84 0,104 30,-32-7,0-2,0 0,1-1,0-1,0-1,1-1,9 1,-8-1,102 40,372 116,-474-153,-24-9,-1 0,1 0,0 0,-1 0,1 0,0 0,0 0,-1 0,1 0,0 0,-1 0,1 0,0 0,0 0,-1 0,1 0,0 0,0 1,-1-1,1 0,0 0,0 0,-1 0,1 1,0-1,0 0,0 0,-1 0,1 1,0-1,0 0,0 0,0 1,-1-1,1 0,0 0,0 1,0-1,0 0,0 1,0-1,0 0,0 0,0 1,0-1,-15-1</inkml:trace>
  <inkml:trace contextRef="#ctx0" brushRef="#br0" timeOffset="5262.567">1 241,'36'0,"0"-2,0-1,-1-2,33-9,89 0,-4-24,44-19,-13-2,-147 50,45-26,-74 30</inkml:trace>
  <inkml:trace contextRef="#ctx0" brushRef="#br0" timeOffset="12564.394">8300 399,'-11'42,"6"-16,-1 0,-1-1,-1 0,-1 0,-5 8,9-25</inkml:trace>
  <inkml:trace contextRef="#ctx0" brushRef="#br0" timeOffset="21397.96">8241 558,'3'0,"3"0,3 0,2 0,2 0,2 0,-1 0,1 0,0 0,-2 0</inkml:trace>
  <inkml:trace contextRef="#ctx0" brushRef="#br0" timeOffset="28512.125">8257 587,'1'-1,"0"0,0-1,1 1,-1 0,1 0,-1 0,1 0,-1 0,1 0,0 1,-1-1,1 0,0 1,-1 0,1-1,0 1,0 0,-1 0,1 0,0 0,0 0,0 0,-1 0,2 0,241-9,-230 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34:26.28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1535,'420'20,"-252"19,-161-37,1-1,-1 1,1 0,-1 1,0 0,0 0,0 1,0 0,-1 0,1 0,-1 1,0 0,0 0,-1 0,0 1,0 0,0 0,0 0,-1 1,0-1,2 7,60 146,-63-143,0 1,-1-1,-1 1,0-1,-2 1,0-1,-2 10,3-22,-1 1,0-1,0 0,-1 0,1 0,-1 0,0 0,0 0,0 0,0 0,-1-1,0 1,0-1,0 0,0 1,0-2,0 1,-1 0,0-1,1 1,-1-1,0 0,0 0,0-1,0 1,-1-1,1 0,0 0,-1 0,1-1,0 1,-1-1,0 0,-194 14,88-1,98-11,1 1,-1 0,1 0,0 1,0 0,0 1,1 1,0 0,-7 5,12-8,-10 6</inkml:trace>
  <inkml:trace contextRef="#ctx0" brushRef="#br0" timeOffset="3299.597">736 1780,'114'-100,"230"-234,-92 73,-164 181,-29 30,-2-3,-3-3,-2-2,11-19,-50 58,85-97,90-21,-82 45,55-39,-127 109,0-2,-2-1,-1-2,3-6,18-36,-52 68,1 1,-1 0,0-1,0 1,0 0,1-1,-1 1,0-1,0 1,0-1,0 1,0 0,0-1,0 1,0-1,0 1,0-1,0 1,-1 0,1-1,0 1,0-1,0 1,0 0,-1-1,1 1,0-1,0 1,-1 0,1 0,0-1,-1 1,1 0,0-1,-1 1,1 0,0 0,-1 0,1-1,-1 1,1 0,0 0,-1 0,1 0,-1 0,1 0,0 0,-1 0,1 0,-1 0,1 0,-1 0,1 0,0 0,-1 0,1 0,-1 0,1 0,0 1,-1-1,1 0,-31 9,-149 69,90-20,14-40,281-73,-100 31,-104 24,1 1,-1 0,1 0,-1 0,1 1,-1-1,0 0,0 0,1 1,-1-1,0 1,0-1,0 1,-1-1,1 1,0-1,0 1,-1 0,1 0,-1-1,0 1,1 0,-1 0,0-1,0 1,0 0,0 0,0 0,-1-1,1 1,-1 0,1 0,0 3,-3 364,-5-317,5-43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39:44.31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33:50.34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3112 6210,'-220'0,"196"4,1 1,-1 1,1 1,0 1,1 1,0 1,1 1,0 0,-9 8,5-4,7-2,1 0,1 2,0 0,1 1,1 0,1 1,0 1,1 0,1 1,-3 6,6-11,7-13,0 0,0 0,1 0,-1 0,0 0,1 0,-1 1,1-1,-1 0,1 0,-1 1,1-1,0 0,0 1,0-1,0 0,0 1,0-1,0 0,0 1,0-1,0 0,1 0,-1 1,1-1,-1 0,1 0,-1 1,1-1,0 0,0 0,-1 0,1 0,0 0,0 0,0 0,0 0,0 0,0-1,0 1,1 0,-1-1,0 1,0-1,1 1,-1-1,0 1,0-1,1 0,-1 0,0 0,2 0,166 9,-116-11,662 1,-596-15,41 1,-31 1,116-15,547 30,-734 2,-1 3,0 2,12 5,120 15,-170-27</inkml:trace>
  <inkml:trace contextRef="#ctx0" brushRef="#br0" timeOffset="4083.759">2621 6195,'-2'-15,"0"0,-2 0,0 1,0 0,-1 0,-1 0,0 0,-1 1,-1 0,0 0,-3-3,-22-40,-151-263,-88-165,132 247,-10-46,-28-48,60 121,58 100,-4 2,-33-37,-235-284,155 209,86 81,-48-41,85 68,-74-124,59 136,6 6,13 31,50 63,0 1,1-1,-1 0,0 1,0-1,0 1,0-1,0 0,0 1,0-1,0 0,0 1,0-1,0 1,0-1,0 0,0 1,0-1,0 1,0-1,0 0,-1 1,1-1,0 0,0 1,0-1,-1 0,1 1,0-1,0 0,-1 0,1 1,0-1,-1 0,1 0,0 1,-1-1,1 0,0 0,-1 0,1 0,0 1,-1-1,1 0,-1 0,1 0,0 0,-1 0,1 0,0 0,-1 0,1 0,-1 0,1 0,0-1,-1 1,1 0,0 0,-1 0,1 0,-1-1,1 1,0 0,0 0,-1-1,1 1,0 0,-1 0,1-1,0 36,13 38,2 0,3-1,4-1,4 3,-26-74,0-1,0 1,0 0,1 0,-1-1,0 1,0 0,0 0,0 0,0-1,0 1,0 0,0 0,1-1,-1 1,0 0,0 0,0 0,0 0,1-1,-1 1,0 0,0 0,0 0,1 0,-1 0,0 0,0 0,1 0,-1-1,0 1,0 0,0 0,1 0,-1 0,0 0,0 0,1 0,-1 0,0 1,1-33,-1 30,-2-268,2 270,-1-1,1 0,0 0,0 1,1-1,-1 0,0 0,0 1,0-1,0 0,1 1,-1-1,0 0,1 0,-1 1,0-1,1 1,-1-1,1 0,-1 1,1-1,-1 1,1-1,0 1,-1 0,1-1,-1 1,1-1,0 1,-1 0,1 0,0-1,0 1,-1 0,1 0,0 0,0 0,-1 0,1 0,0 0,-1 0,1 0,0 0,0 0,-1 0,1 1,0-1,0 0,43 18,-32-12,15 4,-2 2,1 1,-2 2,0 0,22 18,-7-7,-33-21</inkml:trace>
  <inkml:trace contextRef="#ctx0" brushRef="#br0" timeOffset="14081.464">3530 9168,'-514'0,"377"29,102-23,0 2,0 1,1 2,-20 9,51-20,1 1,-1 0,0 0,1 0,-1 0,1 0,-1 1,1-1,0 1,-1-1,1 1,0 0,0 0,0 0,0 0,1 1,-1-1,1 0,-1 1,1-1,0 1,0-1,0 1,0 0,0-1,0 1,1 0,-1 0,1 1,-1 0,1-1,-1 0,1 1,-1-1,1 0,0 1,0-1,1 0,-1 0,1 1,0-1,-1 0,2 0,-1 1,0-1,0 0,1 0,0-1,-1 1,1 0,0 0,1-1,-1 1,0-1,1 0,-1 0,2 1,158 65,-128-60,0-2,0-1,0-2,20-1,-51-2,230 14,-78-6,144-17,-36 18,-46 6,6-8,-133-9,154 2,-232 0</inkml:trace>
  <inkml:trace contextRef="#ctx0" brushRef="#br0" timeOffset="16086.998">3516 9182,'240'-15,"372"16,-600-1</inkml:trace>
  <inkml:trace contextRef="#ctx0" brushRef="#br0" timeOffset="20699.031">2721 9241,'-4'-2,"0"1,-1-1,1 0,0 0,0 0,0-1,1 1,-1-1,0 0,1 0,0 0,0-1,0 1,-3-4,-5-5,-192-152,75 67,-531-450,613 509,-23-16,3-4,2-3,-25-32,-22-83,-195-237,230 287,-18 33,-12 28,-19 35,-6-4,130 33,1 1,-1 0,0-1,0 1,0 0,0 0,0-1,0 1,0 0,0 0,1 0,-1 0,0 0,0 0,0 1,0-1,0 0,0 0,0 1,0-1,1 0,-1 1,0-1,0 1,0-1,1 1,-1-1,0 1,1 0,-1-1,0 1,1 0,-1 0,1-1,-1 1,1 0,-1 0,1 0,0 0,-1 0,1-1,0 1,0 0,0 0,0 0,0 0,0 0,0 0,0 0,0 0,0 0,0 0,0-1,1 1,-1 0,0 0,1 0,-1 0,1 0,-1-1,1 1,-1 0,1 0,0-1,-1 1,1 0,0-1,-1 1,1-1,0 1,72 158,-15-43,-58-117,0 1,-1 0,1 0,0-1,0 1,0 0,0-1,0 1,0 0,0-1,0 1,0 0,0-1,0 1,0 0,0-1,0 1,0 0,0 0,1-1,-1 1,0 0,0-1,0 1,0 0,1 0,-1-1,0 1,0 0,1 0,-1-1,0 1,0 0,1 0,-1 0,0 0,0-1,1 1,-1 0,0 0,1 0,-1 0,0 0,1 0,-1 0,0 0,1 0,-1 0,0 0,1 0,-1 0,0 0,1 0,-1 0,0 0,0 1,1-1,1-36,-2 36,-2-222,-1 201,-1 0,-1 0,-1 0,-1 1,0 0,-2 0,-2-2,-12-32,19 44,-6-26,10 35,0 0,0 0,1 0,-1 1,0-1,1 0,-1 0,1 1,-1-1,1 0,-1 1,1-1,-1 0,1 1,-1-1,1 1,0-1,0 1,-1-1,1 1,0 0,0-1,-1 1,1 0,0-1,0 1,0 0,-1 0,1 0,0 0,0 0,0 0,0 0,0 0,-1 0,1 0,0 0,0 1,0-1,-1 0,1 1,0-1,0 1,303 36,-275-26,-19-7</inkml:trace>
  <inkml:trace contextRef="#ctx0" brushRef="#br0" timeOffset="33270.803">3919 1836,'-253'1,"244"1,-1 0,1 1,-1 0,1 1,0 0,1 0,-1 1,1 0,0 1,0-1,0 2,1-1,0 1,0 0,1 1,0-1,0 1,1 0,0 1,0-1,1 1,-1 3,-1-2,1 1,1 0,0 1,0-1,1 1,1 0,0 0,0-1,1 5,3-10,1-1,-1 1,1-1,0 0,0 1,1-1,0-1,0 1,0 0,0-1,0 0,1 0,0 0,0-1,0 1,0-1,1-1,-1 1,1-1,0 1,-1-2,1 1,3 0,99 18,-14-14,-81-6</inkml:trace>
  <inkml:trace contextRef="#ctx0" brushRef="#br0" timeOffset="46400.088">3645 2298,'0'3,"0"2,0 4,0 3,0 1,0 1,0 1,0 0,0 0,0 0,0 0,0-1,0 1,0 0,0-1,0 0,0 1,0-3</inkml:trace>
  <inkml:trace contextRef="#ctx0" brushRef="#br0" timeOffset="55873.343">3617 2414,'-133'-31,"-35"-44,110 52,-142-45,-173-34,248 60,-144-31,39 3,-39-13,164 38,51 19,43 22,0-1,0 0,0 0,1-2,0 1,0-1,0-1,1 1,0-2,-1 0,-130-196,41 14,32 61,37 85,2-1,1-2,-9-27,-137-242,159 290,-1 1,-1 0,-2 1,0 1,-2 0,0 2,-2 0,-10-7,-131-130,126 127,-1 2,-2 2,-1 2,-3 0,16 11,17 7,-1 2,1-1,-2 2,1-1,0 2,-1 0,0 0,0 1,0 1,-2 0,13 3,0 0,-1 0,1 1,0-1,0 1,0-1,0 1,0 0,0 0,1 0,-1 0,1 0,-1 0,1 1,0-1,0 0,0 1,0-1,0 1,0-1,1 1,-1-1,1 1,0 0,0-1,0 1,0-1,0 1,0 0,1-1,-1 1,1-1,0 1,0-1,0 1,0-1,0 0,1 2,1 16,-2-10,-1-8,0 0,0 1,0-1,0 1,1-1,-1 1,1-1,-1 0,1 1,0-1,0 0,0 0,0 0,0 1,0-1,1 0,-1 0,1-1,0 1,-1 0,1 0,0-1,0 1,0-1,372 195,-300-156,-229-93,-154 15,162 25,140 12,5 2,1-1,-1 0,0 1,1-1,-1 0,0 0,0 0,1-1,-1 1,0 0,0-1,1 1,-1-1,0 1,1-1,-1 0,1 0,-1 0,1 0,-1 0,1 0,0 0,-1 0,1-1,0 1,0 0,0-1,0 1,0-1,0 1,1-1,-1 1,0-1,1 0,-1 1,1-1,-1 0,1 0,37-142,-33 133,-1 0,2 1,-1-1,1 1,1 0,0 1,0-1,1 1,0 0,1 1,0 0,0 0,1 0,0 1,0 1,6-4,0 1,-14 7,1 1,-1 0,0 0,1 0,-1 0,0 1,1-1,-1 0,1 0,0 1,-1-1,1 1,-1-1,1 1,0 0,-1 0,1 0,0 0,-1 0,1 0,0 0,-1 0,1 1,0-1,-1 1,1-1,-1 1,1-1,-1 1,2 1,116 71,57 12,102 20,-129-42,-124-50,1-1,1-1,-1-1,2-2,1 0,-25-7,127 38,-139-56,-28-9,-9 13,33 11</inkml:trace>
  <inkml:trace contextRef="#ctx0" brushRef="#br0" timeOffset="58533.094">153 263,'5'1,"0"1,0 0,0 0,0 0,0 0,0 1,0 0,-1 0,0 0,1 1,-1-1,0 1,-1 0,1 0,2 4,1 0,155 159,-155-166,-11-15,-11-19,-60-66,64 84,1 2,0 1,1-2,1 1,0-1,1 0,0-1,2 0,-4-12,-43-93,45 154,7 52,5 1,9 46,25 109,-25-198,-3-57,24-60,-3-2,12-48,-25-16,-18 105,-3 22</inkml:trace>
  <inkml:trace contextRef="#ctx0" brushRef="#br0" timeOffset="61042.8">1134 524,'-71'-59,"-54"-15,113 69,0 0,-1 0,1 1,-1 1,0 0,0 1,-1 0,1 1,0 0,0 2,-1-1,-5 2,-15-1,20-1</inkml:trace>
  <inkml:trace contextRef="#ctx0" brushRef="#br0" timeOffset="69573.627">3544 2602,'-15'130,"5"-58,8-60</inkml:trace>
  <inkml:trace contextRef="#ctx0" brushRef="#br0" timeOffset="74962.409">3487 2717,'-42'-23,"-70"1,-342 9,-47 13,287-15,-19 7,65-4,-27-5,-41-32,65 19,-157-32,259 42,87 15,459 16,-124 6,-333-15,-28-1,-30 0,-169-11,12 3,122 8,-42 2,102 0</inkml:trace>
  <inkml:trace contextRef="#ctx0" brushRef="#br0" timeOffset="79911.449">860 2458,'33'10,"95"57,-43-27,-57-30,0-1,1-1,0-2,0-1,29 1,59 11,-112-16,-1 0,0 0,0 1,0-1,0 1,0 0,0 0,0 0,-1 1,1-1,-1 1,1 0,-1 0,0 0,0 0,0 1,-1-1,1 1,-1-1,0 1,0 0,0 0,-1 0,1 0,0 3,8 20,-5-17</inkml:trace>
  <inkml:trace contextRef="#ctx0" brushRef="#br0" timeOffset="-65271.032">4973 3828,'-333'0,"233"15,-44-1,36-5,-59 2,63 15,15 1,76-21,11-5,0-1,0 1,0 0,0 0,0 0,0 0,0 0,0 0,0 0,0 1,1-1,-1 1,0 0,1-1,-1 1,1 0,0 0,0-1,0 1,0 0,0 1,0-1,0 0,0 0,1 0,-1 0,1 0,0 1,-1 1,4 229,-3-3,14-143,-15-59,0-25,0 1,0-1,1 0,-1 1,1-1,-1 0,1 1,0-1,0 0,1 1,-1-1,1 1,-1-1,1 0,0 0,1 1,-1-1,0 0,1 0,0 0,-1 0,1-1,0 1,1 0,-1-1,0 1,1-1,-1 0,1 0,0 0,0 0,0 0,0-1,0 1,0-1,14 1,-14-2,0 0,0 0,0 0,-1 1,1-1,0 1,0-1,-1 1,1 0,0 0,-1 1,1-1,-1 0,0 1,1-1,-1 1,0 0,1 0,1 3,1-1,0 0,1-1,-1 1,1-1,-1 0,1 0,0-1,0 0,0 0,0 0,1-1,-1 0,0 0,1 0,3-1,28 6,78 8,116 1,-70 6,41-13,2-1,-127-9,183 2,-245 0</inkml:trace>
  <inkml:trace contextRef="#ctx0" brushRef="#br0" timeOffset="-56176.42">3949 4665,'0'997,"14"-910,-14-85,0 0,0 0,0-1,1 1,-1 0,0 0,1 0,0 0,-1 0,1-1,0 1,0 0,0-1,0 1,0 0,0-1,0 1,1-1,-1 0,0 1,1-1,0 0,-1 0,1 0,-1 0,1 0,0 0,0-1,-1 1,1-1,0 1,0-1,0 1,0-1,0 0,0 0,0 0,0 0,-1 0,1-1,0 1,1-1,158-1,-89 16,14 25,-75-35,0 0,0-1,0 0,1-1,-1 0,0-1,1 0,-1 0,4-2,569 0,-421-28,-57 20,-79 6,-24 3,1 0,0 1,-1-1,1 0,0-1,-1 1,1-1,-1 0,1 1,-1-2,1 1,-1 0,1-1,-1 1,0-1,0 0,0 0,0 0,0-1,0 1,-1-1,1 1,-1-1,0 0,0 0,0 0,0 0,0 0,0-8</inkml:trace>
  <inkml:trace contextRef="#ctx0" brushRef="#br0" timeOffset="-50627.584">3919 5834,'0'330,"-38"-377,1 4,60 84,-10-33,40 18,-51-25,-1-1,1 0,-1 0,1 0,-1 0,1 0,-1 0,1 0,-1 0,1 0,-1-1,1 1,-1-1,1 1,-1-1,1 0,-1 1,0-1,1 0,-1 0,0 0,0 0,0 0,0 0,0 0,0-1,0 1,0 0,0 0,-1-1,1 1,0-1,-1 1,1 0,-1-1,1 0,29-85,-31-13,1 87</inkml:trace>
  <inkml:trace contextRef="#ctx0" brushRef="#br0" timeOffset="-43861.569">4612 10121,'-650'0,"646"-1,0 1,1-1,-1 0,0 0,0 0,0-1,1 1,-1-1,1 0,-1 0,1 0,0-1,0 1,-1-1,2 1,-1-1,0 0,1 0,-1 0,1-1,0 1,0-1,0 1,1-1,-1 0,1 1,0-1,0 0,0 0,0 0,1 0,-1-3,-9-98,3-54,8 99,-26 114,4-5,55-126,7 5,-41 72,0 0,1 1,-1-1,0 0,0 0,1 1,-1-1,0 0,1 0,-1 0,0 0,1 1,-1-1,1 0,-1 0,0 0,1 0,-1 0,0 0,1 0,-1 0,1 0,-1 0,0 0,1 0,-1 0,0-1,1 1,-1 0,0 0,1 0,-1 0,0-1,1 1,-1 0,0 0,1-1,-1 1,0 0,0 0,1-1,-1 1,0 0,0-1,0 1,1 0,-1-1,0 1,0 0,0 23,14 42,3-24,-13-33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21:21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362 287 1407,'26'-67'1912,"-26"65"-1446,0 2 12,0 0-54,0 0-234,0 0-102,0 0-22,0 0-2,0 0 0,0 0 0,0 0 0,16 21-62,4 107 10,-14-40 132,5 36-35,-22-35 1228,11-88-1278,0 1-4,5 11-59,-4-12-66,-1-1 2,0 0 4,0 0 0,0 0 0,0 0 0,1-1 11,3-7 42,8-22 22,-10 19 32,12-29-29,-12 37 4,1 0 0,-1 0-1,1 0 1,0 0 0,0 1-1,0 0 1,0-1-1,1 1 1,-1 0 0,0 1-1,1-1 1,0 1-1,-1-1 1,1 1 0,0 0-1,-1 0 1,3 1-18,-3-1-48,5-1-16,0 0 0,-4 2 11,4 3 42,1 0 1,-2 1-44,2 14-10,2 14 578,-10-31-580,-1-1-3,8 5-294,-6-5 372,-1 1-1,0 0 1,1 0-1,-1 1 1,0-1-1,0 0 1,0 0-1,0 0 1,0 1-1,0-1 1,-1 0-1,1 1 1,0-1-1,-1 1 1,1-1-1,-1 1 1,1-1-1,-1 1 1,0 0-1,1-1 1,-1 1-1,0-1 1,0 1-1,0 0 1,-1-1-1,1 1 1,0-1-1,0 1 1,-1-1-1,1 1 1,-1-1-1,0 1-8,-17 55 296,-8 2-216,25-57-41,1-2-98,0 0-474,0 0-1858</inkml:trace>
  <inkml:trace contextRef="#ctx0" brushRef="#br0" timeOffset="1088.733">881 536 3199,'-5'-12'222,"-37"-34"1908,30 2-527,12 43-1550,0 1 33,0 0 90,0 0 42,0 0 6,126 40 200,-96-35-390,-16 2-286,-13-6 300,5 35 349,-23 21-280,-24 7-190,31-53 44,-1 0-1,0-1 0,0-1 1,-1 0-1,-1-1 1,1 0-1,-8 3 30,-2-8-53,-7-13 700,80 20-929,55 35 2578,-15 45-2277,-89-88-86,-1-2 68,0 1-1,1-1 1,-1 1-1,0-1 1,0 0-1,0 0 1,0 0-1,0 1 1,1-1-1,-1 0 1,0 0-1,0-1 1,0 1-1,0 0 1,1 0-1,-1-1 1,0 1-1,0 0 1,0-1-1,0 1 1,0-1-1,0 1 1,0-1-1,0 0 1,0 0-1,0 1 1,0-1-1,-1 0 1,1 0-1,1 0 0,-1-1-15,77-110-2035,-59 82-1236</inkml:trace>
  <inkml:trace contextRef="#ctx0" brushRef="#br0" timeOffset="2466.902">601 22 3839,'0'0'92,"0"0"-17,0-2-20,-2-5-34,2 7 38,0-1 0,0 0 0,-1 1-1,1-1 1,0 0 0,-1 1 0,1-1 0,0 1 0,-1-1 0,1 1-1,0-1 1,-1 1 0,1-1 0,-1 1 0,1-1 0,-1 1-1,0-1 1,1 1 0,-1 0 0,1-1 0,-1 1 0,0 0 0,1 0-1,-1-1 1,1 1 0,-1 0 0,0 0 0,1 0 0,-1 0-1,0 0 1,1 0 0,-1 0 0,0 0 0,0 0 0,1 0 0,-1 0-1,1 0 1,-1 1 0,0-1 0,1 0 0,-1 0 0,0 1-1,1-1 1,-1 1 0,1-1 0,-1 0 0,1 1 0,-1 0-59,-33 23 1436,31-21-1205,-225 226 974,146-141-489,-21 13-542,59-51-196,13 0 166,-2-1-296,27-42 88,-1-2 26,6-4 96,1-1 10,0 0 2,0 0 20,0 0 6,0 0 0,19 1 0,41-9-32,-54 7-59,1 0 0,0 1 0,-1 0-1,1 0 1,0 0 0,-1 1-1,1 0 1,-1 0 0,1 1 0,-1-1-1,0 1 1,1 1 0,-1-1 0,0 1-1,0 0 1,-1 1 0,1-1-1,-1 1 1,0 0 0,0 1 0,0-1-1,3 5-4,132 212 600,-107-184-497,0-1-1,3-2 1,1-1-1,1-2 0,16 8-102,-30-28-825,28-2-3302</inkml:trace>
  <inkml:trace contextRef="#ctx0" brushRef="#br0" timeOffset="3481.267">1061 166 6143,'4'-20'352,"-3"19"-258,10 1-193,-7 3 138,0 1 1,-1-1-1,0 1 0,1 0 1,-1 0-1,-1 0 0,1 0 1,-1 0-1,1 1 0,-1-1 1,0 1-1,-1 0 0,1-1 1,-1 1-1,0 0 0,0 0 0,0 0 1,-1 4-40,10 30 323,-10-35-218,1 0-1,0 0 1,1 0 0,-1 0 0,1 0 0,0 0-1,0 0 1,0 0 0,0-1 0,1 1 0,-1-1-1,1 1 1,0-1 0,0 0 0,0 0 0,0 0-1,1-1 1,-1 1 0,1-1 0,0 0 0,-1 0-1,1 0 1,0 0 0,0-1 0,0 0 0,1 0 0,-1 0-1,2 0-104,16 3 16,-1 1-1,0 1 0,0 1 1,0 0-1,-1 2 0,0 0 1,-1 1-1,0 1 0,0 1 1,-1 0-1,-1 2 0,3 3-15,57 37-128,36 3 182,-76-44-44,-35-9 14,1 0-1,-1 0 0,0 0 0,0 1 0,0-1 1,-1 1-1,1-1 0,-1 1 0,0 0 0,-1 0 1,1-1-1,-1 1 0,0 0 0,0 0 1,0 0-1,-1-1 0,0 1 0,0 0 0,0 0 1,0-1-1,-1 1 0,0-1 0,0 1 0,0-1 1,-1 2-24,1-1 6,-2 14 41,-1 0-1,-1 0 1,-1 0 0,-1-1-1,0 0 1,-1-1 0,-1 1-1,-1-2 1,-1 1 0,0-2-1,0 0 1,-2 0 0,0-1-1,-1-1 1,-9 7-47,-64 28 222,66-38-528,1 1 0,0 1 0,1 1 0,0 1 0,1 0 0,1 1 0,-10 11 306,-2 10-3647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21:28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635 43 3071,'0'0'-94,"0"0"-58,0 0-10,0 0 2,-6-12 446,2 7 334,3 3-535,0 0 0,0 1 1,0-1-1,0 0 0,0 1 1,-1 0-1,1-1 0,0 1 0,-1 0 1,1-1-1,-1 1 0,0 0 1,1 0-1,-1 0 0,0 1 0,1-1 1,-1 0-1,0 1 0,0-1 1,0 1-1,0-1 0,1 1 0,-1 0 1,0 0-1,0 0 0,0 0 1,0 0-1,0 0 0,0 0 0,-1 1-85,-96 35 1404,85-24-1350,1 1 0,1 0-1,0 1 1,1 0 0,1 1-1,0 0 1,-7 16-54,8-14 21,-1-1 0,-1 0 1,0-1-1,-1 0 0,0-1 0,-1 0 0,-2 1-21,-123 81 6,101-78 15,-58 4-56,82-15 748,19-8-524,14-5-107,22 3 1038,-11 13-1072,19 24 96,-37-22-144,101 43 928,-46-37-810,-52-12-122,1 9-70,13 66-2730,-14-53-264</inkml:trace>
  <inkml:trace contextRef="#ctx0" brushRef="#br0" timeOffset="4901.257">855 102 2431,'16'-27'-1104,"-13"18"1115,11-13 2563,-15 38 1721,-7 1-3975,1 2-330,-102 151 812,93-146-763,0-1 0,-1-1 0,-1-1 1,-1 0-1,-1-2 0,-1 0 0,-5 2-39,-26 11-493,-13 18-5,40-22 488,14-18 10,2 1 0,-1 0 0,1 1 0,1 0 0,0 0-1,1 1 1,-6 12 0,10-16-53,3-7-223,0-2-92,7-6-457,25-25-1773</inkml:trace>
  <inkml:trace contextRef="#ctx0" brushRef="#br0" timeOffset="6249.522">1113 22 3327,'0'0'340,"0"0"51,0 0 22,0 0-39,0 0-181,0 0-81,0 0-15,0 0 5,0 0 20,0 0 6,0 0 0,0 0 8,0 0 35,-9 18 512,-24 207-130,-19-21 1088,34-149-1690,17-53 118,1-2-1,-8 17-18,8-15-120,-14 10 129,13-11-118,1-1-9,-2 0 15,-5 0 32,5 0-33,0-13-74,3 5 112,0 0-1,0 1 1,1-1 0,0 1-1,1-1 1,-1 1-1,1 0 1,1 0-1,-1 0 1,1 0-1,1 1 1,-1 0 0,1-1-1,0 2 1,0-1-1,1 1 1,0-1-1,4-2 17,-8 7 54,6-2-44,21 3-162,-21 4 99,-1 2 42,0 0 1,-2-2-44,19 23 846,-24-26-546,5 20 679,3 6-848,-3-21-77,1 1 0,-7 2 0,-23 27-109,16-13-2580,8-23-1</inkml:trace>
  <inkml:trace contextRef="#ctx0" brushRef="#br0" timeOffset="7732.798">1440 402 3967,'0'0'132,"0"0"18,0 0 8,0 0-3,-5 19 2866,-4-15-1469,7-5-1560,-1 0 1,1 0-1,-1 0 0,1-1 0,0 1 0,-1-1 0,1 1 0,0-1 0,0 1 0,0-1 1,0 0-1,1 0 0,-1 0 0,0 0 0,1-1 0,-1 1 0,1 0 0,0-1 0,0 1 0,0-1 1,0 1-1,0-1 0,0 0 8,0-2 43,-3-8 3,2-1 0,0 1 0,0-1 1,1 0-1,1 0 0,1 1 0,-1-1 0,2 0 1,0 0-1,1 1 0,0 0 0,3-6-46,-3 8 13,0-1 0,0 2 0,2-1 0,-1 0-1,1 1 1,1 0 0,0 0 0,0 0 0,1 1-1,2-3-12,-2 5-64,2 1 0,29 0 632,-34 7-530,1 0 0,-1 1-1,0 0 1,0 0 0,0 0-1,0 0 1,0 1 0,0-1 0,0 1-1,-1 0 1,1 0 0,-1 0-1,0 1 1,0-1 0,1 3-38,-2-3-5,0 0 1,0 0-1,0 0 1,0 0-1,-1 0 1,0 1-1,0-1 1,0 1-1,0-1 1,0 0 0,0 1-1,-1-1 1,0 1-1,0 0 1,0-1-1,0 1 1,0-1-1,-1 1 1,0 0 4,1-2-3,-45 163-46,28-113-105,9-26 202,-46 97 95,52-120-202,-2 1 34,2-2-29,-7 1-255,1-34-232,-10 49 90,-19 19 291,36-36 217,1-1 29,0 0 8,0 2-3,0 4-22,0-4-5,20-5 75,18-13-36,-14-4-123,-23 19-34,-1 1-10,2-1 11,4-1 61,-2 0 41,13 13 590,-8-2-554,16 27 502,-11-20-426,-2-6-267,-11-9 164,0 0 10,3 3-4,-1-2-39,0-1 0,0 0 0,0 0 0,0 0 0,0 0 0,0 0 0,0-1-1,1 1 1,-1-1 0,0 0 0,0 0 0,0 0 0,0-1 0,1 1 0,-1-1 0,0 1 0,0-1-1,0 0 1,0 0 0,0-1 0,0 1 0,-1 0 0,1-1 0,0 0 0,-1 0 0,1 0-1,-1 0 1,1 0 0,-1 0 0,0-1-25,19-10-109,43-15-481,-30 14-2144,-15 5-356</inkml:trace>
  <inkml:trace contextRef="#ctx0" brushRef="#br0" timeOffset="8999.934">1913 52 6911,'2'-1'102,"68"-11"-38,-36 8 1252,-32 5-1278,-1 0 248,9 19 50,9 31-288,-15-47 31,0 0 0,0 0 0,0 0 0,0 0 0,1-1 0,0 1 0,0-1 0,0 0 0,0-1 0,0 1 0,0-1 0,3 1-79,19 10-2,-21-10-35,-1 0-1,0 1 1,1 0 0,-2 0-1,1 0 1,0 0-1,-1 1 1,0-1-1,0 1 1,0 0 0,0 1-1,-1-1 1,0 1-1,0-1 1,-1 1-1,1 0 1,-1 0-1,-1 0 1,1 0 0,-1 0-1,0 1 1,0-1-1,-1 0 1,0 0-1,0 5 38,3 19 198,5-3-250,-7-26 146,4 8-236,-2-2 60,-2 2 54,0-6 35,-1 0 0,1 0 0,-1-1-1,0 1 1,0 0 0,0 0-1,-1 0 1,1 0 0,-1 0 0,0 0-1,1-1 1,-1 1 0,0 0-1,-1 0 1,1-1 0,0 1 0,-1-1-1,0 1 1,1-1 0,-1 0-1,0 0 1,0 0 0,0 0 0,0 0-1,-1 0 1,1 0 0,-2 0-7,-11 11 156,-53 40-146,-53 88-138,54-33 256,41-74 218,3-15-644,-23 28 506,19-6-285,26-38 120,-2 2-22,2-3 32,1-2-10,0 0-95,15-7-800,11-15-2343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25:17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7355 0 3455,'0'0'264,"0"0"35,0 0 18,0 0 7,0 0 18,0 0 8,0 0 2,0 0-9,0 0-39,0 0-15,0 0-1,0 0-8,0 0-34,0 0-20,0 0-2,0 0-16,0 13 251,-16 136 2594,-2-36-3273,6-8 248,-11 101 1178,-4-67-1210,-8-55-183,12-29 239,-4 16 36,-4-1 0,-3-1 0,-28 39-88,58-102 23,1-1 0,-1 0 0,-1 0 0,1 0 1,-1-1-1,0 1 0,0-1 0,0 0 0,0-1 0,-1 1 0,1-1 0,-4 1-23,-108 57 760,87-44-760,12-8 198,-1-2 1,1 0-1,-1-1 0,0-1 0,-1-1 0,1 0 0,-1-2 0,-11 0-198,-14 4-65,-152 35 209,172-32-170,2 1 0,-1 1 1,1 2-1,1 0 0,-9 7 26,12-6 146,0-2 0,-1 0 1,-1-2-1,0 0 0,0-1 1,-1-1-1,-1-1-146,-330 52 897,128-10-769,-91-36 384,183-3-439,78-4-12,-2-3 0,1-2 0,-18-3-61,54-1-2,1 0-1,0-1 0,0-1 1,0 0-1,1-2 0,-1 0 1,1-1-1,1-1 0,-16-11 3,-23-6 75,-269-40 56,142 40-219,-22-27 152,166 54-58,-1 2 0,0 1 0,0 2 0,-15 5-6,-53 9 134,97-20-110,-1 0 1,1-1-1,0 0 0,-1-1 0,1 0 1,0 0-1,0-1 0,0-1 0,1 0 0,-1 0 1,-7-6-25,-72-21 35,67 29-76,1 1 0,-1 0 1,1 2-1,-1 1 0,1 0 1,-7 3 40,7-1 17,0-1 0,0-1 1,0-1-1,0-1 0,0-1 1,-18-3-18,-119-32 168,-12 30-104,83 12 29,0 4 0,-51 13-93,113-20 22,-1-1-1,1-2 1,0-1-1,0 0 1,0-2 0,-6-2-22,-37-4-75,-120-8 276,19 16-353,-77-26 344,101 21-568,137 4 258,-35-10 415,22 6-289,20 6-72,-12-4-169,-26-22 207,30 20 37,-1 3 32,-1 1-33,1 3-10,-21 2-53,28-4 96,-39-12-43,21 14-2450,20 8-3522</inkml:trace>
  <inkml:trace contextRef="#ctx0" brushRef="#br0" timeOffset="14419.449">1188 1350 3711,'-2'0'60,"-16"6"23,16-6 278,2 0 105,0 0 12,0 0-40,-12 3 468,-9-1-767,10-3-86,1-1-14,-24 0 148,33 2 35,-2 0-11,-76 6 602,33-2-886,8-1 611,-69 18 867,14 9-659,92-30-650,-1 0-16,-7 2-64,-2-1-16,0 0 0,-23 4-77,17-1-118,15-3 153,-10 4 268,3-2-146,-1-1-53,1 0 26,5-2 1,-3 1-58,5-1-40,0 0 98,-17 1 64,17 0-188,2-1 2,-13 5 214,-37 30 916,49-35-838,-1 1-37,-7 4-150,-34 11 251,-19 9-386,8 3-16,53-28 46,1 0 26,-13 2 348,3-2-290,-57-9-93,36 11 346,23 1-205,-39 15 50,45-17-162,0-1 76,-14 5-141,-2-9 374,17 3-340,1 1-37,-8-43-635,8 21 933,-9 15-428,7 8 310,2-1 0,-1 1 0,-6 1-33,6-1-128,-1-1-11,-5 0 48,5 0 146,2 0 21,0 0-14,0 0-18,-30-8 73,29 8-213,0 0 0,-1 0 0,1-1-1,0 1 1,0 0 0,-1-1 0,1 1 0,0-1 0,0 1 0,0-1-1,0 0 1,-1 0 0,1 1 0,0-1 0,0 0 0,0 0 0,1 0 0,-1 0-1,0 0 1,0 0 0,0 0 0,1 0 0,-1 0 0,0-1 0,1 1-1,0 0 1,-1 0 0,1-1 0,-1 1 0,1 0 0,0 0 0,0-1-1,0 1 1,0-2 65,2-11-3924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09-13T16:57:00.01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28 0,'23'0'187,"1"0"-156,-1 0 16,1 0-31,0 0 15,-1 0 32,1 0 46,-1 0-31,1 0 0,-1 0-15,1 0-1,-1 0-30,1 0 14,-1 0 48,1 0 312,-1 0-374,1 0-17,23 0-15,-24 0 16,1 0-16,-1 0 16,1 0-1,-1 0-15,1 0 16,-1 0-1,1 0-15,-1 0 16,1 0 0,-1 0-16,1 0 31,0 0-31,-1 0 16,1 0-1,-1 0 1,1 0-1,-1 0 1,1 0 0,-1 0-1,1 0 1,-1 0 15,1 0-15,-1 0-1,1 0 17,-1 0 15,1 0-16,-1 0 0,1 0-15,-1 0 15,1 0 16,-1 0-32,1 0 17,-1 0 343,1 0-344,-1 0-31,24 0 16,-23 0-16,23 0 15,-23 0 1,-1 0-16,24 0 15,0 0 1,-23 0-16,-1 0 16,1 0-1,-1 0-15,1 0 16,-1 0 0,1 0-16,-1 0 15,1 0 1,-1 0 15,1 0-31,-1 0 31,1 0-15,-1 0 0,1 0 15,-1 24 0,1-24 0,-1 0 63,1 0-47,0 23 15,-1-23-30,1 0-1,-1 0-15,1 0-16,-1 0 31,1 0 0,-1 0 0,1 0 1,-1 0-1,1 0-16,-1 0 1,1 0 0,-1 0-1,1 0-15,-1 0 32,1 0-32,-1 0 31,1 0 0,-1 0 0,1 0 16,-1 0-16,1 0-15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32:00.4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0,'64'12,"50"3,-38-12,0 2,-1 4,47 12,-62-12,1-3,0-2,0-3,17-3,18 0,220 13,-275-8,-1-2,0-2,0-1,3-2,87-4,-17 0,-22-2,1 3,83 6,-157 1,78-13,332 11,-176 18,-152 10,238-15,-62 29,-51-38,237-2,-364-12,515 11,699 1,-1190-14,-1 0,-116 14,50 0,0-2,0-2,18-6,5-6,-72 13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32:03.7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0 122,'44'-12,"467"11,-237 11,-130 12,124 1,135-24,-155 28,1604-27,-1731-14,997 14,-951-13,11 13,16-24,134 18,-319 6,1-2,-1 1,0-1,0 0,0-1,0 0,0-1,-1 1,1-2,-1 1,5-5,57-25,34 6,44-4,14 31,-150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20:19:54.74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4757 5588,'-460'0,"352"-29,29-12,7 13,-34-9,-17-16,30 38,-16-24,38 3,35 12,-24-21,0 13,-25-5,27-4,-63-36,5-16,37 42,25 12,-38-1,-40-39,106 64,2-2,0 0,0-1,2-2,-18-19,-18-16,-42-44,78 74,-1 1,-1 1,0 1,-2 2,-1 0,0 2,-15-7,-63-38,16-1,25 28,-45-21,85 45,0-2,0 0,2-2,-1 0,2-1,-5-7,26 24,-64-69,55 61,1-1,-1 1,2-2,-1 1,2-1,-1 0,1-1,1 1,0-1,0 0,-2-11,-45-140,-15-26,-17 12,-18 30,87 124,2 0,1-1,1-1,1 0,1 0,1-1,1 0,-41-102,-9 3,-31-85,6 78,14 18,-17 21,38 49,-76-77,56 62,59 44,1-1,0 0,1 0,1 0,1-1,0 0,1 0,0-4,-10-40,-9-101,17 121,-1 1,-2 0,-1 0,-6-8,-7-34,4 13,8 36,1-1,2 0,2 0,1 0,1-13,-10-158,6-42,0-37,8 172,-3 3,2 107,-1 1,1-1,0 1,0 0,-1-1,1 1,0-1,0 1,-1 0,1-1,-1 1,1 0,0 0,-1-1,1 1,0 0,-1 0,1-1,-1 1,1 0,-1 0,1 0,-1 0,1 0,0 0,-1 0,1 0,-1 0,1 0,-1 0,1 0,-1 0,1 0,-1 0,1 0,0 0,-1 1,1-1,-1 0,1 0,-1 1,1-1,0 0,-1 0,1 1,0-1,-1 1,1-1,0 0,0 1,-1-1,1 0,0 1,0-1,0 1,-1-1,1 1,0-1,0 1,0-1,0 0,0 1,0-1,0 1,0 0,-16 32,-39 133,48-145,2 0,1 0,0 1,1-1,2 1,0 5,-2 21,-23 32,25-67,1-1</inkml:trace>
  <inkml:trace contextRef="#ctx0" brushRef="#br0" timeOffset="2211.361">204 265,'36'54,"22"107,-18-72,-19-1,-19-76</inkml:trace>
  <inkml:trace contextRef="#ctx0" brushRef="#br0" timeOffset="6595.393">3014 4170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20:21:16.87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8:26:49.830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E91E3A-B960-42D9-9332-506B66D04370}" emma:medium="tactile" emma:mode="ink">
          <msink:context xmlns:msink="http://schemas.microsoft.com/ink/2010/main" type="inkDrawing" rotatedBoundingBox="7713,6662 9898,5898 10317,7097 8132,7861" semanticType="callout" shapeName="Other"/>
        </emma:interpretation>
      </emma:emma>
    </inkml:annotationXML>
    <inkml:trace contextRef="#ctx0" brushRef="#br0">1194 0 0,'31'0'219,"61"0"-219,-62 15 15,62 31-15,-61-31 16,30 16-16,0 0 0,15 14 15,-30-29 1,-15-1-16,15 16 16,-16-16-16,1-15 15,-16 15-15,1-15 16,14 16-16,-14-16 16,-1 15-16,0 0 15,0-15-15,1 15 16,30 1-16,-31-16 15,0 15-15,16 0 0,-16 31 16,16-30-16,15-1 16,-16 15-16,-30 16 15,16-30-15,-1-1 16,-15 16-16,15-16 16,-15 0-16,0 0 15,0 1-15,0-1 16,0 0-1,0 1 1,0-1 0,0 0-1,0 1-15,0-1 16,0 15-16,0-14 16,0 14-16,0 1 15,0-16-15,-15 1 0,0-16 16,15 15-16,0 0 15,0 0 17,-16 1-17,1-16-15,-16 15 16,16 0-16,-31 1 16,0 14-16,-15-30 0,0 31 15,30-31-15,1 15 16,-16 16-16,0-31 15,0 15-15,15 0 16,16-15-16,-16 16 16,-14-16-16,14 15 15,-30-15-15,30 0 0,-30 0 16,30 31-16,1-31 16,-16 15-16,15-15 15,1 0-15,-1 0 16,-15 0-16,16 0 15,-32 0-15,47 0 16,-16 0-16,1 0 16,14 0-16,-14 0 15,-1 0-15,-15 0 0,16 0 16,14 0-16,-14 0 16,-1 0-16,16 0 15,0 0-15,-16 0 16,16 0-16,-1 0 15,-14 0-15,-16-31 16,-15 31-16,30 0 16,-30-15-16,15 0 15,-15 15-15,0 0 0,-16 0 16,47 0-16,-32-16 16,32 16-16,14 0 15,-29 0-15,29 0 16,1 0-16,0 0 15,15-15 48,46 15-63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8:26:54.417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7F450F-3870-4B3F-9ED4-964C8F4E4D44}" emma:medium="tactile" emma:mode="ink">
          <msink:context xmlns:msink="http://schemas.microsoft.com/ink/2010/main" type="inkDrawing" rotatedBoundingBox="10348,7003 13105,9592 12886,9826 10129,7237" semanticType="callout" shapeName="Other"/>
        </emma:interpretation>
      </emma:emma>
    </inkml:annotationXML>
    <inkml:trace contextRef="#ctx0" brushRef="#br0">0 0 0,'15'0'188,"16"0"-173,-1 0-15,31 15 0,1-15 16,-32 15-16,16 16 16,-31-31-16,16 15 15,0 1-15,-16-16 16,0 15-16,1 0 16,14 1-16,-15-1 15,1-15-15,-1 30 0,0-14 16,31-1-16,-30 0 15,-1 1-15,0-1 16,0 0-16,16 31 16,-16-30-1,1-1 1,-1 0 0,0 0-16,16 16 15,-16-16-15,0 1 16,16-16-16,-16 30 15,1-30-15,-1 16 16,31-1-16,-16-15 16,-14 15-16,-16 0 15,15-15-15,0 16 16,1-1-16,-1-15 16,0 0-16,1 15 0,-1 1 15,0-16-15,-15 15 16,15 0-16,1-15 15,-1 0-15,0 16 16,1-1-16,-1-15 16,16 15-1,-16 0-15,0-15 16,-15 16-16,15-1 0,1-15 16,-16 15-16,15 1 15,0-16-15,-15 15 16,31 0-16,-31 1 15,15-1-15,1-15 16,-1 15-16,0 0 16,0-15-1,-15 16-15,16-1 0,-1-15 16,-15 15-16,15 1 16,1-1-16,-1 0 15,0 1-15,1-1 16,-1 15-16,31 1 15,-16 0 1,1-16-16,15 31 16,-31-31-16,1 0 0,-1 1 15,0 14-15,16-14 16,-16-1-16,31 16 16,-31-31-16,1 45 15,14-29-15,-15-1 16,1 0-16,-1 1 15,16 14 1,-16-14 0,0-1-16,1 0 15,-1 0-15,-15 1 16,15-1 0,0-15-16,-15 15 15,16-15-15,-16 16 16,15-16 15,0 30 563,1-14-594,30-1 15,-31 0-15,15 1 16,-14 29-16,-1-29 16,0-1-16,16 0 15,-16 1-15,1-1 16,-16 0-16,15 1 0,0-1 16,0 15-1,1-30-15,-16 31 16,15-16-16,0 1 15,-15 14-15,16-30 16,-1 16-16,-15-1 16,15 0-1,-15 0-15,16-15 0,-16 16 16,15-1 62,0-15-62,-15 15-1,0 1-15,15-16 16,-15 15 0,16-15-1,-16 15 1,15-15-1,-15 16 1,15-16-16,-15 15 16,0 0-1,16 0 1,-1-15 0,-15 16-1,15-16 1,-15 15-1,0 0 189,16-15-189,-16 16 1,0-1-16,15-15 15,-15 15-15,15 1 0,-15-1 32,15 0-32,-15 0 15,16 1 1,-1-16-16,-15 15 16,15 0-16,1-15 15,-16 16-15,15-1 16,0-15-16,1 0 0,-1 0 15,-15 15-15,15 1 16,1-16-16,-16 15 16,0 0-16,15-15 15,0 0-15,-15 15 16,15 1-16,1-16 16,-1 0-16,-15 15 15,15-15 1,-15 15 78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8:26:59.147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7AC218-D064-4E58-8306-2B8B52C4563C}" emma:medium="tactile" emma:mode="ink">
          <msink:context xmlns:msink="http://schemas.microsoft.com/ink/2010/main" type="inkDrawing" rotatedBoundingBox="12838,9447 13201,9789 13077,9920 12715,9577" semanticType="callout" shapeName="Other"/>
        </emma:interpretation>
      </emma:emma>
    </inkml:annotationXML>
    <inkml:trace contextRef="#ctx0" brushRef="#br0">229 0 0,'0'16'360,"0"-1"-329,15-15 0,-15 15 78,0 1-93,16-1 0,-1 0-16,-15 16 15,15-31-15,-15 15 16,0 0-16,16-15 16,-16 16-16,0-1 15,15 16 1,0-16-16,-15 0 0,16 0 15,-1 1-15,-15-1 16,15 0-16,-15 1 31,15-16-15,-15 15 0,-15-15 218,0-15-218,0 15-1,15-16-15,-16 1 16,16 0-16,0-1 15,-15 16-15,15-15 16,0 0-16,0 0 16,-15 15-16,-1-16 15,1 1 1,0 15-16,-1 0 0,1-15 16,15-1-16,-30 16 15,14-15-15,16 0 16,-15 15-16,0-16 15,15 1-15,-31 15 16,31-15-16,-31 0 16,16 15-16,0 0 15,-1-16-15,1 1 0,0 15 16,0 0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8:27:15.121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FCA231-0C49-4E7D-89BE-BD9DE3DD47DE}" emma:medium="tactile" emma:mode="ink">
          <msink:context xmlns:msink="http://schemas.microsoft.com/ink/2010/main" type="inkDrawing" rotatedBoundingBox="11009,10308 11594,9275 12402,9733 11817,10766" semanticType="callout" shapeName="Other">
            <msink:sourceLink direction="with" ref="{11302F5E-2AE8-473A-B610-C0E6838CC304}"/>
          </msink:context>
        </emma:interpretation>
      </emma:emma>
    </inkml:annotationXML>
    <inkml:trace contextRef="#ctx0" brushRef="#br0">658 0 0,'15'0'328,"1"0"-313,-1 0-15,0 0 16,1 0 0,-16 15-16,15-15 15,0 15-15,-15 1 0,16-16 16,-1 15-16,0 0 15,0-15-15,-15 16 16,16-1-16,-1-15 16,-15 15-16,15 0 15,1-15-15,-16 16 16,15-1 0,0-15-16,-15 15 0,16 1 15,-1-16-15,-15 15 16,15 0-16,-15 1 15,0-1 1,0 0 15,15 0-15,-15 1-16,16-1 16,-1 16-16,-15-1 0,15 16 15,16-15-15,-16-1 16,1 16-16,-16-15 15,0-1-15,0 16 16,0-15-16,0-16 16,0 16-16,0-16 15,0 16-15,0-16 0,0 0 16,0 1-16,0-1 16,0 0-1,0 1-15,-16 14 16,16-14-16,-15-1 15,0 0-15,15 0 16,0 1-16,0-1 16,-16-15-16,1 0 62,15 15-62,-15-15 16,-1 16-16,1-16 15,0 0 1,0 0-16,-1 0 0,1 0 16,0 0-16,-1 0 15,1 0-15,-16 0 16,16 0-16,0 0 16,-16 0-16,-15 0 15,-30 0-15,45 0 16,-30-31-16,0 31 15,-46-15-15,45-1 16,-14 16-16,45 0 0,16 0 16,0 0-16,-16 0 15,16 0-15,0 0 16,-1 0 0,1 0-16,0 0 46,-1 0-46,1 0 32,0 0-32,-1 0 15,1 0 17,15-15-17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8:27:19.095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302F5E-2AE8-473A-B610-C0E6838CC304}" emma:medium="tactile" emma:mode="ink">
          <msink:context xmlns:msink="http://schemas.microsoft.com/ink/2010/main" type="inkDrawing" rotatedBoundingBox="12215,10289 13057,12779 12960,12811 12118,10321" shapeName="Other">
            <msink:destinationLink direction="with" ref="{20FCA231-0C49-4E7D-89BE-BD9DE3DD47DE}"/>
            <msink:destinationLink direction="with" ref="{772B24F0-2BD3-4587-ADF2-93FC6248AEB3}"/>
          </msink:context>
        </emma:interpretation>
      </emma:emma>
    </inkml:annotationXML>
    <inkml:trace contextRef="#ctx0" brushRef="#br0">0 0 0,'0'16'547,"16"14"-531,-1 16-16,-15-15 15,15-1-15,1 16 16,30 16-16,-46-32 16,30 31-16,-30-30 15,31 15-15,-31-31 0,0 0 16,15 16-16,-15 0 15,15-1 1,1 16 0,-16-31-1,0 1-15,15 14 16,-15-14-16,0-1 16,15 16-16,-15-16 15,0 0-15,16 16 0,-16 15 16,15-46-16,-15 30 15,15-14-15,0-1 16,-15 15-16,0-14 16,16-1-16,-1 0 15,-15 16-15,15-16 16,1 16-16,-16-16 16,0 1-16,15-1 0,0 15 15,-15-14-15,16-1 16,14 16-16,-15 15 15,1-31-15,-1 15 16,0 1-16,-15-16 16,16 31-16,-1-15 15,-15-16-15,15 0 16,1 16-16,-16 0 0,0 30 16,30-15-16,-15 0 15,-15 0-15,16-16 16,-1 1-16,-15 15 15,0-16-15,0-14 16,0-1-16,0 15 16,0-14-16,15-1 15,-15 16-15,0-16 16,0 0-16,16 1 578,-16-1-578,0 0 16,15 0-1,-15 1 1,15-1-16,-15 16 16,16 15-1,-1-31 1,-15 0-16,31 16 0,-16-16 15,-15 0-15,0 16 16,15 0 0,0 15-1,-15-31 1,0 0-16,0 0 16,0 1-16,0-1 15,0 0-15,0 1 16,0-1-1,0 0 1,0 1 15,16-16 47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8:27:22.099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2B24F0-2BD3-4587-ADF2-93FC6248AEB3}" emma:medium="tactile" emma:mode="ink">
          <msink:context xmlns:msink="http://schemas.microsoft.com/ink/2010/main" type="inkDrawing" rotatedBoundingBox="12767,12460 13104,12507 13067,12776 12730,12728" semanticType="callout" shapeName="Other">
            <msink:sourceLink direction="with" ref="{11302F5E-2AE8-473A-B610-C0E6838CC304}"/>
          </msink:context>
        </emma:interpretation>
      </emma:emma>
    </inkml:annotationXML>
    <inkml:trace contextRef="#ctx0" brushRef="#br0">0 123 0,'15'0'532,"-15"15"-532,46-15 15,-30 16-15,14-1 16,-14-15-16,14 0 15,-30 15-15,31 0 16,-1-15 0,-14 16-16,-1-1 15,16-15-15,-31 15 16,15-15-16,0 16 16,1-16 30,-16 15-30,0-30 359,0-1-344,0 1 63,0 0-63,0-1 63,-16 1-94,16 0 31,0 0-15,0-1 0,0-14-1,0 14-15,0 1 16,0 0-1,0-1 1,0 1 0,0 0 46,0-1-15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09-13T16:57:06.21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0,'23'0'172,"1"0"-156,-1 0 15,24 0-15,-23 0-1,46 0 1,-46 0-16,23 0 16,-47 24-1,23-24-15,24 0 16,-23 0-1,23 0-15,-23 0 16,-1 0-16,1 0 16,-1 0-1,1 23-15,-1-23 16,1 0 0,-1 0 15,1 0-16,-1 0 1,1 0 15,-1 0 1,1 0-1,-1 0 0,1 0 0,-1 0 1,1 0-1,-1 0 313,24 0-344,-23 0 31,23 0-31,0 0 15,0 0 1,0 0-16,-23 0 16,-1 0-1,1 0-15,-1 0 16,1 0 0,-1 0-1,1 0 1,-1 0-1,1 0 1,-1 0 15,1 0-15,-1 0 0,1 0-1,-1 0 16,1 0-15,-1 0 15,1 0 16,-1 0-16,1 0-15,-1 0 15,1 0-15,-1 0 15,1 0 0,-1 0 313,1 0-328,0 0-16,-1 0 15,1 0 1,-1 0-16,24 0 16,0 0-1,-23 0-15,-1 0 16,1 0-16,-1 0 16,1 0-1,-1 0-15,1 0 16,-1 0-1,1 0-15,-1 0 16,1 0 0,-1 0-1,1 0 1,-1 0-16,1 0 16,-1 0-1,1 0 1,-1 0-1,1 0 17,0 0-1,-1 0 0,1 0 16,-1 0 16,1 0 265,-1 0-313,24 0 1,0 0-16,24 0 16,-1 0-1,-46 0-15,46 0 16,1 0-1,-1 0-15,-22 0 16,-25 0 0,1 0-16,23 0 15,0 0 1,0 0-16,0 0 16,0 0-1,-24 0 1,1 0-16,-1 0 31,1 0-15,-1 0-1,1 0 17,-1 0-1,1 0 313,-1 0-329,24 0-15,0 0 16,-23 0-1,0 0-15,-1-23 16,24 23 0,0 0-16,0 0 15,0 0 1,-23 0-16,-1 0 16,1 0-1,-1 0-15,1 0 16,-1 0-16,24 0 15,-23 0 1,-1 0 0,1 0-1,-1 0 1,1 0 0,23 0-1,-24 0 1,1 0-16,0 0 15,-1 0 1,1 0 0,-1 0 15,1 0 250,-1 0-265,24 0-1,0 0-15,0 0 16,0 23 0,24-23-16,-24 0 15,-24 0 1,1 0-16,-1 0 16,1 0-1,-1 0-15,1 0 16,-1 0 15,1 0 0,0 0-15,-1 24 0,1-24-16,-1 0 31,1 0-16,-1 0 1,1 0 0,-1 0-1,1 0-15,-1 0 32,1 0-17,-1 0 1,1 0 15,-1 0-15,1 0-16,-1 0 31,1 0-15,-1 0-1,1 0 282,-24 23-297,23-23 16,1 0-1,-1 0 17,1 0-32,-1 0 31,1 0 0,-1 0 0,1 0-15,0 0 15,-1 0 0,1 0-15,-1 0 15,1 0 1,-1 0-1,1 0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8:27:27.151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3498A9-2F2C-4DC8-962D-3DACE517100D}" emma:medium="tactile" emma:mode="ink">
          <msink:context xmlns:msink="http://schemas.microsoft.com/ink/2010/main" type="inkDrawing"/>
        </emma:interpretation>
      </emma:emma>
    </inkml:annotationXML>
    <inkml:trace contextRef="#ctx0" brushRef="#br0">505 0 0,'15'0'390,"31"0"-390,0 0 16,0 31-16,-1-31 16,1 15-16,-30 0 15,-1-15-15,0 0 16,1 0-16,-16 16 0,15-1 16,0-15-1,0 15 1,1 1-1,-1-1 1,0 0 0,-15 1-1,16-16-15,-1 15 0,-15 0 16,15 0 0,-15 1 15,16-16-16,-16 15 1,0 0 0,0 1-16,15-1 15,0 0-15,-15 1 16,0-1-16,15 0 16,1 16-16,-16-16 15,0 0-15,0 16 16,15-16-16,-15 1 15,0-1 1,0 0-16,0 0 16,0 1-16,0-1 47,0 0-1,0 1-14,0-1-32,0 0 31,0 1 0,-15-16 16,-1 0-31,1 15-1,0-15 1,0 0 0,-1 0-16,1 0 15,0 0 1,-1 0-1,1 15-15,-16-15 0,1 0 16,-16 0-16,0 0 16,-15 0-16,-46 0 15,46 0-15,-1 0 16,16 0-16,-45 0 16,45 0-16,0 0 15,15 0-15,16 0 16,-16 0-16,1 0 0,14 0 15,1 0-15,0 0 16,0 0-16,-1 0 16,1 0-1,0 0 17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8:27:31.009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E3EF24-84FC-4EAE-AAF9-0251019ABA29}" emma:medium="tactile" emma:mode="ink">
          <msink:context xmlns:msink="http://schemas.microsoft.com/ink/2010/main" type="inkDrawing" rotatedBoundingBox="6394,13374 12530,13954 12508,14195 6371,13615" shapeName="Other"/>
        </emma:interpretation>
      </emma:emma>
    </inkml:annotationXML>
    <inkml:trace contextRef="#ctx0" brushRef="#br0">0 0 0,'122'0'125,"-15"0"-125,1 0 16,-32 0-16,-15 0 15,0 0-15,16 0 16,918 46 109,-980-31-125,0-15 0,0 0 15,31 0-15,-30 15 16,-1-15-16,16 15 16,-1-15-16,-15 0 15,16 0-15,0 0 16,15 0-16,-31 0 16,15 0-16,-14 0 15,-1 0-15,16 31 0,-1-31 16,-14 0-16,14 15 15,31-15-15,-30 16 16,15-16-16,-16 0 16,1 0-16,15 15 15,-31-15-15,1 0 16,14 0-16,1 15 16,-16 1-16,0-16 15,16 0-15,-16 15 16,46 0-16,-15-15 15,16 0-15,14 0 16,-15 0-16,16 31 16,15-16-16,-31-15 15,-15 0-15,-16 0 16,16 0-16,-30 15 16,-1 1-16,0-16 0,0 0 15,16 0-15,0 30 31,-1-30-31,1 0 0,15 0 16,-16 16-16,1-16 16,30 0-16,-30 0 15,-16 15-15,16-15 0,15 0 16,-16 0-16,-15 0 16,1 15-16,14-15 15,1 0-15,30 31 16,0-31-16,16 0 15,-46 0-15,60 0 16,-45 0-16,0 15 16,15 0-16,-45-15 15,14 0-15,-14 16 16,-1-16-16,0 15 0,0-15 16,1 15-1,14 1-15,1-16 16,0 0-16,14 0 15,1 0-15,16 0 16,-32 0-16,31 0 0,-45 0 16,14 0-16,-14 0 15,-1 0-15,0 0 16,0 0 0,16 0-16,0 0 15,15 0-15,-16 0 16,1 0-16,-16 0 15,0 0-15,1 0 16,-1 0-16,0 0 16,1 0-16,14 0 47,16 0-47,-15-16 15,-1 16 1,1 0-1,-16 0-15,1 0 47,-1 0-31,0 0-16,0 0 16,1 0-1,-1 0-15,0 0 16,1 0-1,-1 0-15,0 0 16,1 0-16,-1 0 16,0 0-16,0 0 15,1 0 1,-1 0 15,0 0-15,31-15-16,-15 15 15,-16 0 1,0 0-16,1-15 16,-1 15-16,0 0 15,1 0-15,-1 0 16,0 0 15,1 0-15,-1 0-16,0-16 15,0 16 1,1 0 31,14 0-31,-14-15-16,14 15 0,1 0 15,-16 0-15,0 0 16,1 0-16,-1 0 15,0 0 79,1 0 141,-1 0-235,0 0 687,46 0-671,-45 0-16,14 0 15,-14 0 1,-1 0-16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8:27:33.564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1FC02C-FB10-4B69-BB18-9C96750037F9}" emma:medium="tactile" emma:mode="ink">
          <msink:context xmlns:msink="http://schemas.microsoft.com/ink/2010/main" type="inkDrawing"/>
        </emma:interpretation>
      </emma:emma>
    </inkml:annotationXML>
    <inkml:trace contextRef="#ctx0" brushRef="#br0">137 0 0,'16'0'266,"-1"16"-251,0-16-15,0 0 16,1 0 0,-16 15-1,15-15 1,0 0-1,-15 15-15,31-15 16,0 16-16,-16-16 16,0 0-16,0 15 15,1-15-15,-16 15 16,15-15-16,0 0 16,1 0-16,-1 0 15,0 16 1,16-1-16,-16-15 0,0 0 15,-15 15 1,16-15 0,-16 15 15,0 1 47,0-1-62,0 0 15,-16-15-15,16 16-1,-15-1 1,0 0-1,0-15 1,-1 0 0,16 16-16,-15-16 15,0 0 1,-1 0-16,16 15 16,-15-15-16,0 0 31,-1 0-16,16 15-15,-15-15 32,0 0-32,15 15 15,-15-15-15,-1 0 16,1 0-16,0 0 16,-1 0-1,1 0 1,0 0-1,-1 0 17,16 16-17,-15-16-15,0 15 16,0-15 0,-1 0 15,16 15-16,-15 1 1,0-1-16,-1-15 16,1 15-1,0-15-15,-1 0 16,1 0 31,15 16-32,-15-16-15,0 0 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09-14T18:28:09.178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5BF16F6-FE64-4E94-99E2-45955EBA1CD3}" emma:medium="tactile" emma:mode="ink">
          <msink:context xmlns:msink="http://schemas.microsoft.com/ink/2010/main" type="inkDrawing" rotatedBoundingBox="12266,7100 23725,7459 23679,8910 12220,8550" hotPoints="22184,7650 23851,8727 12341,8315 10674,7237" semanticType="enclosure" shapeName="Parallelogram"/>
        </emma:interpretation>
      </emma:emma>
    </inkml:annotationXML>
    <inkml:trace contextRef="#ctx0" brushRef="#br0">0 74 0,'30'0'266,"-14"0"-266,-1 0 15,16 0-15,14 0 16,-14 0 0,-16 0-16,1 0 15,30 0-15,-31 0 16,46 0-16,-15 0 16,15 0-16,0 0 0,1 0 15,-17 0-15,1 0 16,-15 0-16,0 0 15,-16 0 1,0 0 15,1 0-31,-1 0 16,15 0-16,1 0 16,15 0-16,-31 0 15,16 0-15,-1 0 16,-14 0-16,-1 0 15,16 0-15,-1 0 16,-14 0-16,14 0 16,31 0-16,-30 0 0,15 0 15,0 0-15,0 0 16,0 0-16,-31 0 16,15 0-16,-14 0 15,45 0-15,-30 0 16,-1 0-16,16 0 15,-15 0-15,15 0 16,-1 0-16,-14-31 16,0 31-16,15 0 0,-16 0 15,-15 0-15,16 0 16,-16 0-16,16 0 16,0 0-16,15 0 15,-16 0-15,1 0 16,45 0-16,-15 0 15,1-15-15,-1 15 0,-15 0 16,0 0 0,-16 0-16,1 0 0,-1-15 15,16 15-15,-30 0 16,-1 0-16,16 0 16,-1 0-16,1 0 15,-16 0-15,16 0 16,15 0-16,-1 0 15,1 0-15,31 0 16,-47 0-16,47 0 0,-31 0 16,30 0-16,-45 0 15,0 0-15,15 0 16,-16 0-16,1 0 16,-1 0-16,-14 0 15,-1 0-15,0 0 16,16 0-16,15 0 0,-16 0 15,1 0-15,0 0 16,30 0-16,15 0 16,16 0-16,-46 0 15,15 0-15,-30 0 16,30 0-16,-30 0 16,-16 0-16,15 0 15,-14 0-15,-1 0 16,31 0-16,-31 0 15,1 0-15,14 0 16,1 0-16,-16 0 16,31 0-16,-15 0 15,14 0-15,1 0 16,0 0-16,-15 0 16,0 0-16,-1 0 15,-15 0-15,1 0 0,30 0 16,-31 0-16,16 0 15,14 0-15,17 0 16,-1 15-16,0-15 16,-30 0-16,45 30 15,-30-30-15,-15 0 16,-1 0-16,1 0 16,-16 0-16,46 0 15,-30 16-15,0-1 0,60-15 16,-45 0-16,15 15 15,16-15-15,-16 0 16,-30 0-16,61 0 16,-62 0-16,-14 0 15,29 0-15,-14 0 16,-16 16-16,47-16 0,-32 0 16,1 0-16,15 0 15,-31 0-15,16 0 16,-16 0-16,0 0 15,0 0-15,1 0 16,-1 0 0,0 0-16,1 0 15,14 0-15,31 0 16,-15 0-16,16 0 16,-1 0-16,-31 0 15,1 0-15,-16 0 16,16 0-16,15 0 15,-16 0 1,1 0-16,0 0 16,14 0-16,-14 0 15,30-16-15,-30 16 0,-1 0 16,32 0-16,-47 0 16,16 0-16,-16 0 15,16-15-15,-16 15 16,0 0-16,0 0 15,47 0-15,-47 0 16,16 0-16,14 0 0,1 0 16,0 0-16,15-15 15,1 15-15,-1 0 16,-31 0-16,1 0 16,0 0-16,-16 0 15,0 0 1,1 0-1,-1 0 1,0 0-16,31 0 0,-31 0 16,16-31-16,-16 31 15,1 0-15,14 0 16,-15 0-16,1 0 16,-1 0-1,0 0-15,1 0 31,-1 0-31,0 0 0,31 0 16,-31 0-16,47 0 16,-32 0-16,1 0 15,-1 0-15,-14 0 16,14 0-16,-14 0 16,-1 0-1,0 0-15,1 0 16,45 0-16,-31 0 0,1 0 15,-16 0-15,47 0 16,-32 0-16,1 15 16,30-15-16,-30 0 15,-1 0-15,-15 0 16,1 0-16,-1 0 16,0 0-16,1 0 15,14 0 32,16 16-47,-15-16 16,-1 0-16,16 0 15,-15 0-15,-31 15 16,15-15-16,0 0 16,1 0-1,14 0-15,-14 0 16,-1 15-16,0 1 15,1-16 1,-1 0-16,0 0 31,0 0-15,31 0-16,0 15 16,15 0-16,-30-15 0,0 31 15,15-16-15,-31-15 16,31 0-16,-16 0 15,-14 0 17,-1 0 46,-15 16 16,46-16 31,0 0-125,-31 15 15,31-15-15,15 0 16,-30 0-16,30 0 15,-46 0-15,1 0 16,-1 0-16,0 0 16,1 0 577,45 0-577,0 0-16,-30 0 16,-16 0-16,0 0 15,0 0 1,-15 15 0,16-15 30,-16 31 1392,0-1-1438,0 32 16,0-32-16,0 1 15,0 15-15,-16-31 16,16 16-16,0-1 15,0-15-15,0 1 16,0 14-16,0-14 16,0-1-16,16 0 15,-16 16-15,0-16 16,0 0-16,0 47 16,0-47-16,0 16 15,0-16-15,0 0 16,0 16-16,0-16 15,0 0-15,0 16 16,0-16-16,0 1 16,0-1-1,0 0-15,0 0 16,0 1-16,15-16 62,0 15-46,-15 0 0,16-15-16,-1 16 15,-15-1-15,15 0 16,-15 1 0,16-16 62,-16 15 531,0 0-500,0 108 110,0-93-219,0 1 16,-16 15-16,-30-16 15,46 1-15,-30 0 16,30-16-16,-16 0 0,1 0 16,0 1-1,0-16-15,-1 0 110</inkml:trace>
    <inkml:trace contextRef="#ctx0" brushRef="#br0" timeOffset="4011.118">-260 74 0,'30'0'265,"-14"0"-249,-1 0-16,0 0 15,0 0 32,1 0 31,-1 0-78,-15 15 16,15-15-16,1 0 16,14 0-16,-14 0 15,-1 0 1,-15 15 62,15-15 16</inkml:trace>
    <inkml:trace contextRef="#ctx0" brushRef="#br0" timeOffset="-8887.606">-230 74 0,'-15'0'188,"0"0"-188,-1 0 15,1 0 1,0 0-16,-1 0 16,1 0-1,0 0-15,0 0 16,-1 0-16,1 0 15,0 0-15,-1 0 16,1 0-16,-16 0 16,16 0-16,-15 0 15,-1 0-15,16 0 16,-16 0-16,-15 0 16,31 0-16,-1 0 15,-14 0-15,-1 0 0,1 0 16,-1 0-16,16 0 15,-1 0-15,-29-16 16,14 16-16,16 0 16,-1 0-16,-14 0 15,-1 0 1,16 0 0,0 0-16,-1 0 15,1 0-15,0 0 16,-1 0-1,1 0 1,0 0-16,-1 0 16,1 0-1,0 0 1,0 0-16,15 16 62,0-1-30,0 0 61,0 1-77,0-1 15,0 0 1,0 1 14,0-1-30,0 0 0,0 1-1,0 29 1,0-29-16,0 30 16,0 0-16,0-31 15,0 0-15,0 16 16,0-16-1,0 0-15,0 1 16,0-1 0,0 0-16,0 1 15,0-1 79,0 0-78,0 0-1,0 1-15,0-1 16,0 0-16,0 1 16,0-1-1,0 0 1,0 1-16,15-16 672,0 0-657,0 0 48,1 0-48,-1 0 1,0 0 0,1 0-1,-1 0 1,0 0 0,1 0-1,-1 0 16,0 0-15,-15 15 0,15-15-1,1 0-15,-1 0 47,0 0 31,1 0-15,-1 0-48,0 0-15,1 0 16,-1 0 0,0 0-1,0 15 1,1-15-16,-1 0 16,0 0-1,1 0 16,-1 0-31,0 0 16,1 0 0,-1 15 15,0-15 0,0 0-15,-15 16-1,16-16-15,-1 0 16,0 0 0,1 0 15,-16 15-15,15-15 15,0 0 297,1 0-328,-1 0 31,0 0 0,1 0 16,-16 15-47,15-15 16,0 0 46,0 0-46,1 0 0,-1 0-1,0 0 63,1 0-62,-16 16 15,15-16 1,0 0-17,1 0 16,-1 0-31,0 15 32,0-15-1,1 0-15,-1 0-1,16 0 1,-1 0-16,-14 0 0,-1 0 15,15 0-15,-14 0 16,-1 0 0,-15 15 15,15-15-31,1 0 16,-1 0-1,0 0-15,1 0 31,-1 0-31,0 0 47,0 0-47,1 0 16,-1 0 0,0 0-1,1 0-15,-1 0 0,0 0 16,16 0-1,15 0 1,-31 0 0,0 0-1,1 0 17,-1 0-32,0 0 15,1 0 1,-1 0-1,0 0-15,0 0 16,1 0 0,-1 0-1,0 0 1,1 0 0,-1 0-1,0 0 16,1 0-15,-1 0 0,0 0-1,0 0 1,1 0-16,-1 0 16,0 0-1,1 0 1,-1 0-16,16 0 15,-16 0 1,15 0-16,1 0 16,30 0-16,-45 0 15,-1 0-15,0 0 0,1 0 16,-1 0 0,0 0-16,16 0 31,-1 0-16,-14 0 1,-1 0-16,0 0 16,1 0-16,-1 0 15,0 0-15,0 0 16,1 0 0,-1 0-16,0 0 15,-15 16-15,16-16 16,-1 0-16,0 0 15,1 0 1,-1 0-16,0 0 0,0 0 16,1 0-1,-1 0 1,0 0-16,1 15 16,-1-15-16,16 0 15,-16 0-15,0 0 16,16 0-16,-16 0 15,0 0-15,16 0 16,-16 15-16,1-15 0,-1 0 16,46 0-16,-46 0 15,31 0-15,-30 0 16,29 0-16,1 0 16,-15 0-16,-16 0 15,1 0-15,14 0 16,-15 0-16,1 0 15,-1 0-15,0 0 16,1 0 0,-1 0-16,16 0 15,-16 0 1,0 0-16,16 0 16,-16 0-1,16 0 1,-16 0-1,0 0-15,1 0 47,-1 0-47,0 0 32,1 0-32,-1 0 62,0 0-46,16 0-1,-16 0 1,16 0-16,-16 0 16,31 0-16,-31 0 15,0 0-15,1 0 16,-1 0-16,-15 15 15,15-15-15,1 0 16,14 0-16,-14 0 16,-1 0-1,0 0 1,0 16-16,16-16 16,0 0-1,-1 15-15,-14-15 16,-1 0-16,0 15 15,0-15-15,1 0 16,-1 0-16,0 0 31,1 0-31,14 0 16,16 0 0,-46 16-16,31-16 15,-31 15-15,15-15 16,0 0-16,1 0 31,-1 0-31,0 0 16,1 0-1,-1 0 1,0 0-16,0 0 16,1 0-1,-1 0 1,0 0-1,16 0-15,-16 0 16,31 0-16,-15 0 16,-16 0-16,0 0 15,31 0 1,-30 0-16,-1 0 16,15 0-16,-14 0 15,14 0-15,1 0 16,0 0-16,-1 0 15,16 0-15,0 0 16,0 0-16,-15 0 16,-1 0-16,1 0 0,15 0 15,-31 0-15,16 0 16,-16 0-16,15 0 16,-14 0-16,30 0 15,-31 0-15,46 0 16,-30 15-16,-1-15 15,1 0-15,30 0 0,-30 0 16,-16 0-16,31 0 16,-15 0-16,-16 0 15,0 0-15,0 0 16,1 0-16,14 0 16,1 0-16,-16 0 15,1 0-15,-1 0 16,0 0-16,0 0 15,1 16-15,-1-16 32,0 0-32,16 0 15,-16 0 1,1 0-16,14 0 16,-15 0-16,16 0 15,-16 0-15,31 0 0,-30 0 16,-1 0-1,0 0 1,1 0 0,14 0-16,1 0 15,-1 0 1,-14 0-16,14 0 16,31 0-16,-45 0 15,-1 0-15,16 0 16,-16 0-16,0 0 47,1 0-32,-1 0-15,0 0 16,0 0-16,1 0 16,-1 0-16,16 0 15,-1 0 1,-14 0-1,-1 0 1,0 0 0,0 0-16,1 0 15,-1 0-15,0 15 16,1-15 0,14 0-16,-14 0 15,-1 0 1,31 0-16,-31 0 15,0 0-15,1 0 16,-1 0 0,0 0-1,1 0 1,-1 0-16,0 0 16,16 0-16,-1 0 15,-14 0-15,-1 0 16,16 0-16,-1 0 15,1 0-15,15 0 16,-31 0 0,0 15-16,1-15 31,-1 0-31,15 0 0,1 0 16,0 0-16,15 0 15,-31 0-15,16 0 16,-16 0-16,15 0 15,-14 0-15,-1 0 16,0 0 0,1 0-16,-1 0 15,0 0 1,1 0 0,-1 0-1,0 0-15,0 0 16,1 0-16,-1 0 15,0 0-15,1 0 16,-1 0 31,0 0-47,16 0 16,-16 0-16,16 0 15,-1 0-15,-14 0 16,14 0-16,-14 0 15,-1 0-15,0 0 0,0 0 16,1 0-16,-1 0 16,0 0-16,1 0 15,14 15-15,-14-15 16,-1 0-16,31 0 16,-31 0-1,0 0-15,1 0 16,-1 0-16,0 0 15,16 31 1,-16-31-16,0 0 16,1 0-16,-1 0 15,0 0-15,1 0 16,-1 0 15,0 0-15,1 0-1,-1 0 1,0 0 0,16 0-16,-1 0 15,-14 0 1,-1 15-16,0-15 16,1 0-16,-1 0 15,0 0 1,-15 16-1,31-16 1,-1 0-16,-14 0 16,-1 0-16,0 0 15,1 0-15,-1 15 16,0-15 15,-15 15 32,16-15-63,-1 0 15,0 0 17,0 0-32,1 0 46,-1 0-46,0 0 32,1 0-32,-1 0 15,0 0-15,1 0 16,-1 0-16,-15 16 47,15-16-16,0 0-31,1 0 16,-1 0-16,0 15 47,1-15-32,-1 0 1,0 0-16,16 0 15,-16 0 1,0 0 0,1 0-1,-1 0-15,-15 15 110,0 0-79,15-15 16,1 16-47,14-16 15,-30 15-15,16-15 16,29 0 500,-14 0-501,0 15-15,-16 1 16,16-16-16,30 0 16,-31 0-16,32 0 15,-1 0-15,15 0 0,-15 0 16,16 0-16,-16 0 15,-15 0-15,0 0 16,0 0-16,-31 0 16,31 0-16,-46 15 15,31-15-15,-16 0 16,0 0 0,-15 15-16,31-15 0,0 0 15,-1 0-15,1 0 16,15 0-16,-16 0 15,1 0-15,-1 0 16,-14 0-16,-1 0 16,0 0-16,31 0 15,-15 16-15,45-16 16,-14 15-16,14-15 0,1 0 16,-16 0-16,0 0 15,-30 0-15,-1 0 16,-15 0-16,1 0 15,-1 0 17,31 0-1,-15 0-31,-1 0 16,1 0-1,-1 0 1,-14 15-16,-1-15 15,0 0 1,1 0 0,-1 0-1,0 0 1,1 0 15,-1 0-31,31 0 16,-16 0-1,-14 0-15,30 0 16,-31 0-16,46 15 16,-46-15-16,1 0 0,-16 16 15,15-16 17,0 0 280,1 0-296,-1 0-1,46 0 32,-30 0-47,-16 0 16,31 0-16,-31 0 0,0 0 15,1 0-15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22:05.43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 0,'23'0'484,"13"0"-468,-25 0 0,1 0-16,0 0 15,0 0-15,23 0 16,-11 0-16,11 0 16,-23 0-16,0 0 15,0 0-15,12 0 16,-1 0-16,13 0 15,-25 0 1,1 0-16,0 0 16,0 0-16,0 0 15,-1 0-15,13 0 32,-12 0-17,0 0 63,0 0-78,-1 0 32,1 0-17,0 0 1,0 0-16,11 0 15,-11 0 1,0 0 0,0 0-16,0 0 15,-1 0-15,1 0 32,12 0-32,-12 0 31,0 12-16,-1-12 1,1 0-16,0 0 31,0 0-31,11 0 16,-11 0 0,0 0-1,0 0-15,12 0 16,-1 0-1,-11 0-15,0 0 16,0 0 0,-1 0 15,1 0-31,24 0 16,-25 0-1,1 0-15,0 0 16,0 0-1,0 0-15,0 0 32,11 0-17,-11 0-15,12-12 16,11 12 0,-11 0-1,-13 0 1,13 0-16,-12 0 15,0 0-15,0 0 32,-1 0-1,1 0 344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22:09.60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 0,'24'0'468,"-12"0"-452,11 0-16,-11 0 16,0 0-16,12 0 15,11 0 1,-23 0-1,0 0-15,-1 0 16,1 0-16,12 0 16,-12 0-16,-1 0 15,1 0-15,12 0 16,11 0 0,-23 0-16,0 0 15,23 0 1,-23 0-1,0 0-15,0 0 16,0 0-16,-1 0 16,1 0-1,12 0 1,-12 0-16,0 0 16,-1 0-1,13 0-15,11 0 16,-23 0-16,24 0 0,-24 0 15,11 0-15,-11 0 16,0 0 0,0 0-16,11 0 15,-11 0-15,0 0 16,11 0-16,-11 0 16,12 0-1,-12 0 1,0 0-16,-1 0 0,1 0 15,0 0 1,0 0-16,11 0 16,-11 0-1,0 0 1,0 0-16,0 0 16,-1 0-1,1 0 1,-12 11-16,24-11 15,-12 0-15,0 0 32,-1 0-17,1 0-15,0 0 32,0 0-17,0 0 1,11 0-16,-11 0 31,0 0-15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22:19.75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791 0 0,'-12'0'282,"1"0"-267,-1 0-15,0 0 16,0 0 0,0 0-1,-11 0-15,11 0 16,0 0-16,0 0 0,0 0 15,1 0-15,-1 0 16,-12 0-16,12 0 16,1 0-1,-1 0-15,0 0 16,0 0-16,0 0 16,-11 0-16,-1 0 15,12 0-15,-23 0 0,23 0 16,-12 0-16,12 0 15,1 0-15,-25 0 16,24 0-16,1 0 16,-13 0-16,0 0 15,13 0 1,-1 0-16,0 0 16,-12 0-1,1 0-15,11 0 16,0 0-1,0 0-15,-11 0 16,-1 0 0,12 0-16,0 0 15,1 0-15,-1 0 16,0 0-16,0 0 16,-12 0-1,13 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13T17:22:23.008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1088 5 0,'-11'0'281,"-13"0"-265,0 0-16,1 0 15,-1 0-15,12 0 16,0 0-16,1 0 15,-13 0-15,0 0 16,12 0-16,-11 0 16,11 0-16,0 0 15,-23 0-15,23 0 16,0 0-16,0 0 16,1 0-16,-25 0 0,12 0 15,1 0 1,11 0-16,0 0 15,0 0-15,-11 0 16,11 0-16,-12 0 16,1 0-16,-13 0 15,24 0-15,-11 0 16,11 0-16,-23 12 16,23-12-16,0 0 0,12 11 15,-24-11-15,1 0 16,11 0-1,0 0 1,0 0 0,0 0-16,1 0 15,-1 0 1,-12 0-16,12 0 16,1 12-1,-1 0-15,0-12 16,0 0-1,0 0 1,-11 0 0,23 12-1,-12-12 1,0 0-16,0 0 16,0 0-1,12 24-15,-11-24 16,-1 0-1,-12 0 1,12 0-16,1 0 16,-1 0-16,0 0 15,0 11 1,0-11 0,0 0 15,12 12 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5T18:09:58.34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BB15AD5-9924-400A-87FA-176754CCAF1B}" emma:medium="tactile" emma:mode="ink">
          <msink:context xmlns:msink="http://schemas.microsoft.com/ink/2010/main" type="inkDrawing" rotatedBoundingBox="575,7275 7694,7335 7679,9017 561,8957" hotPoints="622,7543 2358,7275 7635,7804 7635,8620 3168,8939 622,8939" semanticType="enclosure" shapeName="Hexagon">
            <msink:destinationLink direction="with" ref="{BA85CEAB-0C76-450A-8F15-EC10E21D9088}"/>
          </msink:context>
        </emma:interpretation>
      </emma:emma>
    </inkml:annotationXML>
    <inkml:trace contextRef="#ctx0" brushRef="#br0">6768 590 0,'-295'-98'203,"180"65"-171,66 17-17,33 16-15,16-17 0,-17 17 16,1 0-16,0 0 0,-1 0 16,1 0-16,-17 0 0,17 0 0,-1 0 15,1 0-15,0-16 16,-1 16-16,1 0 15,-1 0-15,-15 0 0,15 0 16,1 0-16,-1 0 0,17-33 0,-16 33 16,0 0-16,-1 0 0,-16 0 0,17 0 15,16-16-15,-16 16 0,-1 0 0,1 0 16,0 0 0,-1 0-16,-16 0 15,17 0-15,0 0 16,-1 0-16,1 0 15,-1 0-15,1 0 16,-17 0-16,17 0 16,0 0-1,-1 0-15,-16 0 16,17 0 0,0 0-16,-17 0 15,16 0-15,1 0 16,0 0-16,-1 0 0,1 0 15,-33 0-15,32 0 0,1 0 16,0-17-16,-1 17 0,1 0 0,16-16 16,-33 16-16,0 0 0,17 0 0,-1 0 15,1 0-15,-33 0 0,33 0 16,-1 0-16,1 0 0,-33 0 0,32 0 16,1 0-16,-1-17 0,1 17 15,0 0-15,-1 0 0,-16 0 16,17 0-1,0 0 17,-1 0-32,1 0 0,-33 0 15,32-16-15,1 16 0,0 0 16,-1-16-16,1 16 0,-1 0 0,-15 0 16,15 0-16,1 0 0,0 0 0,-1-33 15,1 33-15,-1-16 0,1 16 16,-17 0-16,17 0 0,-1 0 0,1 0 15,0 0-15,-1 0 16,1 0 0,-17-17-16,17 17 15,-1 0 1,1 0-16,-17 0 0,0 0 0,17 0 16,0 0-16,-1 0 0,1 0 15,-1 0-15,1 0 0,-17 0 16,17 0-16,0-16 0,-1 16 15,1 0-15,-1 0 0,1 0 16,0 0-16,-17 0 0,16 0 16,1 0-16,0 0 0,-1 0 0,1 0 15,-1 0-15,-15 0 0,15 0 0,1 0 16,0 0-16,-1 0 31,1 0-15,-1-17-16,-15 17 15,-1 0 1,16 0-16,1 0 16,0 0-16,-1 0 15,-15 0-15,15 0 0,1 0 16,-1 0-16,17-16 0,-16 16 16,0 0-16,-1 0 15,1 0 1,-17 0-16,17 0 15,-1 0-15,1 0 0,16-16 16,-17 16-16,1 0 0,0 0 16,-17 0-16,17 0 0,-1 0 15,1 0-15,-1 0 16,1 0 0,0 0-1,-17-17-15,16 17 16,-15 0-16,15 0 0,1 0 0,-33-33 15,32 33-15,1 0 0,0 0 16,-1 0-16,1 0 0,-1 0 0,-15-16 16,15 16-16,1 0 0,-1 0 0,1 0 15,0 0-15,-1-16 16,-15 16-16,15 0 16,1 0-16,-1-17 15,1 17-15,0 0 0,-1 0 16,-16 0-16,17 0 0,0 0 15,-1 0-15,1 0 16,0 0 0,-1 0-16,-16 0 15,33-16-15,-16 16 0,0 0 16,-1 0-16,1 0 0,-1 0 16,1 0-16,0 0 0,-17 0 15,16 0-15,1 0 16,0 0-16,-1 0 15,1 0-15,0 0 16,-17 0 0,16 0-16,1 0 0,0 0 15,16-16-15,-17 16 0,1 0 16,-1 0 0,-15 0-16,15 0 31,1 0-16,0 0 1,-1 0-16,1 0 16,-1 0-16,17-17 0,-32 17 15,15 0-15,1 0 16,-1 0 0,1 0-16,0 0 31,-1 0-31,1 0 15,-17 0-15,17 0 0,-1 0 0,1 0 16,0 0-16,-1 0 0,1 0 0,-17 0 16,17 0-16,-1 0 15,1 0-15,-1 0 0,1 0 16,0 0-16,-17 0 0,17 17 16,-1-17-16,1 0 0,-1 0 15,1 0-15,0 16 0,-17-16 0,16 0 16,1 0-16,0 0 15,-1 0-15,1 0 16,-1 0-16,1 16 16,-17-16-16,17 0 0,0 0 0,-1 0 15,1 0-15,-1 0 0,1 0 16,-17 0-16,17 0 0,-1 0 0,1 17 16,0-17-16,-1 0 0,1 0 15,-17 0-15,17 0 0,-1 0 16,1 16-16,0-16 15,-1 0 17,1 0-32,-17 0 0,17 0 0,-1 33 15,1-33-15,-1 0 0,1 16 0,0-16 16,-1 0-16,-15 0 0,15 17 0,1-17 16,-1 0-16,1 0 0,0 0 15,-1 16-15,-16-16 0,17 0 16,0 16-16,-1-16 0,1 0 15,0 0-15,-1 0 0,-16 0 0,17 0 16,0 0-16,-1 0 0,-16 17 16,1-17-16,15 0 0,17 16 15,-16-16-15,-1 0 0,1 0 47,0 0-31,-1 0-16,-15 0 15,32 33-15,-17-33 0,1 0 16,-1 0-16,1 0 31,0 0-15,-1 0 0,-16 0-1,33 16 32,-16-16-31,0 17-16,-1-17 15,1 0-15,0 0 16,-1 0 78</inkml:trace>
    <inkml:trace contextRef="#ctx0" brushRef="#br0" timeOffset="5954.693">5834 1491 0,'16'0'187,"-32"0"-171,0 0-16,-34 0 15,-32 0-15,66 0 16,-17 0-16,17 0 0,0 0 0,-17 0 16,0 0-16,17 0 0,-1 0 0,-32 0 15,33 0-15,-17 0 0,-16 0 0,16 0 16,-16 0-16,32 0 0,-15 0 0,-18 0 16,34 0-16,-33 0 0,33 0 0,-1 0 15,-16 0-15,17 0 0,-33 0 16,32 0-16,1 0 0,0 0 0,-1 0 15,-32 0-15,33 0 0,-1 0 0,1 0 16,0 0-16,-1 0 0,-16 0 0,17 0 16,0 0-16,-1 0 0,1 0 0,-1 0 15,1 0-15,-17 0 16,17 0 0,0 0-1,-1 0-15,1 0 16,-1 0-16,1 0 0,-33 0 15,32 0-15,1 0 0,0 0 0,-1 0 16,-16 0-16,17 0 0,0 0 16,-1 0-16,1 0 0,0 0 15,-1 0-15,17 17 0,-16-17 0,-17 0 16,17 0-16,-1 0 16,1 0-16,-1 16 0,1-16 15,0 0-15,-17 0 16,17 0-16,-1 0 15,1 0-15,-1 0 0,1 0 0,0 0 16,-17 0 0,16 17-16,1-17 15,0 0-15,-1 0 16,1 0-16,-1 0 0,-15 0 16,15 0-16,1 0 0,0 0 0,-1 0 15,1 0-15,-1 0 0,1 0 0,-17 0 16,17 0-16,-1 0 0,1 16 15,0-16-15,-1 0 0,1 0 16,-17 16-16,17-16 0,-1 0 16,1 0-16,0 0 0,-1 0 0,1 0 15,-17 0-15,17 33 0,-1-33 16,1 0-16,-1 0 16,1 0-16,0 0 0,-17 0 15,17 0-15,-1 0 0,1 0 16,-1 0-16,1 0 0,0 0 0,-1 0 15,-32 16-15,0-16 0,33 0 16,-1 17-16,1-17 0,-1 0 0,1 0 16,0 0-16,-17 0 0,16 0 15,1 0-15,0 0 0,-1 0 16,1 0-16,-1 0 16,1 0-16,-17 0 15,17 0-15,0 0 16,-1 0-16,1 0 15,-1 0-15,1 0 16,-17 0 0,17 0-1,-1 0-15,1 0 0,0 0 16,-1 0-16,1 0 0,-17 0 0,17 0 16,-1 0-16,1 0 0,-17 0 0,0 0 15,17 0-15,0 0 0,-17 0 0,16 0 16,1 0-16,-17 0 0,17 0 15,0 0-15,-1 0 0,1 0 16,-1 0 0,1 0-16,-17 0 15,17 0 1,-1 0-16,1 16 16,0-16-16,-1 0 15,1 0 1,-17 0-16,17 0 0,-1 0 15,1 0-15,0 0 0,-1 0 16,1 0-16,-17 0 16,17 0 15,-1 0-31,1 0 16,-1 0-16,1 0 15,0 0-15,-1 17 0,-15-17 16,15 0-16,1 0 0,-1 0 15,1 0-15,0 0 0,-1 0 0,-16 0 16,17 0-16,0 0 16,-1 0-1,1 0 17,0 0-32,-1 0 15,-16 0-15,17 0 0,0 0 16,-1 0-16,1 0 15,-1 0-15,1 0 0,-17 0 16,17 0 0,-1 0-1,1 0-15,0 0 0,-1 0 0,1 0 16,0 0-16,-17 0 0,16 0 0,1 0 16,0 0-16,-1 0 0,1 0 0,-1 0 15,-15 0 1,15 0-1,1 0 1,0 0 0,-1 0-1,1 0 1,-1 0-16,-15 0 0,15 0 16,1 0-16,-1 0 15,1 0-15,0 0 47,-1 0-31,-16 0-16,17 0 0,0 0 15,-1 0-15,1-17 16,0 17-16,-1 0 0,1-16 16,-17 16 15,17 0-31,-1 0 0,1 0 0,-1 0 15,1 0-15,0 0 0,-17-17 0,17 17 16,-1 0-16,1 0 16,16-16-16,-17 16 0,1 0 31,0 0-15,-17 0-1,16 0-15,1 0 16,0 0-16,16-33 0,-17 33 15,1 0 1,-1 0 0,1 0-16,-17 0 15,17-16 1,0 16 31,-1 0-47,1 0 15,-1 0-15,1 0 0,-17-16 16,17 16-16,-1 0 0,1 0 16,0-17-1,-1 1 157,17-1-125,0 1-31,0-17-1,0 17-15,0-1 16,0 1 31,0 0-32,0-1 1,0 1-16,0-1 31,0-15-31,0 15 16,0 1 0,0 0-1,0-1-15,0 1 16,0-1-16,0-15 15,0 15 1,0 1 31,0-1 0,0 1-47,0 0 31,0-1-31,0-15 16,0 15-1,0 1-15,0-1 16,0 1-16,0 0 16,0-1 15,0-16 0,0 17-31,0 0 16,0-1-1,0 1-15,0-1 16,0 1 15,0 0-31,0-17 16,0 17-16,0-1 31,0 1 47,0-1 78,17 1-140,-1 16 125,-16-16-126,0-17-15,0 16 32,0 1 61,0 0-30,0-1-48,0 1-15,0 0 0,0-17 16,0 16-16,0 1 16,0 0-16</inkml:trace>
    <inkml:trace contextRef="#ctx0" brushRef="#br0" timeOffset="-3730.599">6735 508 0,'0'-16'172,"33"16"-141,-17 0-15,1 0-16,-1 0 0,1 0 16,-1 0-16,0 0 15,17 0 79,-17 16-94,1 1 16,-1 15 15,1-15 16,-1-1-47,0 0 15,-16 1-15,17-17 0,-17 16 16,33 1-16,-33 15 0,0-15 16,16-1-1,-16 1 16,16-1 1,-16 0-17,17-16 1,-17 17-16,16 15 62,-16-15-46,0-1 0,0 1-16,0-1 15,0 0 17,0 1-32,0-1 15,0 17 1,0-17-1,0 1 17,0-1-17,0 1 1,0-1 0,0 0-1,0 17-15,0-17 47,-16-16-31,16 17-16,-17-1 15,17 1-15,-16-17 0,16 16 16,-33-16-16,33 16 16,-16-16-16,16 33 15,-17-33 1,17 17-1,-16-17-15,16 16 16,-16-16-16,-1 16 47,1-16-31,-1 0-16,-15 0 0,15 0 15,1 0-15,0 0 16,-1 17-16,1-17 15,-1 0 1,-15 0-16,15 0 16,1 0-1,-1 0-15,1 0 0,16 16 16,-16-16-16,-1 0 0,-15 0 16,15 0-16,1 0 15,-1 0-15,1 0 31,0 0 1,16 16-32,-17-16 15,-16 0 1,17 0 46,0 0 1,16 33-47,-17-33-1,1 0 32,-1 17-47,1-17 16,0 0 31,-17 0-47,33 16 15,-16-16-15,-1 16 16,1-16-16,-1 0 47,1 0-32,0 0 1,16 17 0,-33-17-16,16 0 0,1 0 15,0 0 1,-1 0 31,1 0-16,0 0 0,16 16-31,-33-16 0,16 0 16,1 0-1,0 0 17,-1 0 15,1 0-1,-1 0-30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5T18:10:13.58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A85CEAB-0C76-450A-8F15-EC10E21D9088}" emma:medium="tactile" emma:mode="ink">
          <msink:context xmlns:msink="http://schemas.microsoft.com/ink/2010/main" type="inkDrawing" rotatedBoundingBox="8050,7688 13290,9595 12918,10619 7677,8712" semanticType="callout" shapeName="Other">
            <msink:sourceLink direction="with" ref="{BBB15AD5-9924-400A-87FA-176754CCAF1B}"/>
            <msink:sourceLink direction="with" ref="{A2E74E3E-2287-4445-981E-29BFDEA27785}"/>
          </msink:context>
        </emma:interpretation>
      </emma:emma>
    </inkml:annotationXML>
    <inkml:trace contextRef="#ctx0" brushRef="#br0">0 0 0,'17'0'141,"-1"0"-141,1 0 15,15 0-15,-15 0 0,-1 0 16,1 0-16,-1 0 16,0 0 46,1 0-62,-1 0 16,17 0-16,-17 0 0,1 0 15,-1 0-15,0 0 0,1 16 16,-1-16-16,17 0 0,-17 0 16,1 0-16,-17 33 0,16-33 15,1 0-15,-1 0 0,0 0 16,17 16-16,-17-16 0,1 0 16,-1 0-16,-16 17 0,17-17 15,-1 0-15,0 16 63,1-16-63,16 0 15,-17 0-15,0 17 0,1-17 0,-1 0 16,0 0-16,1 0 16,16 16-16,-17-16 0,0 0 15,1 0 1,-1 16-16,1-16 15,-1 33-15,17-33 0,-17 0 16,-16 16-16,17-16 0,-1 0 16,0 0-16,1 0 0,-1 0 15,-16 17-15,33-17 0,-17 0 16,1 16-16,-1-16 0,0 0 0,1 0 16,-1 0-16,1 17 0,15-17 15,-15 0-15,-1 16 0,0-16 0,1 0 16,-1 0-16,1 16 0,15-16 15,-15 0-15,-1 0 0,1 0 16,-1 0-16,0 0 16,1 0-16,16 0 0,-17 33 15,0-33-15,1 0 0,-1 0 16,0 17-16,1-17 0,32 0 16,-33 16-16,17-16 0,16 0 0,0 16 15,-32-16-15,16 17 0,-17-17 0,33 0 16,-32 0-16,15 0 0,1 33 0,-16-33 15,-1 0-15,0 0 16,-16 16-16,17-16 0,-1 0 16,0 0-1,17 0-15,-16 0 32,-1 0-17,0 0-15,1 0 0,-1 0 16,1 0-16,-1 0 31,17 0-15,-17 0-1,0 0 1,1 0 0,-1 0-1,1 0 1,-1 0-1,17 0-15,-17 0 16,1 0-16,-1 0 16,0 0-16,1 0 15,-1 0-15,17 0 0,-17 0 0,1 0 16,-1 0-16,0 0 0,1 0 0,-1 16 16,17-16-16,-17 0 0,1 0 0,-1 0 15,1 0-15,-1 0 16,0 0 31,1 0 0,15 0-32,-15 0-15,-1 0 16,1 0-1,-17 17 1,16-17-16,0 0 0,1 16 16,16-16-16,-17 0 0,0 0 15,1 16-15,-1-16 0,1 0 0,-1 17 16,17-17-16,-17 0 0,0 0 16,1 0-16,-1 33 0,1-17 15,-1-16 16,0 0-15,17 0 0,-16 0-1,-17 16-15,16-16 0,0 0 0,1 0 16,-1 0-16,0 0 0,34 17 16,-34-17-16,0 0 0,1 16 0,16-16 15,-17 0 1,0 0-16,1 17 15,-1-17-15,1 0 63,-1 16-32,0-16-15,17 0-1,-17 0 17,1 0 30,-1 0-46,1 0-1,-1 0-15,0 0 16,17 0 31,-16 0-47,-1 0 16,0 0-1,1 0 48,-17-16-63,16 16 15,0 0 1,17 0 31,-16 0-47,-1 0 15,-16-17-15,16 17 110,1 0-110,-1 0 47,1 0 187,15 0-218,-15 0-16,-17 17 15,16-17-15,1 0 0,-1 16 0,0 17 16,1-33 15,-1 0-31,-16 16 16,33-16-16,-17 16 0,1-16 31,-1 17 63,0-1 203,1 1-250,-1-1 62,17 17-109,-17-17 16,-16 1-1,17-1-15,-1 0 47,0 1-16,1-1-15,-1 17 0,17-33-16,-33 16 0,16-16 15,1 17 1,-1-1 62,1 0-62,-1 1-1,0-1-15,17 17 16,-33-17-1,17 1 1,-17-1 62,16-16-62,-16 17-16,0-1 15,16 0 17,-16 1-1,17-17-31,-17 32 0,16-15 16,-16-1-1,16-16-15,-16 17 16,0-1 62,17-16-62,-17 16-16,0 1 15,0 16 1,33-17-16,-33 0 15,16-16-15,-16 17 16,0-1 0,0 1-1,16-17-15,-16 16 0,17 17 47,-17-17-31,0 0-1,0 1 95,16-1-79,-16 1 0,0-1 1,17 17-17,-17-17 1,16 1-16,-16-1 15,0 0 17,0 1-17,33-17 1,-33 16-16,0 0 31,0 17-15,0-16-16,16-1 15,-16 0-15,0 1 16,0-1 0,16 1-16,-16 15 93,0-15 17,0-1-95,0 1-15,0-1 16,0 0 0,0 1-16,17 15 15,-1-15 1,-16-1 15,0 1 297,0-1 266,17-16-578,-1 0-1,17 0 63,-17 0-62,1 0 0,-1 0-1,0 0-15,1 0 16,-1 0-16,-16-16 0,33 16 0,-17 0 16,1 0-16,-1 0 15,0 0 1,1 0 15,-1 0 0,1 0 1,15 0-32,-32-17 15,17 17 110,-17-16-109,16 16-16,-16-33 15,0 17 48,0-1-1,0 1-30,0 0-17,-16-1-15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8-04-22T05:09:18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0427EF6-3B90-47C5-B8DE-B2EE313F56A8}" emma:medium="tactile" emma:mode="ink">
          <msink:context xmlns:msink="http://schemas.microsoft.com/ink/2010/main" type="inkDrawing" rotatedBoundingBox="-628,15235 15029,15418 15025,15773 -633,15590" shapeName="Other">
            <msink:destinationLink direction="with" ref="{25F5218E-DC4F-459A-BE2A-1F0425260A29}"/>
            <msink:destinationLink direction="with" ref="{28A7A284-96B1-4C10-827E-71121F222738}"/>
            <msink:destinationLink direction="with" ref="{524AB04E-D80D-4D02-9E90-7FECD8B7FD61}"/>
          </msink:context>
        </emma:interpretation>
      </emma:emma>
    </inkml:annotationXML>
    <inkml:trace contextRef="#ctx0" brushRef="#br0">576 20,'0'-20,"-46"20,46 0,-23 0,0 0,23 0,-23 0,23 0,-23 0,23 0,-23 0,23 0,-23 0,0 0,23 0,-23 0,23 0,-23 0,23 0,-23 0,0 0,23 0,-23 0,23 0,-23 0,0 0,23 0,0 0,-23 0,0 0,23 0,-23 0,23 0,-23 0,23 0,-23 0,23 0,0 20,-23-20,23 0,-23 0,23 0,0 19,-23-19,23 0,0 20,0-20,-23 20,23-20,0 19,0-19,0 20,0 0,23-20,-23 0,0 20,0-20,23 0,-23 0,0 0,23 0,-23 0,0 0,23 0,-23 0,0 19,0-19,23 0,-23 0,0 0,23 0,-23 0,0 0,23 0,-23 0,0 0,23 0,-23 0,0 0,23 0,-23 0,0 0,23 0,-23 20,0-20,0 0,23 0,-23 0,0 20,0-20,0 0,0 0,0 0,0 0,0 0,0 0,23 0,-23 0,0 0,0 0,0 0,23 0,-23 0,0 0,0 0,23 0,-23 0,0 0,23 0,-23 0,0 0,23 0,-23 0,23 0,-23 0,23 0,-23 0,23 0,-23 0,0 0,23 0,-23 0,23 19,-23-19,0 20,0-20,0 0,0 0,23 0,-23 0,0 0,23 0,-23 0,23 0,-23 0,23 0,-23 0,23 0,0 0,-23 0,23 0,-23 0,23 0,-23 0,23 0,0 0,-23 0,23 0,-23 0,23 0,-23 0,0 0,23 0,-23 0,23 0,-23 0,47 0,-47 0,23 0,-23 0,23 0,-23 0,23 0,0 0,-23 0,23 0,-23 0,23 0,-23 0,23 0,0 0,-23 0,0 0,23 0,-23 0,23 0,-23 0,0 0,23 0,-23 0,23 0,-23 0,23 0,-23 0,0 0,0 0,23 0,-23 0,23 0,-23 0,0 0,23 0,-23 0,23 0,-23 0,0 0,23 0,0 0,-23 0,23 0,0 0,0 0,-23 0,23 0,0 0,0 0,-23 0,0 0,23 0,0 0,0 0,0 0,0 0,-23 0,23 0,0 0,0 0,-23 0,23 0,0 0,-23 0,24 0,-1 0,0 0,-23 0,23 0,23 0,-46 0,23 0,0 0,-23 0,0 0,23 0,-23 0,23 0,-23 0,23 0,23 0,-23 0,23 20,23-1,-69-19,23 0,0 0,0 0,-23 0,23 0,-23 0,23 0,-23 0,0 0,0 0,23 0,23 0,-46 0,23 0,-23 0,46 0,-46 0,23 0,-23 0,23 0,0 20,0-20,23 0,-23 20,1-20,45 0,-46 0,-23 0,23 0,0 0,-23 0,0 0,0 0,23 0,-23 0,23 0,-23 0,23 0,-23 0,23 0,0 0,0 0,0 0,0 0,0 0,-23 0,46 0,-46 0,23 0,-23 0,0 0,0 0,23 0,0 0,-23 0,23 0,0 0,-23 0,23 0,-23 0,23 0,-23 0,46 0,-23 0,23 0,-23 0,46 0,-23 0,-23 0,1 0,45 0,-46 20,23-20,-23 0,0 0,23 0,-23 0,0 0,46 0,-46 19,23-19,-23 0,0 0,0 20,0-20,0 0,0 0,-23 0,23 0,-23 0,23 0,0 0,0 0,0 0,23 0,-23 0,-23 0,23 0,0 0,0 0,24 0,-47 0,23 0,23 0,-46 0,46 0,0 0,0 0,-46 0,23 0,23 0,-23 0,0 0,0 0,-23 0,23 0,0 0,0 0,23 0,-23 0,-23 0,92 0,-46 0,-23 0,46 0,-46 0,0 0,0 0,23 0,-22 0,-1 0,0 0,-23 0,46 0,-46 0,23 0,-23 0,23 0,0 0,-23 0,23 0,-23 0,23 0,23 0,-23 0,0 0,46 0,-69 0,23 0,46 0,-46 0,-23 0,0 0,23 0,-23 0,23 0,-23 0,23 0,-23 0,23 0,0 0,-23 0,23 0,0 0,0 0,-23 0,23 0,0 0,0 0,0 0,23 0,-22 0,-1 0,23 0,0 0,23 0,-23 0,-46 0,46 0,-46 0,46 0,-23 0,-23 0,46 0,0 0,-23 0,0 0,0 0,0 0,0 0,23 0,-46 0,23 0,0 0,0 0,0 0,23 0,-23 0,23 0,24 0,-24 0,23 0,69 0,-69 0,-46 0,23 0,-23 0,23 0,-46 0,23 0,-23 0,23 0,0 0,-23 0,23 0,-23 0,23 0,23 0,-46 0,23 0,0 0,0 0,23 0,-23 0,23 0,1 0,-24 0,0 0,69 0,-46 0,-23 0,23 0,0 0,-46 0,23 0,0 0,0 0,-23 0,23 0,-23 0,46 0,-46 0,23 0,0 0,0 0,-23 0,23 0,0 0,0 0,0 0,-23 0,46 0,-23 0,23 0,70 0,-93 0,0 0,23 0,0 0,-23 0,0 0,0 0,-23 0,23 0,0 0,-23 0,23 0,-23 0,23 0,-23 0,23 0,0 0,-23 0,23 0,-23 0,23 0,-23 0,23 0,0 0,0 0,0 0,0 0,23 0,0 0,-23 0,0 0,23 0,-23 0,0 0,0 0,46 0,-22 0,-47 0,23 0,46 0,-46 0,23 0,-23 0,0 0,0 0,0 0,23 0,-46 0,23 0,-23 0,46 0,-23 0,-23 0,46 0,-46 0,23 0,-23 0,23 0,0 0,0 0,0 0,0 0,0 0,-23 0,46 0,0 0,0 0,0 0,1 0,-24 0,46 0,-23 0,0 0,-23 0,23 0,0 0,-23 0,0 0,0 0,46 0,-23 0,-23 0,0 0,0 0,0 0,0 0,46 0,-23 0,-23 0,23 0,-23 0,24 0,-24 0,0 0,-23 0,23 0,-23 0,0 0,0 0,23 0,-23 0,23 0,-23 0,23 0,-23 0,23 0,0 0,-23 0,23 0,-23 0,23 0,-23 0,23 0,0 0,-23 0,23 0,-23 0,46 0,-23 0,23 0,0 0,0 0,-23 0,23 0,23 0,-46 0,23 0,-23 0,0 0,0 0,0 0,24 0,-47 0,23 0,-23 0,23 0,0 0,-23 0,23 0,-23 0,23 0,-23 0,23 0,0 0,-23 0,23 0,23 0,-46 0,23 0,23 0,-23 0,0 0,23 0,0 0,-23 0,-23 0,46 0,-23 0,0 0,0 0,-23 0,23 0,0 0,-23 0,23 0,-23 0,23 0,-23 0,23 0,-23 0,23 0,0 0,-23 0,23 0,-23 0,23 0,-23 0,23 0,0 0,1 0,-1 0,0 0,0 0,-23 0,46 0,-23 0,0 0,0 0,-23 0,46 0,-46 0,23 0,0 0,0 0,0 0,46 0,-69 0,46 0,0 0,0 0,46 0,-69 0,0 0,0 0,0 0,0 0,0 0,0 0,0 0,-23 0,23 0,-23 0,24 0,-1 0,0 0,0-20,0 20,0 0,23 0,0 0,-23 0,23 0,0-19,0 19,-23 0,23 0,0 0,46 0,-69 0,-23 0,46 0,-23 0,0 0,-23 0,23 0,-23 0,23 0,-23 0,23 0,0 0,-23 0,23 0,0 0,-23 0,24 0,-1 0,-23 0,23 0,-23 0,23 0,-23 0,23-20,0 20,-23 0,23 0,-23 0,23 0,-23 0,0 0,0 0,23 0,-23 0,23 0,-23 0,23 0,-23 0,23 0,0 0,-23 0,23 0,-23 0,46 0,-23 0,0 0,0 0,23 0,-23 0,0 0,0 0,0 0,0 0,-23 0,23 0,-23 0,23 0,0 0,-23 0,23 0,-23 0,0 0,0 0,23 0,-23 0,23 0,-23 0,23 0,-23 0,46 0,-23 0,0 0,1 0,-1 0,0 0,0 0,0 0,-23 0,23 0,-23 0,23 0,-23 0,23 0,-23 0,0 0,23 0,-23 0,23 0,-23 0,23 0,-23 0,0 0,23 0,-23 0,23 0,-23 0,23 0,-23 0,23 0,-23 0,0 0,23 0,-23 0,23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5T18:10:43.54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2E672CF-F5B8-41D6-A40F-C5A889E5221E}" emma:medium="tactile" emma:mode="ink">
          <msink:context xmlns:msink="http://schemas.microsoft.com/ink/2010/main" type="inkDrawing" rotatedBoundingBox="13138,12072 14519,12143 14500,12517 13119,12446" semanticType="callout" shapeName="Other">
            <msink:sourceLink direction="with" ref="{A2E74E3E-2287-4445-981E-29BFDEA27785}"/>
          </msink:context>
        </emma:interpretation>
      </emma:emma>
    </inkml:annotationXML>
    <inkml:trace contextRef="#ctx0" brushRef="#br0">32 180 0,'-32'0'125,"48"0"-31,0 0-78,1 0 46,-1 0-46,1 0 15,-1 0 79,0 0-110,1 0 93,16 0-15,-17 0-62,0 0-16,1 0 16,-1 0-16,0 0 93,1 0-30,16 0-47,-17 0-16,0 0 15,1 0 1,-1 0 46,1 0-46,-1 0 0,17 0-16,-17 0 15,0 0-15,1 0 16,-1 0-16,1 0 15,-1 0-15,17 0 0,-17 0 16,1 0-16,-1 0 0,0 16 0,1-16 16,-1 33-16,1-33 15,15 0 173,-15 0-173,-17 17-15,16-17 0,0 0 16,1 0 0,-17 16-16,16-16 0,1 16 15,15-16-15,-15 0 16,-1 0 0,1 0-1,-1 0-15,0 17 16,1-17-1,15 16 1,-15-16-16,-1 0 0,1 0 16,-1 16-1,0-16 1,1 0 93,16 0-109,-33 33 0,16-33 16,0 0-16,1 0 16,-1 0 93,1 0-93,-1 0-1,0 0-15,-16-16 16,33 16 31,-33-17-47,16 17 47,-16-16-32,0 0 1,0-1-1,17 17-15,-17-16 16,16 0 31,-16-17-31,17 16-1,-17 1-15,0 0 16,16-1 15,-16 1-15,16-1-16,-16-15 0,0 15 0,33 1 15,-33-1-15,17 1 16,-17 0-16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09-15T18:10:56.44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2E74E3E-2287-4445-981E-29BFDEA27785}" emma:medium="tactile" emma:mode="ink">
          <msink:context xmlns:msink="http://schemas.microsoft.com/ink/2010/main" type="inkDrawing" rotatedBoundingBox="12781,10552 13018,12319 12802,12348 12565,10582" shapeName="Other">
            <msink:destinationLink direction="with" ref="{42E672CF-F5B8-41D6-A40F-C5A889E5221E}"/>
            <msink:destinationLink direction="with" ref="{BA85CEAB-0C76-450A-8F15-EC10E21D9088}"/>
          </msink:context>
        </emma:interpretation>
      </emma:emma>
    </inkml:annotationXML>
    <inkml:trace contextRef="#ctx0" brushRef="#br0">119 0 0,'0'17'203,"0"-1"-187,0 0-16,0 1 15,-17-17 1,17 16-1,0 17-15,0-17 157,0 1-110,0-1-32,-16-16-15,16 16 47,0 1 31,0-1-62,0 17-1,0-17 1,0 1-16,-17-17 16,17 16-16,0 1 15,0-1 1,0 0 0,0 1 15,0 15 16,-32-32-47,32 17 47,0-1-16,0 1-16,0-1-15,-17-16 16,17 16 0,0 1 31,0 16 15,0-17-15,0 0 0,0 1-47,-16-17 15,16 16 1,0 0 343,0 1-359,0 16 188,0-17-172,0 0-1,0 1 1,0-1-16,0 1 15,0-1 1,0 17 0,16-17 46,17 1 157,-17-17-203,1 16 593,-1 0 375,-16 1-531,17-1-437,-17 0 0,16 17-1,-16-16 1,0-1 484,16 0-469,-16 1 0,0-1 407,0 1-422,0 15 15,0-15 391,0-1-94,0 0-281,0 1 46,0-1-77,0 1 0,0 15 62,0-15-47,0-1-15,0 1-1,0-1 79,0 0-16,0 1-62,0-1 484,33-16-500,-33 33 15,0-17-15,16-16 0,1 17 0,-1-1 16,-16 0 0,0 1 343,0-1-312,17-16-47,-17 33 16,0-17-1,0 1-15,16-1 110,-16 1 405,0-1-499,0 0 218,0 17-203,0 0 1,0-17-17,0 1-15,0-1 16,-16-16-16,16 16 16,0 17 874,0-16-343,0-1-391,16-16 94,0 0-172,17 0 126,-16 0-142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41:15.24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16,'235'-1,"-93"-13,152 15,-199 13,5 2,2-8,43 6,100-8,-173 8,87 1,-142-16,-1 2,1 0,-1 0,1 2,-1 0,0 1,4 2,79 16,-60-19,-27-3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41:20.38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9,'674'0,"-534"14,720-14,-730-15,-49 10,-72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32:23.1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1,'789'0,"-657"23,12-16,-32 7,-1 6,-1 4,52 21,201 71,-345-112,-1-1,0-1,1 0,-1-1,1-1,0 0,6-2,25 0,31 1,-1 3,1 5,-1 2,0 4,62 19,-126-27,1-1,-1-1,1 0,0-1,-1-1,1 0,0-1,0-1,0-1,0 0,-1-1,1 0,1-2,105-28,-96 24,1 2,0 1,1 1,0 1,-1 2,1 1,14 1,112-7,0-13,7-14,-37 26,116 8,-89 2,782-1,-627 36,-90-34,-74-4,19-1,90 14,-36 7,94-9,240 44,-279-52,-236-2,66-2,0 5,0 3,-1 6,55 13,-121-19,1-2,-1-1,1-2,0-1,5-2,33 1,266 1,-173 14,272 44,-268-14,-134-38,-24-6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32:24.6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0,'298'0,"-287"0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32:28.1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1,'304'29,"-176"-11,232 30,-186-48,-157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21:50:25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933 90 5,'0'0'7,"0"0"0,-2-16 1,2 16-1,0 0 1,0 0 0,0 0-1,0 0-2,0 0-1,5 18 0,-5-18 0,0 0 2,0 0 1,-9 14-1,9-14 0,0 0 1,0 0-1,0 0-1,-16-6-2,16 6 0,0 0-2,-15-8 1,15 8 0,0 0 0,-19-10-1,19 10 1,-15-5 0,15 5-1,-17-4 0,17 4 0,-21-5 0,21 5 0,-21-5 0,21 5 0,-23-5 1,23 5-1,-22-3 1,22 3-1,-21 2 0,21-2-1,-23 1 1,23-1-1,-19 2 1,19-2-1,-18 3 1,18-3-1,-17 2 1,17-2-1,-21 0 1,21 0-1,-21 1 1,21-1-1,-23-1 1,23 1-1,-22 0 1,22 0-1,-26 3 1,12-2 0,-4 4 0,2-2 0,0 2-1,-2-2 1,4 2-1,-6-2 1,20-3 0,-25 7 0,25-7 0,-21 6 0,21-6 0,-24 8 1,24-8-2,-26 11 0,11-3 0,-1-1 1,0 1-1,2 5 0,-2-4 1,1 4-1,1-2 2,-1 4-2,2-1 2,-1-1 0,1 1 0,-1-1 0,2 1-1,0 1 1,2 3-3,-1-4 3,1 4-2,0 1 0,1 2-1,-1 1 1,0 0 0,1 1 0,-4-2 0,3-1 0,1-2 0,2 1 0,-1-3 1,3-1-1,-1 1 0,4 0 0,2 1 1,0 1-1,5 3 0,-2-2 0,2 2 0,0 0 0,1-2-1,-1 0 1,3-1 0,-1 2 0,-2-2 0,1 0 0,0 3 0,-1-2 0,3 0 0,-1 2 0,2 0 0,1-1 0,1 1 0,4 2 0,-1-3 0,2 1 0,0 0 1,2-2-1,1-3 0,-1 0 0,1-3 1,1-2-1,-1 1 0,2 0 1,1-2 0,1 3 0,1-2 0,2 3-1,1 1 2,0-1-2,2 1 2,0-6-2,0 2 0,2-6 0,2 2 0,1-6 1,2-1-1,-3-1 1,3-1-1,-4 2 1,-2 0-1,-1 2 1,-1 1-1,-4 0 1,0 0-1,0-1 1,3 1-1,-1-1 1,0-1-1,1-1 1,1 2-1,0-2 1,1 0-1,0 0 0,0-2 0,3 1 0,-1-1 0,3-1 0,-1 0 0,1-1 0,-2 1 0,4 2 0,-2-3 1,1 1-1,0 2 0,-1-4 0,-2-2 0,2 1 1,-2-2-1,-3-3 1,-2-2-2,-2-1 1,-1-1-1,-3-2 2,-1 2-2,0-2 1,-1 1-1,-3 0 1,2 1 0,-4-1 0,2 2 0,-3-2 1,2 0-1,1 0 0,-2 0 0,1 0 0,-2 1 1,-1-1-1,3 2 1,-5-2 0,1 0-1,-6 0 1,3-2 0,-5-3 0,3 1-1,-2-6 1,0 3-1,0-2 1,0-2-1,0-1 1,-3 1 0,1-2 0,-2 1 0,0-1 0,-3 0 0,-1 0 0,0 2 0,-3 0 0,-1 4 0,-3-1 0,-2 3 0,-1 1 0,-1 2 1,-3 0-3,1 1 3,-4-1-3,3-1 2,-1 0-3,1 1 3,0 0-3,-1 1 2,1 1 0,1 1-1,-1 1 2,0 3-2,-1 1 1,1 1 0,-1 1 0,1-2 0,1 2 1,-3 0-1,1 0 0,0 0 0,-2 2 1,-3-1-1,0 1 0,-2-1 1,0 1-1,-3 1 0,-1-1 0,-1-1 0,-3 1 1,-1 0-1,-5-2 0,-4 1 0,-4 1-1,-8-1-1,-7 7-2,-7-3-2,0 11-6,-10-6-11,9 4-10,9 4 0,8-10-1,24 0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9-09T21:50:28.3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2073 291 13,'18'-3'16,"-18"3"2,0 0-2,0 0 1,5-16-2,-5 16-3,0 0-2,0 0-3,-13-19-1,13 19-2,0 0 0,-20-18-1,20 18 1,-16-13 0,16 13 0,-19-14 0,19 14 0,-22-13 0,22 13-1,-25-13 1,11 9-1,0 0-1,-3-2 0,0 4 0,-2-1 0,0 2 0,-3-3 0,-2 1 0,-4 0-1,4 0 0,-3-4 0,-2 3 0,-2-4 0,1 1-1,-1-1 1,3 0-1,-1 0 0,-1 2 0,-2 0 1,3 1-1,0 2 1,0-2-1,0 0 0,3 2 1,-1-2-1,2 0 0,1-1 0,-2 1 1,4 0-1,-1 1 1,1-1-1,-1 0 1,1 0-1,1 2 1,-3 0-1,3 0 1,-2-1-1,1 1 1,0 2 0,-2-1 0,-1 0-1,-1 4 1,-3-2 0,0 2-1,-2-1 1,-2 1-1,2 1 0,-1 2 0,3 0 0,3 1 0,-5 2 0,2 3 0,-1 0 0,-1 5 0,-4 2 0,-2 1 0,-3 2 0,-1 1 0,1 2-1,-4-2 1,1 4 0,3-1 1,4-1-1,3 2 1,2-2 1,5 0-1,3 0 0,5 1 0,6-1 1,-1 0-2,3 2 2,2 1-2,2 2-1,-1-1 2,2 4-1,2 0 0,-3 0 0,-1 2 0,2-1 0,-1 1 0,0-1 0,-1-2 0,4-1 0,0-1 0,1 1 0,4-1 0,3-4 0,-1 1 1,6-2-1,0-2 0,3-1-1,1 0 1,2-2 0,2-2 0,4 1 0,-1-1 0,-1 4 0,4-2 1,-3 4-1,2-1 1,-1-1 0,1 1-1,-2-1 1,3-2-1,0-1 1,-2 1-1,6-5 1,0 0-2,1-1 2,1 0-1,2-2 0,0-1 1,0-2-1,-1 0 0,3-2 0,-1 1 0,1-1 0,0-1 0,0-1 0,2 1 0,-1 0 0,2-2 1,-3 2-1,0-3 0,-1 1 0,1-3 0,-1 1 0,1-1 0,3-1 0,3-2 0,0-4 0,2 1 0,1-2 0,1-2 0,-2-1 0,3-2 0,-6 2 0,-1 0 0,2 0 1,-1 0-1,-4 1 0,0 1 0,0-1 0,0 0 1,1 1-2,-3-1 2,0-1-1,-3-2 1,1 2-1,-1-3 1,-2-1-2,1 1 0,-2-2 2,2 0-2,-3 0 1,0 3-1,0-3 2,-4 2-2,-1-2 1,0 2 1,0-2-1,-4 0 0,3 0 1,0 0-1,-3-2 0,-1 4 1,-1-1-1,-15 15 1,22-25-1,-12 11 1,-4-1-1,-1-1 1,0-1-1,0-2 0,0-4 1,0-1-1,-2-1 0,0 1 1,-3-2-1,2-1 0,-4-2 1,0-3-1,1 0 1,-4-3-1,2-1 0,-1-4 0,-2 0-1,0 0 1,-4 3-2,-3 0 2,-6 2-2,-5 5 1,-5 1-1,-7 5 1,-4 4 0,-7-1-3,0 6-2,-10-7-16,7 1-8,1-1-4,2-12 1,17-2-2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44:47.27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233 1,'88'26,"69"35,-124-51,0-1,1-2,0-1,0-1,20-1,21 3,-53-4,-8-2,0 0,0 1,0 1,-1 0,1 1,-1 0,0 1,2 2,-47-2,-179 3,68-2,11-38,-210-32,282 51,95-3,33 5,1 4,0 2,0 4,31 4,17-1,107-2,-222 0,-1 0,1 0,0 0,-1 0,1 0,-1 0,1 0,0 0,-1 1,1-1,-1 1,1-1,-1 1,1 0,-1-1,1 1,-1 0,0 0,0 0,1 0,-1 0,0 0,0 0,0 1,0-1,0 0,0 1,0-1,-1 0,1 1,0-1,-1 1,1-1,-1 1,0 0,1-1,-1 1,0-1,0 1,0 0,0-1,0 1,-1-1,1 1,0-1,-1 1,1 0,-1-1,1 1,-1-1,0 0,0 1,1-1,-1 0,0 1,0-1,0 0,-1 0,1 1,-5 3,0-1,0 1,0-1,-1 0,1-1,-1 0,0 0,0 0,0-1,-1 0,1 0,-1 0,1-1,-1-1,1 1,-1-1,1 0,-1-1,1 0,-1 0,-4-2,-33 1,-7 2,119-39,-38 34,-17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4-07-23T06:26:43.5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5F5218E-DC4F-459A-BE2A-1F0425260A29}" emma:medium="tactile" emma:mode="ink">
          <msink:context xmlns:msink="http://schemas.microsoft.com/ink/2010/main" type="inkDrawing" rotatedBoundingBox="11634,15068 13663,15115 13649,15718 11619,15671" semanticType="callout" shapeName="Other">
            <msink:sourceLink direction="with" ref="{80427EF6-3B90-47C5-B8DE-B2EE313F56A8}"/>
            <msink:sourceLink direction="with" ref="{69BD98DB-81E5-4582-9523-64B3FE283683}"/>
          </msink:context>
        </emma:interpretation>
      </emma:emma>
    </inkml:annotationXML>
    <inkml:trace contextRef="#ctx0" brushRef="#br0">33 459 0,'0'0'3,"-15"5"1,15-5 1,0 0 2,0 0 0,0 0 1,0 0 0,0 0 2,0 0-2,0 0 1,0 0-1,0 0 1,0 0-1,0 0 0,0 0-1,0 0 0,0 0-1,0 0 0,0 0-2,0 0 0,0 0 0,0 0 0,0 0-1,0 0 0,0 0 0,0 0 0,0 0-1,-14 0 0,14 0 0,0 0-2,-4-19 0,4 19 0,0-19 1,0 19-1,2-20 0,-2 20 0,2-24 0,-2 24 0,1-24 1,1 9-1,-2 15 1,0-28 0,-2 11 0,2 1 2,-1 0-1,-1 0-1,0 1 1,2 15 0,-3-22-1,3 22 1,-1-17-1,1 17 0,0 0-1,0 0 1,0-17-1,0 17 0,0 0 0,4-15 0,-4 15 0,0 0 0,12-17 0,-12 17-1,0 0 1,11-19 0,-11 19 0,0 0 0,18-15 0,-18 15 0,14-10 0,-14 10-1,16-7 1,-16 7 0,15-5 0,-15 5 0,16-4 0,-16 4 0,18 0-1,-18 0 1,19-1 0,-19 1 0,24 1 0,-24-1 0,24 0 0,-24 0 0,24 0 0,-9-3 0,-15 3 0,26-3 0,-26 3 0,25-5 0,-25 5 0,26-7 0,-26 7 0,21 0 0,-21 0 0,21 0 0,-21 0 0,21 0 0,-21 0 0,22 1 0,-22-1 0,23-1 0,-23 1 0,21-4 0,-21 4 0,19 0 0,-19 0 0,21-1 0,-21 1 0,21 0 1,-21 0-1,21 1 0,-21-1 0,26-3 0,-26 3 0,27 0 0,-27 0 0,29-3 0,-14-1 0,1 4 0,-16 0 0,24 0 0,-24 0 0,23 2 0,-23-2 0,19 3 0,-19-3 0,21 5 0,-21-5 0,24 0 0,-24 0 0,26-3 0,-26 3 0,25-7 0,-25 7 0,25-5 0,-25 5 0,22-2 0,-22 2 0,24-1 0,-24 1 0,26-2 0,-11 0 0,-1 1 0,-14 1 0,27-7 1,-12 5-1,-1 1 0,-14 1 0,25-2 0,-25 2 0,21 0 0,-21 0 0,26 0 0,-12-2 0,-14 2 0,29-1 0,-14-1 0,1 2 0,0 2 0,-1-1 0,-15-1 0,24 5 0,-24-5 0,24 10 0,-24-10 0,22 7 0,-22-7 0,23 5 0,-23-5-1,23 5 1,-23-5 1,22 2-1,-22-2-1,24 0 2,-24 0-1,24-5 0,-24 5 0,26-7-1,-26 7 1,26-8 0,-26 8 0,24-9 0,-24 9 0,24-5 0,-24 5 0,23-3 0,-23 3 0,21-4 0,-21 4 0,21-3 0,-21 3 0,22-3 0,-22 3 0,28-4 0,-14 4 0,2-1 0,-1-1 0,-1 0 0,2 2 0,-1-1 0,-15 1 0,24-4 0,-24 4 0,21 0 0,-21 0 0,19 0 0,-19 0 0,16 4 0,-16-4 0,15 6 0,-15-6 0,17 4 0,-17-4 0,17 3 0,-17-3 0,17 2 0,-17-2 0,15 0 0,-15 0 0,0 0 0,17 0 0,-17 0 0,0 0 0,17 7 0,-17-7 0,0 0 0,17 10 0,-17-10 0,0 0 0,18 10 0,-18-10 0,0 0-1,15 8 1,-15-8 0,0 0 0,16 7 0,-16-7-1,0 0 1,14 3 0,-14-3-1,0 0 1,15 5 0,-15-5 0,0 0-1,0 0 1,17 12 0,-17-12 0,0 0-1,0 0 1,18 19 0,-18-19 0,0 0-1,8 20 1,-8-20 0,7 19 0,-7-19 0,6 23 0,-6-23 0,8 22 0,-8-22 0,6 25 0,-6-25 0,4 29 0,-3-13 0,1 3 0,0 0-1,1 3 1,-2-2 0,1 0 0,1-1 0,-1 1 0,-1-2 0,-1 1 0,0-1 0,-1 0 0,1 1-1,-5 0 1,3 1-2,-2-2 1,0 3-3,-2-4-2,1-2-9,5-15-7,-13 15 0,13-15-1,0 0 2,-11-27-1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44:56.56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24 29,'2'1,"-1"0,0 1,1-1,-1 0,0 0,1 0,0 0,-1 0,1 0,-1-1,1 1,0 0,-1-1,1 0,0 1,0-1,0 0,-1 0,1 0,0 0,0 0,0 0,-1 0,2 0,148 9,193 64,-222-69,8 3,-110 4,-31 0,-178-10,36-10,14-6,-5 9,22-21,119 27,-1-1,0 1,0-1,1 1,-1-1,0 0,1-1,-1 1,1-1,-1 1,1-1,0 0,-1 0,1-1,0 1,1 0,-1-1,0 0,1 0,-1 0,1 0,-1-2,4 3,0 1,0-1,0 1,1-1,-1 1,0-1,1 1,-1 0,1 0,0 0,-1 0,1 0,0 0,0 0,-1 1,1-1,0 1,0-1,0 1,0-1,0 1,0 0,0 0,1-1,105-15,1 4,0 5,89 6,-195 1,12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44:52.07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32,'544'0,"-488"10,-55-10,0 0,-1 1,1-1,0 0,0 1,0-1,0 0,0 1,-1-1,1 1,0-1,-1 1,1 0,0-1,-1 1,1 0,0-1,-1 1,1 0,-1 0,0 0,1-1,-1 1,0 0,1 0,-1 0,0 0,0 0,0 0,1-1,-1 1,0 0,0 0,-1 0,1 0,0 0,0 0,0 0,-1 0,1-1,0 1,-1 0,1 0,-1 0,1 0,-1-1,1 1,-1 0,1-1,-1 1,0 0,1-1,-1 1,0-1,0 1,1-1,-1 1,-8 5,-1 0,1 0,-1 0,0-2,0 1,-1-1,1-1,-1 1,0-2,0 0,0 0,0-1,0 0,0-1,-4 0,-118 13,-75-14,399 2,-183-1,0 1,0 1,-1-1,1 1,-1 1,1-1,-1 1,0 1,0-1,0 1,-1 0,1 1,5 4,5 2,-8-8</inkml:trace>
  <inkml:trace contextRef="#ctx0" brushRef="#br0" timeOffset="9466.564">43 2,'18'0,"-10"-1,-1 1,1-1,-1 1,1 1,-1 0,1 0,-1 0,0 1,0 0,1 1,-1-1,-1 1,1 1,5 3,102 60,-21-33,-77-39,-11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45:10.27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45:19.1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45:21.11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45:22.28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23:45:31.13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36:54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0,'34'2,"-1"2,1 1,-1 1,30 11,70 18,52-8,-92-14,2 0,24 0,918-13,-581 0,-278 15,1774-16,-1844 15,59-4,-65 6,-87-15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37:10.3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0,'558'0,"-450"25,111-20,47 20,-82 4,-2-3,-59-3,214 18,-110-38,742-3,-845 13,4-6,-2 6,30 10,-6 23,-136-43,0 0,0-1,0-1,0 0,0 0,0-2,13-1,18 0,188-12,8-27,-107 11,32 6,-52 4,-105 17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17:37:23.3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1,'342'0,"12"53,-136-38,-197-15,1 0,-1 1,0 2,0 0,0 1,0 1,-1 1,2 1,77 13,281 18,-214-6,64-30,-67-12,40-7,-127 16,-71 1,0-1,1 0,-1 0,0 0,0-1,0 1,0-1,0 0,-1-1,1 1,-1-1,1 0,-1 0,4-4,-2 3,3 0,1 0,-1 0,1 2,-1-1,1 1,0 0,0 1,-1 0,1 1,0 0,0 0,0 1,5 1,17 0,204-1,-472-15,120 1,-612 13,335 40,373-39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1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8F28A8E1-2EA1-40AE-864C-34BDDEE38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75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ED40A9-E069-458F-88FC-484115235CC6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447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EDA3F54-7743-4076-8922-9276B9DCC9A3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89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90BCFD-1409-4487-A470-6BB81BF44D1A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176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EDB867-7555-4E32-BDBE-1BCCA9AB9324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976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FF14DE-F43E-4AF2-B71A-4592DAF5607E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486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322D6B-BAB3-4AD1-B5EE-C7D83E6841B4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308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C999D3-9B81-42A1-B87D-29CA7E10AEB2}" type="slidenum">
              <a:rPr lang="en-US" altLang="en-US" sz="1300" b="0" smtClean="0">
                <a:cs typeface="Times New Roman" panose="02020603050405020304" pitchFamily="18" charset="0"/>
              </a:rPr>
              <a:pPr/>
              <a:t>18</a:t>
            </a:fld>
            <a:endParaRPr lang="en-US" altLang="en-US" sz="1300" b="0">
              <a:cs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29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74D82D-2521-4444-962A-6388E289BBDD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833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1375A9-D6F9-4A77-888A-EE2571D95ACE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497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2494A2-26E9-424F-A142-90F4D036D6AC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799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3CB3B9-1A81-4C33-8711-6C204A6D8460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11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26D46A-4ABC-4E3F-B954-37C4362844E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894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EF43FF-052E-4834-8F90-4DFBB37B59A5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734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91C9C2-56DB-48B0-AE59-7F67C9307868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563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6BA5A5-1D09-4802-B252-B2C4B26CBA2B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083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7760A4-7D8C-4850-AD2A-0ED1337A93BE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157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2A32A2-0715-4E62-9F93-D2C8DDCF1E4B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156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D0DDB7-88C4-4B2A-9504-E5BF51DC66A2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70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00C0BA-7D93-4B8D-8EF9-16204CCFDE18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08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63D7EC-3072-4A7A-A522-A099D8B2A353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086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3417F7-6F8F-4E38-8AB9-D2702E8C9C76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1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51E5AE-2AA3-4DFB-A076-FAA13A03C709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59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6EB2AA-EA4C-456E-8C06-819EEA79C4B0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59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33A776-E458-4BB5-9A05-0EB4BE2FDE93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504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15735C-59E8-4D99-946F-6CF22ED834D4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8328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6D084A-6230-4E96-8BDD-73EFEA38AB5D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665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E5D418-6C03-439A-B41E-7FB074930620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7536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1A835C-972E-4BFA-A8B1-A485FFE9E6FC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6147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953858-354C-42C1-97F6-D8553AFA33AC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176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779690-44F6-44F8-833E-A7CDBDA79832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457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8A57C6-6E9F-4D19-80D3-29B8416525FE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5357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1BB952-18D3-49A8-AB5D-B1E03E896126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4521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10C7C5-E2F7-496D-85C3-2C850D2B9670}" type="slidenum">
              <a:rPr lang="en-US" altLang="en-US" smtClean="0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93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D74376-BD47-463C-9D33-F2F6A0462F2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6481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035AE2-73B1-4430-940F-017F8F036031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198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E1A323-CEA9-4147-960B-C3F5F88F63FF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7670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662FD7-9A0D-47A9-BF8E-60FF6E600180}" type="slidenum">
              <a:rPr lang="en-US" altLang="en-US" smtClean="0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6517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09A095-E00E-401F-9745-BDC64E8B3391}" type="slidenum">
              <a:rPr lang="en-US" altLang="en-US" smtClean="0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3936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92C8F8-54BC-45AB-BB85-B6E9326C7F1B}" type="slidenum">
              <a:rPr lang="en-US" altLang="en-US" smtClean="0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9636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6763A3-BE5F-451D-9DD7-66AA9071950A}" type="slidenum">
              <a:rPr lang="en-US" altLang="en-US" smtClean="0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7125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F71F54-D231-4889-85EB-14F64B12751C}" type="slidenum">
              <a:rPr lang="en-US" altLang="en-US" sz="1300" b="0" smtClean="0"/>
              <a:pPr/>
              <a:t>57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34475780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3B7866-A48B-49BA-B194-6AEA6D8FF172}" type="slidenum">
              <a:rPr lang="en-US" altLang="en-US" smtClean="0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8336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B6D19D-5D60-4744-A04F-CB273C0C921B}" type="slidenum">
              <a:rPr lang="en-US" altLang="en-US" smtClean="0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0577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881C2A-033E-4F6F-98FE-D2951718B5F1}" type="slidenum">
              <a:rPr lang="en-US" altLang="en-US" smtClean="0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41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68D60F-55CB-408B-92E3-5B06FE3FD82A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8395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A73BDA-6F76-4C38-941B-80EC2DBC6493}" type="slidenum">
              <a:rPr lang="en-US" altLang="en-US" smtClean="0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3820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9371DE-8215-4356-8652-BC7D88B4D154}" type="slidenum">
              <a:rPr lang="en-US" altLang="en-US" smtClean="0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6020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E52464-D641-441F-8313-A98E3172DF96}" type="slidenum">
              <a:rPr lang="en-US" altLang="en-US" smtClean="0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815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03697B-18C6-40DD-91AE-014BD2F71DDE}" type="slidenum">
              <a:rPr lang="en-US" altLang="en-US" smtClean="0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2130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152156-FDB9-42A7-B2AA-DECB7347A73E}" type="slidenum">
              <a:rPr lang="en-US" altLang="en-US" smtClean="0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9144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3E7421-BE48-49EC-8AEA-0DF5EA5C94AD}" type="slidenum">
              <a:rPr lang="en-US" altLang="en-US" smtClean="0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7613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A1DB5F-1CA4-4FBB-AFF1-389C6009F10E}" type="slidenum">
              <a:rPr lang="en-US" altLang="en-US" smtClean="0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857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DFB476-8896-434F-8366-D46F312B9BFD}" type="slidenum">
              <a:rPr lang="en-US" altLang="en-US" smtClean="0"/>
              <a:pPr>
                <a:spcBef>
                  <a:spcPct val="0"/>
                </a:spcBef>
              </a:pPr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1038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A1D816-72A3-472E-8691-39E688DAC42F}" type="slidenum">
              <a:rPr lang="en-US" altLang="en-US" smtClean="0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9032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750700-A432-443F-BAFB-F161B296803C}" type="slidenum">
              <a:rPr lang="en-US" altLang="en-US" smtClean="0"/>
              <a:pPr>
                <a:spcBef>
                  <a:spcPct val="0"/>
                </a:spcBef>
              </a:pPr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896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C82AB6-A976-47ED-9A1A-EBCD492FE19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6749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224728-2748-4441-954B-815F9DF967C3}" type="slidenum">
              <a:rPr lang="en-US" altLang="en-US" smtClean="0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5672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CC7B87-9063-4368-A11E-5E7C2E9F2CE4}" type="slidenum">
              <a:rPr lang="en-US" altLang="en-US" smtClean="0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0522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F949B5-2810-428D-8712-526B7382BA79}" type="slidenum">
              <a:rPr lang="en-US" altLang="en-US" smtClean="0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8757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F11809-05E9-4858-9493-00224531B4FF}" type="slidenum">
              <a:rPr lang="en-US" altLang="en-US" smtClean="0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60898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D84206-1DC3-4585-BD7C-E5D5154799F1}" type="slidenum">
              <a:rPr lang="en-US" altLang="en-US" smtClean="0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5070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5E0B91-449C-4D2F-B541-9517D67CD027}" type="slidenum">
              <a:rPr lang="en-US" altLang="en-US" smtClean="0"/>
              <a:pPr>
                <a:spcBef>
                  <a:spcPct val="0"/>
                </a:spcBef>
              </a:pPr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3098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FD5CF6-390A-4AFA-AEBF-4CE6E44B9F1A}" type="slidenum">
              <a:rPr lang="en-US" altLang="en-US" smtClean="0"/>
              <a:pPr>
                <a:spcBef>
                  <a:spcPct val="0"/>
                </a:spcBef>
              </a:pPr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8014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0CE981-0379-4C74-A93D-793B690D2B17}" type="slidenum">
              <a:rPr lang="en-US" altLang="en-US" smtClean="0"/>
              <a:pPr>
                <a:spcBef>
                  <a:spcPct val="0"/>
                </a:spcBef>
              </a:pPr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9455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BFCDC5-9D33-4A55-8B06-3714A82A6C81}" type="slidenum">
              <a:rPr lang="en-US" altLang="en-US" smtClean="0"/>
              <a:pPr>
                <a:spcBef>
                  <a:spcPct val="0"/>
                </a:spcBef>
              </a:pPr>
              <a:t>85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1672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EF9D17-40C1-4F5E-B015-476D3558F50B}" type="slidenum">
              <a:rPr lang="en-US" altLang="en-US" smtClean="0"/>
              <a:pPr>
                <a:spcBef>
                  <a:spcPct val="0"/>
                </a:spcBef>
              </a:pPr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0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E1C3CA-2BE6-4A0C-A190-2BF988671FF2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9642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C37D55-3B7D-4BC6-97E5-5A5B1BF70DB9}" type="slidenum">
              <a:rPr lang="en-US" altLang="en-US" smtClean="0"/>
              <a:pPr>
                <a:spcBef>
                  <a:spcPct val="0"/>
                </a:spcBef>
              </a:pPr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41443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A84C20-9C89-405B-9E35-7D2C79E6CB4E}" type="slidenum">
              <a:rPr lang="en-US" altLang="en-US" smtClean="0"/>
              <a:pPr>
                <a:spcBef>
                  <a:spcPct val="0"/>
                </a:spcBef>
              </a:pPr>
              <a:t>88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67800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C37D55-3B7D-4BC6-97E5-5A5B1BF70DB9}" type="slidenum">
              <a:rPr lang="en-US" altLang="en-US" smtClean="0"/>
              <a:pPr>
                <a:spcBef>
                  <a:spcPct val="0"/>
                </a:spcBef>
              </a:pPr>
              <a:t>89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37724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94B0ED-1039-4906-9B7D-946927AD2748}" type="slidenum">
              <a:rPr lang="en-US" altLang="en-US" smtClean="0"/>
              <a:pPr>
                <a:spcBef>
                  <a:spcPct val="0"/>
                </a:spcBef>
              </a:pPr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851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517739-4C12-40B1-9DA7-840A8ED384D4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916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63EC65-7B24-456C-8B74-4A1D31E4E36E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33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0" y="65532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400" b="0">
                <a:latin typeface="McGrawHill-Italic"/>
              </a:rPr>
              <a:t>McGraw-Hill</a:t>
            </a:r>
            <a:endParaRPr lang="en-US" altLang="en-US" sz="2400" b="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572000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Char char="©"/>
              <a:defRPr/>
            </a:pPr>
            <a:r>
              <a:rPr lang="en-US" altLang="en-US" sz="1400" b="0">
                <a:latin typeface="McGrawHill-Italic"/>
              </a:rPr>
              <a:t>The McGraw-Hill Companies, Inc., 2000</a:t>
            </a:r>
            <a:endParaRPr lang="en-US" altLang="en-US" sz="2400" b="0"/>
          </a:p>
        </p:txBody>
      </p:sp>
      <p:sp>
        <p:nvSpPr>
          <p:cNvPr id="2109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noFill/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09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8956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expanded by Jozef Goetz, 2006</a:t>
            </a:r>
          </a:p>
          <a:p>
            <a:pPr>
              <a:defRPr/>
            </a:pPr>
            <a:endParaRPr lang="en-U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39ECCEB-8E50-4B2E-8C8B-8A7D7EB07F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36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9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095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34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9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77724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924300"/>
            <a:ext cx="77724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7726-31F8-4849-8302-BBA486E49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65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0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76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076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6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1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0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7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82000" cy="6858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D2FB05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30" name="Rectangle 25"/>
          <p:cNvSpPr>
            <a:spLocks noChangeArrowheads="1"/>
          </p:cNvSpPr>
          <p:nvPr/>
        </p:nvSpPr>
        <p:spPr bwMode="auto">
          <a:xfrm>
            <a:off x="-76200" y="6627813"/>
            <a:ext cx="1337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Jozef Goetz, 2025</a:t>
            </a:r>
          </a:p>
        </p:txBody>
      </p:sp>
      <p:sp>
        <p:nvSpPr>
          <p:cNvPr id="209946" name="Rectangle 26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7E6F69D0-AF57-4E34-8660-CD89495F5E23}" type="slidenum">
              <a:rPr lang="en-US" altLang="en-US" sz="1400" b="0" smtClean="0">
                <a:cs typeface="Times New Roman" panose="02020603050405020304" pitchFamily="18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en-US" sz="1400" b="0"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  <p:sldLayoutId id="21474846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3.xml"/><Relationship Id="rId3" Type="http://schemas.openxmlformats.org/officeDocument/2006/relationships/slide" Target="slide80.xml"/><Relationship Id="rId7" Type="http://schemas.openxmlformats.org/officeDocument/2006/relationships/slide" Target="slide34.xml"/><Relationship Id="rId12" Type="http://schemas.openxmlformats.org/officeDocument/2006/relationships/slide" Target="slide7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42.xml"/><Relationship Id="rId11" Type="http://schemas.openxmlformats.org/officeDocument/2006/relationships/slide" Target="slide63.xml"/><Relationship Id="rId5" Type="http://schemas.openxmlformats.org/officeDocument/2006/relationships/slide" Target="slide60.xml"/><Relationship Id="rId10" Type="http://schemas.openxmlformats.org/officeDocument/2006/relationships/slide" Target="slide55.xml"/><Relationship Id="rId4" Type="http://schemas.openxmlformats.org/officeDocument/2006/relationships/slide" Target="slide70.xml"/><Relationship Id="rId9" Type="http://schemas.openxmlformats.org/officeDocument/2006/relationships/slide" Target="slide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customXml" Target="../ink/ink1.xml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ustomXml" Target="../ink/ink3.xml"/><Relationship Id="rId4" Type="http://schemas.openxmlformats.org/officeDocument/2006/relationships/image" Target="../media/image3.png"/><Relationship Id="rId9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hyperlink" Target="http://www.w3schools.com/css/css_syntax.a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rapidtables.com/convert/number/how-binary-to-decimal.htm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scii.cl/conversion.htm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hyperlink" Target="http://juicystudio.com/services/luminositycontrastratio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hyperlink" Target="http://snook.ca/technical/colour_contrast/colour.html" TargetMode="External"/><Relationship Id="rId5" Type="http://schemas.openxmlformats.org/officeDocument/2006/relationships/hyperlink" Target="http://webaim.org/resources/contrastchecker/" TargetMode="Externa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2.xml"/><Relationship Id="rId7" Type="http://schemas.openxmlformats.org/officeDocument/2006/relationships/hyperlink" Target="http://wellstyled.com/tools/colorscheme2/index-en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hyperlink" Target="http://colorsontheweb.com/colorwizard.asp" TargetMode="External"/><Relationship Id="rId5" Type="http://schemas.openxmlformats.org/officeDocument/2006/relationships/hyperlink" Target="http://colorschemedesigner.com/" TargetMode="External"/><Relationship Id="rId4" Type="http://schemas.openxmlformats.org/officeDocument/2006/relationships/hyperlink" Target="http://meyerweb.com/eric/tools/color-blen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hyperlink" Target="http://www.color-blindness.com/coblis-color-blindness-simulator/" TargetMode="External"/><Relationship Id="rId4" Type="http://schemas.openxmlformats.org/officeDocument/2006/relationships/hyperlink" Target="https://www.toptal.com/designers/colorfilte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7.e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4.emf"/><Relationship Id="rId12" Type="http://schemas.openxmlformats.org/officeDocument/2006/relationships/customXml" Target="../ink/ink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customXml" Target="../ink/ink4.xml"/><Relationship Id="rId11" Type="http://schemas.openxmlformats.org/officeDocument/2006/relationships/image" Target="../media/image26.emf"/><Relationship Id="rId5" Type="http://schemas.openxmlformats.org/officeDocument/2006/relationships/image" Target="../media/image21.png"/><Relationship Id="rId10" Type="http://schemas.openxmlformats.org/officeDocument/2006/relationships/customXml" Target="../ink/ink6.xml"/><Relationship Id="rId4" Type="http://schemas.openxmlformats.org/officeDocument/2006/relationships/image" Target="../media/image20.png"/><Relationship Id="rId9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28.emf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33.emf"/><Relationship Id="rId7" Type="http://schemas.openxmlformats.org/officeDocument/2006/relationships/image" Target="../media/image30.emf"/><Relationship Id="rId12" Type="http://schemas.openxmlformats.org/officeDocument/2006/relationships/customXml" Target="../ink/ink11.xml"/><Relationship Id="rId17" Type="http://schemas.openxmlformats.org/officeDocument/2006/relationships/image" Target="../media/image35.emf"/><Relationship Id="rId25" Type="http://schemas.openxmlformats.org/officeDocument/2006/relationships/image" Target="../media/image36.emf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20" Type="http://schemas.openxmlformats.org/officeDocument/2006/relationships/customXml" Target="../ink/ink14.xml"/><Relationship Id="rId29" Type="http://schemas.openxmlformats.org/officeDocument/2006/relationships/image" Target="../media/image240.png"/><Relationship Id="rId1" Type="http://schemas.openxmlformats.org/officeDocument/2006/relationships/tags" Target="../tags/tag32.xml"/><Relationship Id="rId6" Type="http://schemas.openxmlformats.org/officeDocument/2006/relationships/customXml" Target="../ink/ink8.xml"/><Relationship Id="rId11" Type="http://schemas.openxmlformats.org/officeDocument/2006/relationships/image" Target="../media/image32.emf"/><Relationship Id="rId24" Type="http://schemas.openxmlformats.org/officeDocument/2006/relationships/customXml" Target="../ink/ink16.xml"/><Relationship Id="rId32" Type="http://schemas.openxmlformats.org/officeDocument/2006/relationships/customXml" Target="../ink/ink20.xml"/><Relationship Id="rId5" Type="http://schemas.openxmlformats.org/officeDocument/2006/relationships/image" Target="../media/image24.png"/><Relationship Id="rId23" Type="http://schemas.openxmlformats.org/officeDocument/2006/relationships/image" Target="../media/image34.emf"/><Relationship Id="rId28" Type="http://schemas.openxmlformats.org/officeDocument/2006/relationships/customXml" Target="../ink/ink18.xml"/><Relationship Id="rId10" Type="http://schemas.openxmlformats.org/officeDocument/2006/relationships/customXml" Target="../ink/ink10.xml"/><Relationship Id="rId19" Type="http://schemas.openxmlformats.org/officeDocument/2006/relationships/image" Target="../media/image29.emf"/><Relationship Id="rId31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31.emf"/><Relationship Id="rId14" Type="http://schemas.openxmlformats.org/officeDocument/2006/relationships/customXml" Target="../ink/ink12.xml"/><Relationship Id="rId22" Type="http://schemas.openxmlformats.org/officeDocument/2006/relationships/customXml" Target="../ink/ink15.xml"/><Relationship Id="rId27" Type="http://schemas.openxmlformats.org/officeDocument/2006/relationships/image" Target="../media/image37.emf"/><Relationship Id="rId30" Type="http://schemas.openxmlformats.org/officeDocument/2006/relationships/customXml" Target="../ink/ink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29.png"/><Relationship Id="rId18" Type="http://schemas.openxmlformats.org/officeDocument/2006/relationships/customXml" Target="../ink/ink27.xml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33.png"/><Relationship Id="rId7" Type="http://schemas.openxmlformats.org/officeDocument/2006/relationships/image" Target="../media/image260.png"/><Relationship Id="rId12" Type="http://schemas.openxmlformats.org/officeDocument/2006/relationships/customXml" Target="../ink/ink24.xml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1" Type="http://schemas.openxmlformats.org/officeDocument/2006/relationships/tags" Target="../tags/tag34.xml"/><Relationship Id="rId6" Type="http://schemas.openxmlformats.org/officeDocument/2006/relationships/customXml" Target="../ink/ink21.xml"/><Relationship Id="rId11" Type="http://schemas.openxmlformats.org/officeDocument/2006/relationships/image" Target="../media/image280.png"/><Relationship Id="rId5" Type="http://schemas.openxmlformats.org/officeDocument/2006/relationships/image" Target="../media/image28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10" Type="http://schemas.openxmlformats.org/officeDocument/2006/relationships/customXml" Target="../ink/ink23.xml"/><Relationship Id="rId19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270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54.emf"/><Relationship Id="rId18" Type="http://schemas.openxmlformats.org/officeDocument/2006/relationships/customXml" Target="../ink/ink36.xml"/><Relationship Id="rId26" Type="http://schemas.openxmlformats.org/officeDocument/2006/relationships/customXml" Target="../ink/ink40.xml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360.png"/><Relationship Id="rId7" Type="http://schemas.openxmlformats.org/officeDocument/2006/relationships/image" Target="../media/image510.emf"/><Relationship Id="rId12" Type="http://schemas.openxmlformats.org/officeDocument/2006/relationships/customXml" Target="../ink/ink33.xml"/><Relationship Id="rId17" Type="http://schemas.openxmlformats.org/officeDocument/2006/relationships/image" Target="../media/image56.emf"/><Relationship Id="rId25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1" Type="http://schemas.openxmlformats.org/officeDocument/2006/relationships/tags" Target="../tags/tag35.xml"/><Relationship Id="rId6" Type="http://schemas.openxmlformats.org/officeDocument/2006/relationships/customXml" Target="../ink/ink30.xml"/><Relationship Id="rId11" Type="http://schemas.openxmlformats.org/officeDocument/2006/relationships/image" Target="../media/image53.emf"/><Relationship Id="rId24" Type="http://schemas.openxmlformats.org/officeDocument/2006/relationships/customXml" Target="../ink/ink39.xml"/><Relationship Id="rId5" Type="http://schemas.openxmlformats.org/officeDocument/2006/relationships/image" Target="../media/image36.png"/><Relationship Id="rId15" Type="http://schemas.openxmlformats.org/officeDocument/2006/relationships/image" Target="../media/image55.emf"/><Relationship Id="rId23" Type="http://schemas.openxmlformats.org/officeDocument/2006/relationships/image" Target="../media/image58.emf"/><Relationship Id="rId10" Type="http://schemas.openxmlformats.org/officeDocument/2006/relationships/customXml" Target="../ink/ink32.xml"/><Relationship Id="rId19" Type="http://schemas.openxmlformats.org/officeDocument/2006/relationships/image" Target="../media/image57.emf"/><Relationship Id="rId4" Type="http://schemas.openxmlformats.org/officeDocument/2006/relationships/image" Target="../media/image35.png"/><Relationship Id="rId9" Type="http://schemas.openxmlformats.org/officeDocument/2006/relationships/image" Target="../media/image361.png"/><Relationship Id="rId14" Type="http://schemas.openxmlformats.org/officeDocument/2006/relationships/customXml" Target="../ink/ink34.xml"/><Relationship Id="rId22" Type="http://schemas.openxmlformats.org/officeDocument/2006/relationships/customXml" Target="../ink/ink38.xml"/><Relationship Id="rId27" Type="http://schemas.openxmlformats.org/officeDocument/2006/relationships/image" Target="../media/image6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://www.thefreedictionary.com/style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600.emf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" Type="http://schemas.openxmlformats.org/officeDocument/2006/relationships/notesSlide" Target="../notesSlides/notesSlide33.xml"/><Relationship Id="rId21" Type="http://schemas.openxmlformats.org/officeDocument/2006/relationships/image" Target="../media/image64.emf"/><Relationship Id="rId7" Type="http://schemas.openxmlformats.org/officeDocument/2006/relationships/image" Target="../media/image570.emf"/><Relationship Id="rId12" Type="http://schemas.openxmlformats.org/officeDocument/2006/relationships/customXml" Target="../ink/ink44.xml"/><Relationship Id="rId17" Type="http://schemas.openxmlformats.org/officeDocument/2006/relationships/image" Target="../media/image62.emf"/><Relationship Id="rId25" Type="http://schemas.openxmlformats.org/officeDocument/2006/relationships/image" Target="../media/image66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29" Type="http://schemas.openxmlformats.org/officeDocument/2006/relationships/image" Target="../media/image39.png"/><Relationship Id="rId1" Type="http://schemas.openxmlformats.org/officeDocument/2006/relationships/tags" Target="../tags/tag37.xml"/><Relationship Id="rId6" Type="http://schemas.openxmlformats.org/officeDocument/2006/relationships/customXml" Target="../ink/ink41.xml"/><Relationship Id="rId11" Type="http://schemas.openxmlformats.org/officeDocument/2006/relationships/image" Target="../media/image590.emf"/><Relationship Id="rId24" Type="http://schemas.openxmlformats.org/officeDocument/2006/relationships/customXml" Target="../ink/ink50.xml"/><Relationship Id="rId5" Type="http://schemas.openxmlformats.org/officeDocument/2006/relationships/image" Target="../media/image38.png"/><Relationship Id="rId15" Type="http://schemas.openxmlformats.org/officeDocument/2006/relationships/image" Target="../media/image61.emf"/><Relationship Id="rId23" Type="http://schemas.openxmlformats.org/officeDocument/2006/relationships/image" Target="../media/image65.emf"/><Relationship Id="rId28" Type="http://schemas.openxmlformats.org/officeDocument/2006/relationships/customXml" Target="../ink/ink52.xml"/><Relationship Id="rId10" Type="http://schemas.openxmlformats.org/officeDocument/2006/relationships/customXml" Target="../ink/ink43.xml"/><Relationship Id="rId19" Type="http://schemas.openxmlformats.org/officeDocument/2006/relationships/image" Target="../media/image63.emf"/><Relationship Id="rId31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580.emf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67.emf"/><Relationship Id="rId30" Type="http://schemas.openxmlformats.org/officeDocument/2006/relationships/customXml" Target="../ink/ink5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58.xml"/><Relationship Id="rId18" Type="http://schemas.openxmlformats.org/officeDocument/2006/relationships/image" Target="../media/image48.png"/><Relationship Id="rId3" Type="http://schemas.openxmlformats.org/officeDocument/2006/relationships/notesSlide" Target="../notesSlides/notesSlide34.xml"/><Relationship Id="rId21" Type="http://schemas.openxmlformats.org/officeDocument/2006/relationships/customXml" Target="../ink/ink62.xml"/><Relationship Id="rId7" Type="http://schemas.openxmlformats.org/officeDocument/2006/relationships/customXml" Target="../ink/ink55.xml"/><Relationship Id="rId12" Type="http://schemas.openxmlformats.org/officeDocument/2006/relationships/image" Target="../media/image45.png"/><Relationship Id="rId17" Type="http://schemas.openxmlformats.org/officeDocument/2006/relationships/customXml" Target="../ink/ink6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20" Type="http://schemas.openxmlformats.org/officeDocument/2006/relationships/image" Target="../media/image49.png"/><Relationship Id="rId1" Type="http://schemas.openxmlformats.org/officeDocument/2006/relationships/tags" Target="../tags/tag38.xml"/><Relationship Id="rId6" Type="http://schemas.openxmlformats.org/officeDocument/2006/relationships/image" Target="../media/image42.png"/><Relationship Id="rId11" Type="http://schemas.openxmlformats.org/officeDocument/2006/relationships/customXml" Target="../ink/ink57.xml"/><Relationship Id="rId24" Type="http://schemas.openxmlformats.org/officeDocument/2006/relationships/image" Target="../media/image51.png"/><Relationship Id="rId5" Type="http://schemas.openxmlformats.org/officeDocument/2006/relationships/customXml" Target="../ink/ink54.xml"/><Relationship Id="rId15" Type="http://schemas.openxmlformats.org/officeDocument/2006/relationships/customXml" Target="../ink/ink59.xml"/><Relationship Id="rId23" Type="http://schemas.openxmlformats.org/officeDocument/2006/relationships/customXml" Target="../ink/ink63.xml"/><Relationship Id="rId10" Type="http://schemas.openxmlformats.org/officeDocument/2006/relationships/image" Target="../media/image44.png"/><Relationship Id="rId19" Type="http://schemas.openxmlformats.org/officeDocument/2006/relationships/customXml" Target="../ink/ink61.xml"/><Relationship Id="rId4" Type="http://schemas.openxmlformats.org/officeDocument/2006/relationships/image" Target="../media/image41.png"/><Relationship Id="rId9" Type="http://schemas.openxmlformats.org/officeDocument/2006/relationships/customXml" Target="../ink/ink56.xml"/><Relationship Id="rId14" Type="http://schemas.openxmlformats.org/officeDocument/2006/relationships/image" Target="../media/image46.png"/><Relationship Id="rId2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8.xml"/><Relationship Id="rId18" Type="http://schemas.openxmlformats.org/officeDocument/2006/relationships/image" Target="../media/image87.emf"/><Relationship Id="rId26" Type="http://schemas.openxmlformats.org/officeDocument/2006/relationships/image" Target="../media/image68.emf"/><Relationship Id="rId39" Type="http://schemas.openxmlformats.org/officeDocument/2006/relationships/customXml" Target="../ink/ink81.xml"/><Relationship Id="rId3" Type="http://schemas.openxmlformats.org/officeDocument/2006/relationships/image" Target="../media/image52.png"/><Relationship Id="rId21" Type="http://schemas.openxmlformats.org/officeDocument/2006/relationships/customXml" Target="../ink/ink72.xml"/><Relationship Id="rId34" Type="http://schemas.openxmlformats.org/officeDocument/2006/relationships/image" Target="../media/image410.emf"/><Relationship Id="rId42" Type="http://schemas.openxmlformats.org/officeDocument/2006/relationships/image" Target="../media/image470.png"/><Relationship Id="rId47" Type="http://schemas.openxmlformats.org/officeDocument/2006/relationships/customXml" Target="../ink/ink85.xml"/><Relationship Id="rId50" Type="http://schemas.openxmlformats.org/officeDocument/2006/relationships/image" Target="../media/image56.png"/><Relationship Id="rId7" Type="http://schemas.openxmlformats.org/officeDocument/2006/relationships/customXml" Target="../ink/ink65.xml"/><Relationship Id="rId12" Type="http://schemas.openxmlformats.org/officeDocument/2006/relationships/image" Target="../media/image84.emf"/><Relationship Id="rId17" Type="http://schemas.openxmlformats.org/officeDocument/2006/relationships/customXml" Target="../ink/ink70.xml"/><Relationship Id="rId25" Type="http://schemas.openxmlformats.org/officeDocument/2006/relationships/customXml" Target="../ink/ink74.xml"/><Relationship Id="rId33" Type="http://schemas.openxmlformats.org/officeDocument/2006/relationships/customXml" Target="../ink/ink78.xml"/><Relationship Id="rId38" Type="http://schemas.openxmlformats.org/officeDocument/2006/relationships/image" Target="../media/image92.emf"/><Relationship Id="rId46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emf"/><Relationship Id="rId20" Type="http://schemas.openxmlformats.org/officeDocument/2006/relationships/image" Target="../media/image88.emf"/><Relationship Id="rId29" Type="http://schemas.openxmlformats.org/officeDocument/2006/relationships/customXml" Target="../ink/ink76.xml"/><Relationship Id="rId41" Type="http://schemas.openxmlformats.org/officeDocument/2006/relationships/customXml" Target="../ink/ink82.xml"/><Relationship Id="rId1" Type="http://schemas.openxmlformats.org/officeDocument/2006/relationships/tags" Target="../tags/tag40.xml"/><Relationship Id="rId6" Type="http://schemas.openxmlformats.org/officeDocument/2006/relationships/image" Target="../media/image81.emf"/><Relationship Id="rId11" Type="http://schemas.openxmlformats.org/officeDocument/2006/relationships/customXml" Target="../ink/ink67.xml"/><Relationship Id="rId24" Type="http://schemas.openxmlformats.org/officeDocument/2006/relationships/image" Target="../media/image90.emf"/><Relationship Id="rId32" Type="http://schemas.openxmlformats.org/officeDocument/2006/relationships/image" Target="../media/image80.emf"/><Relationship Id="rId37" Type="http://schemas.openxmlformats.org/officeDocument/2006/relationships/customXml" Target="../ink/ink80.xml"/><Relationship Id="rId40" Type="http://schemas.openxmlformats.org/officeDocument/2006/relationships/image" Target="../media/image93.emf"/><Relationship Id="rId45" Type="http://schemas.openxmlformats.org/officeDocument/2006/relationships/customXml" Target="../ink/ink84.xml"/><Relationship Id="rId5" Type="http://schemas.openxmlformats.org/officeDocument/2006/relationships/customXml" Target="../ink/ink64.xml"/><Relationship Id="rId15" Type="http://schemas.openxmlformats.org/officeDocument/2006/relationships/customXml" Target="../ink/ink69.xml"/><Relationship Id="rId23" Type="http://schemas.openxmlformats.org/officeDocument/2006/relationships/customXml" Target="../ink/ink73.xml"/><Relationship Id="rId28" Type="http://schemas.openxmlformats.org/officeDocument/2006/relationships/image" Target="../media/image69.emf"/><Relationship Id="rId36" Type="http://schemas.openxmlformats.org/officeDocument/2006/relationships/image" Target="../media/image91.emf"/><Relationship Id="rId49" Type="http://schemas.openxmlformats.org/officeDocument/2006/relationships/customXml" Target="../ink/ink86.xml"/><Relationship Id="rId10" Type="http://schemas.openxmlformats.org/officeDocument/2006/relationships/image" Target="../media/image83.emf"/><Relationship Id="rId19" Type="http://schemas.openxmlformats.org/officeDocument/2006/relationships/customXml" Target="../ink/ink71.xml"/><Relationship Id="rId31" Type="http://schemas.openxmlformats.org/officeDocument/2006/relationships/customXml" Target="../ink/ink77.xml"/><Relationship Id="rId44" Type="http://schemas.openxmlformats.org/officeDocument/2006/relationships/image" Target="../media/image480.png"/><Relationship Id="rId4" Type="http://schemas.openxmlformats.org/officeDocument/2006/relationships/image" Target="../media/image53.png"/><Relationship Id="rId9" Type="http://schemas.openxmlformats.org/officeDocument/2006/relationships/customXml" Target="../ink/ink66.xml"/><Relationship Id="rId14" Type="http://schemas.openxmlformats.org/officeDocument/2006/relationships/image" Target="../media/image85.emf"/><Relationship Id="rId22" Type="http://schemas.openxmlformats.org/officeDocument/2006/relationships/image" Target="../media/image89.emf"/><Relationship Id="rId27" Type="http://schemas.openxmlformats.org/officeDocument/2006/relationships/customXml" Target="../ink/ink75.xml"/><Relationship Id="rId30" Type="http://schemas.openxmlformats.org/officeDocument/2006/relationships/image" Target="../media/image79.emf"/><Relationship Id="rId35" Type="http://schemas.openxmlformats.org/officeDocument/2006/relationships/customXml" Target="../ink/ink79.xml"/><Relationship Id="rId43" Type="http://schemas.openxmlformats.org/officeDocument/2006/relationships/customXml" Target="../ink/ink83.xml"/><Relationship Id="rId48" Type="http://schemas.openxmlformats.org/officeDocument/2006/relationships/image" Target="../media/image55.png"/><Relationship Id="rId8" Type="http://schemas.openxmlformats.org/officeDocument/2006/relationships/image" Target="../media/image8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hyperlink" Target="http://webaim.org/resources/contrastchecker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emf"/><Relationship Id="rId13" Type="http://schemas.openxmlformats.org/officeDocument/2006/relationships/customXml" Target="../ink/ink91.xml"/><Relationship Id="rId18" Type="http://schemas.openxmlformats.org/officeDocument/2006/relationships/customXml" Target="../ink/ink94.xml"/><Relationship Id="rId3" Type="http://schemas.openxmlformats.org/officeDocument/2006/relationships/notesSlide" Target="../notesSlides/notesSlide38.xml"/><Relationship Id="rId7" Type="http://schemas.openxmlformats.org/officeDocument/2006/relationships/customXml" Target="../ink/ink88.xml"/><Relationship Id="rId12" Type="http://schemas.openxmlformats.org/officeDocument/2006/relationships/image" Target="../media/image510.png"/><Relationship Id="rId17" Type="http://schemas.openxmlformats.org/officeDocument/2006/relationships/customXml" Target="../ink/ink9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20" Type="http://schemas.openxmlformats.org/officeDocument/2006/relationships/customXml" Target="../ink/ink96.xml"/><Relationship Id="rId1" Type="http://schemas.openxmlformats.org/officeDocument/2006/relationships/tags" Target="../tags/tag43.xml"/><Relationship Id="rId6" Type="http://schemas.openxmlformats.org/officeDocument/2006/relationships/image" Target="../media/image920.emf"/><Relationship Id="rId11" Type="http://schemas.openxmlformats.org/officeDocument/2006/relationships/customXml" Target="../ink/ink90.xml"/><Relationship Id="rId5" Type="http://schemas.openxmlformats.org/officeDocument/2006/relationships/customXml" Target="../ink/ink87.xml"/><Relationship Id="rId15" Type="http://schemas.openxmlformats.org/officeDocument/2006/relationships/customXml" Target="../ink/ink92.xml"/><Relationship Id="rId10" Type="http://schemas.openxmlformats.org/officeDocument/2006/relationships/image" Target="../media/image500.png"/><Relationship Id="rId19" Type="http://schemas.openxmlformats.org/officeDocument/2006/relationships/customXml" Target="../ink/ink95.xml"/><Relationship Id="rId4" Type="http://schemas.openxmlformats.org/officeDocument/2006/relationships/image" Target="../media/image57.png"/><Relationship Id="rId9" Type="http://schemas.openxmlformats.org/officeDocument/2006/relationships/customXml" Target="../ink/ink89.xml"/><Relationship Id="rId14" Type="http://schemas.openxmlformats.org/officeDocument/2006/relationships/image" Target="../media/image52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hyperlink" Target="http://www.google.com/webfonts" TargetMode="External"/><Relationship Id="rId7" Type="http://schemas.openxmlformats.org/officeDocument/2006/relationships/customXml" Target="../ink/ink9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customXml" Target="../ink/ink97.xml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customXml" Target="../ink/ink9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://www.w3.org/Style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customXml" Target="../ink/ink104.xml"/><Relationship Id="rId18" Type="http://schemas.openxmlformats.org/officeDocument/2006/relationships/image" Target="../media/image610.png"/><Relationship Id="rId26" Type="http://schemas.openxmlformats.org/officeDocument/2006/relationships/image" Target="../media/image65.png"/><Relationship Id="rId3" Type="http://schemas.openxmlformats.org/officeDocument/2006/relationships/notesSlide" Target="../notesSlides/notesSlide40.xml"/><Relationship Id="rId21" Type="http://schemas.openxmlformats.org/officeDocument/2006/relationships/customXml" Target="../ink/ink108.xml"/><Relationship Id="rId34" Type="http://schemas.openxmlformats.org/officeDocument/2006/relationships/image" Target="../media/image69.png"/><Relationship Id="rId7" Type="http://schemas.openxmlformats.org/officeDocument/2006/relationships/customXml" Target="../ink/ink101.xml"/><Relationship Id="rId12" Type="http://schemas.openxmlformats.org/officeDocument/2006/relationships/image" Target="../media/image580.png"/><Relationship Id="rId17" Type="http://schemas.openxmlformats.org/officeDocument/2006/relationships/customXml" Target="../ink/ink106.xml"/><Relationship Id="rId25" Type="http://schemas.openxmlformats.org/officeDocument/2006/relationships/customXml" Target="../ink/ink110.xml"/><Relationship Id="rId33" Type="http://schemas.openxmlformats.org/officeDocument/2006/relationships/customXml" Target="../ink/ink11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0.png"/><Relationship Id="rId20" Type="http://schemas.openxmlformats.org/officeDocument/2006/relationships/image" Target="../media/image620.png"/><Relationship Id="rId29" Type="http://schemas.openxmlformats.org/officeDocument/2006/relationships/customXml" Target="../ink/ink112.xml"/><Relationship Id="rId1" Type="http://schemas.openxmlformats.org/officeDocument/2006/relationships/tags" Target="../tags/tag45.xml"/><Relationship Id="rId6" Type="http://schemas.openxmlformats.org/officeDocument/2006/relationships/image" Target="../media/image550.png"/><Relationship Id="rId11" Type="http://schemas.openxmlformats.org/officeDocument/2006/relationships/customXml" Target="../ink/ink103.xml"/><Relationship Id="rId24" Type="http://schemas.openxmlformats.org/officeDocument/2006/relationships/image" Target="../media/image64.png"/><Relationship Id="rId32" Type="http://schemas.openxmlformats.org/officeDocument/2006/relationships/image" Target="../media/image68.png"/><Relationship Id="rId5" Type="http://schemas.openxmlformats.org/officeDocument/2006/relationships/customXml" Target="../ink/ink100.xml"/><Relationship Id="rId15" Type="http://schemas.openxmlformats.org/officeDocument/2006/relationships/customXml" Target="../ink/ink105.xml"/><Relationship Id="rId23" Type="http://schemas.openxmlformats.org/officeDocument/2006/relationships/customXml" Target="../ink/ink109.xml"/><Relationship Id="rId28" Type="http://schemas.openxmlformats.org/officeDocument/2006/relationships/image" Target="../media/image66.png"/><Relationship Id="rId36" Type="http://schemas.openxmlformats.org/officeDocument/2006/relationships/image" Target="../media/image70.png"/><Relationship Id="rId10" Type="http://schemas.openxmlformats.org/officeDocument/2006/relationships/image" Target="../media/image570.png"/><Relationship Id="rId19" Type="http://schemas.openxmlformats.org/officeDocument/2006/relationships/customXml" Target="../ink/ink107.xml"/><Relationship Id="rId31" Type="http://schemas.openxmlformats.org/officeDocument/2006/relationships/customXml" Target="../ink/ink113.xml"/><Relationship Id="rId4" Type="http://schemas.openxmlformats.org/officeDocument/2006/relationships/image" Target="../media/image62.png"/><Relationship Id="rId9" Type="http://schemas.openxmlformats.org/officeDocument/2006/relationships/customXml" Target="../ink/ink102.xml"/><Relationship Id="rId14" Type="http://schemas.openxmlformats.org/officeDocument/2006/relationships/image" Target="../media/image590.png"/><Relationship Id="rId22" Type="http://schemas.openxmlformats.org/officeDocument/2006/relationships/image" Target="../media/image63.png"/><Relationship Id="rId27" Type="http://schemas.openxmlformats.org/officeDocument/2006/relationships/customXml" Target="../ink/ink111.xml"/><Relationship Id="rId30" Type="http://schemas.openxmlformats.org/officeDocument/2006/relationships/image" Target="../media/image67.png"/><Relationship Id="rId35" Type="http://schemas.openxmlformats.org/officeDocument/2006/relationships/customXml" Target="../ink/ink1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7.xml"/><Relationship Id="rId13" Type="http://schemas.openxmlformats.org/officeDocument/2006/relationships/image" Target="../media/image1300.e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270.emf"/><Relationship Id="rId12" Type="http://schemas.openxmlformats.org/officeDocument/2006/relationships/customXml" Target="../ink/ink1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customXml" Target="../ink/ink116.xml"/><Relationship Id="rId11" Type="http://schemas.openxmlformats.org/officeDocument/2006/relationships/image" Target="../media/image1290.emf"/><Relationship Id="rId5" Type="http://schemas.openxmlformats.org/officeDocument/2006/relationships/image" Target="../media/image73.png"/><Relationship Id="rId15" Type="http://schemas.openxmlformats.org/officeDocument/2006/relationships/image" Target="../media/image1310.emf"/><Relationship Id="rId10" Type="http://schemas.openxmlformats.org/officeDocument/2006/relationships/customXml" Target="../ink/ink118.xml"/><Relationship Id="rId4" Type="http://schemas.openxmlformats.org/officeDocument/2006/relationships/image" Target="../media/image72.png"/><Relationship Id="rId9" Type="http://schemas.openxmlformats.org/officeDocument/2006/relationships/image" Target="../media/image1280.emf"/><Relationship Id="rId14" Type="http://schemas.openxmlformats.org/officeDocument/2006/relationships/customXml" Target="../ink/ink1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2.xml"/><Relationship Id="rId18" Type="http://schemas.openxmlformats.org/officeDocument/2006/relationships/image" Target="../media/image119.emf"/><Relationship Id="rId26" Type="http://schemas.openxmlformats.org/officeDocument/2006/relationships/image" Target="../media/image136.emf"/><Relationship Id="rId39" Type="http://schemas.openxmlformats.org/officeDocument/2006/relationships/customXml" Target="../ink/ink136.xml"/><Relationship Id="rId3" Type="http://schemas.openxmlformats.org/officeDocument/2006/relationships/notesSlide" Target="../notesSlides/notesSlide45.xml"/><Relationship Id="rId21" Type="http://schemas.openxmlformats.org/officeDocument/2006/relationships/customXml" Target="../ink/ink127.xml"/><Relationship Id="rId34" Type="http://schemas.openxmlformats.org/officeDocument/2006/relationships/image" Target="../media/image142.emf"/><Relationship Id="rId42" Type="http://schemas.openxmlformats.org/officeDocument/2006/relationships/image" Target="../media/image146.emf"/><Relationship Id="rId7" Type="http://schemas.openxmlformats.org/officeDocument/2006/relationships/image" Target="../media/image700.png"/><Relationship Id="rId12" Type="http://schemas.openxmlformats.org/officeDocument/2006/relationships/customXml" Target="../ink/ink124.xml"/><Relationship Id="rId25" Type="http://schemas.openxmlformats.org/officeDocument/2006/relationships/customXml" Target="../ink/ink129.xml"/><Relationship Id="rId33" Type="http://schemas.openxmlformats.org/officeDocument/2006/relationships/customXml" Target="../ink/ink133.xml"/><Relationship Id="rId38" Type="http://schemas.openxmlformats.org/officeDocument/2006/relationships/image" Target="../media/image144.emf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133.emf"/><Relationship Id="rId29" Type="http://schemas.openxmlformats.org/officeDocument/2006/relationships/customXml" Target="../ink/ink131.xml"/><Relationship Id="rId41" Type="http://schemas.openxmlformats.org/officeDocument/2006/relationships/customXml" Target="../ink/ink137.xml"/><Relationship Id="rId1" Type="http://schemas.openxmlformats.org/officeDocument/2006/relationships/tags" Target="../tags/tag50.xml"/><Relationship Id="rId6" Type="http://schemas.openxmlformats.org/officeDocument/2006/relationships/customXml" Target="../ink/ink121.xml"/><Relationship Id="rId11" Type="http://schemas.openxmlformats.org/officeDocument/2006/relationships/image" Target="../media/image720.png"/><Relationship Id="rId24" Type="http://schemas.openxmlformats.org/officeDocument/2006/relationships/image" Target="../media/image118.emf"/><Relationship Id="rId32" Type="http://schemas.openxmlformats.org/officeDocument/2006/relationships/image" Target="../media/image141.emf"/><Relationship Id="rId37" Type="http://schemas.openxmlformats.org/officeDocument/2006/relationships/customXml" Target="../ink/ink135.xml"/><Relationship Id="rId40" Type="http://schemas.openxmlformats.org/officeDocument/2006/relationships/image" Target="../media/image145.emf"/><Relationship Id="rId5" Type="http://schemas.openxmlformats.org/officeDocument/2006/relationships/hyperlink" Target="mailto:yourfirstname@yourlastname.com" TargetMode="External"/><Relationship Id="rId15" Type="http://schemas.openxmlformats.org/officeDocument/2006/relationships/customXml" Target="../ink/ink125.xml"/><Relationship Id="rId23" Type="http://schemas.openxmlformats.org/officeDocument/2006/relationships/customXml" Target="../ink/ink128.xml"/><Relationship Id="rId28" Type="http://schemas.openxmlformats.org/officeDocument/2006/relationships/image" Target="../media/image139.emf"/><Relationship Id="rId36" Type="http://schemas.openxmlformats.org/officeDocument/2006/relationships/image" Target="../media/image143.emf"/><Relationship Id="rId10" Type="http://schemas.openxmlformats.org/officeDocument/2006/relationships/customXml" Target="../ink/ink123.xml"/><Relationship Id="rId19" Type="http://schemas.openxmlformats.org/officeDocument/2006/relationships/customXml" Target="../ink/ink126.xml"/><Relationship Id="rId31" Type="http://schemas.openxmlformats.org/officeDocument/2006/relationships/customXml" Target="../ink/ink132.xml"/><Relationship Id="rId4" Type="http://schemas.openxmlformats.org/officeDocument/2006/relationships/image" Target="../media/image75.png"/><Relationship Id="rId9" Type="http://schemas.openxmlformats.org/officeDocument/2006/relationships/image" Target="../media/image710.png"/><Relationship Id="rId14" Type="http://schemas.openxmlformats.org/officeDocument/2006/relationships/image" Target="../media/image138.emf"/><Relationship Id="rId22" Type="http://schemas.openxmlformats.org/officeDocument/2006/relationships/image" Target="../media/image730.png"/><Relationship Id="rId27" Type="http://schemas.openxmlformats.org/officeDocument/2006/relationships/customXml" Target="../ink/ink130.xml"/><Relationship Id="rId30" Type="http://schemas.openxmlformats.org/officeDocument/2006/relationships/image" Target="../media/image140.emf"/><Relationship Id="rId35" Type="http://schemas.openxmlformats.org/officeDocument/2006/relationships/customXml" Target="../ink/ink1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.xml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43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customXml" Target="../ink/ink138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144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XHTML" TargetMode="External"/><Relationship Id="rId13" Type="http://schemas.openxmlformats.org/officeDocument/2006/relationships/hyperlink" Target="http://en.wikipedia.org/wiki/Typeface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http://en.wikipedia.org/wiki/HTML" TargetMode="External"/><Relationship Id="rId12" Type="http://schemas.openxmlformats.org/officeDocument/2006/relationships/hyperlink" Target="http://en.wikipedia.org/wiki/Color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://en.wikipedia.org/wiki/Web_page" TargetMode="External"/><Relationship Id="rId11" Type="http://schemas.openxmlformats.org/officeDocument/2006/relationships/hyperlink" Target="http://en.wikipedia.org/wiki/XUL" TargetMode="External"/><Relationship Id="rId5" Type="http://schemas.openxmlformats.org/officeDocument/2006/relationships/hyperlink" Target="http://en.wikipedia.org/wiki/Markup_language" TargetMode="External"/><Relationship Id="rId10" Type="http://schemas.openxmlformats.org/officeDocument/2006/relationships/hyperlink" Target="http://en.wikipedia.org/wiki/Scalable_Vector_Graphics" TargetMode="External"/><Relationship Id="rId4" Type="http://schemas.openxmlformats.org/officeDocument/2006/relationships/hyperlink" Target="http://en.wikipedia.org/wiki/Stylesheet_language" TargetMode="External"/><Relationship Id="rId9" Type="http://schemas.openxmlformats.org/officeDocument/2006/relationships/hyperlink" Target="http://en.wikipedia.org/wiki/XML" TargetMode="External"/><Relationship Id="rId14" Type="http://schemas.openxmlformats.org/officeDocument/2006/relationships/hyperlink" Target="http://en.wikipedia.org/wiki/Layout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1.xml"/><Relationship Id="rId13" Type="http://schemas.openxmlformats.org/officeDocument/2006/relationships/image" Target="../media/image151.emf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48.emf"/><Relationship Id="rId12" Type="http://schemas.openxmlformats.org/officeDocument/2006/relationships/customXml" Target="../ink/ink1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customXml" Target="../ink/ink140.xml"/><Relationship Id="rId11" Type="http://schemas.openxmlformats.org/officeDocument/2006/relationships/image" Target="../media/image150.emf"/><Relationship Id="rId5" Type="http://schemas.openxmlformats.org/officeDocument/2006/relationships/image" Target="../media/image80.png"/><Relationship Id="rId10" Type="http://schemas.openxmlformats.org/officeDocument/2006/relationships/customXml" Target="../ink/ink142.xml"/><Relationship Id="rId4" Type="http://schemas.openxmlformats.org/officeDocument/2006/relationships/image" Target="../media/image79.png"/><Relationship Id="rId9" Type="http://schemas.openxmlformats.org/officeDocument/2006/relationships/image" Target="../media/image149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customXml" Target="../ink/ink148.xml"/><Relationship Id="rId18" Type="http://schemas.openxmlformats.org/officeDocument/2006/relationships/image" Target="../media/image86.png"/><Relationship Id="rId26" Type="http://schemas.openxmlformats.org/officeDocument/2006/relationships/image" Target="../media/image90.png"/><Relationship Id="rId3" Type="http://schemas.openxmlformats.org/officeDocument/2006/relationships/notesSlide" Target="../notesSlides/notesSlide50.xml"/><Relationship Id="rId21" Type="http://schemas.openxmlformats.org/officeDocument/2006/relationships/customXml" Target="../ink/ink152.xml"/><Relationship Id="rId7" Type="http://schemas.openxmlformats.org/officeDocument/2006/relationships/customXml" Target="../ink/ink145.xml"/><Relationship Id="rId12" Type="http://schemas.openxmlformats.org/officeDocument/2006/relationships/image" Target="../media/image83.png"/><Relationship Id="rId17" Type="http://schemas.openxmlformats.org/officeDocument/2006/relationships/customXml" Target="../ink/ink150.xml"/><Relationship Id="rId25" Type="http://schemas.openxmlformats.org/officeDocument/2006/relationships/customXml" Target="../ink/ink15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png"/><Relationship Id="rId20" Type="http://schemas.openxmlformats.org/officeDocument/2006/relationships/image" Target="../media/image87.png"/><Relationship Id="rId29" Type="http://schemas.openxmlformats.org/officeDocument/2006/relationships/customXml" Target="../ink/ink156.xml"/><Relationship Id="rId1" Type="http://schemas.openxmlformats.org/officeDocument/2006/relationships/tags" Target="../tags/tag56.xml"/><Relationship Id="rId6" Type="http://schemas.openxmlformats.org/officeDocument/2006/relationships/image" Target="../media/image801.png"/><Relationship Id="rId11" Type="http://schemas.openxmlformats.org/officeDocument/2006/relationships/customXml" Target="../ink/ink147.xml"/><Relationship Id="rId24" Type="http://schemas.openxmlformats.org/officeDocument/2006/relationships/image" Target="../media/image89.png"/><Relationship Id="rId5" Type="http://schemas.openxmlformats.org/officeDocument/2006/relationships/customXml" Target="../ink/ink144.xml"/><Relationship Id="rId15" Type="http://schemas.openxmlformats.org/officeDocument/2006/relationships/customXml" Target="../ink/ink149.xml"/><Relationship Id="rId23" Type="http://schemas.openxmlformats.org/officeDocument/2006/relationships/customXml" Target="../ink/ink153.xml"/><Relationship Id="rId28" Type="http://schemas.openxmlformats.org/officeDocument/2006/relationships/image" Target="../media/image91.png"/><Relationship Id="rId10" Type="http://schemas.openxmlformats.org/officeDocument/2006/relationships/image" Target="../media/image82.png"/><Relationship Id="rId19" Type="http://schemas.openxmlformats.org/officeDocument/2006/relationships/customXml" Target="../ink/ink151.xml"/><Relationship Id="rId4" Type="http://schemas.openxmlformats.org/officeDocument/2006/relationships/image" Target="../media/image81.png"/><Relationship Id="rId9" Type="http://schemas.openxmlformats.org/officeDocument/2006/relationships/customXml" Target="../ink/ink146.xml"/><Relationship Id="rId14" Type="http://schemas.openxmlformats.org/officeDocument/2006/relationships/image" Target="../media/image84.png"/><Relationship Id="rId22" Type="http://schemas.openxmlformats.org/officeDocument/2006/relationships/image" Target="../media/image88.png"/><Relationship Id="rId27" Type="http://schemas.openxmlformats.org/officeDocument/2006/relationships/customXml" Target="../ink/ink155.xml"/><Relationship Id="rId30" Type="http://schemas.openxmlformats.org/officeDocument/2006/relationships/image" Target="../media/image9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5" Type="http://schemas.openxmlformats.org/officeDocument/2006/relationships/image" Target="../media/image1421.emf"/><Relationship Id="rId4" Type="http://schemas.openxmlformats.org/officeDocument/2006/relationships/customXml" Target="../ink/ink1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5" Type="http://schemas.openxmlformats.org/officeDocument/2006/relationships/image" Target="../media/image1670.emf"/><Relationship Id="rId4" Type="http://schemas.openxmlformats.org/officeDocument/2006/relationships/customXml" Target="../ink/ink1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1.xml"/><Relationship Id="rId18" Type="http://schemas.openxmlformats.org/officeDocument/2006/relationships/image" Target="../media/image182.emf"/><Relationship Id="rId26" Type="http://schemas.openxmlformats.org/officeDocument/2006/relationships/image" Target="../media/image97.png"/><Relationship Id="rId3" Type="http://schemas.openxmlformats.org/officeDocument/2006/relationships/notesSlide" Target="../notesSlides/notesSlide55.xml"/><Relationship Id="rId21" Type="http://schemas.openxmlformats.org/officeDocument/2006/relationships/customXml" Target="../ink/ink165.xml"/><Relationship Id="rId7" Type="http://schemas.openxmlformats.org/officeDocument/2006/relationships/customXml" Target="../ink/ink159.xml"/><Relationship Id="rId12" Type="http://schemas.openxmlformats.org/officeDocument/2006/relationships/image" Target="../media/image179.emf"/><Relationship Id="rId17" Type="http://schemas.openxmlformats.org/officeDocument/2006/relationships/customXml" Target="../ink/ink163.xml"/><Relationship Id="rId25" Type="http://schemas.openxmlformats.org/officeDocument/2006/relationships/customXml" Target="../ink/ink16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1.emf"/><Relationship Id="rId20" Type="http://schemas.openxmlformats.org/officeDocument/2006/relationships/image" Target="../media/image183.emf"/><Relationship Id="rId1" Type="http://schemas.openxmlformats.org/officeDocument/2006/relationships/tags" Target="../tags/tag62.xml"/><Relationship Id="rId6" Type="http://schemas.openxmlformats.org/officeDocument/2006/relationships/image" Target="../media/image95.png"/><Relationship Id="rId11" Type="http://schemas.openxmlformats.org/officeDocument/2006/relationships/customXml" Target="../ink/ink160.xml"/><Relationship Id="rId24" Type="http://schemas.openxmlformats.org/officeDocument/2006/relationships/image" Target="../media/image96.png"/><Relationship Id="rId5" Type="http://schemas.openxmlformats.org/officeDocument/2006/relationships/image" Target="../media/image94.png"/><Relationship Id="rId15" Type="http://schemas.openxmlformats.org/officeDocument/2006/relationships/customXml" Target="../ink/ink162.xml"/><Relationship Id="rId23" Type="http://schemas.openxmlformats.org/officeDocument/2006/relationships/customXml" Target="../ink/ink166.xml"/><Relationship Id="rId28" Type="http://schemas.openxmlformats.org/officeDocument/2006/relationships/image" Target="../media/image98.png"/><Relationship Id="rId10" Type="http://schemas.openxmlformats.org/officeDocument/2006/relationships/image" Target="../media/image1750.emf"/><Relationship Id="rId19" Type="http://schemas.openxmlformats.org/officeDocument/2006/relationships/customXml" Target="../ink/ink164.xml"/><Relationship Id="rId4" Type="http://schemas.openxmlformats.org/officeDocument/2006/relationships/image" Target="../media/image93.png"/><Relationship Id="rId14" Type="http://schemas.openxmlformats.org/officeDocument/2006/relationships/image" Target="../media/image180.emf"/><Relationship Id="rId22" Type="http://schemas.openxmlformats.org/officeDocument/2006/relationships/image" Target="../media/image950.png"/><Relationship Id="rId27" Type="http://schemas.openxmlformats.org/officeDocument/2006/relationships/customXml" Target="../ink/ink16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emf"/><Relationship Id="rId13" Type="http://schemas.openxmlformats.org/officeDocument/2006/relationships/customXml" Target="../ink/ink172.xml"/><Relationship Id="rId18" Type="http://schemas.openxmlformats.org/officeDocument/2006/relationships/image" Target="../media/image176.emf"/><Relationship Id="rId26" Type="http://schemas.openxmlformats.org/officeDocument/2006/relationships/image" Target="../media/image910.png"/><Relationship Id="rId3" Type="http://schemas.openxmlformats.org/officeDocument/2006/relationships/notesSlide" Target="../notesSlides/notesSlide56.xml"/><Relationship Id="rId21" Type="http://schemas.openxmlformats.org/officeDocument/2006/relationships/customXml" Target="../ink/ink176.xml"/><Relationship Id="rId7" Type="http://schemas.openxmlformats.org/officeDocument/2006/relationships/customXml" Target="../ink/ink169.xml"/><Relationship Id="rId12" Type="http://schemas.openxmlformats.org/officeDocument/2006/relationships/image" Target="../media/image173.emf"/><Relationship Id="rId17" Type="http://schemas.openxmlformats.org/officeDocument/2006/relationships/customXml" Target="../ink/ink174.xml"/><Relationship Id="rId25" Type="http://schemas.openxmlformats.org/officeDocument/2006/relationships/customXml" Target="../ink/ink17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5.emf"/><Relationship Id="rId20" Type="http://schemas.openxmlformats.org/officeDocument/2006/relationships/image" Target="../media/image1630.emf"/><Relationship Id="rId1" Type="http://schemas.openxmlformats.org/officeDocument/2006/relationships/tags" Target="../tags/tag63.xml"/><Relationship Id="rId6" Type="http://schemas.openxmlformats.org/officeDocument/2006/relationships/image" Target="../media/image95.png"/><Relationship Id="rId11" Type="http://schemas.openxmlformats.org/officeDocument/2006/relationships/customXml" Target="../ink/ink171.xml"/><Relationship Id="rId24" Type="http://schemas.openxmlformats.org/officeDocument/2006/relationships/image" Target="../media/image165.emf"/><Relationship Id="rId5" Type="http://schemas.openxmlformats.org/officeDocument/2006/relationships/image" Target="../media/image100.png"/><Relationship Id="rId15" Type="http://schemas.openxmlformats.org/officeDocument/2006/relationships/customXml" Target="../ink/ink173.xml"/><Relationship Id="rId23" Type="http://schemas.openxmlformats.org/officeDocument/2006/relationships/customXml" Target="../ink/ink177.xml"/><Relationship Id="rId28" Type="http://schemas.openxmlformats.org/officeDocument/2006/relationships/image" Target="../media/image920.png"/><Relationship Id="rId10" Type="http://schemas.openxmlformats.org/officeDocument/2006/relationships/image" Target="../media/image172.emf"/><Relationship Id="rId19" Type="http://schemas.openxmlformats.org/officeDocument/2006/relationships/customXml" Target="../ink/ink175.xml"/><Relationship Id="rId4" Type="http://schemas.openxmlformats.org/officeDocument/2006/relationships/image" Target="../media/image99.png"/><Relationship Id="rId9" Type="http://schemas.openxmlformats.org/officeDocument/2006/relationships/customXml" Target="../ink/ink170.xml"/><Relationship Id="rId14" Type="http://schemas.openxmlformats.org/officeDocument/2006/relationships/image" Target="../media/image174.emf"/><Relationship Id="rId22" Type="http://schemas.openxmlformats.org/officeDocument/2006/relationships/image" Target="../media/image164.emf"/><Relationship Id="rId27" Type="http://schemas.openxmlformats.org/officeDocument/2006/relationships/customXml" Target="../ink/ink1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71.xml.rels><?xml version="1.0" encoding="UTF-8" standalone="yes"?>
<Relationships xmlns="http://schemas.openxmlformats.org/package/2006/relationships"><Relationship Id="rId18" Type="http://schemas.openxmlformats.org/officeDocument/2006/relationships/customXml" Target="../ink/ink183.xml"/><Relationship Id="rId39" Type="http://schemas.openxmlformats.org/officeDocument/2006/relationships/image" Target="../media/image790.emf"/><Relationship Id="rId109" Type="http://schemas.openxmlformats.org/officeDocument/2006/relationships/customXml" Target="../ink/ink213.xml"/><Relationship Id="rId47" Type="http://schemas.openxmlformats.org/officeDocument/2006/relationships/image" Target="../media/image199.emf"/><Relationship Id="rId50" Type="http://schemas.openxmlformats.org/officeDocument/2006/relationships/customXml" Target="../ink/ink188.xml"/><Relationship Id="rId55" Type="http://schemas.openxmlformats.org/officeDocument/2006/relationships/customXml" Target="../ink/ink190.xml"/><Relationship Id="rId63" Type="http://schemas.openxmlformats.org/officeDocument/2006/relationships/customXml" Target="../ink/ink193.xml"/><Relationship Id="rId68" Type="http://schemas.openxmlformats.org/officeDocument/2006/relationships/image" Target="../media/image168.emf"/><Relationship Id="rId76" Type="http://schemas.openxmlformats.org/officeDocument/2006/relationships/image" Target="../media/image110.png"/><Relationship Id="rId89" Type="http://schemas.openxmlformats.org/officeDocument/2006/relationships/customXml" Target="../ink/ink203.xml"/><Relationship Id="rId97" Type="http://schemas.openxmlformats.org/officeDocument/2006/relationships/customXml" Target="../ink/ink207.xml"/><Relationship Id="rId104" Type="http://schemas.openxmlformats.org/officeDocument/2006/relationships/image" Target="../media/image116.png"/><Relationship Id="rId112" Type="http://schemas.openxmlformats.org/officeDocument/2006/relationships/image" Target="../media/image120.png"/><Relationship Id="rId7" Type="http://schemas.openxmlformats.org/officeDocument/2006/relationships/customXml" Target="../ink/ink180.xml"/><Relationship Id="rId71" Type="http://schemas.openxmlformats.org/officeDocument/2006/relationships/customXml" Target="../ink/ink197.xml"/><Relationship Id="rId92" Type="http://schemas.openxmlformats.org/officeDocument/2006/relationships/image" Target="../media/image113.png"/><Relationship Id="rId2" Type="http://schemas.openxmlformats.org/officeDocument/2006/relationships/notesSlide" Target="../notesSlides/notesSlide57.xml"/><Relationship Id="rId16" Type="http://schemas.openxmlformats.org/officeDocument/2006/relationships/customXml" Target="../ink/ink182.xml"/><Relationship Id="rId107" Type="http://schemas.openxmlformats.org/officeDocument/2006/relationships/customXml" Target="../ink/ink212.xml"/><Relationship Id="rId37" Type="http://schemas.openxmlformats.org/officeDocument/2006/relationships/image" Target="../media/image194.emf"/><Relationship Id="rId40" Type="http://schemas.openxmlformats.org/officeDocument/2006/relationships/customXml" Target="../ink/ink185.xml"/><Relationship Id="rId66" Type="http://schemas.openxmlformats.org/officeDocument/2006/relationships/image" Target="../media/image106.png"/><Relationship Id="rId74" Type="http://schemas.openxmlformats.org/officeDocument/2006/relationships/image" Target="../media/image109.png"/><Relationship Id="rId79" Type="http://schemas.openxmlformats.org/officeDocument/2006/relationships/customXml" Target="../ink/ink201.xml"/><Relationship Id="rId87" Type="http://schemas.openxmlformats.org/officeDocument/2006/relationships/customXml" Target="../ink/ink202.xml"/><Relationship Id="rId102" Type="http://schemas.openxmlformats.org/officeDocument/2006/relationships/image" Target="../media/image115.png"/><Relationship Id="rId110" Type="http://schemas.openxmlformats.org/officeDocument/2006/relationships/image" Target="../media/image119.png"/><Relationship Id="rId115" Type="http://schemas.openxmlformats.org/officeDocument/2006/relationships/customXml" Target="../ink/ink216.xml"/><Relationship Id="rId5" Type="http://schemas.openxmlformats.org/officeDocument/2006/relationships/image" Target="../media/image103.png"/><Relationship Id="rId61" Type="http://schemas.openxmlformats.org/officeDocument/2006/relationships/customXml" Target="../ink/ink192.xml"/><Relationship Id="rId90" Type="http://schemas.openxmlformats.org/officeDocument/2006/relationships/image" Target="../media/image112.png"/><Relationship Id="rId95" Type="http://schemas.openxmlformats.org/officeDocument/2006/relationships/customXml" Target="../ink/ink206.xml"/><Relationship Id="rId44" Type="http://schemas.openxmlformats.org/officeDocument/2006/relationships/customXml" Target="../ink/ink186.xml"/><Relationship Id="rId52" Type="http://schemas.openxmlformats.org/officeDocument/2006/relationships/customXml" Target="../ink/ink189.xml"/><Relationship Id="rId60" Type="http://schemas.openxmlformats.org/officeDocument/2006/relationships/image" Target="../media/image1340.emf"/><Relationship Id="rId65" Type="http://schemas.openxmlformats.org/officeDocument/2006/relationships/customXml" Target="../ink/ink194.xml"/><Relationship Id="rId73" Type="http://schemas.openxmlformats.org/officeDocument/2006/relationships/customXml" Target="../ink/ink198.xml"/><Relationship Id="rId78" Type="http://schemas.openxmlformats.org/officeDocument/2006/relationships/image" Target="../media/image111.png"/><Relationship Id="rId86" Type="http://schemas.openxmlformats.org/officeDocument/2006/relationships/image" Target="../media/image790.png"/><Relationship Id="rId94" Type="http://schemas.openxmlformats.org/officeDocument/2006/relationships/image" Target="../media/image930.png"/><Relationship Id="rId99" Type="http://schemas.openxmlformats.org/officeDocument/2006/relationships/customXml" Target="../ink/ink208.xml"/><Relationship Id="rId101" Type="http://schemas.openxmlformats.org/officeDocument/2006/relationships/customXml" Target="../ink/ink209.xml"/><Relationship Id="rId4" Type="http://schemas.openxmlformats.org/officeDocument/2006/relationships/image" Target="../media/image102.png"/><Relationship Id="rId14" Type="http://schemas.openxmlformats.org/officeDocument/2006/relationships/image" Target="../media/image1830.emf"/><Relationship Id="rId43" Type="http://schemas.openxmlformats.org/officeDocument/2006/relationships/image" Target="../media/image197.emf"/><Relationship Id="rId48" Type="http://schemas.openxmlformats.org/officeDocument/2006/relationships/customXml" Target="../ink/ink187.xml"/><Relationship Id="rId56" Type="http://schemas.openxmlformats.org/officeDocument/2006/relationships/image" Target="../media/image1040.png"/><Relationship Id="rId64" Type="http://schemas.openxmlformats.org/officeDocument/2006/relationships/image" Target="../media/image1410.emf"/><Relationship Id="rId69" Type="http://schemas.openxmlformats.org/officeDocument/2006/relationships/customXml" Target="../ink/ink196.xml"/><Relationship Id="rId77" Type="http://schemas.openxmlformats.org/officeDocument/2006/relationships/customXml" Target="../ink/ink200.xml"/><Relationship Id="rId100" Type="http://schemas.openxmlformats.org/officeDocument/2006/relationships/image" Target="../media/image114.png"/><Relationship Id="rId105" Type="http://schemas.openxmlformats.org/officeDocument/2006/relationships/customXml" Target="../ink/ink211.xml"/><Relationship Id="rId113" Type="http://schemas.openxmlformats.org/officeDocument/2006/relationships/customXml" Target="../ink/ink215.xml"/><Relationship Id="rId51" Type="http://schemas.openxmlformats.org/officeDocument/2006/relationships/image" Target="../media/image201.emf"/><Relationship Id="rId72" Type="http://schemas.openxmlformats.org/officeDocument/2006/relationships/image" Target="../media/image108.png"/><Relationship Id="rId93" Type="http://schemas.openxmlformats.org/officeDocument/2006/relationships/customXml" Target="../ink/ink205.xml"/><Relationship Id="rId98" Type="http://schemas.openxmlformats.org/officeDocument/2006/relationships/image" Target="../media/image1020.png"/><Relationship Id="rId3" Type="http://schemas.openxmlformats.org/officeDocument/2006/relationships/image" Target="../media/image101.png"/><Relationship Id="rId17" Type="http://schemas.openxmlformats.org/officeDocument/2006/relationships/image" Target="../media/image1030.png"/><Relationship Id="rId38" Type="http://schemas.openxmlformats.org/officeDocument/2006/relationships/customXml" Target="../ink/ink184.xml"/><Relationship Id="rId67" Type="http://schemas.openxmlformats.org/officeDocument/2006/relationships/customXml" Target="../ink/ink195.xml"/><Relationship Id="rId103" Type="http://schemas.openxmlformats.org/officeDocument/2006/relationships/customXml" Target="../ink/ink210.xml"/><Relationship Id="rId108" Type="http://schemas.openxmlformats.org/officeDocument/2006/relationships/image" Target="../media/image118.png"/><Relationship Id="rId116" Type="http://schemas.openxmlformats.org/officeDocument/2006/relationships/image" Target="../media/image122.png"/><Relationship Id="rId54" Type="http://schemas.openxmlformats.org/officeDocument/2006/relationships/image" Target="../media/image1181.emf"/><Relationship Id="rId62" Type="http://schemas.openxmlformats.org/officeDocument/2006/relationships/image" Target="../media/image105.png"/><Relationship Id="rId70" Type="http://schemas.openxmlformats.org/officeDocument/2006/relationships/image" Target="../media/image107.png"/><Relationship Id="rId75" Type="http://schemas.openxmlformats.org/officeDocument/2006/relationships/customXml" Target="../ink/ink199.xml"/><Relationship Id="rId88" Type="http://schemas.openxmlformats.org/officeDocument/2006/relationships/image" Target="../media/image800.png"/><Relationship Id="rId91" Type="http://schemas.openxmlformats.org/officeDocument/2006/relationships/customXml" Target="../ink/ink204.xml"/><Relationship Id="rId96" Type="http://schemas.openxmlformats.org/officeDocument/2006/relationships/image" Target="../media/image1010.png"/><Relationship Id="rId111" Type="http://schemas.openxmlformats.org/officeDocument/2006/relationships/customXml" Target="../ink/ink2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5" Type="http://schemas.openxmlformats.org/officeDocument/2006/relationships/customXml" Target="../ink/ink181.xml"/><Relationship Id="rId49" Type="http://schemas.openxmlformats.org/officeDocument/2006/relationships/image" Target="../media/image200.emf"/><Relationship Id="rId57" Type="http://schemas.openxmlformats.org/officeDocument/2006/relationships/customXml" Target="../ink/ink191.xml"/><Relationship Id="rId106" Type="http://schemas.openxmlformats.org/officeDocument/2006/relationships/image" Target="../media/image117.png"/><Relationship Id="rId114" Type="http://schemas.openxmlformats.org/officeDocument/2006/relationships/image" Target="../media/image12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emf"/><Relationship Id="rId13" Type="http://schemas.openxmlformats.org/officeDocument/2006/relationships/customXml" Target="../ink/ink221.xml"/><Relationship Id="rId18" Type="http://schemas.openxmlformats.org/officeDocument/2006/relationships/image" Target="../media/image211.emf"/><Relationship Id="rId3" Type="http://schemas.openxmlformats.org/officeDocument/2006/relationships/image" Target="../media/image123.png"/><Relationship Id="rId21" Type="http://schemas.openxmlformats.org/officeDocument/2006/relationships/customXml" Target="../ink/ink225.xml"/><Relationship Id="rId7" Type="http://schemas.openxmlformats.org/officeDocument/2006/relationships/customXml" Target="../ink/ink218.xml"/><Relationship Id="rId12" Type="http://schemas.openxmlformats.org/officeDocument/2006/relationships/image" Target="../media/image208.emf"/><Relationship Id="rId17" Type="http://schemas.openxmlformats.org/officeDocument/2006/relationships/customXml" Target="../ink/ink223.xml"/><Relationship Id="rId2" Type="http://schemas.openxmlformats.org/officeDocument/2006/relationships/notesSlide" Target="../notesSlides/notesSlide59.xml"/><Relationship Id="rId16" Type="http://schemas.openxmlformats.org/officeDocument/2006/relationships/image" Target="../media/image210.emf"/><Relationship Id="rId20" Type="http://schemas.openxmlformats.org/officeDocument/2006/relationships/image" Target="../media/image2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emf"/><Relationship Id="rId11" Type="http://schemas.openxmlformats.org/officeDocument/2006/relationships/customXml" Target="../ink/ink220.xml"/><Relationship Id="rId5" Type="http://schemas.openxmlformats.org/officeDocument/2006/relationships/customXml" Target="../ink/ink217.xml"/><Relationship Id="rId15" Type="http://schemas.openxmlformats.org/officeDocument/2006/relationships/customXml" Target="../ink/ink222.xml"/><Relationship Id="rId10" Type="http://schemas.openxmlformats.org/officeDocument/2006/relationships/image" Target="../media/image207.emf"/><Relationship Id="rId19" Type="http://schemas.openxmlformats.org/officeDocument/2006/relationships/customXml" Target="../ink/ink224.xml"/><Relationship Id="rId4" Type="http://schemas.openxmlformats.org/officeDocument/2006/relationships/image" Target="../media/image124.png"/><Relationship Id="rId9" Type="http://schemas.openxmlformats.org/officeDocument/2006/relationships/customXml" Target="../ink/ink219.xml"/><Relationship Id="rId14" Type="http://schemas.openxmlformats.org/officeDocument/2006/relationships/image" Target="../media/image209.emf"/><Relationship Id="rId22" Type="http://schemas.openxmlformats.org/officeDocument/2006/relationships/image" Target="../media/image12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emf"/><Relationship Id="rId13" Type="http://schemas.openxmlformats.org/officeDocument/2006/relationships/image" Target="../media/image129.png"/><Relationship Id="rId18" Type="http://schemas.openxmlformats.org/officeDocument/2006/relationships/customXml" Target="../ink/ink232.xml"/><Relationship Id="rId26" Type="http://schemas.openxmlformats.org/officeDocument/2006/relationships/customXml" Target="../ink/ink236.xml"/><Relationship Id="rId39" Type="http://schemas.openxmlformats.org/officeDocument/2006/relationships/customXml" Target="../ink/ink244.xml"/><Relationship Id="rId3" Type="http://schemas.openxmlformats.org/officeDocument/2006/relationships/image" Target="../media/image127.png"/><Relationship Id="rId21" Type="http://schemas.openxmlformats.org/officeDocument/2006/relationships/image" Target="../media/image1180.emf"/><Relationship Id="rId34" Type="http://schemas.openxmlformats.org/officeDocument/2006/relationships/image" Target="../media/image213.emf"/><Relationship Id="rId42" Type="http://schemas.openxmlformats.org/officeDocument/2006/relationships/image" Target="../media/image190.emf"/><Relationship Id="rId7" Type="http://schemas.openxmlformats.org/officeDocument/2006/relationships/customXml" Target="../ink/ink227.xml"/><Relationship Id="rId12" Type="http://schemas.openxmlformats.org/officeDocument/2006/relationships/image" Target="../media/image940.emf"/><Relationship Id="rId17" Type="http://schemas.openxmlformats.org/officeDocument/2006/relationships/image" Target="../media/image1110.emf"/><Relationship Id="rId25" Type="http://schemas.openxmlformats.org/officeDocument/2006/relationships/image" Target="../media/image196.emf"/><Relationship Id="rId33" Type="http://schemas.openxmlformats.org/officeDocument/2006/relationships/customXml" Target="../ink/ink241.xml"/><Relationship Id="rId38" Type="http://schemas.openxmlformats.org/officeDocument/2006/relationships/image" Target="../media/image1870.emf"/><Relationship Id="rId2" Type="http://schemas.openxmlformats.org/officeDocument/2006/relationships/notesSlide" Target="../notesSlides/notesSlide62.xml"/><Relationship Id="rId16" Type="http://schemas.openxmlformats.org/officeDocument/2006/relationships/customXml" Target="../ink/ink231.xml"/><Relationship Id="rId20" Type="http://schemas.openxmlformats.org/officeDocument/2006/relationships/customXml" Target="../ink/ink233.xml"/><Relationship Id="rId29" Type="http://schemas.openxmlformats.org/officeDocument/2006/relationships/image" Target="../media/image204.emf"/><Relationship Id="rId41" Type="http://schemas.openxmlformats.org/officeDocument/2006/relationships/customXml" Target="../ink/ink2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emf"/><Relationship Id="rId11" Type="http://schemas.openxmlformats.org/officeDocument/2006/relationships/customXml" Target="../ink/ink229.xml"/><Relationship Id="rId24" Type="http://schemas.openxmlformats.org/officeDocument/2006/relationships/customXml" Target="../ink/ink235.xml"/><Relationship Id="rId32" Type="http://schemas.openxmlformats.org/officeDocument/2006/relationships/customXml" Target="../ink/ink240.xml"/><Relationship Id="rId37" Type="http://schemas.openxmlformats.org/officeDocument/2006/relationships/customXml" Target="../ink/ink243.xml"/><Relationship Id="rId40" Type="http://schemas.openxmlformats.org/officeDocument/2006/relationships/image" Target="../media/image1890.emf"/><Relationship Id="rId5" Type="http://schemas.openxmlformats.org/officeDocument/2006/relationships/customXml" Target="../ink/ink226.xml"/><Relationship Id="rId15" Type="http://schemas.openxmlformats.org/officeDocument/2006/relationships/image" Target="../media/image990.emf"/><Relationship Id="rId23" Type="http://schemas.openxmlformats.org/officeDocument/2006/relationships/image" Target="../media/image195.emf"/><Relationship Id="rId28" Type="http://schemas.openxmlformats.org/officeDocument/2006/relationships/customXml" Target="../ink/ink237.xml"/><Relationship Id="rId36" Type="http://schemas.openxmlformats.org/officeDocument/2006/relationships/image" Target="../media/image214.emf"/><Relationship Id="rId10" Type="http://schemas.openxmlformats.org/officeDocument/2006/relationships/image" Target="../media/image910.emf"/><Relationship Id="rId19" Type="http://schemas.openxmlformats.org/officeDocument/2006/relationships/image" Target="../media/image1170.emf"/><Relationship Id="rId31" Type="http://schemas.openxmlformats.org/officeDocument/2006/relationships/customXml" Target="../ink/ink239.xml"/><Relationship Id="rId44" Type="http://schemas.openxmlformats.org/officeDocument/2006/relationships/image" Target="../media/image130.png"/><Relationship Id="rId4" Type="http://schemas.openxmlformats.org/officeDocument/2006/relationships/image" Target="../media/image128.png"/><Relationship Id="rId9" Type="http://schemas.openxmlformats.org/officeDocument/2006/relationships/customXml" Target="../ink/ink228.xml"/><Relationship Id="rId14" Type="http://schemas.openxmlformats.org/officeDocument/2006/relationships/customXml" Target="../ink/ink230.xml"/><Relationship Id="rId22" Type="http://schemas.openxmlformats.org/officeDocument/2006/relationships/customXml" Target="../ink/ink234.xml"/><Relationship Id="rId27" Type="http://schemas.openxmlformats.org/officeDocument/2006/relationships/image" Target="../media/image203.emf"/><Relationship Id="rId30" Type="http://schemas.openxmlformats.org/officeDocument/2006/relationships/customXml" Target="../ink/ink238.xml"/><Relationship Id="rId35" Type="http://schemas.openxmlformats.org/officeDocument/2006/relationships/customXml" Target="../ink/ink242.xml"/><Relationship Id="rId43" Type="http://schemas.openxmlformats.org/officeDocument/2006/relationships/customXml" Target="../ink/ink24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REC-CSS1.html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hyperlink" Target="http://www.css3.info/" TargetMode="External"/><Relationship Id="rId4" Type="http://schemas.openxmlformats.org/officeDocument/2006/relationships/hyperlink" Target="http://www.w3.org/TR/REC-CSS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2.png"/><Relationship Id="rId7" Type="http://schemas.openxmlformats.org/officeDocument/2006/relationships/image" Target="../media/image198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7.xml"/><Relationship Id="rId11" Type="http://schemas.openxmlformats.org/officeDocument/2006/relationships/customXml" Target="../ink/ink249.xml"/><Relationship Id="rId5" Type="http://schemas.openxmlformats.org/officeDocument/2006/relationships/image" Target="../media/image133.png"/><Relationship Id="rId10" Type="http://schemas.openxmlformats.org/officeDocument/2006/relationships/image" Target="../media/image202.emf"/><Relationship Id="rId4" Type="http://schemas.openxmlformats.org/officeDocument/2006/relationships/hyperlink" Target="http://jigsaw.w3.org/css-validator/" TargetMode="External"/><Relationship Id="rId9" Type="http://schemas.openxmlformats.org/officeDocument/2006/relationships/customXml" Target="../ink/ink24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0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jigsaw.w3.org/css-validator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echoecho.com/css.htm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ko4css.com/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emf"/><Relationship Id="rId13" Type="http://schemas.openxmlformats.org/officeDocument/2006/relationships/customXml" Target="../ink/ink255.xml"/><Relationship Id="rId18" Type="http://schemas.openxmlformats.org/officeDocument/2006/relationships/image" Target="../media/image237.emf"/><Relationship Id="rId3" Type="http://schemas.openxmlformats.org/officeDocument/2006/relationships/image" Target="../media/image137.png"/><Relationship Id="rId21" Type="http://schemas.openxmlformats.org/officeDocument/2006/relationships/customXml" Target="../ink/ink259.xml"/><Relationship Id="rId7" Type="http://schemas.openxmlformats.org/officeDocument/2006/relationships/customXml" Target="../ink/ink252.xml"/><Relationship Id="rId12" Type="http://schemas.openxmlformats.org/officeDocument/2006/relationships/image" Target="../media/image234.emf"/><Relationship Id="rId17" Type="http://schemas.openxmlformats.org/officeDocument/2006/relationships/customXml" Target="../ink/ink257.xml"/><Relationship Id="rId2" Type="http://schemas.openxmlformats.org/officeDocument/2006/relationships/notesSlide" Target="../notesSlides/notesSlide71.xml"/><Relationship Id="rId16" Type="http://schemas.openxmlformats.org/officeDocument/2006/relationships/image" Target="../media/image236.emf"/><Relationship Id="rId20" Type="http://schemas.openxmlformats.org/officeDocument/2006/relationships/image" Target="../media/image2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emf"/><Relationship Id="rId11" Type="http://schemas.openxmlformats.org/officeDocument/2006/relationships/customXml" Target="../ink/ink254.xml"/><Relationship Id="rId24" Type="http://schemas.openxmlformats.org/officeDocument/2006/relationships/image" Target="../media/image240.emf"/><Relationship Id="rId5" Type="http://schemas.openxmlformats.org/officeDocument/2006/relationships/customXml" Target="../ink/ink251.xml"/><Relationship Id="rId15" Type="http://schemas.openxmlformats.org/officeDocument/2006/relationships/customXml" Target="../ink/ink256.xml"/><Relationship Id="rId23" Type="http://schemas.openxmlformats.org/officeDocument/2006/relationships/customXml" Target="../ink/ink260.xml"/><Relationship Id="rId10" Type="http://schemas.openxmlformats.org/officeDocument/2006/relationships/image" Target="../media/image233.emf"/><Relationship Id="rId19" Type="http://schemas.openxmlformats.org/officeDocument/2006/relationships/customXml" Target="../ink/ink258.xml"/><Relationship Id="rId4" Type="http://schemas.openxmlformats.org/officeDocument/2006/relationships/image" Target="../media/image138.png"/><Relationship Id="rId9" Type="http://schemas.openxmlformats.org/officeDocument/2006/relationships/customXml" Target="../ink/ink253.xml"/><Relationship Id="rId14" Type="http://schemas.openxmlformats.org/officeDocument/2006/relationships/image" Target="../media/image235.emf"/><Relationship Id="rId22" Type="http://schemas.openxmlformats.org/officeDocument/2006/relationships/image" Target="../media/image239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hlinkClick r:id="rId3" action="ppaction://hlinksldjump"/>
          </p:cNvPr>
          <p:cNvSpPr/>
          <p:nvPr/>
        </p:nvSpPr>
        <p:spPr bwMode="auto">
          <a:xfrm>
            <a:off x="6102350" y="4111625"/>
            <a:ext cx="2763838" cy="1095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8000"/>
                </a:solidFill>
                <a:latin typeface="+mj-lt"/>
                <a:cs typeface="Courier New" pitchFamily="49" charset="0"/>
              </a:rPr>
              <a:t>HOP 3.11</a:t>
            </a:r>
          </a:p>
          <a:p>
            <a:pPr algn="ctr" eaLnBrk="1" hangingPunct="1">
              <a:defRPr/>
            </a:pPr>
            <a:r>
              <a:rPr lang="en-US" dirty="0">
                <a:latin typeface="+mj-lt"/>
              </a:rPr>
              <a:t>CSS Validation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 bwMode="auto">
          <a:xfrm>
            <a:off x="6111875" y="2881313"/>
            <a:ext cx="2763838" cy="1095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8000"/>
                </a:solidFill>
                <a:latin typeface="+mj-lt"/>
                <a:cs typeface="Courier New" pitchFamily="49" charset="0"/>
              </a:rPr>
              <a:t>HOP 3.8</a:t>
            </a:r>
          </a:p>
          <a:p>
            <a:pPr algn="ctr" eaLnBrk="1" hangingPunct="1">
              <a:defRPr/>
            </a:pPr>
            <a:r>
              <a:rPr lang="en-US" dirty="0">
                <a:latin typeface="+mj-lt"/>
              </a:rPr>
              <a:t>Using External Style Sheets (Continued)</a:t>
            </a:r>
            <a:endParaRPr lang="en-US" dirty="0">
              <a:solidFill>
                <a:srgbClr val="00800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 bwMode="auto">
          <a:xfrm>
            <a:off x="265113" y="2881313"/>
            <a:ext cx="2763837" cy="1095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8000"/>
                </a:solidFill>
                <a:latin typeface="+mj-lt"/>
                <a:cs typeface="Courier New" pitchFamily="49" charset="0"/>
              </a:rPr>
              <a:t>HOP 3.6</a:t>
            </a:r>
          </a:p>
          <a:p>
            <a:pPr algn="ctr" eaLnBrk="1" hangingPunct="1">
              <a:defRPr/>
            </a:pPr>
            <a:r>
              <a:rPr lang="en-US" dirty="0">
                <a:latin typeface="+mj-lt"/>
              </a:rPr>
              <a:t>Span Element</a:t>
            </a:r>
            <a:endParaRPr lang="en-US" dirty="0">
              <a:solidFill>
                <a:srgbClr val="00800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 bwMode="auto">
          <a:xfrm>
            <a:off x="265113" y="1651000"/>
            <a:ext cx="2763837" cy="10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8000"/>
                </a:solidFill>
                <a:latin typeface="+mj-lt"/>
                <a:cs typeface="Courier New" pitchFamily="49" charset="0"/>
              </a:rPr>
              <a:t>HOP 3.3</a:t>
            </a:r>
          </a:p>
          <a:p>
            <a:pPr algn="ctr" eaLnBrk="1" hangingPunct="1">
              <a:defRPr/>
            </a:pPr>
            <a:r>
              <a:rPr lang="en-US" dirty="0">
                <a:latin typeface="+mj-lt"/>
              </a:rPr>
              <a:t>Configuring Text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with CSS</a:t>
            </a:r>
            <a:endParaRPr lang="en-US" dirty="0">
              <a:solidFill>
                <a:srgbClr val="00800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239000" y="0"/>
            <a:ext cx="1854200" cy="457200"/>
          </a:xfrm>
        </p:spPr>
        <p:txBody>
          <a:bodyPr/>
          <a:lstStyle/>
          <a:p>
            <a:pPr algn="l">
              <a:defRPr/>
            </a:pPr>
            <a:fld id="{29E8FEBC-1B3C-450F-815E-44C958D1AB50}" type="slidenum">
              <a:rPr lang="en-US" altLang="en-US" smtClean="0"/>
              <a:pPr algn="l">
                <a:defRPr/>
              </a:pPr>
              <a:t>1</a:t>
            </a:fld>
            <a:endParaRPr lang="en-US" alt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 bwMode="auto">
          <a:xfrm>
            <a:off x="3190081" y="457200"/>
            <a:ext cx="2763837" cy="10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8000"/>
                </a:solidFill>
                <a:latin typeface="+mj-lt"/>
                <a:cs typeface="Courier New" pitchFamily="49" charset="0"/>
              </a:rPr>
              <a:t>HOP 3.1</a:t>
            </a:r>
          </a:p>
          <a:p>
            <a:pPr algn="ctr" eaLnBrk="1" hangingPunct="1">
              <a:defRPr/>
            </a:pPr>
            <a:r>
              <a:rPr lang="en-US" dirty="0">
                <a:latin typeface="+mj-lt"/>
              </a:rPr>
              <a:t>The Style Attribute</a:t>
            </a:r>
            <a:endParaRPr lang="en-US" dirty="0">
              <a:solidFill>
                <a:srgbClr val="00800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4" name="Rectangle 3">
            <a:hlinkClick r:id="rId8" action="ppaction://hlinksldjump"/>
          </p:cNvPr>
          <p:cNvSpPr/>
          <p:nvPr/>
        </p:nvSpPr>
        <p:spPr bwMode="auto">
          <a:xfrm>
            <a:off x="3189288" y="1651000"/>
            <a:ext cx="2763837" cy="10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8000"/>
                </a:solidFill>
                <a:latin typeface="+mj-lt"/>
                <a:cs typeface="Courier New" pitchFamily="49" charset="0"/>
              </a:rPr>
              <a:t>HOP 3.4</a:t>
            </a:r>
          </a:p>
          <a:p>
            <a:pPr algn="ctr" eaLnBrk="1" hangingPunct="1">
              <a:defRPr/>
            </a:pPr>
            <a:r>
              <a:rPr lang="en-US" dirty="0">
                <a:latin typeface="+mj-lt"/>
              </a:rPr>
              <a:t>Configuring Text with CSS (Continued)</a:t>
            </a:r>
            <a:endParaRPr lang="en-US" dirty="0">
              <a:solidFill>
                <a:srgbClr val="00800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6" name="Rectangle 5">
            <a:hlinkClick r:id="rId9" action="ppaction://hlinksldjump"/>
          </p:cNvPr>
          <p:cNvSpPr/>
          <p:nvPr/>
        </p:nvSpPr>
        <p:spPr bwMode="auto">
          <a:xfrm>
            <a:off x="265113" y="4113213"/>
            <a:ext cx="2763837" cy="1093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8000"/>
                </a:solidFill>
                <a:latin typeface="+mj-lt"/>
                <a:cs typeface="Courier New" pitchFamily="49" charset="0"/>
              </a:rPr>
              <a:t>HOP 3.9</a:t>
            </a:r>
          </a:p>
          <a:p>
            <a:pPr algn="ctr" eaLnBrk="1" hangingPunct="1">
              <a:defRPr/>
            </a:pPr>
            <a:r>
              <a:rPr lang="en-US" dirty="0">
                <a:latin typeface="+mj-lt"/>
              </a:rPr>
              <a:t> Center HTML Elements with CSS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 bwMode="auto">
          <a:xfrm>
            <a:off x="6113463" y="419100"/>
            <a:ext cx="2762250" cy="10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8000"/>
                </a:solidFill>
                <a:latin typeface="+mj-lt"/>
                <a:cs typeface="Courier New" pitchFamily="49" charset="0"/>
              </a:rPr>
              <a:t>HOP 3.2</a:t>
            </a:r>
          </a:p>
          <a:p>
            <a:pPr algn="ctr" eaLnBrk="1" hangingPunct="1">
              <a:defRPr/>
            </a:pPr>
            <a:r>
              <a:rPr lang="en-US" dirty="0">
                <a:latin typeface="+mj-lt"/>
              </a:rPr>
              <a:t>Embedded CSS with Style Element</a:t>
            </a:r>
            <a:endParaRPr lang="en-US" dirty="0">
              <a:solidFill>
                <a:srgbClr val="00800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9" name="Rectangle 8">
            <a:hlinkClick r:id="rId10" action="ppaction://hlinksldjump"/>
          </p:cNvPr>
          <p:cNvSpPr/>
          <p:nvPr/>
        </p:nvSpPr>
        <p:spPr bwMode="auto">
          <a:xfrm>
            <a:off x="6113463" y="1649413"/>
            <a:ext cx="2762250" cy="1095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8000"/>
                </a:solidFill>
                <a:latin typeface="+mj-lt"/>
                <a:cs typeface="Courier New" pitchFamily="49" charset="0"/>
              </a:rPr>
              <a:t>HOP 3.5</a:t>
            </a:r>
          </a:p>
          <a:p>
            <a:pPr algn="ctr" eaLnBrk="1" hangingPunct="1">
              <a:defRPr/>
            </a:pPr>
            <a:r>
              <a:rPr lang="en-US" dirty="0">
                <a:latin typeface="+mj-lt"/>
              </a:rPr>
              <a:t>CSS Class, ID, and Descendant Selectors</a:t>
            </a:r>
            <a:endParaRPr lang="en-US" dirty="0">
              <a:solidFill>
                <a:srgbClr val="00800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0" name="Rectangle 9">
            <a:hlinkClick r:id="rId11" action="ppaction://hlinksldjump"/>
          </p:cNvPr>
          <p:cNvSpPr/>
          <p:nvPr/>
        </p:nvSpPr>
        <p:spPr bwMode="auto">
          <a:xfrm>
            <a:off x="3186113" y="2881313"/>
            <a:ext cx="2763837" cy="1095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8000"/>
                </a:solidFill>
                <a:latin typeface="+mj-lt"/>
                <a:cs typeface="Courier New" pitchFamily="49" charset="0"/>
              </a:rPr>
              <a:t>HOP 3.7</a:t>
            </a:r>
          </a:p>
          <a:p>
            <a:pPr algn="ctr" eaLnBrk="1" hangingPunct="1">
              <a:defRPr/>
            </a:pPr>
            <a:r>
              <a:rPr lang="en-US" dirty="0">
                <a:latin typeface="+mj-lt"/>
              </a:rPr>
              <a:t>Using External Style Sheets</a:t>
            </a:r>
            <a:endParaRPr lang="en-US" dirty="0">
              <a:solidFill>
                <a:srgbClr val="00800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1" name="Rectangle 10">
            <a:hlinkClick r:id="rId12" action="ppaction://hlinksldjump"/>
          </p:cNvPr>
          <p:cNvSpPr/>
          <p:nvPr/>
        </p:nvSpPr>
        <p:spPr bwMode="auto">
          <a:xfrm>
            <a:off x="3186113" y="4111625"/>
            <a:ext cx="2763837" cy="1095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8000"/>
                </a:solidFill>
                <a:latin typeface="+mj-lt"/>
                <a:cs typeface="Courier New" pitchFamily="49" charset="0"/>
              </a:rPr>
              <a:t>HOP 3.10</a:t>
            </a:r>
          </a:p>
          <a:p>
            <a:pPr algn="ctr" eaLnBrk="1" hangingPunct="1">
              <a:defRPr/>
            </a:pPr>
            <a:r>
              <a:rPr lang="en-US" dirty="0">
                <a:latin typeface="+mj-lt"/>
              </a:rPr>
              <a:t>The “Cascade”</a:t>
            </a:r>
            <a:endParaRPr lang="en-US" dirty="0">
              <a:solidFill>
                <a:srgbClr val="00800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7" name="Rectangle 16">
            <a:hlinkClick r:id="rId13" action="ppaction://hlinksldjump"/>
          </p:cNvPr>
          <p:cNvSpPr/>
          <p:nvPr/>
        </p:nvSpPr>
        <p:spPr bwMode="auto">
          <a:xfrm>
            <a:off x="265113" y="419100"/>
            <a:ext cx="2763837" cy="10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atin typeface="+mj-lt"/>
              </a:rPr>
              <a:t>Learning Outcomes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533400"/>
          </a:xfrm>
        </p:spPr>
        <p:txBody>
          <a:bodyPr/>
          <a:lstStyle/>
          <a:p>
            <a:pPr eaLnBrk="1" hangingPunct="1"/>
            <a:r>
              <a:rPr lang="en-US" altLang="en-US"/>
              <a:t>Types of Cascading Style Sheets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1816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00CC00"/>
                </a:solidFill>
              </a:rPr>
              <a:t>1.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>
                <a:solidFill>
                  <a:srgbClr val="00CC00"/>
                </a:solidFill>
              </a:rPr>
              <a:t>Inline</a:t>
            </a:r>
            <a:r>
              <a:rPr lang="en-US" altLang="en-US" sz="2800" b="1" dirty="0"/>
              <a:t> Styles</a:t>
            </a:r>
          </a:p>
          <a:p>
            <a:pPr lvl="1" eaLnBrk="1" hangingPunct="1"/>
            <a:r>
              <a:rPr lang="en-US" altLang="en-US" sz="2500" dirty="0"/>
              <a:t>Inline styles are </a:t>
            </a:r>
            <a:r>
              <a:rPr lang="en-US" altLang="en-US" sz="2500" b="1" dirty="0">
                <a:solidFill>
                  <a:schemeClr val="accent1"/>
                </a:solidFill>
              </a:rPr>
              <a:t>coded</a:t>
            </a:r>
            <a:r>
              <a:rPr lang="en-US" altLang="en-US" sz="2500" b="1" dirty="0"/>
              <a:t> </a:t>
            </a:r>
            <a:r>
              <a:rPr lang="en-US" altLang="en-US" sz="2500" b="1" dirty="0">
                <a:solidFill>
                  <a:schemeClr val="hlink"/>
                </a:solidFill>
              </a:rPr>
              <a:t>in</a:t>
            </a:r>
            <a:r>
              <a:rPr lang="en-US" altLang="en-US" sz="2500" b="1" dirty="0"/>
              <a:t> the </a:t>
            </a:r>
            <a:r>
              <a:rPr lang="en-US" altLang="en-US" sz="2500" b="1" dirty="0">
                <a:solidFill>
                  <a:schemeClr val="hlink"/>
                </a:solidFill>
              </a:rPr>
              <a:t>body</a:t>
            </a:r>
            <a:r>
              <a:rPr lang="en-US" altLang="en-US" sz="2500" b="1" dirty="0"/>
              <a:t> of the web page</a:t>
            </a:r>
            <a:r>
              <a:rPr lang="en-US" altLang="en-US" sz="2500" dirty="0"/>
              <a:t> as an </a:t>
            </a:r>
            <a:r>
              <a:rPr lang="en-US" altLang="en-US" sz="2500" b="1" dirty="0">
                <a:solidFill>
                  <a:srgbClr val="FF00FF"/>
                </a:solidFill>
              </a:rPr>
              <a:t>attribute</a:t>
            </a:r>
            <a:r>
              <a:rPr lang="en-US" altLang="en-US" sz="2500" dirty="0"/>
              <a:t> of an HTML tag.</a:t>
            </a:r>
          </a:p>
          <a:p>
            <a:pPr lvl="1" eaLnBrk="1" hangingPunct="1"/>
            <a:r>
              <a:rPr lang="en-US" altLang="en-US" sz="2500" dirty="0"/>
              <a:t>The </a:t>
            </a:r>
            <a:r>
              <a:rPr lang="en-US" altLang="en-US" sz="2500" b="1" dirty="0"/>
              <a:t>style only </a:t>
            </a:r>
            <a:r>
              <a:rPr lang="en-US" altLang="en-US" sz="2500" b="1" dirty="0">
                <a:solidFill>
                  <a:srgbClr val="00B0F0"/>
                </a:solidFill>
              </a:rPr>
              <a:t>applies</a:t>
            </a:r>
            <a:r>
              <a:rPr lang="en-US" altLang="en-US" sz="2500" dirty="0"/>
              <a:t> to the </a:t>
            </a:r>
            <a:r>
              <a:rPr lang="en-US" altLang="en-US" sz="3200" b="1" dirty="0">
                <a:solidFill>
                  <a:schemeClr val="hlink"/>
                </a:solidFill>
              </a:rPr>
              <a:t>specific</a:t>
            </a:r>
            <a:r>
              <a:rPr lang="en-US" altLang="en-US" sz="2500" b="1" dirty="0"/>
              <a:t> element</a:t>
            </a:r>
            <a:r>
              <a:rPr lang="en-US" altLang="en-US" sz="2500" dirty="0"/>
              <a:t> that </a:t>
            </a:r>
            <a:r>
              <a:rPr lang="en-US" altLang="en-US" sz="2500" b="1" dirty="0"/>
              <a:t>contains it</a:t>
            </a:r>
            <a:r>
              <a:rPr lang="en-US" altLang="en-US" sz="2500" dirty="0"/>
              <a:t> </a:t>
            </a:r>
            <a:r>
              <a:rPr lang="en-US" altLang="en-US" sz="2500" b="1" dirty="0">
                <a:solidFill>
                  <a:srgbClr val="FF00FF"/>
                </a:solidFill>
              </a:rPr>
              <a:t>as </a:t>
            </a:r>
            <a:r>
              <a:rPr lang="en-US" altLang="en-US" sz="2500" dirty="0"/>
              <a:t>an </a:t>
            </a:r>
            <a:r>
              <a:rPr lang="en-US" altLang="en-US" sz="2500" b="1" dirty="0">
                <a:solidFill>
                  <a:srgbClr val="FF00FF"/>
                </a:solidFill>
              </a:rPr>
              <a:t>attribute</a:t>
            </a:r>
          </a:p>
          <a:p>
            <a:pPr lvl="1" eaLnBrk="1" hangingPunct="1"/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1800" b="1" dirty="0">
                <a:solidFill>
                  <a:srgbClr val="E6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style="color:#FF0000"&gt;This is displayed as a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heading with gray background&lt;</a:t>
            </a:r>
            <a:r>
              <a:rPr lang="en-US" alt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lvl="1" eaLnBrk="1" hangingPunct="1"/>
            <a:endParaRPr lang="en-US" altLang="en-US" sz="2500" dirty="0"/>
          </a:p>
          <a:p>
            <a:pPr eaLnBrk="1" hangingPunct="1"/>
            <a:r>
              <a:rPr lang="en-US" altLang="en-US" sz="2800" b="1" dirty="0">
                <a:solidFill>
                  <a:srgbClr val="00CC00"/>
                </a:solidFill>
              </a:rPr>
              <a:t>2.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>
                <a:solidFill>
                  <a:srgbClr val="00CC00"/>
                </a:solidFill>
              </a:rPr>
              <a:t>Emb</a:t>
            </a:r>
            <a:r>
              <a:rPr lang="en-US" altLang="en-US" sz="2800" dirty="0">
                <a:solidFill>
                  <a:srgbClr val="00CC00"/>
                </a:solidFill>
              </a:rPr>
              <a:t>e</a:t>
            </a:r>
            <a:r>
              <a:rPr lang="en-US" altLang="en-US" sz="2800" b="1" dirty="0">
                <a:solidFill>
                  <a:srgbClr val="00CC00"/>
                </a:solidFill>
              </a:rPr>
              <a:t>dded</a:t>
            </a:r>
            <a:r>
              <a:rPr lang="en-US" altLang="en-US" sz="2800" b="1" dirty="0"/>
              <a:t> Styles</a:t>
            </a:r>
          </a:p>
          <a:p>
            <a:pPr lvl="1" eaLnBrk="1" hangingPunct="1"/>
            <a:r>
              <a:rPr lang="en-US" altLang="en-US" sz="2500" dirty="0"/>
              <a:t>Embedded styles are </a:t>
            </a:r>
            <a:r>
              <a:rPr lang="en-US" altLang="en-US" sz="2500" b="1" dirty="0">
                <a:solidFill>
                  <a:schemeClr val="accent1"/>
                </a:solidFill>
              </a:rPr>
              <a:t>defined</a:t>
            </a:r>
            <a:r>
              <a:rPr lang="en-US" altLang="en-US" sz="2500" dirty="0"/>
              <a:t> </a:t>
            </a:r>
            <a:r>
              <a:rPr lang="en-US" altLang="en-US" sz="2500" b="1" dirty="0">
                <a:solidFill>
                  <a:schemeClr val="hlink"/>
                </a:solidFill>
              </a:rPr>
              <a:t>in</a:t>
            </a:r>
            <a:r>
              <a:rPr lang="en-US" altLang="en-US" sz="2500" b="1" dirty="0"/>
              <a:t> the </a:t>
            </a:r>
            <a:r>
              <a:rPr lang="en-US" altLang="en-US" sz="2500" b="1" dirty="0">
                <a:solidFill>
                  <a:schemeClr val="hlink"/>
                </a:solidFill>
              </a:rPr>
              <a:t>header</a:t>
            </a:r>
            <a:r>
              <a:rPr lang="en-US" altLang="en-US" sz="2500" dirty="0"/>
              <a:t> of a </a:t>
            </a:r>
            <a:r>
              <a:rPr lang="en-US" altLang="en-US" sz="2500" b="1" dirty="0"/>
              <a:t>web page</a:t>
            </a:r>
            <a:r>
              <a:rPr lang="en-US" altLang="en-US" sz="2500" dirty="0"/>
              <a:t>. </a:t>
            </a:r>
          </a:p>
          <a:p>
            <a:pPr lvl="1" eaLnBrk="1" hangingPunct="1"/>
            <a:r>
              <a:rPr lang="en-US" altLang="en-US" sz="2500" dirty="0"/>
              <a:t>These </a:t>
            </a:r>
            <a:r>
              <a:rPr lang="en-US" altLang="en-US" sz="2500" b="1" dirty="0"/>
              <a:t>style</a:t>
            </a:r>
            <a:r>
              <a:rPr lang="en-US" altLang="en-US" sz="2500" dirty="0"/>
              <a:t> instructions </a:t>
            </a:r>
            <a:r>
              <a:rPr lang="en-US" altLang="en-US" sz="2500" b="1" dirty="0">
                <a:solidFill>
                  <a:srgbClr val="00B0F0"/>
                </a:solidFill>
              </a:rPr>
              <a:t>apply</a:t>
            </a:r>
            <a:r>
              <a:rPr lang="en-US" altLang="en-US" sz="2500" dirty="0"/>
              <a:t> to the </a:t>
            </a:r>
            <a:r>
              <a:rPr lang="en-US" altLang="en-US" sz="3200" b="1" dirty="0">
                <a:solidFill>
                  <a:schemeClr val="hlink"/>
                </a:solidFill>
              </a:rPr>
              <a:t>entire</a:t>
            </a:r>
            <a:r>
              <a:rPr lang="en-US" altLang="en-US" sz="2500" b="1" dirty="0"/>
              <a:t> web page document.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17538"/>
          </a:xfrm>
        </p:spPr>
        <p:txBody>
          <a:bodyPr/>
          <a:lstStyle/>
          <a:p>
            <a:pPr eaLnBrk="1" hangingPunct="1"/>
            <a:r>
              <a:rPr lang="en-US" altLang="en-US"/>
              <a:t>Types of Cascading Style Sheets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00CC00"/>
                </a:solidFill>
              </a:rPr>
              <a:t>3. Ext</a:t>
            </a:r>
            <a:r>
              <a:rPr lang="en-US" altLang="en-US" sz="2800" dirty="0">
                <a:solidFill>
                  <a:srgbClr val="00CC00"/>
                </a:solidFill>
              </a:rPr>
              <a:t>e</a:t>
            </a:r>
            <a:r>
              <a:rPr lang="en-US" altLang="en-US" sz="2800" b="1" dirty="0">
                <a:solidFill>
                  <a:srgbClr val="00CC00"/>
                </a:solidFill>
              </a:rPr>
              <a:t>rnal </a:t>
            </a:r>
            <a:r>
              <a:rPr lang="en-US" altLang="en-US" sz="2800" b="1" dirty="0"/>
              <a:t>Styles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/>
              <a:t>External Styles are </a:t>
            </a:r>
            <a:r>
              <a:rPr lang="en-US" altLang="en-US" b="1" dirty="0">
                <a:solidFill>
                  <a:schemeClr val="accent1"/>
                </a:solidFill>
              </a:rPr>
              <a:t>coded</a:t>
            </a:r>
            <a:r>
              <a:rPr lang="en-US" altLang="en-US" sz="2500" dirty="0"/>
              <a:t> in a </a:t>
            </a:r>
            <a:r>
              <a:rPr lang="en-US" altLang="en-US" b="1" dirty="0">
                <a:solidFill>
                  <a:schemeClr val="hlink"/>
                </a:solidFill>
              </a:rPr>
              <a:t>s</a:t>
            </a:r>
            <a:r>
              <a:rPr lang="en-US" altLang="en-US" dirty="0">
                <a:solidFill>
                  <a:schemeClr val="hlink"/>
                </a:solidFill>
              </a:rPr>
              <a:t>e</a:t>
            </a:r>
            <a:r>
              <a:rPr lang="en-US" altLang="en-US" b="1" dirty="0">
                <a:solidFill>
                  <a:schemeClr val="hlink"/>
                </a:solidFill>
              </a:rPr>
              <a:t>parate</a:t>
            </a:r>
            <a:r>
              <a:rPr lang="en-US" altLang="en-US" sz="2500" b="1" dirty="0">
                <a:solidFill>
                  <a:schemeClr val="hlink"/>
                </a:solidFill>
              </a:rPr>
              <a:t> text file</a:t>
            </a:r>
            <a:r>
              <a:rPr lang="en-US" altLang="en-US" sz="2500" dirty="0"/>
              <a:t>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 dirty="0"/>
              <a:t>This </a:t>
            </a:r>
            <a:r>
              <a:rPr lang="en-US" altLang="en-US" sz="2100" b="1" dirty="0"/>
              <a:t>web page file is </a:t>
            </a:r>
            <a:r>
              <a:rPr lang="en-US" altLang="en-US" sz="2100" b="1" dirty="0">
                <a:solidFill>
                  <a:schemeClr val="hlink"/>
                </a:solidFill>
              </a:rPr>
              <a:t>linked</a:t>
            </a:r>
            <a:r>
              <a:rPr lang="en-US" altLang="en-US" sz="2100" dirty="0"/>
              <a:t> to the </a:t>
            </a:r>
            <a:r>
              <a:rPr lang="en-US" altLang="en-US" sz="2100" b="1" dirty="0"/>
              <a:t>web page</a:t>
            </a:r>
            <a:r>
              <a:rPr lang="en-US" altLang="en-US" sz="2100" dirty="0"/>
              <a:t> by using a &lt;</a:t>
            </a:r>
            <a:r>
              <a:rPr lang="en-US" altLang="en-US" sz="2100" b="1" dirty="0"/>
              <a:t>link</a:t>
            </a:r>
            <a:r>
              <a:rPr lang="en-US" altLang="en-US" sz="2100" dirty="0"/>
              <a:t>&gt; tag </a:t>
            </a:r>
            <a:r>
              <a:rPr lang="en-US" altLang="en-US" sz="2100" b="1" dirty="0">
                <a:solidFill>
                  <a:schemeClr val="hlink"/>
                </a:solidFill>
              </a:rPr>
              <a:t>in</a:t>
            </a:r>
            <a:r>
              <a:rPr lang="en-US" altLang="en-US" sz="2100" dirty="0"/>
              <a:t> the </a:t>
            </a:r>
            <a:r>
              <a:rPr lang="en-US" altLang="en-US" sz="2100" b="1" dirty="0">
                <a:solidFill>
                  <a:schemeClr val="hlink"/>
                </a:solidFill>
              </a:rPr>
              <a:t>header section</a:t>
            </a:r>
            <a:r>
              <a:rPr lang="en-US" altLang="en-US" sz="21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b="1" dirty="0"/>
              <a:t>&lt;</a:t>
            </a:r>
            <a:r>
              <a:rPr lang="en-US" altLang="en-US" sz="2400" b="1" dirty="0">
                <a:solidFill>
                  <a:srgbClr val="FF00FF"/>
                </a:solidFill>
              </a:rPr>
              <a:t>link</a:t>
            </a:r>
            <a:r>
              <a:rPr lang="en-US" altLang="en-US" sz="2400" b="1" dirty="0"/>
              <a:t>&gt; </a:t>
            </a:r>
            <a:r>
              <a:rPr lang="en-US" altLang="en-US" sz="2400" dirty="0"/>
              <a:t>tag is used to link the </a:t>
            </a:r>
            <a:r>
              <a:rPr lang="en-US" altLang="en-US" sz="2400" b="1" dirty="0"/>
              <a:t>style sheet </a:t>
            </a:r>
            <a:r>
              <a:rPr lang="en-US" altLang="en-US" sz="2400" dirty="0"/>
              <a:t>to a Web page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500" dirty="0"/>
          </a:p>
          <a:p>
            <a:pPr lvl="1" eaLnBrk="1" hangingPunct="1">
              <a:lnSpc>
                <a:spcPct val="90000"/>
              </a:lnSpc>
            </a:pPr>
            <a:endParaRPr lang="en-US" altLang="en-US" sz="2500" dirty="0"/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US" altLang="en-US" sz="2400" dirty="0"/>
          </a:p>
          <a:p>
            <a:pPr lvl="1" eaLnBrk="1" hangingPunct="1"/>
            <a:r>
              <a:rPr lang="en-US" altLang="en-US" sz="2400" dirty="0"/>
              <a:t>A style sheet document is an </a:t>
            </a:r>
            <a:r>
              <a:rPr lang="en-US" altLang="en-US" sz="2400" b="1" dirty="0"/>
              <a:t>ASCII text</a:t>
            </a:r>
            <a:r>
              <a:rPr lang="en-US" altLang="en-US" sz="2400" dirty="0"/>
              <a:t> document with</a:t>
            </a:r>
            <a:endParaRPr lang="en-US" altLang="en-US" sz="2500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igure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495800" y="3429000"/>
            <a:ext cx="4648200" cy="276207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5334000"/>
              <a:ext cx="609600" cy="227013"/>
            </p14:xfrm>
          </p:contentPart>
        </mc:Choice>
        <mc:Fallback xmlns="">
          <p:pic>
            <p:nvPicPr>
              <p:cNvPr id="102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0082" y="5329323"/>
                <a:ext cx="627243" cy="243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7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5334000"/>
              <a:ext cx="2217738" cy="261938"/>
            </p14:xfrm>
          </p:contentPart>
        </mc:Choice>
        <mc:Fallback xmlns="">
          <p:pic>
            <p:nvPicPr>
              <p:cNvPr id="1027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3559" y="5322486"/>
                <a:ext cx="2239339" cy="283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A25F61D-BE5E-4CC7-94FF-DF615D1B0340}"/>
                  </a:ext>
                </a:extLst>
              </p14:cNvPr>
              <p14:cNvContentPartPr/>
              <p14:nvPr/>
            </p14:nvContentPartPr>
            <p14:xfrm>
              <a:off x="-116683" y="4389694"/>
              <a:ext cx="6470640" cy="162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A25F61D-BE5E-4CC7-94FF-DF615D1B03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25683" y="4380694"/>
                <a:ext cx="6488280" cy="1641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85800"/>
          </a:xfrm>
        </p:spPr>
        <p:txBody>
          <a:bodyPr/>
          <a:lstStyle/>
          <a:p>
            <a:pPr eaLnBrk="1" hangingPunct="1"/>
            <a:r>
              <a:rPr lang="en-US" altLang="en-US"/>
              <a:t>Types of Cascading Style Sheets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181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5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00CC00"/>
                </a:solidFill>
              </a:rPr>
              <a:t>4. Imported </a:t>
            </a:r>
            <a:r>
              <a:rPr lang="en-US" altLang="en-US" sz="2800" b="1" dirty="0"/>
              <a:t>Styles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/>
              <a:t>Imported Styles are </a:t>
            </a:r>
            <a:r>
              <a:rPr lang="en-US" altLang="en-US" sz="2500" b="1" dirty="0"/>
              <a:t>similar</a:t>
            </a:r>
            <a:r>
              <a:rPr lang="en-US" altLang="en-US" sz="2500" dirty="0"/>
              <a:t> to </a:t>
            </a:r>
            <a:r>
              <a:rPr lang="en-US" altLang="en-US" sz="2500" b="1" dirty="0">
                <a:solidFill>
                  <a:srgbClr val="00CC00"/>
                </a:solidFill>
              </a:rPr>
              <a:t>External</a:t>
            </a:r>
            <a:r>
              <a:rPr lang="en-US" altLang="en-US" sz="2500" b="1" dirty="0"/>
              <a:t> Styles</a:t>
            </a:r>
            <a:r>
              <a:rPr lang="en-US" altLang="en-US" sz="2500" dirty="0"/>
              <a:t> in that they are </a:t>
            </a:r>
            <a:r>
              <a:rPr lang="en-US" altLang="en-US" sz="2500" b="1" dirty="0">
                <a:solidFill>
                  <a:schemeClr val="hlink"/>
                </a:solidFill>
              </a:rPr>
              <a:t>coded</a:t>
            </a:r>
            <a:r>
              <a:rPr lang="en-US" altLang="en-US" sz="2500" dirty="0"/>
              <a:t> in a </a:t>
            </a:r>
            <a:r>
              <a:rPr lang="en-US" altLang="en-US" b="1" dirty="0">
                <a:solidFill>
                  <a:schemeClr val="hlink"/>
                </a:solidFill>
              </a:rPr>
              <a:t>separate</a:t>
            </a:r>
            <a:r>
              <a:rPr lang="en-US" altLang="en-US" sz="2500" b="1" dirty="0">
                <a:solidFill>
                  <a:schemeClr val="hlink"/>
                </a:solidFill>
              </a:rPr>
              <a:t> text file</a:t>
            </a:r>
            <a:r>
              <a:rPr lang="en-US" altLang="en-US" sz="2500" dirty="0"/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5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/>
              <a:t>An </a:t>
            </a:r>
            <a:r>
              <a:rPr lang="en-US" altLang="en-US" sz="2500" b="1" dirty="0">
                <a:solidFill>
                  <a:srgbClr val="00CC00"/>
                </a:solidFill>
              </a:rPr>
              <a:t>external</a:t>
            </a:r>
            <a:r>
              <a:rPr lang="en-US" altLang="en-US" sz="2500" dirty="0"/>
              <a:t> style sheet can be </a:t>
            </a:r>
            <a:r>
              <a:rPr lang="en-US" altLang="en-US" sz="2500" b="1" dirty="0">
                <a:solidFill>
                  <a:srgbClr val="00CC00"/>
                </a:solidFill>
              </a:rPr>
              <a:t>imported</a:t>
            </a:r>
            <a:r>
              <a:rPr lang="en-US" altLang="en-US" sz="2500" dirty="0"/>
              <a:t> into </a:t>
            </a:r>
            <a:r>
              <a:rPr lang="en-US" altLang="en-US" sz="2500" b="1" dirty="0">
                <a:solidFill>
                  <a:srgbClr val="00CC00"/>
                </a:solidFill>
              </a:rPr>
              <a:t>embedded</a:t>
            </a:r>
            <a:r>
              <a:rPr lang="en-US" altLang="en-US" sz="2500" b="1" dirty="0"/>
              <a:t> styles</a:t>
            </a:r>
            <a:r>
              <a:rPr lang="en-US" altLang="en-US" sz="2500" dirty="0"/>
              <a:t> or into </a:t>
            </a:r>
            <a:r>
              <a:rPr lang="en-US" altLang="en-US" sz="2500" b="1" dirty="0"/>
              <a:t>another </a:t>
            </a:r>
            <a:r>
              <a:rPr lang="en-US" altLang="en-US" sz="2500" b="1" dirty="0">
                <a:solidFill>
                  <a:srgbClr val="00CC00"/>
                </a:solidFill>
              </a:rPr>
              <a:t>external</a:t>
            </a:r>
            <a:r>
              <a:rPr lang="en-US" altLang="en-US" sz="2500" b="1" dirty="0"/>
              <a:t> style sheet</a:t>
            </a:r>
            <a:r>
              <a:rPr lang="en-US" altLang="en-US" sz="2500" dirty="0"/>
              <a:t> using the </a:t>
            </a:r>
            <a:r>
              <a:rPr lang="en-US" altLang="en-US" sz="2500" b="1" dirty="0">
                <a:solidFill>
                  <a:schemeClr val="hlink"/>
                </a:solidFill>
              </a:rPr>
              <a:t>@import directive</a:t>
            </a:r>
            <a:r>
              <a:rPr lang="en-US" altLang="en-US" sz="2500" dirty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5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/>
              <a:t>We’ll </a:t>
            </a:r>
            <a:r>
              <a:rPr lang="en-US" altLang="en-US" sz="2500" b="1" dirty="0"/>
              <a:t>concentrate</a:t>
            </a:r>
            <a:r>
              <a:rPr lang="en-US" altLang="en-US" sz="2500" dirty="0"/>
              <a:t> on the other types of styles in this text.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23925" y="0"/>
            <a:ext cx="7839075" cy="479425"/>
          </a:xfrm>
        </p:spPr>
        <p:txBody>
          <a:bodyPr/>
          <a:lstStyle/>
          <a:p>
            <a:pPr eaLnBrk="1" hangingPunct="1"/>
            <a:r>
              <a:rPr lang="en-US" altLang="en-US"/>
              <a:t>CSS Syntax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5344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cs typeface="Arial" panose="020B0604020202020204" pitchFamily="34" charset="0"/>
              </a:rPr>
              <a:t>Style sheets</a:t>
            </a:r>
            <a:r>
              <a:rPr lang="en-US" altLang="en-US" sz="2400" dirty="0">
                <a:cs typeface="Arial" panose="020B0604020202020204" pitchFamily="34" charset="0"/>
              </a:rPr>
              <a:t> are </a:t>
            </a:r>
            <a:r>
              <a:rPr lang="en-US" altLang="en-US" sz="2400" b="1" dirty="0">
                <a:cs typeface="Arial" panose="020B0604020202020204" pitchFamily="34" charset="0"/>
              </a:rPr>
              <a:t>composed</a:t>
            </a:r>
            <a:r>
              <a:rPr lang="en-US" altLang="en-US" sz="2400" dirty="0">
                <a:cs typeface="Arial" panose="020B0604020202020204" pitchFamily="34" charset="0"/>
              </a:rPr>
              <a:t> of  "</a:t>
            </a:r>
            <a:r>
              <a:rPr lang="en-US" altLang="en-US" sz="2400" b="1" dirty="0">
                <a:solidFill>
                  <a:schemeClr val="hlink"/>
                </a:solidFill>
                <a:cs typeface="Arial" panose="020B0604020202020204" pitchFamily="34" charset="0"/>
              </a:rPr>
              <a:t>Rules</a:t>
            </a:r>
            <a:r>
              <a:rPr lang="en-US" altLang="en-US" sz="2400" dirty="0">
                <a:cs typeface="Arial" panose="020B0604020202020204" pitchFamily="34" charset="0"/>
              </a:rPr>
              <a:t>" that describe the styling to be applied.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Each Rule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cs typeface="Times New Roman" panose="02020603050405020304" pitchFamily="18" charset="0"/>
              </a:rPr>
              <a:t>contains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a 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Selector 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cs typeface="Times New Roman" panose="02020603050405020304" pitchFamily="18" charset="0"/>
              </a:rPr>
              <a:t>an HTML 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element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Times New Roman" panose="02020603050405020304" pitchFamily="18" charset="0"/>
              </a:rPr>
              <a:t>or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a 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class</a:t>
            </a:r>
            <a:r>
              <a:rPr lang="en-US" altLang="en-US" sz="2000" b="1" dirty="0">
                <a:cs typeface="Times New Roman" panose="02020603050405020304" pitchFamily="18" charset="0"/>
              </a:rPr>
              <a:t> name</a:t>
            </a:r>
            <a:r>
              <a:rPr lang="en-US" altLang="en-US" sz="2000" dirty="0">
                <a:cs typeface="Times New Roman" panose="02020603050405020304" pitchFamily="18" charset="0"/>
              </a:rPr>
              <a:t> (that you create yourself) </a:t>
            </a:r>
            <a:r>
              <a:rPr lang="en-US" altLang="en-US" sz="2000" b="1" dirty="0">
                <a:cs typeface="Times New Roman" panose="02020603050405020304" pitchFamily="18" charset="0"/>
              </a:rPr>
              <a:t>or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an 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id</a:t>
            </a:r>
            <a:r>
              <a:rPr lang="en-US" altLang="en-US" sz="2000" b="1" dirty="0">
                <a:cs typeface="Times New Roman" panose="02020603050405020304" pitchFamily="18" charset="0"/>
              </a:rPr>
              <a:t> name</a:t>
            </a:r>
            <a:r>
              <a:rPr lang="en-US" altLang="en-US" sz="2000" dirty="0">
                <a:cs typeface="Times New Roman" panose="02020603050405020304" pitchFamily="18" charset="0"/>
              </a:rPr>
              <a:t> (that you create yourself) and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a 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Declaration</a:t>
            </a:r>
            <a:r>
              <a:rPr lang="en-US" altLang="en-US" sz="2400" dirty="0">
                <a:cs typeface="Arial" panose="020B0604020202020204" pitchFamily="34" charset="0"/>
              </a:rPr>
              <a:t> – is the </a:t>
            </a:r>
            <a:r>
              <a:rPr lang="en-US" altLang="en-US" sz="2400" b="1" dirty="0">
                <a:solidFill>
                  <a:srgbClr val="FF00FF"/>
                </a:solidFill>
                <a:cs typeface="Arial" panose="020B0604020202020204" pitchFamily="34" charset="0"/>
              </a:rPr>
              <a:t>property</a:t>
            </a:r>
            <a:r>
              <a:rPr lang="en-US" altLang="en-US" sz="2400" b="1" dirty="0">
                <a:solidFill>
                  <a:schemeClr val="hlink"/>
                </a:solidFill>
                <a:cs typeface="Arial" panose="020B0604020202020204" pitchFamily="34" charset="0"/>
              </a:rPr>
              <a:t> : value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743200" y="2819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40965" name="Picture 2" descr="Fig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63246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0"/>
            <a:ext cx="7994650" cy="549275"/>
          </a:xfrm>
        </p:spPr>
        <p:txBody>
          <a:bodyPr/>
          <a:lstStyle/>
          <a:p>
            <a:pPr eaLnBrk="1" hangingPunct="1"/>
            <a:r>
              <a:rPr lang="en-US" altLang="en-US"/>
              <a:t>CSS Syntax Sample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9248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body { color: </a:t>
            </a:r>
            <a:r>
              <a:rPr lang="en-US" altLang="en-US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blue</a:t>
            </a:r>
            <a:r>
              <a:rPr lang="en-US" altLang="en-US" sz="2400" b="1" dirty="0">
                <a:cs typeface="Times New Roman" panose="02020603050405020304" pitchFamily="18" charset="0"/>
              </a:rPr>
              <a:t>;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             background-color: </a:t>
            </a:r>
            <a:r>
              <a:rPr lang="en-US" altLang="en-US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yellow</a:t>
            </a:r>
            <a:r>
              <a:rPr lang="en-US" altLang="en-US" sz="2400" b="1" dirty="0">
                <a:cs typeface="Times New Roman" panose="02020603050405020304" pitchFamily="18" charset="0"/>
              </a:rPr>
              <a:t>; }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This could also be </a:t>
            </a:r>
            <a:r>
              <a:rPr lang="en-US" altLang="en-US" sz="2400" b="1" dirty="0">
                <a:cs typeface="Times New Roman" panose="02020603050405020304" pitchFamily="18" charset="0"/>
              </a:rPr>
              <a:t>written using hexadecimal color</a:t>
            </a:r>
            <a:r>
              <a:rPr lang="en-US" altLang="en-US" sz="2400" dirty="0">
                <a:cs typeface="Times New Roman" panose="02020603050405020304" pitchFamily="18" charset="0"/>
              </a:rPr>
              <a:t> values as shown below: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body { color: #</a:t>
            </a:r>
            <a:r>
              <a:rPr lang="en-US" altLang="en-US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0000FF</a:t>
            </a:r>
            <a:r>
              <a:rPr lang="en-US" altLang="en-US" sz="2400" b="1" dirty="0">
                <a:cs typeface="Times New Roman" panose="02020603050405020304" pitchFamily="18" charset="0"/>
              </a:rPr>
              <a:t>;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             background-color: #FFFF00; }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738438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1981200" y="6411913"/>
            <a:ext cx="548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hlinkClick r:id="rId4"/>
              </a:rPr>
              <a:t>http://www.w3schools.com/css/css_syntax.asp</a:t>
            </a:r>
            <a:r>
              <a:rPr lang="en-US" altLang="en-US" sz="18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2" descr="Figu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63246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Common Formatting CSS Properties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4876800" cy="63246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See Table 3.1 p.87, Tab 3.2 p.89, 653</a:t>
            </a:r>
          </a:p>
          <a:p>
            <a:pPr eaLnBrk="1" hangingPunct="1"/>
            <a:r>
              <a:rPr lang="en-US" altLang="en-US" sz="2400" b="1" dirty="0"/>
              <a:t>Common CSS Properties</a:t>
            </a:r>
            <a:r>
              <a:rPr lang="en-US" altLang="en-US" sz="2400" dirty="0"/>
              <a:t>, including:</a:t>
            </a:r>
          </a:p>
          <a:p>
            <a:pPr lvl="1" eaLnBrk="1" hangingPunct="1"/>
            <a:r>
              <a:rPr lang="en-US" altLang="en-US" sz="1800" b="1" dirty="0"/>
              <a:t>background-color </a:t>
            </a:r>
          </a:p>
          <a:p>
            <a:pPr lvl="1" eaLnBrk="1" hangingPunct="1"/>
            <a:r>
              <a:rPr lang="en-US" altLang="en-US" sz="1800" b="1" dirty="0"/>
              <a:t>background-image   	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800" b="1" dirty="0"/>
              <a:t>    </a:t>
            </a:r>
            <a:r>
              <a:rPr lang="en-US" altLang="en-US" sz="1800" dirty="0"/>
              <a:t>value: </a:t>
            </a:r>
            <a:r>
              <a:rPr lang="en-US" altLang="en-US" sz="1800" b="1" dirty="0" err="1">
                <a:solidFill>
                  <a:srgbClr val="FF0000"/>
                </a:solidFill>
              </a:rPr>
              <a:t>url</a:t>
            </a:r>
            <a:r>
              <a:rPr lang="en-US" altLang="en-US" sz="1800" b="1" dirty="0">
                <a:solidFill>
                  <a:srgbClr val="FF0000"/>
                </a:solidFill>
              </a:rPr>
              <a:t>(imagename.gif)</a:t>
            </a:r>
          </a:p>
          <a:p>
            <a:pPr lvl="1" eaLnBrk="1" hangingPunct="1"/>
            <a:endParaRPr lang="en-US" altLang="en-US" sz="1800" b="1" dirty="0"/>
          </a:p>
          <a:p>
            <a:pPr lvl="1" eaLnBrk="1" hangingPunct="1"/>
            <a:r>
              <a:rPr lang="en-US" altLang="en-US" sz="2000" b="1" dirty="0"/>
              <a:t>border</a:t>
            </a:r>
          </a:p>
          <a:p>
            <a:pPr lvl="1" eaLnBrk="1" hangingPunct="1"/>
            <a:r>
              <a:rPr lang="en-US" altLang="en-US" sz="2000" b="1" dirty="0"/>
              <a:t>border-color</a:t>
            </a:r>
          </a:p>
          <a:p>
            <a:pPr lvl="1" eaLnBrk="1" hangingPunct="1"/>
            <a:r>
              <a:rPr lang="en-US" altLang="en-US" sz="2000" b="1" dirty="0"/>
              <a:t>border-style</a:t>
            </a:r>
          </a:p>
          <a:p>
            <a:pPr lvl="1" eaLnBrk="1" hangingPunct="1"/>
            <a:r>
              <a:rPr lang="en-US" altLang="en-US" sz="2000" b="1" dirty="0"/>
              <a:t>border-width</a:t>
            </a:r>
          </a:p>
          <a:p>
            <a:pPr lvl="1" eaLnBrk="1" hangingPunct="1"/>
            <a:r>
              <a:rPr lang="en-US" altLang="en-US" sz="2000" b="1" dirty="0"/>
              <a:t>color</a:t>
            </a:r>
          </a:p>
          <a:p>
            <a:pPr lvl="1" eaLnBrk="1" hangingPunct="1"/>
            <a:r>
              <a:rPr lang="en-US" altLang="en-US" sz="2000" b="1" dirty="0"/>
              <a:t>display  - </a:t>
            </a:r>
            <a:r>
              <a:rPr lang="en-US" altLang="en-US" sz="1600" b="1" dirty="0"/>
              <a:t>how if the element will display</a:t>
            </a:r>
            <a:endParaRPr lang="en-US" altLang="en-US" sz="2000" b="1" dirty="0"/>
          </a:p>
          <a:p>
            <a:pPr lvl="2" eaLnBrk="1" hangingPunct="1"/>
            <a:r>
              <a:rPr lang="en-US" altLang="en-US" sz="1600" b="1" dirty="0"/>
              <a:t>values: none (hidden), </a:t>
            </a:r>
            <a:r>
              <a:rPr lang="en-US" altLang="en-US" sz="1600" b="1" dirty="0">
                <a:solidFill>
                  <a:srgbClr val="FF00FF"/>
                </a:solidFill>
              </a:rPr>
              <a:t>block</a:t>
            </a:r>
            <a:r>
              <a:rPr lang="en-US" altLang="en-US" sz="1600" b="1" dirty="0"/>
              <a:t>, </a:t>
            </a:r>
            <a:r>
              <a:rPr lang="en-US" altLang="en-US" sz="1600" b="1" dirty="0">
                <a:solidFill>
                  <a:srgbClr val="FF00FF"/>
                </a:solidFill>
              </a:rPr>
              <a:t>inline</a:t>
            </a:r>
            <a:r>
              <a:rPr lang="en-US" altLang="en-US" sz="1600" b="1" dirty="0"/>
              <a:t>, list-item, </a:t>
            </a:r>
            <a:r>
              <a:rPr lang="en-US" altLang="en-US" sz="1600" b="1" dirty="0">
                <a:solidFill>
                  <a:srgbClr val="FF00FF"/>
                </a:solidFill>
              </a:rPr>
              <a:t>inline-flex</a:t>
            </a:r>
            <a:r>
              <a:rPr lang="en-US" altLang="en-US" sz="1600" b="1" dirty="0"/>
              <a:t>, </a:t>
            </a:r>
            <a:r>
              <a:rPr lang="en-US" altLang="en-US" sz="1600" b="1" dirty="0">
                <a:solidFill>
                  <a:srgbClr val="FF00FF"/>
                </a:solidFill>
              </a:rPr>
              <a:t>table,</a:t>
            </a:r>
            <a:r>
              <a:rPr lang="en-US" altLang="en-US" sz="1600" b="1" dirty="0"/>
              <a:t> 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1600" b="1" dirty="0"/>
              <a:t>	</a:t>
            </a:r>
            <a:r>
              <a:rPr lang="en-US" altLang="en-US" sz="1600" b="1" dirty="0">
                <a:solidFill>
                  <a:srgbClr val="FF00FF"/>
                </a:solidFill>
              </a:rPr>
              <a:t>table-row</a:t>
            </a:r>
            <a:r>
              <a:rPr lang="en-US" altLang="en-US" sz="1600" b="1" dirty="0"/>
              <a:t>, </a:t>
            </a:r>
            <a:r>
              <a:rPr lang="en-US" altLang="en-US" sz="1600" b="1" dirty="0">
                <a:solidFill>
                  <a:srgbClr val="FF00FF"/>
                </a:solidFill>
              </a:rPr>
              <a:t>table-cell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81600" y="838200"/>
            <a:ext cx="388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</a:rPr>
              <a:t>font-family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</a:rPr>
              <a:t>font-size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</a:rPr>
              <a:t>font-weight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</a:rPr>
              <a:t>font-style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</a:rPr>
              <a:t>line-height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</a:rPr>
              <a:t>margin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j-lt"/>
                <a:cs typeface="Times New Roman" panose="02020603050405020304" pitchFamily="18" charset="0"/>
              </a:rPr>
              <a:t>text-align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j-lt"/>
                <a:cs typeface="Times New Roman" panose="02020603050405020304" pitchFamily="18" charset="0"/>
              </a:rPr>
              <a:t>text-decoration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endParaRPr lang="en-US" sz="2000" kern="0" dirty="0">
              <a:latin typeface="+mj-lt"/>
              <a:cs typeface="Times New Roman" panose="02020603050405020304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j-lt"/>
                <a:cs typeface="Times New Roman" panose="02020603050405020304" pitchFamily="18" charset="0"/>
              </a:rPr>
              <a:t>white-space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j-lt"/>
                <a:cs typeface="Times New Roman" panose="02020603050405020304" pitchFamily="18" charset="0"/>
              </a:rPr>
              <a:t>width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 represent decimal as a sum 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762000"/>
            <a:ext cx="7848600" cy="3009900"/>
          </a:xfrm>
        </p:spPr>
        <p:txBody>
          <a:bodyPr/>
          <a:lstStyle/>
          <a:p>
            <a:r>
              <a:rPr lang="en-US" b="1" dirty="0"/>
              <a:t>Multiply</a:t>
            </a:r>
            <a:r>
              <a:rPr lang="en-US" dirty="0"/>
              <a:t> every digit with </a:t>
            </a:r>
            <a:r>
              <a:rPr lang="en-US" b="1" dirty="0">
                <a:solidFill>
                  <a:srgbClr val="E6AF00"/>
                </a:solidFill>
              </a:rPr>
              <a:t>10</a:t>
            </a:r>
            <a:r>
              <a:rPr lang="en-US" dirty="0"/>
              <a:t> </a:t>
            </a:r>
            <a:r>
              <a:rPr lang="en-US" b="1" dirty="0"/>
              <a:t>power of digit location. </a:t>
            </a:r>
          </a:p>
          <a:p>
            <a:pPr lvl="1"/>
            <a:r>
              <a:rPr lang="en-US" dirty="0"/>
              <a:t>zero based, </a:t>
            </a:r>
            <a:r>
              <a:rPr lang="en-US" b="1" dirty="0">
                <a:solidFill>
                  <a:srgbClr val="FF00FF"/>
                </a:solidFill>
              </a:rPr>
              <a:t>728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8 </a:t>
            </a:r>
            <a:r>
              <a:rPr lang="en-US" b="1" dirty="0"/>
              <a:t>location</a:t>
            </a:r>
            <a:r>
              <a:rPr lang="en-US" dirty="0"/>
              <a:t> is 0, </a:t>
            </a:r>
          </a:p>
          <a:p>
            <a:pPr lvl="1"/>
            <a:r>
              <a:rPr lang="en-US" dirty="0"/>
              <a:t>2 </a:t>
            </a:r>
            <a:r>
              <a:rPr lang="en-US" b="1" dirty="0"/>
              <a:t>location</a:t>
            </a:r>
            <a:r>
              <a:rPr lang="en-US" dirty="0"/>
              <a:t> is 1 and </a:t>
            </a:r>
          </a:p>
          <a:p>
            <a:pPr lvl="1"/>
            <a:r>
              <a:rPr lang="en-US" dirty="0"/>
              <a:t>7 </a:t>
            </a:r>
            <a:r>
              <a:rPr lang="en-US" b="1" dirty="0"/>
              <a:t>location</a:t>
            </a:r>
            <a:r>
              <a:rPr lang="en-US" dirty="0"/>
              <a:t> is 2</a:t>
            </a:r>
          </a:p>
          <a:p>
            <a:r>
              <a:rPr lang="en-US" dirty="0"/>
              <a:t>Sum all the multipliers: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FF"/>
                </a:solidFill>
              </a:rPr>
              <a:t>7</a:t>
            </a:r>
            <a:r>
              <a:rPr lang="en-US" dirty="0"/>
              <a:t> x </a:t>
            </a:r>
            <a:r>
              <a:rPr lang="en-US" dirty="0">
                <a:solidFill>
                  <a:srgbClr val="E6AF00"/>
                </a:solidFill>
              </a:rPr>
              <a:t>10</a:t>
            </a:r>
            <a:r>
              <a:rPr lang="en-US" dirty="0"/>
              <a:t>^2 + </a:t>
            </a:r>
            <a:r>
              <a:rPr lang="en-US" b="1" dirty="0">
                <a:solidFill>
                  <a:srgbClr val="FF00FF"/>
                </a:solidFill>
              </a:rPr>
              <a:t>2</a:t>
            </a:r>
            <a:r>
              <a:rPr lang="en-US" dirty="0"/>
              <a:t> x </a:t>
            </a:r>
            <a:r>
              <a:rPr lang="en-US" dirty="0">
                <a:solidFill>
                  <a:srgbClr val="E6AF00"/>
                </a:solidFill>
              </a:rPr>
              <a:t>10</a:t>
            </a:r>
            <a:r>
              <a:rPr lang="en-US" dirty="0"/>
              <a:t>^1 + </a:t>
            </a:r>
            <a:r>
              <a:rPr lang="en-US" b="1" dirty="0">
                <a:solidFill>
                  <a:srgbClr val="FF00FF"/>
                </a:solidFill>
              </a:rPr>
              <a:t>8</a:t>
            </a:r>
            <a:r>
              <a:rPr lang="en-US" dirty="0"/>
              <a:t> x </a:t>
            </a:r>
            <a:r>
              <a:rPr lang="en-US" dirty="0">
                <a:solidFill>
                  <a:srgbClr val="E6AF00"/>
                </a:solidFill>
              </a:rPr>
              <a:t>10</a:t>
            </a:r>
            <a:r>
              <a:rPr lang="en-US" dirty="0"/>
              <a:t>^0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48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 convert hex to decimal: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762000"/>
            <a:ext cx="7848600" cy="3009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 are the steps to convert </a:t>
            </a:r>
            <a:r>
              <a:rPr lang="en-US" b="1" dirty="0"/>
              <a:t>hex</a:t>
            </a:r>
            <a:r>
              <a:rPr lang="en-US" dirty="0"/>
              <a:t> to </a:t>
            </a:r>
            <a:r>
              <a:rPr lang="en-US" b="1" dirty="0"/>
              <a:t>decimal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Get the </a:t>
            </a:r>
            <a:r>
              <a:rPr lang="en-US" b="1" dirty="0"/>
              <a:t>decimal</a:t>
            </a:r>
            <a:r>
              <a:rPr lang="en-US" dirty="0"/>
              <a:t> equivalent of </a:t>
            </a:r>
            <a:r>
              <a:rPr lang="en-US" b="1" dirty="0"/>
              <a:t>hex</a:t>
            </a:r>
            <a:r>
              <a:rPr lang="en-US" dirty="0"/>
              <a:t> from table:</a:t>
            </a:r>
          </a:p>
          <a:p>
            <a:r>
              <a:rPr lang="en-US" b="1" dirty="0"/>
              <a:t>Multiply</a:t>
            </a:r>
            <a:r>
              <a:rPr lang="en-US" dirty="0"/>
              <a:t> every digit with </a:t>
            </a:r>
            <a:r>
              <a:rPr lang="en-US" b="1" dirty="0">
                <a:solidFill>
                  <a:srgbClr val="E6AF00"/>
                </a:solidFill>
              </a:rPr>
              <a:t>16</a:t>
            </a:r>
            <a:r>
              <a:rPr lang="en-US" dirty="0"/>
              <a:t> </a:t>
            </a:r>
            <a:r>
              <a:rPr lang="en-US" b="1" dirty="0"/>
              <a:t>power of digit location. </a:t>
            </a:r>
          </a:p>
          <a:p>
            <a:pPr lvl="1"/>
            <a:r>
              <a:rPr lang="en-US" dirty="0"/>
              <a:t>zero based, </a:t>
            </a:r>
            <a:r>
              <a:rPr lang="en-US" b="1" dirty="0">
                <a:solidFill>
                  <a:srgbClr val="FF00FF"/>
                </a:solidFill>
              </a:rPr>
              <a:t>728</a:t>
            </a:r>
            <a:r>
              <a:rPr lang="en-US" dirty="0"/>
              <a:t>: 8 </a:t>
            </a:r>
            <a:r>
              <a:rPr lang="en-US" b="1" dirty="0"/>
              <a:t>location</a:t>
            </a:r>
            <a:r>
              <a:rPr lang="en-US" dirty="0"/>
              <a:t> is 0, </a:t>
            </a:r>
          </a:p>
          <a:p>
            <a:pPr lvl="1"/>
            <a:r>
              <a:rPr lang="en-US" dirty="0"/>
              <a:t>2 </a:t>
            </a:r>
            <a:r>
              <a:rPr lang="en-US" b="1" dirty="0"/>
              <a:t>location</a:t>
            </a:r>
            <a:r>
              <a:rPr lang="en-US" dirty="0"/>
              <a:t> is 1 and </a:t>
            </a:r>
          </a:p>
          <a:p>
            <a:pPr lvl="1"/>
            <a:r>
              <a:rPr lang="en-US" dirty="0"/>
              <a:t>the 7 </a:t>
            </a:r>
            <a:r>
              <a:rPr lang="en-US" b="1" dirty="0"/>
              <a:t>location</a:t>
            </a:r>
            <a:r>
              <a:rPr lang="en-US" dirty="0"/>
              <a:t> is 2</a:t>
            </a:r>
          </a:p>
          <a:p>
            <a:r>
              <a:rPr lang="en-US" dirty="0"/>
              <a:t>Sum all the multipliers: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FF"/>
                </a:solidFill>
              </a:rPr>
              <a:t>7</a:t>
            </a:r>
            <a:r>
              <a:rPr lang="en-US" dirty="0"/>
              <a:t> x </a:t>
            </a:r>
            <a:r>
              <a:rPr lang="en-US" dirty="0">
                <a:solidFill>
                  <a:srgbClr val="E6AF00"/>
                </a:solidFill>
              </a:rPr>
              <a:t>16</a:t>
            </a:r>
            <a:r>
              <a:rPr lang="en-US" dirty="0"/>
              <a:t>^2 + </a:t>
            </a:r>
            <a:r>
              <a:rPr lang="en-US" b="1" dirty="0">
                <a:solidFill>
                  <a:srgbClr val="FF00FF"/>
                </a:solidFill>
              </a:rPr>
              <a:t>2</a:t>
            </a:r>
            <a:r>
              <a:rPr lang="en-US" dirty="0"/>
              <a:t> x </a:t>
            </a:r>
            <a:r>
              <a:rPr lang="en-US" dirty="0">
                <a:solidFill>
                  <a:srgbClr val="E6AF00"/>
                </a:solidFill>
              </a:rPr>
              <a:t>16</a:t>
            </a:r>
            <a:r>
              <a:rPr lang="en-US" dirty="0"/>
              <a:t>^1 + </a:t>
            </a:r>
            <a:r>
              <a:rPr lang="en-US" b="1" dirty="0">
                <a:solidFill>
                  <a:srgbClr val="FF00FF"/>
                </a:solidFill>
              </a:rPr>
              <a:t>8</a:t>
            </a:r>
            <a:r>
              <a:rPr lang="en-US" dirty="0"/>
              <a:t> x </a:t>
            </a:r>
            <a:r>
              <a:rPr lang="en-US" dirty="0">
                <a:solidFill>
                  <a:srgbClr val="E6AF00"/>
                </a:solidFill>
              </a:rPr>
              <a:t>16</a:t>
            </a:r>
            <a:r>
              <a:rPr lang="en-US" dirty="0"/>
              <a:t>^0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6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27E442D7-4BE0-48BC-8CA7-E9F844C28C55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9906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</a14:hiddenFill>
            </a:ext>
          </a:extLst>
        </p:spPr>
        <p:txBody>
          <a:bodyPr lIns="92075" tIns="46038" rIns="92075" bIns="46038" anchor="b"/>
          <a:lstStyle/>
          <a:p>
            <a:r>
              <a:rPr lang="en-US" altLang="en-US"/>
              <a:t>Each color use one byte ( = 8 bits ),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90900"/>
            <a:ext cx="8234363" cy="2747963"/>
          </a:xfrm>
          <a:noFill/>
        </p:spPr>
        <p:txBody>
          <a:bodyPr lIns="92075" tIns="46038" rIns="92075" bIns="46038"/>
          <a:lstStyle/>
          <a:p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DIFFERENT NUMBERS CAN BE 	REPRESENTED USING 0’s and 1’s?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bit can hold either a 0 or a 1.  So there are just two choices for each bit, and there are 8 bits.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= 2</a:t>
            </a:r>
            <a:r>
              <a:rPr lang="en-US" altLang="en-US" sz="2400" baseline="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256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sp>
        <p:nvSpPr>
          <p:cNvPr id="51205" name="Line 4"/>
          <p:cNvSpPr>
            <a:spLocks noChangeShapeType="1"/>
          </p:cNvSpPr>
          <p:nvPr/>
        </p:nvSpPr>
        <p:spPr bwMode="auto">
          <a:xfrm>
            <a:off x="4425950" y="2292350"/>
            <a:ext cx="0" cy="677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06" name="Group 5"/>
          <p:cNvGrpSpPr>
            <a:grpSpLocks/>
          </p:cNvGrpSpPr>
          <p:nvPr/>
        </p:nvGrpSpPr>
        <p:grpSpPr bwMode="auto">
          <a:xfrm>
            <a:off x="971550" y="2292350"/>
            <a:ext cx="6743700" cy="677863"/>
            <a:chOff x="612" y="1444"/>
            <a:chExt cx="4248" cy="427"/>
          </a:xfrm>
        </p:grpSpPr>
        <p:grpSp>
          <p:nvGrpSpPr>
            <p:cNvPr id="51208" name="Group 6"/>
            <p:cNvGrpSpPr>
              <a:grpSpLocks/>
            </p:cNvGrpSpPr>
            <p:nvPr/>
          </p:nvGrpSpPr>
          <p:grpSpPr bwMode="auto">
            <a:xfrm>
              <a:off x="612" y="1444"/>
              <a:ext cx="4248" cy="423"/>
              <a:chOff x="612" y="1444"/>
              <a:chExt cx="4248" cy="423"/>
            </a:xfrm>
          </p:grpSpPr>
          <p:sp>
            <p:nvSpPr>
              <p:cNvPr id="51210" name="Rectangle 7"/>
              <p:cNvSpPr>
                <a:spLocks noChangeArrowheads="1"/>
              </p:cNvSpPr>
              <p:nvPr/>
            </p:nvSpPr>
            <p:spPr bwMode="auto">
              <a:xfrm>
                <a:off x="612" y="1448"/>
                <a:ext cx="4248" cy="41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>
                  <a:solidFill>
                    <a:srgbClr val="008000"/>
                  </a:solidFill>
                  <a:latin typeface="Courier New" panose="02070309020205020404" pitchFamily="49" charset="0"/>
                </a:endParaRPr>
              </a:p>
            </p:txBody>
          </p:sp>
          <p:sp>
            <p:nvSpPr>
              <p:cNvPr id="51211" name="Line 8"/>
              <p:cNvSpPr>
                <a:spLocks noChangeShapeType="1"/>
              </p:cNvSpPr>
              <p:nvPr/>
            </p:nvSpPr>
            <p:spPr bwMode="auto">
              <a:xfrm>
                <a:off x="1646" y="1444"/>
                <a:ext cx="0" cy="4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2" name="Line 9"/>
              <p:cNvSpPr>
                <a:spLocks noChangeShapeType="1"/>
              </p:cNvSpPr>
              <p:nvPr/>
            </p:nvSpPr>
            <p:spPr bwMode="auto">
              <a:xfrm>
                <a:off x="1073" y="1460"/>
                <a:ext cx="0" cy="4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3" name="Line 10"/>
              <p:cNvSpPr>
                <a:spLocks noChangeShapeType="1"/>
              </p:cNvSpPr>
              <p:nvPr/>
            </p:nvSpPr>
            <p:spPr bwMode="auto">
              <a:xfrm>
                <a:off x="2207" y="1451"/>
                <a:ext cx="0" cy="4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4" name="Line 11"/>
              <p:cNvSpPr>
                <a:spLocks noChangeShapeType="1"/>
              </p:cNvSpPr>
              <p:nvPr/>
            </p:nvSpPr>
            <p:spPr bwMode="auto">
              <a:xfrm>
                <a:off x="3307" y="1455"/>
                <a:ext cx="0" cy="4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5" name="Line 12"/>
              <p:cNvSpPr>
                <a:spLocks noChangeShapeType="1"/>
              </p:cNvSpPr>
              <p:nvPr/>
            </p:nvSpPr>
            <p:spPr bwMode="auto">
              <a:xfrm>
                <a:off x="3829" y="1459"/>
                <a:ext cx="0" cy="4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6" name="Line 13"/>
              <p:cNvSpPr>
                <a:spLocks noChangeShapeType="1"/>
              </p:cNvSpPr>
              <p:nvPr/>
            </p:nvSpPr>
            <p:spPr bwMode="auto">
              <a:xfrm flipH="1">
                <a:off x="4368" y="1447"/>
                <a:ext cx="4" cy="4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09" name="Line 14"/>
            <p:cNvSpPr>
              <a:spLocks noChangeShapeType="1"/>
            </p:cNvSpPr>
            <p:nvPr/>
          </p:nvSpPr>
          <p:spPr bwMode="auto">
            <a:xfrm>
              <a:off x="2753" y="1456"/>
              <a:ext cx="0" cy="4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7" name="Rectangle 15"/>
          <p:cNvSpPr>
            <a:spLocks noChangeArrowheads="1"/>
          </p:cNvSpPr>
          <p:nvPr/>
        </p:nvSpPr>
        <p:spPr bwMode="auto">
          <a:xfrm>
            <a:off x="1165225" y="2413000"/>
            <a:ext cx="636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0        1         1        0        0        0        1        1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609600"/>
          </a:xfrm>
        </p:spPr>
        <p:txBody>
          <a:bodyPr/>
          <a:lstStyle/>
          <a:p>
            <a:r>
              <a:rPr lang="en-US" dirty="0"/>
              <a:t>Conversion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2400" y="6477000"/>
            <a:ext cx="518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https://www.rapidtables.com/convert/number/how-binary-to-decimal.html</a:t>
            </a:r>
            <a:r>
              <a:rPr lang="en-US" sz="1200" dirty="0"/>
              <a:t>: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44896B-47AF-428F-A31A-CC277EF0DD75}"/>
              </a:ext>
            </a:extLst>
          </p:cNvPr>
          <p:cNvSpPr/>
          <p:nvPr/>
        </p:nvSpPr>
        <p:spPr>
          <a:xfrm>
            <a:off x="4343400" y="622243"/>
            <a:ext cx="487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1111"/>
                </a:solidFill>
                <a:cs typeface="Times New Roman" panose="02020603050405020304" pitchFamily="18" charset="0"/>
              </a:rPr>
              <a:t>Step 1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: Write down the binary number.</a:t>
            </a:r>
          </a:p>
          <a:p>
            <a:r>
              <a:rPr lang="en-US" dirty="0">
                <a:solidFill>
                  <a:srgbClr val="111111"/>
                </a:solidFill>
                <a:cs typeface="Times New Roman" panose="02020603050405020304" pitchFamily="18" charset="0"/>
              </a:rPr>
              <a:t>Step 2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: Starting with the least significant digit (LSB - the rightmost one), </a:t>
            </a:r>
            <a:r>
              <a:rPr lang="en-US" dirty="0">
                <a:solidFill>
                  <a:srgbClr val="111111"/>
                </a:solidFill>
                <a:cs typeface="Times New Roman" panose="02020603050405020304" pitchFamily="18" charset="0"/>
              </a:rPr>
              <a:t>multiply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 the </a:t>
            </a:r>
            <a:r>
              <a:rPr lang="en-US" dirty="0"/>
              <a:t>digit by </a:t>
            </a:r>
            <a:r>
              <a:rPr lang="en-US" dirty="0">
                <a:solidFill>
                  <a:srgbClr val="E6AF00"/>
                </a:solidFill>
              </a:rPr>
              <a:t>2</a:t>
            </a:r>
            <a:r>
              <a:rPr lang="en-US" dirty="0"/>
              <a:t> power of digit position/location. 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Continue doing this until you reach the most significant digit (MSB - the leftmost one).</a:t>
            </a:r>
          </a:p>
          <a:p>
            <a:r>
              <a:rPr lang="en-US" dirty="0">
                <a:solidFill>
                  <a:srgbClr val="111111"/>
                </a:solidFill>
                <a:cs typeface="Times New Roman" panose="02020603050405020304" pitchFamily="18" charset="0"/>
              </a:rPr>
              <a:t>Step 3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111111"/>
                </a:solidFill>
                <a:cs typeface="Times New Roman" panose="02020603050405020304" pitchFamily="18" charset="0"/>
              </a:rPr>
              <a:t>Add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 the </a:t>
            </a:r>
            <a:r>
              <a:rPr lang="en-US" dirty="0">
                <a:solidFill>
                  <a:srgbClr val="111111"/>
                </a:solidFill>
                <a:cs typeface="Times New Roman" panose="02020603050405020304" pitchFamily="18" charset="0"/>
              </a:rPr>
              <a:t>results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 and you will get the decimal equivalent of the given binary number.</a:t>
            </a:r>
          </a:p>
          <a:p>
            <a:br>
              <a:rPr lang="en-US" dirty="0">
                <a:cs typeface="Times New Roman" panose="02020603050405020304" pitchFamily="18" charset="0"/>
              </a:rPr>
            </a:b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Now, let's apply these steps to, for example, the binary number above, which is (1010)</a:t>
            </a:r>
            <a:r>
              <a:rPr lang="en-US" b="0" baseline="-25000" dirty="0">
                <a:solidFill>
                  <a:srgbClr val="111111"/>
                </a:solidFill>
                <a:cs typeface="Times New Roman" panose="02020603050405020304" pitchFamily="18" charset="0"/>
              </a:rPr>
              <a:t>2</a:t>
            </a:r>
            <a:endParaRPr lang="en-US" b="0" dirty="0">
              <a:solidFill>
                <a:srgbClr val="111111"/>
              </a:solidFill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  <a:cs typeface="Times New Roman" panose="02020603050405020304" pitchFamily="18" charset="0"/>
              </a:rPr>
              <a:t>Step 1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: Write down (1010)</a:t>
            </a:r>
            <a:r>
              <a:rPr lang="en-US" b="0" baseline="-25000" dirty="0">
                <a:solidFill>
                  <a:srgbClr val="111111"/>
                </a:solidFill>
                <a:cs typeface="Times New Roman" panose="02020603050405020304" pitchFamily="18" charset="0"/>
              </a:rPr>
              <a:t>2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 and determine the positions, namely the powers of 2 that the digit belongs to.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>
              <a:solidFill>
                <a:srgbClr val="111111"/>
              </a:solidFill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  <a:cs typeface="Times New Roman" panose="02020603050405020304" pitchFamily="18" charset="0"/>
              </a:rPr>
              <a:t>Step 2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: Represent the number in terms of its positions. (1 * 2</a:t>
            </a:r>
            <a:r>
              <a:rPr lang="en-US" b="0" baseline="30000" dirty="0">
                <a:solidFill>
                  <a:srgbClr val="111111"/>
                </a:solidFill>
                <a:cs typeface="Times New Roman" panose="02020603050405020304" pitchFamily="18" charset="0"/>
              </a:rPr>
              <a:t>3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) + (0 * 2</a:t>
            </a:r>
            <a:r>
              <a:rPr lang="en-US" b="0" baseline="30000" dirty="0">
                <a:solidFill>
                  <a:srgbClr val="111111"/>
                </a:solidFill>
                <a:cs typeface="Times New Roman" panose="02020603050405020304" pitchFamily="18" charset="0"/>
              </a:rPr>
              <a:t>2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) + (1 * 2</a:t>
            </a:r>
            <a:r>
              <a:rPr lang="en-US" b="0" baseline="30000" dirty="0">
                <a:solidFill>
                  <a:srgbClr val="111111"/>
                </a:solidFill>
                <a:cs typeface="Times New Roman" panose="02020603050405020304" pitchFamily="18" charset="0"/>
              </a:rPr>
              <a:t>1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) + (0 * 2</a:t>
            </a:r>
            <a:r>
              <a:rPr lang="en-US" b="0" baseline="30000" dirty="0">
                <a:solidFill>
                  <a:srgbClr val="111111"/>
                </a:solidFill>
                <a:cs typeface="Times New Roman" panose="02020603050405020304" pitchFamily="18" charset="0"/>
              </a:rPr>
              <a:t>0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  <a:cs typeface="Times New Roman" panose="02020603050405020304" pitchFamily="18" charset="0"/>
              </a:rPr>
              <a:t>Step 3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: (1 * 8) + (0 * 4) + (1 * 2) + (0 * 1) = 8 + 0 + 2 + 0 = 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Therefore, (1010)</a:t>
            </a:r>
            <a:r>
              <a:rPr lang="en-US" b="0" baseline="-25000" dirty="0">
                <a:solidFill>
                  <a:srgbClr val="111111"/>
                </a:solidFill>
                <a:cs typeface="Times New Roman" panose="02020603050405020304" pitchFamily="18" charset="0"/>
              </a:rPr>
              <a:t>2</a:t>
            </a:r>
            <a:r>
              <a:rPr lang="en-US" b="0" dirty="0">
                <a:solidFill>
                  <a:srgbClr val="111111"/>
                </a:solidFill>
                <a:cs typeface="Times New Roman" panose="02020603050405020304" pitchFamily="18" charset="0"/>
              </a:rPr>
              <a:t> = (10)</a:t>
            </a:r>
            <a:r>
              <a:rPr lang="en-US" b="0" baseline="-25000" dirty="0">
                <a:solidFill>
                  <a:srgbClr val="111111"/>
                </a:solidFill>
                <a:cs typeface="Times New Roman" panose="02020603050405020304" pitchFamily="18" charset="0"/>
              </a:rPr>
              <a:t>10</a:t>
            </a:r>
            <a:endParaRPr lang="en-US" b="0" i="0" dirty="0">
              <a:solidFill>
                <a:srgbClr val="111111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F72651-AA33-457E-B35F-38AA86922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418324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1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3194883" name="WordArt 3"/>
          <p:cNvSpPr>
            <a:spLocks noChangeArrowheads="1" noChangeShapeType="1" noTextEdit="1"/>
          </p:cNvSpPr>
          <p:nvPr/>
        </p:nvSpPr>
        <p:spPr bwMode="auto">
          <a:xfrm>
            <a:off x="76200" y="533400"/>
            <a:ext cx="89154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82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Chapter 3</a:t>
            </a:r>
          </a:p>
          <a:p>
            <a:pPr algn="ctr"/>
            <a:r>
              <a:rPr lang="en-US" sz="48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Configuring Color </a:t>
            </a:r>
          </a:p>
          <a:p>
            <a:pPr algn="ctr"/>
            <a:r>
              <a:rPr lang="en-US" sz="48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and </a:t>
            </a:r>
          </a:p>
          <a:p>
            <a:pPr algn="ctr"/>
            <a:r>
              <a:rPr lang="en-US" sz="48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Text with CSS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© 2011 2022 Pearson Education</a:t>
            </a:r>
          </a:p>
        </p:txBody>
      </p:sp>
      <p:sp>
        <p:nvSpPr>
          <p:cNvPr id="18437" name="Shape 4"/>
          <p:cNvSpPr txBox="1">
            <a:spLocks noGrp="1"/>
          </p:cNvSpPr>
          <p:nvPr/>
        </p:nvSpPr>
        <p:spPr bwMode="auto">
          <a:xfrm>
            <a:off x="0" y="6019800"/>
            <a:ext cx="4191000" cy="62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dirty="0">
                <a:latin typeface="Arial" panose="020B0604020202020204" pitchFamily="34" charset="0"/>
              </a:rPr>
              <a:t>Copyright (c) 2007 Prentice-Hall. All rights reserved.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505200" y="6635750"/>
            <a:ext cx="289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expanded  by J. Goetz, 2025</a:t>
            </a: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304800" y="5737226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Credits: 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94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609600"/>
          </a:xfrm>
        </p:spPr>
        <p:txBody>
          <a:bodyPr/>
          <a:lstStyle/>
          <a:p>
            <a:r>
              <a:rPr lang="en-US" dirty="0"/>
              <a:t>Conversion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55255"/>
              </p:ext>
            </p:extLst>
          </p:nvPr>
        </p:nvGraphicFramePr>
        <p:xfrm>
          <a:off x="0" y="1219200"/>
          <a:ext cx="7924800" cy="521208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              </a:t>
                      </a:r>
                    </a:p>
                    <a:p>
                      <a:pPr algn="ctr"/>
                      <a:r>
                        <a:rPr lang="en-US" dirty="0"/>
                        <a:t>0</a:t>
                      </a:r>
                      <a:br>
                        <a:rPr lang="en-US" dirty="0"/>
                      </a:br>
                      <a:r>
                        <a:rPr lang="en-US" dirty="0"/>
                        <a:t>1</a:t>
                      </a:r>
                      <a:br>
                        <a:rPr lang="en-US" dirty="0"/>
                      </a:br>
                      <a:r>
                        <a:rPr lang="en-US" dirty="0"/>
                        <a:t>2</a:t>
                      </a:r>
                      <a:br>
                        <a:rPr lang="en-US" dirty="0"/>
                      </a:br>
                      <a:r>
                        <a:rPr lang="en-US" dirty="0"/>
                        <a:t>3</a:t>
                      </a:r>
                      <a:br>
                        <a:rPr lang="en-US" dirty="0"/>
                      </a:br>
                      <a:r>
                        <a:rPr lang="en-US" dirty="0"/>
                        <a:t>4</a:t>
                      </a:r>
                      <a:br>
                        <a:rPr lang="en-US" dirty="0"/>
                      </a:br>
                      <a:r>
                        <a:rPr lang="en-US" dirty="0"/>
                        <a:t>5</a:t>
                      </a:r>
                      <a:br>
                        <a:rPr lang="en-US" dirty="0"/>
                      </a:br>
                      <a:r>
                        <a:rPr lang="en-US" dirty="0"/>
                        <a:t>6</a:t>
                      </a:r>
                      <a:br>
                        <a:rPr lang="en-US" dirty="0"/>
                      </a:br>
                      <a:r>
                        <a:rPr lang="en-US" dirty="0"/>
                        <a:t>7</a:t>
                      </a:r>
                      <a:br>
                        <a:rPr lang="en-US" dirty="0"/>
                      </a:br>
                      <a:r>
                        <a:rPr lang="en-US" dirty="0"/>
                        <a:t>8</a:t>
                      </a:r>
                      <a:br>
                        <a:rPr lang="en-US" dirty="0"/>
                      </a:br>
                      <a:r>
                        <a:rPr lang="en-US" dirty="0"/>
                        <a:t>9</a:t>
                      </a:r>
                      <a:br>
                        <a:rPr lang="en-US" dirty="0"/>
                      </a:br>
                      <a:r>
                        <a:rPr lang="en-US" dirty="0"/>
                        <a:t>10</a:t>
                      </a:r>
                      <a:br>
                        <a:rPr lang="en-US" dirty="0"/>
                      </a:br>
                      <a:r>
                        <a:rPr lang="en-US" dirty="0"/>
                        <a:t>11</a:t>
                      </a:r>
                      <a:br>
                        <a:rPr lang="en-US" dirty="0"/>
                      </a:br>
                      <a:r>
                        <a:rPr lang="en-US" dirty="0"/>
                        <a:t>12</a:t>
                      </a:r>
                      <a:br>
                        <a:rPr lang="en-US" dirty="0"/>
                      </a:br>
                      <a:r>
                        <a:rPr lang="en-US" dirty="0"/>
                        <a:t>13</a:t>
                      </a:r>
                      <a:br>
                        <a:rPr lang="en-US" dirty="0"/>
                      </a:br>
                      <a:r>
                        <a:rPr lang="en-US" dirty="0"/>
                        <a:t>14</a:t>
                      </a:r>
                      <a:br>
                        <a:rPr lang="en-US" dirty="0"/>
                      </a:br>
                      <a:r>
                        <a:rPr lang="en-US" dirty="0"/>
                        <a:t>15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0</a:t>
                      </a:r>
                      <a:br>
                        <a:rPr lang="pt-BR" dirty="0"/>
                      </a:br>
                      <a:r>
                        <a:rPr lang="pt-BR" dirty="0"/>
                        <a:t>1</a:t>
                      </a:r>
                      <a:br>
                        <a:rPr lang="pt-BR" dirty="0"/>
                      </a:br>
                      <a:r>
                        <a:rPr lang="pt-BR" dirty="0"/>
                        <a:t>2</a:t>
                      </a:r>
                      <a:br>
                        <a:rPr lang="pt-BR" dirty="0"/>
                      </a:br>
                      <a:r>
                        <a:rPr lang="pt-BR" dirty="0"/>
                        <a:t>3</a:t>
                      </a:r>
                      <a:br>
                        <a:rPr lang="pt-BR" dirty="0"/>
                      </a:br>
                      <a:r>
                        <a:rPr lang="pt-BR" dirty="0"/>
                        <a:t>4</a:t>
                      </a:r>
                      <a:br>
                        <a:rPr lang="pt-BR" dirty="0"/>
                      </a:br>
                      <a:r>
                        <a:rPr lang="pt-BR" dirty="0"/>
                        <a:t>5</a:t>
                      </a:r>
                      <a:br>
                        <a:rPr lang="pt-BR" dirty="0"/>
                      </a:br>
                      <a:r>
                        <a:rPr lang="pt-BR" dirty="0"/>
                        <a:t>6</a:t>
                      </a:r>
                      <a:br>
                        <a:rPr lang="pt-BR" dirty="0"/>
                      </a:br>
                      <a:r>
                        <a:rPr lang="pt-BR" dirty="0"/>
                        <a:t>7</a:t>
                      </a:r>
                      <a:br>
                        <a:rPr lang="pt-BR" dirty="0"/>
                      </a:br>
                      <a:r>
                        <a:rPr lang="pt-BR" dirty="0"/>
                        <a:t>8</a:t>
                      </a:r>
                      <a:br>
                        <a:rPr lang="pt-BR" dirty="0"/>
                      </a:br>
                      <a:r>
                        <a:rPr lang="pt-BR" dirty="0"/>
                        <a:t>9</a:t>
                      </a:r>
                      <a:br>
                        <a:rPr lang="pt-BR" dirty="0"/>
                      </a:br>
                      <a:r>
                        <a:rPr lang="pt-BR" dirty="0">
                          <a:solidFill>
                            <a:srgbClr val="FF00FF"/>
                          </a:solidFill>
                        </a:rPr>
                        <a:t>A</a:t>
                      </a:r>
                      <a:br>
                        <a:rPr lang="pt-BR" dirty="0">
                          <a:solidFill>
                            <a:srgbClr val="FF00FF"/>
                          </a:solidFill>
                        </a:rPr>
                      </a:br>
                      <a:r>
                        <a:rPr lang="pt-BR" dirty="0">
                          <a:solidFill>
                            <a:srgbClr val="FF00FF"/>
                          </a:solidFill>
                        </a:rPr>
                        <a:t>B</a:t>
                      </a:r>
                      <a:br>
                        <a:rPr lang="pt-BR" dirty="0">
                          <a:solidFill>
                            <a:srgbClr val="FF00FF"/>
                          </a:solidFill>
                        </a:rPr>
                      </a:br>
                      <a:r>
                        <a:rPr lang="pt-BR" dirty="0">
                          <a:solidFill>
                            <a:srgbClr val="FF00FF"/>
                          </a:solidFill>
                        </a:rPr>
                        <a:t>C</a:t>
                      </a:r>
                      <a:br>
                        <a:rPr lang="pt-BR" dirty="0">
                          <a:solidFill>
                            <a:srgbClr val="FF00FF"/>
                          </a:solidFill>
                        </a:rPr>
                      </a:br>
                      <a:r>
                        <a:rPr lang="pt-BR" dirty="0">
                          <a:solidFill>
                            <a:srgbClr val="FF00FF"/>
                          </a:solidFill>
                        </a:rPr>
                        <a:t>D</a:t>
                      </a:r>
                      <a:br>
                        <a:rPr lang="pt-BR" dirty="0">
                          <a:solidFill>
                            <a:srgbClr val="FF00FF"/>
                          </a:solidFill>
                        </a:rPr>
                      </a:br>
                      <a:r>
                        <a:rPr lang="pt-BR" dirty="0">
                          <a:solidFill>
                            <a:srgbClr val="FF00FF"/>
                          </a:solidFill>
                        </a:rPr>
                        <a:t>E</a:t>
                      </a:r>
                      <a:br>
                        <a:rPr lang="pt-BR" dirty="0">
                          <a:solidFill>
                            <a:srgbClr val="FF00FF"/>
                          </a:solidFill>
                        </a:rPr>
                      </a:br>
                      <a:r>
                        <a:rPr lang="pt-BR" dirty="0">
                          <a:solidFill>
                            <a:srgbClr val="FF00FF"/>
                          </a:solidFill>
                        </a:rPr>
                        <a:t>F</a:t>
                      </a:r>
                      <a:br>
                        <a:rPr lang="pt-BR" dirty="0">
                          <a:solidFill>
                            <a:srgbClr val="FF00FF"/>
                          </a:solidFill>
                        </a:rPr>
                      </a:br>
                      <a:br>
                        <a:rPr lang="pt-BR" dirty="0"/>
                      </a:br>
                      <a:endParaRPr lang="pt-B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000</a:t>
                      </a:r>
                      <a:br>
                        <a:rPr lang="en-US" dirty="0"/>
                      </a:br>
                      <a:r>
                        <a:rPr lang="en-US" dirty="0"/>
                        <a:t>001</a:t>
                      </a:r>
                      <a:br>
                        <a:rPr lang="en-US" dirty="0"/>
                      </a:br>
                      <a:r>
                        <a:rPr lang="en-US" dirty="0"/>
                        <a:t>002</a:t>
                      </a:r>
                      <a:br>
                        <a:rPr lang="en-US" dirty="0"/>
                      </a:br>
                      <a:r>
                        <a:rPr lang="en-US" dirty="0"/>
                        <a:t>003</a:t>
                      </a:r>
                      <a:br>
                        <a:rPr lang="en-US" dirty="0"/>
                      </a:br>
                      <a:r>
                        <a:rPr lang="en-US" dirty="0"/>
                        <a:t>004</a:t>
                      </a:r>
                      <a:br>
                        <a:rPr lang="en-US" dirty="0"/>
                      </a:br>
                      <a:r>
                        <a:rPr lang="en-US" dirty="0"/>
                        <a:t>005</a:t>
                      </a:r>
                      <a:br>
                        <a:rPr lang="en-US" dirty="0"/>
                      </a:br>
                      <a:r>
                        <a:rPr lang="en-US" dirty="0"/>
                        <a:t>006</a:t>
                      </a:r>
                      <a:br>
                        <a:rPr lang="en-US" dirty="0"/>
                      </a:br>
                      <a:r>
                        <a:rPr lang="en-US" dirty="0"/>
                        <a:t>007</a:t>
                      </a:r>
                      <a:br>
                        <a:rPr lang="en-US" dirty="0"/>
                      </a:br>
                      <a:r>
                        <a:rPr lang="en-US" dirty="0"/>
                        <a:t>010</a:t>
                      </a:r>
                      <a:br>
                        <a:rPr lang="en-US" dirty="0"/>
                      </a:br>
                      <a:r>
                        <a:rPr lang="en-US" dirty="0"/>
                        <a:t>011</a:t>
                      </a:r>
                      <a:br>
                        <a:rPr lang="en-US" dirty="0"/>
                      </a:br>
                      <a:r>
                        <a:rPr lang="en-US" dirty="0"/>
                        <a:t>012</a:t>
                      </a:r>
                      <a:br>
                        <a:rPr lang="en-US" dirty="0"/>
                      </a:br>
                      <a:r>
                        <a:rPr lang="en-US" dirty="0"/>
                        <a:t>013</a:t>
                      </a:r>
                      <a:br>
                        <a:rPr lang="en-US" dirty="0"/>
                      </a:br>
                      <a:r>
                        <a:rPr lang="en-US" dirty="0"/>
                        <a:t>014</a:t>
                      </a:r>
                      <a:br>
                        <a:rPr lang="en-US" dirty="0"/>
                      </a:br>
                      <a:r>
                        <a:rPr lang="en-US" dirty="0"/>
                        <a:t>015</a:t>
                      </a:r>
                      <a:br>
                        <a:rPr lang="en-US" dirty="0"/>
                      </a:br>
                      <a:r>
                        <a:rPr lang="en-US" dirty="0"/>
                        <a:t>016</a:t>
                      </a:r>
                      <a:br>
                        <a:rPr lang="en-US" dirty="0"/>
                      </a:br>
                      <a:r>
                        <a:rPr lang="en-US" dirty="0"/>
                        <a:t>017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0000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0001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0010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0011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0100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0101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0110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0111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1011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1101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1110</a:t>
                      </a:r>
                      <a:br>
                        <a:rPr lang="en-US" dirty="0"/>
                      </a:b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1111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36681" y="1143000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Hex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56353" y="1133659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Oct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7882" y="1143000"/>
            <a:ext cx="1006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Decimal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61353" y="1143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577154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https://ascii.cl/conversion.htm</a:t>
            </a:r>
            <a:r>
              <a:rPr lang="en-US" dirty="0"/>
              <a:t>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41819F-6FD2-4C33-A3F6-32A9ED9B2E38}"/>
              </a:ext>
            </a:extLst>
          </p:cNvPr>
          <p:cNvSpPr/>
          <p:nvPr/>
        </p:nvSpPr>
        <p:spPr>
          <a:xfrm>
            <a:off x="7620000" y="2362200"/>
            <a:ext cx="16763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212529"/>
                </a:solidFill>
                <a:latin typeface="-apple-system"/>
              </a:rPr>
              <a:t>Convert </a:t>
            </a:r>
            <a:r>
              <a:rPr lang="en-US" sz="1600" dirty="0">
                <a:solidFill>
                  <a:srgbClr val="212529"/>
                </a:solidFill>
                <a:latin typeface="-apple-system"/>
              </a:rPr>
              <a:t>binary </a:t>
            </a:r>
            <a:r>
              <a:rPr lang="en-US" sz="1600" b="0" dirty="0">
                <a:solidFill>
                  <a:srgbClr val="212529"/>
                </a:solidFill>
                <a:latin typeface="-apple-system"/>
              </a:rPr>
              <a:t>1101100</a:t>
            </a:r>
            <a:r>
              <a:rPr lang="en-US" sz="1600" b="0" baseline="-25000" dirty="0">
                <a:solidFill>
                  <a:srgbClr val="212529"/>
                </a:solidFill>
                <a:latin typeface="-apple-system"/>
              </a:rPr>
              <a:t>2</a:t>
            </a:r>
            <a:r>
              <a:rPr lang="en-US" sz="1600" b="0" dirty="0">
                <a:solidFill>
                  <a:srgbClr val="212529"/>
                </a:solidFill>
                <a:latin typeface="-apple-system"/>
              </a:rPr>
              <a:t> to </a:t>
            </a:r>
            <a:r>
              <a:rPr lang="en-US" sz="1600" dirty="0">
                <a:solidFill>
                  <a:srgbClr val="212529"/>
                </a:solidFill>
                <a:latin typeface="-apple-system"/>
              </a:rPr>
              <a:t>hex</a:t>
            </a:r>
            <a:r>
              <a:rPr lang="en-US" sz="1600" b="0" dirty="0">
                <a:solidFill>
                  <a:srgbClr val="212529"/>
                </a:solidFill>
                <a:latin typeface="-apple-system"/>
              </a:rPr>
              <a:t>:</a:t>
            </a:r>
          </a:p>
          <a:p>
            <a:endParaRPr lang="en-US" b="0" dirty="0">
              <a:solidFill>
                <a:srgbClr val="212529"/>
              </a:solidFill>
              <a:latin typeface="-apple-system"/>
            </a:endParaRPr>
          </a:p>
          <a:p>
            <a:r>
              <a:rPr lang="en-US" b="0" dirty="0">
                <a:solidFill>
                  <a:srgbClr val="212529"/>
                </a:solidFill>
                <a:latin typeface="-apple-system"/>
              </a:rPr>
              <a:t>Convert every 4 binary bits (from bit0) to hex digit:</a:t>
            </a:r>
          </a:p>
          <a:p>
            <a:r>
              <a:rPr lang="en-US" b="0" dirty="0">
                <a:solidFill>
                  <a:srgbClr val="212529"/>
                </a:solidFill>
                <a:latin typeface="-apple-system"/>
              </a:rPr>
              <a:t>110 1100</a:t>
            </a:r>
            <a:r>
              <a:rPr lang="en-US" b="0" baseline="-25000" dirty="0">
                <a:solidFill>
                  <a:srgbClr val="212529"/>
                </a:solidFill>
                <a:latin typeface="-apple-system"/>
              </a:rPr>
              <a:t>2</a:t>
            </a:r>
            <a:r>
              <a:rPr lang="en-US" b="0" dirty="0">
                <a:solidFill>
                  <a:srgbClr val="212529"/>
                </a:solidFill>
                <a:latin typeface="-apple-system"/>
              </a:rPr>
              <a:t> = </a:t>
            </a:r>
            <a:r>
              <a:rPr lang="en-US" dirty="0">
                <a:solidFill>
                  <a:srgbClr val="212529"/>
                </a:solidFill>
                <a:latin typeface="-apple-system"/>
              </a:rPr>
              <a:t>110 1100 </a:t>
            </a:r>
            <a:r>
              <a:rPr lang="en-US" b="0" dirty="0">
                <a:solidFill>
                  <a:srgbClr val="212529"/>
                </a:solidFill>
                <a:latin typeface="-apple-system"/>
              </a:rPr>
              <a:t>= 6 C = 6C</a:t>
            </a:r>
            <a:r>
              <a:rPr lang="en-US" b="0" baseline="-25000" dirty="0">
                <a:solidFill>
                  <a:srgbClr val="212529"/>
                </a:solidFill>
                <a:latin typeface="-apple-system"/>
              </a:rPr>
              <a:t>16</a:t>
            </a:r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81317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62800" y="762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A4CE1638-15BB-4C46-8275-2012AF34CE9C}" type="slidenum">
              <a:rPr lang="en-US" altLang="en-US" sz="14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533400"/>
          </a:xfrm>
        </p:spPr>
        <p:txBody>
          <a:bodyPr/>
          <a:lstStyle/>
          <a:p>
            <a:r>
              <a:rPr lang="en-US" altLang="en-US" sz="2500"/>
              <a:t>monitor displays have 3 colors only</a:t>
            </a:r>
          </a:p>
        </p:txBody>
      </p:sp>
      <p:sp>
        <p:nvSpPr>
          <p:cNvPr id="47108" name="Line 3"/>
          <p:cNvSpPr>
            <a:spLocks noChangeShapeType="1"/>
          </p:cNvSpPr>
          <p:nvPr/>
        </p:nvSpPr>
        <p:spPr bwMode="auto">
          <a:xfrm flipV="1">
            <a:off x="2895600" y="3140075"/>
            <a:ext cx="9144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>
            <a:off x="2895600" y="4283075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2895600" y="4283075"/>
            <a:ext cx="8382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6019800" y="2835275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Red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5943600" y="3978275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Green</a:t>
            </a: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6022975" y="5045075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Blue</a:t>
            </a:r>
          </a:p>
        </p:txBody>
      </p:sp>
      <p:sp>
        <p:nvSpPr>
          <p:cNvPr id="47114" name="AutoShape 9"/>
          <p:cNvSpPr>
            <a:spLocks noChangeArrowheads="1"/>
          </p:cNvSpPr>
          <p:nvPr/>
        </p:nvSpPr>
        <p:spPr bwMode="auto">
          <a:xfrm rot="5400000">
            <a:off x="7620000" y="4138613"/>
            <a:ext cx="1295400" cy="381000"/>
          </a:xfrm>
          <a:prstGeom prst="flowChartManualOperation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7115" name="Rectangle 10"/>
          <p:cNvSpPr>
            <a:spLocks noChangeArrowheads="1"/>
          </p:cNvSpPr>
          <p:nvPr/>
        </p:nvSpPr>
        <p:spPr bwMode="auto">
          <a:xfrm>
            <a:off x="7467600" y="3978275"/>
            <a:ext cx="6096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>
            <a:off x="4876800" y="2454275"/>
            <a:ext cx="25908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2"/>
          <p:cNvSpPr>
            <a:spLocks noChangeShapeType="1"/>
          </p:cNvSpPr>
          <p:nvPr/>
        </p:nvSpPr>
        <p:spPr bwMode="auto">
          <a:xfrm>
            <a:off x="5943600" y="4359275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 flipV="1">
            <a:off x="4724400" y="4587875"/>
            <a:ext cx="27432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19" name="Picture 14" descr="13127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87675"/>
            <a:ext cx="1962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15" descr="gr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4875"/>
            <a:ext cx="1143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16" descr="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73275"/>
            <a:ext cx="1143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17" descr="bl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40275"/>
            <a:ext cx="1143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3" name="Rectangle 18"/>
          <p:cNvSpPr>
            <a:spLocks noChangeArrowheads="1"/>
          </p:cNvSpPr>
          <p:nvPr/>
        </p:nvSpPr>
        <p:spPr bwMode="auto">
          <a:xfrm>
            <a:off x="304800" y="7620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Monitors display color as a combination of different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nsities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00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</a:p>
        </p:txBody>
      </p:sp>
    </p:spTree>
    <p:custDataLst>
      <p:tags r:id="rId1"/>
    </p:custDataLst>
  </p:cSld>
  <p:clrMapOvr>
    <a:masterClrMapping/>
  </p:clrMapOvr>
  <p:transition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2050" y="62436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1A42DBF3-7E71-4667-A880-E1BDB993B0A0}" type="slidenum">
              <a:rPr lang="en-US" altLang="en-US" sz="14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“True Color”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0</a:t>
            </a:r>
          </a:p>
        </p:txBody>
      </p:sp>
      <p:grpSp>
        <p:nvGrpSpPr>
          <p:cNvPr id="49157" name="Group 4"/>
          <p:cNvGrpSpPr>
            <a:grpSpLocks/>
          </p:cNvGrpSpPr>
          <p:nvPr/>
        </p:nvGrpSpPr>
        <p:grpSpPr bwMode="auto">
          <a:xfrm flipH="1">
            <a:off x="2819400" y="2133600"/>
            <a:ext cx="5257800" cy="762000"/>
            <a:chOff x="1056" y="2256"/>
            <a:chExt cx="2592" cy="288"/>
          </a:xfrm>
        </p:grpSpPr>
        <p:sp>
          <p:nvSpPr>
            <p:cNvPr id="49166" name="Rectangle 5"/>
            <p:cNvSpPr>
              <a:spLocks noChangeArrowheads="1"/>
            </p:cNvSpPr>
            <p:nvPr/>
          </p:nvSpPr>
          <p:spPr bwMode="auto">
            <a:xfrm>
              <a:off x="1056" y="2256"/>
              <a:ext cx="864" cy="288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49167" name="Rectangle 6"/>
            <p:cNvSpPr>
              <a:spLocks noChangeArrowheads="1"/>
            </p:cNvSpPr>
            <p:nvPr/>
          </p:nvSpPr>
          <p:spPr bwMode="auto">
            <a:xfrm>
              <a:off x="1920" y="2256"/>
              <a:ext cx="864" cy="288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49168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864" cy="288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49158" name="Rectangle 8" descr="Wide upward diagonal"/>
          <p:cNvSpPr>
            <a:spLocks noChangeArrowheads="1"/>
          </p:cNvSpPr>
          <p:nvPr/>
        </p:nvSpPr>
        <p:spPr bwMode="auto">
          <a:xfrm>
            <a:off x="1066800" y="2133600"/>
            <a:ext cx="1752600" cy="762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2727325" y="164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4343400" y="16764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49161" name="Text Box 11"/>
          <p:cNvSpPr txBox="1">
            <a:spLocks noChangeArrowheads="1"/>
          </p:cNvSpPr>
          <p:nvPr/>
        </p:nvSpPr>
        <p:spPr bwMode="auto">
          <a:xfrm>
            <a:off x="6096000" y="16764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49162" name="Text Box 12"/>
          <p:cNvSpPr txBox="1">
            <a:spLocks noChangeArrowheads="1"/>
          </p:cNvSpPr>
          <p:nvPr/>
        </p:nvSpPr>
        <p:spPr bwMode="auto">
          <a:xfrm>
            <a:off x="7772400" y="16764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49163" name="Text Box 13"/>
          <p:cNvSpPr txBox="1">
            <a:spLocks noChangeArrowheads="1"/>
          </p:cNvSpPr>
          <p:nvPr/>
        </p:nvSpPr>
        <p:spPr bwMode="auto">
          <a:xfrm>
            <a:off x="838200" y="3048000"/>
            <a:ext cx="191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Unused (or </a:t>
            </a:r>
            <a:r>
              <a:rPr lang="en-US" altLang="en-US" sz="2400">
                <a:latin typeface="Symbol" panose="05050102010706020507" pitchFamily="18" charset="2"/>
              </a:rPr>
              <a:t>a</a:t>
            </a:r>
            <a:r>
              <a:rPr lang="en-US" altLang="en-US" sz="2400" b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9164" name="Text Box 14"/>
          <p:cNvSpPr txBox="1">
            <a:spLocks noChangeArrowheads="1"/>
          </p:cNvSpPr>
          <p:nvPr/>
        </p:nvSpPr>
        <p:spPr bwMode="auto">
          <a:xfrm>
            <a:off x="1752600" y="838200"/>
            <a:ext cx="628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latin typeface="Times New Roman" panose="02020603050405020304" pitchFamily="18" charset="0"/>
              </a:rPr>
              <a:t>Only </a:t>
            </a:r>
            <a:r>
              <a:rPr lang="en-US" altLang="en-US" sz="2400" dirty="0">
                <a:latin typeface="Times New Roman" panose="02020603050405020304" pitchFamily="18" charset="0"/>
              </a:rPr>
              <a:t>8 bits worth of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Red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00CC00"/>
                </a:solidFill>
                <a:latin typeface="Times New Roman" panose="02020603050405020304" pitchFamily="18" charset="0"/>
              </a:rPr>
              <a:t>Green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3366FF"/>
                </a:solidFill>
                <a:latin typeface="Times New Roman" panose="02020603050405020304" pitchFamily="18" charset="0"/>
              </a:rPr>
              <a:t>Blue</a:t>
            </a:r>
            <a:r>
              <a:rPr lang="en-US" altLang="en-US" sz="2400" dirty="0">
                <a:latin typeface="Times New Roman" panose="02020603050405020304" pitchFamily="18" charset="0"/>
              </a:rPr>
              <a:t> int</a:t>
            </a:r>
            <a:r>
              <a:rPr lang="en-US" altLang="en-US" sz="2400" b="0" dirty="0">
                <a:latin typeface="Times New Roman" panose="02020603050405020304" pitchFamily="18" charset="0"/>
              </a:rPr>
              <a:t>e</a:t>
            </a:r>
            <a:r>
              <a:rPr lang="en-US" altLang="en-US" sz="2400" dirty="0">
                <a:latin typeface="Times New Roman" panose="02020603050405020304" pitchFamily="18" charset="0"/>
              </a:rPr>
              <a:t>nsity</a:t>
            </a:r>
          </a:p>
        </p:txBody>
      </p:sp>
      <p:sp>
        <p:nvSpPr>
          <p:cNvPr id="49165" name="Rectangle 15"/>
          <p:cNvSpPr>
            <a:spLocks noChangeArrowheads="1"/>
          </p:cNvSpPr>
          <p:nvPr/>
        </p:nvSpPr>
        <p:spPr bwMode="auto">
          <a:xfrm>
            <a:off x="609600" y="3962400"/>
            <a:ext cx="822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Syntax:     #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triplet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hexadecimal value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numeric value pairs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written from 00 to FF (0 to 255)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symbol – the value is in hexadecimal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Hexadecimal numbers (base 16) 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to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these colors.</a:t>
            </a:r>
          </a:p>
        </p:txBody>
      </p:sp>
    </p:spTree>
    <p:custDataLst>
      <p:tags r:id="rId1"/>
    </p:custDataLst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Using Color on Web Pages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447800"/>
            <a:ext cx="60960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Times New Roman" pitchFamily="18" charset="0"/>
              </a:rPr>
              <a:t>Computer monitors </a:t>
            </a:r>
            <a:r>
              <a:rPr lang="en-US" sz="2800" dirty="0">
                <a:solidFill>
                  <a:srgbClr val="00B0F0"/>
                </a:solidFill>
                <a:cs typeface="Times New Roman" pitchFamily="18" charset="0"/>
              </a:rPr>
              <a:t>display</a:t>
            </a:r>
            <a:r>
              <a:rPr lang="en-US" sz="2800" dirty="0">
                <a:cs typeface="Times New Roman" pitchFamily="18" charset="0"/>
              </a:rPr>
              <a:t> color as int</a:t>
            </a:r>
            <a:r>
              <a:rPr lang="en-US" sz="2800" b="1" dirty="0">
                <a:cs typeface="Times New Roman" pitchFamily="18" charset="0"/>
              </a:rPr>
              <a:t>e</a:t>
            </a:r>
            <a:r>
              <a:rPr lang="en-US" sz="2800" dirty="0">
                <a:cs typeface="Times New Roman" pitchFamily="18" charset="0"/>
              </a:rPr>
              <a:t>nsities of </a:t>
            </a:r>
            <a:r>
              <a:rPr lang="en-US" sz="2800" b="1" dirty="0">
                <a:cs typeface="Times New Roman" pitchFamily="18" charset="0"/>
              </a:rPr>
              <a:t>red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b="1" dirty="0">
                <a:cs typeface="Times New Roman" pitchFamily="18" charset="0"/>
              </a:rPr>
              <a:t>green</a:t>
            </a:r>
            <a:r>
              <a:rPr lang="en-US" sz="2800" dirty="0">
                <a:cs typeface="Times New Roman" pitchFamily="18" charset="0"/>
              </a:rPr>
              <a:t>, and </a:t>
            </a:r>
            <a:r>
              <a:rPr lang="en-US" sz="2800" b="1" dirty="0">
                <a:cs typeface="Times New Roman" pitchFamily="18" charset="0"/>
              </a:rPr>
              <a:t>blue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light</a:t>
            </a:r>
          </a:p>
          <a:p>
            <a:pPr eaLnBrk="1" hangingPunct="1">
              <a:defRPr/>
            </a:pPr>
            <a:endParaRPr lang="en-US" sz="2800" dirty="0"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>
                <a:cs typeface="Times New Roman" pitchFamily="18" charset="0"/>
              </a:rPr>
              <a:t>RGB Color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>
                <a:cs typeface="Times New Roman" pitchFamily="18" charset="0"/>
              </a:rPr>
              <a:t>The values of </a:t>
            </a:r>
            <a:r>
              <a:rPr lang="en-US" sz="2800" b="1" dirty="0">
                <a:cs typeface="Times New Roman" pitchFamily="18" charset="0"/>
              </a:rPr>
              <a:t>red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b="1" dirty="0">
                <a:cs typeface="Times New Roman" pitchFamily="18" charset="0"/>
              </a:rPr>
              <a:t>green</a:t>
            </a:r>
            <a:r>
              <a:rPr lang="en-US" sz="2800" dirty="0">
                <a:cs typeface="Times New Roman" pitchFamily="18" charset="0"/>
              </a:rPr>
              <a:t>, and </a:t>
            </a:r>
            <a:r>
              <a:rPr lang="en-US" sz="2800" b="1" dirty="0">
                <a:cs typeface="Times New Roman" pitchFamily="18" charset="0"/>
              </a:rPr>
              <a:t>blue</a:t>
            </a:r>
            <a:r>
              <a:rPr lang="en-US" sz="2800" dirty="0">
                <a:cs typeface="Times New Roman" pitchFamily="18" charset="0"/>
              </a:rPr>
              <a:t> vary from 0 to 255.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>
                <a:cs typeface="Times New Roman" pitchFamily="18" charset="0"/>
              </a:rPr>
              <a:t>Hexadecimal numbers (base 16) represent these color values.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0F45B3-4D63-4AFA-A14C-387FE47A1E9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pic>
        <p:nvPicPr>
          <p:cNvPr id="53253" name="Picture 2" descr="Fig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905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2050" y="62436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441D82C6-007C-4521-B70D-53ACDAA81B1A}" type="slidenum">
              <a:rPr lang="en-US" altLang="en-US" sz="14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517525"/>
          </a:xfrm>
        </p:spPr>
        <p:txBody>
          <a:bodyPr/>
          <a:lstStyle/>
          <a:p>
            <a:r>
              <a:rPr lang="en-US" altLang="en-US" sz="2400" dirty="0"/>
              <a:t>Hexadecimal Color Values</a:t>
            </a: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685800" y="2286000"/>
            <a:ext cx="7010400" cy="1447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53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576262"/>
            <a:ext cx="8534400" cy="2971800"/>
          </a:xfrm>
        </p:spPr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Hex value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pairs</a:t>
            </a:r>
            <a:r>
              <a:rPr lang="en-US" altLang="en-US" dirty="0">
                <a:cs typeface="Times New Roman" panose="02020603050405020304" pitchFamily="18" charset="0"/>
              </a:rPr>
              <a:t> range from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00</a:t>
            </a:r>
            <a:r>
              <a:rPr lang="en-US" altLang="en-US" dirty="0">
                <a:cs typeface="Times New Roman" panose="02020603050405020304" pitchFamily="18" charset="0"/>
              </a:rPr>
              <a:t> to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FF</a:t>
            </a:r>
          </a:p>
          <a:p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Three hex value pairs </a:t>
            </a:r>
            <a:r>
              <a:rPr lang="en-US" altLang="en-US" dirty="0">
                <a:cs typeface="Times New Roman" panose="02020603050405020304" pitchFamily="18" charset="0"/>
              </a:rPr>
              <a:t>are </a:t>
            </a:r>
            <a:r>
              <a:rPr lang="en-US" altLang="en-US" b="1" dirty="0">
                <a:cs typeface="Times New Roman" panose="02020603050405020304" pitchFamily="18" charset="0"/>
              </a:rPr>
              <a:t>used</a:t>
            </a:r>
            <a:r>
              <a:rPr lang="en-US" altLang="en-US" dirty="0">
                <a:cs typeface="Times New Roman" panose="02020603050405020304" pitchFamily="18" charset="0"/>
              </a:rPr>
              <a:t> to describe a #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00CC0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3366FF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color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#000000 black	</a:t>
            </a:r>
            <a:r>
              <a:rPr lang="en-US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#FFFFFF white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#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FF0000 red</a:t>
            </a:r>
            <a:r>
              <a:rPr lang="en-US" altLang="en-US" b="1" dirty="0"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rgbClr val="00CC00"/>
                </a:solidFill>
                <a:cs typeface="Times New Roman" panose="02020603050405020304" pitchFamily="18" charset="0"/>
              </a:rPr>
              <a:t>#00FF00 green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#0000FF blue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678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3810000"/>
            <a:ext cx="739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b="0" kern="0" dirty="0">
                <a:latin typeface="+mn-lt"/>
                <a:cs typeface="Times New Roman" pitchFamily="18" charset="0"/>
              </a:rPr>
              <a:t>Monitors display color as </a:t>
            </a:r>
            <a:r>
              <a:rPr lang="en-US" sz="3200" kern="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int</a:t>
            </a:r>
            <a:r>
              <a:rPr lang="en-US" sz="3200" b="0" kern="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e</a:t>
            </a:r>
            <a:r>
              <a:rPr lang="en-US" sz="3200" kern="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nsities</a:t>
            </a:r>
            <a:r>
              <a:rPr lang="en-US" sz="3200" b="0" kern="0" dirty="0">
                <a:latin typeface="+mn-lt"/>
                <a:cs typeface="Times New Roman" pitchFamily="18" charset="0"/>
              </a:rPr>
              <a:t> of </a:t>
            </a:r>
            <a:r>
              <a:rPr lang="en-US" sz="3200" kern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red</a:t>
            </a:r>
            <a:r>
              <a:rPr lang="en-US" sz="3200" b="0" kern="0" dirty="0">
                <a:latin typeface="+mn-lt"/>
                <a:cs typeface="Times New Roman" pitchFamily="18" charset="0"/>
              </a:rPr>
              <a:t>, </a:t>
            </a:r>
            <a:r>
              <a:rPr lang="en-US" sz="3200" kern="0" dirty="0">
                <a:solidFill>
                  <a:srgbClr val="00CC00"/>
                </a:solidFill>
                <a:latin typeface="+mn-lt"/>
                <a:cs typeface="Times New Roman" pitchFamily="18" charset="0"/>
              </a:rPr>
              <a:t>green</a:t>
            </a:r>
            <a:r>
              <a:rPr lang="en-US" sz="3200" b="0" kern="0" dirty="0">
                <a:latin typeface="+mn-lt"/>
                <a:cs typeface="Times New Roman" pitchFamily="18" charset="0"/>
              </a:rPr>
              <a:t>, and </a:t>
            </a:r>
            <a:r>
              <a:rPr lang="en-US" sz="3200" kern="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blue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8CE590-0C96-484F-91D4-003AE616A79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034463" cy="533400"/>
          </a:xfrm>
        </p:spPr>
        <p:txBody>
          <a:bodyPr/>
          <a:lstStyle/>
          <a:p>
            <a:r>
              <a:rPr lang="en-US" altLang="en-US" dirty="0"/>
              <a:t>Web Color Palette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2276475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685800"/>
            <a:ext cx="3571875" cy="398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510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0" kern="0" dirty="0">
                <a:latin typeface="+mn-lt"/>
                <a:cs typeface="Times New Roman" pitchFamily="18" charset="0"/>
              </a:rPr>
              <a:t>A collection of </a:t>
            </a:r>
            <a:r>
              <a:rPr lang="en-US" sz="2400" kern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Web safe </a:t>
            </a:r>
            <a:r>
              <a:rPr lang="en-US" sz="2400" kern="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216 colors</a:t>
            </a:r>
            <a:r>
              <a:rPr lang="en-US" sz="2400" b="0" kern="0" dirty="0">
                <a:latin typeface="+mn-lt"/>
                <a:cs typeface="Times New Roman" pitchFamily="18" charset="0"/>
              </a:rPr>
              <a:t> that display the </a:t>
            </a:r>
            <a:r>
              <a:rPr lang="en-US" sz="3200" kern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same</a:t>
            </a:r>
            <a:r>
              <a:rPr lang="en-US" sz="2400" b="0" kern="0" dirty="0">
                <a:latin typeface="+mn-lt"/>
                <a:cs typeface="Times New Roman" pitchFamily="18" charset="0"/>
              </a:rPr>
              <a:t> on both the </a:t>
            </a:r>
            <a:r>
              <a:rPr lang="en-US" sz="2400" kern="0" dirty="0">
                <a:latin typeface="+mn-lt"/>
                <a:cs typeface="Times New Roman" pitchFamily="18" charset="0"/>
              </a:rPr>
              <a:t>Mac</a:t>
            </a:r>
            <a:r>
              <a:rPr lang="en-US" sz="2400" b="0" kern="0" dirty="0">
                <a:latin typeface="+mn-lt"/>
                <a:cs typeface="Times New Roman" pitchFamily="18" charset="0"/>
              </a:rPr>
              <a:t> and </a:t>
            </a:r>
            <a:r>
              <a:rPr lang="en-US" sz="2400" kern="0" dirty="0">
                <a:latin typeface="+mn-lt"/>
                <a:cs typeface="Times New Roman" pitchFamily="18" charset="0"/>
              </a:rPr>
              <a:t>PC platforms</a:t>
            </a:r>
            <a:r>
              <a:rPr lang="en-US" sz="2400" b="0" kern="0" dirty="0">
                <a:latin typeface="+mn-lt"/>
                <a:cs typeface="Times New Roman" pitchFamily="18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Hex</a:t>
            </a:r>
            <a:r>
              <a:rPr lang="en-US" sz="2400" b="0" kern="0" dirty="0">
                <a:latin typeface="+mn-lt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values includes only</a:t>
            </a:r>
            <a:r>
              <a:rPr lang="en-US" sz="2400" b="0" kern="0" dirty="0">
                <a:latin typeface="+mn-lt"/>
                <a:cs typeface="Times New Roman" pitchFamily="18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2400" b="0" kern="0" dirty="0">
                <a:latin typeface="+mn-lt"/>
                <a:cs typeface="Times New Roman" pitchFamily="18" charset="0"/>
              </a:rPr>
              <a:t>     </a:t>
            </a:r>
            <a:r>
              <a:rPr lang="en-US" sz="2400" kern="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00, 33, 66, 99, CC, FF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sz="2400" b="0" kern="0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0" kern="0" dirty="0">
                <a:latin typeface="+mn-lt"/>
                <a:cs typeface="Times New Roman" pitchFamily="18" charset="0"/>
              </a:rPr>
              <a:t>See the Color Chart  =&gt;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2400" b="0" kern="0" dirty="0">
                <a:latin typeface="+mn-lt"/>
                <a:cs typeface="Times New Roman" pitchFamily="18" charset="0"/>
              </a:rPr>
              <a:t>    or p.669 App G</a:t>
            </a:r>
          </a:p>
        </p:txBody>
      </p:sp>
      <p:pic>
        <p:nvPicPr>
          <p:cNvPr id="57351" name="Picture 5" descr="figure4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533400"/>
          </a:xfrm>
        </p:spPr>
        <p:txBody>
          <a:bodyPr/>
          <a:lstStyle/>
          <a:p>
            <a:r>
              <a:rPr lang="en-US" altLang="en-US" dirty="0"/>
              <a:t>Choose Color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9396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7772400" cy="6019800"/>
          </a:xfrm>
        </p:spPr>
        <p:txBody>
          <a:bodyPr/>
          <a:lstStyle/>
          <a:p>
            <a:r>
              <a:rPr lang="en-US" altLang="en-US" sz="2800" dirty="0"/>
              <a:t>When you choose colors for </a:t>
            </a:r>
            <a:r>
              <a:rPr lang="en-US" altLang="en-US" sz="2800" b="1" dirty="0"/>
              <a:t>text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background</a:t>
            </a:r>
            <a:r>
              <a:rPr lang="en-US" altLang="en-US" sz="2800" dirty="0"/>
              <a:t>, sufficient </a:t>
            </a:r>
            <a:r>
              <a:rPr lang="en-US" altLang="en-US" sz="2800" b="1" dirty="0">
                <a:solidFill>
                  <a:srgbClr val="FF0000"/>
                </a:solidFill>
              </a:rPr>
              <a:t>contrast</a:t>
            </a:r>
            <a:r>
              <a:rPr lang="en-US" altLang="en-US" sz="2800" dirty="0"/>
              <a:t> is needed so that the text is easy to read.</a:t>
            </a:r>
          </a:p>
          <a:p>
            <a:endParaRPr lang="en-US" altLang="en-US" sz="2800" dirty="0"/>
          </a:p>
          <a:p>
            <a:r>
              <a:rPr lang="en-US" altLang="en-US" sz="2800" dirty="0"/>
              <a:t>Use one of the following online tools to verify </a:t>
            </a:r>
            <a:r>
              <a:rPr lang="en-US" altLang="en-US" sz="2800" b="1" dirty="0">
                <a:solidFill>
                  <a:srgbClr val="FF0000"/>
                </a:solidFill>
              </a:rPr>
              <a:t>contrast</a:t>
            </a:r>
            <a:r>
              <a:rPr lang="en-US" altLang="en-US" sz="2800" dirty="0"/>
              <a:t>:</a:t>
            </a:r>
          </a:p>
          <a:p>
            <a:pPr lvl="1"/>
            <a:r>
              <a:rPr lang="en-US" altLang="en-US" sz="2000" dirty="0">
                <a:hlinkClick r:id="rId5"/>
              </a:rPr>
              <a:t>http://webaim.org/resources/contrastchecker/</a:t>
            </a:r>
            <a:r>
              <a:rPr lang="en-US" altLang="en-US" sz="2000" dirty="0"/>
              <a:t>++ - Color Contrast Checker</a:t>
            </a:r>
          </a:p>
          <a:p>
            <a:pPr lvl="2"/>
            <a:r>
              <a:rPr lang="en-US" altLang="en-US" sz="1400" b="1" dirty="0"/>
              <a:t>WCAG 2.0 level AA </a:t>
            </a:r>
            <a:r>
              <a:rPr lang="en-US" altLang="en-US" sz="1400" dirty="0"/>
              <a:t>requires </a:t>
            </a:r>
            <a:r>
              <a:rPr lang="en-US" altLang="en-US" sz="1400" b="1" dirty="0"/>
              <a:t>a contrast ratio of </a:t>
            </a:r>
            <a:r>
              <a:rPr lang="en-US" alt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4.5:1</a:t>
            </a:r>
            <a:r>
              <a:rPr lang="en-US" altLang="en-US" sz="1400" b="1" dirty="0"/>
              <a:t> for </a:t>
            </a:r>
            <a:r>
              <a:rPr lang="en-US" altLang="en-US" sz="1400" b="1" dirty="0">
                <a:solidFill>
                  <a:srgbClr val="33CC33"/>
                </a:solidFill>
              </a:rPr>
              <a:t>normal</a:t>
            </a:r>
            <a:r>
              <a:rPr lang="en-US" altLang="en-US" sz="1400" b="1" dirty="0">
                <a:solidFill>
                  <a:srgbClr val="FF0000"/>
                </a:solidFill>
              </a:rPr>
              <a:t> text </a:t>
            </a:r>
            <a:r>
              <a:rPr lang="en-US" altLang="en-US" sz="1400" b="1" dirty="0"/>
              <a:t>and </a:t>
            </a:r>
            <a:r>
              <a:rPr lang="en-US" altLang="en-US" sz="1400" b="1" dirty="0">
                <a:solidFill>
                  <a:srgbClr val="FF0000"/>
                </a:solidFill>
              </a:rPr>
              <a:t>3:1</a:t>
            </a:r>
            <a:r>
              <a:rPr lang="en-US" altLang="en-US" sz="1400" b="1" dirty="0"/>
              <a:t> for </a:t>
            </a:r>
            <a:r>
              <a:rPr lang="en-US" altLang="en-US" sz="1400" b="1" dirty="0">
                <a:solidFill>
                  <a:srgbClr val="FF0000"/>
                </a:solidFill>
              </a:rPr>
              <a:t>large text. </a:t>
            </a:r>
          </a:p>
          <a:p>
            <a:pPr lvl="2"/>
            <a:r>
              <a:rPr lang="en-US" altLang="en-US" sz="1400" b="1" dirty="0"/>
              <a:t>Level AAA requires a contrast ratio of </a:t>
            </a:r>
            <a:r>
              <a:rPr lang="en-US" altLang="en-US" sz="1400" b="1" dirty="0">
                <a:solidFill>
                  <a:srgbClr val="FF0000"/>
                </a:solidFill>
              </a:rPr>
              <a:t>7:1</a:t>
            </a:r>
            <a:r>
              <a:rPr lang="en-US" altLang="en-US" sz="1400" b="1" dirty="0"/>
              <a:t> for </a:t>
            </a:r>
            <a:r>
              <a:rPr lang="en-US" altLang="en-US" sz="1400" b="1" dirty="0">
                <a:solidFill>
                  <a:srgbClr val="33CC33"/>
                </a:solidFill>
              </a:rPr>
              <a:t>normal</a:t>
            </a:r>
            <a:r>
              <a:rPr lang="en-US" altLang="en-US" sz="1400" b="1" dirty="0">
                <a:solidFill>
                  <a:srgbClr val="FF0000"/>
                </a:solidFill>
              </a:rPr>
              <a:t> text </a:t>
            </a:r>
            <a:r>
              <a:rPr lang="en-US" altLang="en-US" sz="1400" b="1" dirty="0"/>
              <a:t>and </a:t>
            </a:r>
            <a:r>
              <a:rPr lang="en-US" altLang="en-US" sz="1400" b="1" dirty="0">
                <a:solidFill>
                  <a:srgbClr val="FF0000"/>
                </a:solidFill>
              </a:rPr>
              <a:t>4.5:1</a:t>
            </a:r>
            <a:r>
              <a:rPr lang="en-US" altLang="en-US" sz="1400" b="1" dirty="0"/>
              <a:t> for large text. </a:t>
            </a:r>
          </a:p>
          <a:p>
            <a:pPr lvl="2"/>
            <a:r>
              <a:rPr lang="en-US" altLang="en-US" sz="1400" b="1" dirty="0"/>
              <a:t>Large text is defined as 14 point (typically 18.66px) and bold or larger, or 18 point </a:t>
            </a:r>
            <a:r>
              <a:rPr lang="en-US" altLang="en-US" sz="1400" dirty="0"/>
              <a:t>(typically 24px) or larger.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>
                <a:hlinkClick r:id="rId6"/>
              </a:rPr>
              <a:t>http://snook.ca/technical/colour_contrast/colour.html</a:t>
            </a:r>
            <a:r>
              <a:rPr lang="en-US" altLang="en-US" sz="2000" dirty="0"/>
              <a:t> +++</a:t>
            </a:r>
          </a:p>
          <a:p>
            <a:pPr lvl="1"/>
            <a:r>
              <a:rPr lang="en-US" altLang="en-US" sz="2000" dirty="0">
                <a:hlinkClick r:id="rId7"/>
              </a:rPr>
              <a:t>http://juicystudio.com/services/luminositycontrastratio.php</a:t>
            </a:r>
            <a:r>
              <a:rPr lang="en-US" altLang="en-US" sz="2000" dirty="0"/>
              <a:t>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457200"/>
          </a:xfrm>
        </p:spPr>
        <p:txBody>
          <a:bodyPr/>
          <a:lstStyle/>
          <a:p>
            <a:r>
              <a:rPr lang="en-US" altLang="en-US" dirty="0"/>
              <a:t>Making Color Choices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How to choose a color scheme?</a:t>
            </a:r>
          </a:p>
          <a:p>
            <a:pPr lvl="1"/>
            <a:r>
              <a:rPr lang="en-US" altLang="en-US" sz="2400" dirty="0"/>
              <a:t>Monochromatic - go</a:t>
            </a:r>
          </a:p>
          <a:p>
            <a:pPr lvl="2"/>
            <a:r>
              <a:rPr lang="en-US" altLang="en-US" sz="2000" dirty="0">
                <a:hlinkClick r:id="rId4"/>
              </a:rPr>
              <a:t>=&gt; http://meyerweb.com/eric/tools/color-blend</a:t>
            </a:r>
            <a:r>
              <a:rPr lang="en-US" altLang="en-US" sz="2000" dirty="0"/>
              <a:t>++ </a:t>
            </a:r>
            <a:br>
              <a:rPr lang="en-US" altLang="en-US" sz="1600" dirty="0"/>
            </a:br>
            <a:endParaRPr lang="en-US" altLang="en-US" sz="1600" dirty="0"/>
          </a:p>
          <a:p>
            <a:pPr lvl="1"/>
            <a:r>
              <a:rPr lang="en-US" altLang="en-US" sz="2400" dirty="0"/>
              <a:t>Choose from a </a:t>
            </a:r>
            <a:r>
              <a:rPr lang="en-US" altLang="en-US" sz="2400" b="1" dirty="0"/>
              <a:t>photograph</a:t>
            </a:r>
            <a:r>
              <a:rPr lang="en-US" altLang="en-US" sz="2400" dirty="0"/>
              <a:t> or other image</a:t>
            </a:r>
          </a:p>
          <a:p>
            <a:pPr marL="914400" lvl="2" indent="0">
              <a:buNone/>
            </a:pPr>
            <a:endParaRPr lang="en-US" altLang="en-US" sz="1600" dirty="0"/>
          </a:p>
          <a:p>
            <a:pPr lvl="2"/>
            <a:endParaRPr lang="en-US" altLang="en-US" sz="1600" dirty="0"/>
          </a:p>
          <a:p>
            <a:pPr lvl="1"/>
            <a:r>
              <a:rPr lang="en-US" altLang="en-US" sz="2400" dirty="0"/>
              <a:t>Begin with a favorite color</a:t>
            </a:r>
          </a:p>
          <a:p>
            <a:pPr lvl="2"/>
            <a:r>
              <a:rPr lang="en-US" altLang="en-US" sz="2000" dirty="0"/>
              <a:t>Use one of the sites below to choose other colors</a:t>
            </a:r>
          </a:p>
          <a:p>
            <a:pPr lvl="3"/>
            <a:r>
              <a:rPr lang="en-US" altLang="en-US" sz="1600" dirty="0">
                <a:hlinkClick r:id="rId5"/>
              </a:rPr>
              <a:t>http://colorschemedesigner.com/</a:t>
            </a:r>
            <a:r>
              <a:rPr lang="en-US" altLang="en-US" sz="1600" dirty="0"/>
              <a:t>+</a:t>
            </a:r>
          </a:p>
          <a:p>
            <a:pPr lvl="3"/>
            <a:r>
              <a:rPr lang="en-US" altLang="en-US" sz="1600" dirty="0">
                <a:hlinkClick r:id="rId6"/>
              </a:rPr>
              <a:t>http://colorsontheweb.com/colorwizard.asp</a:t>
            </a:r>
            <a:r>
              <a:rPr lang="en-US" altLang="en-US" sz="1600" dirty="0"/>
              <a:t>++</a:t>
            </a:r>
          </a:p>
          <a:p>
            <a:pPr lvl="3"/>
            <a:r>
              <a:rPr lang="en-US" altLang="en-US" sz="1600" dirty="0">
                <a:hlinkClick r:id="rId7"/>
              </a:rPr>
              <a:t>http://wellstyled.com/tools/colorscheme2/index-en.html</a:t>
            </a:r>
            <a:endParaRPr lang="en-US" altLang="en-US" sz="1600" dirty="0"/>
          </a:p>
          <a:p>
            <a:endParaRPr lang="en-US" altLang="en-US" dirty="0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1850" y="0"/>
            <a:ext cx="19621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457200"/>
          </a:xfrm>
        </p:spPr>
        <p:txBody>
          <a:bodyPr/>
          <a:lstStyle/>
          <a:p>
            <a:r>
              <a:rPr lang="en-US" altLang="en-US" dirty="0"/>
              <a:t>Accessibility &amp; Color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839200" cy="5715000"/>
          </a:xfrm>
        </p:spPr>
        <p:txBody>
          <a:bodyPr/>
          <a:lstStyle/>
          <a:p>
            <a:r>
              <a:rPr lang="en-US" altLang="en-US" sz="2400" dirty="0"/>
              <a:t>Everyone is not able to see or distinguish between colors</a:t>
            </a:r>
          </a:p>
          <a:p>
            <a:r>
              <a:rPr lang="en-US" altLang="en-US" sz="2400" b="1" dirty="0"/>
              <a:t>Information</a:t>
            </a:r>
            <a:r>
              <a:rPr lang="en-US" altLang="en-US" sz="2400" dirty="0"/>
              <a:t> must be </a:t>
            </a:r>
            <a:r>
              <a:rPr lang="en-US" altLang="en-US" sz="2400" b="1" dirty="0"/>
              <a:t>conveyed</a:t>
            </a:r>
            <a:r>
              <a:rPr lang="en-US" altLang="en-US" sz="2400" dirty="0"/>
              <a:t> even if color </a:t>
            </a:r>
            <a:r>
              <a:rPr lang="en-US" altLang="en-US" sz="2400" b="1" dirty="0"/>
              <a:t>cannot</a:t>
            </a:r>
            <a:r>
              <a:rPr lang="en-US" altLang="en-US" sz="2400" dirty="0"/>
              <a:t> be </a:t>
            </a:r>
            <a:r>
              <a:rPr lang="en-US" altLang="en-US" sz="2400" b="1" dirty="0"/>
              <a:t>viewed</a:t>
            </a:r>
            <a:br>
              <a:rPr lang="en-US" altLang="en-US" sz="2400" dirty="0"/>
            </a:br>
            <a:endParaRPr lang="en-US" altLang="en-US" sz="800" dirty="0"/>
          </a:p>
          <a:p>
            <a:r>
              <a:rPr lang="en-US" altLang="en-US" sz="2000" dirty="0">
                <a:hlinkClick r:id="rId4"/>
              </a:rPr>
              <a:t>https://www.toptal.com/designers/colorfilter</a:t>
            </a:r>
            <a:r>
              <a:rPr lang="en-US" altLang="en-US" sz="2400" dirty="0"/>
              <a:t>+  </a:t>
            </a:r>
          </a:p>
          <a:p>
            <a:r>
              <a:rPr lang="en-US" altLang="en-US" sz="2000" b="1" dirty="0"/>
              <a:t>1 out of 20 people </a:t>
            </a:r>
            <a:r>
              <a:rPr lang="en-US" altLang="en-US" sz="2000" dirty="0"/>
              <a:t>experience some type of </a:t>
            </a:r>
            <a:r>
              <a:rPr lang="en-US" altLang="en-US" sz="2000" b="1" dirty="0"/>
              <a:t>color deficiency</a:t>
            </a:r>
          </a:p>
          <a:p>
            <a:pPr lvl="1"/>
            <a:r>
              <a:rPr lang="en-US" altLang="en-US" sz="2000" dirty="0"/>
              <a:t>Color choice can be crucial</a:t>
            </a:r>
          </a:p>
          <a:p>
            <a:pPr lvl="1"/>
            <a:r>
              <a:rPr lang="en-US" altLang="en-US" sz="2000" b="1" dirty="0">
                <a:solidFill>
                  <a:srgbClr val="00B0F0"/>
                </a:solidFill>
              </a:rPr>
              <a:t>Avoid</a:t>
            </a:r>
            <a:r>
              <a:rPr lang="en-US" altLang="en-US" sz="2000" dirty="0"/>
              <a:t> using </a:t>
            </a:r>
            <a:r>
              <a:rPr lang="en-US" altLang="en-US" sz="2000" b="1" dirty="0"/>
              <a:t>red</a:t>
            </a:r>
            <a:r>
              <a:rPr lang="en-US" altLang="en-US" sz="2000" dirty="0"/>
              <a:t>, </a:t>
            </a:r>
            <a:r>
              <a:rPr lang="en-US" altLang="en-US" sz="2000" b="1" dirty="0"/>
              <a:t>green</a:t>
            </a:r>
            <a:r>
              <a:rPr lang="en-US" altLang="en-US" sz="2000" dirty="0"/>
              <a:t>, </a:t>
            </a:r>
            <a:r>
              <a:rPr lang="en-US" altLang="en-US" sz="2000" b="1" dirty="0"/>
              <a:t>brown</a:t>
            </a:r>
            <a:r>
              <a:rPr lang="en-US" altLang="en-US" sz="2000" dirty="0"/>
              <a:t>, </a:t>
            </a:r>
            <a:r>
              <a:rPr lang="en-US" altLang="en-US" sz="2000" b="1" dirty="0"/>
              <a:t>gray</a:t>
            </a:r>
            <a:r>
              <a:rPr lang="en-US" altLang="en-US" sz="2000" dirty="0"/>
              <a:t>, or </a:t>
            </a:r>
            <a:r>
              <a:rPr lang="en-US" altLang="en-US" sz="2000" b="1" dirty="0"/>
              <a:t>purple</a:t>
            </a:r>
            <a:r>
              <a:rPr lang="en-US" altLang="en-US" sz="2000" dirty="0"/>
              <a:t> next to each other</a:t>
            </a:r>
          </a:p>
          <a:p>
            <a:pPr lvl="1"/>
            <a:endParaRPr lang="en-US" altLang="en-US" sz="2000" dirty="0"/>
          </a:p>
          <a:p>
            <a:pPr lvl="1">
              <a:lnSpc>
                <a:spcPct val="80000"/>
              </a:lnSpc>
            </a:pPr>
            <a:r>
              <a:rPr lang="en-US" altLang="en-U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Choose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bgcolor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and</a:t>
            </a:r>
            <a:r>
              <a:rPr lang="en-US" altLang="en-US" sz="2000" b="1" dirty="0">
                <a:cs typeface="Times New Roman" panose="02020603050405020304" pitchFamily="18" charset="0"/>
              </a:rPr>
              <a:t> text color </a:t>
            </a:r>
            <a:r>
              <a:rPr lang="en-US" altLang="en-US" sz="2000" dirty="0">
                <a:cs typeface="Times New Roman" panose="02020603050405020304" pitchFamily="18" charset="0"/>
              </a:rPr>
              <a:t>with a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high</a:t>
            </a:r>
            <a:r>
              <a:rPr lang="en-US" altLang="en-US" sz="2000" dirty="0">
                <a:cs typeface="Times New Roman" panose="02020603050405020304" pitchFamily="18" charset="0"/>
              </a:rPr>
              <a:t> amount of 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contrast</a:t>
            </a:r>
          </a:p>
          <a:p>
            <a:pPr lvl="2">
              <a:lnSpc>
                <a:spcPct val="80000"/>
              </a:lnSpc>
            </a:pPr>
            <a:r>
              <a:rPr lang="en-US" altLang="en-US" sz="1800" b="1" dirty="0">
                <a:cs typeface="Times New Roman" panose="02020603050405020304" pitchFamily="18" charset="0"/>
              </a:rPr>
              <a:t>White</a:t>
            </a:r>
            <a:r>
              <a:rPr lang="en-US" altLang="en-US" sz="1800" dirty="0">
                <a:cs typeface="Times New Roman" panose="02020603050405020304" pitchFamily="18" charset="0"/>
              </a:rPr>
              <a:t>, </a:t>
            </a:r>
            <a:r>
              <a:rPr lang="en-US" altLang="en-US" sz="1800" b="1" dirty="0">
                <a:cs typeface="Times New Roman" panose="02020603050405020304" pitchFamily="18" charset="0"/>
              </a:rPr>
              <a:t>black</a:t>
            </a:r>
            <a:r>
              <a:rPr lang="en-US" altLang="en-US" sz="1800" dirty="0">
                <a:cs typeface="Times New Roman" panose="02020603050405020304" pitchFamily="18" charset="0"/>
              </a:rPr>
              <a:t>, and shades of </a:t>
            </a:r>
            <a:r>
              <a:rPr lang="en-US" altLang="en-US" sz="1800" b="1" dirty="0">
                <a:solidFill>
                  <a:srgbClr val="3366FF"/>
                </a:solidFill>
                <a:cs typeface="Times New Roman" panose="02020603050405020304" pitchFamily="18" charset="0"/>
              </a:rPr>
              <a:t>blue</a:t>
            </a:r>
            <a:r>
              <a:rPr lang="en-US" altLang="en-US" sz="1800" dirty="0">
                <a:cs typeface="Times New Roman" panose="02020603050405020304" pitchFamily="18" charset="0"/>
              </a:rPr>
              <a:t> and </a:t>
            </a:r>
            <a:r>
              <a:rPr lang="en-US" altLang="en-US" sz="1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yellow</a:t>
            </a:r>
            <a:r>
              <a:rPr lang="en-US" altLang="en-US" sz="1800" dirty="0">
                <a:cs typeface="Times New Roman" panose="02020603050405020304" pitchFamily="18" charset="0"/>
              </a:rPr>
              <a:t> are </a:t>
            </a:r>
            <a:r>
              <a:rPr lang="en-US" altLang="en-US" sz="1800" b="1" dirty="0">
                <a:cs typeface="Times New Roman" panose="02020603050405020304" pitchFamily="18" charset="0"/>
              </a:rPr>
              <a:t>easier</a:t>
            </a:r>
            <a:r>
              <a:rPr lang="en-US" altLang="en-US" sz="1800" dirty="0">
                <a:cs typeface="Times New Roman" panose="02020603050405020304" pitchFamily="18" charset="0"/>
              </a:rPr>
              <a:t> for </a:t>
            </a:r>
            <a:r>
              <a:rPr lang="en-US" altLang="en-US" sz="1800" b="1" dirty="0">
                <a:cs typeface="Times New Roman" panose="02020603050405020304" pitchFamily="18" charset="0"/>
              </a:rPr>
              <a:t>individuals with color </a:t>
            </a:r>
            <a:r>
              <a:rPr lang="en-US" altLang="en-US" sz="1800" b="1" dirty="0">
                <a:solidFill>
                  <a:srgbClr val="FF00FF"/>
                </a:solidFill>
                <a:cs typeface="Times New Roman" panose="02020603050405020304" pitchFamily="18" charset="0"/>
              </a:rPr>
              <a:t>deficiencies</a:t>
            </a:r>
            <a:r>
              <a:rPr lang="en-US" altLang="en-US" sz="1800" dirty="0">
                <a:cs typeface="Times New Roman" panose="02020603050405020304" pitchFamily="18" charset="0"/>
              </a:rPr>
              <a:t> to </a:t>
            </a:r>
            <a:r>
              <a:rPr lang="en-US" alt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differentiate</a:t>
            </a:r>
            <a:br>
              <a:rPr lang="en-US" altLang="en-US" dirty="0"/>
            </a:br>
            <a:endParaRPr lang="en-US" altLang="en-US" sz="800" dirty="0"/>
          </a:p>
          <a:p>
            <a:r>
              <a:rPr lang="en-US" altLang="en-US" sz="2400" dirty="0"/>
              <a:t>Simulation: </a:t>
            </a:r>
            <a:r>
              <a:rPr lang="en-US" altLang="en-US" sz="1600" dirty="0">
                <a:hlinkClick r:id="rId5"/>
              </a:rPr>
              <a:t>http://www.color-blindness.com/coblis-color-blindness-simulator/</a:t>
            </a:r>
            <a:r>
              <a:rPr lang="en-US" altLang="en-US" sz="1600" dirty="0"/>
              <a:t>+</a:t>
            </a:r>
            <a:endParaRPr lang="en-US" altLang="en-US" sz="2400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2050" y="62436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F182342-43B9-4CE1-B73B-BE35F41BD7C0}" type="slidenum">
              <a:rPr lang="en-US" altLang="en-US" sz="14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/>
                </a:solidFill>
              </a:rPr>
              <a:t>HTML </a:t>
            </a:r>
            <a:r>
              <a:rPr lang="en-US" altLang="en-US" dirty="0"/>
              <a:t>&lt;body&gt; tag color </a:t>
            </a:r>
            <a:r>
              <a:rPr lang="en-US" altLang="en-US" dirty="0">
                <a:solidFill>
                  <a:srgbClr val="FF00FF"/>
                </a:solidFill>
              </a:rPr>
              <a:t>attributes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dirty="0" err="1">
                <a:solidFill>
                  <a:schemeClr val="bg2"/>
                </a:solidFill>
              </a:rPr>
              <a:t>bgcolor</a:t>
            </a:r>
            <a:r>
              <a:rPr lang="en-US" altLang="en-US" sz="2400" dirty="0"/>
              <a:t> Attribute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Configures the </a:t>
            </a:r>
            <a:r>
              <a:rPr lang="en-US" altLang="en-US" sz="1800" b="1" dirty="0">
                <a:solidFill>
                  <a:schemeClr val="bg2"/>
                </a:solidFill>
              </a:rPr>
              <a:t>background</a:t>
            </a:r>
            <a:r>
              <a:rPr lang="en-US" altLang="en-US" sz="1800" dirty="0"/>
              <a:t> color of the web page	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bg2"/>
                </a:solidFill>
              </a:rPr>
              <a:t>text</a:t>
            </a:r>
            <a:r>
              <a:rPr lang="en-US" altLang="en-US" sz="2400" dirty="0"/>
              <a:t> Attribute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Configures the </a:t>
            </a:r>
            <a:r>
              <a:rPr lang="en-US" altLang="en-US" sz="1800" b="1" dirty="0"/>
              <a:t>color of the </a:t>
            </a:r>
            <a:r>
              <a:rPr lang="en-US" altLang="en-US" sz="1800" b="1" dirty="0">
                <a:solidFill>
                  <a:schemeClr val="bg2"/>
                </a:solidFill>
              </a:rPr>
              <a:t>text</a:t>
            </a:r>
            <a:r>
              <a:rPr lang="en-US" altLang="en-US" sz="1800" dirty="0"/>
              <a:t> on the web page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bg2"/>
                </a:solidFill>
              </a:rPr>
              <a:t>link</a:t>
            </a:r>
            <a:r>
              <a:rPr lang="en-US" altLang="en-US" sz="2400" dirty="0"/>
              <a:t> Attribute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Configures the </a:t>
            </a:r>
            <a:r>
              <a:rPr lang="en-US" altLang="en-US" sz="1800" b="1" dirty="0"/>
              <a:t>color of the </a:t>
            </a:r>
            <a:r>
              <a:rPr lang="en-US" altLang="en-US" sz="1800" b="1" dirty="0">
                <a:solidFill>
                  <a:schemeClr val="bg2"/>
                </a:solidFill>
              </a:rPr>
              <a:t>hyperlinks</a:t>
            </a:r>
            <a:r>
              <a:rPr lang="en-US" altLang="en-US" sz="1800" dirty="0"/>
              <a:t> on the web page, use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  default</a:t>
            </a:r>
            <a:r>
              <a:rPr lang="en-US" altLang="en-US" sz="1800" dirty="0"/>
              <a:t> = </a:t>
            </a:r>
            <a:r>
              <a:rPr lang="en-US" altLang="en-US" sz="1800" b="1" dirty="0">
                <a:solidFill>
                  <a:srgbClr val="00B0F0"/>
                </a:solidFill>
              </a:rPr>
              <a:t>blue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b="1" dirty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 err="1">
                <a:solidFill>
                  <a:srgbClr val="FF0000"/>
                </a:solidFill>
              </a:rPr>
              <a:t>v</a:t>
            </a:r>
            <a:r>
              <a:rPr lang="en-US" altLang="en-US" sz="2400" b="1" dirty="0" err="1">
                <a:solidFill>
                  <a:schemeClr val="bg2"/>
                </a:solidFill>
              </a:rPr>
              <a:t>link</a:t>
            </a:r>
            <a:r>
              <a:rPr lang="en-US" altLang="en-US" sz="2400" dirty="0"/>
              <a:t> Attribute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Configures the </a:t>
            </a:r>
            <a:r>
              <a:rPr lang="en-US" altLang="en-US" sz="1800" b="1" dirty="0"/>
              <a:t>color of the </a:t>
            </a:r>
            <a:r>
              <a:rPr lang="en-US" altLang="en-US" sz="2400" b="1" dirty="0">
                <a:solidFill>
                  <a:srgbClr val="FF0000"/>
                </a:solidFill>
              </a:rPr>
              <a:t>v</a:t>
            </a:r>
            <a:r>
              <a:rPr lang="en-US" altLang="en-US" sz="2400" b="1" dirty="0"/>
              <a:t>isited</a:t>
            </a:r>
            <a:r>
              <a:rPr lang="en-US" altLang="en-US" sz="1800" dirty="0"/>
              <a:t> </a:t>
            </a:r>
            <a:r>
              <a:rPr lang="en-US" altLang="en-US" sz="1800" b="1" dirty="0">
                <a:solidFill>
                  <a:schemeClr val="bg2"/>
                </a:solidFill>
              </a:rPr>
              <a:t>hyperlinks</a:t>
            </a:r>
            <a:r>
              <a:rPr lang="en-US" altLang="en-US" sz="1800" dirty="0"/>
              <a:t> on the web page, use </a:t>
            </a:r>
            <a:r>
              <a:rPr lang="en-US" altLang="en-US" sz="1800" b="1" dirty="0"/>
              <a:t>default</a:t>
            </a:r>
            <a:r>
              <a:rPr lang="en-US" altLang="en-US" sz="1800" dirty="0"/>
              <a:t> = </a:t>
            </a:r>
            <a:r>
              <a:rPr lang="en-US" altLang="en-US" sz="1800" b="1" dirty="0">
                <a:solidFill>
                  <a:srgbClr val="FF00FF"/>
                </a:solidFill>
              </a:rPr>
              <a:t>purple</a:t>
            </a:r>
          </a:p>
          <a:p>
            <a:pPr lvl="1">
              <a:lnSpc>
                <a:spcPct val="80000"/>
              </a:lnSpc>
            </a:pPr>
            <a:endParaRPr lang="en-US" altLang="en-US" sz="1800" dirty="0">
              <a:solidFill>
                <a:srgbClr val="FF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 err="1">
                <a:solidFill>
                  <a:srgbClr val="FF0000"/>
                </a:solidFill>
              </a:rPr>
              <a:t>a</a:t>
            </a:r>
            <a:r>
              <a:rPr lang="en-US" altLang="en-US" sz="2400" b="1" dirty="0" err="1">
                <a:solidFill>
                  <a:schemeClr val="bg2"/>
                </a:solidFill>
              </a:rPr>
              <a:t>link</a:t>
            </a:r>
            <a:r>
              <a:rPr lang="en-US" altLang="en-US" sz="2400" dirty="0"/>
              <a:t> Attribute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Configures the </a:t>
            </a:r>
            <a:r>
              <a:rPr lang="en-US" altLang="en-US" sz="1800" b="1" dirty="0"/>
              <a:t>color of the </a:t>
            </a:r>
            <a:r>
              <a:rPr lang="en-US" altLang="en-US" sz="2400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/>
              <a:t>ctive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solidFill>
                  <a:schemeClr val="bg2"/>
                </a:solidFill>
              </a:rPr>
              <a:t>hyperlinks</a:t>
            </a:r>
            <a:r>
              <a:rPr lang="en-US" altLang="en-US" sz="1800" dirty="0"/>
              <a:t> on the web page, use </a:t>
            </a:r>
            <a:r>
              <a:rPr lang="en-US" altLang="en-US" sz="1800" b="1" dirty="0"/>
              <a:t>default</a:t>
            </a:r>
            <a:r>
              <a:rPr lang="en-US" altLang="en-US" sz="1800" dirty="0"/>
              <a:t> = </a:t>
            </a:r>
            <a:r>
              <a:rPr lang="en-US" altLang="en-US" sz="1800" b="1" dirty="0">
                <a:solidFill>
                  <a:srgbClr val="FF0000"/>
                </a:solidFill>
              </a:rPr>
              <a:t>red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&lt;body </a:t>
            </a:r>
            <a:r>
              <a:rPr lang="en-US" altLang="en-US" sz="2400" b="1" dirty="0" err="1">
                <a:solidFill>
                  <a:schemeClr val="bg2"/>
                </a:solidFill>
                <a:cs typeface="Times New Roman" panose="02020603050405020304" pitchFamily="18" charset="0"/>
              </a:rPr>
              <a:t>bgcolor</a:t>
            </a:r>
            <a:r>
              <a:rPr lang="en-US" altLang="en-US" sz="2400" b="1" dirty="0">
                <a:cs typeface="Times New Roman" panose="02020603050405020304" pitchFamily="18" charset="0"/>
              </a:rPr>
              <a:t>=“#CCCCCC”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text</a:t>
            </a:r>
            <a:r>
              <a:rPr lang="en-US" altLang="en-US" sz="2400" b="1" dirty="0">
                <a:cs typeface="Times New Roman" panose="02020603050405020304" pitchFamily="18" charset="0"/>
              </a:rPr>
              <a:t>=“#000099”&gt;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571500"/>
          </a:xfrm>
        </p:spPr>
        <p:txBody>
          <a:bodyPr/>
          <a:lstStyle/>
          <a:p>
            <a:pPr eaLnBrk="1" hangingPunct="1"/>
            <a:r>
              <a:rPr lang="en-US" altLang="en-US"/>
              <a:t>Learning Outcomes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In this chapter, you will learn how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Describe the </a:t>
            </a:r>
            <a:r>
              <a:rPr lang="en-US" altLang="en-US" sz="2100" b="1" dirty="0"/>
              <a:t>evolution of style sheets</a:t>
            </a:r>
            <a:r>
              <a:rPr lang="en-US" altLang="en-US" sz="2100" dirty="0"/>
              <a:t> from print media to the web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1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List </a:t>
            </a:r>
            <a:r>
              <a:rPr lang="en-US" altLang="en-US" sz="2100" b="1" dirty="0">
                <a:solidFill>
                  <a:schemeClr val="hlink"/>
                </a:solidFill>
              </a:rPr>
              <a:t>advantages</a:t>
            </a:r>
            <a:r>
              <a:rPr lang="en-US" altLang="en-US" sz="2100" dirty="0"/>
              <a:t> of using </a:t>
            </a:r>
            <a:r>
              <a:rPr lang="en-US" altLang="en-US" sz="2100" b="1" dirty="0"/>
              <a:t>c</a:t>
            </a:r>
            <a:r>
              <a:rPr lang="en-US" altLang="en-US" sz="2100" dirty="0"/>
              <a:t>ascading </a:t>
            </a:r>
            <a:r>
              <a:rPr lang="en-US" altLang="en-US" sz="2100" b="1" dirty="0"/>
              <a:t>s</a:t>
            </a:r>
            <a:r>
              <a:rPr lang="en-US" altLang="en-US" sz="2100" dirty="0"/>
              <a:t>tyle </a:t>
            </a:r>
            <a:r>
              <a:rPr lang="en-US" altLang="en-US" sz="2100" b="1" dirty="0"/>
              <a:t>s</a:t>
            </a:r>
            <a:r>
              <a:rPr lang="en-US" altLang="en-US" sz="2100" dirty="0"/>
              <a:t>heets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1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Create </a:t>
            </a:r>
            <a:r>
              <a:rPr lang="en-US" altLang="en-US" sz="2100" b="1" dirty="0">
                <a:solidFill>
                  <a:schemeClr val="hlink"/>
                </a:solidFill>
              </a:rPr>
              <a:t>style sheets</a:t>
            </a:r>
            <a:r>
              <a:rPr lang="en-US" altLang="en-US" sz="2100" dirty="0"/>
              <a:t> that </a:t>
            </a:r>
            <a:r>
              <a:rPr lang="en-US" altLang="en-US" sz="2100" b="1" dirty="0">
                <a:solidFill>
                  <a:schemeClr val="hlink"/>
                </a:solidFill>
              </a:rPr>
              <a:t>configure common page</a:t>
            </a:r>
            <a:r>
              <a:rPr lang="en-US" altLang="en-US" sz="2100" dirty="0"/>
              <a:t> and </a:t>
            </a:r>
            <a:r>
              <a:rPr lang="en-US" altLang="en-US" sz="2100" b="1" dirty="0">
                <a:solidFill>
                  <a:schemeClr val="hlink"/>
                </a:solidFill>
              </a:rPr>
              <a:t>text properties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1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Use </a:t>
            </a:r>
            <a:r>
              <a:rPr lang="en-US" altLang="en-US" sz="2100" b="1" dirty="0">
                <a:solidFill>
                  <a:schemeClr val="hlink"/>
                </a:solidFill>
              </a:rPr>
              <a:t>inline</a:t>
            </a:r>
            <a:r>
              <a:rPr lang="en-US" altLang="en-US" sz="2100" dirty="0"/>
              <a:t> styles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1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Use </a:t>
            </a:r>
            <a:r>
              <a:rPr lang="en-US" altLang="en-US" sz="2100" b="1" dirty="0">
                <a:solidFill>
                  <a:schemeClr val="hlink"/>
                </a:solidFill>
              </a:rPr>
              <a:t>emb</a:t>
            </a:r>
            <a:r>
              <a:rPr lang="en-US" altLang="en-US" sz="2100" dirty="0">
                <a:solidFill>
                  <a:schemeClr val="hlink"/>
                </a:solidFill>
              </a:rPr>
              <a:t>e</a:t>
            </a:r>
            <a:r>
              <a:rPr lang="en-US" altLang="en-US" sz="2100" b="1" dirty="0">
                <a:solidFill>
                  <a:schemeClr val="hlink"/>
                </a:solidFill>
              </a:rPr>
              <a:t>dded</a:t>
            </a:r>
            <a:r>
              <a:rPr lang="en-US" altLang="en-US" sz="2100" dirty="0"/>
              <a:t> style sheets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1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Use </a:t>
            </a:r>
            <a:r>
              <a:rPr lang="en-US" altLang="en-US" sz="2100" b="1" dirty="0">
                <a:solidFill>
                  <a:schemeClr val="hlink"/>
                </a:solidFill>
              </a:rPr>
              <a:t>ext</a:t>
            </a:r>
            <a:r>
              <a:rPr lang="en-US" altLang="en-US" sz="2100" dirty="0">
                <a:solidFill>
                  <a:schemeClr val="hlink"/>
                </a:solidFill>
              </a:rPr>
              <a:t>e</a:t>
            </a:r>
            <a:r>
              <a:rPr lang="en-US" altLang="en-US" sz="2100" b="1" dirty="0">
                <a:solidFill>
                  <a:schemeClr val="hlink"/>
                </a:solidFill>
              </a:rPr>
              <a:t>rnal</a:t>
            </a:r>
            <a:r>
              <a:rPr lang="en-US" altLang="en-US" sz="2100" dirty="0"/>
              <a:t> style sheets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100" dirty="0"/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Create </a:t>
            </a:r>
            <a:r>
              <a:rPr lang="en-US" altLang="en-US" sz="2100" b="1" dirty="0">
                <a:solidFill>
                  <a:srgbClr val="FF0000"/>
                </a:solidFill>
              </a:rPr>
              <a:t>CSS class </a:t>
            </a:r>
            <a:r>
              <a:rPr lang="en-US" altLang="en-US" sz="2100" dirty="0"/>
              <a:t>and </a:t>
            </a:r>
            <a:r>
              <a:rPr lang="en-US" altLang="en-US" sz="2100" b="1" dirty="0">
                <a:solidFill>
                  <a:srgbClr val="FF0000"/>
                </a:solidFill>
              </a:rPr>
              <a:t>id</a:t>
            </a:r>
            <a:r>
              <a:rPr lang="en-US" altLang="en-US" sz="2100" dirty="0"/>
              <a:t> selectors</a:t>
            </a:r>
          </a:p>
          <a:p>
            <a:pPr lvl="1">
              <a:lnSpc>
                <a:spcPct val="90000"/>
              </a:lnSpc>
            </a:pPr>
            <a:endParaRPr lang="en-US" altLang="en-US" sz="2100" dirty="0"/>
          </a:p>
          <a:p>
            <a:pPr lvl="1">
              <a:lnSpc>
                <a:spcPct val="90000"/>
              </a:lnSpc>
            </a:pPr>
            <a:r>
              <a:rPr lang="en-US" altLang="en-US" sz="2100" b="1" dirty="0">
                <a:solidFill>
                  <a:srgbClr val="00B0F0"/>
                </a:solidFill>
              </a:rPr>
              <a:t>Validate</a:t>
            </a:r>
            <a:r>
              <a:rPr lang="en-US" altLang="en-US" sz="2100" dirty="0"/>
              <a:t> CSS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1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 dirty="0"/>
          </a:p>
        </p:txBody>
      </p:sp>
      <p:pic>
        <p:nvPicPr>
          <p:cNvPr id="4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72AF6A-44AF-44A9-BA43-0BA479ABA64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66125" cy="609600"/>
          </a:xfrm>
        </p:spPr>
        <p:txBody>
          <a:bodyPr/>
          <a:lstStyle/>
          <a:p>
            <a:pPr algn="r"/>
            <a:r>
              <a:rPr lang="en-US" altLang="en-US" dirty="0"/>
              <a:t>Configuring Color with </a:t>
            </a:r>
            <a:r>
              <a:rPr lang="en-US" altLang="en-US" dirty="0">
                <a:solidFill>
                  <a:srgbClr val="00CC00"/>
                </a:solidFill>
              </a:rPr>
              <a:t>Inline</a:t>
            </a:r>
            <a:r>
              <a:rPr lang="en-US" altLang="en-US" dirty="0"/>
              <a:t> CSS (1)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458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Inline CSS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/>
              <a:t>Configured </a:t>
            </a:r>
            <a:r>
              <a:rPr lang="en-US" altLang="en-US" sz="2000" b="1" dirty="0">
                <a:solidFill>
                  <a:srgbClr val="FF00FF"/>
                </a:solidFill>
              </a:rPr>
              <a:t>in</a:t>
            </a:r>
            <a:r>
              <a:rPr lang="en-US" altLang="en-US" sz="2000" b="1" dirty="0"/>
              <a:t> the </a:t>
            </a:r>
            <a:r>
              <a:rPr lang="en-US" altLang="en-US" sz="2000" b="1" dirty="0">
                <a:solidFill>
                  <a:srgbClr val="FF00FF"/>
                </a:solidFill>
              </a:rPr>
              <a:t>body</a:t>
            </a:r>
            <a:r>
              <a:rPr lang="en-US" altLang="en-US" sz="2000" b="1" dirty="0"/>
              <a:t> of the Web page</a:t>
            </a:r>
            <a:r>
              <a:rPr lang="en-US" altLang="en-US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solidFill>
                  <a:srgbClr val="00B0F0"/>
                </a:solidFill>
              </a:rPr>
              <a:t>Use</a:t>
            </a:r>
            <a:r>
              <a:rPr lang="en-US" altLang="en-US" sz="2000" dirty="0"/>
              <a:t> the </a:t>
            </a:r>
            <a:r>
              <a:rPr lang="en-US" altLang="en-US" sz="2000" b="1" dirty="0">
                <a:solidFill>
                  <a:srgbClr val="FF0000"/>
                </a:solidFill>
              </a:rPr>
              <a:t>style attribute </a:t>
            </a:r>
            <a:r>
              <a:rPr lang="en-US" altLang="en-US" sz="2000" dirty="0"/>
              <a:t>of an HTML </a:t>
            </a:r>
            <a:r>
              <a:rPr lang="en-US" altLang="en-US" sz="2000" b="1" dirty="0">
                <a:solidFill>
                  <a:srgbClr val="FF00FF"/>
                </a:solidFill>
              </a:rPr>
              <a:t>tag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solidFill>
                  <a:srgbClr val="00B0F0"/>
                </a:solidFill>
              </a:rPr>
              <a:t>Apply</a:t>
            </a:r>
            <a:r>
              <a:rPr lang="en-US" altLang="en-US" sz="2000" dirty="0"/>
              <a:t> only to the </a:t>
            </a:r>
            <a:r>
              <a:rPr lang="en-US" altLang="en-US" sz="2000" b="1" dirty="0">
                <a:solidFill>
                  <a:srgbClr val="00CC00"/>
                </a:solidFill>
              </a:rPr>
              <a:t>specific</a:t>
            </a:r>
            <a:r>
              <a:rPr lang="en-US" altLang="en-US" sz="2000" dirty="0"/>
              <a:t> element</a:t>
            </a:r>
          </a:p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r>
              <a:rPr lang="en-US" altLang="en-US" sz="2400" dirty="0">
                <a:cs typeface="Arial" panose="020B0604020202020204" pitchFamily="34" charset="0"/>
              </a:rPr>
              <a:t> The Style Attribute</a:t>
            </a:r>
          </a:p>
          <a:p>
            <a:pPr lvl="1"/>
            <a:r>
              <a:rPr lang="en-US" altLang="en-US" sz="2000" dirty="0">
                <a:cs typeface="Arial" panose="020B0604020202020204" pitchFamily="34" charset="0"/>
              </a:rPr>
              <a:t>Value: one or more style declaration property and value pairs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0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Example: configure red color text in an &lt;h1&gt; element: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&lt;h1 </a:t>
            </a:r>
            <a:r>
              <a:rPr lang="en-US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="color:#ff0000"&gt;Heading text is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&lt;/h1&gt;</a:t>
            </a:r>
            <a:b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378367"/>
            <a:ext cx="2857500" cy="134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715000"/>
            <a:ext cx="2609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custDataLst>
      <p:tags r:id="rId1"/>
    </p:custData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0"/>
            <a:ext cx="7605712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Using Inline Styles Attributes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FF"/>
                </a:solidFill>
                <a:cs typeface="Arial" panose="020B0604020202020204" pitchFamily="34" charset="0"/>
              </a:rPr>
              <a:t>Inline</a:t>
            </a:r>
            <a:r>
              <a:rPr lang="en-US" altLang="en-US" sz="2400" dirty="0">
                <a:cs typeface="Arial" panose="020B0604020202020204" pitchFamily="34" charset="0"/>
              </a:rPr>
              <a:t> Styles are </a:t>
            </a:r>
            <a:r>
              <a:rPr lang="en-US" altLang="en-US" sz="2400" b="1" dirty="0">
                <a:solidFill>
                  <a:schemeClr val="hlink"/>
                </a:solidFill>
                <a:cs typeface="Arial" panose="020B0604020202020204" pitchFamily="34" charset="0"/>
              </a:rPr>
              <a:t>coded as </a:t>
            </a:r>
            <a:r>
              <a:rPr lang="en-US" altLang="en-US" sz="2400" b="1" dirty="0">
                <a:solidFill>
                  <a:srgbClr val="FF00FF"/>
                </a:solidFill>
                <a:cs typeface="Arial" panose="020B0604020202020204" pitchFamily="34" charset="0"/>
              </a:rPr>
              <a:t>attributes</a:t>
            </a:r>
            <a:r>
              <a:rPr lang="en-US" altLang="en-US" sz="2400" b="1" dirty="0">
                <a:cs typeface="Arial" panose="020B0604020202020204" pitchFamily="34" charset="0"/>
              </a:rPr>
              <a:t> on HTML tags</a:t>
            </a:r>
            <a:r>
              <a:rPr lang="en-US" altLang="en-US" sz="2400" dirty="0"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The following code will set the </a:t>
            </a:r>
            <a:r>
              <a:rPr lang="en-US" altLang="en-US" sz="2400" b="1" dirty="0">
                <a:cs typeface="Times New Roman" panose="02020603050405020304" pitchFamily="18" charset="0"/>
              </a:rPr>
              <a:t>text color</a:t>
            </a:r>
            <a:r>
              <a:rPr lang="en-US" altLang="en-US" sz="2400" dirty="0">
                <a:cs typeface="Times New Roman" panose="02020603050405020304" pitchFamily="18" charset="0"/>
              </a:rPr>
              <a:t> of a </a:t>
            </a:r>
            <a:r>
              <a:rPr lang="en-US" altLang="en-US" sz="2400" b="1" dirty="0">
                <a:cs typeface="Times New Roman" panose="02020603050405020304" pitchFamily="18" charset="0"/>
              </a:rPr>
              <a:t>&lt;h1&gt;</a:t>
            </a:r>
            <a:r>
              <a:rPr lang="en-US" altLang="en-US" sz="2400" dirty="0">
                <a:cs typeface="Times New Roman" panose="02020603050405020304" pitchFamily="18" charset="0"/>
              </a:rPr>
              <a:t> tag to a shade of 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red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2000" b="1" dirty="0">
                <a:solidFill>
                  <a:srgbClr val="E6A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="color:#FF0000; background-color:#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cccccc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"&gt;This is displayed as a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heading with gray background&lt;</a:t>
            </a:r>
            <a:r>
              <a:rPr lang="en-US" alt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The following code sets the text in the heading to 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red</a:t>
            </a:r>
            <a:r>
              <a:rPr lang="en-US" altLang="en-US" sz="2800" dirty="0">
                <a:cs typeface="Times New Roman" panose="02020603050405020304" pitchFamily="18" charset="0"/>
              </a:rPr>
              <a:t> and </a:t>
            </a:r>
            <a:r>
              <a:rPr lang="en-US" altLang="en-US" sz="2800" b="1" i="1" dirty="0">
                <a:solidFill>
                  <a:schemeClr val="hlink"/>
                </a:solidFill>
                <a:cs typeface="Times New Roman" panose="02020603050405020304" pitchFamily="18" charset="0"/>
              </a:rPr>
              <a:t>italic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  &lt;</a:t>
            </a:r>
            <a:r>
              <a:rPr lang="en-US" altLang="en-US" sz="2000" b="1" dirty="0">
                <a:solidFill>
                  <a:srgbClr val="FFC000"/>
                </a:solidFill>
                <a:cs typeface="Times New Roman" panose="02020603050405020304" pitchFamily="18" charset="0"/>
              </a:rPr>
              <a:t>h1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style</a:t>
            </a:r>
            <a:r>
              <a:rPr lang="en-US" altLang="en-US" sz="2000" b="1" dirty="0">
                <a:cs typeface="Times New Roman" panose="02020603050405020304" pitchFamily="18" charset="0"/>
              </a:rPr>
              <a:t>="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color</a:t>
            </a:r>
            <a:r>
              <a:rPr lang="en-US" altLang="en-US" sz="2000" b="1" dirty="0">
                <a:cs typeface="Times New Roman" panose="02020603050405020304" pitchFamily="18" charset="0"/>
              </a:rPr>
              <a:t>:#CC0000;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    </a:t>
            </a:r>
            <a:r>
              <a:rPr lang="en-US" altLang="en-US" sz="20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font-style</a:t>
            </a:r>
            <a:r>
              <a:rPr lang="en-US" altLang="en-US" sz="2000" b="1" i="1" dirty="0" err="1">
                <a:cs typeface="Times New Roman" panose="02020603050405020304" pitchFamily="18" charset="0"/>
              </a:rPr>
              <a:t>:itali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c</a:t>
            </a:r>
            <a:r>
              <a:rPr lang="en-US" altLang="en-US" sz="2000" b="1" dirty="0">
                <a:cs typeface="Times New Roman" panose="02020603050405020304" pitchFamily="18" charset="0"/>
              </a:rPr>
              <a:t>"&gt;</a:t>
            </a:r>
            <a:r>
              <a:rPr lang="en-US" altLang="en-US" sz="2000" b="1" i="1" dirty="0">
                <a:cs typeface="Times New Roman" panose="02020603050405020304" pitchFamily="18" charset="0"/>
              </a:rPr>
              <a:t>This is displayed as a </a:t>
            </a:r>
            <a:r>
              <a:rPr lang="en-US" altLang="en-US" sz="2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red</a:t>
            </a:r>
            <a:r>
              <a:rPr lang="en-US" altLang="en-US" sz="2000" b="1" i="1" dirty="0">
                <a:cs typeface="Times New Roman" panose="02020603050405020304" pitchFamily="18" charset="0"/>
              </a:rPr>
              <a:t> heading in italic style</a:t>
            </a:r>
            <a:r>
              <a:rPr lang="en-US" altLang="en-US" sz="2000" b="1" dirty="0">
                <a:cs typeface="Times New Roman" panose="02020603050405020304" pitchFamily="18" charset="0"/>
              </a:rPr>
              <a:t>&lt;</a:t>
            </a:r>
            <a:r>
              <a:rPr lang="en-US" altLang="en-US" sz="2000" b="1" dirty="0">
                <a:solidFill>
                  <a:srgbClr val="FFC000"/>
                </a:solidFill>
                <a:cs typeface="Times New Roman" panose="02020603050405020304" pitchFamily="18" charset="0"/>
              </a:rPr>
              <a:t>/h1</a:t>
            </a:r>
            <a:r>
              <a:rPr lang="en-US" altLang="en-US" sz="2000" b="1" dirty="0">
                <a:cs typeface="Times New Roman" panose="02020603050405020304" pitchFamily="18" charset="0"/>
              </a:rPr>
              <a:t>&gt;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or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color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:rgb</a:t>
            </a:r>
            <a:r>
              <a:rPr lang="en-US" altLang="en-US" sz="2000" b="1" dirty="0">
                <a:cs typeface="Times New Roman" panose="02020603050405020304" pitchFamily="18" charset="0"/>
              </a:rPr>
              <a:t>(204,0,0)</a:t>
            </a:r>
            <a:endParaRPr lang="en-US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971800"/>
            <a:ext cx="75707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Using Inline Styles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FF"/>
                </a:solidFill>
              </a:rPr>
              <a:t>Inline</a:t>
            </a:r>
            <a:r>
              <a:rPr lang="en-US" altLang="en-US" dirty="0"/>
              <a:t> Style Sheets</a:t>
            </a:r>
          </a:p>
          <a:p>
            <a:pPr lvl="1" eaLnBrk="1" hangingPunct="1"/>
            <a:r>
              <a:rPr lang="en-US" altLang="en-US" dirty="0"/>
              <a:t>The style </a:t>
            </a:r>
            <a:r>
              <a:rPr lang="en-US" altLang="en-US" b="1" dirty="0"/>
              <a:t>rules are included</a:t>
            </a:r>
            <a:r>
              <a:rPr lang="en-US" altLang="en-US" dirty="0"/>
              <a:t> in the </a:t>
            </a:r>
            <a:r>
              <a:rPr lang="en-US" altLang="en-US" b="1" dirty="0"/>
              <a:t>HTML</a:t>
            </a:r>
            <a:r>
              <a:rPr lang="en-US" altLang="en-US" dirty="0"/>
              <a:t> file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The </a:t>
            </a:r>
            <a:r>
              <a:rPr lang="en-US" altLang="en-US" b="1" dirty="0">
                <a:solidFill>
                  <a:schemeClr val="hlink"/>
                </a:solidFill>
              </a:rPr>
              <a:t>style</a:t>
            </a:r>
            <a:r>
              <a:rPr lang="en-US" altLang="en-US" dirty="0"/>
              <a:t> rule is </a:t>
            </a:r>
            <a:r>
              <a:rPr lang="en-US" altLang="en-US" b="1" dirty="0">
                <a:solidFill>
                  <a:srgbClr val="00B0F0"/>
                </a:solidFill>
              </a:rPr>
              <a:t>attached</a:t>
            </a:r>
            <a:r>
              <a:rPr lang="en-US" altLang="en-US" dirty="0"/>
              <a:t> to a </a:t>
            </a:r>
            <a:r>
              <a:rPr lang="en-US" altLang="en-US" b="1" dirty="0">
                <a:solidFill>
                  <a:srgbClr val="00CC00"/>
                </a:solidFill>
              </a:rPr>
              <a:t>page</a:t>
            </a:r>
            <a:r>
              <a:rPr lang="en-US" altLang="en-US" b="1" dirty="0">
                <a:solidFill>
                  <a:srgbClr val="FF0000"/>
                </a:solidFill>
              </a:rPr>
              <a:t> element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rather than across the entire page itself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The </a:t>
            </a:r>
            <a:r>
              <a:rPr lang="en-US" altLang="en-US" b="1" dirty="0"/>
              <a:t>main</a:t>
            </a:r>
            <a:r>
              <a:rPr lang="en-US" altLang="en-US" dirty="0"/>
              <a:t> attributes that apply are </a:t>
            </a:r>
            <a:r>
              <a:rPr lang="en-US" altLang="en-US" b="1" i="1" dirty="0">
                <a:solidFill>
                  <a:schemeClr val="hlink"/>
                </a:solidFill>
              </a:rPr>
              <a:t>style</a:t>
            </a:r>
            <a:r>
              <a:rPr lang="en-US" altLang="en-US" dirty="0"/>
              <a:t> and </a:t>
            </a:r>
            <a:r>
              <a:rPr lang="en-US" altLang="en-US" b="1" i="1" dirty="0">
                <a:solidFill>
                  <a:srgbClr val="FF0000"/>
                </a:solidFill>
              </a:rPr>
              <a:t>class</a:t>
            </a:r>
          </a:p>
          <a:p>
            <a:pPr eaLnBrk="1" hangingPunct="1"/>
            <a:endParaRPr lang="en-US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Using Inline Styles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4838" cy="5486400"/>
          </a:xfrm>
        </p:spPr>
        <p:txBody>
          <a:bodyPr/>
          <a:lstStyle/>
          <a:p>
            <a:pPr lvl="1" eaLnBrk="1" hangingPunct="1"/>
            <a:r>
              <a:rPr lang="en-US" altLang="en-US"/>
              <a:t>The </a:t>
            </a:r>
            <a:r>
              <a:rPr lang="en-US" altLang="en-US" b="1" i="1">
                <a:solidFill>
                  <a:schemeClr val="hlink"/>
                </a:solidFill>
              </a:rPr>
              <a:t>style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FF00FF"/>
                </a:solidFill>
              </a:rPr>
              <a:t>Attribute</a:t>
            </a:r>
          </a:p>
          <a:p>
            <a:pPr lvl="2" eaLnBrk="1" hangingPunct="1"/>
            <a:r>
              <a:rPr lang="en-US" altLang="en-US"/>
              <a:t>enables </a:t>
            </a:r>
            <a:r>
              <a:rPr lang="en-US" altLang="en-US" b="1"/>
              <a:t>attaching</a:t>
            </a:r>
            <a:r>
              <a:rPr lang="en-US" altLang="en-US"/>
              <a:t> a style rule to a </a:t>
            </a:r>
            <a:r>
              <a:rPr lang="en-US" altLang="en-US" b="1">
                <a:solidFill>
                  <a:srgbClr val="FF0000"/>
                </a:solidFill>
              </a:rPr>
              <a:t>single</a:t>
            </a:r>
            <a:r>
              <a:rPr lang="en-US" altLang="en-US"/>
              <a:t> element</a:t>
            </a:r>
          </a:p>
          <a:p>
            <a:pPr lvl="2" eaLnBrk="1" hangingPunct="1"/>
            <a:r>
              <a:rPr lang="en-US" altLang="en-US"/>
              <a:t>style rules are </a:t>
            </a:r>
            <a:r>
              <a:rPr lang="en-US" altLang="en-US" b="1"/>
              <a:t>separated</a:t>
            </a:r>
            <a:r>
              <a:rPr lang="en-US" altLang="en-US"/>
              <a:t> by a </a:t>
            </a:r>
            <a:r>
              <a:rPr lang="en-US" altLang="en-US" b="1"/>
              <a:t>s</a:t>
            </a:r>
            <a:r>
              <a:rPr lang="en-US" altLang="en-US"/>
              <a:t>e</a:t>
            </a:r>
            <a:r>
              <a:rPr lang="en-US" altLang="en-US" b="1"/>
              <a:t>micolon</a:t>
            </a:r>
            <a:r>
              <a:rPr lang="en-US" altLang="en-US"/>
              <a:t> within </a:t>
            </a:r>
            <a:r>
              <a:rPr lang="en-US" altLang="en-US" b="1">
                <a:solidFill>
                  <a:srgbClr val="FF0000"/>
                </a:solidFill>
              </a:rPr>
              <a:t>quotes</a:t>
            </a:r>
          </a:p>
          <a:p>
            <a:pPr eaLnBrk="1" hangingPunct="1"/>
            <a:endParaRPr lang="en-US" altLang="en-US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36576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724275"/>
            <a:ext cx="52482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307975" y="5246688"/>
              <a:ext cx="1348715" cy="1116012"/>
            </p14:xfrm>
          </p:contentPart>
        </mc:Choice>
        <mc:Fallback xmlns="">
          <p:pic>
            <p:nvPicPr>
              <p:cNvPr id="205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14456" y="5240210"/>
                <a:ext cx="1361676" cy="1128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293688" y="5572125"/>
              <a:ext cx="534987" cy="1397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208" y="5565661"/>
                <a:ext cx="547948" cy="152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956760" y="5679453"/>
              <a:ext cx="914760" cy="31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6320" y="5669013"/>
                <a:ext cx="935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1981320" y="5689533"/>
              <a:ext cx="2049120" cy="35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0880" y="5679093"/>
                <a:ext cx="2070000" cy="56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E80AE2-F68F-45FE-9BE1-E8EB657D8960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5600" y="4038600"/>
          <a:ext cx="5029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template.html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inelinep.html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3.1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85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1716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Using Inline Styles</a:t>
            </a: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 flipH="1">
            <a:off x="6248400" y="2743200"/>
            <a:ext cx="1539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CC00"/>
                </a:solidFill>
                <a:latin typeface="Times New Roman" panose="02020603050405020304" pitchFamily="18" charset="0"/>
              </a:rPr>
              <a:t>HOP 3.1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inline.html</a:t>
            </a:r>
          </a:p>
        </p:txBody>
      </p:sp>
      <p:pic>
        <p:nvPicPr>
          <p:cNvPr id="757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3624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7600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27013" y="5486400"/>
              <a:ext cx="5637213" cy="166688"/>
            </p14:xfrm>
          </p:contentPart>
        </mc:Choice>
        <mc:Fallback xmlns="">
          <p:pic>
            <p:nvPicPr>
              <p:cNvPr id="307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36373" y="5477060"/>
                <a:ext cx="5655933" cy="185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7825" y="5438775"/>
              <a:ext cx="727075" cy="207963"/>
            </p14:xfrm>
          </p:contentPart>
        </mc:Choice>
        <mc:Fallback xmlns="">
          <p:pic>
            <p:nvPicPr>
              <p:cNvPr id="307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5227" y="5426182"/>
                <a:ext cx="751911" cy="228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6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054225"/>
              <a:ext cx="1277938" cy="498475"/>
            </p14:xfrm>
          </p:contentPart>
        </mc:Choice>
        <mc:Fallback xmlns="">
          <p:pic>
            <p:nvPicPr>
              <p:cNvPr id="3076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061" y="2040539"/>
                <a:ext cx="1302777" cy="524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3225" y="2127250"/>
              <a:ext cx="3122613" cy="3270143"/>
            </p14:xfrm>
          </p:contentPart>
        </mc:Choice>
        <mc:Fallback xmlns="">
          <p:pic>
            <p:nvPicPr>
              <p:cNvPr id="307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65665" y="2113570"/>
                <a:ext cx="3144213" cy="3290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7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9750" y="5614988"/>
              <a:ext cx="33338" cy="65087"/>
            </p14:xfrm>
          </p:contentPart>
        </mc:Choice>
        <mc:Fallback xmlns="">
          <p:pic>
            <p:nvPicPr>
              <p:cNvPr id="307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71147" y="5605279"/>
                <a:ext cx="51620" cy="83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1112102" y="5430838"/>
              <a:ext cx="372211" cy="26035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97343" y="5425437"/>
                <a:ext cx="397049" cy="27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4619625" y="2211388"/>
              <a:ext cx="1004888" cy="373062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04863" y="2199505"/>
                <a:ext cx="1035852" cy="400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-415925" y="2125663"/>
              <a:ext cx="720725" cy="365125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429238" y="2114500"/>
                <a:ext cx="746992" cy="389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4037013" y="5307490"/>
              <a:ext cx="671512" cy="355123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26571" y="5298846"/>
                <a:ext cx="693836" cy="369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/>
              <p14:cNvContentPartPr/>
              <p14:nvPr/>
            </p14:nvContentPartPr>
            <p14:xfrm>
              <a:off x="1010942" y="5939211"/>
              <a:ext cx="1218240" cy="41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96182" y="5924451"/>
                <a:ext cx="12477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18662E5-0E08-488A-AEB0-392CB58C27C0}"/>
                  </a:ext>
                </a:extLst>
              </p14:cNvPr>
              <p14:cNvContentPartPr/>
              <p14:nvPr/>
            </p14:nvContentPartPr>
            <p14:xfrm>
              <a:off x="2871737" y="5187559"/>
              <a:ext cx="817560" cy="390865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18662E5-0E08-488A-AEB0-392CB58C27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67415" y="5178561"/>
                <a:ext cx="830886" cy="40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12565F-3300-4DF6-AB78-83EE904CCFBD}"/>
                  </a:ext>
                </a:extLst>
              </p14:cNvPr>
              <p14:cNvContentPartPr/>
              <p14:nvPr/>
            </p14:nvContentPartPr>
            <p14:xfrm>
              <a:off x="753756" y="5374777"/>
              <a:ext cx="3380040" cy="13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12565F-3300-4DF6-AB78-83EE904CCFB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9756" y="5267137"/>
                <a:ext cx="34876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D18F38-B8C3-446E-9634-0CE19ACC22C2}"/>
                  </a:ext>
                </a:extLst>
              </p14:cNvPr>
              <p14:cNvContentPartPr/>
              <p14:nvPr/>
            </p14:nvContentPartPr>
            <p14:xfrm>
              <a:off x="729276" y="5525257"/>
              <a:ext cx="459360" cy="27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D18F38-B8C3-446E-9634-0CE19ACC22C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5276" y="5417257"/>
                <a:ext cx="567000" cy="243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7138" y="0"/>
            <a:ext cx="4106862" cy="68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3.4 Embedded Styles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89154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Apply to an </a:t>
            </a:r>
            <a:r>
              <a:rPr lang="en-US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entire</a:t>
            </a:r>
            <a:r>
              <a:rPr lang="en-US" altLang="en-US" sz="2400" dirty="0">
                <a:cs typeface="Times New Roman" panose="02020603050405020304" pitchFamily="18" charset="0"/>
              </a:rPr>
              <a:t> web page.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Placed within a &lt;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style</a:t>
            </a:r>
            <a:r>
              <a:rPr lang="en-US" altLang="en-US" sz="2400" dirty="0">
                <a:cs typeface="Times New Roman" panose="02020603050405020304" pitchFamily="18" charset="0"/>
              </a:rPr>
              <a:t>&gt; tag located in the </a:t>
            </a:r>
            <a:r>
              <a:rPr lang="en-US" altLang="en-US" sz="2800" b="1" dirty="0">
                <a:solidFill>
                  <a:srgbClr val="FF00FF"/>
                </a:solidFill>
                <a:cs typeface="Times New Roman" panose="02020603050405020304" pitchFamily="18" charset="0"/>
              </a:rPr>
              <a:t>header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section</a:t>
            </a:r>
            <a:r>
              <a:rPr lang="en-US" altLang="en-US" sz="2400" dirty="0">
                <a:cs typeface="Times New Roman" panose="02020603050405020304" pitchFamily="18" charset="0"/>
              </a:rPr>
              <a:t> of a web page.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cs typeface="Times New Roman" panose="02020603050405020304" pitchFamily="18" charset="0"/>
              </a:rPr>
              <a:t>opening</a:t>
            </a:r>
            <a:r>
              <a:rPr lang="en-US" altLang="en-US" sz="2400" dirty="0">
                <a:cs typeface="Times New Roman" panose="02020603050405020304" pitchFamily="18" charset="0"/>
              </a:rPr>
              <a:t> &lt;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style</a:t>
            </a:r>
            <a:r>
              <a:rPr lang="en-US" altLang="en-US" sz="2400" dirty="0">
                <a:cs typeface="Times New Roman" panose="02020603050405020304" pitchFamily="18" charset="0"/>
              </a:rPr>
              <a:t>&gt; tag </a:t>
            </a:r>
            <a:r>
              <a:rPr lang="en-US" altLang="en-US" sz="2400" b="1" dirty="0">
                <a:solidFill>
                  <a:srgbClr val="66CCFF"/>
                </a:solidFill>
                <a:cs typeface="Times New Roman" panose="02020603050405020304" pitchFamily="18" charset="0"/>
              </a:rPr>
              <a:t>begins</a:t>
            </a:r>
            <a:r>
              <a:rPr lang="en-US" altLang="en-US" sz="2400" dirty="0">
                <a:cs typeface="Times New Roman" panose="02020603050405020304" pitchFamily="18" charset="0"/>
              </a:rPr>
              <a:t> the </a:t>
            </a:r>
            <a:r>
              <a:rPr lang="en-US" altLang="en-US" sz="2400" b="1" dirty="0">
                <a:solidFill>
                  <a:srgbClr val="33CC33"/>
                </a:solidFill>
                <a:cs typeface="Times New Roman" panose="02020603050405020304" pitchFamily="18" charset="0"/>
              </a:rPr>
              <a:t>emb</a:t>
            </a:r>
            <a:r>
              <a:rPr lang="en-US" altLang="en-US" sz="2400" dirty="0">
                <a:solidFill>
                  <a:srgbClr val="33CC33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b="1" dirty="0">
                <a:solidFill>
                  <a:srgbClr val="33CC33"/>
                </a:solidFill>
                <a:cs typeface="Times New Roman" panose="02020603050405020304" pitchFamily="18" charset="0"/>
              </a:rPr>
              <a:t>dded</a:t>
            </a:r>
            <a:r>
              <a:rPr lang="en-US" altLang="en-US" sz="2400" b="1" dirty="0">
                <a:cs typeface="Times New Roman" panose="02020603050405020304" pitchFamily="18" charset="0"/>
              </a:rPr>
              <a:t> style rules.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cs typeface="Times New Roman" panose="02020603050405020304" pitchFamily="18" charset="0"/>
              </a:rPr>
              <a:t>closing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&lt;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/style</a:t>
            </a:r>
            <a:r>
              <a:rPr lang="en-US" altLang="en-US" sz="2400" dirty="0">
                <a:cs typeface="Times New Roman" panose="02020603050405020304" pitchFamily="18" charset="0"/>
              </a:rPr>
              <a:t>&gt; tag </a:t>
            </a:r>
            <a:r>
              <a:rPr lang="en-US" altLang="en-US" sz="2400" b="1" dirty="0">
                <a:solidFill>
                  <a:srgbClr val="66CCFF"/>
                </a:solidFill>
                <a:cs typeface="Times New Roman" panose="02020603050405020304" pitchFamily="18" charset="0"/>
              </a:rPr>
              <a:t>ends</a:t>
            </a:r>
            <a:r>
              <a:rPr lang="en-US" altLang="en-US" sz="2400" dirty="0">
                <a:cs typeface="Times New Roman" panose="02020603050405020304" pitchFamily="18" charset="0"/>
              </a:rPr>
              <a:t> the area </a:t>
            </a:r>
            <a:r>
              <a:rPr lang="en-US" altLang="en-US" sz="2400" b="1" dirty="0">
                <a:cs typeface="Times New Roman" panose="02020603050405020304" pitchFamily="18" charset="0"/>
              </a:rPr>
              <a:t>containing </a:t>
            </a:r>
            <a:r>
              <a:rPr lang="en-US" altLang="en-US" sz="2400" b="1" dirty="0">
                <a:solidFill>
                  <a:srgbClr val="33CC33"/>
                </a:solidFill>
                <a:cs typeface="Times New Roman" panose="02020603050405020304" pitchFamily="18" charset="0"/>
              </a:rPr>
              <a:t>emb</a:t>
            </a:r>
            <a:r>
              <a:rPr lang="en-US" altLang="en-US" sz="2400" dirty="0">
                <a:solidFill>
                  <a:srgbClr val="33CC33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b="1" dirty="0">
                <a:solidFill>
                  <a:srgbClr val="33CC33"/>
                </a:solidFill>
                <a:cs typeface="Times New Roman" panose="02020603050405020304" pitchFamily="18" charset="0"/>
              </a:rPr>
              <a:t>dded</a:t>
            </a:r>
            <a:r>
              <a:rPr lang="en-US" altLang="en-US" sz="2400" dirty="0">
                <a:cs typeface="Times New Roman" panose="02020603050405020304" pitchFamily="18" charset="0"/>
              </a:rPr>
              <a:t> style </a:t>
            </a:r>
            <a:r>
              <a:rPr lang="en-US" altLang="en-US" sz="2400" b="1" dirty="0">
                <a:cs typeface="Times New Roman" panose="02020603050405020304" pitchFamily="18" charset="0"/>
              </a:rPr>
              <a:t>rules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When using the &lt;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style</a:t>
            </a:r>
            <a:r>
              <a:rPr lang="en-US" altLang="en-US" sz="2400" dirty="0">
                <a:cs typeface="Times New Roman" panose="02020603050405020304" pitchFamily="18" charset="0"/>
              </a:rPr>
              <a:t>&gt; tag, there is </a:t>
            </a:r>
            <a:r>
              <a:rPr lang="en-US" altLang="en-US" sz="2400" b="1" dirty="0">
                <a:cs typeface="Times New Roman" panose="02020603050405020304" pitchFamily="18" charset="0"/>
              </a:rPr>
              <a:t>no need</a:t>
            </a:r>
            <a:r>
              <a:rPr lang="en-US" altLang="en-US" sz="2400" dirty="0">
                <a:cs typeface="Times New Roman" panose="02020603050405020304" pitchFamily="18" charset="0"/>
              </a:rPr>
              <a:t> for the 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style</a:t>
            </a:r>
            <a:r>
              <a:rPr lang="en-US" altLang="en-US" sz="2400" b="1" dirty="0">
                <a:cs typeface="Times New Roman" panose="02020603050405020304" pitchFamily="18" charset="0"/>
              </a:rPr>
              <a:t> attribute. 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48768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0" y="152400"/>
            <a:ext cx="4784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altLang="en-US" sz="2400" b="0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{ background-color: #000000;</a:t>
            </a:r>
            <a:endParaRPr lang="en-US" altLang="en-US" sz="24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color: #FFFFFF;</a:t>
            </a:r>
            <a:endParaRPr lang="en-US" altLang="en-US" sz="24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font-family:Arial,sans-serif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24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533400"/>
          </a:xfrm>
        </p:spPr>
        <p:txBody>
          <a:bodyPr/>
          <a:lstStyle/>
          <a:p>
            <a:pPr eaLnBrk="1" hangingPunct="1"/>
            <a:r>
              <a:rPr lang="en-US" altLang="en-US"/>
              <a:t>Embedded Styles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54102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33475"/>
            <a:ext cx="35893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901268" y="2531770"/>
              <a:ext cx="420840" cy="68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2188" y="2493610"/>
                <a:ext cx="458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642938" y="3958067"/>
              <a:ext cx="414355" cy="615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6458" y="3951588"/>
                <a:ext cx="426595" cy="627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888308" y="3528610"/>
              <a:ext cx="529560" cy="96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9228" y="3490307"/>
                <a:ext cx="567360" cy="172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1512548" y="2560251"/>
              <a:ext cx="1113840" cy="36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93468" y="2521706"/>
                <a:ext cx="1151640" cy="112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1470938" y="2846387"/>
              <a:ext cx="263515" cy="125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64458" y="2839911"/>
                <a:ext cx="275755" cy="137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1439978" y="3040067"/>
              <a:ext cx="311035" cy="241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33498" y="3033589"/>
                <a:ext cx="323275" cy="253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882650" y="2473325"/>
              <a:ext cx="504825" cy="155575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6173" y="2466858"/>
                <a:ext cx="517059" cy="167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/>
              <p14:cNvContentPartPr/>
              <p14:nvPr/>
            </p14:nvContentPartPr>
            <p14:xfrm>
              <a:off x="841298" y="3436067"/>
              <a:ext cx="794515" cy="257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4818" y="3429589"/>
                <a:ext cx="806755" cy="26991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85FAE26-3665-4A8E-836F-BF67368720C1}"/>
              </a:ext>
            </a:extLst>
          </p:cNvPr>
          <p:cNvSpPr/>
          <p:nvPr/>
        </p:nvSpPr>
        <p:spPr>
          <a:xfrm>
            <a:off x="2237220" y="2560251"/>
            <a:ext cx="2944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1" hangingPunct="1"/>
            <a:r>
              <a:rPr lang="en-US" altLang="en-US" sz="1200" dirty="0"/>
              <a:t>&lt;= surround the style rules with </a:t>
            </a:r>
            <a:r>
              <a:rPr lang="en-US" altLang="en-US" sz="1200" dirty="0">
                <a:solidFill>
                  <a:srgbClr val="FF00FF"/>
                </a:solidFill>
              </a:rPr>
              <a:t>comment tags, </a:t>
            </a:r>
            <a:r>
              <a:rPr lang="en-US" altLang="en-US" sz="1200" dirty="0"/>
              <a:t>so </a:t>
            </a:r>
            <a:r>
              <a:rPr lang="en-US" altLang="en-US" sz="1200" dirty="0">
                <a:solidFill>
                  <a:srgbClr val="33CC33"/>
                </a:solidFill>
              </a:rPr>
              <a:t>older</a:t>
            </a:r>
            <a:r>
              <a:rPr lang="en-US" altLang="en-US" sz="1200" dirty="0"/>
              <a:t> browsers won’t get confused.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89739A-BFB5-4BB4-8C57-A237D9B474BD}"/>
                  </a:ext>
                </a:extLst>
              </p14:cNvPr>
              <p14:cNvContentPartPr/>
              <p14:nvPr/>
            </p14:nvContentPartPr>
            <p14:xfrm>
              <a:off x="1119617" y="2610147"/>
              <a:ext cx="2939760" cy="885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89739A-BFB5-4BB4-8C57-A237D9B474B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0618" y="2601151"/>
                <a:ext cx="2957398" cy="903593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Embedded Styles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40386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50292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3388" y="2328863"/>
              <a:ext cx="2501900" cy="1398587"/>
            </p14:xfrm>
          </p:contentPart>
        </mc:Choice>
        <mc:Fallback xmlns="">
          <p:pic>
            <p:nvPicPr>
              <p:cNvPr id="614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4028" y="2319503"/>
                <a:ext cx="2520619" cy="1417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7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3114675"/>
              <a:ext cx="1898650" cy="430213"/>
            </p14:xfrm>
          </p:contentPart>
        </mc:Choice>
        <mc:Fallback xmlns="">
          <p:pic>
            <p:nvPicPr>
              <p:cNvPr id="6147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70515" y="3105315"/>
                <a:ext cx="1917370" cy="448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8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2263" y="2363788"/>
              <a:ext cx="223837" cy="9525"/>
            </p14:xfrm>
          </p:contentPart>
        </mc:Choice>
        <mc:Fallback xmlns="">
          <p:pic>
            <p:nvPicPr>
              <p:cNvPr id="6148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22906" y="2354616"/>
                <a:ext cx="242550" cy="27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49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0200" y="2501900"/>
              <a:ext cx="2486025" cy="569913"/>
            </p14:xfrm>
          </p:contentPart>
        </mc:Choice>
        <mc:Fallback xmlns="">
          <p:pic>
            <p:nvPicPr>
              <p:cNvPr id="6149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30841" y="2492539"/>
                <a:ext cx="2504744" cy="588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4294628" y="2452753"/>
              <a:ext cx="273240" cy="26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75548" y="2414593"/>
                <a:ext cx="3114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4255748" y="3631033"/>
              <a:ext cx="446760" cy="27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36668" y="3592873"/>
                <a:ext cx="4849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4715108" y="2430834"/>
              <a:ext cx="1014480" cy="58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96028" y="2392674"/>
                <a:ext cx="10526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3908378" y="3427440"/>
              <a:ext cx="336960" cy="763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91458" y="3410520"/>
                <a:ext cx="370080" cy="7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Ink 7"/>
              <p14:cNvContentPartPr/>
              <p14:nvPr/>
            </p14:nvContentPartPr>
            <p14:xfrm>
              <a:off x="2969858" y="2890054"/>
              <a:ext cx="1086480" cy="453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52938" y="2873134"/>
                <a:ext cx="112032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/>
              <p14:cNvContentPartPr/>
              <p14:nvPr/>
            </p14:nvContentPartPr>
            <p14:xfrm>
              <a:off x="2403578" y="3057814"/>
              <a:ext cx="747360" cy="6001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86658" y="3040894"/>
                <a:ext cx="78120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/>
              <p14:cNvContentPartPr/>
              <p14:nvPr/>
            </p14:nvContentPartPr>
            <p14:xfrm>
              <a:off x="2172818" y="2801854"/>
              <a:ext cx="763560" cy="96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55898" y="2784934"/>
                <a:ext cx="797400" cy="130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BA2C9E-4E3B-47C6-99BD-DC32FE4DCFE6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4396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5600" y="4038600"/>
          <a:ext cx="5029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starter.html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embedded.html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71396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3.2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209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88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Concept of Style Sheets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605838" cy="6019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hlinkClick r:id="rId4"/>
              </a:rPr>
              <a:t>style</a:t>
            </a:r>
            <a:r>
              <a:rPr lang="en-US" altLang="en-US" b="1" dirty="0"/>
              <a:t> - </a:t>
            </a:r>
            <a:r>
              <a:rPr lang="en-US" altLang="en-US" dirty="0"/>
              <a:t>the way in which something is said, done, </a:t>
            </a:r>
            <a:r>
              <a:rPr lang="en-US" altLang="en-US" b="1" dirty="0"/>
              <a:t>expressed</a:t>
            </a:r>
            <a:r>
              <a:rPr lang="en-US" altLang="en-US" dirty="0"/>
              <a:t>, or </a:t>
            </a:r>
            <a:r>
              <a:rPr lang="en-US" altLang="en-US" b="1" dirty="0"/>
              <a:t>performed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/>
              <a:t>W</a:t>
            </a:r>
            <a:r>
              <a:rPr lang="en-US" altLang="en-US" dirty="0"/>
              <a:t>orld </a:t>
            </a:r>
            <a:r>
              <a:rPr lang="en-US" altLang="en-US" b="1" dirty="0"/>
              <a:t>W</a:t>
            </a:r>
            <a:r>
              <a:rPr lang="en-US" altLang="en-US" dirty="0"/>
              <a:t>ide </a:t>
            </a:r>
            <a:r>
              <a:rPr lang="en-US" altLang="en-US" b="1" dirty="0"/>
              <a:t>W</a:t>
            </a:r>
            <a:r>
              <a:rPr lang="en-US" altLang="en-US" dirty="0"/>
              <a:t>eb Consortium’s approach to formatting and design</a:t>
            </a:r>
          </a:p>
          <a:p>
            <a:pPr lvl="1" eaLnBrk="1" hangingPunct="1"/>
            <a:r>
              <a:rPr lang="en-US" altLang="en-US" sz="3200" b="1" dirty="0"/>
              <a:t>C</a:t>
            </a:r>
            <a:r>
              <a:rPr lang="en-US" altLang="en-US" sz="3200" dirty="0"/>
              <a:t>ascading </a:t>
            </a:r>
            <a:r>
              <a:rPr lang="en-US" altLang="en-US" sz="3200" b="1" dirty="0"/>
              <a:t>S</a:t>
            </a:r>
            <a:r>
              <a:rPr lang="en-US" altLang="en-US" sz="3200" dirty="0"/>
              <a:t>tyle </a:t>
            </a:r>
            <a:r>
              <a:rPr lang="en-US" altLang="en-US" sz="3200" b="1" dirty="0"/>
              <a:t>S</a:t>
            </a:r>
            <a:r>
              <a:rPr lang="en-US" altLang="en-US" sz="3200" dirty="0"/>
              <a:t>heets (</a:t>
            </a:r>
            <a:r>
              <a:rPr lang="en-US" altLang="en-US" sz="3200" b="1" dirty="0"/>
              <a:t>CSS</a:t>
            </a:r>
            <a:r>
              <a:rPr lang="en-US" altLang="en-US" sz="3200" dirty="0"/>
              <a:t>)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lvl="1" eaLnBrk="1" hangingPunct="1"/>
            <a:r>
              <a:rPr lang="en-US" altLang="en-US" sz="3200" b="1" dirty="0">
                <a:solidFill>
                  <a:schemeClr val="hlink"/>
                </a:solidFill>
              </a:rPr>
              <a:t>CSS </a:t>
            </a:r>
            <a:r>
              <a:rPr lang="en-US" altLang="en-US" sz="3200" b="1" dirty="0"/>
              <a:t>style </a:t>
            </a:r>
            <a:r>
              <a:rPr lang="en-US" altLang="en-US" sz="3200" b="1" dirty="0">
                <a:solidFill>
                  <a:schemeClr val="accent1"/>
                </a:solidFill>
              </a:rPr>
              <a:t>rules</a:t>
            </a:r>
            <a:r>
              <a:rPr lang="en-US" altLang="en-US" sz="2400" b="1" dirty="0"/>
              <a:t> </a:t>
            </a:r>
            <a:r>
              <a:rPr lang="en-US" altLang="en-US" sz="3200" b="1" dirty="0">
                <a:solidFill>
                  <a:schemeClr val="hlink"/>
                </a:solidFill>
              </a:rPr>
              <a:t>format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the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>
                <a:solidFill>
                  <a:schemeClr val="hlink"/>
                </a:solidFill>
              </a:rPr>
              <a:t>content</a:t>
            </a:r>
            <a:r>
              <a:rPr lang="en-US" altLang="en-US" sz="2400" b="1" dirty="0">
                <a:solidFill>
                  <a:schemeClr val="hlink"/>
                </a:solidFill>
              </a:rPr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of </a:t>
            </a:r>
            <a:r>
              <a:rPr lang="en-US" altLang="en-US" b="1" dirty="0"/>
              <a:t>a Web page</a:t>
            </a:r>
            <a:r>
              <a:rPr lang="en-US" altLang="en-US" dirty="0"/>
              <a:t> </a:t>
            </a:r>
            <a:r>
              <a:rPr lang="en-US" altLang="en-US" b="1" dirty="0"/>
              <a:t>instead</a:t>
            </a:r>
            <a:r>
              <a:rPr lang="en-US" altLang="en-US" dirty="0"/>
              <a:t> of </a:t>
            </a:r>
            <a:r>
              <a:rPr lang="en-US" altLang="en-US" b="1" dirty="0"/>
              <a:t>using HTML/XHTML tag attributes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Embedded Styles</a:t>
            </a:r>
          </a:p>
        </p:txBody>
      </p:sp>
      <p:sp>
        <p:nvSpPr>
          <p:cNvPr id="86019" name="Rectangle 5"/>
          <p:cNvSpPr>
            <a:spLocks noChangeArrowheads="1"/>
          </p:cNvSpPr>
          <p:nvPr/>
        </p:nvSpPr>
        <p:spPr bwMode="auto">
          <a:xfrm flipH="1">
            <a:off x="3505200" y="6135688"/>
            <a:ext cx="17684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CC00"/>
                </a:solidFill>
                <a:latin typeface="Times New Roman" panose="02020603050405020304" pitchFamily="18" charset="0"/>
              </a:rPr>
              <a:t>HOP 3.2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starter.html</a:t>
            </a:r>
          </a:p>
        </p:txBody>
      </p:sp>
      <p:pic>
        <p:nvPicPr>
          <p:cNvPr id="860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3624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502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7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5463" y="2668588"/>
              <a:ext cx="531812" cy="2257425"/>
            </p14:xfrm>
          </p:contentPart>
        </mc:Choice>
        <mc:Fallback xmlns="">
          <p:pic>
            <p:nvPicPr>
              <p:cNvPr id="717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3941" y="2657429"/>
                <a:ext cx="547295" cy="228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7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4963" y="2403475"/>
              <a:ext cx="2841625" cy="2179638"/>
            </p14:xfrm>
          </p:contentPart>
        </mc:Choice>
        <mc:Fallback xmlns="">
          <p:pic>
            <p:nvPicPr>
              <p:cNvPr id="717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4882" y="2394476"/>
                <a:ext cx="2857106" cy="220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7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5575" y="3717925"/>
              <a:ext cx="614363" cy="36513"/>
            </p14:xfrm>
          </p:contentPart>
        </mc:Choice>
        <mc:Fallback xmlns="">
          <p:pic>
            <p:nvPicPr>
              <p:cNvPr id="717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12258" y="3703606"/>
                <a:ext cx="633798" cy="63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7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7763" y="4703763"/>
              <a:ext cx="142875" cy="173037"/>
            </p14:xfrm>
          </p:contentPart>
        </mc:Choice>
        <mc:Fallback xmlns="">
          <p:pic>
            <p:nvPicPr>
              <p:cNvPr id="717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5527" y="4696568"/>
                <a:ext cx="160509" cy="187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7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0563" y="5487988"/>
              <a:ext cx="177800" cy="176212"/>
            </p14:xfrm>
          </p:contentPart>
        </mc:Choice>
        <mc:Fallback xmlns="">
          <p:pic>
            <p:nvPicPr>
              <p:cNvPr id="717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6886" y="5478278"/>
                <a:ext cx="197236" cy="193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7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5938" y="2633663"/>
              <a:ext cx="249237" cy="527050"/>
            </p14:xfrm>
          </p:contentPart>
        </mc:Choice>
        <mc:Fallback xmlns="">
          <p:pic>
            <p:nvPicPr>
              <p:cNvPr id="717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86947" y="2622510"/>
                <a:ext cx="269737" cy="54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7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4188" y="5207000"/>
              <a:ext cx="176212" cy="215900"/>
            </p14:xfrm>
          </p:contentPart>
        </mc:Choice>
        <mc:Fallback xmlns="">
          <p:pic>
            <p:nvPicPr>
              <p:cNvPr id="717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81936" y="5195845"/>
                <a:ext cx="193149" cy="239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7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4588" y="4748213"/>
              <a:ext cx="2000250" cy="96837"/>
            </p14:xfrm>
          </p:contentPart>
        </mc:Choice>
        <mc:Fallback xmlns="">
          <p:pic>
            <p:nvPicPr>
              <p:cNvPr id="717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03788" y="4744973"/>
                <a:ext cx="2014291" cy="113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7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6338" y="3065463"/>
              <a:ext cx="1990725" cy="111125"/>
            </p14:xfrm>
          </p:contentPart>
        </mc:Choice>
        <mc:Fallback xmlns="">
          <p:pic>
            <p:nvPicPr>
              <p:cNvPr id="717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5538" y="3052516"/>
                <a:ext cx="2008724" cy="135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7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5550" y="2462213"/>
              <a:ext cx="1854200" cy="338137"/>
            </p14:xfrm>
          </p:contentPart>
        </mc:Choice>
        <mc:Fallback xmlns="">
          <p:pic>
            <p:nvPicPr>
              <p:cNvPr id="717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84751" y="2448529"/>
                <a:ext cx="1872198" cy="362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8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2000" y="5318125"/>
              <a:ext cx="2287588" cy="263525"/>
            </p14:xfrm>
          </p:contentPart>
        </mc:Choice>
        <mc:Fallback xmlns="">
          <p:pic>
            <p:nvPicPr>
              <p:cNvPr id="718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18319" y="5314525"/>
                <a:ext cx="2304869" cy="281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2ECF66-01B6-4C48-9813-AD259520F7E4}"/>
                  </a:ext>
                </a:extLst>
              </p14:cNvPr>
              <p14:cNvContentPartPr/>
              <p14:nvPr/>
            </p14:nvContentPartPr>
            <p14:xfrm>
              <a:off x="2301382" y="3074392"/>
              <a:ext cx="233280" cy="9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2ECF66-01B6-4C48-9813-AD259520F7E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92382" y="3065752"/>
                <a:ext cx="2509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95B5514-2738-4D14-963A-9C17F8C29DD4}"/>
                  </a:ext>
                </a:extLst>
              </p14:cNvPr>
              <p14:cNvContentPartPr/>
              <p14:nvPr/>
            </p14:nvContentPartPr>
            <p14:xfrm>
              <a:off x="1360702" y="2739592"/>
              <a:ext cx="3080520" cy="232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95B5514-2738-4D14-963A-9C17F8C29DD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51702" y="2730592"/>
                <a:ext cx="3098160" cy="250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77143C-474C-46C3-A06B-764F9A8E5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85800"/>
            <a:ext cx="6607174" cy="6088063"/>
          </a:xfrm>
          <a:prstGeom prst="rect">
            <a:avLst/>
          </a:prstGeom>
        </p:spPr>
      </p:pic>
      <p:sp>
        <p:nvSpPr>
          <p:cNvPr id="880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/>
              <a:t>CSS Embedded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9574" y="762000"/>
            <a:ext cx="23082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The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body selector </a:t>
            </a:r>
            <a:r>
              <a:rPr lang="en-US" dirty="0">
                <a:solidFill>
                  <a:srgbClr val="66CCFF"/>
                </a:solidFill>
                <a:latin typeface="+mn-lt"/>
              </a:rPr>
              <a:t>sets</a:t>
            </a:r>
            <a:r>
              <a:rPr lang="en-US" dirty="0">
                <a:latin typeface="+mn-lt"/>
              </a:rPr>
              <a:t> the </a:t>
            </a:r>
            <a:r>
              <a:rPr lang="en-US" dirty="0">
                <a:solidFill>
                  <a:srgbClr val="33CC33"/>
                </a:solidFill>
                <a:latin typeface="+mn-lt"/>
              </a:rPr>
              <a:t>global</a:t>
            </a:r>
            <a:r>
              <a:rPr lang="en-US" dirty="0">
                <a:latin typeface="+mn-lt"/>
              </a:rPr>
              <a:t> style rules for the </a:t>
            </a:r>
            <a:r>
              <a:rPr lang="en-US" dirty="0">
                <a:solidFill>
                  <a:srgbClr val="00CC00"/>
                </a:solidFill>
                <a:latin typeface="+mn-lt"/>
              </a:rPr>
              <a:t>entire</a:t>
            </a:r>
            <a:r>
              <a:rPr lang="en-US" dirty="0">
                <a:latin typeface="+mn-lt"/>
              </a:rPr>
              <a:t> page.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These </a:t>
            </a:r>
            <a:r>
              <a:rPr lang="en-US" dirty="0">
                <a:solidFill>
                  <a:srgbClr val="00CC00"/>
                </a:solidFill>
                <a:latin typeface="+mn-lt"/>
              </a:rPr>
              <a:t>global</a:t>
            </a:r>
            <a:r>
              <a:rPr lang="en-US" dirty="0">
                <a:latin typeface="+mn-lt"/>
              </a:rPr>
              <a:t> rules are </a:t>
            </a:r>
            <a:r>
              <a:rPr lang="en-US" dirty="0">
                <a:solidFill>
                  <a:srgbClr val="66CCFF"/>
                </a:solidFill>
                <a:latin typeface="+mn-lt"/>
              </a:rPr>
              <a:t>overridden</a:t>
            </a:r>
            <a:r>
              <a:rPr lang="en-US" dirty="0">
                <a:latin typeface="+mn-lt"/>
              </a:rPr>
              <a:t> for &lt;h1&gt; and &lt;h2&gt; elements by the h1 and h2 </a:t>
            </a:r>
            <a:r>
              <a:rPr lang="en-US" dirty="0">
                <a:solidFill>
                  <a:srgbClr val="FFC000"/>
                </a:solidFill>
                <a:latin typeface="+mn-lt"/>
              </a:rPr>
              <a:t>style</a:t>
            </a:r>
            <a:r>
              <a:rPr lang="en-US" dirty="0">
                <a:latin typeface="+mn-lt"/>
              </a:rPr>
              <a:t> rules.</a:t>
            </a:r>
          </a:p>
        </p:txBody>
      </p:sp>
      <p:sp>
        <p:nvSpPr>
          <p:cNvPr id="88071" name="Rectangle 5"/>
          <p:cNvSpPr>
            <a:spLocks noChangeArrowheads="1"/>
          </p:cNvSpPr>
          <p:nvPr/>
        </p:nvSpPr>
        <p:spPr bwMode="auto">
          <a:xfrm flipH="1">
            <a:off x="3962400" y="5334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+</a:t>
            </a:r>
            <a:endParaRPr lang="en-US" altLang="en-US" sz="1800" b="0">
              <a:latin typeface="Times New Roman" panose="02020603050405020304" pitchFamily="18" charset="0"/>
            </a:endParaRPr>
          </a:p>
        </p:txBody>
      </p:sp>
      <p:sp>
        <p:nvSpPr>
          <p:cNvPr id="88073" name="Rectangle 5"/>
          <p:cNvSpPr>
            <a:spLocks noChangeArrowheads="1"/>
          </p:cNvSpPr>
          <p:nvPr/>
        </p:nvSpPr>
        <p:spPr bwMode="auto">
          <a:xfrm flipH="1">
            <a:off x="7239000" y="5951537"/>
            <a:ext cx="17684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CC00"/>
                </a:solidFill>
                <a:latin typeface="Times New Roman" panose="02020603050405020304" pitchFamily="18" charset="0"/>
              </a:rPr>
              <a:t>HOP 3.2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embedded.html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7C0F1-99E5-4789-BBEB-52D59A95A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43000"/>
            <a:ext cx="1765300" cy="54864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318385B-43CC-40B5-8370-8941554906FF}"/>
                  </a:ext>
                </a:extLst>
              </p14:cNvPr>
              <p14:cNvContentPartPr/>
              <p14:nvPr/>
            </p14:nvContentPartPr>
            <p14:xfrm>
              <a:off x="5704462" y="2024272"/>
              <a:ext cx="937440" cy="781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318385B-43CC-40B5-8370-8941554906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5462" y="2015632"/>
                <a:ext cx="9550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8064" name="Ink 88063">
                <a:extLst>
                  <a:ext uri="{FF2B5EF4-FFF2-40B4-BE49-F238E27FC236}">
                    <a16:creationId xmlns:a16="http://schemas.microsoft.com/office/drawing/2014/main" id="{F13661B1-2AF7-4ABE-97D9-A86510CA7A25}"/>
                  </a:ext>
                </a:extLst>
              </p14:cNvPr>
              <p14:cNvContentPartPr/>
              <p14:nvPr/>
            </p14:nvContentPartPr>
            <p14:xfrm>
              <a:off x="8078662" y="4447072"/>
              <a:ext cx="360" cy="360"/>
            </p14:xfrm>
          </p:contentPart>
        </mc:Choice>
        <mc:Fallback xmlns="">
          <p:pic>
            <p:nvPicPr>
              <p:cNvPr id="88064" name="Ink 88063">
                <a:extLst>
                  <a:ext uri="{FF2B5EF4-FFF2-40B4-BE49-F238E27FC236}">
                    <a16:creationId xmlns:a16="http://schemas.microsoft.com/office/drawing/2014/main" id="{F13661B1-2AF7-4ABE-97D9-A86510CA7A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69662" y="44380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8079" name="Ink 88078">
                <a:extLst>
                  <a:ext uri="{FF2B5EF4-FFF2-40B4-BE49-F238E27FC236}">
                    <a16:creationId xmlns:a16="http://schemas.microsoft.com/office/drawing/2014/main" id="{C8ED3E7B-59FA-4C7F-8F89-1CCB937F8448}"/>
                  </a:ext>
                </a:extLst>
              </p14:cNvPr>
              <p14:cNvContentPartPr/>
              <p14:nvPr/>
            </p14:nvContentPartPr>
            <p14:xfrm>
              <a:off x="1820422" y="1972792"/>
              <a:ext cx="1953000" cy="3643560"/>
            </p14:xfrm>
          </p:contentPart>
        </mc:Choice>
        <mc:Fallback xmlns="">
          <p:pic>
            <p:nvPicPr>
              <p:cNvPr id="88079" name="Ink 88078">
                <a:extLst>
                  <a:ext uri="{FF2B5EF4-FFF2-40B4-BE49-F238E27FC236}">
                    <a16:creationId xmlns:a16="http://schemas.microsoft.com/office/drawing/2014/main" id="{C8ED3E7B-59FA-4C7F-8F89-1CCB937F84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11422" y="1964152"/>
                <a:ext cx="1970640" cy="36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77199AD-834F-45CB-82BE-D6ACBDBE0298}"/>
                  </a:ext>
                </a:extLst>
              </p14:cNvPr>
              <p14:cNvContentPartPr/>
              <p14:nvPr/>
            </p14:nvContentPartPr>
            <p14:xfrm>
              <a:off x="-38143" y="4081467"/>
              <a:ext cx="618120" cy="430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77199AD-834F-45CB-82BE-D6ACBDBE02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46783" y="4072827"/>
                <a:ext cx="6357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FFE1A96-D66B-47A0-9973-6F0872BDB3F1}"/>
                  </a:ext>
                </a:extLst>
              </p14:cNvPr>
              <p14:cNvContentPartPr/>
              <p14:nvPr/>
            </p14:nvContentPartPr>
            <p14:xfrm>
              <a:off x="652337" y="2673867"/>
              <a:ext cx="807480" cy="332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FFE1A96-D66B-47A0-9973-6F0872BDB3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3333" y="2665227"/>
                <a:ext cx="825128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A6CAC84-15DB-4A21-8855-C1D15BA452AA}"/>
                  </a:ext>
                </a:extLst>
              </p14:cNvPr>
              <p14:cNvContentPartPr/>
              <p14:nvPr/>
            </p14:nvContentPartPr>
            <p14:xfrm>
              <a:off x="3560777" y="2601867"/>
              <a:ext cx="2648160" cy="615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A6CAC84-15DB-4A21-8855-C1D15BA452A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52137" y="2592867"/>
                <a:ext cx="26658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64E07C-BE41-488E-B90F-7FF5129011C1}"/>
                  </a:ext>
                </a:extLst>
              </p14:cNvPr>
              <p14:cNvContentPartPr/>
              <p14:nvPr/>
            </p14:nvContentPartPr>
            <p14:xfrm>
              <a:off x="3243876" y="2694340"/>
              <a:ext cx="2467440" cy="48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64E07C-BE41-488E-B90F-7FF5129011C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0236" y="2586340"/>
                <a:ext cx="25750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94F37DC-A970-4921-ADA1-23C26A20436C}"/>
                  </a:ext>
                </a:extLst>
              </p14:cNvPr>
              <p14:cNvContentPartPr/>
              <p14:nvPr/>
            </p14:nvContentPartPr>
            <p14:xfrm>
              <a:off x="3278076" y="2908180"/>
              <a:ext cx="2324880" cy="68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94F37DC-A970-4921-ADA1-23C26A20436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24076" y="2800180"/>
                <a:ext cx="24325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D4850C8-2C4E-4FAB-84F1-B300B5A5FC77}"/>
                  </a:ext>
                </a:extLst>
              </p14:cNvPr>
              <p14:cNvContentPartPr/>
              <p14:nvPr/>
            </p14:nvContentPartPr>
            <p14:xfrm>
              <a:off x="1590036" y="1533700"/>
              <a:ext cx="1712880" cy="2012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D4850C8-2C4E-4FAB-84F1-B300B5A5FC7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81036" y="1525060"/>
                <a:ext cx="1730520" cy="20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8805CA3-BB4E-461A-BC20-C1A13A6C2DED}"/>
                  </a:ext>
                </a:extLst>
              </p14:cNvPr>
              <p14:cNvContentPartPr/>
              <p14:nvPr/>
            </p14:nvContentPartPr>
            <p14:xfrm>
              <a:off x="5602956" y="755326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8805CA3-BB4E-461A-BC20-C1A13A6C2DE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93956" y="75442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14E35B-31AE-4DE1-89F2-5EA4462A18BA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5600" y="4038600"/>
          <a:ext cx="5029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starter2.html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index.html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3.3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33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872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HOP 3.3 from starter2.html</a:t>
            </a:r>
          </a:p>
        </p:txBody>
      </p:sp>
      <p:pic>
        <p:nvPicPr>
          <p:cNvPr id="901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7250"/>
            <a:ext cx="451961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143000"/>
            <a:ext cx="48768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858656" y="2219973"/>
              <a:ext cx="817560" cy="445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7776" y="2199093"/>
                <a:ext cx="85932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3646696" y="2605533"/>
              <a:ext cx="1035720" cy="887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25816" y="2584653"/>
                <a:ext cx="1077480" cy="9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4577656" y="3437133"/>
              <a:ext cx="143280" cy="121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56776" y="3416253"/>
                <a:ext cx="1850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3966016" y="3371253"/>
              <a:ext cx="392760" cy="3643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45136" y="3350373"/>
                <a:ext cx="43452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/>
              <p14:cNvContentPartPr/>
              <p14:nvPr/>
            </p14:nvContentPartPr>
            <p14:xfrm>
              <a:off x="4373536" y="3712533"/>
              <a:ext cx="298080" cy="898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52656" y="3691653"/>
                <a:ext cx="339840" cy="9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/>
              <p14:cNvContentPartPr/>
              <p14:nvPr/>
            </p14:nvContentPartPr>
            <p14:xfrm>
              <a:off x="4588456" y="4500213"/>
              <a:ext cx="117000" cy="99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67576" y="4479333"/>
                <a:ext cx="1587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/>
              <p14:cNvContentPartPr/>
              <p14:nvPr/>
            </p14:nvContentPartPr>
            <p14:xfrm>
              <a:off x="1944616" y="4660053"/>
              <a:ext cx="375840" cy="244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3736" y="4639173"/>
                <a:ext cx="4176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/>
              <p14:cNvContentPartPr/>
              <p14:nvPr/>
            </p14:nvContentPartPr>
            <p14:xfrm>
              <a:off x="2297056" y="4869573"/>
              <a:ext cx="2214720" cy="188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6176" y="4848693"/>
                <a:ext cx="22564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Ink 23"/>
              <p14:cNvContentPartPr/>
              <p14:nvPr/>
            </p14:nvContentPartPr>
            <p14:xfrm>
              <a:off x="4412416" y="4973973"/>
              <a:ext cx="187920" cy="1494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91536" y="4953093"/>
                <a:ext cx="2296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/>
              <p14:cNvContentPartPr/>
              <p14:nvPr/>
            </p14:nvContentPartPr>
            <p14:xfrm>
              <a:off x="4412416" y="2650533"/>
              <a:ext cx="4118400" cy="555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91536" y="2629653"/>
                <a:ext cx="416016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" name="Ink 1"/>
              <p14:cNvContentPartPr/>
              <p14:nvPr/>
            </p14:nvContentPartPr>
            <p14:xfrm>
              <a:off x="4614673" y="2600313"/>
              <a:ext cx="421200" cy="10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95593" y="2562153"/>
                <a:ext cx="4593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" name="Ink 2"/>
              <p14:cNvContentPartPr/>
              <p14:nvPr/>
            </p14:nvContentPartPr>
            <p14:xfrm>
              <a:off x="4669753" y="2997393"/>
              <a:ext cx="396000" cy="11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50673" y="2959233"/>
                <a:ext cx="4341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" name="Ink 3"/>
              <p14:cNvContentPartPr/>
              <p14:nvPr/>
            </p14:nvContentPartPr>
            <p14:xfrm>
              <a:off x="4682713" y="2220153"/>
              <a:ext cx="28512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63633" y="2181993"/>
                <a:ext cx="323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" name="Ink 4"/>
              <p14:cNvContentPartPr/>
              <p14:nvPr/>
            </p14:nvContentPartPr>
            <p14:xfrm>
              <a:off x="4686313" y="3085953"/>
              <a:ext cx="392040" cy="40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67593" y="3047793"/>
                <a:ext cx="429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/>
              <p14:cNvContentPartPr/>
              <p14:nvPr/>
            </p14:nvContentPartPr>
            <p14:xfrm>
              <a:off x="206431" y="2625166"/>
              <a:ext cx="2562120" cy="604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2311" y="2601046"/>
                <a:ext cx="261036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" name="Ink 16"/>
              <p14:cNvContentPartPr/>
              <p14:nvPr/>
            </p14:nvContentPartPr>
            <p14:xfrm>
              <a:off x="2802031" y="3032326"/>
              <a:ext cx="1870920" cy="749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77911" y="3008206"/>
                <a:ext cx="191916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/>
              <p14:cNvContentPartPr/>
              <p14:nvPr/>
            </p14:nvContentPartPr>
            <p14:xfrm>
              <a:off x="4725511" y="4371526"/>
              <a:ext cx="501840" cy="1303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01391" y="4347406"/>
                <a:ext cx="5500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/>
              <p14:cNvContentPartPr/>
              <p14:nvPr/>
            </p14:nvContentPartPr>
            <p14:xfrm>
              <a:off x="4558831" y="3799126"/>
              <a:ext cx="119880" cy="637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34711" y="3775006"/>
                <a:ext cx="16812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C57989-BAF9-487F-A135-3400449DC21A}"/>
                  </a:ext>
                </a:extLst>
              </p14:cNvPr>
              <p14:cNvContentPartPr/>
              <p14:nvPr/>
            </p14:nvContentPartPr>
            <p14:xfrm>
              <a:off x="5257702" y="2887912"/>
              <a:ext cx="674640" cy="47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C57989-BAF9-487F-A135-3400449DC21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8702" y="2879272"/>
                <a:ext cx="6922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C338C66-390C-4556-AFC9-25026303F7D0}"/>
                  </a:ext>
                </a:extLst>
              </p14:cNvPr>
              <p14:cNvContentPartPr/>
              <p14:nvPr/>
            </p14:nvContentPartPr>
            <p14:xfrm>
              <a:off x="5164102" y="2776312"/>
              <a:ext cx="682200" cy="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C338C66-390C-4556-AFC9-25026303F7D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155462" y="2767312"/>
                <a:ext cx="6998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F869103-5BE0-4F4C-9217-75775B7741C0}"/>
                  </a:ext>
                </a:extLst>
              </p14:cNvPr>
              <p14:cNvContentPartPr/>
              <p14:nvPr/>
            </p14:nvContentPartPr>
            <p14:xfrm>
              <a:off x="4698276" y="2713780"/>
              <a:ext cx="3452760" cy="180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F869103-5BE0-4F4C-9217-75775B7741C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44636" y="2606140"/>
                <a:ext cx="356040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46950BA-5D6C-4E2F-B895-56C6E93B8BF7}"/>
                  </a:ext>
                </a:extLst>
              </p14:cNvPr>
              <p14:cNvContentPartPr/>
              <p14:nvPr/>
            </p14:nvContentPartPr>
            <p14:xfrm>
              <a:off x="7616436" y="2708740"/>
              <a:ext cx="11160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46950BA-5D6C-4E2F-B895-56C6E93B8BF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562796" y="2600740"/>
                <a:ext cx="219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6B88B62-C876-4327-B091-9491BBC768C4}"/>
                  </a:ext>
                </a:extLst>
              </p14:cNvPr>
              <p14:cNvContentPartPr/>
              <p14:nvPr/>
            </p14:nvContentPartPr>
            <p14:xfrm>
              <a:off x="4732116" y="2815660"/>
              <a:ext cx="354240" cy="34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6B88B62-C876-4327-B091-9491BBC768C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78476" y="2708020"/>
                <a:ext cx="461880" cy="2502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533400"/>
          </a:xfrm>
        </p:spPr>
        <p:txBody>
          <a:bodyPr/>
          <a:lstStyle/>
          <a:p>
            <a:r>
              <a:rPr lang="en-US" altLang="en-US" dirty="0"/>
              <a:t>Checkpoint 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60198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  <a:defRPr/>
            </a:pPr>
            <a:r>
              <a:rPr lang="en-US" sz="2400" dirty="0"/>
              <a:t>1. List three </a:t>
            </a:r>
            <a:r>
              <a:rPr lang="en-US" sz="2400" b="1" dirty="0"/>
              <a:t>reasons to use CSS </a:t>
            </a:r>
            <a:r>
              <a:rPr lang="en-US" sz="2400" dirty="0"/>
              <a:t>on a Web page.</a:t>
            </a:r>
          </a:p>
          <a:p>
            <a:pPr marL="1409700" lvl="2" indent="-609600" eaLnBrk="1" hangingPunct="1">
              <a:buFont typeface="+mj-lt"/>
              <a:buAutoNum type="arabicPeriod"/>
              <a:defRPr/>
            </a:pPr>
            <a:r>
              <a:rPr lang="en-US" sz="2000" dirty="0">
                <a:latin typeface="Frutiger-Italic"/>
              </a:rPr>
              <a:t>greater control of </a:t>
            </a:r>
            <a:r>
              <a:rPr lang="en-US" sz="2000" b="1" dirty="0">
                <a:latin typeface="Frutiger-Italic"/>
              </a:rPr>
              <a:t>top</a:t>
            </a:r>
            <a:r>
              <a:rPr lang="en-US" sz="2000" dirty="0">
                <a:latin typeface="Frutiger-Italic"/>
              </a:rPr>
              <a:t>o</a:t>
            </a:r>
            <a:r>
              <a:rPr lang="en-US" sz="2000" b="1" dirty="0">
                <a:latin typeface="Frutiger-Italic"/>
              </a:rPr>
              <a:t>graphy</a:t>
            </a:r>
            <a:r>
              <a:rPr lang="en-US" sz="2000" dirty="0">
                <a:latin typeface="Frutiger-Italic"/>
              </a:rPr>
              <a:t> and page </a:t>
            </a:r>
            <a:r>
              <a:rPr lang="en-US" sz="2000" b="1" dirty="0">
                <a:latin typeface="Frutiger-Italic"/>
              </a:rPr>
              <a:t>layout</a:t>
            </a:r>
            <a:r>
              <a:rPr lang="en-US" sz="2000" dirty="0">
                <a:latin typeface="Frutiger-Italic"/>
              </a:rPr>
              <a:t>,</a:t>
            </a:r>
          </a:p>
          <a:p>
            <a:pPr marL="1409700" lvl="2" indent="-609600" eaLnBrk="1" hangingPunct="1">
              <a:buFont typeface="+mj-lt"/>
              <a:buAutoNum type="arabicPeriod"/>
              <a:defRPr/>
            </a:pPr>
            <a:r>
              <a:rPr lang="en-US" sz="2000" b="1" dirty="0">
                <a:latin typeface="Frutiger-Italic"/>
              </a:rPr>
              <a:t>separation</a:t>
            </a:r>
            <a:r>
              <a:rPr lang="en-US" sz="2000" dirty="0">
                <a:latin typeface="Frutiger-Italic"/>
              </a:rPr>
              <a:t> of style from structure, </a:t>
            </a:r>
          </a:p>
          <a:p>
            <a:pPr marL="1409700" lvl="2" indent="-609600" eaLnBrk="1" hangingPunct="1">
              <a:buFont typeface="+mj-lt"/>
              <a:buAutoNum type="arabicPeriod"/>
              <a:defRPr/>
            </a:pPr>
            <a:r>
              <a:rPr lang="en-US" sz="2000" b="1" dirty="0">
                <a:latin typeface="Frutiger-Italic"/>
              </a:rPr>
              <a:t>smaller</a:t>
            </a:r>
            <a:r>
              <a:rPr lang="en-US" sz="2000" dirty="0">
                <a:latin typeface="Frutiger-Italic"/>
              </a:rPr>
              <a:t> Web page docs, </a:t>
            </a:r>
          </a:p>
          <a:p>
            <a:pPr marL="1409700" lvl="2" indent="-609600" eaLnBrk="1" hangingPunct="1">
              <a:buFont typeface="+mj-lt"/>
              <a:buAutoNum type="arabicPeriod"/>
              <a:defRPr/>
            </a:pPr>
            <a:r>
              <a:rPr lang="en-US" sz="2000" b="1" dirty="0">
                <a:latin typeface="Frutiger-Italic"/>
              </a:rPr>
              <a:t>no need to use</a:t>
            </a:r>
            <a:r>
              <a:rPr lang="en-US" sz="2000" dirty="0">
                <a:latin typeface="Frutiger-Italic"/>
              </a:rPr>
              <a:t> &lt;font&gt; tags, </a:t>
            </a:r>
          </a:p>
          <a:p>
            <a:pPr marL="1409700" lvl="2" indent="-609600" eaLnBrk="1" hangingPunct="1">
              <a:buFont typeface="+mj-lt"/>
              <a:buAutoNum type="arabicPeriod"/>
              <a:defRPr/>
            </a:pPr>
            <a:r>
              <a:rPr lang="en-US" sz="2000" b="1" dirty="0">
                <a:latin typeface="Frutiger-Italic"/>
              </a:rPr>
              <a:t>easier</a:t>
            </a:r>
            <a:r>
              <a:rPr lang="en-US" sz="2000" dirty="0">
                <a:latin typeface="Frutiger-Italic"/>
              </a:rPr>
              <a:t> site </a:t>
            </a:r>
            <a:r>
              <a:rPr lang="en-US" sz="2000" b="1" dirty="0">
                <a:latin typeface="Frutiger-Italic"/>
              </a:rPr>
              <a:t>maintenance</a:t>
            </a: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2. When designing a page that </a:t>
            </a:r>
            <a:r>
              <a:rPr lang="en-US" sz="2400" b="1" dirty="0">
                <a:solidFill>
                  <a:srgbClr val="00B0F0"/>
                </a:solidFill>
              </a:rPr>
              <a:t>uses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colors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other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than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default</a:t>
            </a:r>
            <a:r>
              <a:rPr lang="en-US" sz="2400" dirty="0"/>
              <a:t> colors for </a:t>
            </a:r>
            <a:r>
              <a:rPr lang="en-US" sz="2400" b="1" dirty="0"/>
              <a:t>text</a:t>
            </a:r>
            <a:r>
              <a:rPr lang="en-US" sz="2400" dirty="0"/>
              <a:t> and </a:t>
            </a:r>
            <a:r>
              <a:rPr lang="en-US" sz="2400" b="1" dirty="0"/>
              <a:t>background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B0F0"/>
                </a:solidFill>
              </a:rPr>
              <a:t>explain</a:t>
            </a:r>
            <a:r>
              <a:rPr lang="en-US" sz="2400" dirty="0"/>
              <a:t> why it is a </a:t>
            </a:r>
            <a:r>
              <a:rPr lang="en-US" sz="2400" b="1" dirty="0"/>
              <a:t>good reason </a:t>
            </a:r>
            <a:r>
              <a:rPr lang="en-US" sz="2400" dirty="0"/>
              <a:t>to configure style </a:t>
            </a:r>
            <a:r>
              <a:rPr lang="en-US" sz="2400" b="1" dirty="0"/>
              <a:t>rules for both text color</a:t>
            </a:r>
            <a:r>
              <a:rPr lang="en-US" sz="2400" dirty="0"/>
              <a:t> and </a:t>
            </a:r>
            <a:r>
              <a:rPr lang="en-US" sz="2400" b="1" dirty="0"/>
              <a:t>background color</a:t>
            </a:r>
            <a:r>
              <a:rPr lang="en-US" sz="2400" dirty="0"/>
              <a:t>.</a:t>
            </a:r>
          </a:p>
          <a:p>
            <a:pPr marL="1009650" lvl="1" indent="-609600" eaLnBrk="1" hangingPunct="1">
              <a:defRPr/>
            </a:pPr>
            <a:r>
              <a:rPr lang="en-US" sz="2000" dirty="0">
                <a:latin typeface="Frutiger-Italic"/>
              </a:rPr>
              <a:t>b/c keeping of </a:t>
            </a:r>
            <a:r>
              <a:rPr lang="en-US" sz="2000" b="1" dirty="0">
                <a:solidFill>
                  <a:srgbClr val="FF00FF"/>
                </a:solidFill>
                <a:latin typeface="Frutiger-Italic"/>
              </a:rPr>
              <a:t>contrast</a:t>
            </a:r>
          </a:p>
          <a:p>
            <a:pPr marL="1009650" lvl="1" indent="-609600" eaLnBrk="1" hangingPunct="1">
              <a:defRPr/>
            </a:pPr>
            <a:r>
              <a:rPr lang="en-US" sz="2000" dirty="0">
                <a:hlinkClick r:id="rId4"/>
              </a:rPr>
              <a:t>To verify contrast =&gt; http://webaim.org/resources/contrastchecker/</a:t>
            </a:r>
            <a:r>
              <a:rPr lang="en-US" sz="2000" dirty="0"/>
              <a:t> </a:t>
            </a:r>
          </a:p>
          <a:p>
            <a:pPr marL="1009650" lvl="1" indent="-609600"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3. Describe one </a:t>
            </a:r>
            <a:r>
              <a:rPr lang="en-US" sz="2400" b="1" dirty="0"/>
              <a:t>advantage</a:t>
            </a:r>
            <a:r>
              <a:rPr lang="en-US" sz="2400" dirty="0"/>
              <a:t> to using </a:t>
            </a:r>
            <a:r>
              <a:rPr lang="en-US" sz="2400" b="1" dirty="0"/>
              <a:t>embedded</a:t>
            </a:r>
            <a:r>
              <a:rPr lang="en-US" sz="2400" dirty="0"/>
              <a:t> styles instead of </a:t>
            </a:r>
            <a:r>
              <a:rPr lang="en-US" sz="2400" b="1" dirty="0"/>
              <a:t>inline styles</a:t>
            </a:r>
            <a:r>
              <a:rPr lang="en-US" sz="2400" dirty="0"/>
              <a:t>.</a:t>
            </a:r>
          </a:p>
          <a:p>
            <a:pPr lvl="1">
              <a:defRPr/>
            </a:pPr>
            <a:r>
              <a:rPr lang="en-US" sz="2000" dirty="0"/>
              <a:t>More efficient b/c it applies to the </a:t>
            </a:r>
            <a:r>
              <a:rPr lang="en-US" sz="2000" b="1" dirty="0">
                <a:solidFill>
                  <a:srgbClr val="00CC00"/>
                </a:solidFill>
              </a:rPr>
              <a:t>entire</a:t>
            </a:r>
            <a:r>
              <a:rPr lang="en-US" sz="2000" dirty="0"/>
              <a:t> page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Configuring Text with CSS p.87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486400"/>
          </a:xfrm>
        </p:spPr>
        <p:txBody>
          <a:bodyPr/>
          <a:lstStyle/>
          <a:p>
            <a:r>
              <a:rPr lang="en-US" altLang="en-US" dirty="0"/>
              <a:t>CSS properties for configuring </a:t>
            </a:r>
            <a:r>
              <a:rPr lang="en-US" altLang="en-US" b="1" dirty="0"/>
              <a:t>text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b="1" dirty="0"/>
              <a:t>font-family</a:t>
            </a:r>
          </a:p>
          <a:p>
            <a:pPr lvl="2"/>
            <a:r>
              <a:rPr lang="en-US" altLang="en-US" dirty="0"/>
              <a:t>Configures the </a:t>
            </a:r>
            <a:r>
              <a:rPr lang="en-US" altLang="en-US" dirty="0">
                <a:solidFill>
                  <a:srgbClr val="FF0000"/>
                </a:solidFill>
              </a:rPr>
              <a:t>font typeface </a:t>
            </a:r>
            <a:r>
              <a:rPr lang="en-US" altLang="en-US" dirty="0"/>
              <a:t>of the text</a:t>
            </a:r>
          </a:p>
          <a:p>
            <a:pPr lvl="2"/>
            <a:endParaRPr lang="en-US" altLang="en-US" dirty="0"/>
          </a:p>
          <a:p>
            <a:pPr lvl="1"/>
            <a:r>
              <a:rPr lang="en-US" altLang="en-US" b="1" dirty="0"/>
              <a:t>font-size</a:t>
            </a:r>
          </a:p>
          <a:p>
            <a:pPr lvl="2"/>
            <a:r>
              <a:rPr lang="en-US" altLang="en-US" dirty="0"/>
              <a:t>Configures the </a:t>
            </a:r>
            <a:r>
              <a:rPr lang="en-US" altLang="en-US" dirty="0">
                <a:solidFill>
                  <a:srgbClr val="FF0000"/>
                </a:solidFill>
              </a:rPr>
              <a:t>size</a:t>
            </a:r>
            <a:r>
              <a:rPr lang="en-US" altLang="en-US" dirty="0"/>
              <a:t> of the text</a:t>
            </a:r>
          </a:p>
          <a:p>
            <a:pPr lvl="2"/>
            <a:endParaRPr lang="en-US" altLang="en-US" dirty="0"/>
          </a:p>
          <a:p>
            <a:pPr lvl="1"/>
            <a:r>
              <a:rPr lang="en-US" altLang="en-US" b="1" dirty="0"/>
              <a:t>font-style</a:t>
            </a:r>
          </a:p>
          <a:p>
            <a:pPr lvl="2"/>
            <a:r>
              <a:rPr lang="en-US" altLang="en-US" dirty="0"/>
              <a:t>Configures text to an </a:t>
            </a:r>
            <a:r>
              <a:rPr lang="en-US" altLang="en-US" b="1" dirty="0"/>
              <a:t>normal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italic </a:t>
            </a:r>
            <a:r>
              <a:rPr lang="en-US" altLang="en-US" dirty="0"/>
              <a:t>or </a:t>
            </a:r>
            <a:r>
              <a:rPr lang="en-US" altLang="en-US" b="1" dirty="0"/>
              <a:t>oblique</a:t>
            </a:r>
            <a:r>
              <a:rPr lang="en-US" altLang="en-US" dirty="0"/>
              <a:t> style</a:t>
            </a:r>
          </a:p>
          <a:p>
            <a:pPr lvl="2"/>
            <a:endParaRPr lang="en-US" altLang="en-US" dirty="0"/>
          </a:p>
          <a:p>
            <a:pPr lvl="1"/>
            <a:r>
              <a:rPr lang="en-US" altLang="en-US" b="1" dirty="0"/>
              <a:t>font-weight	</a:t>
            </a:r>
          </a:p>
          <a:p>
            <a:pPr lvl="2"/>
            <a:r>
              <a:rPr lang="en-US" altLang="en-US" dirty="0"/>
              <a:t>Configures the </a:t>
            </a:r>
            <a:r>
              <a:rPr lang="en-US" altLang="en-US" dirty="0">
                <a:solidFill>
                  <a:srgbClr val="FF0000"/>
                </a:solidFill>
              </a:rPr>
              <a:t>boldness</a:t>
            </a:r>
            <a:r>
              <a:rPr lang="en-US" altLang="en-US" dirty="0"/>
              <a:t> of text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More CSS TEXT  Properties p.87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6324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1800" b="1" dirty="0"/>
              <a:t>line-height</a:t>
            </a:r>
            <a:r>
              <a:rPr lang="en-US" sz="1800" dirty="0"/>
              <a:t>	</a:t>
            </a:r>
          </a:p>
          <a:p>
            <a:pPr lvl="2" eaLnBrk="1" hangingPunct="1">
              <a:defRPr/>
            </a:pPr>
            <a:r>
              <a:rPr lang="en-US" sz="1600" dirty="0"/>
              <a:t>Configures the </a:t>
            </a:r>
            <a:r>
              <a:rPr lang="en-US" sz="1600" b="1" dirty="0">
                <a:solidFill>
                  <a:srgbClr val="FF00FF"/>
                </a:solidFill>
              </a:rPr>
              <a:t>height</a:t>
            </a:r>
            <a:r>
              <a:rPr lang="en-US" sz="1600" dirty="0"/>
              <a:t> of the line of text </a:t>
            </a:r>
            <a:br>
              <a:rPr lang="en-US" sz="1600" dirty="0"/>
            </a:br>
            <a:r>
              <a:rPr lang="en-US" sz="1600" dirty="0"/>
              <a:t>(use the value 200% to appear double-spaced)</a:t>
            </a:r>
          </a:p>
          <a:p>
            <a:pPr lvl="1" eaLnBrk="1" hangingPunct="1">
              <a:defRPr/>
            </a:pPr>
            <a:r>
              <a:rPr lang="en-US" sz="1800" b="1" dirty="0"/>
              <a:t>text-align</a:t>
            </a:r>
          </a:p>
          <a:p>
            <a:pPr lvl="2" eaLnBrk="1" hangingPunct="1">
              <a:defRPr/>
            </a:pPr>
            <a:r>
              <a:rPr lang="en-US" sz="1600" dirty="0"/>
              <a:t>Configures </a:t>
            </a:r>
            <a:r>
              <a:rPr lang="en-US" sz="1600" b="1" dirty="0"/>
              <a:t>alignment</a:t>
            </a:r>
            <a:r>
              <a:rPr lang="en-US" sz="1600" dirty="0"/>
              <a:t> of text </a:t>
            </a:r>
            <a:r>
              <a:rPr lang="en-US" sz="1600" b="1" dirty="0"/>
              <a:t>within a block </a:t>
            </a:r>
            <a:r>
              <a:rPr lang="en-US" sz="1600" dirty="0"/>
              <a:t>display element</a:t>
            </a:r>
          </a:p>
          <a:p>
            <a:pPr lvl="1" eaLnBrk="1" hangingPunct="1">
              <a:defRPr/>
            </a:pPr>
            <a:r>
              <a:rPr lang="en-US" sz="1800" b="1" dirty="0"/>
              <a:t>text-decoration</a:t>
            </a:r>
          </a:p>
          <a:p>
            <a:pPr lvl="2" eaLnBrk="1" hangingPunct="1">
              <a:defRPr/>
            </a:pPr>
            <a:r>
              <a:rPr lang="en-US" sz="1600" dirty="0"/>
              <a:t>Modifies the appearance of text with </a:t>
            </a:r>
            <a:r>
              <a:rPr lang="en-US" sz="1600" b="1" dirty="0">
                <a:solidFill>
                  <a:srgbClr val="FF00FF"/>
                </a:solidFill>
              </a:rPr>
              <a:t>none</a:t>
            </a:r>
            <a:r>
              <a:rPr lang="en-US" sz="1600" dirty="0">
                <a:solidFill>
                  <a:srgbClr val="FF00FF"/>
                </a:solidFill>
              </a:rPr>
              <a:t>, </a:t>
            </a:r>
            <a:r>
              <a:rPr lang="en-US" sz="1600" b="1" dirty="0">
                <a:solidFill>
                  <a:srgbClr val="FF00FF"/>
                </a:solidFill>
              </a:rPr>
              <a:t>underline</a:t>
            </a:r>
            <a:r>
              <a:rPr lang="en-US" sz="1600" dirty="0">
                <a:solidFill>
                  <a:srgbClr val="FF00FF"/>
                </a:solidFill>
              </a:rPr>
              <a:t>, </a:t>
            </a:r>
            <a:r>
              <a:rPr lang="en-US" sz="1600" b="1" dirty="0">
                <a:solidFill>
                  <a:srgbClr val="FF00FF"/>
                </a:solidFill>
              </a:rPr>
              <a:t>overline</a:t>
            </a:r>
            <a:r>
              <a:rPr lang="en-US" sz="1600" dirty="0"/>
              <a:t>, or line-through</a:t>
            </a:r>
          </a:p>
          <a:p>
            <a:pPr lvl="1" eaLnBrk="1" hangingPunct="1">
              <a:defRPr/>
            </a:pPr>
            <a:r>
              <a:rPr lang="en-US" sz="1800" b="1" dirty="0"/>
              <a:t>text-indent</a:t>
            </a:r>
          </a:p>
          <a:p>
            <a:pPr lvl="2" eaLnBrk="1" hangingPunct="1">
              <a:defRPr/>
            </a:pPr>
            <a:r>
              <a:rPr lang="en-US" sz="1600" dirty="0"/>
              <a:t>Configures the </a:t>
            </a:r>
            <a:r>
              <a:rPr lang="en-US" sz="1600" b="1" dirty="0"/>
              <a:t>indentation</a:t>
            </a:r>
            <a:r>
              <a:rPr lang="en-US" sz="1600" dirty="0"/>
              <a:t> of the first line of text</a:t>
            </a:r>
          </a:p>
          <a:p>
            <a:pPr lvl="1" eaLnBrk="1" hangingPunct="1">
              <a:defRPr/>
            </a:pPr>
            <a:r>
              <a:rPr lang="en-US" sz="1800" b="1" dirty="0"/>
              <a:t>text-transform</a:t>
            </a:r>
          </a:p>
          <a:p>
            <a:pPr lvl="2" eaLnBrk="1" hangingPunct="1">
              <a:defRPr/>
            </a:pPr>
            <a:r>
              <a:rPr lang="en-US" sz="1600" dirty="0"/>
              <a:t>Configures the </a:t>
            </a:r>
            <a:r>
              <a:rPr lang="en-US" sz="1600" b="1" dirty="0"/>
              <a:t>capitalization</a:t>
            </a:r>
            <a:r>
              <a:rPr lang="en-US" sz="1600" dirty="0"/>
              <a:t> of text</a:t>
            </a:r>
          </a:p>
          <a:p>
            <a:pPr lvl="2" eaLnBrk="1" hangingPunct="1">
              <a:defRPr/>
            </a:pPr>
            <a:r>
              <a:rPr lang="en-US" sz="1600" dirty="0"/>
              <a:t>h3 { </a:t>
            </a:r>
            <a:r>
              <a:rPr lang="en-US" sz="1600" dirty="0" err="1"/>
              <a:t>text-transform:uppercase</a:t>
            </a:r>
            <a:r>
              <a:rPr lang="en-US" sz="1600" dirty="0"/>
              <a:t>; }</a:t>
            </a:r>
          </a:p>
          <a:p>
            <a:pPr lvl="1" eaLnBrk="1" hangingPunct="1"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letter-spacing</a:t>
            </a:r>
          </a:p>
          <a:p>
            <a:pPr lvl="2" eaLnBrk="1" hangingPunct="1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space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between text characters</a:t>
            </a:r>
          </a:p>
          <a:p>
            <a:pPr lvl="1" eaLnBrk="1" hangingPunct="1"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word-spacing</a:t>
            </a:r>
          </a:p>
          <a:p>
            <a:pPr lvl="2" eaLnBrk="1" hangingPunct="1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space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between words</a:t>
            </a:r>
          </a:p>
          <a:p>
            <a:pPr lvl="1" eaLnBrk="1" hangingPunct="1">
              <a:defRPr/>
            </a:pPr>
            <a:r>
              <a:rPr lang="en-US" sz="1800" b="1" dirty="0"/>
              <a:t>text-shadow – </a:t>
            </a:r>
            <a:r>
              <a:rPr lang="en-US" sz="1800" dirty="0"/>
              <a:t>not all browser support the new CSS3</a:t>
            </a:r>
          </a:p>
          <a:p>
            <a:pPr lvl="2" eaLnBrk="1" hangingPunct="1">
              <a:defRPr/>
            </a:pPr>
            <a:r>
              <a:rPr lang="en-US" sz="1600" dirty="0"/>
              <a:t>Configures a </a:t>
            </a:r>
            <a:r>
              <a:rPr lang="en-US" sz="1600" b="1" dirty="0"/>
              <a:t>drop shadow </a:t>
            </a:r>
            <a:r>
              <a:rPr lang="en-US" sz="1600" dirty="0"/>
              <a:t>on text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sz="1600" b="1" dirty="0"/>
              <a:t>text-shadow: 3px </a:t>
            </a:r>
            <a:r>
              <a:rPr lang="en-US" sz="1600" b="1" dirty="0" err="1"/>
              <a:t>3px</a:t>
            </a:r>
            <a:r>
              <a:rPr lang="en-US" sz="1600" b="1" dirty="0"/>
              <a:t> 5px #666  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sz="1800" b="1" dirty="0"/>
              <a:t>                  </a:t>
            </a:r>
            <a:r>
              <a:rPr lang="en-US" sz="1200" b="1" dirty="0"/>
              <a:t>horizontal offset, vertical offset, blur radius, shadow – a dark grey</a:t>
            </a:r>
          </a:p>
          <a:p>
            <a:pPr lvl="2" eaLnBrk="1" hangingPunct="1">
              <a:defRPr/>
            </a:pPr>
            <a:endParaRPr lang="en-US" sz="1800" dirty="0"/>
          </a:p>
          <a:p>
            <a:pPr marL="869950" lvl="2" indent="0" eaLnBrk="1" hangingPunct="1">
              <a:buFont typeface="Wingdings 3" pitchFamily="18" charset="2"/>
              <a:buNone/>
              <a:defRPr/>
            </a:pPr>
            <a:endParaRPr lang="en-US" sz="1800" dirty="0"/>
          </a:p>
        </p:txBody>
      </p:sp>
      <p:sp>
        <p:nvSpPr>
          <p:cNvPr id="9523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7B62F0-FD6A-485C-90A0-7C8B4E7FF94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/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font-size</a:t>
            </a:r>
            <a:r>
              <a:rPr lang="en-US" altLang="en-US" dirty="0"/>
              <a:t> Property p.97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0" y="3733800"/>
            <a:ext cx="9144000" cy="32766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altLang="en-US" sz="1600" dirty="0"/>
              <a:t>The </a:t>
            </a:r>
            <a:r>
              <a:rPr lang="en-US" altLang="en-US" sz="1600" b="1" dirty="0" err="1">
                <a:solidFill>
                  <a:srgbClr val="FF00FF"/>
                </a:solidFill>
              </a:rPr>
              <a:t>em</a:t>
            </a:r>
            <a:r>
              <a:rPr lang="en-US" altLang="en-US" sz="1600" b="1" dirty="0"/>
              <a:t> </a:t>
            </a:r>
            <a:r>
              <a:rPr lang="en-US" altLang="en-US" sz="1600" dirty="0"/>
              <a:t>unit is a </a:t>
            </a:r>
            <a:r>
              <a:rPr lang="en-US" altLang="en-US" sz="1600" b="1" dirty="0"/>
              <a:t>r</a:t>
            </a:r>
            <a:r>
              <a:rPr lang="en-US" altLang="en-US" sz="1600" dirty="0"/>
              <a:t>e</a:t>
            </a:r>
            <a:r>
              <a:rPr lang="en-US" altLang="en-US" sz="1600" b="1" dirty="0"/>
              <a:t>lative</a:t>
            </a:r>
            <a:r>
              <a:rPr lang="en-US" altLang="en-US" sz="1600" dirty="0"/>
              <a:t> font unit, the width of a </a:t>
            </a:r>
            <a:r>
              <a:rPr lang="en-US" altLang="en-US" sz="1600" b="1" dirty="0"/>
              <a:t>square block </a:t>
            </a:r>
            <a:r>
              <a:rPr lang="en-US" altLang="en-US" sz="1600" dirty="0"/>
              <a:t>of type – </a:t>
            </a:r>
            <a:r>
              <a:rPr lang="en-US" altLang="en-US" sz="1600" b="1" dirty="0"/>
              <a:t>typically</a:t>
            </a:r>
            <a:r>
              <a:rPr lang="en-US" altLang="en-US" sz="1600" dirty="0"/>
              <a:t> the uppercase </a:t>
            </a:r>
            <a:r>
              <a:rPr lang="en-US" altLang="en-US" sz="1600" b="1" dirty="0"/>
              <a:t>M </a:t>
            </a:r>
            <a:r>
              <a:rPr lang="en-US" altLang="en-US" sz="1600" dirty="0"/>
              <a:t>for particular font and type size</a:t>
            </a:r>
          </a:p>
          <a:p>
            <a:pPr>
              <a:buFont typeface="+mj-lt"/>
              <a:buAutoNum type="arabicPeriod"/>
            </a:pPr>
            <a:r>
              <a:rPr lang="en-US" altLang="en-US" sz="1600" dirty="0"/>
              <a:t>The </a:t>
            </a:r>
            <a:r>
              <a:rPr lang="en-US" altLang="en-US" sz="1600" b="1" dirty="0" err="1">
                <a:solidFill>
                  <a:srgbClr val="FF00FF"/>
                </a:solidFill>
              </a:rPr>
              <a:t>px</a:t>
            </a:r>
            <a:r>
              <a:rPr lang="en-US" altLang="en-US" sz="1600" dirty="0"/>
              <a:t> (pixel) unit is </a:t>
            </a:r>
            <a:r>
              <a:rPr lang="en-US" altLang="en-US" sz="1600" b="1" dirty="0">
                <a:solidFill>
                  <a:srgbClr val="FF0000"/>
                </a:solidFill>
              </a:rPr>
              <a:t>monitor</a:t>
            </a:r>
            <a:r>
              <a:rPr lang="en-US" altLang="en-US" sz="1600" dirty="0"/>
              <a:t> </a:t>
            </a:r>
            <a:r>
              <a:rPr lang="en-US" altLang="en-US" sz="1600" b="1" dirty="0"/>
              <a:t>resolution</a:t>
            </a:r>
            <a:r>
              <a:rPr lang="en-US" altLang="en-US" sz="1600" dirty="0"/>
              <a:t> </a:t>
            </a:r>
            <a:r>
              <a:rPr lang="en-US" altLang="en-US" sz="1600" b="1" dirty="0">
                <a:solidFill>
                  <a:srgbClr val="33CC33"/>
                </a:solidFill>
              </a:rPr>
              <a:t>dependent</a:t>
            </a:r>
            <a:r>
              <a:rPr lang="en-US" altLang="en-US" sz="1600" dirty="0"/>
              <a:t> and looks different depending on the </a:t>
            </a:r>
            <a:r>
              <a:rPr lang="en-US" altLang="en-US" sz="1600" b="1" dirty="0"/>
              <a:t>screen resolution </a:t>
            </a:r>
            <a:r>
              <a:rPr lang="en-US" altLang="en-US" sz="1600" dirty="0"/>
              <a:t>used – may </a:t>
            </a:r>
            <a:r>
              <a:rPr lang="en-US" altLang="en-US" sz="1600" b="1" dirty="0"/>
              <a:t>not</a:t>
            </a:r>
            <a:r>
              <a:rPr lang="en-US" altLang="en-US" sz="1600" dirty="0"/>
              <a:t> </a:t>
            </a:r>
            <a:r>
              <a:rPr lang="en-US" altLang="en-US" sz="1600" b="1" dirty="0"/>
              <a:t>scale</a:t>
            </a:r>
            <a:r>
              <a:rPr lang="en-US" altLang="en-US" sz="1600" dirty="0"/>
              <a:t> in every browser</a:t>
            </a:r>
          </a:p>
          <a:p>
            <a:pPr>
              <a:buFont typeface="+mj-lt"/>
              <a:buAutoNum type="arabicPeriod"/>
            </a:pPr>
            <a:r>
              <a:rPr lang="en-US" altLang="en-US" sz="1600" dirty="0"/>
              <a:t>The text value and the </a:t>
            </a:r>
            <a:r>
              <a:rPr lang="en-US" altLang="en-US" sz="1600" b="1" dirty="0" err="1">
                <a:solidFill>
                  <a:srgbClr val="FF00FF"/>
                </a:solidFill>
              </a:rPr>
              <a:t>pt</a:t>
            </a:r>
            <a:r>
              <a:rPr lang="en-US" altLang="en-US" sz="1600" dirty="0"/>
              <a:t> (point) are </a:t>
            </a:r>
            <a:r>
              <a:rPr lang="en-US" altLang="en-US" sz="1600" b="1" dirty="0">
                <a:solidFill>
                  <a:srgbClr val="FF0000"/>
                </a:solidFill>
              </a:rPr>
              <a:t>browser</a:t>
            </a:r>
            <a:r>
              <a:rPr lang="en-US" altLang="en-US" sz="1600" b="1" dirty="0"/>
              <a:t> </a:t>
            </a:r>
            <a:r>
              <a:rPr lang="en-US" altLang="en-US" sz="1600" b="1" dirty="0">
                <a:solidFill>
                  <a:srgbClr val="33CC33"/>
                </a:solidFill>
              </a:rPr>
              <a:t>dependent - </a:t>
            </a:r>
            <a:r>
              <a:rPr lang="en-US" altLang="en-US" sz="1600" dirty="0"/>
              <a:t>may </a:t>
            </a:r>
            <a:r>
              <a:rPr lang="en-US" altLang="en-US" sz="1600" b="1" dirty="0"/>
              <a:t>not</a:t>
            </a:r>
            <a:r>
              <a:rPr lang="en-US" altLang="en-US" sz="1600" dirty="0"/>
              <a:t> </a:t>
            </a:r>
            <a:r>
              <a:rPr lang="en-US" altLang="en-US" sz="1600" b="1" dirty="0"/>
              <a:t>scale</a:t>
            </a:r>
            <a:r>
              <a:rPr lang="en-US" altLang="en-US" sz="1600" dirty="0"/>
              <a:t> in every browser</a:t>
            </a:r>
            <a:endParaRPr lang="en-US" altLang="en-US" sz="1600" b="1" dirty="0">
              <a:solidFill>
                <a:srgbClr val="33CC33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altLang="en-US" sz="1600" dirty="0"/>
              <a:t>The </a:t>
            </a:r>
            <a:r>
              <a:rPr lang="en-US" altLang="en-US" sz="1600" b="1" dirty="0">
                <a:solidFill>
                  <a:srgbClr val="FF00FF"/>
                </a:solidFill>
              </a:rPr>
              <a:t>percentage values</a:t>
            </a:r>
            <a:r>
              <a:rPr lang="en-US" altLang="en-US" sz="1600" dirty="0">
                <a:solidFill>
                  <a:srgbClr val="FF00FF"/>
                </a:solidFill>
              </a:rPr>
              <a:t> </a:t>
            </a:r>
            <a:r>
              <a:rPr lang="en-US" altLang="en-US" sz="1600" dirty="0"/>
              <a:t>work in a similar manner to </a:t>
            </a:r>
            <a:r>
              <a:rPr lang="en-US" altLang="en-US" sz="1600" b="1" dirty="0" err="1"/>
              <a:t>em</a:t>
            </a:r>
            <a:r>
              <a:rPr lang="en-US" altLang="en-US" sz="1600" dirty="0"/>
              <a:t> units</a:t>
            </a:r>
            <a:endParaRPr lang="en-US" altLang="en-US" sz="1900" dirty="0"/>
          </a:p>
          <a:p>
            <a:pPr lvl="1"/>
            <a:r>
              <a:rPr lang="en-US" altLang="en-US" sz="1500" b="1" dirty="0"/>
              <a:t>1em = 100% </a:t>
            </a:r>
            <a:r>
              <a:rPr lang="en-US" altLang="en-US" sz="1500" dirty="0"/>
              <a:t>should render the </a:t>
            </a:r>
            <a:r>
              <a:rPr lang="en-US" altLang="en-US" sz="1500" b="1" dirty="0"/>
              <a:t>same</a:t>
            </a:r>
            <a:r>
              <a:rPr lang="en-US" altLang="en-US" sz="1500" dirty="0"/>
              <a:t> in a browser</a:t>
            </a:r>
          </a:p>
          <a:p>
            <a:endParaRPr lang="en-US" altLang="en-US" sz="1600" dirty="0"/>
          </a:p>
          <a:p>
            <a:r>
              <a:rPr lang="en-US" altLang="en-US" sz="1600" b="1" dirty="0"/>
              <a:t>Accessibility Recommendation</a:t>
            </a:r>
            <a:r>
              <a:rPr lang="en-US" altLang="en-US" sz="1600" dirty="0"/>
              <a:t>:</a:t>
            </a:r>
          </a:p>
          <a:p>
            <a:pPr lvl="1"/>
            <a:r>
              <a:rPr lang="en-US" altLang="en-US" sz="1400" b="1" dirty="0">
                <a:solidFill>
                  <a:srgbClr val="00B0F0"/>
                </a:solidFill>
              </a:rPr>
              <a:t>Use</a:t>
            </a:r>
            <a:r>
              <a:rPr lang="en-US" altLang="en-US" sz="1400" dirty="0"/>
              <a:t> </a:t>
            </a:r>
            <a:r>
              <a:rPr lang="en-US" altLang="en-US" sz="1400" b="1" dirty="0" err="1">
                <a:solidFill>
                  <a:srgbClr val="FF0000"/>
                </a:solidFill>
              </a:rPr>
              <a:t>em</a:t>
            </a:r>
            <a:r>
              <a:rPr lang="en-US" altLang="en-US" sz="1400" dirty="0"/>
              <a:t> or </a:t>
            </a:r>
            <a:r>
              <a:rPr lang="en-US" altLang="en-US" sz="1400" b="1" dirty="0">
                <a:solidFill>
                  <a:srgbClr val="FF0000"/>
                </a:solidFill>
              </a:rPr>
              <a:t>percentage</a:t>
            </a:r>
            <a:r>
              <a:rPr lang="en-US" altLang="en-US" sz="1400" b="1" dirty="0"/>
              <a:t> font sizes ; </a:t>
            </a:r>
            <a:r>
              <a:rPr lang="en-US" altLang="en-US" sz="1400" dirty="0"/>
              <a:t>these can be easily </a:t>
            </a:r>
            <a:r>
              <a:rPr lang="en-US" altLang="en-US" sz="1400" b="1" dirty="0"/>
              <a:t>enlarged in all browsers by users</a:t>
            </a:r>
          </a:p>
          <a:p>
            <a:pPr lvl="1"/>
            <a:r>
              <a:rPr lang="en-US" altLang="en-US" sz="1400" dirty="0"/>
              <a:t>They </a:t>
            </a:r>
            <a:r>
              <a:rPr lang="en-US" altLang="en-US" sz="1400" b="1" dirty="0">
                <a:solidFill>
                  <a:srgbClr val="00B0F0"/>
                </a:solidFill>
              </a:rPr>
              <a:t>scale</a:t>
            </a:r>
            <a:r>
              <a:rPr lang="en-US" altLang="en-US" sz="1400" dirty="0"/>
              <a:t> when text is </a:t>
            </a:r>
            <a:r>
              <a:rPr lang="en-US" altLang="en-US" sz="1400" b="1" dirty="0"/>
              <a:t>resized</a:t>
            </a:r>
            <a:r>
              <a:rPr lang="en-US" altLang="en-US" sz="1400" dirty="0"/>
              <a:t> in browser</a:t>
            </a:r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400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4025" y="2179638"/>
              <a:ext cx="749300" cy="463550"/>
            </p14:xfrm>
          </p:contentPart>
        </mc:Choice>
        <mc:Fallback xmlns="">
          <p:pic>
            <p:nvPicPr>
              <p:cNvPr id="92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1069" y="2165231"/>
                <a:ext cx="777012" cy="492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4113" y="2155825"/>
              <a:ext cx="849312" cy="536575"/>
            </p14:xfrm>
          </p:contentPart>
        </mc:Choice>
        <mc:Fallback xmlns="">
          <p:pic>
            <p:nvPicPr>
              <p:cNvPr id="92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9352" y="2141780"/>
                <a:ext cx="879555" cy="565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DAC5B8-6B27-4354-B068-B31D51AC4EC3}"/>
                  </a:ext>
                </a:extLst>
              </p14:cNvPr>
              <p14:cNvContentPartPr/>
              <p14:nvPr/>
            </p14:nvContentPartPr>
            <p14:xfrm>
              <a:off x="4166182" y="1069912"/>
              <a:ext cx="331560" cy="67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DAC5B8-6B27-4354-B068-B31D51AC4E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57542" y="1061272"/>
                <a:ext cx="349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756F80-476A-4E20-9F14-CF4E2D9236B3}"/>
                  </a:ext>
                </a:extLst>
              </p14:cNvPr>
              <p14:cNvContentPartPr/>
              <p14:nvPr/>
            </p14:nvContentPartPr>
            <p14:xfrm>
              <a:off x="3123982" y="1090792"/>
              <a:ext cx="299880" cy="57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756F80-476A-4E20-9F14-CF4E2D9236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15342" y="1081792"/>
                <a:ext cx="3175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008251-5D5D-4AC5-A88E-EDFF508958C2}"/>
                  </a:ext>
                </a:extLst>
              </p14:cNvPr>
              <p14:cNvContentPartPr/>
              <p14:nvPr/>
            </p14:nvContentPartPr>
            <p14:xfrm>
              <a:off x="5340862" y="1053712"/>
              <a:ext cx="222480" cy="73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008251-5D5D-4AC5-A88E-EDFF508958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31862" y="1044756"/>
                <a:ext cx="240120" cy="90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3FCD24-42EA-4CDD-AA87-18C1CA06503C}"/>
                  </a:ext>
                </a:extLst>
              </p14:cNvPr>
              <p14:cNvContentPartPr/>
              <p14:nvPr/>
            </p14:nvContentPartPr>
            <p14:xfrm>
              <a:off x="2966302" y="235835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3FCD24-42EA-4CDD-AA87-18C1CA06503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57302" y="23497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F34C99-9A88-4434-97A9-3209100E4D40}"/>
                  </a:ext>
                </a:extLst>
              </p14:cNvPr>
              <p14:cNvContentPartPr/>
              <p14:nvPr/>
            </p14:nvContentPartPr>
            <p14:xfrm>
              <a:off x="451702" y="384407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F34C99-9A88-4434-97A9-3209100E4D4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3062" y="38354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D8E677-1D7F-495A-817D-575DE1F11AD6}"/>
                  </a:ext>
                </a:extLst>
              </p14:cNvPr>
              <p14:cNvContentPartPr/>
              <p14:nvPr/>
            </p14:nvContentPartPr>
            <p14:xfrm>
              <a:off x="924382" y="455075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D8E677-1D7F-495A-817D-575DE1F11A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5382" y="45421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B2163C1-731F-4443-A5B2-680335D8FE0E}"/>
                  </a:ext>
                </a:extLst>
              </p14:cNvPr>
              <p14:cNvContentPartPr/>
              <p14:nvPr/>
            </p14:nvContentPartPr>
            <p14:xfrm>
              <a:off x="2265022" y="47433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B2163C1-731F-4443-A5B2-680335D8FE0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56022" y="47343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CDF5A8-774E-41C1-865E-B285AB480F08}"/>
                  </a:ext>
                </a:extLst>
              </p14:cNvPr>
              <p14:cNvContentPartPr/>
              <p14:nvPr/>
            </p14:nvContentPartPr>
            <p14:xfrm>
              <a:off x="399502" y="388079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CDF5A8-774E-41C1-865E-B285AB480F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0862" y="387179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font-family Property p.95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3124200"/>
          </a:xfrm>
        </p:spPr>
        <p:txBody>
          <a:bodyPr/>
          <a:lstStyle/>
          <a:p>
            <a:r>
              <a:rPr lang="en-US" altLang="en-US" sz="2400" b="1" dirty="0"/>
              <a:t>Not everyone </a:t>
            </a:r>
            <a:r>
              <a:rPr lang="en-US" altLang="en-US" sz="2400" dirty="0"/>
              <a:t>has the </a:t>
            </a:r>
            <a:r>
              <a:rPr lang="en-US" altLang="en-US" sz="2400" b="1" dirty="0">
                <a:solidFill>
                  <a:srgbClr val="FF0000"/>
                </a:solidFill>
              </a:rPr>
              <a:t>same</a:t>
            </a:r>
            <a:r>
              <a:rPr lang="en-US" altLang="en-US" sz="2400" dirty="0"/>
              <a:t> fonts installed in </a:t>
            </a:r>
            <a:r>
              <a:rPr lang="en-US" altLang="en-US" sz="2400" b="1" dirty="0"/>
              <a:t>their computer</a:t>
            </a:r>
          </a:p>
          <a:p>
            <a:r>
              <a:rPr lang="en-US" altLang="en-US" sz="2400" b="1" dirty="0"/>
              <a:t>Configure </a:t>
            </a:r>
            <a:r>
              <a:rPr lang="en-US" altLang="en-US" sz="2400" dirty="0"/>
              <a:t>a</a:t>
            </a:r>
            <a:r>
              <a:rPr lang="en-US" altLang="en-US" sz="2400" b="1" dirty="0"/>
              <a:t> list of fonts </a:t>
            </a:r>
            <a:endParaRPr lang="en-US" altLang="en-US" sz="2400" dirty="0"/>
          </a:p>
          <a:p>
            <a:r>
              <a:rPr lang="en-US" altLang="en-US" sz="2400" b="1" dirty="0"/>
              <a:t>Default</a:t>
            </a:r>
            <a:r>
              <a:rPr lang="en-US" altLang="en-US" sz="2400" dirty="0"/>
              <a:t> installed inmost browsers is </a:t>
            </a:r>
            <a:r>
              <a:rPr lang="en-US" altLang="en-US" sz="2400" b="1" dirty="0"/>
              <a:t>Times New Roman </a:t>
            </a:r>
            <a:r>
              <a:rPr lang="en-US" altLang="en-US" sz="2400" dirty="0"/>
              <a:t>font</a:t>
            </a:r>
          </a:p>
          <a:p>
            <a:endParaRPr lang="en-US" altLang="en-US" sz="2400" dirty="0"/>
          </a:p>
          <a:p>
            <a:r>
              <a:rPr lang="en-US" altLang="en-US" sz="2400" dirty="0"/>
              <a:t>Configure the p element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Arial if installed, Helvetica if installed,</a:t>
            </a:r>
          </a:p>
          <a:p>
            <a:pPr marL="0" indent="0">
              <a:buNone/>
            </a:pPr>
            <a:r>
              <a:rPr lang="en-US" altLang="en-US" sz="2400" dirty="0"/>
              <a:t>    or the default installed sans-serif font</a:t>
            </a:r>
          </a:p>
          <a:p>
            <a:endParaRPr lang="en-US" altLang="en-US" sz="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{font-family: Arial, Helvetica, sans-serif;}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collection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free fonts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at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www.google.com/webfonts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endParaRPr lang="en-US" altLang="en-US" dirty="0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844683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678F4D-4C74-4009-B178-7556A4DEFFFA}"/>
                  </a:ext>
                </a:extLst>
              </p14:cNvPr>
              <p14:cNvContentPartPr/>
              <p14:nvPr/>
            </p14:nvContentPartPr>
            <p14:xfrm>
              <a:off x="3881076" y="1264297"/>
              <a:ext cx="1741680" cy="6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678F4D-4C74-4009-B178-7556A4DEFF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7436" y="1156297"/>
                <a:ext cx="18493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3E9B9A-A26C-4FCF-8086-1B8A4941A16F}"/>
                  </a:ext>
                </a:extLst>
              </p14:cNvPr>
              <p14:cNvContentPartPr/>
              <p14:nvPr/>
            </p14:nvContentPartPr>
            <p14:xfrm>
              <a:off x="5169876" y="1293457"/>
              <a:ext cx="1773000" cy="10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3E9B9A-A26C-4FCF-8086-1B8A4941A1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6236" y="1185457"/>
                <a:ext cx="18806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77BEA6-2231-4BB3-A1F1-78512AA04643}"/>
                  </a:ext>
                </a:extLst>
              </p14:cNvPr>
              <p14:cNvContentPartPr/>
              <p14:nvPr/>
            </p14:nvContentPartPr>
            <p14:xfrm>
              <a:off x="466476" y="4449937"/>
              <a:ext cx="1048680" cy="68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77BEA6-2231-4BB3-A1F1-78512AA046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836" y="4342297"/>
                <a:ext cx="1156320" cy="28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BA27E-D036-42B7-9883-E9514B165A7B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-457200"/>
            <a:ext cx="9144000" cy="7391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75507"/>
              </p:ext>
            </p:extLst>
          </p:nvPr>
        </p:nvGraphicFramePr>
        <p:xfrm>
          <a:off x="2895600" y="4038600"/>
          <a:ext cx="5029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index.html (HOP 3.2)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embedded1.html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3.4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57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194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4463" cy="64611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Overview of Cascading Style Sheets</a:t>
            </a: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cs typeface="Times New Roman" pitchFamily="18" charset="0"/>
              </a:rPr>
              <a:t>Style Sheets</a:t>
            </a:r>
            <a:r>
              <a:rPr lang="en-US" sz="2400" dirty="0">
                <a:cs typeface="Times New Roman" pitchFamily="18" charset="0"/>
              </a:rPr>
              <a:t> (</a:t>
            </a:r>
            <a:r>
              <a:rPr lang="en-US" sz="2400" dirty="0"/>
              <a:t>e.g. fonts, colors, spacing) </a:t>
            </a:r>
            <a:r>
              <a:rPr lang="en-US" sz="2400" dirty="0">
                <a:cs typeface="Times New Roman" pitchFamily="18" charset="0"/>
              </a:rPr>
              <a:t>have been </a:t>
            </a:r>
            <a:r>
              <a:rPr lang="en-US" sz="2400" b="1" dirty="0">
                <a:cs typeface="Times New Roman" pitchFamily="18" charset="0"/>
              </a:rPr>
              <a:t>used</a:t>
            </a:r>
            <a:r>
              <a:rPr lang="en-US" sz="2400" dirty="0">
                <a:cs typeface="Times New Roman" pitchFamily="18" charset="0"/>
              </a:rPr>
              <a:t> for years in </a:t>
            </a:r>
            <a:r>
              <a:rPr lang="en-US" sz="2400" b="1" dirty="0">
                <a:cs typeface="Times New Roman" pitchFamily="18" charset="0"/>
              </a:rPr>
              <a:t>Desktop Publishing</a:t>
            </a:r>
            <a:r>
              <a:rPr lang="en-US" sz="2400" dirty="0">
                <a:cs typeface="Times New Roman" pitchFamily="18" charset="0"/>
              </a:rPr>
              <a:t> to apply typogr</a:t>
            </a:r>
            <a:r>
              <a:rPr lang="en-US" sz="2400" b="1" dirty="0">
                <a:cs typeface="Times New Roman" pitchFamily="18" charset="0"/>
              </a:rPr>
              <a:t>a</a:t>
            </a:r>
            <a:r>
              <a:rPr lang="en-US" sz="2400" dirty="0">
                <a:cs typeface="Times New Roman" pitchFamily="18" charset="0"/>
              </a:rPr>
              <a:t>phical styles and spacing to printed media.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hlink"/>
                </a:solidFill>
                <a:cs typeface="Times New Roman" pitchFamily="18" charset="0"/>
              </a:rPr>
              <a:t>C</a:t>
            </a:r>
            <a:r>
              <a:rPr lang="en-US" sz="2400" dirty="0">
                <a:cs typeface="Times New Roman" pitchFamily="18" charset="0"/>
              </a:rPr>
              <a:t>ascading </a:t>
            </a:r>
            <a:r>
              <a:rPr lang="en-US" sz="2400" b="1" dirty="0">
                <a:solidFill>
                  <a:schemeClr val="hlink"/>
                </a:solidFill>
                <a:cs typeface="Times New Roman" pitchFamily="18" charset="0"/>
              </a:rPr>
              <a:t>S</a:t>
            </a:r>
            <a:r>
              <a:rPr lang="en-US" sz="2400" dirty="0">
                <a:cs typeface="Times New Roman" pitchFamily="18" charset="0"/>
              </a:rPr>
              <a:t>tyle </a:t>
            </a:r>
            <a:r>
              <a:rPr lang="en-US" sz="2400" b="1" dirty="0">
                <a:solidFill>
                  <a:schemeClr val="hlink"/>
                </a:solidFill>
                <a:cs typeface="Times New Roman" pitchFamily="18" charset="0"/>
              </a:rPr>
              <a:t>S</a:t>
            </a:r>
            <a:r>
              <a:rPr lang="en-US" sz="2400" dirty="0">
                <a:cs typeface="Times New Roman" pitchFamily="18" charset="0"/>
              </a:rPr>
              <a:t>heets (</a:t>
            </a:r>
            <a:r>
              <a:rPr lang="en-US" sz="2400" b="1" dirty="0">
                <a:solidFill>
                  <a:schemeClr val="hlink"/>
                </a:solidFill>
                <a:cs typeface="Times New Roman" pitchFamily="18" charset="0"/>
              </a:rPr>
              <a:t>CSS</a:t>
            </a:r>
            <a:r>
              <a:rPr lang="en-US" sz="2400" dirty="0">
                <a:cs typeface="Times New Roman" pitchFamily="18" charset="0"/>
              </a:rPr>
              <a:t>) provides this </a:t>
            </a:r>
            <a:r>
              <a:rPr lang="en-US" sz="2400" b="1" dirty="0">
                <a:cs typeface="Times New Roman" pitchFamily="18" charset="0"/>
              </a:rPr>
              <a:t>functionality</a:t>
            </a:r>
            <a:r>
              <a:rPr lang="en-US" sz="2400" dirty="0">
                <a:cs typeface="Times New Roman" pitchFamily="18" charset="0"/>
              </a:rPr>
              <a:t> (and much more) for </a:t>
            </a:r>
            <a:r>
              <a:rPr lang="en-US" sz="2400" b="1" dirty="0">
                <a:cs typeface="Times New Roman" pitchFamily="18" charset="0"/>
              </a:rPr>
              <a:t>web developers.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>
                <a:cs typeface="Times New Roman" pitchFamily="18" charset="0"/>
              </a:rPr>
              <a:t>CSS level 2 in </a:t>
            </a:r>
            <a:r>
              <a:rPr lang="en-US" sz="1800" b="1" dirty="0">
                <a:cs typeface="Times New Roman" pitchFamily="18" charset="0"/>
              </a:rPr>
              <a:t>2011</a:t>
            </a:r>
            <a:r>
              <a:rPr lang="en-US" sz="1800" dirty="0">
                <a:cs typeface="Times New Roman" pitchFamily="18" charset="0"/>
              </a:rPr>
              <a:t> – CSS2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b="1" dirty="0">
                <a:cs typeface="Times New Roman" pitchFamily="18" charset="0"/>
              </a:rPr>
              <a:t>CSS3 </a:t>
            </a:r>
            <a:r>
              <a:rPr lang="en-US" sz="1800" dirty="0">
                <a:cs typeface="Times New Roman" pitchFamily="18" charset="0"/>
              </a:rPr>
              <a:t>proposal</a:t>
            </a:r>
          </a:p>
          <a:p>
            <a:pPr lvl="2">
              <a:lnSpc>
                <a:spcPct val="90000"/>
              </a:lnSpc>
              <a:defRPr/>
            </a:pPr>
            <a:endParaRPr lang="en-US" b="1" dirty="0"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cs typeface="Times New Roman" pitchFamily="18" charset="0"/>
              </a:rPr>
              <a:t>CSS is 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cross-platform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standards-based language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browsers.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W3C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www.w3.org/Style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343400" y="0"/>
            <a:ext cx="4486275" cy="474663"/>
          </a:xfrm>
        </p:spPr>
        <p:txBody>
          <a:bodyPr/>
          <a:lstStyle/>
          <a:p>
            <a:pPr algn="r"/>
            <a:r>
              <a:rPr lang="en-US" altLang="en-US" sz="2400"/>
              <a:t>Embedded Styles HOP 3.4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56E968-520E-4948-9A62-0A0C66C1F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74662"/>
            <a:ext cx="8458200" cy="63833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5020" name="Ink 85019">
                <a:extLst>
                  <a:ext uri="{FF2B5EF4-FFF2-40B4-BE49-F238E27FC236}">
                    <a16:creationId xmlns:a16="http://schemas.microsoft.com/office/drawing/2014/main" id="{CFC2216C-0EC6-4F1A-B384-AEB660C5850F}"/>
                  </a:ext>
                </a:extLst>
              </p14:cNvPr>
              <p14:cNvContentPartPr/>
              <p14:nvPr/>
            </p14:nvContentPartPr>
            <p14:xfrm>
              <a:off x="249022" y="4072672"/>
              <a:ext cx="374760" cy="155520"/>
            </p14:xfrm>
          </p:contentPart>
        </mc:Choice>
        <mc:Fallback xmlns="">
          <p:pic>
            <p:nvPicPr>
              <p:cNvPr id="85020" name="Ink 85019">
                <a:extLst>
                  <a:ext uri="{FF2B5EF4-FFF2-40B4-BE49-F238E27FC236}">
                    <a16:creationId xmlns:a16="http://schemas.microsoft.com/office/drawing/2014/main" id="{CFC2216C-0EC6-4F1A-B384-AEB660C585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382" y="4064032"/>
                <a:ext cx="3924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5022" name="Ink 85021">
                <a:extLst>
                  <a:ext uri="{FF2B5EF4-FFF2-40B4-BE49-F238E27FC236}">
                    <a16:creationId xmlns:a16="http://schemas.microsoft.com/office/drawing/2014/main" id="{D5E83D42-B167-4222-B0B1-E4E5B8844B47}"/>
                  </a:ext>
                </a:extLst>
              </p14:cNvPr>
              <p14:cNvContentPartPr/>
              <p14:nvPr/>
            </p14:nvContentPartPr>
            <p14:xfrm>
              <a:off x="181342" y="2659672"/>
              <a:ext cx="358920" cy="156240"/>
            </p14:xfrm>
          </p:contentPart>
        </mc:Choice>
        <mc:Fallback xmlns="">
          <p:pic>
            <p:nvPicPr>
              <p:cNvPr id="85022" name="Ink 85021">
                <a:extLst>
                  <a:ext uri="{FF2B5EF4-FFF2-40B4-BE49-F238E27FC236}">
                    <a16:creationId xmlns:a16="http://schemas.microsoft.com/office/drawing/2014/main" id="{D5E83D42-B167-4222-B0B1-E4E5B8844B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2702" y="2651032"/>
                <a:ext cx="376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1381" name="Ink 101380">
                <a:extLst>
                  <a:ext uri="{FF2B5EF4-FFF2-40B4-BE49-F238E27FC236}">
                    <a16:creationId xmlns:a16="http://schemas.microsoft.com/office/drawing/2014/main" id="{0F99D327-BE45-4E3A-85D3-0CD331315F83}"/>
                  </a:ext>
                </a:extLst>
              </p14:cNvPr>
              <p14:cNvContentPartPr/>
              <p14:nvPr/>
            </p14:nvContentPartPr>
            <p14:xfrm>
              <a:off x="2690542" y="1717552"/>
              <a:ext cx="5847480" cy="4745880"/>
            </p14:xfrm>
          </p:contentPart>
        </mc:Choice>
        <mc:Fallback xmlns="">
          <p:pic>
            <p:nvPicPr>
              <p:cNvPr id="101381" name="Ink 101380">
                <a:extLst>
                  <a:ext uri="{FF2B5EF4-FFF2-40B4-BE49-F238E27FC236}">
                    <a16:creationId xmlns:a16="http://schemas.microsoft.com/office/drawing/2014/main" id="{0F99D327-BE45-4E3A-85D3-0CD331315F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1542" y="1708552"/>
                <a:ext cx="5865120" cy="47635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C091CC4-A4B4-4077-8CBC-21EFE542C988}"/>
              </a:ext>
            </a:extLst>
          </p:cNvPr>
          <p:cNvSpPr/>
          <p:nvPr/>
        </p:nvSpPr>
        <p:spPr>
          <a:xfrm>
            <a:off x="6858000" y="2895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horizontal offset, vertical offset, </a:t>
            </a:r>
          </a:p>
          <a:p>
            <a:r>
              <a:rPr lang="en-US" sz="900" dirty="0"/>
              <a:t>blur radius, shadow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420ED3-DBCC-4B75-B5B1-D91FBDB35006}"/>
                  </a:ext>
                </a:extLst>
              </p14:cNvPr>
              <p14:cNvContentPartPr/>
              <p14:nvPr/>
            </p14:nvContentPartPr>
            <p14:xfrm>
              <a:off x="2102417" y="1631119"/>
              <a:ext cx="70200" cy="20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420ED3-DBCC-4B75-B5B1-D91FBDB350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93777" y="1622479"/>
                <a:ext cx="878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2D1405-2272-4AAA-85AB-FE18A3557C56}"/>
                  </a:ext>
                </a:extLst>
              </p14:cNvPr>
              <p14:cNvContentPartPr/>
              <p14:nvPr/>
            </p14:nvContentPartPr>
            <p14:xfrm>
              <a:off x="1521377" y="1623199"/>
              <a:ext cx="491760" cy="35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2D1405-2272-4AAA-85AB-FE18A3557C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12731" y="1614559"/>
                <a:ext cx="509413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E83E512-1CC9-4C3D-B91E-B1CCC568DCD8}"/>
                  </a:ext>
                </a:extLst>
              </p14:cNvPr>
              <p14:cNvContentPartPr/>
              <p14:nvPr/>
            </p14:nvContentPartPr>
            <p14:xfrm>
              <a:off x="2310497" y="1577839"/>
              <a:ext cx="295560" cy="425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E83E512-1CC9-4C3D-B91E-B1CCC568DC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01508" y="1569199"/>
                <a:ext cx="313179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743D574-87F6-4954-B8DB-A428C21CEC40}"/>
                  </a:ext>
                </a:extLst>
              </p14:cNvPr>
              <p14:cNvContentPartPr/>
              <p14:nvPr/>
            </p14:nvContentPartPr>
            <p14:xfrm>
              <a:off x="-17983" y="2304319"/>
              <a:ext cx="566640" cy="249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743D574-87F6-4954-B8DB-A428C21CEC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26983" y="2295319"/>
                <a:ext cx="5842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8EE8109-4559-4491-A0DD-61DD7DCAF653}"/>
                  </a:ext>
                </a:extLst>
              </p14:cNvPr>
              <p14:cNvContentPartPr/>
              <p14:nvPr/>
            </p14:nvContentPartPr>
            <p14:xfrm>
              <a:off x="7937" y="3563599"/>
              <a:ext cx="585360" cy="279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8EE8109-4559-4491-A0DD-61DD7DCAF65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063" y="3554599"/>
                <a:ext cx="6030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CBD370-CAA5-4ADA-A9AC-C28A6E782E79}"/>
                  </a:ext>
                </a:extLst>
              </p14:cNvPr>
              <p14:cNvContentPartPr/>
              <p14:nvPr/>
            </p14:nvContentPartPr>
            <p14:xfrm>
              <a:off x="5194097" y="4025839"/>
              <a:ext cx="1072440" cy="62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CBD370-CAA5-4ADA-A9AC-C28A6E782E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85457" y="4017199"/>
                <a:ext cx="10900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B66F49A-A876-44AC-82EB-66F44A0D2018}"/>
                  </a:ext>
                </a:extLst>
              </p14:cNvPr>
              <p14:cNvContentPartPr/>
              <p14:nvPr/>
            </p14:nvContentPartPr>
            <p14:xfrm>
              <a:off x="4993217" y="3222319"/>
              <a:ext cx="3724920" cy="42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B66F49A-A876-44AC-82EB-66F44A0D201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5217" y="3186679"/>
                <a:ext cx="37605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3D4C2B5-EFE0-44A5-B05D-22F6329ABA9B}"/>
                  </a:ext>
                </a:extLst>
              </p14:cNvPr>
              <p14:cNvContentPartPr/>
              <p14:nvPr/>
            </p14:nvContentPartPr>
            <p14:xfrm>
              <a:off x="5033796" y="2679457"/>
              <a:ext cx="23400" cy="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3D4C2B5-EFE0-44A5-B05D-22F6329ABA9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97796" y="2607817"/>
                <a:ext cx="950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5233EB-D240-412A-8002-DAED2EF5F6E0}"/>
                  </a:ext>
                </a:extLst>
              </p14:cNvPr>
              <p14:cNvContentPartPr/>
              <p14:nvPr/>
            </p14:nvContentPartPr>
            <p14:xfrm>
              <a:off x="5111556" y="2660377"/>
              <a:ext cx="486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5233EB-D240-412A-8002-DAED2EF5F6E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75916" y="2588377"/>
                <a:ext cx="1202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9F483ED-02B0-4E10-8598-DA457EF7856F}"/>
                  </a:ext>
                </a:extLst>
              </p14:cNvPr>
              <p14:cNvContentPartPr/>
              <p14:nvPr/>
            </p14:nvContentPartPr>
            <p14:xfrm>
              <a:off x="5179956" y="2397577"/>
              <a:ext cx="1157040" cy="35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9F483ED-02B0-4E10-8598-DA457EF785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70959" y="2388577"/>
                <a:ext cx="1174675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E10CBBA-8C02-4942-9540-791D4EC35275}"/>
                  </a:ext>
                </a:extLst>
              </p14:cNvPr>
              <p14:cNvContentPartPr/>
              <p14:nvPr/>
            </p14:nvContentPartPr>
            <p14:xfrm>
              <a:off x="5072676" y="3317017"/>
              <a:ext cx="588600" cy="29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E10CBBA-8C02-4942-9540-791D4EC352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63676" y="3308017"/>
                <a:ext cx="606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4032721-8255-4D67-9EDB-319CCF57004A}"/>
                  </a:ext>
                </a:extLst>
              </p14:cNvPr>
              <p14:cNvContentPartPr/>
              <p14:nvPr/>
            </p14:nvContentPartPr>
            <p14:xfrm>
              <a:off x="5962956" y="3317017"/>
              <a:ext cx="447480" cy="39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4032721-8255-4D67-9EDB-319CCF57004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53956" y="3308017"/>
                <a:ext cx="4651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4998" name="Ink 84997">
                <a:extLst>
                  <a:ext uri="{FF2B5EF4-FFF2-40B4-BE49-F238E27FC236}">
                    <a16:creationId xmlns:a16="http://schemas.microsoft.com/office/drawing/2014/main" id="{2A566675-B1D0-4673-A96F-A17F5CA54B53}"/>
                  </a:ext>
                </a:extLst>
              </p14:cNvPr>
              <p14:cNvContentPartPr/>
              <p14:nvPr/>
            </p14:nvContentPartPr>
            <p14:xfrm>
              <a:off x="1295556" y="5672497"/>
              <a:ext cx="1636920" cy="900720"/>
            </p14:xfrm>
          </p:contentPart>
        </mc:Choice>
        <mc:Fallback xmlns="">
          <p:pic>
            <p:nvPicPr>
              <p:cNvPr id="84998" name="Ink 84997">
                <a:extLst>
                  <a:ext uri="{FF2B5EF4-FFF2-40B4-BE49-F238E27FC236}">
                    <a16:creationId xmlns:a16="http://schemas.microsoft.com/office/drawing/2014/main" id="{2A566675-B1D0-4673-A96F-A17F5CA54B5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86556" y="5663497"/>
                <a:ext cx="1654560" cy="918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09600"/>
          </a:xfrm>
        </p:spPr>
        <p:txBody>
          <a:bodyPr/>
          <a:lstStyle/>
          <a:p>
            <a:r>
              <a:rPr lang="en-US" altLang="en-US"/>
              <a:t> CSS Selectors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620000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CSS style rules can be configured for an: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HTML element </a:t>
            </a:r>
            <a:r>
              <a:rPr lang="en-US" altLang="en-US"/>
              <a:t>selector</a:t>
            </a:r>
          </a:p>
          <a:p>
            <a:pPr lvl="1"/>
            <a:endParaRPr lang="en-US" altLang="en-US"/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class</a:t>
            </a:r>
            <a:r>
              <a:rPr lang="en-US" altLang="en-US"/>
              <a:t> selector</a:t>
            </a:r>
          </a:p>
          <a:p>
            <a:pPr lvl="1"/>
            <a:endParaRPr lang="en-US" altLang="en-US"/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id</a:t>
            </a:r>
            <a:r>
              <a:rPr lang="en-US" altLang="en-US"/>
              <a:t> selector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0"/>
            <a:ext cx="7164387" cy="685800"/>
          </a:xfrm>
        </p:spPr>
        <p:txBody>
          <a:bodyPr/>
          <a:lstStyle/>
          <a:p>
            <a:pPr eaLnBrk="1" hangingPunct="1"/>
            <a:r>
              <a:rPr lang="en-US" altLang="en-US"/>
              <a:t>Using CSS with “class”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6106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00"/>
                </a:solidFill>
              </a:rPr>
              <a:t>class</a:t>
            </a:r>
            <a:r>
              <a:rPr lang="en-US" sz="2400" dirty="0"/>
              <a:t> </a:t>
            </a:r>
            <a:r>
              <a:rPr lang="en-US" sz="2400" b="1" dirty="0"/>
              <a:t>Selector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Arial" pitchFamily="34" charset="0"/>
              </a:rPr>
              <a:t>Use to </a:t>
            </a:r>
            <a:r>
              <a:rPr lang="en-US" sz="2400" b="1" dirty="0">
                <a:cs typeface="Arial" pitchFamily="34" charset="0"/>
              </a:rPr>
              <a:t>apply a CSS</a:t>
            </a:r>
            <a:br>
              <a:rPr lang="en-US" sz="2400" b="1" dirty="0">
                <a:cs typeface="Arial" pitchFamily="34" charset="0"/>
              </a:rPr>
            </a:br>
            <a:r>
              <a:rPr lang="en-US" sz="2400" b="1" dirty="0">
                <a:cs typeface="Arial" pitchFamily="34" charset="0"/>
              </a:rPr>
              <a:t>rule to a </a:t>
            </a:r>
            <a:r>
              <a:rPr lang="en-US" sz="2400" b="1" dirty="0">
                <a:solidFill>
                  <a:schemeClr val="hlink"/>
                </a:solidFill>
                <a:cs typeface="Arial" pitchFamily="34" charset="0"/>
              </a:rPr>
              <a:t>certain</a:t>
            </a:r>
            <a:br>
              <a:rPr lang="en-US" sz="2400" b="1" dirty="0">
                <a:cs typeface="Arial" pitchFamily="34" charset="0"/>
              </a:rPr>
            </a:br>
            <a:r>
              <a:rPr lang="en-US" sz="2400" b="1" dirty="0">
                <a:cs typeface="Arial" pitchFamily="34" charset="0"/>
              </a:rPr>
              <a:t>"class" of elements</a:t>
            </a:r>
            <a:br>
              <a:rPr lang="en-US" sz="2400" dirty="0">
                <a:cs typeface="Arial" pitchFamily="34" charset="0"/>
              </a:rPr>
            </a:br>
            <a:r>
              <a:rPr lang="en-US" sz="2400" b="1" dirty="0">
                <a:solidFill>
                  <a:schemeClr val="hlink"/>
                </a:solidFill>
                <a:cs typeface="Arial" pitchFamily="34" charset="0"/>
              </a:rPr>
              <a:t>on </a:t>
            </a:r>
            <a:r>
              <a:rPr lang="en-US" sz="2400" b="1" dirty="0">
                <a:solidFill>
                  <a:schemeClr val="accent4"/>
                </a:solidFill>
                <a:cs typeface="Arial" pitchFamily="34" charset="0"/>
              </a:rPr>
              <a:t>a </a:t>
            </a:r>
            <a:r>
              <a:rPr lang="en-US" sz="2400" b="1" dirty="0">
                <a:solidFill>
                  <a:schemeClr val="hlink"/>
                </a:solidFill>
                <a:cs typeface="Arial" pitchFamily="34" charset="0"/>
              </a:rPr>
              <a:t>web page</a:t>
            </a:r>
            <a:r>
              <a:rPr lang="en-US" sz="2400" dirty="0">
                <a:cs typeface="Arial" pitchFamily="34" charset="0"/>
              </a:rPr>
              <a:t> and </a:t>
            </a:r>
            <a:br>
              <a:rPr lang="en-US" sz="2400" dirty="0">
                <a:cs typeface="Arial" pitchFamily="34" charset="0"/>
              </a:rPr>
            </a:br>
            <a:r>
              <a:rPr lang="en-US" sz="2400" b="1" dirty="0">
                <a:solidFill>
                  <a:srgbClr val="00CC00"/>
                </a:solidFill>
                <a:cs typeface="Arial" pitchFamily="34" charset="0"/>
              </a:rPr>
              <a:t>not necessarily</a:t>
            </a:r>
            <a:r>
              <a:rPr lang="en-US" sz="2400" dirty="0">
                <a:solidFill>
                  <a:srgbClr val="00CC00"/>
                </a:solidFill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tie the </a:t>
            </a:r>
            <a:br>
              <a:rPr lang="en-US" sz="2400" dirty="0">
                <a:cs typeface="Arial" pitchFamily="34" charset="0"/>
              </a:rPr>
            </a:br>
            <a:r>
              <a:rPr lang="en-US" sz="2400" b="1" dirty="0">
                <a:cs typeface="Arial" pitchFamily="34" charset="0"/>
              </a:rPr>
              <a:t>style</a:t>
            </a:r>
            <a:r>
              <a:rPr lang="en-US" sz="2400" dirty="0">
                <a:cs typeface="Arial" pitchFamily="34" charset="0"/>
              </a:rPr>
              <a:t> to a </a:t>
            </a:r>
            <a:r>
              <a:rPr lang="en-US" sz="2400" b="1" dirty="0">
                <a:solidFill>
                  <a:srgbClr val="FF00FF"/>
                </a:solidFill>
                <a:cs typeface="Arial" pitchFamily="34" charset="0"/>
              </a:rPr>
              <a:t>particular</a:t>
            </a:r>
            <a:r>
              <a:rPr lang="en-US" sz="2400" b="1" dirty="0">
                <a:cs typeface="Arial" pitchFamily="34" charset="0"/>
              </a:rPr>
              <a:t> HTML tag.</a:t>
            </a:r>
            <a:r>
              <a:rPr lang="en-US" sz="2400" dirty="0"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cs typeface="Arial" pitchFamily="34" charset="0"/>
              </a:rPr>
              <a:t>	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hlink"/>
                </a:solidFill>
              </a:rPr>
              <a:t>CSS class</a:t>
            </a:r>
            <a:r>
              <a:rPr lang="en-US" sz="2400" dirty="0"/>
              <a:t> is indicated by </a:t>
            </a:r>
            <a:r>
              <a:rPr lang="en-US" sz="2400" b="1" dirty="0">
                <a:solidFill>
                  <a:schemeClr val="hlink"/>
                </a:solidFill>
              </a:rPr>
              <a:t>.</a:t>
            </a:r>
            <a:r>
              <a:rPr lang="en-US" sz="2400" b="1" dirty="0" err="1">
                <a:solidFill>
                  <a:schemeClr val="hlink"/>
                </a:solidFill>
              </a:rPr>
              <a:t>classname</a:t>
            </a:r>
            <a:endParaRPr lang="en-US" sz="2400" b="1" dirty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Use</a:t>
            </a:r>
            <a:r>
              <a:rPr lang="en-US" sz="2000" b="1" dirty="0"/>
              <a:t> short descriptive </a:t>
            </a:r>
            <a:r>
              <a:rPr lang="en-US" sz="2000" dirty="0"/>
              <a:t>names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/>
              <a:t>Avoid space </a:t>
            </a:r>
            <a:r>
              <a:rPr lang="en-US" sz="2000" dirty="0"/>
              <a:t>in </a:t>
            </a:r>
            <a:r>
              <a:rPr lang="en-US" sz="2000" b="1" dirty="0"/>
              <a:t>class</a:t>
            </a:r>
            <a:r>
              <a:rPr lang="en-US" sz="2000" dirty="0"/>
              <a:t> names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The sample above creates a class called “</a:t>
            </a:r>
            <a:r>
              <a:rPr lang="en-US" sz="2400" b="1" dirty="0">
                <a:solidFill>
                  <a:srgbClr val="FF00FF"/>
                </a:solidFill>
              </a:rPr>
              <a:t>new</a:t>
            </a:r>
            <a:r>
              <a:rPr lang="en-US" sz="2400" dirty="0"/>
              <a:t>” with </a:t>
            </a:r>
            <a:r>
              <a:rPr lang="en-US" sz="2400" b="1" dirty="0">
                <a:solidFill>
                  <a:schemeClr val="hlink"/>
                </a:solidFill>
              </a:rPr>
              <a:t>red</a:t>
            </a:r>
            <a:r>
              <a:rPr lang="en-US" sz="2400" dirty="0"/>
              <a:t> </a:t>
            </a:r>
            <a:r>
              <a:rPr lang="en-US" sz="2400" b="1" i="1" dirty="0"/>
              <a:t>italic</a:t>
            </a:r>
            <a:r>
              <a:rPr lang="en-US" sz="2400" dirty="0"/>
              <a:t> text.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To </a:t>
            </a:r>
            <a:r>
              <a:rPr lang="en-US" sz="2400" b="1" dirty="0">
                <a:solidFill>
                  <a:srgbClr val="00B0F0"/>
                </a:solidFill>
              </a:rPr>
              <a:t>use</a:t>
            </a:r>
            <a:r>
              <a:rPr lang="en-US" sz="2400" dirty="0"/>
              <a:t> the </a:t>
            </a:r>
            <a:r>
              <a:rPr lang="en-US" sz="2400" b="1" dirty="0">
                <a:solidFill>
                  <a:srgbClr val="FF00FF"/>
                </a:solidFill>
              </a:rPr>
              <a:t>class</a:t>
            </a:r>
            <a:r>
              <a:rPr lang="en-US" sz="2400" dirty="0"/>
              <a:t>, code the following HTML: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/>
              <a:t>&lt;p </a:t>
            </a:r>
            <a:r>
              <a:rPr lang="en-US" sz="2400" b="1" dirty="0">
                <a:solidFill>
                  <a:srgbClr val="FF00FF"/>
                </a:solidFill>
              </a:rPr>
              <a:t>class</a:t>
            </a:r>
            <a:r>
              <a:rPr lang="en-US" sz="2400" b="1" dirty="0"/>
              <a:t>=“</a:t>
            </a:r>
            <a:r>
              <a:rPr lang="en-US" sz="2400" b="1" dirty="0">
                <a:solidFill>
                  <a:srgbClr val="FF00FF"/>
                </a:solidFill>
              </a:rPr>
              <a:t>new</a:t>
            </a:r>
            <a:r>
              <a:rPr lang="en-US" sz="2400" b="1" dirty="0"/>
              <a:t>”&gt;This is text is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b="1" dirty="0"/>
              <a:t> and in italics&lt;/p&gt;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5410200" y="762000"/>
            <a:ext cx="3429000" cy="2133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562600" y="960505"/>
            <a:ext cx="3248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type="text/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endParaRPr lang="en-US" altLang="en-US" sz="24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.new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 color:#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0000;</a:t>
            </a:r>
            <a:endParaRPr lang="en-US" altLang="en-US" sz="24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font-style:italic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24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477001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455613"/>
          </a:xfrm>
        </p:spPr>
        <p:txBody>
          <a:bodyPr/>
          <a:lstStyle/>
          <a:p>
            <a:pPr eaLnBrk="1" hangingPunct="1"/>
            <a:r>
              <a:rPr lang="en-US" altLang="en-US"/>
              <a:t>Using CSS with “class”</a:t>
            </a:r>
          </a:p>
        </p:txBody>
      </p:sp>
      <p:pic>
        <p:nvPicPr>
          <p:cNvPr id="10957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34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42975"/>
            <a:ext cx="4724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9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8813" y="3286125"/>
              <a:ext cx="379412" cy="182563"/>
            </p14:xfrm>
          </p:contentPart>
        </mc:Choice>
        <mc:Fallback xmlns="">
          <p:pic>
            <p:nvPicPr>
              <p:cNvPr id="1229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9454" y="3276763"/>
                <a:ext cx="398131" cy="20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9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5363" y="4167188"/>
              <a:ext cx="862012" cy="198437"/>
            </p14:xfrm>
          </p:contentPart>
        </mc:Choice>
        <mc:Fallback xmlns="">
          <p:pic>
            <p:nvPicPr>
              <p:cNvPr id="1229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96001" y="4157824"/>
                <a:ext cx="880736" cy="217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9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2025" y="4648200"/>
              <a:ext cx="876300" cy="171450"/>
            </p14:xfrm>
          </p:contentPart>
        </mc:Choice>
        <mc:Fallback xmlns="">
          <p:pic>
            <p:nvPicPr>
              <p:cNvPr id="1229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65545" y="4641717"/>
                <a:ext cx="889261" cy="184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9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2113" y="4200525"/>
              <a:ext cx="1655762" cy="827088"/>
            </p14:xfrm>
          </p:contentPart>
        </mc:Choice>
        <mc:Fallback xmlns="">
          <p:pic>
            <p:nvPicPr>
              <p:cNvPr id="1229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9152" y="4191163"/>
                <a:ext cx="1675203" cy="843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2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8825" y="3259138"/>
              <a:ext cx="3044825" cy="1079500"/>
            </p14:xfrm>
          </p:contentPart>
        </mc:Choice>
        <mc:Fallback xmlns="">
          <p:pic>
            <p:nvPicPr>
              <p:cNvPr id="122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4065" y="3254459"/>
                <a:ext cx="3072904" cy="1088499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288" y="0"/>
            <a:ext cx="7164387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Using CSS with “id”  </a:t>
            </a:r>
            <a:r>
              <a:rPr lang="en-US" altLang="en-US" sz="2400" dirty="0"/>
              <a:t>p.103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id</a:t>
            </a:r>
            <a:r>
              <a:rPr lang="en-US" altLang="en-US" sz="2400" dirty="0"/>
              <a:t> Selector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Use to </a:t>
            </a:r>
            <a:r>
              <a:rPr lang="en-US" altLang="en-US" sz="2400" b="1" dirty="0">
                <a:cs typeface="Arial" panose="020B0604020202020204" pitchFamily="34" charset="0"/>
              </a:rPr>
              <a:t>apply a CSS</a:t>
            </a:r>
            <a:br>
              <a:rPr lang="en-US" altLang="en-US" sz="2400" dirty="0">
                <a:cs typeface="Arial" panose="020B0604020202020204" pitchFamily="34" charset="0"/>
              </a:rPr>
            </a:br>
            <a:r>
              <a:rPr lang="en-US" altLang="en-US" sz="2400" dirty="0">
                <a:cs typeface="Arial" panose="020B0604020202020204" pitchFamily="34" charset="0"/>
              </a:rPr>
              <a:t>rule to a </a:t>
            </a:r>
            <a:r>
              <a:rPr lang="en-US" altLang="en-US" sz="2400" b="1" dirty="0">
                <a:solidFill>
                  <a:schemeClr val="hlink"/>
                </a:solidFill>
                <a:cs typeface="Arial" panose="020B0604020202020204" pitchFamily="34" charset="0"/>
              </a:rPr>
              <a:t>certain</a:t>
            </a:r>
            <a:br>
              <a:rPr lang="en-US" altLang="en-US" sz="2400" dirty="0"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ONE</a:t>
            </a:r>
            <a:r>
              <a:rPr lang="en-US" altLang="en-US" sz="2400" dirty="0">
                <a:cs typeface="Arial" panose="020B0604020202020204" pitchFamily="34" charset="0"/>
              </a:rPr>
              <a:t> element</a:t>
            </a:r>
            <a:br>
              <a:rPr lang="en-US" altLang="en-US" sz="2400" dirty="0">
                <a:cs typeface="Arial" panose="020B0604020202020204" pitchFamily="34" charset="0"/>
              </a:rPr>
            </a:br>
            <a:r>
              <a:rPr lang="en-US" altLang="en-US" sz="2400" b="1" dirty="0">
                <a:cs typeface="Arial" panose="020B0604020202020204" pitchFamily="34" charset="0"/>
              </a:rPr>
              <a:t>on</a:t>
            </a:r>
            <a:r>
              <a:rPr lang="en-US" altLang="en-US" sz="2400" b="1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a</a:t>
            </a:r>
            <a:r>
              <a:rPr lang="en-US" altLang="en-US" sz="2400" b="1" dirty="0">
                <a:solidFill>
                  <a:schemeClr val="hlink"/>
                </a:solidFill>
                <a:cs typeface="Arial" panose="020B0604020202020204" pitchFamily="34" charset="0"/>
              </a:rPr>
              <a:t> web page</a:t>
            </a:r>
            <a:r>
              <a:rPr lang="en-US" altLang="en-US" sz="2400" dirty="0">
                <a:cs typeface="Arial" panose="020B0604020202020204" pitchFamily="34" charset="0"/>
              </a:rPr>
              <a:t> and </a:t>
            </a:r>
            <a:br>
              <a:rPr lang="en-US" altLang="en-US" sz="2400" dirty="0"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FF00FF"/>
                </a:solidFill>
                <a:cs typeface="Arial" panose="020B0604020202020204" pitchFamily="34" charset="0"/>
              </a:rPr>
              <a:t>not necessarily </a:t>
            </a:r>
            <a:r>
              <a:rPr lang="en-US" altLang="en-US" sz="2400" b="1" dirty="0">
                <a:cs typeface="Arial" panose="020B0604020202020204" pitchFamily="34" charset="0"/>
              </a:rPr>
              <a:t>tie the </a:t>
            </a:r>
            <a:br>
              <a:rPr lang="en-US" altLang="en-US" sz="2400" b="1" dirty="0">
                <a:cs typeface="Arial" panose="020B0604020202020204" pitchFamily="34" charset="0"/>
              </a:rPr>
            </a:br>
            <a:r>
              <a:rPr lang="en-US" altLang="en-US" sz="2400" b="1" dirty="0">
                <a:cs typeface="Arial" panose="020B0604020202020204" pitchFamily="34" charset="0"/>
              </a:rPr>
              <a:t>style to a </a:t>
            </a:r>
            <a:r>
              <a:rPr lang="en-US" altLang="en-US" sz="2400" b="1" dirty="0">
                <a:solidFill>
                  <a:srgbClr val="00CC00"/>
                </a:solidFill>
                <a:cs typeface="Arial" panose="020B0604020202020204" pitchFamily="34" charset="0"/>
              </a:rPr>
              <a:t>particular</a:t>
            </a:r>
            <a:r>
              <a:rPr lang="en-US" altLang="en-US" sz="2400" b="1" dirty="0">
                <a:cs typeface="Arial" panose="020B0604020202020204" pitchFamily="34" charset="0"/>
              </a:rPr>
              <a:t> HTML tag.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 	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CSS id is indicated by </a:t>
            </a:r>
            <a:r>
              <a:rPr lang="en-US" altLang="en-US" sz="2400" b="1" dirty="0">
                <a:solidFill>
                  <a:srgbClr val="FF00FF"/>
                </a:solidFill>
              </a:rPr>
              <a:t>#</a:t>
            </a:r>
            <a:r>
              <a:rPr lang="en-US" altLang="en-US" sz="2400" b="1" dirty="0" err="1">
                <a:solidFill>
                  <a:srgbClr val="FF00FF"/>
                </a:solidFill>
              </a:rPr>
              <a:t>idname</a:t>
            </a:r>
            <a:endParaRPr lang="en-US" altLang="en-US" sz="2400" b="1" dirty="0">
              <a:solidFill>
                <a:srgbClr val="FF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b="1" dirty="0"/>
              <a:t>sample</a:t>
            </a:r>
            <a:r>
              <a:rPr lang="en-US" altLang="en-US" sz="2400" dirty="0"/>
              <a:t> above creates an </a:t>
            </a:r>
            <a:r>
              <a:rPr lang="en-US" altLang="en-US" sz="2400" b="1" dirty="0">
                <a:solidFill>
                  <a:srgbClr val="FF0000"/>
                </a:solidFill>
              </a:rPr>
              <a:t>id</a:t>
            </a:r>
            <a:r>
              <a:rPr lang="en-US" altLang="en-US" sz="2400" dirty="0"/>
              <a:t> called “</a:t>
            </a:r>
            <a:r>
              <a:rPr lang="en-US" altLang="en-US" sz="2400" b="1" dirty="0">
                <a:solidFill>
                  <a:schemeClr val="hlink"/>
                </a:solidFill>
              </a:rPr>
              <a:t>new</a:t>
            </a:r>
            <a:r>
              <a:rPr lang="en-US" altLang="en-US" sz="2400" dirty="0"/>
              <a:t>” with </a:t>
            </a:r>
            <a:r>
              <a:rPr lang="en-US" altLang="en-US" sz="2400" b="1" dirty="0">
                <a:solidFill>
                  <a:schemeClr val="hlink"/>
                </a:solidFill>
              </a:rPr>
              <a:t>red</a:t>
            </a:r>
            <a:r>
              <a:rPr lang="en-US" altLang="en-US" sz="2400" dirty="0"/>
              <a:t> </a:t>
            </a:r>
            <a:r>
              <a:rPr lang="en-US" altLang="en-US" sz="2400" b="1" i="1" dirty="0"/>
              <a:t>italic</a:t>
            </a:r>
            <a:r>
              <a:rPr lang="en-US" altLang="en-US" sz="2400" dirty="0"/>
              <a:t> text.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To use the </a:t>
            </a:r>
            <a:r>
              <a:rPr lang="en-US" altLang="en-US" sz="2400" b="1" dirty="0">
                <a:solidFill>
                  <a:srgbClr val="FF00FF"/>
                </a:solidFill>
              </a:rPr>
              <a:t>id</a:t>
            </a:r>
            <a:r>
              <a:rPr lang="en-US" altLang="en-US" sz="2400" dirty="0"/>
              <a:t>, code the following HTML: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&lt;p </a:t>
            </a:r>
            <a:r>
              <a:rPr lang="en-US" altLang="en-US" sz="2400" b="1" dirty="0">
                <a:solidFill>
                  <a:srgbClr val="FF00FF"/>
                </a:solidFill>
              </a:rPr>
              <a:t>id</a:t>
            </a:r>
            <a:r>
              <a:rPr lang="en-US" altLang="en-US" sz="2400" b="1" dirty="0"/>
              <a:t>=“</a:t>
            </a:r>
            <a:r>
              <a:rPr lang="en-US" altLang="en-US" sz="2400" b="1" dirty="0">
                <a:solidFill>
                  <a:srgbClr val="FF00FF"/>
                </a:solidFill>
              </a:rPr>
              <a:t>new</a:t>
            </a:r>
            <a:r>
              <a:rPr lang="en-US" altLang="en-US" sz="2400" b="1" dirty="0"/>
              <a:t>”&gt;This is text is red and in italics&lt;/p&gt;</a:t>
            </a:r>
          </a:p>
        </p:txBody>
      </p:sp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5791200" y="685800"/>
            <a:ext cx="2903538" cy="193833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type="text/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#new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color:#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0000;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font-size:2em;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font-style:italic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6238875"/>
            <a:ext cx="4743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custDataLst>
      <p:tags r:id="rId1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66C261-AF6B-4C64-B243-DF40921CC7E0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5600" y="4038600"/>
          <a:ext cx="5029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index.html (HOP 3.4)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index.html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3.5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281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02196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256CFA-AAA4-4407-9975-A3106FBAB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50" y="1579870"/>
            <a:ext cx="4595887" cy="5377713"/>
          </a:xfrm>
          <a:prstGeom prst="rect">
            <a:avLst/>
          </a:prstGeom>
        </p:spPr>
      </p:pic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CSS with “class” and “id”</a:t>
            </a:r>
          </a:p>
        </p:txBody>
      </p:sp>
      <p:sp>
        <p:nvSpPr>
          <p:cNvPr id="113668" name="Rectangle 5"/>
          <p:cNvSpPr>
            <a:spLocks noChangeArrowheads="1"/>
          </p:cNvSpPr>
          <p:nvPr/>
        </p:nvSpPr>
        <p:spPr bwMode="auto">
          <a:xfrm flipH="1">
            <a:off x="5714999" y="6096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CC00"/>
                </a:solidFill>
                <a:latin typeface="Times New Roman" panose="02020603050405020304" pitchFamily="18" charset="0"/>
              </a:rPr>
              <a:t>HOP 3.5</a:t>
            </a:r>
          </a:p>
        </p:txBody>
      </p:sp>
      <p:sp>
        <p:nvSpPr>
          <p:cNvPr id="113669" name="Rectangle 6"/>
          <p:cNvSpPr>
            <a:spLocks noChangeArrowheads="1"/>
          </p:cNvSpPr>
          <p:nvPr/>
        </p:nvSpPr>
        <p:spPr bwMode="auto">
          <a:xfrm>
            <a:off x="5029200" y="1677144"/>
            <a:ext cx="4267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FF00FF"/>
                </a:solidFill>
                <a:latin typeface="Arial Unicode MS" pitchFamily="34" charset="-128"/>
              </a:rPr>
              <a:t>nav</a:t>
            </a:r>
            <a:r>
              <a:rPr lang="en-US" altLang="en-US" sz="1600" dirty="0">
                <a:solidFill>
                  <a:srgbClr val="FF00FF"/>
                </a:solidFill>
                <a:latin typeface="Arial Unicode MS" pitchFamily="34" charset="-128"/>
              </a:rPr>
              <a:t> a </a:t>
            </a:r>
            <a:r>
              <a:rPr lang="en-US" altLang="en-US" sz="1600" dirty="0">
                <a:latin typeface="Arial Unicode MS" pitchFamily="34" charset="-128"/>
              </a:rPr>
              <a:t>{ </a:t>
            </a:r>
            <a:r>
              <a:rPr lang="en-US" altLang="en-US" sz="1600" dirty="0">
                <a:highlight>
                  <a:srgbClr val="FFFF00"/>
                </a:highlight>
                <a:latin typeface="Arial Unicode MS" pitchFamily="34" charset="-128"/>
              </a:rPr>
              <a:t>text-decoration: none</a:t>
            </a:r>
            <a:r>
              <a:rPr lang="en-US" altLang="en-US" sz="1600" dirty="0">
                <a:latin typeface="Arial Unicode MS" pitchFamily="34" charset="-128"/>
              </a:rPr>
              <a:t>;}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FF"/>
                </a:solidFill>
                <a:latin typeface="Arial Unicode MS" pitchFamily="34" charset="-128"/>
              </a:rPr>
              <a:t>footer </a:t>
            </a:r>
            <a:r>
              <a:rPr lang="en-US" altLang="en-US" sz="1600" dirty="0">
                <a:latin typeface="Arial Unicode MS" pitchFamily="34" charset="-128"/>
              </a:rPr>
              <a:t>{</a:t>
            </a:r>
            <a:r>
              <a:rPr lang="en-US" altLang="en-US" sz="1600" dirty="0">
                <a:highlight>
                  <a:srgbClr val="FFFF00"/>
                </a:highlight>
                <a:latin typeface="Times New Roman" panose="02020603050405020304" pitchFamily="18" charset="0"/>
              </a:rPr>
              <a:t>color: #333333; </a:t>
            </a:r>
            <a:r>
              <a:rPr lang="en-US" altLang="en-US" sz="1600" dirty="0">
                <a:highlight>
                  <a:srgbClr val="FFFF00"/>
                </a:highlight>
                <a:latin typeface="Arial Unicode MS" pitchFamily="34" charset="-128"/>
              </a:rPr>
              <a:t>font-size: .75em; font-style: italic</a:t>
            </a:r>
            <a:r>
              <a:rPr lang="en-US" altLang="en-US" sz="1600" dirty="0">
                <a:latin typeface="Arial Unicode MS" pitchFamily="34" charset="-128"/>
              </a:rPr>
              <a:t>; }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 Unicode MS" pitchFamily="34" charset="-128"/>
              </a:rPr>
              <a:t>================= HTML ===============================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&lt;</a:t>
            </a:r>
            <a:r>
              <a:rPr lang="en-US" altLang="en-US" sz="1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nav</a:t>
            </a:r>
            <a:r>
              <a:rPr lang="en-US" altLang="en-US" sz="1800" dirty="0">
                <a:latin typeface="Times New Roman" panose="02020603050405020304" pitchFamily="18" charset="0"/>
              </a:rPr>
              <a:t>&gt;&lt;a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href</a:t>
            </a:r>
            <a:r>
              <a:rPr lang="en-US" altLang="en-US" sz="1800" dirty="0">
                <a:latin typeface="Times New Roman" panose="02020603050405020304" pitchFamily="18" charset="0"/>
              </a:rPr>
              <a:t>="index.html"&gt;Home&lt;/a&gt; &lt;a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href</a:t>
            </a:r>
            <a:r>
              <a:rPr lang="en-US" altLang="en-US" sz="1800" dirty="0">
                <a:latin typeface="Times New Roman" panose="02020603050405020304" pitchFamily="18" charset="0"/>
              </a:rPr>
              <a:t>="services.html"&gt;Services&lt;/a&gt; &lt;a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href</a:t>
            </a:r>
            <a:r>
              <a:rPr lang="en-US" altLang="en-US" sz="1800" dirty="0">
                <a:latin typeface="Times New Roman" panose="02020603050405020304" pitchFamily="18" charset="0"/>
              </a:rPr>
              <a:t>="contact.html"&gt;Contact&lt;/a&gt;&lt;</a:t>
            </a:r>
            <a:r>
              <a:rPr lang="en-US" altLang="en-US" sz="1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nav</a:t>
            </a:r>
            <a:r>
              <a:rPr lang="en-US" altLang="en-US" sz="1800" dirty="0">
                <a:latin typeface="Times New Roman" panose="02020603050405020304" pitchFamily="18" charset="0"/>
              </a:rPr>
              <a:t>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&lt;</a:t>
            </a: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</a:rPr>
              <a:t>footer</a:t>
            </a:r>
            <a:r>
              <a:rPr lang="en-US" altLang="en-US" sz="1800" dirty="0">
                <a:latin typeface="Times New Roman" panose="02020603050405020304" pitchFamily="18" charset="0"/>
              </a:rPr>
              <a:t>&gt;</a:t>
            </a:r>
            <a:r>
              <a:rPr lang="en-US" altLang="en-US" sz="1600" dirty="0">
                <a:latin typeface="Times New Roman" panose="02020603050405020304" pitchFamily="18" charset="0"/>
              </a:rPr>
              <a:t>Copyright &amp;copy; 2020Your Name Here&lt;</a:t>
            </a:r>
            <a:r>
              <a:rPr lang="en-US" altLang="en-US" sz="1600" dirty="0" err="1">
                <a:latin typeface="Times New Roman" panose="02020603050405020304" pitchFamily="18" charset="0"/>
              </a:rPr>
              <a:t>br</a:t>
            </a:r>
            <a:r>
              <a:rPr lang="en-US" altLang="en-US" sz="1600" dirty="0">
                <a:latin typeface="Times New Roman" panose="02020603050405020304" pitchFamily="18" charset="0"/>
              </a:rPr>
              <a:t>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1600" dirty="0"/>
              <a:t>&lt;</a:t>
            </a:r>
            <a:r>
              <a:rPr lang="pt-BR" sz="1400" dirty="0"/>
              <a:t>a </a:t>
            </a:r>
            <a:r>
              <a:rPr lang="pt-BR" sz="1400" b="0" dirty="0"/>
              <a:t>href="</a:t>
            </a:r>
            <a:r>
              <a:rPr lang="pt-BR" sz="1400" b="0" dirty="0">
                <a:hlinkClick r:id="rId5"/>
              </a:rPr>
              <a:t>mailto:yourfirstname@yourlastname.com</a:t>
            </a:r>
            <a:r>
              <a:rPr lang="pt-BR" sz="1400" b="0" dirty="0"/>
              <a:t>"&gt;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1400" b="0" dirty="0"/>
              <a:t>yourfirstname@yourlastname.com&lt;</a:t>
            </a:r>
            <a:r>
              <a:rPr lang="pt-BR" sz="1400" dirty="0"/>
              <a:t>/a</a:t>
            </a:r>
            <a:r>
              <a:rPr lang="pt-BR" sz="1600" dirty="0"/>
              <a:t>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&lt;/</a:t>
            </a: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</a:rPr>
              <a:t>footer</a:t>
            </a:r>
            <a:r>
              <a:rPr lang="en-US" altLang="en-US" sz="1800" dirty="0">
                <a:latin typeface="Times New Roman" panose="02020603050405020304" pitchFamily="18" charset="0"/>
              </a:rPr>
              <a:t>&gt;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785" y="5961389"/>
              <a:ext cx="1920875" cy="366713"/>
            </p14:xfrm>
          </p:contentPart>
        </mc:Choice>
        <mc:Fallback xmlns="">
          <p:pic>
            <p:nvPicPr>
              <p:cNvPr id="133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424" y="5952032"/>
                <a:ext cx="1939598" cy="385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1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443" y="3130046"/>
              <a:ext cx="2200275" cy="393700"/>
            </p14:xfrm>
          </p:contentPart>
        </mc:Choice>
        <mc:Fallback xmlns="">
          <p:pic>
            <p:nvPicPr>
              <p:cNvPr id="1331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1082" y="3120689"/>
                <a:ext cx="2218998" cy="412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1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0346" y="2555900"/>
              <a:ext cx="2644775" cy="1271588"/>
            </p14:xfrm>
          </p:contentPart>
        </mc:Choice>
        <mc:Fallback xmlns="">
          <p:pic>
            <p:nvPicPr>
              <p:cNvPr id="1331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0993" y="2546539"/>
                <a:ext cx="2663481" cy="1290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18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9813" y="2320925"/>
              <a:ext cx="682625" cy="1887538"/>
            </p14:xfrm>
          </p:contentPart>
        </mc:Choice>
        <mc:Fallback xmlns="">
          <p:pic>
            <p:nvPicPr>
              <p:cNvPr id="13318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44692" y="2313726"/>
                <a:ext cx="711068" cy="1908055"/>
              </a:xfrm>
              <a:prstGeom prst="rect">
                <a:avLst/>
              </a:prstGeom>
            </p:spPr>
          </p:pic>
        </mc:Fallback>
      </mc:AlternateContent>
      <p:sp>
        <p:nvSpPr>
          <p:cNvPr id="113676" name="Rectangle 15"/>
          <p:cNvSpPr>
            <a:spLocks noChangeArrowheads="1"/>
          </p:cNvSpPr>
          <p:nvPr/>
        </p:nvSpPr>
        <p:spPr bwMode="auto">
          <a:xfrm>
            <a:off x="1752600" y="4952177"/>
            <a:ext cx="3161863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 Unicode MS" pitchFamily="34" charset="-128"/>
              </a:rPr>
              <a:t>&lt;li class="</a:t>
            </a:r>
            <a:r>
              <a:rPr lang="en-US" altLang="en-US" sz="1000" dirty="0">
                <a:solidFill>
                  <a:srgbClr val="FF00FF"/>
                </a:solidFill>
                <a:latin typeface="Arial Unicode MS" pitchFamily="34" charset="-128"/>
              </a:rPr>
              <a:t>feature</a:t>
            </a:r>
            <a:r>
              <a:rPr lang="en-US" altLang="en-US" sz="1000" dirty="0">
                <a:latin typeface="Arial Unicode MS" pitchFamily="34" charset="-128"/>
              </a:rPr>
              <a:t>"&gt;Usability Studies&lt;/li&gt;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 Unicode MS" pitchFamily="34" charset="-128"/>
              </a:rPr>
              <a:t>&lt;li class="</a:t>
            </a:r>
            <a:r>
              <a:rPr lang="en-US" altLang="en-US" sz="1000" dirty="0">
                <a:solidFill>
                  <a:srgbClr val="FF00FF"/>
                </a:solidFill>
                <a:latin typeface="Arial Unicode MS" pitchFamily="34" charset="-128"/>
              </a:rPr>
              <a:t>feature</a:t>
            </a:r>
            <a:r>
              <a:rPr lang="en-US" altLang="en-US" sz="1000" dirty="0">
                <a:latin typeface="Arial Unicode MS" pitchFamily="34" charset="-128"/>
              </a:rPr>
              <a:t>"&gt;Search Engine Optimization&lt;/li&gt;</a:t>
            </a:r>
            <a:r>
              <a:rPr lang="en-US" altLang="en-US" sz="600" dirty="0">
                <a:latin typeface="Times New Roman" panose="02020603050405020304" pitchFamily="18" charset="0"/>
              </a:rPr>
              <a:t> 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029200" y="1371600"/>
            <a:ext cx="3938588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1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 color: #C70000; }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2907290" y="4700660"/>
              <a:ext cx="22680" cy="63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86410" y="4679780"/>
                <a:ext cx="644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2902970" y="4638740"/>
              <a:ext cx="53640" cy="48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82090" y="4617860"/>
                <a:ext cx="954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535970" y="4876800"/>
              <a:ext cx="4298400" cy="444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5090" y="4855920"/>
                <a:ext cx="434016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" name="Ink 3"/>
              <p14:cNvContentPartPr/>
              <p14:nvPr/>
            </p14:nvContentPartPr>
            <p14:xfrm>
              <a:off x="2961511" y="3716535"/>
              <a:ext cx="497880" cy="902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44591" y="3699615"/>
                <a:ext cx="531720" cy="9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/>
              <p14:cNvContentPartPr/>
              <p14:nvPr/>
            </p14:nvContentPartPr>
            <p14:xfrm>
              <a:off x="4841791" y="3858015"/>
              <a:ext cx="1299960" cy="1617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24871" y="3841095"/>
                <a:ext cx="1333800" cy="16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1982311" y="5657655"/>
              <a:ext cx="3245040" cy="12632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65391" y="5640735"/>
                <a:ext cx="3278880" cy="12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5226991" y="5427255"/>
              <a:ext cx="277560" cy="248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10071" y="5410335"/>
                <a:ext cx="311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2011831" y="6324015"/>
              <a:ext cx="141840" cy="112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94911" y="6307095"/>
                <a:ext cx="175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/>
              <p14:cNvContentPartPr/>
              <p14:nvPr/>
            </p14:nvContentPartPr>
            <p14:xfrm>
              <a:off x="2690071" y="4719495"/>
              <a:ext cx="212760" cy="2656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73151" y="4702575"/>
                <a:ext cx="2466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/>
              <p14:cNvContentPartPr/>
              <p14:nvPr/>
            </p14:nvContentPartPr>
            <p14:xfrm>
              <a:off x="2760991" y="4872855"/>
              <a:ext cx="136080" cy="651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44071" y="4855935"/>
                <a:ext cx="1699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Ink 26"/>
              <p14:cNvContentPartPr/>
              <p14:nvPr/>
            </p14:nvContentPartPr>
            <p14:xfrm>
              <a:off x="3734431" y="1669575"/>
              <a:ext cx="1168200" cy="17996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17511" y="1652655"/>
                <a:ext cx="1202040" cy="18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Ink 27"/>
              <p14:cNvContentPartPr/>
              <p14:nvPr/>
            </p14:nvContentPartPr>
            <p14:xfrm>
              <a:off x="4894351" y="1384815"/>
              <a:ext cx="326880" cy="3556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7431" y="1367895"/>
                <a:ext cx="36072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/>
              <p14:cNvContentPartPr/>
              <p14:nvPr/>
            </p14:nvContentPartPr>
            <p14:xfrm>
              <a:off x="3451111" y="3468855"/>
              <a:ext cx="289440" cy="2480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34191" y="3451935"/>
                <a:ext cx="323280" cy="281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57200"/>
            <a:ext cx="89154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470525" cy="5334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CSS Descendant Selector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9600"/>
            <a:ext cx="8763000" cy="5226050"/>
          </a:xfrm>
        </p:spPr>
        <p:txBody>
          <a:bodyPr/>
          <a:lstStyle/>
          <a:p>
            <a:pPr eaLnBrk="1" hangingPunct="1"/>
            <a:r>
              <a:rPr lang="en-US" altLang="en-US" dirty="0"/>
              <a:t>Specify an </a:t>
            </a:r>
            <a:r>
              <a:rPr lang="en-US" altLang="en-US" b="1" dirty="0"/>
              <a:t>element</a:t>
            </a:r>
            <a:r>
              <a:rPr lang="en-US" altLang="en-US" dirty="0"/>
              <a:t> within the </a:t>
            </a:r>
            <a:r>
              <a:rPr lang="en-US" altLang="en-US" b="1" dirty="0"/>
              <a:t>context</a:t>
            </a:r>
            <a:r>
              <a:rPr lang="en-US" altLang="en-US" dirty="0"/>
              <a:t> of its </a:t>
            </a:r>
            <a:r>
              <a:rPr lang="en-US" altLang="en-US" b="1" dirty="0"/>
              <a:t>container</a:t>
            </a:r>
            <a:r>
              <a:rPr lang="en-US" altLang="en-US" dirty="0"/>
              <a:t> (parent) element. 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AKA (Also Known As)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contextual selector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The </a:t>
            </a:r>
            <a:r>
              <a:rPr lang="en-US" altLang="en-US" sz="2800" b="1" dirty="0"/>
              <a:t>example</a:t>
            </a:r>
            <a:r>
              <a:rPr lang="en-US" altLang="en-US" sz="2800" dirty="0"/>
              <a:t> configures a</a:t>
            </a:r>
            <a:br>
              <a:rPr lang="en-US" altLang="en-US" sz="2800" dirty="0"/>
            </a:br>
            <a:r>
              <a:rPr lang="en-US" altLang="en-US" sz="2800" dirty="0"/>
              <a:t>green text </a:t>
            </a:r>
            <a:r>
              <a:rPr lang="en-US" altLang="en-US" sz="2800" b="1" dirty="0"/>
              <a:t>color only </a:t>
            </a:r>
            <a:r>
              <a:rPr lang="en-US" altLang="en-US" sz="2800" dirty="0"/>
              <a:t>for</a:t>
            </a:r>
            <a:r>
              <a:rPr lang="en-US" altLang="en-US" sz="2800" b="1" dirty="0"/>
              <a:t> </a:t>
            </a:r>
            <a:br>
              <a:rPr lang="en-US" altLang="en-US" sz="2800" b="1" dirty="0"/>
            </a:br>
            <a:r>
              <a:rPr lang="en-US" altLang="en-US" sz="2800" b="1" dirty="0"/>
              <a:t>p tags located </a:t>
            </a:r>
            <a:r>
              <a:rPr lang="en-US" altLang="en-US" sz="2800" i="1" dirty="0"/>
              <a:t>within </a:t>
            </a:r>
            <a:r>
              <a:rPr lang="en-US" altLang="en-US" sz="2800" dirty="0"/>
              <a:t>an</a:t>
            </a:r>
            <a:r>
              <a:rPr lang="en-US" altLang="en-US" sz="2800" b="1" dirty="0"/>
              <a:t> element (main) </a:t>
            </a:r>
            <a:r>
              <a:rPr lang="en-US" altLang="en-US" sz="2800" dirty="0"/>
              <a:t>assigned</a:t>
            </a:r>
            <a:r>
              <a:rPr lang="en-US" altLang="en-US" sz="2800" b="1" dirty="0"/>
              <a:t> to </a:t>
            </a:r>
            <a:r>
              <a:rPr lang="en-US" altLang="en-US" sz="2800" dirty="0"/>
              <a:t>the</a:t>
            </a:r>
            <a:r>
              <a:rPr lang="en-US" altLang="en-US" sz="2800" b="1" dirty="0"/>
              <a:t> id </a:t>
            </a:r>
            <a:r>
              <a:rPr lang="en-US" altLang="en-US" sz="2800" dirty="0"/>
              <a:t>named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content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>
                <a:solidFill>
                  <a:srgbClr val="FF00FF"/>
                </a:solidFill>
              </a:rPr>
              <a:t>Advantage</a:t>
            </a:r>
            <a:r>
              <a:rPr lang="en-US" altLang="en-US" dirty="0">
                <a:solidFill>
                  <a:srgbClr val="FF00FF"/>
                </a:solidFill>
              </a:rPr>
              <a:t> </a:t>
            </a:r>
            <a:r>
              <a:rPr lang="en-US" altLang="en-US" dirty="0"/>
              <a:t>of </a:t>
            </a:r>
            <a:r>
              <a:rPr lang="en-US" altLang="en-US" b="1" dirty="0">
                <a:solidFill>
                  <a:srgbClr val="FF0000"/>
                </a:solidFill>
              </a:rPr>
              <a:t>contextual selectors</a:t>
            </a:r>
            <a:r>
              <a:rPr lang="en-US" altLang="en-US" dirty="0"/>
              <a:t>:</a:t>
            </a:r>
            <a:br>
              <a:rPr lang="en-US" altLang="en-US" dirty="0"/>
            </a:br>
            <a:r>
              <a:rPr lang="en-US" altLang="en-US" sz="2800" b="1" dirty="0"/>
              <a:t>Reduces </a:t>
            </a:r>
            <a:r>
              <a:rPr lang="en-US" altLang="en-US" sz="2800" dirty="0"/>
              <a:t>the number of </a:t>
            </a:r>
            <a:r>
              <a:rPr lang="en-US" altLang="en-US" sz="2800" b="1" dirty="0"/>
              <a:t>classes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ids</a:t>
            </a:r>
            <a:r>
              <a:rPr lang="en-US" altLang="en-US" sz="2800" dirty="0"/>
              <a:t> you need to apply in the HTML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1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40B6A6-5068-4904-96B8-D6D6004D4B33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105400" y="2641600"/>
            <a:ext cx="3962400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&lt;style&gt;</a:t>
            </a:r>
          </a:p>
          <a:p>
            <a:pPr marL="68580">
              <a:defRPr/>
            </a:pPr>
            <a:r>
              <a:rPr lang="en-US" sz="2000" dirty="0">
                <a:solidFill>
                  <a:srgbClr val="FF0000"/>
                </a:solidFill>
              </a:rPr>
              <a:t>main p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{ color: #00ff00; }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&lt;/style&gt; 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4587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 HTML &lt;</a:t>
            </a:r>
            <a:r>
              <a:rPr lang="en-US" altLang="en-US" sz="2800" dirty="0">
                <a:solidFill>
                  <a:schemeClr val="hlink"/>
                </a:solidFill>
              </a:rPr>
              <a:t>div</a:t>
            </a:r>
            <a:r>
              <a:rPr lang="en-US" altLang="en-US" sz="2800" dirty="0"/>
              <a:t>&gt; tag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58788"/>
            <a:ext cx="40386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The </a:t>
            </a:r>
            <a:r>
              <a:rPr lang="en-US" altLang="en-US" sz="2000" b="1" dirty="0">
                <a:cs typeface="Times New Roman" panose="02020603050405020304" pitchFamily="18" charset="0"/>
              </a:rPr>
              <a:t>&lt;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div</a:t>
            </a:r>
            <a:r>
              <a:rPr lang="en-US" altLang="en-US" sz="2000" b="1" dirty="0">
                <a:cs typeface="Times New Roman" panose="02020603050405020304" pitchFamily="18" charset="0"/>
              </a:rPr>
              <a:t>&gt;</a:t>
            </a:r>
            <a:r>
              <a:rPr lang="en-US" altLang="en-US" sz="2000" dirty="0">
                <a:cs typeface="Times New Roman" panose="02020603050405020304" pitchFamily="18" charset="0"/>
              </a:rPr>
              <a:t> tag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>
                <a:cs typeface="Times New Roman" panose="02020603050405020304" pitchFamily="18" charset="0"/>
              </a:rPr>
              <a:t>A container tag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Used to create a </a:t>
            </a:r>
            <a:r>
              <a:rPr lang="en-US" altLang="en-US" sz="2000" b="1" dirty="0">
                <a:solidFill>
                  <a:schemeClr val="hlink"/>
                </a:solidFill>
                <a:cs typeface="Times New Roman" panose="02020603050405020304" pitchFamily="18" charset="0"/>
              </a:rPr>
              <a:t>specially</a:t>
            </a:r>
            <a:r>
              <a:rPr lang="en-US" altLang="en-US" sz="2000" b="1" dirty="0">
                <a:cs typeface="Times New Roman" panose="02020603050405020304" pitchFamily="18" charset="0"/>
              </a:rPr>
              <a:t> formatted </a:t>
            </a:r>
            <a:r>
              <a:rPr lang="en-US" altLang="en-US" sz="2000" b="1" dirty="0">
                <a:solidFill>
                  <a:schemeClr val="hlink"/>
                </a:solidFill>
                <a:cs typeface="Times New Roman" panose="02020603050405020304" pitchFamily="18" charset="0"/>
              </a:rPr>
              <a:t>division</a:t>
            </a:r>
            <a:r>
              <a:rPr lang="en-US" altLang="en-US" sz="2000" dirty="0">
                <a:cs typeface="Times New Roman" panose="02020603050405020304" pitchFamily="18" charset="0"/>
              </a:rPr>
              <a:t> or </a:t>
            </a:r>
            <a:r>
              <a:rPr lang="en-US" altLang="en-US" sz="2000" b="1" dirty="0">
                <a:solidFill>
                  <a:schemeClr val="hlink"/>
                </a:solidFill>
                <a:cs typeface="Times New Roman" panose="02020603050405020304" pitchFamily="18" charset="0"/>
              </a:rPr>
              <a:t>area</a:t>
            </a:r>
            <a:r>
              <a:rPr lang="en-US" altLang="en-US" sz="2000" b="1" dirty="0">
                <a:cs typeface="Times New Roman" panose="02020603050405020304" pitchFamily="18" charset="0"/>
              </a:rPr>
              <a:t> of a web page</a:t>
            </a:r>
            <a:r>
              <a:rPr lang="en-US" altLang="en-US" sz="2000" dirty="0">
                <a:cs typeface="Times New Roman" panose="02020603050405020304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It can be used to </a:t>
            </a:r>
            <a:r>
              <a:rPr lang="en-US" alt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format</a:t>
            </a:r>
            <a:r>
              <a:rPr lang="en-US" altLang="en-US" sz="2000" b="1" dirty="0">
                <a:cs typeface="Times New Roman" panose="02020603050405020304" pitchFamily="18" charset="0"/>
              </a:rPr>
              <a:t> that area</a:t>
            </a:r>
            <a:r>
              <a:rPr lang="en-US" altLang="en-US" sz="2000" dirty="0">
                <a:cs typeface="Times New Roman" panose="02020603050405020304" pitchFamily="18" charset="0"/>
              </a:rPr>
              <a:t> and </a:t>
            </a:r>
            <a:r>
              <a:rPr lang="en-US" altLang="en-US" sz="2000" b="1" dirty="0">
                <a:cs typeface="Times New Roman" panose="02020603050405020304" pitchFamily="18" charset="0"/>
              </a:rPr>
              <a:t>places a 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line break</a:t>
            </a:r>
            <a:r>
              <a:rPr lang="en-US" altLang="en-US" sz="2000" dirty="0">
                <a:solidFill>
                  <a:srgbClr val="FF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33CC33"/>
                </a:solidFill>
                <a:cs typeface="Times New Roman" panose="02020603050405020304" pitchFamily="18" charset="0"/>
              </a:rPr>
              <a:t>before</a:t>
            </a:r>
            <a:r>
              <a:rPr lang="en-US" altLang="en-US" sz="2000" dirty="0">
                <a:solidFill>
                  <a:srgbClr val="33CC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and </a:t>
            </a:r>
            <a:r>
              <a:rPr lang="en-US" altLang="en-US" sz="2000" b="1" dirty="0">
                <a:solidFill>
                  <a:srgbClr val="33CC33"/>
                </a:solidFill>
                <a:cs typeface="Times New Roman" panose="02020603050405020304" pitchFamily="18" charset="0"/>
              </a:rPr>
              <a:t>after</a:t>
            </a:r>
            <a:r>
              <a:rPr lang="en-US" altLang="en-US" sz="2000" dirty="0">
                <a:solidFill>
                  <a:srgbClr val="33CC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the </a:t>
            </a:r>
            <a:r>
              <a:rPr lang="en-US" altLang="en-US" sz="2000" b="1" dirty="0">
                <a:solidFill>
                  <a:schemeClr val="hlink"/>
                </a:solidFill>
                <a:cs typeface="Times New Roman" panose="02020603050405020304" pitchFamily="18" charset="0"/>
              </a:rPr>
              <a:t>division</a:t>
            </a:r>
            <a:r>
              <a:rPr lang="en-US" altLang="en-US" sz="2000" dirty="0">
                <a:cs typeface="Times New Roman" panose="02020603050405020304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Use the </a:t>
            </a:r>
            <a:r>
              <a:rPr lang="en-US" altLang="en-US" sz="2000" b="1" dirty="0">
                <a:cs typeface="Times New Roman" panose="02020603050405020304" pitchFamily="18" charset="0"/>
              </a:rPr>
              <a:t>&lt;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div</a:t>
            </a:r>
            <a:r>
              <a:rPr lang="en-US" altLang="en-US" sz="2000" b="1" dirty="0">
                <a:cs typeface="Times New Roman" panose="02020603050405020304" pitchFamily="18" charset="0"/>
              </a:rPr>
              <a:t>&gt;</a:t>
            </a:r>
            <a:r>
              <a:rPr lang="en-US" altLang="en-US" sz="2000" dirty="0">
                <a:cs typeface="Times New Roman" panose="02020603050405020304" pitchFamily="18" charset="0"/>
              </a:rPr>
              <a:t> tag when you </a:t>
            </a:r>
            <a:r>
              <a:rPr lang="en-US" altLang="en-US" sz="2000" b="1" dirty="0">
                <a:cs typeface="Times New Roman" panose="02020603050405020304" pitchFamily="18" charset="0"/>
              </a:rPr>
              <a:t>need to format </a:t>
            </a:r>
            <a:r>
              <a:rPr lang="en-US" altLang="en-US" sz="2000" dirty="0">
                <a:cs typeface="Times New Roman" panose="02020603050405020304" pitchFamily="18" charset="0"/>
              </a:rPr>
              <a:t>an</a:t>
            </a:r>
            <a:r>
              <a:rPr lang="en-US" altLang="en-US" sz="2000" b="1" dirty="0">
                <a:cs typeface="Times New Roman" panose="02020603050405020304" pitchFamily="18" charset="0"/>
              </a:rPr>
              <a:t> area</a:t>
            </a:r>
            <a:r>
              <a:rPr lang="en-US" altLang="en-US" sz="2000" dirty="0">
                <a:cs typeface="Times New Roman" panose="02020603050405020304" pitchFamily="18" charset="0"/>
              </a:rPr>
              <a:t> that is </a:t>
            </a:r>
            <a:r>
              <a:rPr lang="en-US" altLang="en-US" sz="2000" b="1" dirty="0">
                <a:solidFill>
                  <a:srgbClr val="33CC33"/>
                </a:solidFill>
                <a:cs typeface="Times New Roman" panose="02020603050405020304" pitchFamily="18" charset="0"/>
              </a:rPr>
              <a:t>separated</a:t>
            </a:r>
            <a:r>
              <a:rPr lang="en-US" altLang="en-US" sz="2000" dirty="0">
                <a:solidFill>
                  <a:srgbClr val="33CC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from the </a:t>
            </a:r>
            <a:r>
              <a:rPr lang="en-US" altLang="en-US" sz="2000" b="1" dirty="0">
                <a:cs typeface="Times New Roman" panose="02020603050405020304" pitchFamily="18" charset="0"/>
              </a:rPr>
              <a:t>rest of </a:t>
            </a:r>
            <a:r>
              <a:rPr lang="en-US" altLang="en-US" sz="2000" dirty="0">
                <a:cs typeface="Times New Roman" panose="02020603050405020304" pitchFamily="18" charset="0"/>
              </a:rPr>
              <a:t>the</a:t>
            </a:r>
            <a:r>
              <a:rPr lang="en-US" altLang="en-US" sz="2000" b="1" dirty="0">
                <a:cs typeface="Times New Roman" panose="02020603050405020304" pitchFamily="18" charset="0"/>
              </a:rPr>
              <a:t> web page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hlink"/>
                </a:solidFill>
                <a:cs typeface="Times New Roman" panose="02020603050405020304" pitchFamily="18" charset="0"/>
              </a:rPr>
              <a:t>by line breaks.</a:t>
            </a:r>
            <a:r>
              <a:rPr lang="en-US" altLang="en-US" sz="16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 dirty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The </a:t>
            </a:r>
            <a:r>
              <a:rPr lang="en-US" altLang="en-US" sz="2000" b="1" dirty="0">
                <a:cs typeface="Times New Roman" panose="02020603050405020304" pitchFamily="18" charset="0"/>
              </a:rPr>
              <a:t>&lt;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div</a:t>
            </a:r>
            <a:r>
              <a:rPr lang="en-US" altLang="en-US" sz="2000" b="1" dirty="0">
                <a:cs typeface="Times New Roman" panose="02020603050405020304" pitchFamily="18" charset="0"/>
              </a:rPr>
              <a:t>&gt;</a:t>
            </a:r>
            <a:r>
              <a:rPr lang="en-US" altLang="en-US" sz="2000" dirty="0">
                <a:cs typeface="Times New Roman" panose="02020603050405020304" pitchFamily="18" charset="0"/>
              </a:rPr>
              <a:t> tag is also </a:t>
            </a:r>
            <a:r>
              <a:rPr lang="en-US" altLang="en-US" sz="2000" b="1" dirty="0">
                <a:solidFill>
                  <a:schemeClr val="hlink"/>
                </a:solidFill>
                <a:cs typeface="Times New Roman" panose="02020603050405020304" pitchFamily="18" charset="0"/>
              </a:rPr>
              <a:t>useful</a:t>
            </a:r>
            <a:r>
              <a:rPr lang="en-US" altLang="en-US" sz="2000" b="1" dirty="0">
                <a:cs typeface="Times New Roman" panose="02020603050405020304" pitchFamily="18" charset="0"/>
              </a:rPr>
              <a:t> to define an area</a:t>
            </a:r>
            <a:r>
              <a:rPr lang="en-US" altLang="en-US" sz="2000" dirty="0">
                <a:cs typeface="Times New Roman" panose="02020603050405020304" pitchFamily="18" charset="0"/>
              </a:rPr>
              <a:t> that </a:t>
            </a:r>
            <a:r>
              <a:rPr lang="en-US" altLang="en-US" sz="2000" b="1" dirty="0">
                <a:cs typeface="Times New Roman" panose="02020603050405020304" pitchFamily="18" charset="0"/>
              </a:rPr>
              <a:t>will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contain</a:t>
            </a:r>
            <a:r>
              <a:rPr lang="en-US" altLang="en-US" sz="2000" b="1" dirty="0">
                <a:cs typeface="Times New Roman" panose="02020603050405020304" pitchFamily="18" charset="0"/>
              </a:rPr>
              <a:t> other </a:t>
            </a:r>
            <a:r>
              <a:rPr lang="en-US" altLang="en-US" sz="2000" b="1" dirty="0">
                <a:solidFill>
                  <a:schemeClr val="hlink"/>
                </a:solidFill>
                <a:cs typeface="Times New Roman" panose="02020603050405020304" pitchFamily="18" charset="0"/>
              </a:rPr>
              <a:t>block-level tags</a:t>
            </a:r>
            <a:r>
              <a:rPr lang="en-US" altLang="en-US" sz="2000" dirty="0">
                <a:cs typeface="Times New Roman" panose="02020603050405020304" pitchFamily="18" charset="0"/>
              </a:rPr>
              <a:t> (such as </a:t>
            </a:r>
            <a:r>
              <a:rPr lang="en-US" altLang="en-US" sz="2000" b="1" dirty="0">
                <a:cs typeface="Times New Roman" panose="02020603050405020304" pitchFamily="18" charset="0"/>
              </a:rPr>
              <a:t>&lt;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="1" dirty="0">
                <a:cs typeface="Times New Roman" panose="02020603050405020304" pitchFamily="18" charset="0"/>
              </a:rPr>
              <a:t>&gt;, &lt;</a:t>
            </a:r>
            <a:r>
              <a:rPr lang="en-US" altLang="en-US" sz="2000" b="1" dirty="0" err="1">
                <a:solidFill>
                  <a:srgbClr val="FF00FF"/>
                </a:solidFill>
                <a:cs typeface="Times New Roman" panose="02020603050405020304" pitchFamily="18" charset="0"/>
              </a:rPr>
              <a:t>ul</a:t>
            </a:r>
            <a:r>
              <a:rPr lang="en-US" altLang="en-US" sz="2000" b="1" dirty="0">
                <a:cs typeface="Times New Roman" panose="02020603050405020304" pitchFamily="18" charset="0"/>
              </a:rPr>
              <a:t>&gt;, &lt;</a:t>
            </a:r>
            <a:r>
              <a:rPr lang="en-US" altLang="en-US" sz="2000" b="1" dirty="0" err="1">
                <a:solidFill>
                  <a:srgbClr val="FF00FF"/>
                </a:solidFill>
                <a:cs typeface="Times New Roman" panose="02020603050405020304" pitchFamily="18" charset="0"/>
              </a:rPr>
              <a:t>ol</a:t>
            </a:r>
            <a:r>
              <a:rPr lang="en-US" altLang="en-US" sz="2000" b="1" dirty="0">
                <a:cs typeface="Times New Roman" panose="02020603050405020304" pitchFamily="18" charset="0"/>
              </a:rPr>
              <a:t>&gt;, &lt;</a:t>
            </a:r>
            <a:r>
              <a:rPr lang="en-US" altLang="en-US" sz="2000" b="1" dirty="0" err="1">
                <a:solidFill>
                  <a:srgbClr val="FF00FF"/>
                </a:solidFill>
                <a:cs typeface="Times New Roman" panose="02020603050405020304" pitchFamily="18" charset="0"/>
              </a:rPr>
              <a:t>blockquote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&gt;</a:t>
            </a:r>
            <a:r>
              <a:rPr lang="en-US" altLang="en-US" sz="2000" dirty="0">
                <a:cs typeface="Times New Roman" panose="02020603050405020304" pitchFamily="18" charset="0"/>
              </a:rPr>
              <a:t> or &lt;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span</a:t>
            </a:r>
            <a:r>
              <a:rPr lang="en-US" altLang="en-US" sz="2000" b="1" dirty="0">
                <a:cs typeface="Times New Roman" panose="02020603050405020304" pitchFamily="18" charset="0"/>
              </a:rPr>
              <a:t>&gt;</a:t>
            </a:r>
            <a:r>
              <a:rPr lang="en-US" altLang="en-US" sz="2000" dirty="0">
                <a:cs typeface="Times New Roman" panose="02020603050405020304" pitchFamily="18" charset="0"/>
              </a:rPr>
              <a:t>) </a:t>
            </a:r>
            <a:r>
              <a:rPr lang="en-US" altLang="en-US" sz="2000" b="1" dirty="0">
                <a:cs typeface="Times New Roman" panose="02020603050405020304" pitchFamily="18" charset="0"/>
              </a:rPr>
              <a:t>within it</a:t>
            </a:r>
            <a:r>
              <a:rPr lang="en-US" altLang="en-US" sz="20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77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3429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51054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3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488" y="5649913"/>
              <a:ext cx="555625" cy="427037"/>
            </p14:xfrm>
          </p:contentPart>
        </mc:Choice>
        <mc:Fallback xmlns="">
          <p:pic>
            <p:nvPicPr>
              <p:cNvPr id="1433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052" y="5639471"/>
                <a:ext cx="572898" cy="451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3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900" y="5583238"/>
              <a:ext cx="3852863" cy="266700"/>
            </p14:xfrm>
          </p:contentPart>
        </mc:Choice>
        <mc:Fallback xmlns="">
          <p:pic>
            <p:nvPicPr>
              <p:cNvPr id="1433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9460" y="5578919"/>
                <a:ext cx="3878064" cy="285416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524000" y="3771900"/>
            <a:ext cx="6858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447800" y="1638300"/>
            <a:ext cx="3810000" cy="167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98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7499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F9ECC6-3F58-4A31-B527-06D32716A15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918325" cy="609600"/>
          </a:xfrm>
        </p:spPr>
        <p:txBody>
          <a:bodyPr/>
          <a:lstStyle/>
          <a:p>
            <a:pPr algn="l"/>
            <a:r>
              <a:rPr lang="en-US" altLang="en-US"/>
              <a:t>HTML &lt;div&gt; Element Example</a:t>
            </a:r>
          </a:p>
        </p:txBody>
      </p:sp>
      <p:sp>
        <p:nvSpPr>
          <p:cNvPr id="1198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00100"/>
            <a:ext cx="7620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Configure a </a:t>
            </a:r>
            <a:r>
              <a:rPr lang="en-US" altLang="en-US" sz="2400" b="1" dirty="0">
                <a:cs typeface="Times New Roman" panose="02020603050405020304" pitchFamily="18" charset="0"/>
              </a:rPr>
              <a:t>page footer area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cs typeface="Times New Roman" panose="02020603050405020304" pitchFamily="18" charset="0"/>
              </a:rPr>
              <a:t>Embedded</a:t>
            </a:r>
            <a:r>
              <a:rPr lang="en-US" altLang="en-US" sz="2400" dirty="0">
                <a:cs typeface="Times New Roman" panose="02020603050405020304" pitchFamily="18" charset="0"/>
              </a:rPr>
              <a:t> CSS:</a:t>
            </a:r>
            <a:br>
              <a:rPr lang="en-US" altLang="en-US" sz="2400" dirty="0">
                <a:cs typeface="Times New Roman" panose="02020603050405020304" pitchFamily="18" charset="0"/>
              </a:rPr>
            </a:br>
            <a:endParaRPr lang="en-US" altLang="en-US" sz="6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type="text/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.footer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font-size:small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text-align:center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}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altLang="en-US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altLang="en-US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footer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"&gt;Copyright &amp;copy; 2009&lt;/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124450"/>
            <a:ext cx="54197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034463" cy="457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Overview of Cascading Style Sheets</a:t>
            </a:r>
            <a:endParaRPr lang="en-US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916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Cascading Style Sheets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Stylesheet language"/>
              </a:rPr>
              <a:t>stylesheet language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used to 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document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Markup language"/>
              </a:rPr>
              <a:t>markup language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most common application is to 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Web page"/>
              </a:rPr>
              <a:t>web pages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written in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HTML"/>
              </a:rPr>
              <a:t>HTML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XHTML"/>
              </a:rPr>
              <a:t>XHTML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the language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applied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any kind of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XML"/>
              </a:rPr>
              <a:t>XML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document, including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Scalable Vector Graphics"/>
              </a:rPr>
              <a:t>SVG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XUL"/>
              </a:rPr>
              <a:t>XUL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CSS is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help readers of web pages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Color"/>
              </a:rPr>
              <a:t>colors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(for the text, background),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Typeface"/>
              </a:rPr>
              <a:t>fonts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Layout"/>
              </a:rPr>
              <a:t>layout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aspects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document presentation.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designed </a:t>
            </a:r>
            <a:r>
              <a:rPr lang="en-US" altLang="en-US" sz="3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primarily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enable the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document </a:t>
            </a:r>
            <a:r>
              <a:rPr lang="en-US" altLang="en-US" sz="3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altLang="en-US" sz="3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style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FC5B76-CA23-4111-8210-89CEBD5BDE48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5600" y="4038600"/>
          <a:ext cx="5029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index.html (HOP 3.5)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index.html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3.6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305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0195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0"/>
            <a:ext cx="7761287" cy="514350"/>
          </a:xfrm>
        </p:spPr>
        <p:txBody>
          <a:bodyPr/>
          <a:lstStyle/>
          <a:p>
            <a:pPr eaLnBrk="1" hangingPunct="1"/>
            <a:r>
              <a:rPr lang="en-US" altLang="en-US" sz="2800"/>
              <a:t>3.7 HTML &lt;</a:t>
            </a:r>
            <a:r>
              <a:rPr lang="en-US" altLang="en-US" sz="2800">
                <a:solidFill>
                  <a:schemeClr val="hlink"/>
                </a:solidFill>
              </a:rPr>
              <a:t>span</a:t>
            </a:r>
            <a:r>
              <a:rPr lang="en-US" altLang="en-US" sz="2800"/>
              <a:t>&gt; tag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762000"/>
            <a:ext cx="4267200" cy="5715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Purpose: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Use the </a:t>
            </a:r>
            <a:r>
              <a:rPr lang="en-US" altLang="en-US" sz="2400" b="1" dirty="0">
                <a:cs typeface="Times New Roman" panose="02020603050405020304" pitchFamily="18" charset="0"/>
              </a:rPr>
              <a:t>&lt;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span</a:t>
            </a:r>
            <a:r>
              <a:rPr lang="en-US" altLang="en-US" sz="2400" b="1" dirty="0">
                <a:cs typeface="Times New Roman" panose="02020603050405020304" pitchFamily="18" charset="0"/>
              </a:rPr>
              <a:t>&gt;</a:t>
            </a:r>
            <a:r>
              <a:rPr lang="en-US" altLang="en-US" sz="2400" dirty="0">
                <a:cs typeface="Times New Roman" panose="02020603050405020304" pitchFamily="18" charset="0"/>
              </a:rPr>
              <a:t> tag </a:t>
            </a:r>
            <a:r>
              <a:rPr lang="en-US" altLang="en-US" sz="2400" b="1" dirty="0">
                <a:cs typeface="Times New Roman" panose="02020603050405020304" pitchFamily="18" charset="0"/>
              </a:rPr>
              <a:t>if you need to 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format</a:t>
            </a:r>
            <a:r>
              <a:rPr lang="en-US" altLang="en-US" sz="2400" b="1" dirty="0">
                <a:cs typeface="Times New Roman" panose="02020603050405020304" pitchFamily="18" charset="0"/>
              </a:rPr>
              <a:t> an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area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that</a:t>
            </a:r>
            <a:r>
              <a:rPr lang="en-US" altLang="en-US" sz="2400" b="1" dirty="0">
                <a:cs typeface="Times New Roman" panose="02020603050405020304" pitchFamily="18" charset="0"/>
              </a:rPr>
              <a:t> is contained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within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another</a:t>
            </a:r>
            <a:r>
              <a:rPr lang="en-US" altLang="en-US" sz="2400" dirty="0">
                <a:cs typeface="Times New Roman" panose="02020603050405020304" pitchFamily="18" charset="0"/>
              </a:rPr>
              <a:t>, such as within a paragraph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1800" dirty="0"/>
              <a:t>The &lt;</a:t>
            </a:r>
            <a:r>
              <a:rPr lang="en-US" altLang="en-US" sz="1800" b="1" dirty="0">
                <a:solidFill>
                  <a:srgbClr val="FF00FF"/>
                </a:solidFill>
              </a:rPr>
              <a:t>span</a:t>
            </a:r>
            <a:r>
              <a:rPr lang="en-US" altLang="en-US" sz="1800" dirty="0"/>
              <a:t>&gt; tag</a:t>
            </a:r>
          </a:p>
          <a:p>
            <a:pPr lvl="1" eaLnBrk="1" hangingPunct="1"/>
            <a:r>
              <a:rPr lang="en-US" altLang="en-US" sz="1600" dirty="0"/>
              <a:t>A container tag</a:t>
            </a:r>
          </a:p>
          <a:p>
            <a:pPr eaLnBrk="1" hangingPunct="1"/>
            <a:r>
              <a:rPr lang="en-US" altLang="en-US" sz="1800" dirty="0">
                <a:cs typeface="Times New Roman" panose="02020603050405020304" pitchFamily="18" charset="0"/>
              </a:rPr>
              <a:t>The </a:t>
            </a:r>
            <a:r>
              <a:rPr lang="en-US" altLang="en-US" sz="1800" b="1" dirty="0">
                <a:cs typeface="Times New Roman" panose="02020603050405020304" pitchFamily="18" charset="0"/>
              </a:rPr>
              <a:t>&lt;</a:t>
            </a:r>
            <a:r>
              <a:rPr lang="en-US" altLang="en-US" sz="1800" b="1" dirty="0">
                <a:solidFill>
                  <a:srgbClr val="FF00FF"/>
                </a:solidFill>
                <a:cs typeface="Times New Roman" panose="02020603050405020304" pitchFamily="18" charset="0"/>
              </a:rPr>
              <a:t>span</a:t>
            </a:r>
            <a:r>
              <a:rPr lang="en-US" altLang="en-US" sz="1800" b="1" dirty="0">
                <a:cs typeface="Times New Roman" panose="02020603050405020304" pitchFamily="18" charset="0"/>
              </a:rPr>
              <a:t>&gt;</a:t>
            </a:r>
            <a:r>
              <a:rPr lang="en-US" altLang="en-US" sz="1800" dirty="0">
                <a:cs typeface="Times New Roman" panose="02020603050405020304" pitchFamily="18" charset="0"/>
              </a:rPr>
              <a:t> tag will </a:t>
            </a:r>
            <a:r>
              <a:rPr lang="en-US" altLang="en-US" sz="1800" b="1" dirty="0">
                <a:cs typeface="Times New Roman" panose="02020603050405020304" pitchFamily="18" charset="0"/>
              </a:rPr>
              <a:t>format an area on the page</a:t>
            </a:r>
            <a:r>
              <a:rPr lang="en-US" altLang="en-US" sz="1800" dirty="0">
                <a:cs typeface="Times New Roman" panose="02020603050405020304" pitchFamily="18" charset="0"/>
              </a:rPr>
              <a:t> that is </a:t>
            </a:r>
            <a:r>
              <a:rPr lang="en-US" altLang="en-US" sz="1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NOT </a:t>
            </a:r>
            <a:r>
              <a:rPr lang="en-US" altLang="en-US" sz="1800" b="1" dirty="0">
                <a:solidFill>
                  <a:srgbClr val="33CC33"/>
                </a:solidFill>
                <a:cs typeface="Times New Roman" panose="02020603050405020304" pitchFamily="18" charset="0"/>
              </a:rPr>
              <a:t>physically separated</a:t>
            </a:r>
            <a:r>
              <a:rPr lang="en-US" altLang="en-US" sz="1800" dirty="0">
                <a:solidFill>
                  <a:srgbClr val="33CC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cs typeface="Times New Roman" panose="02020603050405020304" pitchFamily="18" charset="0"/>
              </a:rPr>
              <a:t>from </a:t>
            </a:r>
            <a:r>
              <a:rPr lang="en-US" altLang="en-US" sz="1800" b="1" dirty="0">
                <a:cs typeface="Times New Roman" panose="02020603050405020304" pitchFamily="18" charset="0"/>
              </a:rPr>
              <a:t>others by line breaks</a:t>
            </a:r>
            <a:r>
              <a:rPr lang="en-US" altLang="en-US" sz="1800" dirty="0">
                <a:cs typeface="Times New Roman" panose="02020603050405020304" pitchFamily="18" charset="0"/>
              </a:rPr>
              <a:t>.</a:t>
            </a:r>
          </a:p>
          <a:p>
            <a:pPr lvl="1" eaLnBrk="1" hangingPunct="1"/>
            <a:r>
              <a:rPr lang="en-US" altLang="en-US" sz="1600" dirty="0">
                <a:cs typeface="Times New Roman" panose="02020603050405020304" pitchFamily="18" charset="0"/>
              </a:rPr>
              <a:t>There is </a:t>
            </a:r>
            <a:r>
              <a:rPr lang="en-US" altLang="en-US" sz="1600" b="1" dirty="0">
                <a:cs typeface="Times New Roman" panose="02020603050405020304" pitchFamily="18" charset="0"/>
              </a:rPr>
              <a:t>no additional empty </a:t>
            </a:r>
            <a:r>
              <a:rPr lang="en-US" altLang="en-US" sz="1600" dirty="0">
                <a:cs typeface="Times New Roman" panose="02020603050405020304" pitchFamily="18" charset="0"/>
              </a:rPr>
              <a:t>space above or below a span – it is </a:t>
            </a:r>
            <a:r>
              <a:rPr lang="en-US" altLang="en-US" sz="1600" b="1" dirty="0">
                <a:cs typeface="Times New Roman" panose="02020603050405020304" pitchFamily="18" charset="0"/>
              </a:rPr>
              <a:t>inline display</a:t>
            </a:r>
            <a:r>
              <a:rPr lang="en-US" altLang="en-US" sz="1600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18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1797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425"/>
            <a:ext cx="47656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62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488" y="5435600"/>
              <a:ext cx="458787" cy="503238"/>
            </p14:xfrm>
          </p:contentPart>
        </mc:Choice>
        <mc:Fallback xmlns="">
          <p:pic>
            <p:nvPicPr>
              <p:cNvPr id="15362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2723" y="5423001"/>
                <a:ext cx="482195" cy="530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63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5561013"/>
              <a:ext cx="4125912" cy="130175"/>
            </p14:xfrm>
          </p:contentPart>
        </mc:Choice>
        <mc:Fallback xmlns="">
          <p:pic>
            <p:nvPicPr>
              <p:cNvPr id="15363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523" y="5548067"/>
                <a:ext cx="4153272" cy="157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36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9488" y="5397500"/>
              <a:ext cx="3556000" cy="288925"/>
            </p14:xfrm>
          </p:contentPart>
        </mc:Choice>
        <mc:Fallback xmlns="">
          <p:pic>
            <p:nvPicPr>
              <p:cNvPr id="1536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4808" y="5389944"/>
                <a:ext cx="3567160" cy="299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65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25025" y="5356225"/>
              <a:ext cx="1588" cy="1588"/>
            </p14:xfrm>
          </p:contentPart>
        </mc:Choice>
        <mc:Fallback xmlns="">
          <p:pic>
            <p:nvPicPr>
              <p:cNvPr id="15365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83737" y="5314937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F01070-E13C-497E-B1EE-F815884A8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89" y="1902422"/>
            <a:ext cx="4531399" cy="4563060"/>
          </a:xfrm>
          <a:prstGeom prst="rect">
            <a:avLst/>
          </a:prstGeom>
        </p:spPr>
      </p:pic>
      <p:sp>
        <p:nvSpPr>
          <p:cNvPr id="12595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78575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2133F6-D820-4151-B800-1731F919ECA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400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61325" cy="609600"/>
          </a:xfrm>
        </p:spPr>
        <p:txBody>
          <a:bodyPr/>
          <a:lstStyle/>
          <a:p>
            <a:pPr algn="l"/>
            <a:r>
              <a:rPr lang="en-US" altLang="en-US"/>
              <a:t>3.7 HTML  &lt;div&gt; and   &lt;span&gt; </a:t>
            </a:r>
          </a:p>
        </p:txBody>
      </p:sp>
      <p:sp>
        <p:nvSpPr>
          <p:cNvPr id="125956" name="Rectangle 3"/>
          <p:cNvSpPr>
            <a:spLocks noChangeArrowheads="1"/>
          </p:cNvSpPr>
          <p:nvPr/>
        </p:nvSpPr>
        <p:spPr bwMode="auto">
          <a:xfrm>
            <a:off x="4549775" y="2859088"/>
            <a:ext cx="480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 Unicode MS" pitchFamily="34" charset="-128"/>
              </a:rPr>
              <a:t>.</a:t>
            </a:r>
            <a:r>
              <a:rPr lang="en-US" altLang="en-US" sz="1200" dirty="0" err="1">
                <a:solidFill>
                  <a:srgbClr val="FF00FF"/>
                </a:solidFill>
                <a:latin typeface="Arial Unicode MS" pitchFamily="34" charset="-128"/>
              </a:rPr>
              <a:t>companyname</a:t>
            </a:r>
            <a:r>
              <a:rPr lang="en-US" altLang="en-US" sz="1200" dirty="0">
                <a:solidFill>
                  <a:srgbClr val="FF00FF"/>
                </a:solidFill>
                <a:latin typeface="Arial Unicode MS" pitchFamily="34" charset="-128"/>
              </a:rPr>
              <a:t> </a:t>
            </a:r>
            <a:r>
              <a:rPr lang="en-US" altLang="en-US" sz="1200" dirty="0">
                <a:latin typeface="Arial Unicode MS" pitchFamily="34" charset="-128"/>
              </a:rPr>
              <a:t>{ </a:t>
            </a:r>
            <a:r>
              <a:rPr lang="en-US" altLang="en-US" sz="1200" dirty="0" err="1">
                <a:latin typeface="Arial Unicode MS" pitchFamily="34" charset="-128"/>
              </a:rPr>
              <a:t>font-weight:</a:t>
            </a:r>
            <a:r>
              <a:rPr lang="en-US" altLang="en-US" sz="1200" dirty="0" err="1">
                <a:solidFill>
                  <a:srgbClr val="FF0000"/>
                </a:solidFill>
                <a:latin typeface="Arial Unicode MS" pitchFamily="34" charset="-128"/>
              </a:rPr>
              <a:t>bold</a:t>
            </a:r>
            <a:r>
              <a:rPr lang="en-US" altLang="en-US" sz="1200" dirty="0">
                <a:latin typeface="Arial Unicode MS" pitchFamily="34" charset="-128"/>
              </a:rPr>
              <a:t>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 Unicode MS" pitchFamily="34" charset="-128"/>
              </a:rPr>
              <a:t>                         </a:t>
            </a:r>
            <a:r>
              <a:rPr lang="en-US" altLang="en-US" sz="1200" dirty="0" err="1">
                <a:latin typeface="Arial Unicode MS" pitchFamily="34" charset="-128"/>
              </a:rPr>
              <a:t>font-family:Georgia</a:t>
            </a:r>
            <a:r>
              <a:rPr lang="en-US" altLang="en-US" sz="1200" dirty="0">
                <a:latin typeface="Arial Unicode MS" pitchFamily="34" charset="-128"/>
              </a:rPr>
              <a:t>, "Times New Roman", serif;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 Unicode MS" pitchFamily="34" charset="-128"/>
              </a:rPr>
              <a:t>                         font-size:</a:t>
            </a:r>
            <a:r>
              <a:rPr lang="en-US" altLang="en-US" sz="1200" dirty="0">
                <a:solidFill>
                  <a:srgbClr val="FF0000"/>
                </a:solidFill>
                <a:latin typeface="Arial Unicode MS" pitchFamily="34" charset="-128"/>
              </a:rPr>
              <a:t>1.25em</a:t>
            </a:r>
            <a:r>
              <a:rPr lang="en-US" altLang="en-US" sz="1200" dirty="0">
                <a:latin typeface="Arial Unicode MS" pitchFamily="34" charset="-128"/>
              </a:rPr>
              <a:t>; } 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4625975" y="3962400"/>
            <a:ext cx="3962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latin typeface="Arial Unicode MS" pitchFamily="34" charset="-128"/>
              </a:rPr>
              <a:t>&lt;p&gt;&lt;</a:t>
            </a:r>
            <a:r>
              <a:rPr lang="en-US" altLang="en-US" sz="1100" dirty="0">
                <a:solidFill>
                  <a:srgbClr val="FF0000"/>
                </a:solidFill>
                <a:latin typeface="Arial Unicode MS" pitchFamily="34" charset="-128"/>
              </a:rPr>
              <a:t>span </a:t>
            </a:r>
            <a:r>
              <a:rPr lang="en-US" altLang="en-US" sz="1100" dirty="0">
                <a:solidFill>
                  <a:srgbClr val="FF00FF"/>
                </a:solidFill>
                <a:latin typeface="Arial Unicode MS" pitchFamily="34" charset="-128"/>
              </a:rPr>
              <a:t>class</a:t>
            </a:r>
            <a:r>
              <a:rPr lang="en-US" altLang="en-US" sz="1100" dirty="0">
                <a:latin typeface="Arial Unicode MS" pitchFamily="34" charset="-128"/>
              </a:rPr>
              <a:t>="</a:t>
            </a:r>
            <a:r>
              <a:rPr lang="en-US" altLang="en-US" sz="1100" dirty="0" err="1">
                <a:solidFill>
                  <a:srgbClr val="FF00FF"/>
                </a:solidFill>
                <a:latin typeface="Arial Unicode MS" pitchFamily="34" charset="-128"/>
              </a:rPr>
              <a:t>companyname</a:t>
            </a:r>
            <a:r>
              <a:rPr lang="en-US" altLang="en-US" sz="1100" dirty="0">
                <a:latin typeface="Arial Unicode MS" pitchFamily="34" charset="-128"/>
              </a:rPr>
              <a:t>"&gt;Trillium Media Design&lt;/</a:t>
            </a:r>
            <a:r>
              <a:rPr lang="en-US" altLang="en-US" sz="1100" dirty="0">
                <a:solidFill>
                  <a:srgbClr val="FF0000"/>
                </a:solidFill>
                <a:latin typeface="Arial Unicode MS" pitchFamily="34" charset="-128"/>
              </a:rPr>
              <a:t>span</a:t>
            </a:r>
            <a:r>
              <a:rPr lang="en-US" altLang="en-US" sz="1100" dirty="0">
                <a:latin typeface="Arial Unicode MS" pitchFamily="34" charset="-128"/>
              </a:rPr>
              <a:t>&gt; will bring your company's Web presence to the next level.&lt;</a:t>
            </a:r>
            <a:r>
              <a:rPr lang="en-US" altLang="en-US" sz="1100" dirty="0" err="1">
                <a:latin typeface="Arial Unicode MS" pitchFamily="34" charset="-128"/>
              </a:rPr>
              <a:t>br</a:t>
            </a:r>
            <a:r>
              <a:rPr lang="en-US" altLang="en-US" sz="1100" dirty="0">
                <a:latin typeface="Arial Unicode MS" pitchFamily="34" charset="-128"/>
              </a:rPr>
              <a:t> /&gt;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5958" name="Rectangle 5"/>
          <p:cNvSpPr>
            <a:spLocks noChangeArrowheads="1"/>
          </p:cNvSpPr>
          <p:nvPr/>
        </p:nvSpPr>
        <p:spPr bwMode="auto">
          <a:xfrm flipH="1">
            <a:off x="5784486" y="4987925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CC00"/>
                </a:solidFill>
                <a:latin typeface="Times New Roman" panose="02020603050405020304" pitchFamily="18" charset="0"/>
              </a:rPr>
              <a:t>HOP 3.6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891570" y="4108352"/>
              <a:ext cx="563400" cy="95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2490" y="4070192"/>
                <a:ext cx="6012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5151490" y="4110872"/>
              <a:ext cx="1473840" cy="38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2410" y="4073419"/>
                <a:ext cx="1511640" cy="112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41170" y="4154792"/>
              <a:ext cx="1400040" cy="29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2090" y="4116632"/>
                <a:ext cx="14378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-320268" y="3375313"/>
              <a:ext cx="526644" cy="282287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329602" y="3365975"/>
                <a:ext cx="545312" cy="300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1730375" y="3324225"/>
              <a:ext cx="1095375" cy="409575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21016" y="3314900"/>
                <a:ext cx="1114093" cy="428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-457200" y="3929063"/>
              <a:ext cx="3008313" cy="341312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466559" y="3919702"/>
                <a:ext cx="3027032" cy="360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/>
              <p14:cNvContentPartPr/>
              <p14:nvPr/>
            </p14:nvContentPartPr>
            <p14:xfrm>
              <a:off x="4449490" y="2976512"/>
              <a:ext cx="966600" cy="61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30410" y="2938352"/>
                <a:ext cx="10044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5012582" y="3138022"/>
              <a:ext cx="952200" cy="881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95662" y="3121102"/>
                <a:ext cx="985320" cy="9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5952" name="Ink 125951">
                <a:extLst>
                  <a:ext uri="{FF2B5EF4-FFF2-40B4-BE49-F238E27FC236}">
                    <a16:creationId xmlns:a16="http://schemas.microsoft.com/office/drawing/2014/main" id="{75B02537-4E5D-4937-9D70-FD51E09316A5}"/>
                  </a:ext>
                </a:extLst>
              </p14:cNvPr>
              <p14:cNvContentPartPr/>
              <p14:nvPr/>
            </p14:nvContentPartPr>
            <p14:xfrm>
              <a:off x="3084497" y="6073807"/>
              <a:ext cx="1423800" cy="474840"/>
            </p14:xfrm>
          </p:contentPart>
        </mc:Choice>
        <mc:Fallback xmlns="">
          <p:pic>
            <p:nvPicPr>
              <p:cNvPr id="125952" name="Ink 125951">
                <a:extLst>
                  <a:ext uri="{FF2B5EF4-FFF2-40B4-BE49-F238E27FC236}">
                    <a16:creationId xmlns:a16="http://schemas.microsoft.com/office/drawing/2014/main" id="{75B02537-4E5D-4937-9D70-FD51E09316A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75497" y="6065160"/>
                <a:ext cx="1441440" cy="492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5953" name="Ink 125952">
                <a:extLst>
                  <a:ext uri="{FF2B5EF4-FFF2-40B4-BE49-F238E27FC236}">
                    <a16:creationId xmlns:a16="http://schemas.microsoft.com/office/drawing/2014/main" id="{17CA483E-5BDB-4F1C-A893-400039B6F8AD}"/>
                  </a:ext>
                </a:extLst>
              </p14:cNvPr>
              <p14:cNvContentPartPr/>
              <p14:nvPr/>
            </p14:nvContentPartPr>
            <p14:xfrm>
              <a:off x="2536577" y="6124927"/>
              <a:ext cx="400680" cy="252360"/>
            </p14:xfrm>
          </p:contentPart>
        </mc:Choice>
        <mc:Fallback xmlns="">
          <p:pic>
            <p:nvPicPr>
              <p:cNvPr id="125953" name="Ink 125952">
                <a:extLst>
                  <a:ext uri="{FF2B5EF4-FFF2-40B4-BE49-F238E27FC236}">
                    <a16:creationId xmlns:a16="http://schemas.microsoft.com/office/drawing/2014/main" id="{17CA483E-5BDB-4F1C-A893-400039B6F8A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27577" y="6116287"/>
                <a:ext cx="4183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5959" name="Ink 125958">
                <a:extLst>
                  <a:ext uri="{FF2B5EF4-FFF2-40B4-BE49-F238E27FC236}">
                    <a16:creationId xmlns:a16="http://schemas.microsoft.com/office/drawing/2014/main" id="{0A057C13-AECE-40E7-824C-086B54338EAB}"/>
                  </a:ext>
                </a:extLst>
              </p14:cNvPr>
              <p14:cNvContentPartPr/>
              <p14:nvPr/>
            </p14:nvContentPartPr>
            <p14:xfrm>
              <a:off x="3400217" y="5771767"/>
              <a:ext cx="237240" cy="154080"/>
            </p14:xfrm>
          </p:contentPart>
        </mc:Choice>
        <mc:Fallback xmlns="">
          <p:pic>
            <p:nvPicPr>
              <p:cNvPr id="125959" name="Ink 125958">
                <a:extLst>
                  <a:ext uri="{FF2B5EF4-FFF2-40B4-BE49-F238E27FC236}">
                    <a16:creationId xmlns:a16="http://schemas.microsoft.com/office/drawing/2014/main" id="{0A057C13-AECE-40E7-824C-086B54338EA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91231" y="5762767"/>
                <a:ext cx="254853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5960" name="Ink 125959">
                <a:extLst>
                  <a:ext uri="{FF2B5EF4-FFF2-40B4-BE49-F238E27FC236}">
                    <a16:creationId xmlns:a16="http://schemas.microsoft.com/office/drawing/2014/main" id="{C43BA7E4-3679-4D3D-B223-7C661915230A}"/>
                  </a:ext>
                </a:extLst>
              </p14:cNvPr>
              <p14:cNvContentPartPr/>
              <p14:nvPr/>
            </p14:nvContentPartPr>
            <p14:xfrm>
              <a:off x="2079377" y="5782567"/>
              <a:ext cx="1130040" cy="178560"/>
            </p14:xfrm>
          </p:contentPart>
        </mc:Choice>
        <mc:Fallback xmlns="">
          <p:pic>
            <p:nvPicPr>
              <p:cNvPr id="125960" name="Ink 125959">
                <a:extLst>
                  <a:ext uri="{FF2B5EF4-FFF2-40B4-BE49-F238E27FC236}">
                    <a16:creationId xmlns:a16="http://schemas.microsoft.com/office/drawing/2014/main" id="{C43BA7E4-3679-4D3D-B223-7C661915230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70380" y="5773910"/>
                <a:ext cx="1147674" cy="196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5961" name="Ink 125960">
                <a:extLst>
                  <a:ext uri="{FF2B5EF4-FFF2-40B4-BE49-F238E27FC236}">
                    <a16:creationId xmlns:a16="http://schemas.microsoft.com/office/drawing/2014/main" id="{A0BCB14A-DA37-4429-B851-AFED5D04E223}"/>
                  </a:ext>
                </a:extLst>
              </p14:cNvPr>
              <p14:cNvContentPartPr/>
              <p14:nvPr/>
            </p14:nvContentPartPr>
            <p14:xfrm>
              <a:off x="1351817" y="5710207"/>
              <a:ext cx="562320" cy="326520"/>
            </p14:xfrm>
          </p:contentPart>
        </mc:Choice>
        <mc:Fallback xmlns="">
          <p:pic>
            <p:nvPicPr>
              <p:cNvPr id="125961" name="Ink 125960">
                <a:extLst>
                  <a:ext uri="{FF2B5EF4-FFF2-40B4-BE49-F238E27FC236}">
                    <a16:creationId xmlns:a16="http://schemas.microsoft.com/office/drawing/2014/main" id="{A0BCB14A-DA37-4429-B851-AFED5D04E22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43177" y="5701567"/>
                <a:ext cx="579960" cy="344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07DB59-4D77-490E-8E96-4BB5E25A51F5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5600" y="4038600"/>
          <a:ext cx="50292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4573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template.html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57929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external.html</a:t>
                      </a:r>
                    </a:p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color.css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3.7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329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01098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0"/>
            <a:ext cx="7164387" cy="549275"/>
          </a:xfrm>
        </p:spPr>
        <p:txBody>
          <a:bodyPr/>
          <a:lstStyle/>
          <a:p>
            <a:pPr eaLnBrk="1" hangingPunct="1"/>
            <a:r>
              <a:rPr lang="en-US" altLang="en-US"/>
              <a:t>External Style Sheets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248400"/>
          </a:xfrm>
        </p:spPr>
        <p:txBody>
          <a:bodyPr/>
          <a:lstStyle/>
          <a:p>
            <a:pPr eaLnBrk="1" hangingPunct="1"/>
            <a:r>
              <a:rPr lang="en-US" altLang="en-US" sz="2200" b="1" dirty="0">
                <a:solidFill>
                  <a:srgbClr val="33CC33"/>
                </a:solidFill>
                <a:cs typeface="Arial" panose="020B0604020202020204" pitchFamily="34" charset="0"/>
              </a:rPr>
              <a:t>External </a:t>
            </a:r>
            <a:r>
              <a:rPr lang="en-US" altLang="en-US" sz="2200" b="1" dirty="0">
                <a:cs typeface="Arial" panose="020B0604020202020204" pitchFamily="34" charset="0"/>
              </a:rPr>
              <a:t>Style Sheets</a:t>
            </a:r>
            <a:r>
              <a:rPr lang="en-US" altLang="en-US" sz="2200" dirty="0">
                <a:cs typeface="Arial" panose="020B0604020202020204" pitchFamily="34" charset="0"/>
              </a:rPr>
              <a:t> are contained in a </a:t>
            </a:r>
            <a:r>
              <a:rPr lang="en-US" altLang="en-US" sz="2200" b="1" dirty="0">
                <a:solidFill>
                  <a:schemeClr val="hlink"/>
                </a:solidFill>
                <a:cs typeface="Arial" panose="020B0604020202020204" pitchFamily="34" charset="0"/>
              </a:rPr>
              <a:t>text file </a:t>
            </a:r>
            <a:r>
              <a:rPr lang="en-US" altLang="en-US" sz="2200" b="1" dirty="0">
                <a:solidFill>
                  <a:srgbClr val="66CCFF"/>
                </a:solidFill>
                <a:cs typeface="Arial" panose="020B0604020202020204" pitchFamily="34" charset="0"/>
              </a:rPr>
              <a:t>separate</a:t>
            </a:r>
            <a:r>
              <a:rPr lang="en-US" altLang="en-US" sz="2200" dirty="0">
                <a:cs typeface="Arial" panose="020B0604020202020204" pitchFamily="34" charset="0"/>
              </a:rPr>
              <a:t> from the HTML documents. </a:t>
            </a:r>
          </a:p>
          <a:p>
            <a:pPr eaLnBrk="1" hangingPunct="1"/>
            <a:endParaRPr lang="en-US" altLang="en-US" sz="22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200" dirty="0">
                <a:cs typeface="Arial" panose="020B0604020202020204" pitchFamily="34" charset="0"/>
              </a:rPr>
              <a:t>The </a:t>
            </a:r>
            <a:r>
              <a:rPr lang="en-US" altLang="en-US" sz="2200" b="1" dirty="0">
                <a:cs typeface="Times New Roman" panose="02020603050405020304" pitchFamily="18" charset="0"/>
              </a:rPr>
              <a:t>&lt;</a:t>
            </a:r>
            <a:r>
              <a:rPr lang="en-US" altLang="en-US" sz="2200" b="1" dirty="0">
                <a:solidFill>
                  <a:schemeClr val="hlink"/>
                </a:solidFill>
                <a:cs typeface="Times New Roman" panose="02020603050405020304" pitchFamily="18" charset="0"/>
              </a:rPr>
              <a:t>link</a:t>
            </a:r>
            <a:r>
              <a:rPr lang="en-US" altLang="en-US" sz="2200" b="1" dirty="0">
                <a:cs typeface="Times New Roman" panose="02020603050405020304" pitchFamily="18" charset="0"/>
              </a:rPr>
              <a:t>&gt;</a:t>
            </a:r>
            <a:r>
              <a:rPr lang="en-US" altLang="en-US" sz="2200" dirty="0">
                <a:cs typeface="Arial" panose="020B0604020202020204" pitchFamily="34" charset="0"/>
              </a:rPr>
              <a:t> tag is 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is a </a:t>
            </a:r>
            <a:r>
              <a:rPr lang="en-US" altLang="en-US" sz="2000" b="1" dirty="0">
                <a:solidFill>
                  <a:srgbClr val="33CC33"/>
                </a:solidFill>
                <a:cs typeface="Arial" panose="020B0604020202020204" pitchFamily="34" charset="0"/>
              </a:rPr>
              <a:t>self-contained </a:t>
            </a:r>
            <a:r>
              <a:rPr lang="en-US" altLang="en-US" sz="2000" b="1" dirty="0">
                <a:cs typeface="Arial" panose="020B0604020202020204" pitchFamily="34" charset="0"/>
              </a:rPr>
              <a:t>tag 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is</a:t>
            </a:r>
            <a:r>
              <a:rPr lang="en-US" altLang="en-US" sz="2000" b="1" dirty="0">
                <a:cs typeface="Arial" panose="020B0604020202020204" pitchFamily="34" charset="0"/>
              </a:rPr>
              <a:t> used in the </a:t>
            </a:r>
            <a:r>
              <a:rPr lang="en-US" altLang="en-US" sz="2000" b="1" dirty="0">
                <a:solidFill>
                  <a:schemeClr val="hlink"/>
                </a:solidFill>
                <a:cs typeface="Arial" panose="020B0604020202020204" pitchFamily="34" charset="0"/>
              </a:rPr>
              <a:t>header</a:t>
            </a:r>
            <a:r>
              <a:rPr lang="en-US" altLang="en-US" sz="2000" b="1" dirty="0">
                <a:cs typeface="Arial" panose="020B0604020202020204" pitchFamily="34" charset="0"/>
              </a:rPr>
              <a:t> section</a:t>
            </a:r>
            <a:r>
              <a:rPr lang="en-US" altLang="en-US" sz="2000" dirty="0">
                <a:cs typeface="Arial" panose="020B0604020202020204" pitchFamily="34" charset="0"/>
              </a:rPr>
              <a:t> of an HTML document to "</a:t>
            </a:r>
            <a:r>
              <a:rPr lang="en-US" altLang="en-US" sz="2000" b="1" dirty="0">
                <a:cs typeface="Arial" panose="020B0604020202020204" pitchFamily="34" charset="0"/>
              </a:rPr>
              <a:t>link</a:t>
            </a:r>
            <a:r>
              <a:rPr lang="en-US" altLang="en-US" sz="2000" dirty="0">
                <a:cs typeface="Arial" panose="020B0604020202020204" pitchFamily="34" charset="0"/>
              </a:rPr>
              <a:t>" the </a:t>
            </a:r>
            <a:r>
              <a:rPr lang="en-US" altLang="en-US" sz="2000" b="1" dirty="0">
                <a:cs typeface="Arial" panose="020B0604020202020204" pitchFamily="34" charset="0"/>
              </a:rPr>
              <a:t>style sheet</a:t>
            </a:r>
            <a:r>
              <a:rPr lang="en-US" altLang="en-US" sz="2000" dirty="0">
                <a:cs typeface="Arial" panose="020B0604020202020204" pitchFamily="34" charset="0"/>
              </a:rPr>
              <a:t> with the </a:t>
            </a:r>
            <a:r>
              <a:rPr lang="en-US" altLang="en-US" sz="2000" b="1" dirty="0">
                <a:cs typeface="Arial" panose="020B0604020202020204" pitchFamily="34" charset="0"/>
              </a:rPr>
              <a:t>web page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external style sheet file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page</a:t>
            </a:r>
          </a:p>
          <a:p>
            <a:pPr marL="457200" lvl="1" indent="0" eaLnBrk="1" hangingPunct="1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r>
              <a:rPr lang="en-US" altLang="en-US" sz="2000" b="1" dirty="0">
                <a:highlight>
                  <a:srgbClr val="FFFF00"/>
                </a:highlight>
                <a:cs typeface="Times New Roman" panose="02020603050405020304" pitchFamily="18" charset="0"/>
              </a:rPr>
              <a:t>      &lt;link </a:t>
            </a:r>
            <a:r>
              <a:rPr lang="en-US" altLang="en-US" sz="2000" b="1" dirty="0" err="1">
                <a:solidFill>
                  <a:schemeClr val="hlink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rel</a:t>
            </a:r>
            <a:r>
              <a:rPr lang="en-US" altLang="en-US" sz="2000" b="1" dirty="0">
                <a:highlight>
                  <a:srgbClr val="FFFF00"/>
                </a:highlight>
                <a:cs typeface="Times New Roman" panose="02020603050405020304" pitchFamily="18" charset="0"/>
              </a:rPr>
              <a:t>="stylesheet" </a:t>
            </a:r>
            <a:r>
              <a:rPr lang="en-US" altLang="en-US" sz="2000" b="1" dirty="0" err="1">
                <a:solidFill>
                  <a:schemeClr val="hlink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href</a:t>
            </a:r>
            <a:r>
              <a:rPr lang="en-US" altLang="en-US" sz="2000" b="1" dirty="0">
                <a:highlight>
                  <a:srgbClr val="FFFF00"/>
                </a:highlight>
                <a:cs typeface="Times New Roman" panose="02020603050405020304" pitchFamily="18" charset="0"/>
              </a:rPr>
              <a:t>="</a:t>
            </a:r>
            <a:r>
              <a:rPr lang="en-US" altLang="en-US" sz="2000" b="1" dirty="0">
                <a:solidFill>
                  <a:srgbClr val="FF00FF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color.css</a:t>
            </a:r>
            <a:r>
              <a:rPr lang="en-US" altLang="en-US" sz="2000" b="1" dirty="0">
                <a:highlight>
                  <a:srgbClr val="FFFF00"/>
                </a:highlight>
                <a:cs typeface="Times New Roman" panose="02020603050405020304" pitchFamily="18" charset="0"/>
              </a:rPr>
              <a:t>“&gt;</a:t>
            </a:r>
            <a:r>
              <a:rPr lang="en-US" altLang="en-US" sz="2000" dirty="0"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200" b="1" dirty="0">
                <a:solidFill>
                  <a:srgbClr val="FF00FF"/>
                </a:solidFill>
                <a:cs typeface="Arial" panose="020B0604020202020204" pitchFamily="34" charset="0"/>
              </a:rPr>
              <a:t>Multiple web pages</a:t>
            </a:r>
            <a:r>
              <a:rPr lang="en-US" altLang="en-US" sz="22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>
                <a:cs typeface="Arial" panose="020B0604020202020204" pitchFamily="34" charset="0"/>
              </a:rPr>
              <a:t>can </a:t>
            </a:r>
            <a:r>
              <a:rPr lang="en-US" altLang="en-US" sz="2200" b="1" dirty="0">
                <a:cs typeface="Arial" panose="020B0604020202020204" pitchFamily="34" charset="0"/>
              </a:rPr>
              <a:t>link to </a:t>
            </a:r>
            <a:r>
              <a:rPr lang="en-US" altLang="en-US" sz="2200" dirty="0">
                <a:cs typeface="Arial" panose="020B0604020202020204" pitchFamily="34" charset="0"/>
              </a:rPr>
              <a:t>the</a:t>
            </a:r>
            <a:r>
              <a:rPr lang="en-US" altLang="en-US" sz="2200" b="1" dirty="0">
                <a:cs typeface="Arial" panose="020B0604020202020204" pitchFamily="34" charset="0"/>
              </a:rPr>
              <a:t> </a:t>
            </a:r>
            <a:r>
              <a:rPr lang="en-US" altLang="en-US" sz="2200" b="1" dirty="0">
                <a:solidFill>
                  <a:schemeClr val="hlink"/>
                </a:solidFill>
                <a:cs typeface="Arial" panose="020B0604020202020204" pitchFamily="34" charset="0"/>
              </a:rPr>
              <a:t>same</a:t>
            </a:r>
            <a:r>
              <a:rPr lang="en-US" altLang="en-US" sz="2200" b="1" dirty="0">
                <a:cs typeface="Arial" panose="020B0604020202020204" pitchFamily="34" charset="0"/>
              </a:rPr>
              <a:t> </a:t>
            </a:r>
            <a:r>
              <a:rPr lang="en-US" altLang="en-US" sz="2200" b="1" dirty="0">
                <a:solidFill>
                  <a:srgbClr val="33CC33"/>
                </a:solidFill>
                <a:cs typeface="Arial" panose="020B0604020202020204" pitchFamily="34" charset="0"/>
              </a:rPr>
              <a:t>external </a:t>
            </a:r>
            <a:r>
              <a:rPr lang="en-US" altLang="en-US" sz="2200" b="1" dirty="0">
                <a:cs typeface="Arial" panose="020B0604020202020204" pitchFamily="34" charset="0"/>
              </a:rPr>
              <a:t>style sheet file.</a:t>
            </a:r>
          </a:p>
          <a:p>
            <a:pPr eaLnBrk="1" hangingPunct="1"/>
            <a:endParaRPr lang="en-US" altLang="en-US" sz="2200" b="1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200" dirty="0">
                <a:cs typeface="Arial" panose="020B0604020202020204" pitchFamily="34" charset="0"/>
              </a:rPr>
              <a:t>+’s: The </a:t>
            </a:r>
            <a:r>
              <a:rPr lang="en-US" altLang="en-US" sz="2200" b="1" dirty="0">
                <a:solidFill>
                  <a:srgbClr val="33CC33"/>
                </a:solidFill>
                <a:cs typeface="Arial" panose="020B0604020202020204" pitchFamily="34" charset="0"/>
              </a:rPr>
              <a:t>External </a:t>
            </a:r>
            <a:r>
              <a:rPr lang="en-US" altLang="en-US" sz="2200" b="1" dirty="0">
                <a:cs typeface="Arial" panose="020B0604020202020204" pitchFamily="34" charset="0"/>
              </a:rPr>
              <a:t>Style Sheet text file</a:t>
            </a:r>
            <a:r>
              <a:rPr lang="en-US" altLang="en-US" sz="2200" dirty="0">
                <a:cs typeface="Arial" panose="020B0604020202020204" pitchFamily="34" charset="0"/>
              </a:rPr>
              <a:t> is </a:t>
            </a:r>
          </a:p>
          <a:p>
            <a:pPr lvl="1" eaLnBrk="1" hangingPunct="1"/>
            <a:r>
              <a:rPr lang="en-US" altLang="en-US" sz="2000" b="1" dirty="0">
                <a:cs typeface="Arial" panose="020B0604020202020204" pitchFamily="34" charset="0"/>
              </a:rPr>
              <a:t>saved</a:t>
            </a:r>
            <a:r>
              <a:rPr lang="en-US" altLang="en-US" sz="2000" dirty="0">
                <a:cs typeface="Arial" panose="020B0604020202020204" pitchFamily="34" charset="0"/>
              </a:rPr>
              <a:t> with the </a:t>
            </a:r>
            <a:r>
              <a:rPr lang="en-US" altLang="en-US" sz="2000" b="1" dirty="0">
                <a:solidFill>
                  <a:schemeClr val="hlink"/>
                </a:solidFill>
                <a:cs typeface="Arial" panose="020B0604020202020204" pitchFamily="34" charset="0"/>
              </a:rPr>
              <a:t>file extension ".</a:t>
            </a:r>
            <a:r>
              <a:rPr lang="en-US" altLang="en-US" sz="2000" b="1" dirty="0" err="1">
                <a:solidFill>
                  <a:schemeClr val="hlink"/>
                </a:solidFill>
                <a:cs typeface="Arial" panose="020B0604020202020204" pitchFamily="34" charset="0"/>
              </a:rPr>
              <a:t>css</a:t>
            </a:r>
            <a:r>
              <a:rPr lang="en-US" altLang="en-US" sz="2000" b="1" dirty="0">
                <a:solidFill>
                  <a:schemeClr val="hlink"/>
                </a:solidFill>
                <a:cs typeface="Arial" panose="020B0604020202020204" pitchFamily="34" charset="0"/>
              </a:rPr>
              <a:t>"</a:t>
            </a:r>
            <a:r>
              <a:rPr lang="en-US" altLang="en-US" sz="2000" dirty="0">
                <a:cs typeface="Arial" panose="020B0604020202020204" pitchFamily="34" charset="0"/>
              </a:rPr>
              <a:t> and </a:t>
            </a:r>
          </a:p>
          <a:p>
            <a:pPr lvl="1" eaLnBrk="1" hangingPunct="1"/>
            <a:r>
              <a:rPr lang="en-US" altLang="en-US" sz="2000" b="1" dirty="0">
                <a:solidFill>
                  <a:srgbClr val="3366FF"/>
                </a:solidFill>
                <a:cs typeface="Arial" panose="020B0604020202020204" pitchFamily="34" charset="0"/>
              </a:rPr>
              <a:t>contains</a:t>
            </a:r>
            <a:r>
              <a:rPr lang="en-US" altLang="en-US" sz="2000" b="1" dirty="0">
                <a:solidFill>
                  <a:schemeClr val="hlink"/>
                </a:solidFill>
                <a:cs typeface="Arial" panose="020B0604020202020204" pitchFamily="34" charset="0"/>
              </a:rPr>
              <a:t> only style rules</a:t>
            </a:r>
            <a:r>
              <a:rPr lang="en-US" altLang="en-US" sz="2000" dirty="0">
                <a:cs typeface="Arial" panose="020B0604020202020204" pitchFamily="34" charset="0"/>
              </a:rPr>
              <a:t>. 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It does 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not</a:t>
            </a:r>
            <a:r>
              <a:rPr lang="en-US" altLang="en-US" sz="2000" dirty="0">
                <a:cs typeface="Arial" panose="020B0604020202020204" pitchFamily="34" charset="0"/>
              </a:rPr>
              <a:t> contain </a:t>
            </a:r>
            <a:r>
              <a:rPr lang="en-US" altLang="en-US" sz="2000" b="1" dirty="0">
                <a:cs typeface="Arial" panose="020B0604020202020204" pitchFamily="34" charset="0"/>
              </a:rPr>
              <a:t>any HTML tags</a:t>
            </a:r>
            <a:r>
              <a:rPr lang="en-US" altLang="en-US" sz="2000" dirty="0">
                <a:cs typeface="Arial" panose="020B0604020202020204" pitchFamily="34" charset="0"/>
              </a:rPr>
              <a:t>.</a:t>
            </a:r>
            <a:r>
              <a:rPr lang="en-US" altLang="en-US" sz="1800" dirty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5687"/>
            <a:ext cx="8382000" cy="697174"/>
          </a:xfrm>
        </p:spPr>
        <p:txBody>
          <a:bodyPr/>
          <a:lstStyle/>
          <a:p>
            <a:pPr eaLnBrk="1" hangingPunct="1"/>
            <a:r>
              <a:rPr lang="en-US" altLang="en-US"/>
              <a:t>Using an External Style Sheet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458200" cy="2455461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A style sheet document is an ASCII text document with a </a:t>
            </a:r>
            <a:r>
              <a:rPr lang="en-US" altLang="en-US" sz="2000" b="1" dirty="0"/>
              <a:t>.</a:t>
            </a:r>
            <a:r>
              <a:rPr lang="en-US" altLang="en-US" sz="2000" b="1" dirty="0" err="1"/>
              <a:t>css</a:t>
            </a:r>
            <a:r>
              <a:rPr lang="en-US" altLang="en-US" sz="2000" b="1" dirty="0"/>
              <a:t> extension</a:t>
            </a:r>
          </a:p>
          <a:p>
            <a:pPr lvl="1" eaLnBrk="1" hangingPunct="1"/>
            <a:r>
              <a:rPr lang="en-US" altLang="en-US" sz="2000" dirty="0"/>
              <a:t>The &lt;</a:t>
            </a:r>
            <a:r>
              <a:rPr lang="en-US" altLang="en-US" sz="2000" b="1" dirty="0"/>
              <a:t>link</a:t>
            </a:r>
            <a:r>
              <a:rPr lang="en-US" altLang="en-US" sz="2000" dirty="0"/>
              <a:t>&gt; tag is used to </a:t>
            </a:r>
            <a:r>
              <a:rPr lang="en-US" altLang="en-US" sz="2000" b="1" dirty="0">
                <a:solidFill>
                  <a:srgbClr val="00B0F0"/>
                </a:solidFill>
              </a:rPr>
              <a:t>link</a:t>
            </a:r>
            <a:r>
              <a:rPr lang="en-US" altLang="en-US" sz="2000" dirty="0">
                <a:solidFill>
                  <a:srgbClr val="00B0F0"/>
                </a:solidFill>
              </a:rPr>
              <a:t> </a:t>
            </a:r>
            <a:r>
              <a:rPr lang="en-US" altLang="en-US" sz="2000" dirty="0"/>
              <a:t>the style sheet to a Web page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To </a:t>
            </a:r>
            <a:r>
              <a:rPr lang="en-US" altLang="en-US" sz="2000" b="1" dirty="0">
                <a:cs typeface="Times New Roman" panose="02020603050405020304" pitchFamily="18" charset="0"/>
              </a:rPr>
              <a:t>link to</a:t>
            </a:r>
            <a:r>
              <a:rPr lang="en-US" altLang="en-US" sz="2000" dirty="0">
                <a:cs typeface="Times New Roman" panose="02020603050405020304" pitchFamily="18" charset="0"/>
              </a:rPr>
              <a:t> the </a:t>
            </a:r>
            <a:r>
              <a:rPr lang="en-US" altLang="en-US" sz="2000" b="1" dirty="0">
                <a:cs typeface="Times New Roman" panose="02020603050405020304" pitchFamily="18" charset="0"/>
              </a:rPr>
              <a:t>external style sheet </a:t>
            </a:r>
            <a:r>
              <a:rPr lang="en-US" altLang="en-US" sz="2000" dirty="0">
                <a:cs typeface="Times New Roman" panose="02020603050405020304" pitchFamily="18" charset="0"/>
              </a:rPr>
              <a:t>called </a:t>
            </a:r>
            <a:r>
              <a:rPr lang="en-US" altLang="en-US" sz="2000" b="1" dirty="0">
                <a:cs typeface="Times New Roman" panose="02020603050405020304" pitchFamily="18" charset="0"/>
              </a:rPr>
              <a:t>color.css</a:t>
            </a:r>
            <a:r>
              <a:rPr lang="en-US" altLang="en-US" sz="2000" dirty="0">
                <a:cs typeface="Times New Roman" panose="02020603050405020304" pitchFamily="18" charset="0"/>
              </a:rPr>
              <a:t>, the HTML code placed in the </a:t>
            </a:r>
            <a:r>
              <a:rPr lang="en-US" alt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header</a:t>
            </a:r>
            <a:r>
              <a:rPr lang="en-US" altLang="en-US" sz="2000" dirty="0">
                <a:cs typeface="Times New Roman" panose="02020603050405020304" pitchFamily="18" charset="0"/>
              </a:rPr>
              <a:t> section is:</a:t>
            </a:r>
          </a:p>
          <a:p>
            <a:pPr lvl="1" eaLnBrk="1" hangingPunct="1"/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    &lt;link </a:t>
            </a:r>
            <a:r>
              <a:rPr lang="en-US" altLang="en-US" sz="24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rel</a:t>
            </a:r>
            <a:r>
              <a:rPr lang="en-US" altLang="en-US" sz="2400" b="1" dirty="0">
                <a:cs typeface="Times New Roman" panose="02020603050405020304" pitchFamily="18" charset="0"/>
              </a:rPr>
              <a:t>="stylesheet" </a:t>
            </a:r>
            <a:r>
              <a:rPr lang="en-US" altLang="en-US" sz="24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href</a:t>
            </a:r>
            <a:r>
              <a:rPr lang="en-US" altLang="en-US" sz="2400" b="1" dirty="0">
                <a:cs typeface="Times New Roman" panose="02020603050405020304" pitchFamily="18" charset="0"/>
              </a:rPr>
              <a:t>="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color.css</a:t>
            </a:r>
            <a:r>
              <a:rPr lang="en-US" altLang="en-US" sz="2400" b="1" dirty="0">
                <a:cs typeface="Times New Roman" panose="02020603050405020304" pitchFamily="18" charset="0"/>
              </a:rPr>
              <a:t>”&gt;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3548063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1914525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1905000" y="1358330"/>
            <a:ext cx="5257800" cy="162674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2057400" y="1524000"/>
            <a:ext cx="4851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{ background-color: #0000FF;</a:t>
            </a:r>
            <a:endParaRPr lang="en-US" altLang="en-US" sz="24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color: #FFFFFF;</a:t>
            </a:r>
            <a:endParaRPr lang="en-US" altLang="en-US" sz="24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altLang="en-US" sz="2400" b="0" dirty="0">
              <a:latin typeface="Verdana" panose="020B0604030504040204" pitchFamily="34" charset="0"/>
            </a:endParaRP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1295400" y="762000"/>
            <a:ext cx="712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External Style Sheet</a:t>
            </a:r>
            <a:r>
              <a:rPr lang="en-US" altLang="en-US" sz="2400" b="0">
                <a:latin typeface="Verdana" panose="020B0604030504040204" pitchFamily="34" charset="0"/>
              </a:rPr>
              <a:t> </a:t>
            </a:r>
            <a:r>
              <a:rPr lang="en-US" altLang="en-US" sz="2400">
                <a:solidFill>
                  <a:srgbClr val="FF00FF"/>
                </a:solidFill>
                <a:latin typeface="Verdana" panose="020B0604030504040204" pitchFamily="34" charset="0"/>
              </a:rPr>
              <a:t>color.css</a:t>
            </a:r>
            <a:r>
              <a:rPr lang="en-US" altLang="en-US" sz="2400">
                <a:latin typeface="Verdana" panose="020B0604030504040204" pitchFamily="34" charset="0"/>
              </a:rPr>
              <a:t> </a:t>
            </a:r>
            <a:r>
              <a:rPr lang="en-US" altLang="en-US" sz="2400" b="0">
                <a:latin typeface="Verdana" panose="020B0604030504040204" pitchFamily="34" charset="0"/>
              </a:rPr>
              <a:t>as follows:</a:t>
            </a:r>
            <a:r>
              <a:rPr lang="en-US" altLang="en-US" sz="2400" b="0">
                <a:solidFill>
                  <a:schemeClr val="hlink"/>
                </a:solidFill>
                <a:latin typeface="Verdan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4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8238" y="1108933"/>
              <a:ext cx="1546225" cy="284034"/>
            </p14:xfrm>
          </p:contentPart>
        </mc:Choice>
        <mc:Fallback xmlns="">
          <p:pic>
            <p:nvPicPr>
              <p:cNvPr id="184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0318" y="1101733"/>
                <a:ext cx="1563145" cy="302754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4"/>
          <p:cNvSpPr txBox="1">
            <a:spLocks noChangeArrowheads="1"/>
          </p:cNvSpPr>
          <p:nvPr/>
        </p:nvSpPr>
        <p:spPr bwMode="auto">
          <a:xfrm>
            <a:off x="228600" y="3124200"/>
            <a:ext cx="4343400" cy="2246313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body {background-color:#E6E6FA;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	 color:#000000;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	 font-family:Arial, sans-serif;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	 font-size:90%;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h2 {  color: #003366;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.nav { font-size:16px;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font-weight:bold; }</a:t>
            </a:r>
          </a:p>
        </p:txBody>
      </p:sp>
      <p:sp>
        <p:nvSpPr>
          <p:cNvPr id="13414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649CE7-B939-4414-AB7D-E5BB4BC698F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400"/>
          </a:p>
        </p:txBody>
      </p:sp>
      <p:sp>
        <p:nvSpPr>
          <p:cNvPr id="134148" name="AutoShape 16"/>
          <p:cNvSpPr>
            <a:spLocks noChangeArrowheads="1"/>
          </p:cNvSpPr>
          <p:nvPr/>
        </p:nvSpPr>
        <p:spPr bwMode="auto">
          <a:xfrm>
            <a:off x="4191000" y="2438400"/>
            <a:ext cx="4724400" cy="4114800"/>
          </a:xfrm>
          <a:prstGeom prst="leftArrowCallout">
            <a:avLst>
              <a:gd name="adj1" fmla="val 25000"/>
              <a:gd name="adj2" fmla="val 25000"/>
              <a:gd name="adj3" fmla="val 19136"/>
              <a:gd name="adj4" fmla="val 66667"/>
            </a:avLst>
          </a:prstGeom>
          <a:solidFill>
            <a:schemeClr val="hlink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01075" cy="685800"/>
          </a:xfrm>
        </p:spPr>
        <p:txBody>
          <a:bodyPr/>
          <a:lstStyle/>
          <a:p>
            <a:r>
              <a:rPr lang="en-US" altLang="en-US"/>
              <a:t>External Style Sheets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371600"/>
            <a:ext cx="7239000" cy="5257800"/>
          </a:xfrm>
        </p:spPr>
        <p:txBody>
          <a:bodyPr/>
          <a:lstStyle/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Multiple web pages can associate with the </a:t>
            </a:r>
            <a:r>
              <a:rPr lang="en-US" altLang="en-US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altLang="en-US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en-US" altLang="en-US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style sheet file.</a:t>
            </a:r>
          </a:p>
        </p:txBody>
      </p:sp>
      <p:sp>
        <p:nvSpPr>
          <p:cNvPr id="134151" name="AutoShape 11"/>
          <p:cNvSpPr>
            <a:spLocks noChangeArrowheads="1"/>
          </p:cNvSpPr>
          <p:nvPr/>
        </p:nvSpPr>
        <p:spPr bwMode="auto">
          <a:xfrm>
            <a:off x="7391400" y="5029200"/>
            <a:ext cx="1295400" cy="1219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4152" name="Text Box 13"/>
          <p:cNvSpPr txBox="1">
            <a:spLocks noChangeArrowheads="1"/>
          </p:cNvSpPr>
          <p:nvPr/>
        </p:nvSpPr>
        <p:spPr bwMode="auto">
          <a:xfrm>
            <a:off x="1676400" y="2514600"/>
            <a:ext cx="1082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site.css</a:t>
            </a:r>
          </a:p>
        </p:txBody>
      </p:sp>
      <p:sp>
        <p:nvSpPr>
          <p:cNvPr id="134153" name="AutoShape 6"/>
          <p:cNvSpPr>
            <a:spLocks noChangeArrowheads="1"/>
          </p:cNvSpPr>
          <p:nvPr/>
        </p:nvSpPr>
        <p:spPr bwMode="auto">
          <a:xfrm>
            <a:off x="6019800" y="2667000"/>
            <a:ext cx="1295400" cy="10668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index.htm</a:t>
            </a:r>
          </a:p>
        </p:txBody>
      </p:sp>
      <p:sp>
        <p:nvSpPr>
          <p:cNvPr id="134154" name="AutoShape 7"/>
          <p:cNvSpPr>
            <a:spLocks noChangeArrowheads="1"/>
          </p:cNvSpPr>
          <p:nvPr/>
        </p:nvSpPr>
        <p:spPr bwMode="auto">
          <a:xfrm>
            <a:off x="6477000" y="3581400"/>
            <a:ext cx="1219200" cy="10668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clients.htm</a:t>
            </a:r>
          </a:p>
        </p:txBody>
      </p:sp>
      <p:sp>
        <p:nvSpPr>
          <p:cNvPr id="134155" name="AutoShape 8"/>
          <p:cNvSpPr>
            <a:spLocks noChangeArrowheads="1"/>
          </p:cNvSpPr>
          <p:nvPr/>
        </p:nvSpPr>
        <p:spPr bwMode="auto">
          <a:xfrm>
            <a:off x="7010400" y="4419600"/>
            <a:ext cx="1219200" cy="10668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about.htm</a:t>
            </a:r>
          </a:p>
        </p:txBody>
      </p:sp>
      <p:sp>
        <p:nvSpPr>
          <p:cNvPr id="134156" name="Text Box 17"/>
          <p:cNvSpPr txBox="1">
            <a:spLocks noChangeArrowheads="1"/>
          </p:cNvSpPr>
          <p:nvPr/>
        </p:nvSpPr>
        <p:spPr bwMode="auto">
          <a:xfrm>
            <a:off x="7696200" y="56388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Etc…</a:t>
            </a:r>
          </a:p>
        </p:txBody>
      </p:sp>
      <p:sp>
        <p:nvSpPr>
          <p:cNvPr id="134157" name="Rectangle 12"/>
          <p:cNvSpPr>
            <a:spLocks noChangeArrowheads="1"/>
          </p:cNvSpPr>
          <p:nvPr/>
        </p:nvSpPr>
        <p:spPr bwMode="auto">
          <a:xfrm>
            <a:off x="4975225" y="427831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 links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482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3788" y="4346575"/>
              <a:ext cx="1738312" cy="1000125"/>
            </p14:xfrm>
          </p:contentPart>
        </mc:Choice>
        <mc:Fallback xmlns="">
          <p:pic>
            <p:nvPicPr>
              <p:cNvPr id="20482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2629" y="4333979"/>
                <a:ext cx="1762070" cy="1025677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533400"/>
          </a:xfrm>
        </p:spPr>
        <p:txBody>
          <a:bodyPr/>
          <a:lstStyle/>
          <a:p>
            <a:pPr eaLnBrk="1" hangingPunct="1"/>
            <a:r>
              <a:rPr lang="en-US" altLang="en-US" dirty="0"/>
              <a:t>Using an External Style Sheet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6096000"/>
          </a:xfrm>
        </p:spPr>
        <p:txBody>
          <a:bodyPr/>
          <a:lstStyle/>
          <a:p>
            <a:pPr lvl="1" eaLnBrk="1" hangingPunct="1"/>
            <a:r>
              <a:rPr lang="en-US" altLang="en-US" sz="2400" dirty="0"/>
              <a:t>The </a:t>
            </a:r>
            <a:r>
              <a:rPr lang="en-US" altLang="en-US" sz="2400" b="1" i="1" dirty="0" err="1">
                <a:solidFill>
                  <a:schemeClr val="hlink"/>
                </a:solidFill>
              </a:rPr>
              <a:t>rel</a:t>
            </a:r>
            <a:r>
              <a:rPr lang="en-US" altLang="en-US" sz="2400" dirty="0"/>
              <a:t> attribute to specify a </a:t>
            </a:r>
            <a:r>
              <a:rPr lang="en-US" altLang="en-US" sz="2400" b="1" dirty="0">
                <a:solidFill>
                  <a:schemeClr val="bg2"/>
                </a:solidFill>
              </a:rPr>
              <a:t>rel</a:t>
            </a:r>
            <a:r>
              <a:rPr lang="en-US" altLang="en-US" sz="2400" b="1" dirty="0"/>
              <a:t>ationship between two documents, </a:t>
            </a:r>
            <a:r>
              <a:rPr lang="en-US" altLang="en-US" sz="2400" dirty="0"/>
              <a:t>allows you to choose if your style sheet is </a:t>
            </a:r>
            <a:r>
              <a:rPr lang="en-US" altLang="en-US" sz="2400" b="1" dirty="0">
                <a:solidFill>
                  <a:srgbClr val="00CC00"/>
                </a:solidFill>
              </a:rPr>
              <a:t>m</a:t>
            </a:r>
            <a:r>
              <a:rPr lang="en-US" altLang="en-US" sz="2400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>
                <a:solidFill>
                  <a:srgbClr val="00CC00"/>
                </a:solidFill>
              </a:rPr>
              <a:t>ndatory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00CC00"/>
                </a:solidFill>
              </a:rPr>
              <a:t>o</a:t>
            </a:r>
            <a:r>
              <a:rPr lang="en-US" altLang="en-US" sz="2400" b="1" dirty="0">
                <a:solidFill>
                  <a:srgbClr val="00CC00"/>
                </a:solidFill>
              </a:rPr>
              <a:t>ptional</a:t>
            </a:r>
          </a:p>
          <a:p>
            <a:pPr lvl="1" eaLnBrk="1" hangingPunct="1"/>
            <a:r>
              <a:rPr lang="en-US" altLang="en-US" sz="2400" b="1" dirty="0" err="1">
                <a:solidFill>
                  <a:schemeClr val="hlink"/>
                </a:solidFill>
              </a:rPr>
              <a:t>rel</a:t>
            </a:r>
            <a:r>
              <a:rPr lang="en-US" altLang="en-US" sz="2400" dirty="0"/>
              <a:t> values:</a:t>
            </a:r>
          </a:p>
          <a:p>
            <a:pPr lvl="2" eaLnBrk="1" hangingPunct="1"/>
            <a:r>
              <a:rPr lang="en-US" altLang="en-US" b="1" dirty="0"/>
              <a:t>“</a:t>
            </a:r>
            <a:r>
              <a:rPr lang="en-US" altLang="en-US" b="1" dirty="0">
                <a:solidFill>
                  <a:srgbClr val="FF00FF"/>
                </a:solidFill>
              </a:rPr>
              <a:t>stylesheet</a:t>
            </a:r>
            <a:r>
              <a:rPr lang="en-US" altLang="en-US" b="1" dirty="0"/>
              <a:t>”</a:t>
            </a:r>
            <a:r>
              <a:rPr lang="en-US" altLang="en-US" dirty="0"/>
              <a:t> -- means the stylesheet is </a:t>
            </a:r>
            <a:r>
              <a:rPr lang="en-US" altLang="en-US" sz="3200" b="1" dirty="0">
                <a:solidFill>
                  <a:srgbClr val="FF0000"/>
                </a:solidFill>
              </a:rPr>
              <a:t>always</a:t>
            </a:r>
            <a:r>
              <a:rPr lang="en-US" altLang="en-US" b="1" dirty="0"/>
              <a:t> used</a:t>
            </a:r>
          </a:p>
          <a:p>
            <a:pPr lvl="2" eaLnBrk="1" hangingPunct="1"/>
            <a:r>
              <a:rPr lang="en-US" altLang="en-US" dirty="0"/>
              <a:t>if a </a:t>
            </a:r>
            <a:r>
              <a:rPr lang="en-US" altLang="en-US" b="1" i="1" dirty="0"/>
              <a:t>title</a:t>
            </a:r>
            <a:r>
              <a:rPr lang="en-US" altLang="en-US" dirty="0"/>
              <a:t> property is added with the </a:t>
            </a:r>
            <a:r>
              <a:rPr lang="en-US" altLang="en-US" b="1" dirty="0" err="1">
                <a:solidFill>
                  <a:srgbClr val="FF0000"/>
                </a:solidFill>
              </a:rPr>
              <a:t>rel</a:t>
            </a:r>
            <a:r>
              <a:rPr lang="en-US" altLang="en-US" b="1" dirty="0"/>
              <a:t>=“</a:t>
            </a:r>
            <a:r>
              <a:rPr lang="en-US" altLang="en-US" b="1" dirty="0">
                <a:solidFill>
                  <a:srgbClr val="FF00FF"/>
                </a:solidFill>
              </a:rPr>
              <a:t>stylesheet</a:t>
            </a:r>
            <a:r>
              <a:rPr lang="en-US" altLang="en-US" b="1" dirty="0"/>
              <a:t>” </a:t>
            </a:r>
            <a:r>
              <a:rPr lang="en-US" altLang="en-US" b="1" dirty="0">
                <a:solidFill>
                  <a:srgbClr val="FFC000"/>
                </a:solidFill>
              </a:rPr>
              <a:t>property/value</a:t>
            </a:r>
            <a:r>
              <a:rPr lang="en-US" altLang="en-US" b="1" dirty="0"/>
              <a:t> pair</a:t>
            </a:r>
            <a:r>
              <a:rPr lang="en-US" altLang="en-US" dirty="0"/>
              <a:t>, the style </a:t>
            </a:r>
            <a:r>
              <a:rPr lang="en-US" altLang="en-US" b="1" dirty="0"/>
              <a:t>can be </a:t>
            </a:r>
            <a:r>
              <a:rPr lang="en-US" altLang="en-US" b="1" dirty="0">
                <a:solidFill>
                  <a:srgbClr val="00B0F0"/>
                </a:solidFill>
              </a:rPr>
              <a:t>disabled</a:t>
            </a:r>
            <a:r>
              <a:rPr lang="en-US" altLang="en-US" b="1" dirty="0"/>
              <a:t> after it is initially loaded</a:t>
            </a:r>
          </a:p>
          <a:p>
            <a:pPr marL="914400" lvl="2" indent="0" eaLnBrk="1" hangingPunct="1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       </a:t>
            </a:r>
            <a:r>
              <a:rPr lang="en-US" altLang="en-US" b="1" dirty="0">
                <a:highlight>
                  <a:srgbClr val="FFFF00"/>
                </a:highlight>
                <a:cs typeface="Times New Roman" panose="02020603050405020304" pitchFamily="18" charset="0"/>
              </a:rPr>
              <a:t>&lt;link </a:t>
            </a:r>
            <a:r>
              <a:rPr lang="en-US" altLang="en-US" b="1" dirty="0" err="1">
                <a:solidFill>
                  <a:schemeClr val="hlink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rel</a:t>
            </a:r>
            <a:r>
              <a:rPr lang="en-US" altLang="en-US" b="1" dirty="0">
                <a:highlight>
                  <a:srgbClr val="FFFF00"/>
                </a:highlight>
                <a:cs typeface="Times New Roman" panose="02020603050405020304" pitchFamily="18" charset="0"/>
              </a:rPr>
              <a:t>="</a:t>
            </a:r>
            <a:r>
              <a:rPr lang="en-US" altLang="en-US" b="1" dirty="0">
                <a:solidFill>
                  <a:srgbClr val="FF00FF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stylesheet</a:t>
            </a:r>
            <a:r>
              <a:rPr lang="en-US" altLang="en-US" b="1" dirty="0">
                <a:highlight>
                  <a:srgbClr val="FFFF00"/>
                </a:highlight>
                <a:cs typeface="Times New Roman" panose="02020603050405020304" pitchFamily="18" charset="0"/>
              </a:rPr>
              <a:t>" </a:t>
            </a:r>
            <a:r>
              <a:rPr lang="en-US" altLang="en-US" b="1" dirty="0" err="1">
                <a:solidFill>
                  <a:schemeClr val="hlink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href</a:t>
            </a:r>
            <a:r>
              <a:rPr lang="en-US" altLang="en-US" b="1" dirty="0">
                <a:highlight>
                  <a:srgbClr val="FFFF00"/>
                </a:highlight>
                <a:cs typeface="Times New Roman" panose="02020603050405020304" pitchFamily="18" charset="0"/>
              </a:rPr>
              <a:t>="</a:t>
            </a:r>
            <a:r>
              <a:rPr lang="en-US" altLang="en-US" b="1" dirty="0">
                <a:solidFill>
                  <a:srgbClr val="FF00FF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color.css</a:t>
            </a:r>
            <a:r>
              <a:rPr lang="en-US" altLang="en-US" b="1" dirty="0">
                <a:highlight>
                  <a:srgbClr val="FFFF00"/>
                </a:highlight>
                <a:cs typeface="Times New Roman" panose="02020603050405020304" pitchFamily="18" charset="0"/>
              </a:rPr>
              <a:t>”&gt;</a:t>
            </a:r>
          </a:p>
          <a:p>
            <a:pPr marL="914400" lvl="2" indent="0" eaLnBrk="1" hangingPunct="1">
              <a:buNone/>
            </a:pPr>
            <a:endParaRPr lang="en-US" altLang="en-US" b="1" dirty="0"/>
          </a:p>
          <a:p>
            <a:pPr lvl="2" eaLnBrk="1" hangingPunct="1"/>
            <a:r>
              <a:rPr lang="en-US" alt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rel</a:t>
            </a:r>
            <a:r>
              <a:rPr lang="en-US" altLang="en-US" b="1" dirty="0">
                <a:highlight>
                  <a:srgbClr val="FFFF00"/>
                </a:highlight>
              </a:rPr>
              <a:t>=</a:t>
            </a:r>
            <a:r>
              <a:rPr lang="en-US" altLang="en-US" dirty="0">
                <a:highlight>
                  <a:srgbClr val="FFFF00"/>
                </a:highlight>
              </a:rPr>
              <a:t>“</a:t>
            </a:r>
            <a:r>
              <a:rPr lang="en-US" altLang="en-US" b="1" dirty="0">
                <a:solidFill>
                  <a:srgbClr val="FF00FF"/>
                </a:solidFill>
                <a:highlight>
                  <a:srgbClr val="FFFF00"/>
                </a:highlight>
              </a:rPr>
              <a:t>alternate stylesheet</a:t>
            </a:r>
            <a:r>
              <a:rPr lang="en-US" altLang="en-US" b="1" dirty="0">
                <a:highlight>
                  <a:srgbClr val="FFFF00"/>
                </a:highlight>
              </a:rPr>
              <a:t>”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r>
              <a:rPr lang="en-US" altLang="en-US" dirty="0"/>
              <a:t>-- the user </a:t>
            </a:r>
            <a:r>
              <a:rPr lang="en-US" altLang="en-US" b="1" dirty="0"/>
              <a:t>has the </a:t>
            </a:r>
            <a:r>
              <a:rPr lang="en-US" altLang="en-US" b="1" dirty="0">
                <a:solidFill>
                  <a:srgbClr val="FF0000"/>
                </a:solidFill>
              </a:rPr>
              <a:t>option</a:t>
            </a:r>
            <a:r>
              <a:rPr lang="en-US" altLang="en-US" b="1" dirty="0"/>
              <a:t> to use the style</a:t>
            </a:r>
          </a:p>
          <a:p>
            <a:pPr lvl="1" eaLnBrk="1" hangingPunct="1"/>
            <a:r>
              <a:rPr lang="en-US" altLang="en-US" sz="2400" dirty="0"/>
              <a:t>This </a:t>
            </a:r>
            <a:r>
              <a:rPr lang="en-US" altLang="en-US" sz="2400" b="1" dirty="0"/>
              <a:t>allows some </a:t>
            </a:r>
            <a:r>
              <a:rPr lang="en-US" altLang="en-US" sz="2400" b="1" dirty="0">
                <a:solidFill>
                  <a:srgbClr val="FF0000"/>
                </a:solidFill>
              </a:rPr>
              <a:t>styles</a:t>
            </a:r>
            <a:r>
              <a:rPr lang="en-US" altLang="en-US" sz="2400" b="1" dirty="0"/>
              <a:t> </a:t>
            </a:r>
            <a:r>
              <a:rPr lang="en-US" altLang="en-US" sz="2400" dirty="0"/>
              <a:t>to be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33CC33"/>
                </a:solidFill>
              </a:rPr>
              <a:t>mandatory</a:t>
            </a:r>
            <a:r>
              <a:rPr lang="en-US" altLang="en-US" sz="2400" dirty="0">
                <a:solidFill>
                  <a:srgbClr val="33CC33"/>
                </a:solidFill>
              </a:rPr>
              <a:t> </a:t>
            </a:r>
            <a:r>
              <a:rPr lang="en-US" altLang="en-US" sz="2400" dirty="0"/>
              <a:t>but </a:t>
            </a:r>
            <a:r>
              <a:rPr lang="en-US" altLang="en-US" sz="2400" b="1" dirty="0"/>
              <a:t>others </a:t>
            </a:r>
            <a:r>
              <a:rPr lang="en-US" altLang="en-US" sz="2400" dirty="0"/>
              <a:t>to be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33CC33"/>
                </a:solidFill>
              </a:rPr>
              <a:t>optional </a:t>
            </a:r>
            <a:r>
              <a:rPr lang="en-US" altLang="en-US" sz="2400" b="1" dirty="0"/>
              <a:t>for the same page</a:t>
            </a:r>
            <a:r>
              <a:rPr lang="en-US" altLang="en-US" sz="2400" dirty="0"/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288" y="0"/>
            <a:ext cx="7164387" cy="685800"/>
          </a:xfrm>
        </p:spPr>
        <p:txBody>
          <a:bodyPr/>
          <a:lstStyle/>
          <a:p>
            <a:pPr eaLnBrk="1" hangingPunct="1"/>
            <a:r>
              <a:rPr lang="en-US" altLang="en-US"/>
              <a:t>Using an External Style Sheet</a:t>
            </a:r>
          </a:p>
        </p:txBody>
      </p:sp>
      <p:sp>
        <p:nvSpPr>
          <p:cNvPr id="140291" name="Rectangle 5"/>
          <p:cNvSpPr>
            <a:spLocks noChangeArrowheads="1"/>
          </p:cNvSpPr>
          <p:nvPr/>
        </p:nvSpPr>
        <p:spPr bwMode="auto">
          <a:xfrm flipH="1">
            <a:off x="7162800" y="4724400"/>
            <a:ext cx="1981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CC00"/>
                </a:solidFill>
                <a:latin typeface="Times New Roman" panose="02020603050405020304" pitchFamily="18" charset="0"/>
              </a:rPr>
              <a:t>HOP 3.7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&lt;= external.htm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1402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0"/>
            <a:ext cx="30765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0765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657600"/>
            <a:ext cx="50863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5" name="Rectangle 5"/>
          <p:cNvSpPr>
            <a:spLocks noChangeArrowheads="1"/>
          </p:cNvSpPr>
          <p:nvPr/>
        </p:nvSpPr>
        <p:spPr bwMode="auto">
          <a:xfrm flipH="1">
            <a:off x="4267200" y="1371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HOP 3.7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color.css =&gt;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53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0" y="5381625"/>
              <a:ext cx="2676525" cy="171450"/>
            </p14:xfrm>
          </p:contentPart>
        </mc:Choice>
        <mc:Fallback xmlns="">
          <p:pic>
            <p:nvPicPr>
              <p:cNvPr id="2253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65270" y="5375155"/>
                <a:ext cx="2689485" cy="184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4359433" y="2049873"/>
              <a:ext cx="783360" cy="142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0353" y="2011713"/>
                <a:ext cx="8211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4401913" y="5429913"/>
              <a:ext cx="600120" cy="52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82833" y="5391753"/>
                <a:ext cx="6382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7923433" y="2628393"/>
              <a:ext cx="429840" cy="13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04353" y="2590233"/>
                <a:ext cx="468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7077075" y="2657475"/>
              <a:ext cx="1323975" cy="200025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70596" y="2650999"/>
                <a:ext cx="1336934" cy="212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/>
              <p14:cNvContentPartPr/>
              <p14:nvPr/>
            </p14:nvContentPartPr>
            <p14:xfrm>
              <a:off x="7089673" y="2747553"/>
              <a:ext cx="417240" cy="55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70593" y="2709393"/>
                <a:ext cx="4554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BFE6CC-FE40-49E1-BC06-5F41CF8B28C6}"/>
                  </a:ext>
                </a:extLst>
              </p14:cNvPr>
              <p14:cNvContentPartPr/>
              <p14:nvPr/>
            </p14:nvContentPartPr>
            <p14:xfrm>
              <a:off x="4800557" y="248339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BFE6CC-FE40-49E1-BC06-5F41CF8B28C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91557" y="24743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FB2963-7F24-43B1-81AD-4E927B93706B}"/>
                  </a:ext>
                </a:extLst>
              </p14:cNvPr>
              <p14:cNvContentPartPr/>
              <p14:nvPr/>
            </p14:nvContentPartPr>
            <p14:xfrm>
              <a:off x="3706157" y="2731070"/>
              <a:ext cx="2040120" cy="21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FB2963-7F24-43B1-81AD-4E927B9370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97157" y="2722070"/>
                <a:ext cx="20577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69C34F-3C53-4CD6-BB27-2C8F217040E1}"/>
                  </a:ext>
                </a:extLst>
              </p14:cNvPr>
              <p14:cNvContentPartPr/>
              <p14:nvPr/>
            </p14:nvContentPartPr>
            <p14:xfrm>
              <a:off x="5063676" y="2994580"/>
              <a:ext cx="1925280" cy="2376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69C34F-3C53-4CD6-BB27-2C8F217040E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54676" y="2985581"/>
                <a:ext cx="1942920" cy="2393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3001040-6055-4314-8F12-9C2B885C971A}"/>
                  </a:ext>
                </a:extLst>
              </p14:cNvPr>
              <p14:cNvContentPartPr/>
              <p14:nvPr/>
            </p14:nvContentPartPr>
            <p14:xfrm>
              <a:off x="2770116" y="2893060"/>
              <a:ext cx="1297800" cy="1663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3001040-6055-4314-8F12-9C2B885C971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61116" y="2884060"/>
                <a:ext cx="1315440" cy="1680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288" y="0"/>
            <a:ext cx="7164387" cy="685800"/>
          </a:xfrm>
        </p:spPr>
        <p:txBody>
          <a:bodyPr/>
          <a:lstStyle/>
          <a:p>
            <a:pPr eaLnBrk="1" hangingPunct="1"/>
            <a:r>
              <a:rPr lang="en-US" altLang="en-US"/>
              <a:t>Using an External Style Sheet</a:t>
            </a:r>
          </a:p>
        </p:txBody>
      </p:sp>
      <p:pic>
        <p:nvPicPr>
          <p:cNvPr id="1382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30765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0765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50863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Rectangle 5"/>
          <p:cNvSpPr>
            <a:spLocks noChangeArrowheads="1"/>
          </p:cNvSpPr>
          <p:nvPr/>
        </p:nvSpPr>
        <p:spPr bwMode="auto">
          <a:xfrm flipH="1">
            <a:off x="7315200" y="51054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CC00"/>
                </a:solidFill>
                <a:latin typeface="Times New Roman" panose="02020603050405020304" pitchFamily="18" charset="0"/>
              </a:rPr>
              <a:t>HOP 3.7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Fig 3.18</a:t>
            </a:r>
          </a:p>
        </p:txBody>
      </p:sp>
      <p:sp>
        <p:nvSpPr>
          <p:cNvPr id="138247" name="Rectangle 6"/>
          <p:cNvSpPr>
            <a:spLocks noChangeArrowheads="1"/>
          </p:cNvSpPr>
          <p:nvPr/>
        </p:nvSpPr>
        <p:spPr bwMode="auto">
          <a:xfrm>
            <a:off x="4191000" y="1600200"/>
            <a:ext cx="1303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color.css =&gt;</a:t>
            </a:r>
          </a:p>
        </p:txBody>
      </p:sp>
      <p:sp>
        <p:nvSpPr>
          <p:cNvPr id="138248" name="Rectangle 7"/>
          <p:cNvSpPr>
            <a:spLocks noChangeArrowheads="1"/>
          </p:cNvSpPr>
          <p:nvPr/>
        </p:nvSpPr>
        <p:spPr bwMode="auto">
          <a:xfrm>
            <a:off x="228600" y="5638800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external.html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50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4100" y="5238750"/>
              <a:ext cx="2638425" cy="247650"/>
            </p14:xfrm>
          </p:contentPart>
        </mc:Choice>
        <mc:Fallback xmlns="">
          <p:pic>
            <p:nvPicPr>
              <p:cNvPr id="2150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7619" y="5232271"/>
                <a:ext cx="2651387" cy="260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4291393" y="1760073"/>
              <a:ext cx="757440" cy="70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72313" y="1721913"/>
                <a:ext cx="795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4180873" y="5401473"/>
              <a:ext cx="693360" cy="26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61793" y="5363313"/>
                <a:ext cx="7315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/>
              <p14:cNvContentPartPr/>
              <p14:nvPr/>
            </p14:nvContentPartPr>
            <p14:xfrm>
              <a:off x="5520433" y="2627313"/>
              <a:ext cx="259920" cy="2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01353" y="2589153"/>
                <a:ext cx="2980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7400353" y="2537313"/>
              <a:ext cx="527760" cy="109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81273" y="2499153"/>
                <a:ext cx="5659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/>
              <p14:cNvContentPartPr/>
              <p14:nvPr/>
            </p14:nvContentPartPr>
            <p14:xfrm>
              <a:off x="6596473" y="2778153"/>
              <a:ext cx="472320" cy="13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7393" y="2739993"/>
                <a:ext cx="5104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" name="Ink 7"/>
              <p14:cNvContentPartPr/>
              <p14:nvPr/>
            </p14:nvContentPartPr>
            <p14:xfrm>
              <a:off x="4531970" y="2920820"/>
              <a:ext cx="1412640" cy="2428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11085" y="2899940"/>
                <a:ext cx="1454411" cy="24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/>
              <p14:cNvContentPartPr/>
              <p14:nvPr/>
            </p14:nvContentPartPr>
            <p14:xfrm>
              <a:off x="772490" y="2827580"/>
              <a:ext cx="1149840" cy="3031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1610" y="2806700"/>
                <a:ext cx="1191600" cy="30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/>
              <p14:cNvContentPartPr/>
              <p14:nvPr/>
            </p14:nvContentPartPr>
            <p14:xfrm>
              <a:off x="1980650" y="5797220"/>
              <a:ext cx="145800" cy="165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59770" y="5776340"/>
                <a:ext cx="1875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342416-E98B-49EC-BC82-CC7D436108F4}"/>
                  </a:ext>
                </a:extLst>
              </p14:cNvPr>
              <p14:cNvContentPartPr/>
              <p14:nvPr/>
            </p14:nvContentPartPr>
            <p14:xfrm>
              <a:off x="6063797" y="2803430"/>
              <a:ext cx="1080720" cy="32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342416-E98B-49EC-BC82-CC7D436108F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54797" y="2794430"/>
                <a:ext cx="1098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76A128-A6DB-438F-886D-6FBDC58B37E9}"/>
                  </a:ext>
                </a:extLst>
              </p14:cNvPr>
              <p14:cNvContentPartPr/>
              <p14:nvPr/>
            </p14:nvContentPartPr>
            <p14:xfrm>
              <a:off x="6071357" y="2618750"/>
              <a:ext cx="1937160" cy="5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76A128-A6DB-438F-886D-6FBDC58B37E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62357" y="2609750"/>
                <a:ext cx="1954800" cy="72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Concept of Style Sheets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4838" cy="6019800"/>
          </a:xfrm>
        </p:spPr>
        <p:txBody>
          <a:bodyPr/>
          <a:lstStyle/>
          <a:p>
            <a:pPr eaLnBrk="1" hangingPunct="1"/>
            <a:r>
              <a:rPr lang="en-US" altLang="en-US" dirty="0"/>
              <a:t>Each CSS style </a:t>
            </a:r>
            <a:r>
              <a:rPr lang="en-US" altLang="en-US" b="1" dirty="0">
                <a:solidFill>
                  <a:srgbClr val="FF0000"/>
                </a:solidFill>
              </a:rPr>
              <a:t>rule</a:t>
            </a:r>
            <a:r>
              <a:rPr lang="en-US" altLang="en-US" dirty="0"/>
              <a:t> consists of </a:t>
            </a:r>
            <a:r>
              <a:rPr lang="en-US" altLang="en-US" b="1" dirty="0"/>
              <a:t>2 parts</a:t>
            </a:r>
            <a:r>
              <a:rPr lang="en-US" altLang="en-US" dirty="0"/>
              <a:t>:</a:t>
            </a:r>
          </a:p>
          <a:p>
            <a:pPr lvl="1" eaLnBrk="1" hangingPunct="1"/>
            <a:r>
              <a:rPr lang="en-US" altLang="en-US" dirty="0"/>
              <a:t>a </a:t>
            </a:r>
            <a:r>
              <a:rPr lang="en-US" altLang="en-US" b="1" dirty="0">
                <a:solidFill>
                  <a:schemeClr val="hlink"/>
                </a:solidFill>
              </a:rPr>
              <a:t>selector</a:t>
            </a:r>
            <a:r>
              <a:rPr lang="en-US" altLang="en-US" dirty="0"/>
              <a:t>, which can be an </a:t>
            </a:r>
            <a:r>
              <a:rPr lang="en-US" altLang="en-US" b="1" dirty="0"/>
              <a:t>HTML</a:t>
            </a:r>
            <a:r>
              <a:rPr lang="en-US" altLang="en-US" dirty="0"/>
              <a:t> tag such as </a:t>
            </a:r>
            <a:r>
              <a:rPr lang="en-US" altLang="en-US" b="1" dirty="0"/>
              <a:t>h1</a:t>
            </a:r>
            <a:r>
              <a:rPr lang="en-US" altLang="en-US" dirty="0"/>
              <a:t> or </a:t>
            </a:r>
            <a:r>
              <a:rPr lang="en-US" altLang="en-US" b="1" dirty="0"/>
              <a:t>p</a:t>
            </a:r>
          </a:p>
          <a:p>
            <a:pPr lvl="1" eaLnBrk="1" hangingPunct="1"/>
            <a:r>
              <a:rPr lang="en-US" altLang="en-US" dirty="0"/>
              <a:t>a </a:t>
            </a:r>
            <a:r>
              <a:rPr lang="en-US" altLang="en-US" b="1" dirty="0">
                <a:solidFill>
                  <a:srgbClr val="FF0000"/>
                </a:solidFill>
              </a:rPr>
              <a:t>declaration</a:t>
            </a:r>
            <a:r>
              <a:rPr lang="en-US" altLang="en-US" dirty="0"/>
              <a:t>, which defines the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  </a:t>
            </a:r>
            <a:r>
              <a:rPr lang="en-US" altLang="en-US" b="1" dirty="0">
                <a:solidFill>
                  <a:schemeClr val="hlink"/>
                </a:solidFill>
              </a:rPr>
              <a:t>property</a:t>
            </a:r>
            <a:r>
              <a:rPr lang="en-US" altLang="en-US" dirty="0"/>
              <a:t> : </a:t>
            </a:r>
            <a:r>
              <a:rPr lang="en-US" altLang="en-US" b="1" dirty="0">
                <a:solidFill>
                  <a:schemeClr val="hlink"/>
                </a:solidFill>
              </a:rPr>
              <a:t>value</a:t>
            </a:r>
            <a:r>
              <a:rPr lang="en-US" altLang="en-US" dirty="0"/>
              <a:t> of the selector </a:t>
            </a:r>
          </a:p>
          <a:p>
            <a:pPr lvl="2" eaLnBrk="1" hangingPunct="1"/>
            <a:r>
              <a:rPr lang="en-US" altLang="en-US" dirty="0"/>
              <a:t>ex: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         		 </a:t>
            </a:r>
            <a:r>
              <a:rPr lang="en-US" altLang="en-US" sz="2400" dirty="0">
                <a:cs typeface="Times New Roman" panose="02020603050405020304" pitchFamily="18" charset="0"/>
              </a:rPr>
              <a:t>body { color: </a:t>
            </a:r>
            <a:r>
              <a:rPr lang="en-US" altLang="en-US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blue</a:t>
            </a:r>
            <a:r>
              <a:rPr lang="en-US" altLang="en-US" sz="2400" dirty="0">
                <a:cs typeface="Times New Roman" panose="02020603050405020304" pitchFamily="18" charset="0"/>
              </a:rPr>
              <a:t>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    		 background-color: </a:t>
            </a:r>
            <a:r>
              <a:rPr lang="en-US" altLang="en-US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yellow</a:t>
            </a:r>
            <a:r>
              <a:rPr lang="en-US" altLang="en-US" sz="2400" dirty="0">
                <a:cs typeface="Times New Roman" panose="02020603050405020304" pitchFamily="18" charset="0"/>
              </a:rPr>
              <a:t>; }</a:t>
            </a:r>
          </a:p>
          <a:p>
            <a:pPr lvl="2" eaLnBrk="1" hangingPunct="1"/>
            <a:endParaRPr lang="en-US" altLang="en-US" dirty="0"/>
          </a:p>
        </p:txBody>
      </p:sp>
      <p:pic>
        <p:nvPicPr>
          <p:cNvPr id="28676" name="Picture 2" descr="Fig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63246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3388A3-ED6C-423E-950B-D625ABDCFE2A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5600" y="4038600"/>
          <a:ext cx="5029200" cy="140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57898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index.html (HOP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3.6)</a:t>
                      </a:r>
                    </a:p>
                    <a:p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services.html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82277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marT="45710" marB="45710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+mj-lt"/>
                        </a:rPr>
                        <a:t>trilliumext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folder</a:t>
                      </a:r>
                    </a:p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index.html</a:t>
                      </a:r>
                    </a:p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trillium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.css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3.8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353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97524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8" name="Picture 23567">
            <a:extLst>
              <a:ext uri="{FF2B5EF4-FFF2-40B4-BE49-F238E27FC236}">
                <a16:creationId xmlns:a16="http://schemas.microsoft.com/office/drawing/2014/main" id="{B089089D-4E80-4ED8-9D68-903426A0F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1" y="3841645"/>
            <a:ext cx="3549079" cy="2830082"/>
          </a:xfrm>
          <a:prstGeom prst="rect">
            <a:avLst/>
          </a:prstGeom>
        </p:spPr>
      </p:pic>
      <p:pic>
        <p:nvPicPr>
          <p:cNvPr id="23567" name="Picture 23566">
            <a:extLst>
              <a:ext uri="{FF2B5EF4-FFF2-40B4-BE49-F238E27FC236}">
                <a16:creationId xmlns:a16="http://schemas.microsoft.com/office/drawing/2014/main" id="{303E458D-DB7C-4FDD-84D3-6E5C99765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204" y="3721486"/>
            <a:ext cx="3999268" cy="3221851"/>
          </a:xfrm>
          <a:prstGeom prst="rect">
            <a:avLst/>
          </a:prstGeom>
        </p:spPr>
      </p:pic>
      <p:pic>
        <p:nvPicPr>
          <p:cNvPr id="23566" name="Picture 23565">
            <a:extLst>
              <a:ext uri="{FF2B5EF4-FFF2-40B4-BE49-F238E27FC236}">
                <a16:creationId xmlns:a16="http://schemas.microsoft.com/office/drawing/2014/main" id="{9FB4868E-019D-40CA-9298-A2E6BCF73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714" y="0"/>
            <a:ext cx="4644713" cy="3690499"/>
          </a:xfrm>
          <a:prstGeom prst="rect">
            <a:avLst/>
          </a:prstGeom>
        </p:spPr>
      </p:pic>
      <p:pic>
        <p:nvPicPr>
          <p:cNvPr id="23565" name="Picture 23564">
            <a:extLst>
              <a:ext uri="{FF2B5EF4-FFF2-40B4-BE49-F238E27FC236}">
                <a16:creationId xmlns:a16="http://schemas.microsoft.com/office/drawing/2014/main" id="{0847BFC3-81C6-48EA-BE73-36AFE8423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28" y="172914"/>
            <a:ext cx="3530329" cy="3613948"/>
          </a:xfrm>
          <a:prstGeom prst="rect">
            <a:avLst/>
          </a:prstGeom>
        </p:spPr>
      </p:pic>
      <p:sp>
        <p:nvSpPr>
          <p:cNvPr id="1423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45475" cy="685800"/>
          </a:xfrm>
        </p:spPr>
        <p:txBody>
          <a:bodyPr/>
          <a:lstStyle/>
          <a:p>
            <a:pPr eaLnBrk="1" hangingPunct="1"/>
            <a:r>
              <a:rPr lang="en-US" altLang="en-US"/>
              <a:t>Using an External Style Sheet – HTML 5</a:t>
            </a:r>
          </a:p>
        </p:txBody>
      </p:sp>
      <p:sp>
        <p:nvSpPr>
          <p:cNvPr id="142343" name="Rectangle 5"/>
          <p:cNvSpPr>
            <a:spLocks noChangeArrowheads="1"/>
          </p:cNvSpPr>
          <p:nvPr/>
        </p:nvSpPr>
        <p:spPr bwMode="auto">
          <a:xfrm flipH="1">
            <a:off x="7680325" y="2743200"/>
            <a:ext cx="192087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CC00"/>
                </a:solidFill>
                <a:latin typeface="Times New Roman" panose="02020603050405020304" pitchFamily="18" charset="0"/>
              </a:rPr>
              <a:t>HOP 3.8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&lt;=</a:t>
            </a: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</a:rPr>
              <a:t>services.html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with  linked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</a:rPr>
              <a:t>trillium.css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&lt;=</a:t>
            </a: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</a:rPr>
              <a:t>trillium.css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42344" name="Rectangle 5"/>
          <p:cNvSpPr>
            <a:spLocks noChangeArrowheads="1"/>
          </p:cNvSpPr>
          <p:nvPr/>
        </p:nvSpPr>
        <p:spPr bwMode="auto">
          <a:xfrm flipH="1">
            <a:off x="2422525" y="685800"/>
            <a:ext cx="1768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original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services.html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577" name="Ink 23576"/>
              <p14:cNvContentPartPr/>
              <p14:nvPr/>
            </p14:nvContentPartPr>
            <p14:xfrm>
              <a:off x="9352478" y="609461"/>
              <a:ext cx="360" cy="360"/>
            </p14:xfrm>
          </p:contentPart>
        </mc:Choice>
        <mc:Fallback xmlns="">
          <p:pic>
            <p:nvPicPr>
              <p:cNvPr id="23577" name="Ink 2357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42038" y="599021"/>
                <a:ext cx="2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5965" name="Ink 125964"/>
              <p14:cNvContentPartPr/>
              <p14:nvPr/>
            </p14:nvContentPartPr>
            <p14:xfrm>
              <a:off x="5390318" y="2823505"/>
              <a:ext cx="360" cy="360"/>
            </p14:xfrm>
          </p:contentPart>
        </mc:Choice>
        <mc:Fallback xmlns="">
          <p:pic>
            <p:nvPicPr>
              <p:cNvPr id="125965" name="Ink 12596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79878" y="2813065"/>
                <a:ext cx="2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5973" name="Ink 125972"/>
              <p14:cNvContentPartPr/>
              <p14:nvPr/>
            </p14:nvContentPartPr>
            <p14:xfrm>
              <a:off x="1563096" y="4724441"/>
              <a:ext cx="2319480" cy="210240"/>
            </p14:xfrm>
          </p:contentPart>
        </mc:Choice>
        <mc:Fallback xmlns="">
          <p:pic>
            <p:nvPicPr>
              <p:cNvPr id="125973" name="Ink 12597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52656" y="4714001"/>
                <a:ext cx="2340000" cy="230760"/>
              </a:xfrm>
              <a:prstGeom prst="rect">
                <a:avLst/>
              </a:prstGeom>
            </p:spPr>
          </p:pic>
        </mc:Fallback>
      </mc:AlternateContent>
      <p:sp>
        <p:nvSpPr>
          <p:cNvPr id="142353" name="Rectangle 5"/>
          <p:cNvSpPr>
            <a:spLocks noChangeArrowheads="1"/>
          </p:cNvSpPr>
          <p:nvPr/>
        </p:nvSpPr>
        <p:spPr bwMode="auto">
          <a:xfrm flipH="1">
            <a:off x="-1447800" y="1327150"/>
            <a:ext cx="1920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FF"/>
                </a:solidFill>
                <a:latin typeface="Times New Roman" panose="02020603050405020304" pitchFamily="18" charset="0"/>
              </a:rPr>
              <a:t>services.html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without  link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trillium.css =&gt;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/>
              <p14:cNvContentPartPr/>
              <p14:nvPr/>
            </p14:nvContentPartPr>
            <p14:xfrm>
              <a:off x="2963650" y="1228893"/>
              <a:ext cx="347760" cy="87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58530" y="1019013"/>
                <a:ext cx="55800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/>
              <p14:cNvContentPartPr/>
              <p14:nvPr/>
            </p14:nvContentPartPr>
            <p14:xfrm>
              <a:off x="2341188" y="1178853"/>
              <a:ext cx="578520" cy="50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36068" y="968973"/>
                <a:ext cx="78876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/>
              <p14:cNvContentPartPr/>
              <p14:nvPr/>
            </p14:nvContentPartPr>
            <p14:xfrm>
              <a:off x="327370" y="5023653"/>
              <a:ext cx="257400" cy="50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8263" y="4985493"/>
                <a:ext cx="295613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Ink 18"/>
              <p14:cNvContentPartPr/>
              <p14:nvPr/>
            </p14:nvContentPartPr>
            <p14:xfrm>
              <a:off x="270490" y="4973613"/>
              <a:ext cx="253080" cy="838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1410" y="4935289"/>
                <a:ext cx="291240" cy="160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/>
              <p14:cNvContentPartPr/>
              <p14:nvPr/>
            </p14:nvContentPartPr>
            <p14:xfrm>
              <a:off x="286330" y="5155413"/>
              <a:ext cx="259200" cy="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7250" y="5079093"/>
                <a:ext cx="297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" name="Ink 20"/>
              <p14:cNvContentPartPr/>
              <p14:nvPr/>
            </p14:nvContentPartPr>
            <p14:xfrm>
              <a:off x="286330" y="6279693"/>
              <a:ext cx="231840" cy="442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7250" y="6241533"/>
                <a:ext cx="270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/>
              <p14:cNvContentPartPr/>
              <p14:nvPr/>
            </p14:nvContentPartPr>
            <p14:xfrm>
              <a:off x="4819194" y="4918753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04434" y="4903993"/>
                <a:ext cx="29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" name="Ink 13"/>
              <p14:cNvContentPartPr/>
              <p14:nvPr/>
            </p14:nvContentPartPr>
            <p14:xfrm>
              <a:off x="3747012" y="1128180"/>
              <a:ext cx="279763" cy="8530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737651" y="1118826"/>
                <a:ext cx="298486" cy="871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" name="Ink 23"/>
              <p14:cNvContentPartPr/>
              <p14:nvPr/>
            </p14:nvContentPartPr>
            <p14:xfrm>
              <a:off x="4467834" y="3995713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449114" y="3957553"/>
                <a:ext cx="38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5" name="Ink 24"/>
              <p14:cNvContentPartPr/>
              <p14:nvPr/>
            </p14:nvContentPartPr>
            <p14:xfrm>
              <a:off x="5102764" y="5991629"/>
              <a:ext cx="134640" cy="7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083684" y="5915309"/>
                <a:ext cx="1724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6" name="Ink 25"/>
              <p14:cNvContentPartPr/>
              <p14:nvPr/>
            </p14:nvContentPartPr>
            <p14:xfrm>
              <a:off x="4381434" y="5614633"/>
              <a:ext cx="957960" cy="583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362354" y="5576473"/>
                <a:ext cx="9961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7" name="Ink 26"/>
              <p14:cNvContentPartPr/>
              <p14:nvPr/>
            </p14:nvContentPartPr>
            <p14:xfrm>
              <a:off x="4403034" y="5468755"/>
              <a:ext cx="966600" cy="331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83954" y="5430595"/>
                <a:ext cx="10044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8" name="Ink 27"/>
              <p14:cNvContentPartPr/>
              <p14:nvPr/>
            </p14:nvContentPartPr>
            <p14:xfrm>
              <a:off x="4403034" y="5835673"/>
              <a:ext cx="949320" cy="219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383954" y="5797513"/>
                <a:ext cx="9874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0" name="Ink 29"/>
              <p14:cNvContentPartPr/>
              <p14:nvPr/>
            </p14:nvContentPartPr>
            <p14:xfrm>
              <a:off x="4615822" y="5939899"/>
              <a:ext cx="238680" cy="9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596742" y="5900213"/>
                <a:ext cx="276480" cy="88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1" name="Ink 30"/>
              <p14:cNvContentPartPr/>
              <p14:nvPr/>
            </p14:nvContentPartPr>
            <p14:xfrm>
              <a:off x="4449265" y="5740990"/>
              <a:ext cx="1191960" cy="198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30185" y="5702830"/>
                <a:ext cx="12297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3553" name="Ink 23552"/>
              <p14:cNvContentPartPr/>
              <p14:nvPr/>
            </p14:nvContentPartPr>
            <p14:xfrm>
              <a:off x="4472138" y="6006845"/>
              <a:ext cx="355680" cy="36000"/>
            </p14:xfrm>
          </p:contentPart>
        </mc:Choice>
        <mc:Fallback xmlns="">
          <p:pic>
            <p:nvPicPr>
              <p:cNvPr id="23553" name="Ink 2355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53058" y="5969063"/>
                <a:ext cx="393480" cy="111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" name="Ink 1"/>
              <p14:cNvContentPartPr/>
              <p14:nvPr/>
            </p14:nvContentPartPr>
            <p14:xfrm>
              <a:off x="4653913" y="6305017"/>
              <a:ext cx="1014840" cy="7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34833" y="6266857"/>
                <a:ext cx="10526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140BDF-98EE-411A-9DC4-D6B114DCA8BE}"/>
                  </a:ext>
                </a:extLst>
              </p14:cNvPr>
              <p14:cNvContentPartPr/>
              <p14:nvPr/>
            </p14:nvContentPartPr>
            <p14:xfrm>
              <a:off x="4276744" y="4580761"/>
              <a:ext cx="1002600" cy="4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140BDF-98EE-411A-9DC4-D6B114DCA8B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22744" y="4472761"/>
                <a:ext cx="11102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9EB008-5680-4685-9310-14E455279D6C}"/>
                  </a:ext>
                </a:extLst>
              </p14:cNvPr>
              <p14:cNvContentPartPr/>
              <p14:nvPr/>
            </p14:nvContentPartPr>
            <p14:xfrm>
              <a:off x="5170084" y="3541286"/>
              <a:ext cx="218520" cy="764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9EB008-5680-4685-9310-14E455279D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161444" y="3532286"/>
                <a:ext cx="23616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FBAE1F-A0B3-49D4-ADD1-0722271F5459}"/>
                  </a:ext>
                </a:extLst>
              </p14:cNvPr>
              <p14:cNvContentPartPr/>
              <p14:nvPr/>
            </p14:nvContentPartPr>
            <p14:xfrm>
              <a:off x="5691004" y="525668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FBAE1F-A0B3-49D4-ADD1-0722271F545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82364" y="52476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443DCB-1877-4E74-A10B-5ABDC193A0FB}"/>
                  </a:ext>
                </a:extLst>
              </p14:cNvPr>
              <p14:cNvContentPartPr/>
              <p14:nvPr/>
            </p14:nvContentPartPr>
            <p14:xfrm>
              <a:off x="4332098" y="4850533"/>
              <a:ext cx="495720" cy="2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443DCB-1877-4E74-A10B-5ABDC193A0F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314098" y="4813979"/>
                <a:ext cx="531360" cy="96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E990A8-3F4F-4F9F-AC2B-A168579A8D67}"/>
                  </a:ext>
                </a:extLst>
              </p14:cNvPr>
              <p14:cNvContentPartPr/>
              <p14:nvPr/>
            </p14:nvContentPartPr>
            <p14:xfrm>
              <a:off x="4441256" y="4959784"/>
              <a:ext cx="516960" cy="17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E990A8-3F4F-4F9F-AC2B-A168579A8D6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23256" y="4923784"/>
                <a:ext cx="5526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1EF56E-1662-4663-8590-583FF06309AF}"/>
                  </a:ext>
                </a:extLst>
              </p14:cNvPr>
              <p14:cNvContentPartPr/>
              <p14:nvPr/>
            </p14:nvContentPartPr>
            <p14:xfrm>
              <a:off x="8100116" y="125583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1EF56E-1662-4663-8590-583FF06309A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082116" y="121983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9385D01-D67D-4E2C-920F-894DD3F4B92F}"/>
                  </a:ext>
                </a:extLst>
              </p14:cNvPr>
              <p14:cNvContentPartPr/>
              <p14:nvPr/>
            </p14:nvContentPartPr>
            <p14:xfrm>
              <a:off x="3572237" y="4707458"/>
              <a:ext cx="92160" cy="87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9385D01-D67D-4E2C-920F-894DD3F4B92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563237" y="4698458"/>
                <a:ext cx="109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D50F6B6-CDB6-45D2-9671-17BDDE5D34A1}"/>
                  </a:ext>
                </a:extLst>
              </p14:cNvPr>
              <p14:cNvContentPartPr/>
              <p14:nvPr/>
            </p14:nvContentPartPr>
            <p14:xfrm>
              <a:off x="321437" y="4641578"/>
              <a:ext cx="1177920" cy="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D50F6B6-CDB6-45D2-9671-17BDDE5D34A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85437" y="4569578"/>
                <a:ext cx="12495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3558" name="Ink 23557">
                <a:extLst>
                  <a:ext uri="{FF2B5EF4-FFF2-40B4-BE49-F238E27FC236}">
                    <a16:creationId xmlns:a16="http://schemas.microsoft.com/office/drawing/2014/main" id="{16D68ACB-22D6-4C44-AFF5-F65504BB4263}"/>
                  </a:ext>
                </a:extLst>
              </p14:cNvPr>
              <p14:cNvContentPartPr/>
              <p14:nvPr/>
            </p14:nvContentPartPr>
            <p14:xfrm>
              <a:off x="1155462" y="4286857"/>
              <a:ext cx="60120" cy="27360"/>
            </p14:xfrm>
          </p:contentPart>
        </mc:Choice>
        <mc:Fallback xmlns="">
          <p:pic>
            <p:nvPicPr>
              <p:cNvPr id="23558" name="Ink 23557">
                <a:extLst>
                  <a:ext uri="{FF2B5EF4-FFF2-40B4-BE49-F238E27FC236}">
                    <a16:creationId xmlns:a16="http://schemas.microsoft.com/office/drawing/2014/main" id="{16D68ACB-22D6-4C44-AFF5-F65504BB426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46462" y="4278217"/>
                <a:ext cx="77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3559" name="Ink 23558">
                <a:extLst>
                  <a:ext uri="{FF2B5EF4-FFF2-40B4-BE49-F238E27FC236}">
                    <a16:creationId xmlns:a16="http://schemas.microsoft.com/office/drawing/2014/main" id="{496DCC86-E72C-4435-A5A0-AF2624FEDB23}"/>
                  </a:ext>
                </a:extLst>
              </p14:cNvPr>
              <p14:cNvContentPartPr/>
              <p14:nvPr/>
            </p14:nvContentPartPr>
            <p14:xfrm>
              <a:off x="-1378578" y="1828417"/>
              <a:ext cx="730800" cy="49680"/>
            </p14:xfrm>
          </p:contentPart>
        </mc:Choice>
        <mc:Fallback xmlns="">
          <p:pic>
            <p:nvPicPr>
              <p:cNvPr id="23559" name="Ink 23558">
                <a:extLst>
                  <a:ext uri="{FF2B5EF4-FFF2-40B4-BE49-F238E27FC236}">
                    <a16:creationId xmlns:a16="http://schemas.microsoft.com/office/drawing/2014/main" id="{496DCC86-E72C-4435-A5A0-AF2624FEDB2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-1387578" y="1819777"/>
                <a:ext cx="7484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3564" name="Ink 23563">
                <a:extLst>
                  <a:ext uri="{FF2B5EF4-FFF2-40B4-BE49-F238E27FC236}">
                    <a16:creationId xmlns:a16="http://schemas.microsoft.com/office/drawing/2014/main" id="{A2E96F65-BC59-4515-8E7B-178CFB2EFAAE}"/>
                  </a:ext>
                </a:extLst>
              </p14:cNvPr>
              <p14:cNvContentPartPr/>
              <p14:nvPr/>
            </p14:nvContentPartPr>
            <p14:xfrm>
              <a:off x="2249142" y="785497"/>
              <a:ext cx="1205640" cy="1097640"/>
            </p14:xfrm>
          </p:contentPart>
        </mc:Choice>
        <mc:Fallback xmlns="">
          <p:pic>
            <p:nvPicPr>
              <p:cNvPr id="23564" name="Ink 23563">
                <a:extLst>
                  <a:ext uri="{FF2B5EF4-FFF2-40B4-BE49-F238E27FC236}">
                    <a16:creationId xmlns:a16="http://schemas.microsoft.com/office/drawing/2014/main" id="{A2E96F65-BC59-4515-8E7B-178CFB2EFAA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240502" y="776857"/>
                <a:ext cx="1223280" cy="11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3581" name="Ink 23580">
                <a:extLst>
                  <a:ext uri="{FF2B5EF4-FFF2-40B4-BE49-F238E27FC236}">
                    <a16:creationId xmlns:a16="http://schemas.microsoft.com/office/drawing/2014/main" id="{096792C4-4998-49C5-B7F6-3AC4C4623410}"/>
                  </a:ext>
                </a:extLst>
              </p14:cNvPr>
              <p14:cNvContentPartPr/>
              <p14:nvPr/>
            </p14:nvContentPartPr>
            <p14:xfrm>
              <a:off x="492631" y="4764774"/>
              <a:ext cx="1089360" cy="190080"/>
            </p14:xfrm>
          </p:contentPart>
        </mc:Choice>
        <mc:Fallback xmlns="">
          <p:pic>
            <p:nvPicPr>
              <p:cNvPr id="23581" name="Ink 23580">
                <a:extLst>
                  <a:ext uri="{FF2B5EF4-FFF2-40B4-BE49-F238E27FC236}">
                    <a16:creationId xmlns:a16="http://schemas.microsoft.com/office/drawing/2014/main" id="{096792C4-4998-49C5-B7F6-3AC4C462341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3631" y="4755774"/>
                <a:ext cx="11070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5960" name="Ink 125959">
                <a:extLst>
                  <a:ext uri="{FF2B5EF4-FFF2-40B4-BE49-F238E27FC236}">
                    <a16:creationId xmlns:a16="http://schemas.microsoft.com/office/drawing/2014/main" id="{4068A046-1109-40A7-A57F-C793EA32EA07}"/>
                  </a:ext>
                </a:extLst>
              </p14:cNvPr>
              <p14:cNvContentPartPr/>
              <p14:nvPr/>
            </p14:nvContentPartPr>
            <p14:xfrm>
              <a:off x="42271" y="5171574"/>
              <a:ext cx="778320" cy="1288440"/>
            </p14:xfrm>
          </p:contentPart>
        </mc:Choice>
        <mc:Fallback xmlns="">
          <p:pic>
            <p:nvPicPr>
              <p:cNvPr id="125960" name="Ink 125959">
                <a:extLst>
                  <a:ext uri="{FF2B5EF4-FFF2-40B4-BE49-F238E27FC236}">
                    <a16:creationId xmlns:a16="http://schemas.microsoft.com/office/drawing/2014/main" id="{4068A046-1109-40A7-A57F-C793EA32EA0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631" y="5162574"/>
                <a:ext cx="795960" cy="13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5964" name="Ink 125963">
                <a:extLst>
                  <a:ext uri="{FF2B5EF4-FFF2-40B4-BE49-F238E27FC236}">
                    <a16:creationId xmlns:a16="http://schemas.microsoft.com/office/drawing/2014/main" id="{E76EAA4B-946E-4157-935A-5EC56FD5D9F6}"/>
                  </a:ext>
                </a:extLst>
              </p14:cNvPr>
              <p14:cNvContentPartPr/>
              <p14:nvPr/>
            </p14:nvContentPartPr>
            <p14:xfrm>
              <a:off x="1057471" y="6366054"/>
              <a:ext cx="961920" cy="238680"/>
            </p14:xfrm>
          </p:contentPart>
        </mc:Choice>
        <mc:Fallback xmlns="">
          <p:pic>
            <p:nvPicPr>
              <p:cNvPr id="125964" name="Ink 125963">
                <a:extLst>
                  <a:ext uri="{FF2B5EF4-FFF2-40B4-BE49-F238E27FC236}">
                    <a16:creationId xmlns:a16="http://schemas.microsoft.com/office/drawing/2014/main" id="{E76EAA4B-946E-4157-935A-5EC56FD5D9F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48831" y="6357401"/>
                <a:ext cx="979560" cy="256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5972" name="Ink 125971">
                <a:extLst>
                  <a:ext uri="{FF2B5EF4-FFF2-40B4-BE49-F238E27FC236}">
                    <a16:creationId xmlns:a16="http://schemas.microsoft.com/office/drawing/2014/main" id="{CAC58180-E482-441C-BBBD-B7EAC62762AD}"/>
                  </a:ext>
                </a:extLst>
              </p14:cNvPr>
              <p14:cNvContentPartPr/>
              <p14:nvPr/>
            </p14:nvContentPartPr>
            <p14:xfrm>
              <a:off x="-138089" y="2060454"/>
              <a:ext cx="294120" cy="2826000"/>
            </p14:xfrm>
          </p:contentPart>
        </mc:Choice>
        <mc:Fallback xmlns="">
          <p:pic>
            <p:nvPicPr>
              <p:cNvPr id="125972" name="Ink 125971">
                <a:extLst>
                  <a:ext uri="{FF2B5EF4-FFF2-40B4-BE49-F238E27FC236}">
                    <a16:creationId xmlns:a16="http://schemas.microsoft.com/office/drawing/2014/main" id="{CAC58180-E482-441C-BBBD-B7EAC62762A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-147089" y="2051814"/>
                <a:ext cx="311760" cy="28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5974" name="Ink 125973">
                <a:extLst>
                  <a:ext uri="{FF2B5EF4-FFF2-40B4-BE49-F238E27FC236}">
                    <a16:creationId xmlns:a16="http://schemas.microsoft.com/office/drawing/2014/main" id="{FC670225-0C4F-4473-8730-D74AD7DA0585}"/>
                  </a:ext>
                </a:extLst>
              </p14:cNvPr>
              <p14:cNvContentPartPr/>
              <p14:nvPr/>
            </p14:nvContentPartPr>
            <p14:xfrm>
              <a:off x="2041351" y="3505134"/>
              <a:ext cx="145800" cy="1123920"/>
            </p14:xfrm>
          </p:contentPart>
        </mc:Choice>
        <mc:Fallback xmlns="">
          <p:pic>
            <p:nvPicPr>
              <p:cNvPr id="125974" name="Ink 125973">
                <a:extLst>
                  <a:ext uri="{FF2B5EF4-FFF2-40B4-BE49-F238E27FC236}">
                    <a16:creationId xmlns:a16="http://schemas.microsoft.com/office/drawing/2014/main" id="{FC670225-0C4F-4473-8730-D74AD7DA058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032711" y="3496494"/>
                <a:ext cx="16344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42336" name="Ink 142335">
                <a:extLst>
                  <a:ext uri="{FF2B5EF4-FFF2-40B4-BE49-F238E27FC236}">
                    <a16:creationId xmlns:a16="http://schemas.microsoft.com/office/drawing/2014/main" id="{E30A3703-9E15-4CD1-9091-308E540F1D6F}"/>
                  </a:ext>
                </a:extLst>
              </p14:cNvPr>
              <p14:cNvContentPartPr/>
              <p14:nvPr/>
            </p14:nvContentPartPr>
            <p14:xfrm>
              <a:off x="2361031" y="3426294"/>
              <a:ext cx="748800" cy="360360"/>
            </p14:xfrm>
          </p:contentPart>
        </mc:Choice>
        <mc:Fallback xmlns="">
          <p:pic>
            <p:nvPicPr>
              <p:cNvPr id="142336" name="Ink 142335">
                <a:extLst>
                  <a:ext uri="{FF2B5EF4-FFF2-40B4-BE49-F238E27FC236}">
                    <a16:creationId xmlns:a16="http://schemas.microsoft.com/office/drawing/2014/main" id="{E30A3703-9E15-4CD1-9091-308E540F1D6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352387" y="3417654"/>
                <a:ext cx="766448" cy="37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075" y="0"/>
            <a:ext cx="6518275" cy="411163"/>
          </a:xfrm>
        </p:spPr>
        <p:txBody>
          <a:bodyPr/>
          <a:lstStyle/>
          <a:p>
            <a:pPr eaLnBrk="1" hangingPunct="1"/>
            <a:r>
              <a:rPr lang="en-US" altLang="en-US" sz="2800"/>
              <a:t>Checkpoint 3.2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067800" cy="6172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i="1" dirty="0">
                <a:latin typeface="Frutiger-Italic"/>
              </a:rPr>
              <a:t>Describe a </a:t>
            </a:r>
            <a:r>
              <a:rPr lang="en-US" altLang="en-US" sz="2800" b="1" i="1" dirty="0">
                <a:latin typeface="Frutiger-Italic"/>
              </a:rPr>
              <a:t>reason to use </a:t>
            </a:r>
            <a:r>
              <a:rPr lang="en-US" altLang="en-US" sz="2800" b="1" i="1" dirty="0">
                <a:solidFill>
                  <a:srgbClr val="FF0000"/>
                </a:solidFill>
                <a:latin typeface="Frutiger-Italic"/>
              </a:rPr>
              <a:t>emb</a:t>
            </a:r>
            <a:r>
              <a:rPr lang="en-US" altLang="en-US" sz="2800" i="1" dirty="0">
                <a:solidFill>
                  <a:srgbClr val="FF0000"/>
                </a:solidFill>
                <a:latin typeface="Frutiger-Italic"/>
              </a:rPr>
              <a:t>e</a:t>
            </a:r>
            <a:r>
              <a:rPr lang="en-US" altLang="en-US" sz="2800" b="1" i="1" dirty="0">
                <a:solidFill>
                  <a:srgbClr val="FF0000"/>
                </a:solidFill>
                <a:latin typeface="Frutiger-Italic"/>
              </a:rPr>
              <a:t>dded</a:t>
            </a:r>
            <a:r>
              <a:rPr lang="en-US" altLang="en-US" sz="2800" b="1" i="1" dirty="0">
                <a:latin typeface="Frutiger-Italic"/>
              </a:rPr>
              <a:t> styles</a:t>
            </a:r>
            <a:r>
              <a:rPr lang="en-US" altLang="en-US" sz="2800" i="1" dirty="0">
                <a:latin typeface="Frutiger-Italic"/>
              </a:rPr>
              <a:t>. </a:t>
            </a:r>
            <a:r>
              <a:rPr lang="en-US" altLang="en-US" sz="2800" b="1" i="1" dirty="0">
                <a:latin typeface="Frutiger-Italic"/>
              </a:rPr>
              <a:t>Explain</a:t>
            </a:r>
            <a:r>
              <a:rPr lang="en-US" altLang="en-US" sz="2800" i="1" dirty="0">
                <a:latin typeface="Frutiger-Italic"/>
              </a:rPr>
              <a:t> where embedded styles are placed on a web page.</a:t>
            </a:r>
            <a:br>
              <a:rPr lang="en-US" altLang="en-US" sz="2800" i="1" dirty="0">
                <a:latin typeface="Frutiger-Italic"/>
              </a:rPr>
            </a:br>
            <a:r>
              <a:rPr lang="en-US" altLang="en-US" sz="2800" i="1" dirty="0">
                <a:latin typeface="Frutiger-Italic"/>
              </a:rPr>
              <a:t>	</a:t>
            </a:r>
            <a:r>
              <a:rPr lang="en-US" altLang="en-US" sz="2400" i="1" dirty="0">
                <a:latin typeface="Frutiger-Italic"/>
              </a:rPr>
              <a:t>- </a:t>
            </a:r>
            <a:r>
              <a:rPr lang="en-US" altLang="en-US" sz="2000" i="1" dirty="0">
                <a:latin typeface="Frutiger-Italic"/>
              </a:rPr>
              <a:t>to configure the </a:t>
            </a:r>
            <a:r>
              <a:rPr lang="en-US" altLang="en-US" sz="2000" b="1" i="1" dirty="0">
                <a:solidFill>
                  <a:srgbClr val="FF0000"/>
                </a:solidFill>
                <a:latin typeface="Frutiger-Italic"/>
              </a:rPr>
              <a:t>text</a:t>
            </a:r>
            <a:r>
              <a:rPr lang="en-US" altLang="en-US" sz="2000" i="1" dirty="0">
                <a:latin typeface="Frutiger-Italic"/>
              </a:rPr>
              <a:t> and </a:t>
            </a:r>
            <a:r>
              <a:rPr lang="en-US" altLang="en-US" sz="2000" b="1" i="1" dirty="0">
                <a:solidFill>
                  <a:srgbClr val="FF0000"/>
                </a:solidFill>
                <a:latin typeface="Frutiger-Italic"/>
              </a:rPr>
              <a:t>color</a:t>
            </a:r>
            <a:r>
              <a:rPr lang="en-US" altLang="en-US" sz="2000" i="1" dirty="0">
                <a:latin typeface="Frutiger-Italic"/>
              </a:rPr>
              <a:t> formatting for a </a:t>
            </a:r>
            <a:r>
              <a:rPr lang="en-US" altLang="en-US" sz="2000" b="1" i="1" dirty="0">
                <a:solidFill>
                  <a:srgbClr val="00CC00"/>
                </a:solidFill>
                <a:latin typeface="Frutiger-Italic"/>
              </a:rPr>
              <a:t>SINGLE</a:t>
            </a:r>
            <a:r>
              <a:rPr lang="en-US" altLang="en-US" sz="2000" i="1" dirty="0">
                <a:latin typeface="Frutiger-Italic"/>
              </a:rPr>
              <a:t> Web page </a:t>
            </a:r>
            <a:r>
              <a:rPr lang="en-US" altLang="en-US" sz="2000" b="1" i="1" dirty="0">
                <a:solidFill>
                  <a:srgbClr val="FF0000"/>
                </a:solidFill>
                <a:latin typeface="Frutiger-Italic"/>
              </a:rPr>
              <a:t>without</a:t>
            </a:r>
            <a:r>
              <a:rPr lang="en-US" altLang="en-US" sz="2000" i="1" dirty="0">
                <a:latin typeface="Frutiger-Italic"/>
              </a:rPr>
              <a:t> using </a:t>
            </a:r>
            <a:r>
              <a:rPr lang="en-US" altLang="en-US" sz="2000" b="1" i="1" dirty="0">
                <a:latin typeface="Frutiger-Italic"/>
              </a:rPr>
              <a:t>font</a:t>
            </a:r>
            <a:r>
              <a:rPr lang="en-US" altLang="en-US" sz="2000" i="1" dirty="0">
                <a:latin typeface="Frutiger-Italic"/>
              </a:rPr>
              <a:t> tags</a:t>
            </a:r>
            <a:r>
              <a:rPr lang="en-US" altLang="en-US" sz="2400" i="1" dirty="0">
                <a:latin typeface="Frutiger-Italic"/>
              </a:rPr>
              <a:t>.</a:t>
            </a:r>
            <a:endParaRPr lang="en-US" altLang="en-US" sz="2800" i="1" dirty="0">
              <a:latin typeface="Frutiger-Italic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i="1" dirty="0">
                <a:latin typeface="Frutiger-Italic"/>
              </a:rPr>
              <a:t>Describe a </a:t>
            </a:r>
            <a:r>
              <a:rPr lang="en-US" altLang="en-US" sz="2800" b="1" i="1" dirty="0">
                <a:latin typeface="Frutiger-Italic"/>
              </a:rPr>
              <a:t>reason to use </a:t>
            </a:r>
            <a:r>
              <a:rPr lang="en-US" altLang="en-US" sz="2800" b="1" i="1" dirty="0">
                <a:solidFill>
                  <a:srgbClr val="33CC33"/>
                </a:solidFill>
                <a:latin typeface="Frutiger-Italic"/>
              </a:rPr>
              <a:t>ext</a:t>
            </a:r>
            <a:r>
              <a:rPr lang="en-US" altLang="en-US" sz="2800" i="1" dirty="0">
                <a:solidFill>
                  <a:srgbClr val="33CC33"/>
                </a:solidFill>
                <a:latin typeface="Frutiger-Italic"/>
              </a:rPr>
              <a:t>e</a:t>
            </a:r>
            <a:r>
              <a:rPr lang="en-US" altLang="en-US" sz="2800" b="1" i="1" dirty="0">
                <a:solidFill>
                  <a:srgbClr val="33CC33"/>
                </a:solidFill>
                <a:latin typeface="Frutiger-Italic"/>
              </a:rPr>
              <a:t>rnal</a:t>
            </a:r>
            <a:r>
              <a:rPr lang="en-US" altLang="en-US" sz="2800" b="1" i="1" dirty="0">
                <a:latin typeface="Frutiger-Italic"/>
              </a:rPr>
              <a:t> styles</a:t>
            </a:r>
            <a:r>
              <a:rPr lang="en-US" altLang="en-US" sz="2800" i="1" dirty="0">
                <a:latin typeface="Frutiger-Italic"/>
              </a:rPr>
              <a:t>. Explain where </a:t>
            </a:r>
            <a:r>
              <a:rPr lang="en-US" altLang="en-US" sz="2800" b="1" i="1" dirty="0">
                <a:latin typeface="Frutiger-Italic"/>
              </a:rPr>
              <a:t>ext</a:t>
            </a:r>
            <a:r>
              <a:rPr lang="en-US" altLang="en-US" sz="2800" i="1" dirty="0">
                <a:latin typeface="Frutiger-Italic"/>
              </a:rPr>
              <a:t>e</a:t>
            </a:r>
            <a:r>
              <a:rPr lang="en-US" altLang="en-US" sz="2800" b="1" i="1" dirty="0">
                <a:latin typeface="Frutiger-Italic"/>
              </a:rPr>
              <a:t>rnal styles are placed</a:t>
            </a:r>
            <a:r>
              <a:rPr lang="en-US" altLang="en-US" sz="2800" i="1" dirty="0">
                <a:latin typeface="Frutiger-Italic"/>
              </a:rPr>
              <a:t> and </a:t>
            </a:r>
            <a:r>
              <a:rPr lang="en-US" altLang="en-US" sz="2800" b="1" i="1" dirty="0">
                <a:latin typeface="Frutiger-Italic"/>
              </a:rPr>
              <a:t>how</a:t>
            </a:r>
            <a:r>
              <a:rPr lang="en-US" altLang="en-US" sz="2800" i="1" dirty="0">
                <a:latin typeface="Frutiger-Italic"/>
              </a:rPr>
              <a:t> web pages </a:t>
            </a:r>
            <a:r>
              <a:rPr lang="en-US" altLang="en-US" sz="2800" b="1" i="1" dirty="0">
                <a:latin typeface="Frutiger-Italic"/>
              </a:rPr>
              <a:t>indicate they are using external styles.</a:t>
            </a:r>
          </a:p>
          <a:p>
            <a:pPr marL="1009650" lvl="1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i="1" dirty="0">
                <a:latin typeface="Frutiger-Italic"/>
              </a:rPr>
              <a:t>       </a:t>
            </a:r>
            <a:r>
              <a:rPr lang="en-US" altLang="en-US" sz="2000" i="1" dirty="0">
                <a:latin typeface="Frutiger-Italic"/>
              </a:rPr>
              <a:t>- to configure the </a:t>
            </a:r>
            <a:r>
              <a:rPr lang="en-US" altLang="en-US" sz="2000" b="1" i="1" dirty="0">
                <a:solidFill>
                  <a:srgbClr val="FF0000"/>
                </a:solidFill>
                <a:latin typeface="Frutiger-Italic"/>
              </a:rPr>
              <a:t>text</a:t>
            </a:r>
            <a:r>
              <a:rPr lang="en-US" altLang="en-US" sz="2000" i="1" dirty="0">
                <a:latin typeface="Frutiger-Italic"/>
              </a:rPr>
              <a:t> and </a:t>
            </a:r>
            <a:r>
              <a:rPr lang="en-US" altLang="en-US" sz="2000" b="1" i="1" dirty="0">
                <a:solidFill>
                  <a:srgbClr val="FF0000"/>
                </a:solidFill>
                <a:latin typeface="Frutiger-Italic"/>
              </a:rPr>
              <a:t>color</a:t>
            </a:r>
            <a:r>
              <a:rPr lang="en-US" altLang="en-US" sz="2000" i="1" dirty="0">
                <a:latin typeface="Frutiger-Italic"/>
              </a:rPr>
              <a:t> formatting </a:t>
            </a:r>
            <a:r>
              <a:rPr lang="en-US" altLang="en-US" sz="2000" b="1" i="1" dirty="0">
                <a:solidFill>
                  <a:srgbClr val="FF0000"/>
                </a:solidFill>
                <a:latin typeface="Frutiger-Italic"/>
              </a:rPr>
              <a:t>for SOME </a:t>
            </a:r>
            <a:r>
              <a:rPr lang="en-US" altLang="en-US" sz="2000" i="1" dirty="0">
                <a:latin typeface="Frutiger-Italic"/>
              </a:rPr>
              <a:t>or</a:t>
            </a:r>
            <a:r>
              <a:rPr lang="en-US" altLang="en-US" sz="2000" b="1" i="1" dirty="0">
                <a:solidFill>
                  <a:srgbClr val="FF0000"/>
                </a:solidFill>
                <a:latin typeface="Frutiger-Italic"/>
              </a:rPr>
              <a:t> ALL </a:t>
            </a:r>
            <a:r>
              <a:rPr lang="en-US" altLang="en-US" sz="2000" i="1" dirty="0">
                <a:latin typeface="Frutiger-Italic"/>
              </a:rPr>
              <a:t>of the </a:t>
            </a:r>
            <a:r>
              <a:rPr lang="en-US" altLang="en-US" sz="2000" b="1" i="1" dirty="0">
                <a:solidFill>
                  <a:srgbClr val="FF0000"/>
                </a:solidFill>
                <a:latin typeface="Frutiger-Italic"/>
              </a:rPr>
              <a:t>pages </a:t>
            </a:r>
            <a:r>
              <a:rPr lang="en-US" altLang="en-US" sz="2000" i="1" dirty="0">
                <a:latin typeface="Frutiger-Italic"/>
              </a:rPr>
              <a:t>on a Web site.  </a:t>
            </a:r>
          </a:p>
          <a:p>
            <a:pPr marL="1009650" lvl="1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i="1" dirty="0">
                <a:latin typeface="Frutiger-Italic"/>
              </a:rPr>
              <a:t>	- External styles </a:t>
            </a:r>
            <a:r>
              <a:rPr lang="en-US" altLang="en-US" sz="2000" i="1" dirty="0">
                <a:latin typeface="Frutiger-Italic"/>
              </a:rPr>
              <a:t>are placed in a </a:t>
            </a:r>
            <a:r>
              <a:rPr lang="en-US" altLang="en-US" sz="2000" b="1" i="1" dirty="0">
                <a:latin typeface="Frutiger-Italic"/>
              </a:rPr>
              <a:t>separate text file </a:t>
            </a:r>
            <a:r>
              <a:rPr lang="en-US" altLang="en-US" sz="2000" i="1" dirty="0">
                <a:latin typeface="Frutiger-Italic"/>
              </a:rPr>
              <a:t>using a </a:t>
            </a:r>
            <a:r>
              <a:rPr lang="en-US" altLang="en-US" sz="2000" b="1" i="1" dirty="0">
                <a:solidFill>
                  <a:srgbClr val="FF0000"/>
                </a:solidFill>
                <a:latin typeface="Frutiger-Italic"/>
              </a:rPr>
              <a:t>.</a:t>
            </a:r>
            <a:r>
              <a:rPr lang="en-US" altLang="en-US" sz="2000" b="1" i="1" dirty="0" err="1">
                <a:solidFill>
                  <a:srgbClr val="FF0000"/>
                </a:solidFill>
                <a:latin typeface="Frutiger-Italic"/>
              </a:rPr>
              <a:t>css</a:t>
            </a:r>
            <a:r>
              <a:rPr lang="en-US" altLang="en-US" sz="2000" i="1" dirty="0">
                <a:latin typeface="Frutiger-Italic"/>
              </a:rPr>
              <a:t> file extension. </a:t>
            </a:r>
          </a:p>
          <a:p>
            <a:pPr marL="1009650" lvl="1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i="1" dirty="0">
                <a:latin typeface="Frutiger-Italic"/>
              </a:rPr>
              <a:t>	- Web pages uses the &lt;link&gt; to indicate that uses a .</a:t>
            </a:r>
            <a:r>
              <a:rPr lang="en-US" altLang="en-US" sz="2000" i="1" dirty="0" err="1">
                <a:latin typeface="Frutiger-Italic"/>
              </a:rPr>
              <a:t>css</a:t>
            </a:r>
            <a:r>
              <a:rPr lang="en-US" altLang="en-US" sz="2000" i="1" dirty="0">
                <a:latin typeface="Frutiger-Italic"/>
              </a:rPr>
              <a:t> file.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i="1" dirty="0">
                <a:latin typeface="Frutiger-Italic"/>
              </a:rPr>
              <a:t>3</a:t>
            </a:r>
            <a:r>
              <a:rPr lang="en-US" altLang="en-US" sz="2000" i="1" dirty="0">
                <a:latin typeface="Frutiger-Italic"/>
              </a:rPr>
              <a:t>.</a:t>
            </a:r>
            <a:r>
              <a:rPr lang="en-US" altLang="en-US" sz="2400" i="1" dirty="0">
                <a:latin typeface="Frutiger-Italic"/>
              </a:rPr>
              <a:t>	Write the code to </a:t>
            </a:r>
            <a:r>
              <a:rPr lang="en-US" altLang="en-US" sz="2400" b="1" i="1" dirty="0">
                <a:solidFill>
                  <a:srgbClr val="00B0F0"/>
                </a:solidFill>
                <a:latin typeface="Frutiger-Italic"/>
              </a:rPr>
              <a:t>configure</a:t>
            </a:r>
            <a:r>
              <a:rPr lang="en-US" altLang="en-US" sz="2400" b="1" i="1" dirty="0">
                <a:latin typeface="Frutiger-Italic"/>
              </a:rPr>
              <a:t> a web page to use an </a:t>
            </a:r>
            <a:r>
              <a:rPr lang="en-US" altLang="en-US" sz="2800" b="1" i="1" dirty="0">
                <a:solidFill>
                  <a:srgbClr val="33CC33"/>
                </a:solidFill>
                <a:latin typeface="Frutiger-Italic"/>
              </a:rPr>
              <a:t>external</a:t>
            </a:r>
            <a:r>
              <a:rPr lang="en-US" altLang="en-US" sz="2400" b="1" i="1" dirty="0">
                <a:latin typeface="Frutiger-Italic"/>
              </a:rPr>
              <a:t> style sheet called “mystyles.css”.</a:t>
            </a:r>
          </a:p>
          <a:p>
            <a:pPr marL="1009650" lvl="1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i="1" dirty="0">
                <a:latin typeface="Frutiger-Italic"/>
              </a:rPr>
              <a:t>                     &lt;</a:t>
            </a:r>
            <a:r>
              <a:rPr lang="en-US" altLang="en-US" sz="2000" b="1" i="1" dirty="0">
                <a:solidFill>
                  <a:srgbClr val="FF00FF"/>
                </a:solidFill>
                <a:latin typeface="Frutiger-Italic"/>
              </a:rPr>
              <a:t>link</a:t>
            </a:r>
            <a:r>
              <a:rPr lang="en-US" altLang="en-US" sz="2000" b="1" i="1" dirty="0">
                <a:latin typeface="Frutiger-Italic"/>
              </a:rPr>
              <a:t> </a:t>
            </a:r>
            <a:r>
              <a:rPr lang="en-US" altLang="en-US" sz="2000" b="1" i="1" dirty="0" err="1">
                <a:latin typeface="Frutiger-Italic"/>
              </a:rPr>
              <a:t>rel</a:t>
            </a:r>
            <a:r>
              <a:rPr lang="en-US" altLang="en-US" sz="2000" b="1" i="1" dirty="0">
                <a:latin typeface="Frutiger-Italic"/>
              </a:rPr>
              <a:t>=stylesheet” </a:t>
            </a:r>
            <a:r>
              <a:rPr lang="en-US" altLang="en-US" sz="2000" b="1" i="1" dirty="0" err="1">
                <a:solidFill>
                  <a:srgbClr val="FF00FF"/>
                </a:solidFill>
                <a:latin typeface="Frutiger-Italic"/>
              </a:rPr>
              <a:t>href</a:t>
            </a:r>
            <a:r>
              <a:rPr lang="en-US" altLang="en-US" sz="2000" b="1" i="1" dirty="0">
                <a:solidFill>
                  <a:srgbClr val="FF00FF"/>
                </a:solidFill>
                <a:latin typeface="Frutiger-Italic"/>
              </a:rPr>
              <a:t>=“…” </a:t>
            </a:r>
            <a:r>
              <a:rPr lang="en-US" altLang="en-US" sz="2000" b="1" dirty="0"/>
              <a:t>&gt;</a:t>
            </a:r>
          </a:p>
          <a:p>
            <a:pPr marL="1009650" lvl="1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Guidelines for configuring </a:t>
            </a:r>
            <a:r>
              <a:rPr lang="en-US" altLang="en-US" sz="2000" dirty="0" err="1"/>
              <a:t>css</a:t>
            </a:r>
            <a:r>
              <a:rPr lang="en-US" altLang="en-US" sz="2000" dirty="0"/>
              <a:t> =&gt; p.112 – see further slides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6951663" y="6477000"/>
            <a:ext cx="2192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HOP 3.6-3.8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EE935C-D495-42FC-8BEA-6926EB94A586}" type="slidenum">
              <a:rPr lang="en-US" altLang="en-US" smtClean="0"/>
              <a:pPr>
                <a:defRPr/>
              </a:pPr>
              <a:t>73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5600" y="4038600"/>
          <a:ext cx="50292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57929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index.html, services.html, and trillium.css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(HOP 3.8)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4573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+mj-lt"/>
                        </a:rPr>
                        <a:t>trilliumcenter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folder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3.9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377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7735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5037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1500"/>
            <a:ext cx="41148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685800"/>
          </a:xfrm>
        </p:spPr>
        <p:txBody>
          <a:bodyPr/>
          <a:lstStyle/>
          <a:p>
            <a:pPr algn="l"/>
            <a:r>
              <a:rPr lang="en-US" altLang="en-US" dirty="0"/>
              <a:t>3.9 Centering Page Content  with CSS </a:t>
            </a:r>
            <a:r>
              <a:rPr lang="en-US" altLang="en-US" sz="2000" dirty="0"/>
              <a:t>p.113</a:t>
            </a:r>
            <a:endParaRPr lang="en-US" altLang="en-US" dirty="0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 flipH="1">
            <a:off x="8061325" y="4846638"/>
            <a:ext cx="15398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CC00"/>
                </a:solidFill>
                <a:latin typeface="Times New Roman" panose="02020603050405020304" pitchFamily="18" charset="0"/>
              </a:rPr>
              <a:t>HOP 3.9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index.html 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trillium.css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6438" name="Rectangle 5"/>
          <p:cNvSpPr>
            <a:spLocks noChangeArrowheads="1"/>
          </p:cNvSpPr>
          <p:nvPr/>
        </p:nvSpPr>
        <p:spPr bwMode="auto">
          <a:xfrm flipH="1">
            <a:off x="2498725" y="5145088"/>
            <a:ext cx="176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Times New Roman" panose="02020603050405020304" pitchFamily="18" charset="0"/>
              </a:rPr>
              <a:t>HOP 3.8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5800" y="533400"/>
            <a:ext cx="4419600" cy="13716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365760" indent="-283464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kern="0" dirty="0">
                <a:cs typeface="Times New Roman" pitchFamily="18" charset="0"/>
              </a:rPr>
              <a:t>#</a:t>
            </a:r>
            <a:r>
              <a:rPr lang="en-US" sz="2400" dirty="0">
                <a:cs typeface="Times New Roman" pitchFamily="18" charset="0"/>
              </a:rPr>
              <a:t> wrapper</a:t>
            </a:r>
            <a:r>
              <a:rPr lang="en-US" sz="2400" kern="0" dirty="0">
                <a:cs typeface="Times New Roman" pitchFamily="18" charset="0"/>
              </a:rPr>
              <a:t> { margin-left: </a:t>
            </a:r>
            <a:r>
              <a:rPr lang="en-US" sz="2400" kern="0" dirty="0">
                <a:solidFill>
                  <a:srgbClr val="FF0000"/>
                </a:solidFill>
                <a:cs typeface="Times New Roman" pitchFamily="18" charset="0"/>
              </a:rPr>
              <a:t>auto</a:t>
            </a:r>
            <a:r>
              <a:rPr lang="en-US" sz="2400" kern="0" dirty="0">
                <a:cs typeface="Times New Roman" pitchFamily="18" charset="0"/>
              </a:rPr>
              <a:t>;</a:t>
            </a:r>
          </a:p>
          <a:p>
            <a:pPr marL="365760" indent="-283464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kern="0" dirty="0">
                <a:cs typeface="Times New Roman" pitchFamily="18" charset="0"/>
              </a:rPr>
              <a:t>                      margin-right: </a:t>
            </a:r>
            <a:r>
              <a:rPr lang="en-US" sz="2400" kern="0" dirty="0">
                <a:solidFill>
                  <a:srgbClr val="FF0000"/>
                </a:solidFill>
                <a:cs typeface="Times New Roman" pitchFamily="18" charset="0"/>
              </a:rPr>
              <a:t>auto</a:t>
            </a:r>
            <a:r>
              <a:rPr lang="en-US" sz="2400" kern="0" dirty="0">
                <a:cs typeface="Times New Roman" pitchFamily="18" charset="0"/>
              </a:rPr>
              <a:t>;</a:t>
            </a:r>
          </a:p>
          <a:p>
            <a:pPr marL="365760" indent="-283464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kern="0" dirty="0">
                <a:cs typeface="Times New Roman" pitchFamily="18" charset="0"/>
              </a:rPr>
              <a:t>                      width:</a:t>
            </a:r>
            <a:r>
              <a:rPr lang="en-US" sz="2400" kern="0" dirty="0">
                <a:solidFill>
                  <a:srgbClr val="FF0000"/>
                </a:solidFill>
                <a:cs typeface="Times New Roman" pitchFamily="18" charset="0"/>
              </a:rPr>
              <a:t>80%; </a:t>
            </a:r>
            <a:r>
              <a:rPr lang="en-US" sz="2400" kern="0" dirty="0">
                <a:cs typeface="Times New Roman" pitchFamily="18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6673850"/>
              <a:ext cx="992187" cy="330200"/>
            </p14:xfrm>
          </p:contentPart>
        </mc:Choice>
        <mc:Fallback xmlns="">
          <p:pic>
            <p:nvPicPr>
              <p:cNvPr id="245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0013" y="6661247"/>
                <a:ext cx="1021348" cy="357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580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5800" y="1060450"/>
              <a:ext cx="1628775" cy="2212975"/>
            </p14:xfrm>
          </p:contentPart>
        </mc:Choice>
        <mc:Fallback xmlns="">
          <p:pic>
            <p:nvPicPr>
              <p:cNvPr id="24580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0400" y="1056130"/>
                <a:ext cx="1646416" cy="2229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581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1290638"/>
              <a:ext cx="1638300" cy="574675"/>
            </p14:xfrm>
          </p:contentPart>
        </mc:Choice>
        <mc:Fallback xmlns="">
          <p:pic>
            <p:nvPicPr>
              <p:cNvPr id="24581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42998" y="1282356"/>
                <a:ext cx="1646220" cy="593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58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7838" y="3725863"/>
              <a:ext cx="487362" cy="171450"/>
            </p14:xfrm>
          </p:contentPart>
        </mc:Choice>
        <mc:Fallback xmlns="">
          <p:pic>
            <p:nvPicPr>
              <p:cNvPr id="2458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85600" y="3720460"/>
                <a:ext cx="511838" cy="182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58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6575" y="6142038"/>
              <a:ext cx="449263" cy="115887"/>
            </p14:xfrm>
          </p:contentPart>
        </mc:Choice>
        <mc:Fallback xmlns="">
          <p:pic>
            <p:nvPicPr>
              <p:cNvPr id="2458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44326" y="6129763"/>
                <a:ext cx="474122" cy="138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/>
              <p14:cNvContentPartPr/>
              <p14:nvPr/>
            </p14:nvContentPartPr>
            <p14:xfrm>
              <a:off x="4665663" y="3028950"/>
              <a:ext cx="3413125" cy="938213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53423" y="3024990"/>
                <a:ext cx="3438325" cy="95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4146878" y="4644171"/>
              <a:ext cx="730440" cy="329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36438" y="4633731"/>
                <a:ext cx="7513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4687888" y="5365750"/>
              <a:ext cx="496887" cy="188913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76374" y="5360703"/>
                <a:ext cx="520994" cy="206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BCA4F8-E17D-4BF6-B748-9802506C532B}"/>
                  </a:ext>
                </a:extLst>
              </p14:cNvPr>
              <p14:cNvContentPartPr/>
              <p14:nvPr/>
            </p14:nvContentPartPr>
            <p14:xfrm>
              <a:off x="2684444" y="536874"/>
              <a:ext cx="6254280" cy="1348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BCA4F8-E17D-4BF6-B748-9802506C532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75444" y="528234"/>
                <a:ext cx="6271920" cy="136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85344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This “</a:t>
            </a:r>
            <a:r>
              <a:rPr lang="en-US" altLang="en-US" sz="2400" b="1" dirty="0">
                <a:cs typeface="Times New Roman" panose="02020603050405020304" pitchFamily="18" charset="0"/>
              </a:rPr>
              <a:t>casc</a:t>
            </a:r>
            <a:r>
              <a:rPr lang="en-US" altLang="en-US" sz="2400" dirty="0">
                <a:cs typeface="Times New Roman" panose="02020603050405020304" pitchFamily="18" charset="0"/>
              </a:rPr>
              <a:t>a</a:t>
            </a:r>
            <a:r>
              <a:rPr lang="en-US" altLang="en-US" sz="2400" b="1" dirty="0">
                <a:cs typeface="Times New Roman" panose="02020603050405020304" pitchFamily="18" charset="0"/>
              </a:rPr>
              <a:t>de</a:t>
            </a:r>
            <a:r>
              <a:rPr lang="en-US" altLang="en-US" sz="2400" dirty="0">
                <a:cs typeface="Times New Roman" panose="02020603050405020304" pitchFamily="18" charset="0"/>
              </a:rPr>
              <a:t>” </a:t>
            </a:r>
            <a:r>
              <a:rPr lang="en-US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applies</a:t>
            </a:r>
            <a:r>
              <a:rPr lang="en-US" altLang="en-US" sz="2400" dirty="0">
                <a:cs typeface="Times New Roman" panose="02020603050405020304" pitchFamily="18" charset="0"/>
              </a:rPr>
              <a:t> the </a:t>
            </a:r>
            <a:r>
              <a:rPr lang="en-US" altLang="en-US" sz="2400" b="1" dirty="0">
                <a:cs typeface="Times New Roman" panose="02020603050405020304" pitchFamily="18" charset="0"/>
              </a:rPr>
              <a:t>styles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in 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order</a:t>
            </a:r>
            <a:r>
              <a:rPr lang="en-US" altLang="en-US" sz="2400" b="1" dirty="0">
                <a:cs typeface="Times New Roman" panose="02020603050405020304" pitchFamily="18" charset="0"/>
              </a:rPr>
              <a:t> from 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outermost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Browser</a:t>
            </a:r>
            <a:r>
              <a:rPr lang="en-US" altLang="en-US" sz="2400" dirty="0">
                <a:cs typeface="Times New Roman" panose="02020603050405020304" pitchFamily="18" charset="0"/>
              </a:rPr>
              <a:t> Defaults then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Ext</a:t>
            </a:r>
            <a:r>
              <a:rPr lang="en-US" altLang="en-US" sz="2400" dirty="0">
                <a:solidFill>
                  <a:srgbClr val="00CC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rnal</a:t>
            </a:r>
            <a:r>
              <a:rPr lang="en-US" altLang="en-US" sz="2400" b="1" dirty="0">
                <a:cs typeface="Times New Roman" panose="02020603050405020304" pitchFamily="18" charset="0"/>
              </a:rPr>
              <a:t> Styles</a:t>
            </a:r>
            <a:r>
              <a:rPr lang="en-US" altLang="en-US" sz="2400" dirty="0">
                <a:cs typeface="Times New Roman" panose="02020603050405020304" pitchFamily="18" charset="0"/>
              </a:rPr>
              <a:t>) to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innermost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b="1" dirty="0">
                <a:cs typeface="Times New Roman" panose="02020603050405020304" pitchFamily="18" charset="0"/>
              </a:rPr>
              <a:t>actual HTML coded on the page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This </a:t>
            </a:r>
            <a:r>
              <a:rPr lang="en-US" altLang="en-US" sz="2400" b="1" dirty="0">
                <a:cs typeface="Times New Roman" panose="02020603050405020304" pitchFamily="18" charset="0"/>
              </a:rPr>
              <a:t>way site-wide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styles</a:t>
            </a:r>
            <a:r>
              <a:rPr lang="en-US" altLang="en-US" sz="2400" dirty="0">
                <a:cs typeface="Times New Roman" panose="02020603050405020304" pitchFamily="18" charset="0"/>
              </a:rPr>
              <a:t> can be </a:t>
            </a:r>
            <a:r>
              <a:rPr lang="en-US" altLang="en-US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configured</a:t>
            </a:r>
            <a:r>
              <a:rPr lang="en-US" altLang="en-US" sz="2400" dirty="0">
                <a:cs typeface="Times New Roman" panose="02020603050405020304" pitchFamily="18" charset="0"/>
              </a:rPr>
              <a:t> but </a:t>
            </a:r>
            <a:r>
              <a:rPr lang="en-US" altLang="en-US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overridden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when needed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by</a:t>
            </a:r>
            <a:r>
              <a:rPr lang="en-US" altLang="en-US" sz="2400" dirty="0">
                <a:cs typeface="Times New Roman" panose="02020603050405020304" pitchFamily="18" charset="0"/>
              </a:rPr>
              <a:t> more granular (or </a:t>
            </a:r>
            <a:r>
              <a:rPr lang="en-US" altLang="en-US" sz="2400" dirty="0">
                <a:solidFill>
                  <a:schemeClr val="hlink"/>
                </a:solidFill>
                <a:cs typeface="Times New Roman" panose="02020603050405020304" pitchFamily="18" charset="0"/>
              </a:rPr>
              <a:t>page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specific</a:t>
            </a:r>
            <a:r>
              <a:rPr lang="en-US" altLang="en-US" sz="2400" dirty="0">
                <a:cs typeface="Times New Roman" panose="02020603050405020304" pitchFamily="18" charset="0"/>
              </a:rPr>
              <a:t>) styles. 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671888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185988" y="1795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8486" name="Rectangle 7"/>
          <p:cNvSpPr>
            <a:spLocks noGrp="1" noChangeArrowheads="1"/>
          </p:cNvSpPr>
          <p:nvPr>
            <p:ph type="title"/>
          </p:nvPr>
        </p:nvSpPr>
        <p:spPr>
          <a:xfrm>
            <a:off x="2089150" y="0"/>
            <a:ext cx="6518275" cy="549275"/>
          </a:xfrm>
        </p:spPr>
        <p:txBody>
          <a:bodyPr/>
          <a:lstStyle/>
          <a:p>
            <a:pPr eaLnBrk="1" hangingPunct="1"/>
            <a:r>
              <a:rPr lang="en-US" altLang="en-US"/>
              <a:t>The Casc</a:t>
            </a:r>
            <a:r>
              <a:rPr lang="en-US" altLang="en-US" b="0"/>
              <a:t>a</a:t>
            </a:r>
            <a:r>
              <a:rPr lang="en-US" altLang="en-US"/>
              <a:t>de</a:t>
            </a:r>
          </a:p>
        </p:txBody>
      </p:sp>
      <p:pic>
        <p:nvPicPr>
          <p:cNvPr id="148487" name="Picture 2" descr="Fig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6324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533400"/>
          </a:xfrm>
        </p:spPr>
        <p:txBody>
          <a:bodyPr/>
          <a:lstStyle/>
          <a:p>
            <a:pPr eaLnBrk="1" hangingPunct="1"/>
            <a:r>
              <a:rPr lang="en-US" altLang="en-US" dirty="0"/>
              <a:t>About Cascading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" y="609600"/>
            <a:ext cx="6324600" cy="5867400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When</a:t>
            </a:r>
            <a:r>
              <a:rPr lang="en-US" altLang="en-US" sz="2000" dirty="0"/>
              <a:t> </a:t>
            </a:r>
            <a:r>
              <a:rPr lang="en-US" altLang="en-US" sz="2000" b="1" dirty="0">
                <a:highlight>
                  <a:srgbClr val="FFFF00"/>
                </a:highlight>
              </a:rPr>
              <a:t>more than one </a:t>
            </a:r>
            <a:r>
              <a:rPr lang="en-US" altLang="en-US" sz="2000" b="1" dirty="0"/>
              <a:t>style </a:t>
            </a:r>
            <a:r>
              <a:rPr lang="en-US" altLang="en-US" sz="2000" dirty="0"/>
              <a:t>approach is used </a:t>
            </a:r>
            <a:r>
              <a:rPr lang="en-US" altLang="en-US" sz="2000" b="1" dirty="0">
                <a:solidFill>
                  <a:schemeClr val="hlink"/>
                </a:solidFill>
              </a:rPr>
              <a:t>there is </a:t>
            </a:r>
            <a:r>
              <a:rPr lang="en-US" altLang="en-US" sz="2000" dirty="0"/>
              <a:t>a</a:t>
            </a:r>
            <a:r>
              <a:rPr lang="en-US" altLang="en-US" sz="2000" b="1" dirty="0">
                <a:solidFill>
                  <a:schemeClr val="hlink"/>
                </a:solidFill>
              </a:rPr>
              <a:t> pr</a:t>
            </a:r>
            <a:r>
              <a:rPr lang="en-US" altLang="en-US" sz="2000" dirty="0">
                <a:solidFill>
                  <a:schemeClr val="hlink"/>
                </a:solidFill>
              </a:rPr>
              <a:t>e</a:t>
            </a:r>
            <a:r>
              <a:rPr lang="en-US" altLang="en-US" sz="2000" b="1" dirty="0">
                <a:solidFill>
                  <a:schemeClr val="hlink"/>
                </a:solidFill>
              </a:rPr>
              <a:t>cedence</a:t>
            </a:r>
            <a:r>
              <a:rPr lang="en-US" altLang="en-US" sz="2000" dirty="0"/>
              <a:t> for which style gets used</a:t>
            </a:r>
          </a:p>
          <a:p>
            <a:pPr lvl="1" eaLnBrk="1" hangingPunct="1"/>
            <a:r>
              <a:rPr lang="en-US" altLang="en-US" sz="2000" b="1" dirty="0">
                <a:solidFill>
                  <a:srgbClr val="FF00FF"/>
                </a:solidFill>
              </a:rPr>
              <a:t>browser’s internal style sheet </a:t>
            </a:r>
            <a:r>
              <a:rPr lang="en-US" altLang="en-US" sz="2000" dirty="0"/>
              <a:t>applied/accessed </a:t>
            </a:r>
            <a:r>
              <a:rPr lang="en-US" altLang="en-US" sz="2000" b="1" dirty="0"/>
              <a:t>first</a:t>
            </a:r>
          </a:p>
          <a:p>
            <a:pPr lvl="1" eaLnBrk="1" hangingPunct="1"/>
            <a:endParaRPr lang="en-US" altLang="en-US" sz="2000" b="1" dirty="0"/>
          </a:p>
          <a:p>
            <a:pPr lvl="1" eaLnBrk="1" hangingPunct="1"/>
            <a:r>
              <a:rPr lang="en-US" altLang="en-US" sz="2000" b="1" dirty="0">
                <a:solidFill>
                  <a:srgbClr val="FF00FF"/>
                </a:solidFill>
              </a:rPr>
              <a:t>user-defined </a:t>
            </a:r>
            <a:r>
              <a:rPr lang="en-US" altLang="en-US" sz="2000" b="1" dirty="0"/>
              <a:t>styles</a:t>
            </a:r>
            <a:r>
              <a:rPr lang="en-US" altLang="en-US" sz="2000" b="1" dirty="0">
                <a:solidFill>
                  <a:srgbClr val="FF00FF"/>
                </a:solidFill>
              </a:rPr>
              <a:t> </a:t>
            </a:r>
            <a:r>
              <a:rPr lang="en-US" altLang="en-US" sz="2000" dirty="0"/>
              <a:t>if available</a:t>
            </a:r>
          </a:p>
          <a:p>
            <a:pPr lvl="1" eaLnBrk="1" hangingPunct="1"/>
            <a:endParaRPr lang="en-US" altLang="en-US" sz="2000" dirty="0"/>
          </a:p>
          <a:p>
            <a:pPr lvl="1" eaLnBrk="1" hangingPunct="1"/>
            <a:r>
              <a:rPr lang="en-US" altLang="en-US" sz="2000" b="1" dirty="0">
                <a:solidFill>
                  <a:srgbClr val="FF00FF"/>
                </a:solidFill>
              </a:rPr>
              <a:t>external</a:t>
            </a:r>
            <a:r>
              <a:rPr lang="en-US" altLang="en-US" sz="2000" dirty="0"/>
              <a:t> </a:t>
            </a:r>
            <a:r>
              <a:rPr lang="en-US" altLang="en-US" sz="2000" b="1" dirty="0"/>
              <a:t>styles</a:t>
            </a:r>
            <a:r>
              <a:rPr lang="en-US" altLang="en-US" sz="2000" dirty="0"/>
              <a:t> are applied/accessed </a:t>
            </a:r>
            <a:r>
              <a:rPr lang="en-US" altLang="en-US" sz="2000" b="1" dirty="0"/>
              <a:t>next</a:t>
            </a:r>
          </a:p>
          <a:p>
            <a:pPr lvl="1" eaLnBrk="1" hangingPunct="1"/>
            <a:endParaRPr lang="en-US" altLang="en-US" sz="2000" b="1" dirty="0"/>
          </a:p>
          <a:p>
            <a:pPr lvl="1" eaLnBrk="1" hangingPunct="1"/>
            <a:r>
              <a:rPr lang="en-US" altLang="en-US" sz="2000" b="1" dirty="0">
                <a:solidFill>
                  <a:srgbClr val="FF00FF"/>
                </a:solidFill>
              </a:rPr>
              <a:t>embedded</a:t>
            </a:r>
            <a:r>
              <a:rPr lang="en-US" altLang="en-US" sz="2000" dirty="0"/>
              <a:t> </a:t>
            </a:r>
            <a:r>
              <a:rPr lang="en-US" altLang="en-US" sz="2000" b="1" dirty="0"/>
              <a:t>styles</a:t>
            </a:r>
            <a:r>
              <a:rPr lang="en-US" altLang="en-US" sz="2000" dirty="0"/>
              <a:t> are applied </a:t>
            </a:r>
            <a:r>
              <a:rPr lang="en-US" altLang="en-US" sz="2000" b="1" dirty="0"/>
              <a:t>next</a:t>
            </a:r>
            <a:r>
              <a:rPr lang="en-US" altLang="en-US" sz="2000" dirty="0"/>
              <a:t> and </a:t>
            </a:r>
            <a:r>
              <a:rPr lang="en-US" altLang="en-US" sz="2000" b="1" dirty="0"/>
              <a:t>overr</a:t>
            </a:r>
            <a:r>
              <a:rPr lang="en-US" altLang="en-US" sz="2000" dirty="0"/>
              <a:t>i</a:t>
            </a:r>
            <a:r>
              <a:rPr lang="en-US" altLang="en-US" sz="2000" b="1" dirty="0"/>
              <a:t>de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33CC33"/>
                </a:solidFill>
              </a:rPr>
              <a:t>previously</a:t>
            </a:r>
            <a:r>
              <a:rPr lang="en-US" altLang="en-US" sz="2000" dirty="0"/>
              <a:t> defined styles where applicable</a:t>
            </a:r>
          </a:p>
          <a:p>
            <a:pPr lvl="1" eaLnBrk="1" hangingPunct="1"/>
            <a:endParaRPr lang="en-US" altLang="en-US" sz="2000" dirty="0"/>
          </a:p>
          <a:p>
            <a:pPr lvl="1" eaLnBrk="1" hangingPunct="1"/>
            <a:r>
              <a:rPr lang="en-US" altLang="en-US" sz="2000" b="1" dirty="0">
                <a:solidFill>
                  <a:srgbClr val="FF00FF"/>
                </a:solidFill>
              </a:rPr>
              <a:t>inline</a:t>
            </a:r>
            <a:r>
              <a:rPr lang="en-US" altLang="en-US" sz="2000" b="1" dirty="0"/>
              <a:t> styles</a:t>
            </a:r>
            <a:r>
              <a:rPr lang="en-US" altLang="en-US" sz="2000" dirty="0"/>
              <a:t> are </a:t>
            </a:r>
            <a:r>
              <a:rPr lang="en-US" altLang="en-US" sz="2000" b="1" dirty="0"/>
              <a:t>applied last</a:t>
            </a:r>
            <a:r>
              <a:rPr lang="en-US" altLang="en-US" sz="2000" dirty="0"/>
              <a:t> and </a:t>
            </a:r>
            <a:r>
              <a:rPr lang="en-US" altLang="en-US" sz="2000" b="1" dirty="0"/>
              <a:t>overr</a:t>
            </a:r>
            <a:r>
              <a:rPr lang="en-US" altLang="en-US" sz="2000" dirty="0"/>
              <a:t>i</a:t>
            </a:r>
            <a:r>
              <a:rPr lang="en-US" altLang="en-US" sz="2000" b="1" dirty="0"/>
              <a:t>de </a:t>
            </a:r>
            <a:r>
              <a:rPr lang="en-US" altLang="en-US" sz="2000" b="1" dirty="0">
                <a:solidFill>
                  <a:srgbClr val="33CC33"/>
                </a:solidFill>
              </a:rPr>
              <a:t>previously</a:t>
            </a:r>
            <a:r>
              <a:rPr lang="en-US" altLang="en-US" sz="2000" dirty="0"/>
              <a:t> defined styles where applicable</a:t>
            </a:r>
          </a:p>
          <a:p>
            <a:pPr lvl="1" eaLnBrk="1" hangingPunct="1"/>
            <a:endParaRPr lang="en-US" altLang="en-US" sz="2000" dirty="0"/>
          </a:p>
          <a:p>
            <a:pPr lvl="1" eaLnBrk="1" hangingPunct="1"/>
            <a:r>
              <a:rPr lang="en-US" altLang="en-US" sz="2000" b="1" dirty="0">
                <a:solidFill>
                  <a:srgbClr val="FF00FF"/>
                </a:solidFill>
              </a:rPr>
              <a:t>HTML attributes</a:t>
            </a:r>
            <a:endParaRPr lang="en-US" altLang="en-US" sz="2400" b="1" dirty="0">
              <a:solidFill>
                <a:srgbClr val="FF00FF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50532" name="Picture 2" descr="Fig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3200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C5F653-EC2E-4D71-8503-CAAB300E5345}"/>
              </a:ext>
            </a:extLst>
          </p:cNvPr>
          <p:cNvSpPr/>
          <p:nvPr/>
        </p:nvSpPr>
        <p:spPr>
          <a:xfrm>
            <a:off x="7239000" y="1219200"/>
            <a:ext cx="2238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/>
              <a:t>and </a:t>
            </a:r>
            <a:r>
              <a:rPr lang="en-US" altLang="en-US" sz="1600" dirty="0">
                <a:solidFill>
                  <a:srgbClr val="FF00FF"/>
                </a:solidFill>
              </a:rPr>
              <a:t>user-defined</a:t>
            </a:r>
            <a:r>
              <a:rPr lang="en-US" altLang="en-US" sz="1600" dirty="0"/>
              <a:t> styles,</a:t>
            </a:r>
          </a:p>
          <a:p>
            <a:r>
              <a:rPr lang="en-US" altLang="en-US" sz="1600" dirty="0"/>
              <a:t>if available </a:t>
            </a:r>
            <a:endParaRPr lang="en-US" sz="16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CD0E20-A96E-46E5-93BF-016E17E82FA4}" type="slidenum">
              <a:rPr lang="en-US" altLang="en-US" smtClean="0"/>
              <a:pPr>
                <a:defRPr/>
              </a:pPr>
              <a:t>77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-381000" y="-7620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5600" y="4038600"/>
          <a:ext cx="50292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4573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n/a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57929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site.css</a:t>
                      </a:r>
                    </a:p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mypage1.html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3.10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401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9676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/>
              <a:t>HOP 3.10</a:t>
            </a:r>
          </a:p>
        </p:txBody>
      </p:sp>
      <p:pic>
        <p:nvPicPr>
          <p:cNvPr id="152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85800"/>
            <a:ext cx="36671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14800"/>
            <a:ext cx="9134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6324600" y="2819400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site.css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2706688" y="1535113"/>
            <a:ext cx="159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mypage1.html</a:t>
            </a:r>
          </a:p>
        </p:txBody>
      </p:sp>
      <p:sp>
        <p:nvSpPr>
          <p:cNvPr id="152583" name="Rectangle 5"/>
          <p:cNvSpPr>
            <a:spLocks noChangeArrowheads="1"/>
          </p:cNvSpPr>
          <p:nvPr/>
        </p:nvSpPr>
        <p:spPr bwMode="auto">
          <a:xfrm>
            <a:off x="4038600" y="3200400"/>
            <a:ext cx="5167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Certain CSS </a:t>
            </a:r>
            <a:r>
              <a:rPr lang="en-US" altLang="en-US" sz="1800" b="0">
                <a:latin typeface="Times New Roman" panose="02020603050405020304" pitchFamily="18" charset="0"/>
              </a:rPr>
              <a:t>properties are </a:t>
            </a:r>
            <a:r>
              <a:rPr lang="en-US" altLang="en-US" sz="1800">
                <a:latin typeface="Times New Roman" panose="02020603050405020304" pitchFamily="18" charset="0"/>
              </a:rPr>
              <a:t>passed down </a:t>
            </a:r>
            <a:r>
              <a:rPr lang="en-US" altLang="en-US" sz="1800" b="0">
                <a:latin typeface="Times New Roman" panose="02020603050405020304" pitchFamily="18" charset="0"/>
              </a:rPr>
              <a:t>to elements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nested</a:t>
            </a:r>
            <a:r>
              <a:rPr lang="en-US" altLang="en-US" sz="1800" b="0">
                <a:latin typeface="Times New Roman" panose="02020603050405020304" pitchFamily="18" charset="0"/>
              </a:rPr>
              <a:t> within a </a:t>
            </a:r>
            <a:r>
              <a:rPr lang="en-US" altLang="en-US" sz="1800">
                <a:latin typeface="Times New Roman" panose="02020603050405020304" pitchFamily="18" charset="0"/>
              </a:rPr>
              <a:t>container element</a:t>
            </a:r>
            <a:r>
              <a:rPr lang="en-US" altLang="en-US" sz="1800" b="0">
                <a:latin typeface="Times New Roman" panose="02020603050405020304" pitchFamily="18" charset="0"/>
              </a:rPr>
              <a:t>, such as a &lt;p&gt; is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nested within  a &lt;body&gt; element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60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36513" y="5343525"/>
              <a:ext cx="4703763" cy="628650"/>
            </p14:xfrm>
          </p:contentPart>
        </mc:Choice>
        <mc:Fallback xmlns="">
          <p:pic>
            <p:nvPicPr>
              <p:cNvPr id="2560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993" y="5337044"/>
                <a:ext cx="4716723" cy="641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60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013" y="6434138"/>
              <a:ext cx="3217862" cy="122237"/>
            </p14:xfrm>
          </p:contentPart>
        </mc:Choice>
        <mc:Fallback xmlns="">
          <p:pic>
            <p:nvPicPr>
              <p:cNvPr id="2560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4533" y="6424790"/>
                <a:ext cx="3236581" cy="143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60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1825" y="5848350"/>
              <a:ext cx="550863" cy="490235"/>
            </p14:xfrm>
          </p:contentPart>
        </mc:Choice>
        <mc:Fallback xmlns="">
          <p:pic>
            <p:nvPicPr>
              <p:cNvPr id="2560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8585" y="5842951"/>
                <a:ext cx="558064" cy="49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60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7145" y="5664103"/>
              <a:ext cx="498000" cy="29545"/>
            </p14:xfrm>
          </p:contentPart>
        </mc:Choice>
        <mc:Fallback xmlns="">
          <p:pic>
            <p:nvPicPr>
              <p:cNvPr id="2560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26702" y="5653654"/>
                <a:ext cx="517445" cy="52244"/>
              </a:xfrm>
              <a:prstGeom prst="rect">
                <a:avLst/>
              </a:prstGeom>
            </p:spPr>
          </p:pic>
        </mc:Fallback>
      </mc:AlternateContent>
      <p:pic>
        <p:nvPicPr>
          <p:cNvPr id="15259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38671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1825625" y="5277910"/>
              <a:ext cx="1243568" cy="6847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13024" y="5257029"/>
                <a:ext cx="1277051" cy="716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/>
              <p14:cNvContentPartPr/>
              <p14:nvPr/>
            </p14:nvContentPartPr>
            <p14:xfrm>
              <a:off x="576927" y="5474565"/>
              <a:ext cx="363" cy="45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0393" y="5466465"/>
                <a:ext cx="13431" cy="16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/>
              <p14:cNvContentPartPr/>
              <p14:nvPr/>
            </p14:nvContentPartPr>
            <p14:xfrm>
              <a:off x="1915865" y="6281070"/>
              <a:ext cx="147885" cy="280068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09748" y="6273510"/>
                <a:ext cx="162997" cy="298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/>
              <p14:cNvContentPartPr/>
              <p14:nvPr/>
            </p14:nvContentPartPr>
            <p14:xfrm>
              <a:off x="2977033" y="2832430"/>
              <a:ext cx="1412280" cy="2471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56153" y="2811550"/>
                <a:ext cx="1454040" cy="25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6460167" y="3060653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41087" y="3022493"/>
                <a:ext cx="385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6460167" y="3031133"/>
              <a:ext cx="605520" cy="34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41087" y="2992973"/>
                <a:ext cx="6436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7188087" y="2016653"/>
              <a:ext cx="479520" cy="71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69007" y="1978853"/>
                <a:ext cx="517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" name="Ink 8"/>
              <p14:cNvContentPartPr/>
              <p14:nvPr/>
            </p14:nvContentPartPr>
            <p14:xfrm>
              <a:off x="2374887" y="5388053"/>
              <a:ext cx="555480" cy="56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55807" y="5349893"/>
                <a:ext cx="5932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/>
              <p14:cNvContentPartPr/>
              <p14:nvPr/>
            </p14:nvContentPartPr>
            <p14:xfrm>
              <a:off x="762087" y="5659853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3007" y="5621693"/>
                <a:ext cx="385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" name="Ink 10"/>
              <p14:cNvContentPartPr/>
              <p14:nvPr/>
            </p14:nvContentPartPr>
            <p14:xfrm>
              <a:off x="762087" y="5659853"/>
              <a:ext cx="36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3007" y="5621693"/>
                <a:ext cx="385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" name="Ink 11"/>
              <p14:cNvContentPartPr/>
              <p14:nvPr/>
            </p14:nvContentPartPr>
            <p14:xfrm>
              <a:off x="762087" y="5659853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3007" y="5621693"/>
                <a:ext cx="385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Ink 12"/>
              <p14:cNvContentPartPr/>
              <p14:nvPr/>
            </p14:nvContentPartPr>
            <p14:xfrm>
              <a:off x="656247" y="5699453"/>
              <a:ext cx="1058760" cy="11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7167" y="5661293"/>
                <a:ext cx="10969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" name="Ink 13"/>
              <p14:cNvContentPartPr/>
              <p14:nvPr/>
            </p14:nvContentPartPr>
            <p14:xfrm>
              <a:off x="897447" y="6383813"/>
              <a:ext cx="1024920" cy="18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78367" y="6345653"/>
                <a:ext cx="10630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/>
              <p14:cNvContentPartPr/>
              <p14:nvPr/>
            </p14:nvContentPartPr>
            <p14:xfrm>
              <a:off x="-162790" y="6186970"/>
              <a:ext cx="1206360" cy="3038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-183670" y="6166090"/>
                <a:ext cx="12481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Ink 24"/>
              <p14:cNvContentPartPr/>
              <p14:nvPr/>
            </p14:nvContentPartPr>
            <p14:xfrm>
              <a:off x="368210" y="2567170"/>
              <a:ext cx="653040" cy="1177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7330" y="2546290"/>
                <a:ext cx="694800" cy="12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Ink 25"/>
              <p14:cNvContentPartPr/>
              <p14:nvPr/>
            </p14:nvContentPartPr>
            <p14:xfrm>
              <a:off x="-391030" y="2948050"/>
              <a:ext cx="747360" cy="33908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-411910" y="2927170"/>
                <a:ext cx="789120" cy="34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8B03185-4AE5-4A80-B86A-0CB321D66D5E}"/>
                  </a:ext>
                </a:extLst>
              </p14:cNvPr>
              <p14:cNvContentPartPr/>
              <p14:nvPr/>
            </p14:nvContentPartPr>
            <p14:xfrm>
              <a:off x="6883484" y="2230674"/>
              <a:ext cx="1627920" cy="280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B03185-4AE5-4A80-B86A-0CB321D66D5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74486" y="2222023"/>
                <a:ext cx="1645556" cy="2981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Commonly Used Style Sheet Properties and Values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486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More information for CSS1, CSS2 and CSS3 at:</a:t>
            </a:r>
          </a:p>
          <a:p>
            <a:pPr lvl="1" eaLnBrk="1" hangingPunct="1"/>
            <a:r>
              <a:rPr lang="en-US" altLang="en-US" sz="2400" dirty="0">
                <a:hlinkClick r:id="rId3"/>
              </a:rPr>
              <a:t>http://www.w3.org/TR/REC-CSS1.html</a:t>
            </a:r>
            <a:r>
              <a:rPr lang="en-US" altLang="en-US" sz="2400" dirty="0"/>
              <a:t> </a:t>
            </a:r>
          </a:p>
          <a:p>
            <a:pPr lvl="1" eaLnBrk="1" hangingPunct="1"/>
            <a:r>
              <a:rPr lang="en-US" altLang="en-US" sz="2400" dirty="0">
                <a:hlinkClick r:id="rId4"/>
              </a:rPr>
              <a:t>http://www.w3.org/TR/REC-CSS2</a:t>
            </a:r>
            <a:r>
              <a:rPr lang="en-US" altLang="en-US" sz="2400" dirty="0"/>
              <a:t> </a:t>
            </a:r>
          </a:p>
          <a:p>
            <a:pPr lvl="1" eaLnBrk="1" hangingPunct="1"/>
            <a:r>
              <a:rPr lang="en-US" altLang="en-US" sz="2400" dirty="0">
                <a:hlinkClick r:id="rId5"/>
              </a:rPr>
              <a:t>http://www.css3.info/</a:t>
            </a:r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pic>
        <p:nvPicPr>
          <p:cNvPr id="15462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5562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99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CSS Adv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ntages</a:t>
            </a:r>
            <a:r>
              <a:rPr lang="en-US" altLang="en-US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763000" cy="6324600"/>
          </a:xfrm>
        </p:spPr>
        <p:txBody>
          <a:bodyPr/>
          <a:lstStyle/>
          <a:p>
            <a:pPr marL="514350" indent="-514350" eaLnBrk="1" hangingPunct="1">
              <a:buFont typeface="Tahoma" panose="020B0604030504040204" pitchFamily="34" charset="0"/>
              <a:buAutoNum type="arabicPeriod"/>
              <a:defRPr/>
            </a:pP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Ty</a:t>
            </a:r>
            <a:r>
              <a:rPr lang="en-US" altLang="en-US" sz="2800" dirty="0">
                <a:solidFill>
                  <a:schemeClr val="hlink"/>
                </a:solidFill>
                <a:cs typeface="Times New Roman" panose="02020603050405020304" pitchFamily="18" charset="0"/>
              </a:rPr>
              <a:t>po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graphy</a:t>
            </a:r>
            <a:r>
              <a:rPr lang="en-US" altLang="en-US" sz="2800" dirty="0">
                <a:cs typeface="Times New Roman" panose="02020603050405020304" pitchFamily="18" charset="0"/>
              </a:rPr>
              <a:t> and 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page layout </a:t>
            </a:r>
            <a:r>
              <a:rPr lang="en-US" altLang="en-US" sz="2800" dirty="0">
                <a:cs typeface="Times New Roman" panose="02020603050405020304" pitchFamily="18" charset="0"/>
              </a:rPr>
              <a:t>can be </a:t>
            </a:r>
            <a:r>
              <a:rPr lang="en-US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controlled</a:t>
            </a:r>
          </a:p>
          <a:p>
            <a:pPr marL="1314450" lvl="2" indent="-514350" eaLnBrk="1" hangingPunct="1"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includes: font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size</a:t>
            </a:r>
            <a:r>
              <a:rPr lang="en-US" altLang="en-US" dirty="0">
                <a:cs typeface="Times New Roman" panose="02020603050405020304" pitchFamily="18" charset="0"/>
              </a:rPr>
              <a:t>, letter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spacing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FF00FF"/>
                </a:solidFill>
                <a:cs typeface="Times New Roman" panose="02020603050405020304" pitchFamily="18" charset="0"/>
              </a:rPr>
              <a:t>ind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dirty="0">
                <a:solidFill>
                  <a:srgbClr val="FF00FF"/>
                </a:solidFill>
                <a:cs typeface="Times New Roman" panose="02020603050405020304" pitchFamily="18" charset="0"/>
              </a:rPr>
              <a:t>nts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margins</a:t>
            </a:r>
            <a:r>
              <a:rPr lang="en-US" altLang="en-US" dirty="0">
                <a:cs typeface="Times New Roman" panose="02020603050405020304" pitchFamily="18" charset="0"/>
              </a:rPr>
              <a:t>, and element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positioning</a:t>
            </a:r>
          </a:p>
          <a:p>
            <a:pPr marL="514350" indent="-514350" eaLnBrk="1" hangingPunct="1">
              <a:buFont typeface="Tahoma" panose="020B0604030504040204" pitchFamily="34" charset="0"/>
              <a:buAutoNum type="arabicPeriod"/>
              <a:defRPr/>
            </a:pPr>
            <a:r>
              <a:rPr lang="en-US" altLang="en-US" sz="2800" b="1" dirty="0">
                <a:cs typeface="Times New Roman" panose="02020603050405020304" pitchFamily="18" charset="0"/>
              </a:rPr>
              <a:t>Style is </a:t>
            </a:r>
            <a:r>
              <a:rPr lang="en-US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separated </a:t>
            </a:r>
            <a:r>
              <a:rPr lang="en-US" altLang="en-US" sz="2800" b="1" dirty="0">
                <a:cs typeface="Times New Roman" panose="02020603050405020304" pitchFamily="18" charset="0"/>
              </a:rPr>
              <a:t>from 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structure</a:t>
            </a:r>
          </a:p>
          <a:p>
            <a:pPr marL="914400" lvl="1" indent="-514350" eaLnBrk="1" hangingPunct="1">
              <a:defRPr/>
            </a:pPr>
            <a:r>
              <a:rPr lang="en-US" altLang="en-US" sz="2400" b="1" dirty="0">
                <a:cs typeface="Times New Roman" panose="02020603050405020304" pitchFamily="18" charset="0"/>
              </a:rPr>
              <a:t>Styles</a:t>
            </a:r>
            <a:r>
              <a:rPr lang="en-US" altLang="en-US" sz="2400" dirty="0">
                <a:cs typeface="Times New Roman" panose="02020603050405020304" pitchFamily="18" charset="0"/>
              </a:rPr>
              <a:t> can be </a:t>
            </a:r>
            <a:r>
              <a:rPr lang="en-US" altLang="en-US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stored </a:t>
            </a:r>
            <a:r>
              <a:rPr lang="en-US" altLang="en-US" sz="2400" dirty="0">
                <a:cs typeface="Times New Roman" panose="02020603050405020304" pitchFamily="18" charset="0"/>
              </a:rPr>
              <a:t>in a </a:t>
            </a:r>
            <a:r>
              <a:rPr lang="en-US" altLang="en-US" sz="2400" b="1" dirty="0">
                <a:solidFill>
                  <a:srgbClr val="33CC33"/>
                </a:solidFill>
                <a:cs typeface="Times New Roman" panose="02020603050405020304" pitchFamily="18" charset="0"/>
              </a:rPr>
              <a:t>separate</a:t>
            </a:r>
            <a:r>
              <a:rPr lang="en-US" altLang="en-US" sz="2400" b="1" dirty="0">
                <a:cs typeface="Times New Roman" panose="02020603050405020304" pitchFamily="18" charset="0"/>
              </a:rPr>
              <a:t> document</a:t>
            </a:r>
            <a:r>
              <a:rPr lang="en-US" altLang="en-US" sz="2400" dirty="0">
                <a:cs typeface="Times New Roman" panose="02020603050405020304" pitchFamily="18" charset="0"/>
              </a:rPr>
              <a:t> and </a:t>
            </a:r>
            <a:r>
              <a:rPr lang="en-US" altLang="en-US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linked</a:t>
            </a:r>
            <a:r>
              <a:rPr lang="en-US" altLang="en-US" sz="2400" b="1" dirty="0">
                <a:cs typeface="Times New Roman" panose="02020603050405020304" pitchFamily="18" charset="0"/>
              </a:rPr>
              <a:t> from </a:t>
            </a:r>
            <a:r>
              <a:rPr lang="en-US" altLang="en-US" sz="2400" dirty="0">
                <a:cs typeface="Times New Roman" panose="02020603050405020304" pitchFamily="18" charset="0"/>
              </a:rPr>
              <a:t>the</a:t>
            </a:r>
            <a:r>
              <a:rPr lang="en-US" altLang="en-US" sz="2400" b="1" dirty="0">
                <a:cs typeface="Times New Roman" panose="02020603050405020304" pitchFamily="18" charset="0"/>
              </a:rPr>
              <a:t> body of the Web page</a:t>
            </a:r>
          </a:p>
          <a:p>
            <a:pPr marL="1771650" lvl="3" indent="-514350" eaLnBrk="1" hangingPunct="1">
              <a:buFont typeface="Tahoma" panose="020B0604030504040204" pitchFamily="34" charset="0"/>
              <a:buAutoNum type="arabicPeriod"/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when the </a:t>
            </a:r>
            <a:r>
              <a:rPr lang="en-US" altLang="en-US" sz="1800" b="1" dirty="0">
                <a:cs typeface="Times New Roman" panose="02020603050405020304" pitchFamily="18" charset="0"/>
              </a:rPr>
              <a:t>styles are </a:t>
            </a:r>
            <a:r>
              <a:rPr lang="en-US" alt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modified</a:t>
            </a:r>
            <a:r>
              <a:rPr lang="en-US" altLang="en-US" sz="1800" dirty="0">
                <a:cs typeface="Times New Roman" panose="02020603050405020304" pitchFamily="18" charset="0"/>
              </a:rPr>
              <a:t>, the </a:t>
            </a:r>
            <a:r>
              <a:rPr lang="en-US" altLang="en-US" sz="1800" b="1" dirty="0">
                <a:cs typeface="Times New Roman" panose="02020603050405020304" pitchFamily="18" charset="0"/>
              </a:rPr>
              <a:t>HTML remains intact   </a:t>
            </a:r>
          </a:p>
          <a:p>
            <a:pPr marL="1771650" lvl="3" indent="-514350" eaLnBrk="1" hangingPunct="1">
              <a:buFont typeface="Tahoma" panose="020B0604030504040204" pitchFamily="34" charset="0"/>
              <a:buAutoNum type="arabicPeriod"/>
              <a:defRPr/>
            </a:pP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</a:p>
          <a:p>
            <a:pPr marL="514350" indent="-514350" eaLnBrk="1" hangingPunct="1">
              <a:buFont typeface="Tahoma" panose="020B0604030504040204" pitchFamily="34" charset="0"/>
              <a:buAutoNum type="arabicPeriod"/>
              <a:defRPr/>
            </a:pPr>
            <a:r>
              <a:rPr lang="en-US" altLang="en-US" sz="2800" dirty="0">
                <a:cs typeface="Times New Roman" panose="02020603050405020304" pitchFamily="18" charset="0"/>
              </a:rPr>
              <a:t>Potentially </a:t>
            </a:r>
            <a:r>
              <a:rPr lang="en-US" altLang="en-US" sz="2800" b="1" dirty="0">
                <a:solidFill>
                  <a:srgbClr val="33CC33"/>
                </a:solidFill>
                <a:cs typeface="Times New Roman" panose="02020603050405020304" pitchFamily="18" charset="0"/>
              </a:rPr>
              <a:t>smaller</a:t>
            </a:r>
            <a:r>
              <a:rPr lang="en-US" altLang="en-US" sz="2800" dirty="0">
                <a:cs typeface="Times New Roman" panose="02020603050405020304" pitchFamily="18" charset="0"/>
              </a:rPr>
              <a:t> documents</a:t>
            </a:r>
          </a:p>
          <a:p>
            <a:pPr marL="514350" indent="-514350" eaLnBrk="1" hangingPunct="1">
              <a:buFont typeface="Tahoma" panose="020B0604030504040204" pitchFamily="34" charset="0"/>
              <a:buAutoNum type="arabicPeriod"/>
              <a:defRPr/>
            </a:pPr>
            <a:r>
              <a:rPr lang="en-US" altLang="en-US" sz="2800" b="1" dirty="0">
                <a:cs typeface="Times New Roman" panose="02020603050405020304" pitchFamily="18" charset="0"/>
              </a:rPr>
              <a:t>No need</a:t>
            </a:r>
            <a:r>
              <a:rPr lang="en-US" altLang="en-US" sz="2800" dirty="0">
                <a:cs typeface="Times New Roman" panose="02020603050405020304" pitchFamily="18" charset="0"/>
              </a:rPr>
              <a:t> for &lt;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font</a:t>
            </a:r>
            <a:r>
              <a:rPr lang="en-US" altLang="en-US" sz="2800" dirty="0">
                <a:cs typeface="Times New Roman" panose="02020603050405020304" pitchFamily="18" charset="0"/>
              </a:rPr>
              <a:t>&gt; </a:t>
            </a:r>
            <a:r>
              <a:rPr lang="en-US" altLang="en-US" sz="2800" b="1" dirty="0">
                <a:cs typeface="Times New Roman" panose="02020603050405020304" pitchFamily="18" charset="0"/>
              </a:rPr>
              <a:t>tags</a:t>
            </a:r>
          </a:p>
          <a:p>
            <a:pPr marL="514350" indent="-514350" eaLnBrk="1" hangingPunct="1">
              <a:buFont typeface="Tahoma" panose="020B0604030504040204" pitchFamily="34" charset="0"/>
              <a:buAutoNum type="arabicPeriod"/>
              <a:defRPr/>
            </a:pPr>
            <a:r>
              <a:rPr lang="en-US" altLang="en-US" sz="2800" b="1" dirty="0">
                <a:cs typeface="Times New Roman" panose="02020603050405020304" pitchFamily="18" charset="0"/>
              </a:rPr>
              <a:t>Easier site 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maintenance</a:t>
            </a:r>
          </a:p>
          <a:p>
            <a:pPr marL="514350" indent="-514350" eaLnBrk="1" hangingPunct="1">
              <a:buFont typeface="Tahoma" panose="020B0604030504040204" pitchFamily="34" charset="0"/>
              <a:buAutoNum type="arabicPeriod"/>
              <a:defRPr/>
            </a:pPr>
            <a:r>
              <a:rPr lang="en-US" altLang="en-US" sz="2800" dirty="0">
                <a:cs typeface="Times New Roman" panose="02020603050405020304" pitchFamily="18" charset="0"/>
              </a:rPr>
              <a:t>A </a:t>
            </a:r>
            <a:r>
              <a:rPr lang="en-US" altLang="en-US" sz="2800" b="1" dirty="0">
                <a:cs typeface="Times New Roman" panose="02020603050405020304" pitchFamily="18" charset="0"/>
              </a:rPr>
              <a:t>feature is </a:t>
            </a:r>
            <a:r>
              <a:rPr lang="en-US" altLang="en-US" sz="2800" b="1" dirty="0">
                <a:solidFill>
                  <a:srgbClr val="33CC33"/>
                </a:solidFill>
                <a:cs typeface="Times New Roman" panose="02020603050405020304" pitchFamily="18" charset="0"/>
              </a:rPr>
              <a:t>well-supported</a:t>
            </a:r>
            <a:r>
              <a:rPr lang="en-US" altLang="en-US" sz="2800" b="1" dirty="0">
                <a:cs typeface="Times New Roman" panose="02020603050405020304" pitchFamily="18" charset="0"/>
              </a:rPr>
              <a:t> by browsers</a:t>
            </a:r>
          </a:p>
          <a:p>
            <a:pPr lvl="1" eaLnBrk="1" hangingPunct="1"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This 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textbook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concentrates</a:t>
            </a:r>
            <a:r>
              <a:rPr lang="en-US" altLang="en-US" sz="2400" dirty="0">
                <a:cs typeface="Times New Roman" panose="02020603050405020304" pitchFamily="18" charset="0"/>
              </a:rPr>
              <a:t> on using CSS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for formatting.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A3CE59-E99C-4623-AC43-A83B97238EB2}" type="slidenum">
              <a:rPr lang="en-US" altLang="en-US" smtClean="0"/>
              <a:pPr>
                <a:defRPr/>
              </a:pPr>
              <a:t>80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5600" y="4038600"/>
          <a:ext cx="5029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color.css (HOP 3.7)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bg1"/>
                          </a:solidFill>
                          <a:latin typeface="+mj-lt"/>
                        </a:rPr>
                        <a:t>n/a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3.11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25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17575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4B4A2A-78B0-4779-ADC3-08B16F03F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006" y="3886924"/>
            <a:ext cx="3799150" cy="3065191"/>
          </a:xfrm>
          <a:prstGeom prst="rect">
            <a:avLst/>
          </a:prstGeom>
        </p:spPr>
      </p:pic>
      <p:sp>
        <p:nvSpPr>
          <p:cNvPr id="1566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479286"/>
          </a:xfrm>
        </p:spPr>
        <p:txBody>
          <a:bodyPr/>
          <a:lstStyle/>
          <a:p>
            <a:r>
              <a:rPr lang="en-US" altLang="en-US" dirty="0"/>
              <a:t>W3C CSS Validation</a:t>
            </a:r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867400"/>
          </a:xfrm>
        </p:spPr>
        <p:txBody>
          <a:bodyPr/>
          <a:lstStyle/>
          <a:p>
            <a:r>
              <a:rPr lang="en-US" altLang="en-US" sz="2400" dirty="0"/>
              <a:t>It is a good practice to validate your CSS style rules using the tool here</a:t>
            </a:r>
            <a:endParaRPr lang="en-US" altLang="en-US" sz="2400" dirty="0">
              <a:hlinkClick r:id="rId4"/>
            </a:endParaRPr>
          </a:p>
          <a:p>
            <a:r>
              <a:rPr lang="en-US" altLang="en-US" sz="2400" dirty="0">
                <a:hlinkClick r:id="rId4"/>
              </a:rPr>
              <a:t>http://jigsaw.w3.org/css-validator/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/>
              <a:t>Validate </a:t>
            </a:r>
            <a:r>
              <a:rPr lang="en-US" altLang="en-US" sz="2400" b="1" dirty="0"/>
              <a:t>color.css</a:t>
            </a:r>
            <a:r>
              <a:rPr lang="en-US" altLang="en-US" sz="2400" dirty="0"/>
              <a:t> from HOP 3.7=&gt; </a:t>
            </a:r>
          </a:p>
        </p:txBody>
      </p:sp>
      <p:sp>
        <p:nvSpPr>
          <p:cNvPr id="156677" name="Text Box 7"/>
          <p:cNvSpPr txBox="1">
            <a:spLocks noChangeArrowheads="1"/>
          </p:cNvSpPr>
          <p:nvPr/>
        </p:nvSpPr>
        <p:spPr bwMode="auto">
          <a:xfrm>
            <a:off x="4810125" y="2438400"/>
            <a:ext cx="4105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{ backg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ound-color: #0000FF;</a:t>
            </a:r>
            <a:endParaRPr lang="en-US" altLang="en-US" sz="20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color: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FFFFFF;}  =&gt;</a:t>
            </a:r>
            <a:endParaRPr lang="en-US" altLang="en-US" sz="2000" b="0" dirty="0">
              <a:latin typeface="Verdana" panose="020B0604030504040204" pitchFamily="34" charset="0"/>
            </a:endParaRPr>
          </a:p>
        </p:txBody>
      </p:sp>
      <p:sp>
        <p:nvSpPr>
          <p:cNvPr id="156678" name="Text Box 7"/>
          <p:cNvSpPr txBox="1">
            <a:spLocks noChangeArrowheads="1"/>
          </p:cNvSpPr>
          <p:nvPr/>
        </p:nvSpPr>
        <p:spPr bwMode="auto">
          <a:xfrm>
            <a:off x="4964689" y="3200400"/>
            <a:ext cx="41793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removing symbols in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errors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displayed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679" name="Rectangle 4"/>
          <p:cNvSpPr>
            <a:spLocks noChangeArrowheads="1"/>
          </p:cNvSpPr>
          <p:nvPr/>
        </p:nvSpPr>
        <p:spPr bwMode="auto">
          <a:xfrm>
            <a:off x="6477000" y="1752600"/>
            <a:ext cx="203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HOP 3.11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22" y="2232025"/>
            <a:ext cx="4788911" cy="2286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966123" y="3212302"/>
              <a:ext cx="662760" cy="188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9203" y="3195382"/>
                <a:ext cx="696600" cy="2224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89" y="4572000"/>
            <a:ext cx="4788911" cy="2286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2562938" y="5319655"/>
              <a:ext cx="808920" cy="281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46018" y="5302735"/>
                <a:ext cx="842760" cy="3157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3455317" y="5181600"/>
            <a:ext cx="2433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&lt;= circle it in each project =&gt;</a:t>
            </a:r>
            <a:endParaRPr 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6649884" y="5278580"/>
              <a:ext cx="808920" cy="281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32964" y="5261660"/>
                <a:ext cx="842760" cy="31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533400"/>
          </a:xfrm>
        </p:spPr>
        <p:txBody>
          <a:bodyPr/>
          <a:lstStyle/>
          <a:p>
            <a:r>
              <a:rPr lang="en-US" altLang="en-US" dirty="0"/>
              <a:t>CSS Troubleshooting Tips p.93-94</a:t>
            </a:r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154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b="1" dirty="0"/>
              <a:t>1. Verify</a:t>
            </a:r>
            <a:r>
              <a:rPr lang="en-US" altLang="en-US" sz="1600" dirty="0"/>
              <a:t> you are using the </a:t>
            </a:r>
            <a:r>
              <a:rPr lang="en-US" altLang="en-US" sz="1600" b="1" dirty="0">
                <a:solidFill>
                  <a:srgbClr val="FF0000"/>
                </a:solidFill>
              </a:rPr>
              <a:t>:</a:t>
            </a:r>
            <a:r>
              <a:rPr lang="en-US" altLang="en-US" sz="1600" dirty="0"/>
              <a:t> and </a:t>
            </a:r>
            <a:r>
              <a:rPr lang="en-US" altLang="en-US" sz="1600" b="1" dirty="0">
                <a:solidFill>
                  <a:srgbClr val="FF0000"/>
                </a:solidFill>
              </a:rPr>
              <a:t>;</a:t>
            </a:r>
            <a:r>
              <a:rPr lang="en-US" altLang="en-US" sz="1600" dirty="0"/>
              <a:t> symbols in the </a:t>
            </a:r>
            <a:r>
              <a:rPr lang="en-US" altLang="en-US" sz="1600" b="1" dirty="0"/>
              <a:t>right spots </a:t>
            </a:r>
            <a:r>
              <a:rPr lang="en-US" altLang="en-US" sz="1600" dirty="0"/>
              <a:t>- they are easy to </a:t>
            </a:r>
            <a:r>
              <a:rPr lang="en-US" altLang="en-US" sz="1600" b="1" dirty="0"/>
              <a:t>confuse</a:t>
            </a:r>
            <a:r>
              <a:rPr lang="en-US" altLang="en-US" sz="1600" dirty="0"/>
              <a:t>.</a:t>
            </a:r>
          </a:p>
          <a:p>
            <a:pPr>
              <a:buAutoNum type="arabicPeriod"/>
            </a:pPr>
            <a:endParaRPr lang="en-US" altLang="en-US" sz="1600" dirty="0"/>
          </a:p>
          <a:p>
            <a:pPr>
              <a:buAutoNum type="arabicPeriod"/>
            </a:pPr>
            <a:endParaRPr lang="en-US" altLang="en-US" sz="1600" dirty="0"/>
          </a:p>
          <a:p>
            <a:pPr>
              <a:buAutoNum type="arabicPeriod"/>
            </a:pPr>
            <a:endParaRPr lang="en-US" altLang="en-US" sz="1600" dirty="0"/>
          </a:p>
          <a:p>
            <a:pPr>
              <a:buAutoNum type="arabicPeriod"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br>
              <a:rPr lang="en-US" altLang="en-US" sz="1600" dirty="0"/>
            </a:br>
            <a:endParaRPr lang="en-US" altLang="en-US" sz="600" dirty="0"/>
          </a:p>
          <a:p>
            <a:pPr marL="0" indent="0">
              <a:buNone/>
            </a:pPr>
            <a:r>
              <a:rPr lang="en-US" altLang="en-US" sz="1600" b="1" dirty="0"/>
              <a:t>2. Check</a:t>
            </a:r>
            <a:r>
              <a:rPr lang="en-US" altLang="en-US" sz="1600" dirty="0"/>
              <a:t> that you are </a:t>
            </a:r>
            <a:r>
              <a:rPr lang="en-US" altLang="en-US" sz="1600" b="1" i="1" dirty="0">
                <a:solidFill>
                  <a:srgbClr val="3366FF"/>
                </a:solidFill>
              </a:rPr>
              <a:t>not </a:t>
            </a:r>
            <a:r>
              <a:rPr lang="en-US" altLang="en-US" sz="1600" dirty="0"/>
              <a:t>using </a:t>
            </a:r>
            <a:r>
              <a:rPr lang="en-US" altLang="en-US" sz="1600" b="1" dirty="0">
                <a:solidFill>
                  <a:srgbClr val="FF0000"/>
                </a:solidFill>
              </a:rPr>
              <a:t>=</a:t>
            </a:r>
            <a:r>
              <a:rPr lang="en-US" altLang="en-US" sz="1600" dirty="0"/>
              <a:t> signs instead of </a:t>
            </a:r>
            <a:r>
              <a:rPr lang="en-US" altLang="en-US" sz="1600" b="1" dirty="0">
                <a:solidFill>
                  <a:srgbClr val="FF0000"/>
                </a:solidFill>
              </a:rPr>
              <a:t>:</a:t>
            </a:r>
            <a:r>
              <a:rPr lang="en-US" altLang="en-US" sz="1600" dirty="0"/>
              <a:t> between each </a:t>
            </a:r>
            <a:r>
              <a:rPr lang="en-US" altLang="en-US" sz="1600" b="1" dirty="0"/>
              <a:t>property</a:t>
            </a:r>
            <a:r>
              <a:rPr lang="en-US" altLang="en-US" sz="1600" dirty="0"/>
              <a:t> and its </a:t>
            </a:r>
            <a:r>
              <a:rPr lang="en-US" altLang="en-US" sz="1600" b="1" dirty="0"/>
              <a:t>value</a:t>
            </a:r>
            <a:endParaRPr lang="en-US" altLang="en-US" sz="1600" dirty="0"/>
          </a:p>
          <a:p>
            <a:pPr>
              <a:buFont typeface="+mj-lt"/>
              <a:buAutoNum type="arabicPeriod"/>
            </a:pPr>
            <a:endParaRPr lang="en-US" altLang="en-US" sz="600" dirty="0"/>
          </a:p>
          <a:p>
            <a:pPr marL="0" indent="0">
              <a:buNone/>
            </a:pPr>
            <a:r>
              <a:rPr lang="en-US" altLang="en-US" sz="1600" b="1" dirty="0"/>
              <a:t>3. Verify</a:t>
            </a:r>
            <a:r>
              <a:rPr lang="en-US" altLang="en-US" sz="1600" dirty="0"/>
              <a:t> that the </a:t>
            </a:r>
            <a:r>
              <a:rPr lang="en-US" altLang="en-US" sz="1600" b="1" dirty="0">
                <a:solidFill>
                  <a:srgbClr val="FF0000"/>
                </a:solidFill>
              </a:rPr>
              <a:t>{</a:t>
            </a:r>
            <a:r>
              <a:rPr lang="en-US" altLang="en-US" sz="1600" dirty="0"/>
              <a:t> and </a:t>
            </a:r>
            <a:r>
              <a:rPr lang="en-US" altLang="en-US" sz="1600" b="1" dirty="0">
                <a:solidFill>
                  <a:srgbClr val="FF0000"/>
                </a:solidFill>
              </a:rPr>
              <a:t>}</a:t>
            </a:r>
            <a:r>
              <a:rPr lang="en-US" altLang="en-US" sz="1600" dirty="0"/>
              <a:t> symbols are properly placed</a:t>
            </a:r>
          </a:p>
          <a:p>
            <a:pPr marL="0" indent="0">
              <a:buNone/>
            </a:pPr>
            <a:endParaRPr lang="en-US" altLang="en-US" sz="600" dirty="0"/>
          </a:p>
          <a:p>
            <a:pPr marL="0" indent="0">
              <a:buNone/>
            </a:pPr>
            <a:r>
              <a:rPr lang="en-US" altLang="en-US" sz="1600" b="1" dirty="0"/>
              <a:t>4. Check</a:t>
            </a:r>
            <a:r>
              <a:rPr lang="en-US" altLang="en-US" sz="1600" dirty="0"/>
              <a:t> the </a:t>
            </a:r>
            <a:r>
              <a:rPr lang="en-US" altLang="en-US" sz="1600" b="1" dirty="0"/>
              <a:t>syntax</a:t>
            </a:r>
            <a:r>
              <a:rPr lang="en-US" altLang="en-US" sz="1600" dirty="0"/>
              <a:t> of your</a:t>
            </a:r>
            <a:r>
              <a:rPr lang="en-US" altLang="en-US" sz="1600" b="1" dirty="0"/>
              <a:t> selectors</a:t>
            </a:r>
            <a:r>
              <a:rPr lang="en-US" altLang="en-US" sz="1600" dirty="0"/>
              <a:t>, their</a:t>
            </a:r>
            <a:r>
              <a:rPr lang="en-US" altLang="en-US" sz="1600" b="1" dirty="0"/>
              <a:t> properties</a:t>
            </a:r>
            <a:r>
              <a:rPr lang="en-US" altLang="en-US" sz="1600" dirty="0"/>
              <a:t>, and </a:t>
            </a:r>
            <a:r>
              <a:rPr lang="en-US" altLang="en-US" sz="1600" b="1" dirty="0"/>
              <a:t>property values </a:t>
            </a:r>
            <a:r>
              <a:rPr lang="en-US" altLang="en-US" sz="1600" dirty="0"/>
              <a:t>for correct usage.</a:t>
            </a:r>
          </a:p>
          <a:p>
            <a:pPr marL="0" indent="0">
              <a:buNone/>
            </a:pPr>
            <a:br>
              <a:rPr lang="en-US" altLang="en-US" sz="1600" dirty="0"/>
            </a:br>
            <a:r>
              <a:rPr lang="en-US" altLang="en-US" sz="1600" b="1" dirty="0"/>
              <a:t>5. </a:t>
            </a:r>
            <a:r>
              <a:rPr lang="en-US" altLang="en-US" sz="1600" dirty="0"/>
              <a:t>If part of </a:t>
            </a:r>
            <a:r>
              <a:rPr lang="en-US" altLang="en-US" sz="1600" b="1" dirty="0"/>
              <a:t>your CSS works</a:t>
            </a:r>
            <a:r>
              <a:rPr lang="en-US" altLang="en-US" sz="1600" dirty="0"/>
              <a:t>, and part doesn’t:</a:t>
            </a:r>
          </a:p>
          <a:p>
            <a:pPr lvl="1"/>
            <a:r>
              <a:rPr lang="en-US" altLang="en-US" sz="1600" b="1" dirty="0">
                <a:solidFill>
                  <a:srgbClr val="00B0F0"/>
                </a:solidFill>
              </a:rPr>
              <a:t>Review</a:t>
            </a:r>
            <a:r>
              <a:rPr lang="en-US" altLang="en-US" sz="1600" b="1" dirty="0"/>
              <a:t> your CSS</a:t>
            </a:r>
          </a:p>
          <a:p>
            <a:pPr lvl="1"/>
            <a:r>
              <a:rPr lang="en-US" altLang="en-US" sz="1600" b="1" dirty="0">
                <a:solidFill>
                  <a:srgbClr val="00B0F0"/>
                </a:solidFill>
              </a:rPr>
              <a:t>Determine</a:t>
            </a:r>
            <a:r>
              <a:rPr lang="en-US" altLang="en-US" sz="1600" dirty="0"/>
              <a:t> the </a:t>
            </a:r>
            <a:r>
              <a:rPr lang="en-US" altLang="en-US" sz="1600" b="1" dirty="0">
                <a:solidFill>
                  <a:srgbClr val="00CC00"/>
                </a:solidFill>
              </a:rPr>
              <a:t>first</a:t>
            </a:r>
            <a:r>
              <a:rPr lang="en-US" altLang="en-US" sz="1600" b="1" dirty="0"/>
              <a:t> rule that is </a:t>
            </a:r>
            <a:r>
              <a:rPr lang="en-US" altLang="en-US" sz="1600" b="1" dirty="0">
                <a:solidFill>
                  <a:srgbClr val="00B0F0"/>
                </a:solidFill>
              </a:rPr>
              <a:t>not</a:t>
            </a:r>
            <a:r>
              <a:rPr lang="en-US" altLang="en-US" sz="1600" b="1" dirty="0"/>
              <a:t> applied</a:t>
            </a:r>
            <a:r>
              <a:rPr lang="en-US" altLang="en-US" sz="1600" dirty="0"/>
              <a:t>. </a:t>
            </a:r>
            <a:br>
              <a:rPr lang="en-US" altLang="en-US" sz="1600" dirty="0"/>
            </a:br>
            <a:r>
              <a:rPr lang="en-US" altLang="en-US" sz="1600" b="1" dirty="0"/>
              <a:t>Often </a:t>
            </a:r>
            <a:r>
              <a:rPr lang="en-US" altLang="en-US" sz="1600" dirty="0"/>
              <a:t>the</a:t>
            </a:r>
            <a:r>
              <a:rPr lang="en-US" altLang="en-US" sz="1600" b="1" dirty="0"/>
              <a:t> error </a:t>
            </a:r>
            <a:r>
              <a:rPr lang="en-US" altLang="en-US" sz="1600" dirty="0"/>
              <a:t>is in the </a:t>
            </a:r>
            <a:r>
              <a:rPr lang="en-US" altLang="en-US" sz="1600" b="1" dirty="0"/>
              <a:t>rule</a:t>
            </a:r>
            <a:r>
              <a:rPr lang="en-US" altLang="en-US" sz="1600" dirty="0"/>
              <a:t> </a:t>
            </a:r>
            <a:r>
              <a:rPr lang="en-US" altLang="en-US" sz="1600" b="1" dirty="0">
                <a:solidFill>
                  <a:srgbClr val="33CC33"/>
                </a:solidFill>
              </a:rPr>
              <a:t>above</a:t>
            </a:r>
            <a:r>
              <a:rPr lang="en-US" altLang="en-US" sz="1600" dirty="0">
                <a:solidFill>
                  <a:srgbClr val="33CC33"/>
                </a:solidFill>
              </a:rPr>
              <a:t> </a:t>
            </a:r>
            <a:r>
              <a:rPr lang="en-US" altLang="en-US" sz="1600" dirty="0"/>
              <a:t>the rule that is not applied</a:t>
            </a:r>
            <a:r>
              <a:rPr lang="en-US" altLang="en-US" sz="1400" dirty="0"/>
              <a:t>.</a:t>
            </a:r>
            <a:br>
              <a:rPr lang="en-US" altLang="en-US" sz="1400" dirty="0"/>
            </a:br>
            <a:endParaRPr lang="en-US" altLang="en-US" sz="1400" dirty="0"/>
          </a:p>
          <a:p>
            <a:pPr marL="0" indent="0">
              <a:buNone/>
            </a:pPr>
            <a:r>
              <a:rPr lang="en-US" altLang="en-US" sz="1600" b="1" dirty="0"/>
              <a:t>6. </a:t>
            </a:r>
            <a:r>
              <a:rPr lang="en-US" altLang="en-US" sz="1600" b="1" dirty="0">
                <a:solidFill>
                  <a:srgbClr val="00B0F0"/>
                </a:solidFill>
              </a:rPr>
              <a:t>Validate</a:t>
            </a:r>
            <a:r>
              <a:rPr lang="en-US" altLang="en-US" sz="1600" dirty="0"/>
              <a:t> your CSS at </a:t>
            </a:r>
            <a:r>
              <a:rPr lang="en-US" altLang="en-US" sz="1600" b="1" dirty="0">
                <a:solidFill>
                  <a:srgbClr val="FF0000"/>
                </a:solidFill>
              </a:rPr>
              <a:t>http://jigsaw.w3.org/css-validator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0" y="1090705"/>
            <a:ext cx="4784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altLang="en-US" sz="1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altLang="en-US" sz="1800" b="0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background-color: #000000;</a:t>
            </a:r>
            <a:endParaRPr lang="en-US" altLang="en-US" sz="18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color: #FFFFFF;</a:t>
            </a:r>
            <a:endParaRPr lang="en-US" altLang="en-US" sz="18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font-family:Arial,sans-serif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18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533400"/>
          </a:xfrm>
        </p:spPr>
        <p:txBody>
          <a:bodyPr/>
          <a:lstStyle/>
          <a:p>
            <a:r>
              <a:rPr lang="en-US" altLang="en-US" dirty="0"/>
              <a:t>Design Guidelines – Getting Started</a:t>
            </a:r>
            <a:endParaRPr lang="en-US" altLang="en-US" b="0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867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/>
              <a:t>A.</a:t>
            </a:r>
            <a:r>
              <a:rPr lang="en-US" sz="2400" dirty="0"/>
              <a:t> Review the </a:t>
            </a:r>
            <a:r>
              <a:rPr lang="en-US" sz="2400" b="1" dirty="0"/>
              <a:t>design</a:t>
            </a:r>
            <a:r>
              <a:rPr lang="en-US" sz="2400" dirty="0"/>
              <a:t> of the Web page</a:t>
            </a:r>
          </a:p>
          <a:p>
            <a:pPr marL="457200" lvl="1" indent="0">
              <a:buNone/>
              <a:defRPr/>
            </a:pPr>
            <a:r>
              <a:rPr lang="en-US" altLang="en-US" sz="2000" b="1" dirty="0"/>
              <a:t>1. </a:t>
            </a:r>
            <a:r>
              <a:rPr lang="en-US" sz="2000" b="1" dirty="0">
                <a:solidFill>
                  <a:srgbClr val="00B0F0"/>
                </a:solidFill>
              </a:rPr>
              <a:t>Configure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33CC33"/>
                </a:solidFill>
              </a:rPr>
              <a:t>global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font</a:t>
            </a:r>
            <a:r>
              <a:rPr lang="en-US" sz="2000" b="1" dirty="0"/>
              <a:t>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color</a:t>
            </a:r>
            <a:r>
              <a:rPr lang="en-US" sz="2000" dirty="0"/>
              <a:t> properties for the </a:t>
            </a:r>
            <a:r>
              <a:rPr lang="en-US" sz="2000" b="1" dirty="0">
                <a:solidFill>
                  <a:srgbClr val="FF0000"/>
                </a:solidFill>
              </a:rPr>
              <a:t>body selector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r>
              <a:rPr lang="en-US" sz="2000" b="1" dirty="0"/>
              <a:t>2.</a:t>
            </a:r>
            <a:r>
              <a:rPr lang="en-US" sz="2000" b="1" dirty="0">
                <a:solidFill>
                  <a:srgbClr val="00B0F0"/>
                </a:solidFill>
              </a:rPr>
              <a:t> Identify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33CC33"/>
                </a:solidFill>
              </a:rPr>
              <a:t>typical</a:t>
            </a:r>
            <a:r>
              <a:rPr lang="en-US" sz="2000" dirty="0"/>
              <a:t> elements (such as </a:t>
            </a:r>
            <a:r>
              <a:rPr lang="en-US" sz="2000" b="1" dirty="0"/>
              <a:t>&lt;h1&gt;, &lt;h3&gt;, </a:t>
            </a:r>
            <a:r>
              <a:rPr lang="en-US" sz="2000" dirty="0"/>
              <a:t>and so on) and </a:t>
            </a:r>
            <a:r>
              <a:rPr lang="en-US" sz="2000" b="1" dirty="0">
                <a:solidFill>
                  <a:srgbClr val="00B0F0"/>
                </a:solidFill>
              </a:rPr>
              <a:t>declare</a:t>
            </a:r>
            <a:r>
              <a:rPr lang="en-US" sz="2000" dirty="0"/>
              <a:t> style </a:t>
            </a:r>
            <a:r>
              <a:rPr lang="en-US" sz="2000" b="1" dirty="0"/>
              <a:t>rules for these </a:t>
            </a:r>
            <a:r>
              <a:rPr lang="en-US" sz="2000" dirty="0"/>
              <a:t>if needed.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r>
              <a:rPr lang="en-US" sz="2000" b="1" dirty="0"/>
              <a:t>3.</a:t>
            </a:r>
            <a:r>
              <a:rPr lang="en-US" sz="2000" b="1" dirty="0">
                <a:solidFill>
                  <a:srgbClr val="00B0F0"/>
                </a:solidFill>
              </a:rPr>
              <a:t> Identify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page areas </a:t>
            </a:r>
            <a:r>
              <a:rPr lang="en-US" sz="2000" dirty="0"/>
              <a:t>such as </a:t>
            </a:r>
            <a:r>
              <a:rPr lang="en-US" sz="2000" b="1" dirty="0"/>
              <a:t>logo</a:t>
            </a:r>
            <a:r>
              <a:rPr lang="en-US" sz="2000" dirty="0"/>
              <a:t>, </a:t>
            </a:r>
            <a:r>
              <a:rPr lang="en-US" sz="2000" b="1" dirty="0"/>
              <a:t>navigation</a:t>
            </a:r>
            <a:r>
              <a:rPr lang="en-US" sz="2000" dirty="0"/>
              <a:t>, </a:t>
            </a:r>
            <a:r>
              <a:rPr lang="en-US" sz="2000" b="1" dirty="0"/>
              <a:t>footer</a:t>
            </a:r>
            <a:r>
              <a:rPr lang="en-US" sz="2000" dirty="0"/>
              <a:t>, and so on – </a:t>
            </a:r>
            <a:r>
              <a:rPr lang="en-US" sz="2000" b="1" dirty="0">
                <a:solidFill>
                  <a:srgbClr val="00B0F0"/>
                </a:solidFill>
              </a:rPr>
              <a:t>configure</a:t>
            </a:r>
            <a:r>
              <a:rPr lang="en-US" sz="2000" dirty="0"/>
              <a:t> an appropriate </a:t>
            </a:r>
            <a:r>
              <a:rPr lang="en-US" sz="2000" b="1" dirty="0">
                <a:solidFill>
                  <a:srgbClr val="FF0000"/>
                </a:solidFill>
              </a:rPr>
              <a:t>class</a:t>
            </a:r>
            <a:r>
              <a:rPr lang="en-US" sz="2000" dirty="0"/>
              <a:t> or </a:t>
            </a:r>
            <a:r>
              <a:rPr lang="en-US" sz="2000" b="1" dirty="0">
                <a:solidFill>
                  <a:srgbClr val="FF0000"/>
                </a:solidFill>
              </a:rPr>
              <a:t>id</a:t>
            </a:r>
            <a:r>
              <a:rPr lang="en-US" sz="2000" dirty="0"/>
              <a:t> for each. </a:t>
            </a:r>
          </a:p>
          <a:p>
            <a:pPr lvl="1"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400" b="1" dirty="0"/>
              <a:t>B.</a:t>
            </a:r>
            <a:r>
              <a:rPr lang="en-US" sz="2400" b="1" dirty="0">
                <a:solidFill>
                  <a:srgbClr val="66CCFF"/>
                </a:solidFill>
              </a:rPr>
              <a:t> Create</a:t>
            </a:r>
            <a:r>
              <a:rPr lang="en-US" sz="2400" dirty="0"/>
              <a:t> </a:t>
            </a:r>
            <a:r>
              <a:rPr lang="en-US" sz="2400" b="1" dirty="0"/>
              <a:t>one prototype </a:t>
            </a:r>
            <a:r>
              <a:rPr lang="en-US" sz="2400" dirty="0"/>
              <a:t>page that contains most of the elements you </a:t>
            </a:r>
            <a:r>
              <a:rPr lang="en-US" sz="2400" b="1" dirty="0"/>
              <a:t>plan</a:t>
            </a:r>
            <a:r>
              <a:rPr lang="en-US" sz="2400" dirty="0"/>
              <a:t> to </a:t>
            </a:r>
            <a:r>
              <a:rPr lang="en-US" sz="2400" b="1" dirty="0"/>
              <a:t>use</a:t>
            </a:r>
            <a:r>
              <a:rPr lang="en-US" sz="2400" dirty="0"/>
              <a:t> and </a:t>
            </a:r>
            <a:r>
              <a:rPr lang="en-US" sz="2400" b="1" dirty="0"/>
              <a:t>test</a:t>
            </a:r>
            <a:r>
              <a:rPr lang="en-US" sz="2400" dirty="0"/>
              <a:t>.</a:t>
            </a:r>
          </a:p>
          <a:p>
            <a:pPr lvl="1">
              <a:defRPr/>
            </a:pPr>
            <a:r>
              <a:rPr lang="en-US" sz="2000" b="1" dirty="0"/>
              <a:t>Revise your CSS </a:t>
            </a:r>
            <a:r>
              <a:rPr lang="en-US" sz="2000" dirty="0"/>
              <a:t>as needed.</a:t>
            </a:r>
          </a:p>
          <a:p>
            <a:pPr lvl="1">
              <a:defRPr/>
            </a:pPr>
            <a:r>
              <a:rPr lang="en-US" sz="2000" dirty="0"/>
              <a:t>Once your design is </a:t>
            </a:r>
            <a:r>
              <a:rPr lang="en-US" sz="2000" b="1" dirty="0"/>
              <a:t>set</a:t>
            </a:r>
            <a:r>
              <a:rPr lang="en-US" sz="2000" dirty="0"/>
              <a:t> – </a:t>
            </a:r>
            <a:r>
              <a:rPr lang="en-US" sz="2000" b="1" dirty="0">
                <a:solidFill>
                  <a:srgbClr val="66CCFF"/>
                </a:solidFill>
              </a:rPr>
              <a:t>move</a:t>
            </a:r>
            <a:r>
              <a:rPr lang="en-US" sz="2000" b="1" dirty="0"/>
              <a:t> styles to an external .</a:t>
            </a:r>
            <a:r>
              <a:rPr lang="en-US" sz="2000" b="1" dirty="0" err="1"/>
              <a:t>css</a:t>
            </a:r>
            <a:r>
              <a:rPr lang="en-US" sz="2000" b="1" dirty="0"/>
              <a:t> file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  <a:defRPr/>
            </a:pPr>
            <a:r>
              <a:rPr lang="en-US" sz="2400" b="1" dirty="0"/>
              <a:t>C.</a:t>
            </a:r>
            <a:r>
              <a:rPr lang="en-US" sz="2400" b="1" dirty="0">
                <a:solidFill>
                  <a:srgbClr val="FF0000"/>
                </a:solidFill>
              </a:rPr>
              <a:t> Planning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testing</a:t>
            </a:r>
            <a:r>
              <a:rPr lang="en-US" sz="2400" dirty="0"/>
              <a:t> are  </a:t>
            </a:r>
            <a:r>
              <a:rPr lang="en-US" sz="2400" b="1" dirty="0">
                <a:solidFill>
                  <a:srgbClr val="00CC00"/>
                </a:solidFill>
              </a:rPr>
              <a:t>important</a:t>
            </a:r>
            <a:r>
              <a:rPr lang="en-US" sz="2400" dirty="0"/>
              <a:t> activities when designing a Web site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6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6513" y="938213"/>
              <a:ext cx="1587" cy="1587"/>
            </p14:xfrm>
          </p:contentPart>
        </mc:Choice>
        <mc:Fallback xmlns="">
          <p:pic>
            <p:nvPicPr>
              <p:cNvPr id="266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5251" y="896951"/>
                <a:ext cx="84111" cy="841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549275"/>
          </a:xfrm>
        </p:spPr>
        <p:txBody>
          <a:bodyPr/>
          <a:lstStyle/>
          <a:p>
            <a:pPr eaLnBrk="1" hangingPunct="1"/>
            <a:r>
              <a:rPr lang="en-US" altLang="en-US"/>
              <a:t>CSS Design Strategies(1)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229600" cy="6400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>
                <a:cs typeface="Times New Roman" panose="02020603050405020304" pitchFamily="18" charset="0"/>
              </a:rPr>
              <a:t>1. 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Always</a:t>
            </a:r>
            <a:r>
              <a:rPr lang="en-US" altLang="en-US" sz="2800" dirty="0">
                <a:cs typeface="Times New Roman" panose="02020603050405020304" pitchFamily="18" charset="0"/>
              </a:rPr>
              <a:t> include 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end tags</a:t>
            </a:r>
            <a:r>
              <a:rPr lang="en-US" altLang="en-US" sz="2800" dirty="0">
                <a:cs typeface="Times New Roman" panose="02020603050405020304" pitchFamily="18" charset="0"/>
              </a:rPr>
              <a:t> (even though browsers usually display the page, anyway) for all </a:t>
            </a:r>
            <a:r>
              <a:rPr lang="en-US" altLang="en-US" sz="2800" b="1" dirty="0">
                <a:cs typeface="Times New Roman" panose="02020603050405020304" pitchFamily="18" charset="0"/>
              </a:rPr>
              <a:t>HTML container tags.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>
                <a:cs typeface="Times New Roman" panose="02020603050405020304" pitchFamily="18" charset="0"/>
              </a:rPr>
              <a:t>2. 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Design</a:t>
            </a:r>
            <a:r>
              <a:rPr lang="en-US" altLang="en-US" sz="2800" dirty="0">
                <a:cs typeface="Times New Roman" panose="02020603050405020304" pitchFamily="18" charset="0"/>
              </a:rPr>
              <a:t> and 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code</a:t>
            </a:r>
            <a:r>
              <a:rPr lang="en-US" altLang="en-US" sz="2800" dirty="0">
                <a:cs typeface="Times New Roman" panose="02020603050405020304" pitchFamily="18" charset="0"/>
              </a:rPr>
              <a:t> the page to </a:t>
            </a:r>
            <a:r>
              <a:rPr lang="en-US" altLang="en-US" sz="2800" b="1" dirty="0">
                <a:cs typeface="Times New Roman" panose="02020603050405020304" pitchFamily="18" charset="0"/>
              </a:rPr>
              <a:t>look</a:t>
            </a:r>
            <a:r>
              <a:rPr lang="en-US" altLang="en-US" sz="2800" dirty="0">
                <a:cs typeface="Times New Roman" panose="02020603050405020304" pitchFamily="18" charset="0"/>
              </a:rPr>
              <a:t> "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OK</a:t>
            </a:r>
            <a:r>
              <a:rPr lang="en-US" altLang="en-US" sz="2800" dirty="0">
                <a:cs typeface="Times New Roman" panose="02020603050405020304" pitchFamily="18" charset="0"/>
              </a:rPr>
              <a:t>" or "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Acceptable</a:t>
            </a:r>
            <a:r>
              <a:rPr lang="en-US" altLang="en-US" sz="2800" dirty="0">
                <a:cs typeface="Times New Roman" panose="02020603050405020304" pitchFamily="18" charset="0"/>
              </a:rPr>
              <a:t>" -- then </a:t>
            </a:r>
            <a:r>
              <a:rPr lang="en-US" altLang="en-US" sz="2800" b="1" dirty="0">
                <a:solidFill>
                  <a:srgbClr val="FF00FF"/>
                </a:solidFill>
                <a:cs typeface="Times New Roman" panose="02020603050405020304" pitchFamily="18" charset="0"/>
              </a:rPr>
              <a:t>use style sheets </a:t>
            </a:r>
            <a:r>
              <a:rPr lang="en-US" altLang="en-US" sz="2800" b="1" dirty="0">
                <a:cs typeface="Times New Roman" panose="02020603050405020304" pitchFamily="18" charset="0"/>
              </a:rPr>
              <a:t>for extra-special effects</a:t>
            </a:r>
            <a:r>
              <a:rPr lang="en-US" altLang="en-US" sz="2800" dirty="0">
                <a:cs typeface="Times New Roman" panose="02020603050405020304" pitchFamily="18" charset="0"/>
              </a:rPr>
              <a:t> and </a:t>
            </a:r>
            <a:r>
              <a:rPr lang="en-US" altLang="en-US" sz="2800" b="1" dirty="0">
                <a:cs typeface="Times New Roman" panose="02020603050405020304" pitchFamily="18" charset="0"/>
              </a:rPr>
              <a:t>formatting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>
                <a:cs typeface="Times New Roman" panose="02020603050405020304" pitchFamily="18" charset="0"/>
              </a:rPr>
              <a:t>3. 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Use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FF"/>
                </a:solidFill>
                <a:cs typeface="Times New Roman" panose="02020603050405020304" pitchFamily="18" charset="0"/>
              </a:rPr>
              <a:t>style</a:t>
            </a:r>
            <a:r>
              <a:rPr lang="en-US" altLang="en-US" sz="2800" b="1" dirty="0">
                <a:cs typeface="Times New Roman" panose="02020603050405020304" pitchFamily="18" charset="0"/>
              </a:rPr>
              <a:t> sheet components</a:t>
            </a:r>
            <a:r>
              <a:rPr lang="en-US" altLang="en-US" sz="2800" dirty="0">
                <a:cs typeface="Times New Roman" panose="02020603050405020304" pitchFamily="18" charset="0"/>
              </a:rPr>
              <a:t> that will 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degrade </a:t>
            </a:r>
            <a:r>
              <a:rPr lang="en-US" altLang="en-US" sz="2800" b="1" dirty="0">
                <a:solidFill>
                  <a:srgbClr val="00CC00"/>
                </a:solidFill>
                <a:cs typeface="Times New Roman" panose="02020603050405020304" pitchFamily="18" charset="0"/>
              </a:rPr>
              <a:t>gracefully</a:t>
            </a:r>
            <a:r>
              <a:rPr lang="en-US" altLang="en-US" sz="2800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Times New Roman" panose="02020603050405020304" pitchFamily="18" charset="0"/>
              </a:rPr>
              <a:t>for </a:t>
            </a:r>
            <a:r>
              <a:rPr lang="en-US" altLang="en-US" sz="2800" b="1" dirty="0">
                <a:cs typeface="Times New Roman" panose="02020603050405020304" pitchFamily="18" charset="0"/>
              </a:rPr>
              <a:t>other browsers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>
                <a:cs typeface="Times New Roman" panose="02020603050405020304" pitchFamily="18" charset="0"/>
              </a:rPr>
              <a:t>4. </a:t>
            </a:r>
            <a:r>
              <a:rPr lang="en-US" altLang="en-US" sz="2800" dirty="0">
                <a:cs typeface="Times New Roman" panose="02020603050405020304" pitchFamily="18" charset="0"/>
              </a:rPr>
              <a:t>Check the compatibility charts and </a:t>
            </a:r>
            <a:r>
              <a:rPr lang="en-US" altLang="en-US" sz="2800" b="1" dirty="0">
                <a:cs typeface="Times New Roman" panose="02020603050405020304" pitchFamily="18" charset="0"/>
              </a:rPr>
              <a:t>test, test, test, test, test....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cs typeface="Times New Roman" panose="02020603050405020304" pitchFamily="18" charset="0"/>
              </a:rPr>
              <a:t>Use the W3C CSS Validator – </a:t>
            </a:r>
            <a:r>
              <a:rPr lang="en-US" altLang="en-US" sz="1800" b="1" dirty="0">
                <a:cs typeface="Times New Roman" panose="02020603050405020304" pitchFamily="18" charset="0"/>
                <a:hlinkClick r:id="rId3"/>
              </a:rPr>
              <a:t>http://jigsaw.w3.org/css-validator</a:t>
            </a:r>
            <a:endParaRPr lang="en-US" altLang="en-US" sz="1800" b="1" dirty="0">
              <a:cs typeface="Times New Roman" panose="02020603050405020304" pitchFamily="18" charset="0"/>
            </a:endParaRP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3671888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479425"/>
          </a:xfrm>
        </p:spPr>
        <p:txBody>
          <a:bodyPr/>
          <a:lstStyle/>
          <a:p>
            <a:pPr eaLnBrk="1" hangingPunct="1"/>
            <a:r>
              <a:rPr lang="en-US" altLang="en-US"/>
              <a:t>CSS Design Strategies(2)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638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5. </a:t>
            </a:r>
            <a:r>
              <a:rPr lang="en-US" altLang="en-US" sz="2400" dirty="0">
                <a:cs typeface="Times New Roman" panose="02020603050405020304" pitchFamily="18" charset="0"/>
              </a:rPr>
              <a:t>Use &lt;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div</a:t>
            </a:r>
            <a:r>
              <a:rPr lang="en-US" altLang="en-US" sz="2400" dirty="0">
                <a:cs typeface="Times New Roman" panose="02020603050405020304" pitchFamily="18" charset="0"/>
              </a:rPr>
              <a:t>&gt; and &lt;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span</a:t>
            </a:r>
            <a:r>
              <a:rPr lang="en-US" altLang="en-US" sz="2400" dirty="0">
                <a:cs typeface="Times New Roman" panose="02020603050405020304" pitchFamily="18" charset="0"/>
              </a:rPr>
              <a:t>&gt; tags to </a:t>
            </a:r>
            <a:r>
              <a:rPr lang="en-US" altLang="en-US" sz="2400" b="1" dirty="0">
                <a:cs typeface="Times New Roman" panose="02020603050405020304" pitchFamily="18" charset="0"/>
              </a:rPr>
              <a:t>create 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logical</a:t>
            </a:r>
            <a:r>
              <a:rPr lang="en-US" altLang="en-US" sz="2400" b="1" dirty="0">
                <a:cs typeface="Times New Roman" panose="02020603050405020304" pitchFamily="18" charset="0"/>
              </a:rPr>
              <a:t> page sections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6. </a:t>
            </a:r>
            <a:r>
              <a:rPr lang="en-US" altLang="en-US" sz="2400" dirty="0">
                <a:cs typeface="Times New Roman" panose="02020603050405020304" pitchFamily="18" charset="0"/>
              </a:rPr>
              <a:t>Use </a:t>
            </a:r>
            <a:r>
              <a:rPr lang="en-US" altLang="en-US" sz="2400" b="1" dirty="0">
                <a:solidFill>
                  <a:schemeClr val="hlink"/>
                </a:solidFill>
                <a:cs typeface="Times New Roman" panose="02020603050405020304" pitchFamily="18" charset="0"/>
              </a:rPr>
              <a:t>style sheets</a:t>
            </a:r>
            <a:r>
              <a:rPr lang="en-US" altLang="en-US" sz="2400" b="1" dirty="0">
                <a:cs typeface="Times New Roman" panose="02020603050405020304" pitchFamily="18" charset="0"/>
              </a:rPr>
              <a:t> in Intranet environments</a:t>
            </a:r>
            <a:r>
              <a:rPr lang="en-US" altLang="en-US" sz="2400" dirty="0">
                <a:cs typeface="Times New Roman" panose="02020603050405020304" pitchFamily="18" charset="0"/>
              </a:rPr>
              <a:t> -- you </a:t>
            </a:r>
            <a:r>
              <a:rPr lang="en-US" altLang="en-US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know</a:t>
            </a:r>
            <a:r>
              <a:rPr lang="en-US" altLang="en-US" sz="2400" dirty="0">
                <a:cs typeface="Times New Roman" panose="02020603050405020304" pitchFamily="18" charset="0"/>
              </a:rPr>
              <a:t> exactly what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browsers</a:t>
            </a:r>
            <a:r>
              <a:rPr lang="en-US" altLang="en-US" sz="2400" b="1" dirty="0">
                <a:cs typeface="Times New Roman" panose="02020603050405020304" pitchFamily="18" charset="0"/>
              </a:rPr>
              <a:t> your visitors will be using.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7. </a:t>
            </a:r>
            <a:r>
              <a:rPr lang="en-US" altLang="en-US" sz="2400" dirty="0">
                <a:cs typeface="Times New Roman" panose="02020603050405020304" pitchFamily="18" charset="0"/>
              </a:rPr>
              <a:t>Consider using a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browser detection JavaScript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(discussed in Chapter 14) </a:t>
            </a:r>
            <a:r>
              <a:rPr lang="en-US" altLang="en-US" sz="2400" b="1" dirty="0">
                <a:cs typeface="Times New Roman" panose="02020603050405020304" pitchFamily="18" charset="0"/>
              </a:rPr>
              <a:t>to test for a specific browser</a:t>
            </a:r>
            <a:r>
              <a:rPr lang="en-US" altLang="en-US" sz="2400" dirty="0">
                <a:cs typeface="Times New Roman" panose="02020603050405020304" pitchFamily="18" charset="0"/>
              </a:rPr>
              <a:t> and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link</a:t>
            </a:r>
            <a:r>
              <a:rPr lang="en-US" altLang="en-US" sz="2400" b="1" dirty="0">
                <a:cs typeface="Times New Roman" panose="02020603050405020304" pitchFamily="18" charset="0"/>
              </a:rPr>
              <a:t> to </a:t>
            </a:r>
            <a:r>
              <a:rPr lang="en-US" altLang="en-US" sz="2400" dirty="0"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style sheet coded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specifically</a:t>
            </a:r>
            <a:r>
              <a:rPr lang="en-US" altLang="en-US" sz="2400" dirty="0">
                <a:cs typeface="Times New Roman" panose="02020603050405020304" pitchFamily="18" charset="0"/>
              </a:rPr>
              <a:t> for that </a:t>
            </a:r>
            <a:r>
              <a:rPr lang="en-US" altLang="en-US" sz="2400" b="1" dirty="0">
                <a:cs typeface="Times New Roman" panose="02020603050405020304" pitchFamily="18" charset="0"/>
              </a:rPr>
              <a:t>browser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3671888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48E0C4-B7C5-483C-9B0C-1F19EA409DC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en-US" sz="1400"/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457200"/>
          </a:xfrm>
        </p:spPr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9067800" cy="3810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200" dirty="0">
                <a:cs typeface="Times New Roman" panose="02020603050405020304" pitchFamily="18" charset="0"/>
              </a:rPr>
              <a:t>This chapter </a:t>
            </a:r>
            <a:r>
              <a:rPr lang="en-US" altLang="en-US" sz="2200" b="1" dirty="0">
                <a:solidFill>
                  <a:srgbClr val="00B0F0"/>
                </a:solidFill>
                <a:cs typeface="Times New Roman" panose="02020603050405020304" pitchFamily="18" charset="0"/>
              </a:rPr>
              <a:t>introduced</a:t>
            </a:r>
            <a:r>
              <a:rPr lang="en-US" altLang="en-US" sz="2200" dirty="0">
                <a:cs typeface="Times New Roman" panose="02020603050405020304" pitchFamily="18" charset="0"/>
              </a:rPr>
              <a:t> you to </a:t>
            </a:r>
            <a:r>
              <a:rPr lang="en-US" altLang="en-US" sz="2200" b="1" dirty="0">
                <a:cs typeface="Times New Roman" panose="02020603050405020304" pitchFamily="18" charset="0"/>
              </a:rPr>
              <a:t>Cascading Style Sheet </a:t>
            </a:r>
            <a:r>
              <a:rPr lang="en-US" altLang="en-US" sz="2200" dirty="0">
                <a:cs typeface="Times New Roman" panose="02020603050405020304" pitchFamily="18" charset="0"/>
              </a:rPr>
              <a:t>Rules associated with </a:t>
            </a:r>
            <a:r>
              <a:rPr lang="en-US" altLang="en-US" sz="2200" b="1" dirty="0">
                <a:cs typeface="Times New Roman" panose="02020603050405020304" pitchFamily="18" charset="0"/>
              </a:rPr>
              <a:t>color</a:t>
            </a:r>
            <a:r>
              <a:rPr lang="en-US" altLang="en-US" sz="2200" dirty="0">
                <a:cs typeface="Times New Roman" panose="02020603050405020304" pitchFamily="18" charset="0"/>
              </a:rPr>
              <a:t> and </a:t>
            </a:r>
            <a:r>
              <a:rPr lang="en-US" altLang="en-US" sz="2200" b="1" dirty="0">
                <a:cs typeface="Times New Roman" panose="02020603050405020304" pitchFamily="18" charset="0"/>
              </a:rPr>
              <a:t>text</a:t>
            </a:r>
            <a:r>
              <a:rPr lang="en-US" altLang="en-US" sz="2200" dirty="0">
                <a:cs typeface="Times New Roman" panose="02020603050405020304" pitchFamily="18" charset="0"/>
              </a:rPr>
              <a:t> on web pages.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en-US" sz="2200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200" dirty="0">
                <a:cs typeface="Times New Roman" panose="02020603050405020304" pitchFamily="18" charset="0"/>
              </a:rPr>
              <a:t>You </a:t>
            </a:r>
            <a:r>
              <a:rPr lang="en-US" altLang="en-US" sz="2200" b="1" dirty="0">
                <a:solidFill>
                  <a:srgbClr val="00B0F0"/>
                </a:solidFill>
                <a:cs typeface="Times New Roman" panose="02020603050405020304" pitchFamily="18" charset="0"/>
              </a:rPr>
              <a:t>configured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cs typeface="Times New Roman" panose="02020603050405020304" pitchFamily="18" charset="0"/>
              </a:rPr>
              <a:t>inline styles</a:t>
            </a:r>
            <a:r>
              <a:rPr lang="en-US" altLang="en-US" sz="2200" dirty="0">
                <a:cs typeface="Times New Roman" panose="02020603050405020304" pitchFamily="18" charset="0"/>
              </a:rPr>
              <a:t>, </a:t>
            </a:r>
            <a:r>
              <a:rPr lang="en-US" altLang="en-US" sz="2200" b="1" dirty="0">
                <a:cs typeface="Times New Roman" panose="02020603050405020304" pitchFamily="18" charset="0"/>
              </a:rPr>
              <a:t>embedded styles</a:t>
            </a:r>
            <a:r>
              <a:rPr lang="en-US" altLang="en-US" sz="2200" dirty="0">
                <a:cs typeface="Times New Roman" panose="02020603050405020304" pitchFamily="18" charset="0"/>
              </a:rPr>
              <a:t>, and </a:t>
            </a:r>
            <a:r>
              <a:rPr lang="en-US" altLang="en-US" sz="2200" b="1" dirty="0">
                <a:cs typeface="Times New Roman" panose="02020603050405020304" pitchFamily="18" charset="0"/>
              </a:rPr>
              <a:t>external styles.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en-US" sz="2200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200" dirty="0">
                <a:cs typeface="Times New Roman" panose="02020603050405020304" pitchFamily="18" charset="0"/>
              </a:rPr>
              <a:t>You </a:t>
            </a:r>
            <a:r>
              <a:rPr lang="en-US" altLang="en-US" sz="2200" b="1" dirty="0">
                <a:solidFill>
                  <a:srgbClr val="00B0F0"/>
                </a:solidFill>
                <a:cs typeface="Times New Roman" panose="02020603050405020304" pitchFamily="18" charset="0"/>
              </a:rPr>
              <a:t>applied</a:t>
            </a:r>
            <a:r>
              <a:rPr lang="en-US" altLang="en-US" sz="2200" dirty="0">
                <a:cs typeface="Times New Roman" panose="02020603050405020304" pitchFamily="18" charset="0"/>
              </a:rPr>
              <a:t> CSS style </a:t>
            </a:r>
            <a:r>
              <a:rPr lang="en-US" altLang="en-US" sz="2200" b="1" dirty="0">
                <a:cs typeface="Times New Roman" panose="02020603050405020304" pitchFamily="18" charset="0"/>
              </a:rPr>
              <a:t>rules</a:t>
            </a:r>
            <a:r>
              <a:rPr lang="en-US" altLang="en-US" sz="2200" dirty="0">
                <a:cs typeface="Times New Roman" panose="02020603050405020304" pitchFamily="18" charset="0"/>
              </a:rPr>
              <a:t> to </a:t>
            </a:r>
            <a:r>
              <a:rPr lang="en-US" altLang="en-US" sz="2200" b="1" dirty="0">
                <a:cs typeface="Times New Roman" panose="02020603050405020304" pitchFamily="18" charset="0"/>
              </a:rPr>
              <a:t>HTML</a:t>
            </a:r>
            <a:r>
              <a:rPr lang="en-US" altLang="en-US" sz="2200" dirty="0">
                <a:cs typeface="Times New Roman" panose="02020603050405020304" pitchFamily="18" charset="0"/>
              </a:rPr>
              <a:t>, </a:t>
            </a:r>
            <a:r>
              <a:rPr lang="en-US" altLang="en-US" sz="2200" b="1" dirty="0">
                <a:cs typeface="Times New Roman" panose="02020603050405020304" pitchFamily="18" charset="0"/>
              </a:rPr>
              <a:t>class</a:t>
            </a:r>
            <a:r>
              <a:rPr lang="en-US" altLang="en-US" sz="2200" dirty="0">
                <a:cs typeface="Times New Roman" panose="02020603050405020304" pitchFamily="18" charset="0"/>
              </a:rPr>
              <a:t>, and </a:t>
            </a:r>
            <a:r>
              <a:rPr lang="en-US" altLang="en-US" sz="2200" b="1" dirty="0">
                <a:cs typeface="Times New Roman" panose="02020603050405020304" pitchFamily="18" charset="0"/>
              </a:rPr>
              <a:t>id</a:t>
            </a:r>
            <a:r>
              <a:rPr lang="en-US" altLang="en-US" sz="2200" dirty="0">
                <a:cs typeface="Times New Roman" panose="02020603050405020304" pitchFamily="18" charset="0"/>
              </a:rPr>
              <a:t> selectors.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en-US" sz="2200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200" dirty="0">
                <a:cs typeface="Times New Roman" panose="02020603050405020304" pitchFamily="18" charset="0"/>
              </a:rPr>
              <a:t>You are able to </a:t>
            </a:r>
            <a:r>
              <a:rPr lang="en-US" altLang="en-US" sz="2200" b="1" dirty="0">
                <a:solidFill>
                  <a:srgbClr val="00B0F0"/>
                </a:solidFill>
                <a:cs typeface="Times New Roman" panose="02020603050405020304" pitchFamily="18" charset="0"/>
              </a:rPr>
              <a:t>submit</a:t>
            </a:r>
            <a:r>
              <a:rPr lang="en-US" altLang="en-US" sz="2200" dirty="0">
                <a:cs typeface="Times New Roman" panose="02020603050405020304" pitchFamily="18" charset="0"/>
              </a:rPr>
              <a:t> your </a:t>
            </a:r>
            <a:r>
              <a:rPr lang="en-US" altLang="en-US" sz="2200" b="1" dirty="0">
                <a:cs typeface="Times New Roman" panose="02020603050405020304" pitchFamily="18" charset="0"/>
              </a:rPr>
              <a:t>CSS</a:t>
            </a:r>
            <a:r>
              <a:rPr lang="en-US" altLang="en-US" sz="2200" dirty="0">
                <a:cs typeface="Times New Roman" panose="02020603050405020304" pitchFamily="18" charset="0"/>
              </a:rPr>
              <a:t> to the </a:t>
            </a:r>
            <a:r>
              <a:rPr lang="en-US" altLang="en-US" sz="2200" b="1" dirty="0">
                <a:cs typeface="Times New Roman" panose="02020603050405020304" pitchFamily="18" charset="0"/>
              </a:rPr>
              <a:t>W3C CSS </a:t>
            </a:r>
            <a:r>
              <a:rPr lang="en-US" altLang="en-US" sz="2200" b="1" dirty="0">
                <a:solidFill>
                  <a:srgbClr val="00CC00"/>
                </a:solidFill>
                <a:cs typeface="Times New Roman" panose="02020603050405020304" pitchFamily="18" charset="0"/>
              </a:rPr>
              <a:t>validation</a:t>
            </a:r>
            <a:r>
              <a:rPr lang="en-US" altLang="en-US" sz="2200" b="1" dirty="0">
                <a:cs typeface="Times New Roman" panose="02020603050405020304" pitchFamily="18" charset="0"/>
              </a:rPr>
              <a:t> test.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166917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6918" name="Rectangle 5"/>
          <p:cNvSpPr>
            <a:spLocks noChangeArrowheads="1"/>
          </p:cNvSpPr>
          <p:nvPr/>
        </p:nvSpPr>
        <p:spPr bwMode="auto">
          <a:xfrm>
            <a:off x="3671888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38100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0" kern="0" dirty="0">
                <a:cs typeface="Times New Roman" panose="02020603050405020304" pitchFamily="18" charset="0"/>
              </a:rPr>
              <a:t>5. There is much more that you can do with CSS </a:t>
            </a:r>
            <a:r>
              <a:rPr lang="en-US" altLang="en-US" sz="2000" b="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–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kern="0" dirty="0">
                <a:cs typeface="Times New Roman" panose="02020603050405020304" pitchFamily="18" charset="0"/>
              </a:rPr>
              <a:t>positioning</a:t>
            </a:r>
            <a:r>
              <a:rPr lang="en-US" altLang="en-US" sz="1800" b="0" kern="0" dirty="0">
                <a:cs typeface="Times New Roman" panose="02020603050405020304" pitchFamily="18" charset="0"/>
              </a:rPr>
              <a:t>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kern="0" dirty="0">
                <a:cs typeface="Times New Roman" panose="02020603050405020304" pitchFamily="18" charset="0"/>
              </a:rPr>
              <a:t>hiding</a:t>
            </a:r>
            <a:r>
              <a:rPr lang="en-US" altLang="en-US" sz="1800" b="0" kern="0" dirty="0">
                <a:cs typeface="Times New Roman" panose="02020603050405020304" pitchFamily="18" charset="0"/>
              </a:rPr>
              <a:t> and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kern="0" dirty="0">
                <a:cs typeface="Times New Roman" panose="02020603050405020304" pitchFamily="18" charset="0"/>
              </a:rPr>
              <a:t>showing page areas</a:t>
            </a:r>
            <a:r>
              <a:rPr lang="en-US" altLang="en-US" sz="1800" b="0" kern="0" dirty="0">
                <a:cs typeface="Times New Roman" panose="02020603050405020304" pitchFamily="18" charset="0"/>
              </a:rPr>
              <a:t>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kern="0" dirty="0">
                <a:cs typeface="Times New Roman" panose="02020603050405020304" pitchFamily="18" charset="0"/>
              </a:rPr>
              <a:t>formatting margins</a:t>
            </a:r>
            <a:r>
              <a:rPr lang="en-US" altLang="en-US" sz="1800" b="0" kern="0" dirty="0">
                <a:cs typeface="Times New Roman" panose="02020603050405020304" pitchFamily="18" charset="0"/>
              </a:rPr>
              <a:t>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kern="0" dirty="0">
                <a:cs typeface="Times New Roman" panose="02020603050405020304" pitchFamily="18" charset="0"/>
              </a:rPr>
              <a:t>formatting borders</a:t>
            </a:r>
            <a:r>
              <a:rPr lang="en-US" altLang="en-US" sz="1800" b="0" kern="0" dirty="0">
                <a:cs typeface="Times New Roman" panose="02020603050405020304" pitchFamily="18" charset="0"/>
              </a:rPr>
              <a:t>, etc.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b="0" kern="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0" kern="0" dirty="0">
                <a:cs typeface="Times New Roman" panose="02020603050405020304" pitchFamily="18" charset="0"/>
              </a:rPr>
              <a:t>6. As you </a:t>
            </a:r>
            <a:r>
              <a:rPr lang="en-US" altLang="en-US" sz="2000" b="1" kern="0" dirty="0">
                <a:cs typeface="Times New Roman" panose="02020603050405020304" pitchFamily="18" charset="0"/>
              </a:rPr>
              <a:t>continue</a:t>
            </a:r>
            <a:r>
              <a:rPr lang="en-US" altLang="en-US" sz="2000" b="0" kern="0" dirty="0">
                <a:cs typeface="Times New Roman" panose="02020603050405020304" pitchFamily="18" charset="0"/>
              </a:rPr>
              <a:t> your </a:t>
            </a:r>
            <a:r>
              <a:rPr lang="en-US" altLang="en-US" sz="2000" b="1" kern="0" dirty="0">
                <a:cs typeface="Times New Roman" panose="02020603050405020304" pitchFamily="18" charset="0"/>
              </a:rPr>
              <a:t>study of web development </a:t>
            </a:r>
            <a:r>
              <a:rPr lang="en-US" altLang="en-US" sz="2000" b="0" kern="0" dirty="0">
                <a:cs typeface="Times New Roman" panose="02020603050405020304" pitchFamily="18" charset="0"/>
              </a:rPr>
              <a:t>in future courses you will study these additional uses.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0" kern="0" dirty="0">
                <a:cs typeface="Times New Roman" panose="02020603050405020304" pitchFamily="18" charset="0"/>
              </a:rPr>
              <a:t>To learn more now about CSS check out the </a:t>
            </a:r>
            <a:r>
              <a:rPr lang="en-US" altLang="en-US" sz="1600" b="1" kern="0" dirty="0">
                <a:cs typeface="Times New Roman" panose="02020603050405020304" pitchFamily="18" charset="0"/>
              </a:rPr>
              <a:t>tutorials</a:t>
            </a:r>
            <a:r>
              <a:rPr lang="en-US" altLang="en-US" sz="1600" b="0" kern="0" dirty="0">
                <a:cs typeface="Times New Roman" panose="02020603050405020304" pitchFamily="18" charset="0"/>
              </a:rPr>
              <a:t> at </a:t>
            </a:r>
            <a:r>
              <a:rPr lang="en-US" altLang="en-US" sz="1600" b="0" kern="0" dirty="0">
                <a:cs typeface="Times New Roman" panose="02020603050405020304" pitchFamily="18" charset="0"/>
                <a:hlinkClick r:id="rId3"/>
              </a:rPr>
              <a:t>http://echoecho.com/css.htm</a:t>
            </a:r>
            <a:r>
              <a:rPr lang="en-US" altLang="en-US" sz="1600" b="0" kern="0" dirty="0">
                <a:cs typeface="Times New Roman" panose="02020603050405020304" pitchFamily="18" charset="0"/>
              </a:rPr>
              <a:t>, </a:t>
            </a:r>
            <a:r>
              <a:rPr lang="en-US" altLang="en-US" sz="1600" b="0" kern="0" dirty="0">
                <a:cs typeface="Times New Roman" panose="02020603050405020304" pitchFamily="18" charset="0"/>
                <a:hlinkClick r:id="rId4"/>
              </a:rPr>
              <a:t>http://www.mako4css.com</a:t>
            </a:r>
            <a:r>
              <a:rPr lang="en-US" altLang="en-US" sz="1600" b="0" kern="0" dirty="0">
                <a:cs typeface="Times New Roman" panose="02020603050405020304" pitchFamily="18" charset="0"/>
              </a:rPr>
              <a:t>, or the W3C site for official specifications.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0" kern="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533400"/>
          </a:xfrm>
        </p:spPr>
        <p:txBody>
          <a:bodyPr/>
          <a:lstStyle/>
          <a:p>
            <a:r>
              <a:rPr lang="en-US" altLang="en-US" dirty="0"/>
              <a:t>Project  chapter 3 Java </a:t>
            </a:r>
            <a:r>
              <a:rPr lang="en-US" altLang="en-US" dirty="0" err="1"/>
              <a:t>Coffe</a:t>
            </a:r>
            <a:r>
              <a:rPr lang="en-US" altLang="en-US" dirty="0"/>
              <a:t> House</a:t>
            </a:r>
          </a:p>
        </p:txBody>
      </p:sp>
      <p:sp>
        <p:nvSpPr>
          <p:cNvPr id="171011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05800" cy="579120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Goal</a:t>
            </a:r>
            <a:r>
              <a:rPr lang="en-US" altLang="en-US" sz="2400" dirty="0"/>
              <a:t>: </a:t>
            </a:r>
            <a:r>
              <a:rPr lang="en-US" altLang="en-US" sz="2400" b="1" dirty="0"/>
              <a:t>create</a:t>
            </a:r>
            <a:r>
              <a:rPr lang="en-US" altLang="en-US" sz="2400" dirty="0"/>
              <a:t> a new version of Project ch2 that uses an </a:t>
            </a:r>
            <a:r>
              <a:rPr lang="en-US" altLang="en-US" sz="2400" b="1" dirty="0">
                <a:solidFill>
                  <a:srgbClr val="FF0000"/>
                </a:solidFill>
              </a:rPr>
              <a:t>external CSS styles </a:t>
            </a:r>
            <a:r>
              <a:rPr lang="en-US" altLang="en-US" sz="2400" dirty="0"/>
              <a:t>to configure </a:t>
            </a:r>
            <a:r>
              <a:rPr lang="en-US" altLang="en-US" sz="2400" b="1" dirty="0">
                <a:solidFill>
                  <a:srgbClr val="FF0000"/>
                </a:solidFill>
              </a:rPr>
              <a:t>text</a:t>
            </a:r>
            <a:r>
              <a:rPr lang="en-US" altLang="en-US" sz="2400" dirty="0"/>
              <a:t> and </a:t>
            </a:r>
            <a:r>
              <a:rPr lang="en-US" altLang="en-US" sz="2400" b="1" dirty="0">
                <a:solidFill>
                  <a:srgbClr val="FF0000"/>
                </a:solidFill>
              </a:rPr>
              <a:t>color.</a:t>
            </a:r>
          </a:p>
          <a:p>
            <a:r>
              <a:rPr lang="en-US" altLang="en-US" sz="2400" dirty="0"/>
              <a:t>Read the specification on page 125-127.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A31CCC-C321-4AA7-AA20-D139D00F2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8" y="1978025"/>
            <a:ext cx="4316078" cy="4651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0F07E-B78E-408A-8AAB-20921491B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79" y="1978025"/>
            <a:ext cx="4740764" cy="46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348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 chapter 3 Pacific Trails Resort</a:t>
            </a:r>
          </a:p>
        </p:txBody>
      </p:sp>
      <p:sp>
        <p:nvSpPr>
          <p:cNvPr id="175107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05800" cy="579120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Goal</a:t>
            </a:r>
            <a:r>
              <a:rPr lang="en-US" altLang="en-US" sz="2400" dirty="0"/>
              <a:t>: </a:t>
            </a:r>
            <a:r>
              <a:rPr lang="en-US" altLang="en-US" sz="2400" b="1" dirty="0"/>
              <a:t>create</a:t>
            </a:r>
            <a:r>
              <a:rPr lang="en-US" altLang="en-US" sz="2400" dirty="0"/>
              <a:t> a new version of Project ch2 that uses an </a:t>
            </a:r>
            <a:r>
              <a:rPr lang="en-US" altLang="en-US" sz="2400" b="1" dirty="0">
                <a:solidFill>
                  <a:srgbClr val="FF0000"/>
                </a:solidFill>
              </a:rPr>
              <a:t>external CSS styles </a:t>
            </a:r>
            <a:r>
              <a:rPr lang="en-US" altLang="en-US" sz="2400" dirty="0"/>
              <a:t>to configure </a:t>
            </a:r>
            <a:r>
              <a:rPr lang="en-US" altLang="en-US" sz="2400" b="1" dirty="0">
                <a:solidFill>
                  <a:srgbClr val="FF0000"/>
                </a:solidFill>
              </a:rPr>
              <a:t>text</a:t>
            </a:r>
            <a:r>
              <a:rPr lang="en-US" altLang="en-US" sz="2400" dirty="0"/>
              <a:t> and </a:t>
            </a:r>
            <a:r>
              <a:rPr lang="en-US" altLang="en-US" sz="2400" b="1" dirty="0">
                <a:solidFill>
                  <a:srgbClr val="FF0000"/>
                </a:solidFill>
              </a:rPr>
              <a:t>color.</a:t>
            </a:r>
          </a:p>
          <a:p>
            <a:r>
              <a:rPr lang="en-US" altLang="en-US" sz="2400" dirty="0"/>
              <a:t>Read the specification on page 130.</a:t>
            </a:r>
          </a:p>
        </p:txBody>
      </p:sp>
      <p:pic>
        <p:nvPicPr>
          <p:cNvPr id="1751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90713"/>
            <a:ext cx="45720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41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65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2225" y="3517900"/>
              <a:ext cx="592138" cy="438150"/>
            </p14:xfrm>
          </p:contentPart>
        </mc:Choice>
        <mc:Fallback xmlns="">
          <p:pic>
            <p:nvPicPr>
              <p:cNvPr id="2765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3751" y="3513943"/>
                <a:ext cx="613749" cy="448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66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3981168"/>
              <a:ext cx="1737520" cy="278095"/>
            </p14:xfrm>
          </p:contentPart>
        </mc:Choice>
        <mc:Fallback xmlns="">
          <p:pic>
            <p:nvPicPr>
              <p:cNvPr id="2766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057" y="3967137"/>
                <a:ext cx="1759842" cy="303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66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5225" y="6338888"/>
              <a:ext cx="3175" cy="38100"/>
            </p14:xfrm>
          </p:contentPart>
        </mc:Choice>
        <mc:Fallback xmlns="">
          <p:pic>
            <p:nvPicPr>
              <p:cNvPr id="2766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4112" y="6333856"/>
                <a:ext cx="23416" cy="50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66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2138" y="6488113"/>
              <a:ext cx="295275" cy="341312"/>
            </p14:xfrm>
          </p:contentPart>
        </mc:Choice>
        <mc:Fallback xmlns="">
          <p:pic>
            <p:nvPicPr>
              <p:cNvPr id="2766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25296" y="6475152"/>
                <a:ext cx="315800" cy="366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66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9038" y="6470650"/>
              <a:ext cx="406400" cy="371475"/>
            </p14:xfrm>
          </p:contentPart>
        </mc:Choice>
        <mc:Fallback xmlns="">
          <p:pic>
            <p:nvPicPr>
              <p:cNvPr id="2766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77159" y="6460211"/>
                <a:ext cx="426918" cy="393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66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238" y="3532188"/>
              <a:ext cx="107950" cy="144462"/>
            </p14:xfrm>
          </p:contentPart>
        </mc:Choice>
        <mc:Fallback xmlns="">
          <p:pic>
            <p:nvPicPr>
              <p:cNvPr id="2766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7723" y="3519610"/>
                <a:ext cx="131699" cy="168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/>
              <p14:cNvContentPartPr/>
              <p14:nvPr/>
            </p14:nvContentPartPr>
            <p14:xfrm>
              <a:off x="4031232" y="2500899"/>
              <a:ext cx="3103712" cy="1326885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0431" y="2493339"/>
                <a:ext cx="3119193" cy="134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Ink 6"/>
              <p14:cNvContentPartPr/>
              <p14:nvPr/>
            </p14:nvContentPartPr>
            <p14:xfrm>
              <a:off x="8264525" y="3352773"/>
              <a:ext cx="905195" cy="530252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52283" y="3342334"/>
                <a:ext cx="927879" cy="551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/>
              <p14:cNvContentPartPr/>
              <p14:nvPr/>
            </p14:nvContentPartPr>
            <p14:xfrm>
              <a:off x="3963978" y="3804898"/>
              <a:ext cx="500735" cy="136845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2099" y="3796637"/>
                <a:ext cx="522334" cy="151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/>
              <p14:cNvContentPartPr/>
              <p14:nvPr/>
            </p14:nvContentPartPr>
            <p14:xfrm>
              <a:off x="2307978" y="3951418"/>
              <a:ext cx="1560575" cy="208845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96098" y="3939915"/>
                <a:ext cx="1576775" cy="2311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609600"/>
          </a:xfrm>
        </p:spPr>
        <p:txBody>
          <a:bodyPr/>
          <a:lstStyle/>
          <a:p>
            <a:r>
              <a:rPr lang="en-US" altLang="en-US" dirty="0"/>
              <a:t>Project  chapter 3 Path of Light Yoga Studio</a:t>
            </a:r>
          </a:p>
        </p:txBody>
      </p:sp>
      <p:sp>
        <p:nvSpPr>
          <p:cNvPr id="171011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05800" cy="579120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Goal</a:t>
            </a:r>
            <a:r>
              <a:rPr lang="en-US" altLang="en-US" sz="2400" dirty="0"/>
              <a:t>: </a:t>
            </a:r>
            <a:r>
              <a:rPr lang="en-US" altLang="en-US" sz="2400" b="1" dirty="0"/>
              <a:t>create</a:t>
            </a:r>
            <a:r>
              <a:rPr lang="en-US" altLang="en-US" sz="2400" dirty="0"/>
              <a:t> a new version of Project ch2 that uses an </a:t>
            </a:r>
            <a:r>
              <a:rPr lang="en-US" altLang="en-US" sz="2400" b="1" dirty="0">
                <a:solidFill>
                  <a:srgbClr val="FF0000"/>
                </a:solidFill>
              </a:rPr>
              <a:t>external CSS styles </a:t>
            </a:r>
            <a:r>
              <a:rPr lang="en-US" altLang="en-US" sz="2400" dirty="0"/>
              <a:t>to configure </a:t>
            </a:r>
            <a:r>
              <a:rPr lang="en-US" altLang="en-US" sz="2400" b="1" dirty="0">
                <a:solidFill>
                  <a:srgbClr val="FF0000"/>
                </a:solidFill>
              </a:rPr>
              <a:t>text</a:t>
            </a:r>
            <a:r>
              <a:rPr lang="en-US" altLang="en-US" sz="2400" dirty="0"/>
              <a:t> and </a:t>
            </a:r>
            <a:r>
              <a:rPr lang="en-US" altLang="en-US" sz="2400" b="1" dirty="0">
                <a:solidFill>
                  <a:srgbClr val="FF0000"/>
                </a:solidFill>
              </a:rPr>
              <a:t>color.</a:t>
            </a:r>
          </a:p>
          <a:p>
            <a:r>
              <a:rPr lang="en-US" altLang="en-US" sz="2400" dirty="0"/>
              <a:t>Read the specification on page 132-135.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35964"/>
            <a:ext cx="4699986" cy="495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5964"/>
            <a:ext cx="4527377" cy="49220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4463" cy="569913"/>
          </a:xfrm>
        </p:spPr>
        <p:txBody>
          <a:bodyPr/>
          <a:lstStyle/>
          <a:p>
            <a:pPr eaLnBrk="1" hangingPunct="1"/>
            <a:r>
              <a:rPr lang="en-US" altLang="en-US" dirty="0"/>
              <a:t>CSS Disadv</a:t>
            </a:r>
            <a:r>
              <a:rPr lang="en-US" altLang="en-US" b="0" dirty="0"/>
              <a:t>a</a:t>
            </a:r>
            <a:r>
              <a:rPr lang="en-US" altLang="en-US" dirty="0"/>
              <a:t>ntages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8674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There is </a:t>
            </a:r>
            <a:r>
              <a:rPr lang="en-US" altLang="en-US" b="1" dirty="0">
                <a:cs typeface="Times New Roman" panose="02020603050405020304" pitchFamily="18" charset="0"/>
              </a:rPr>
              <a:t>one </a:t>
            </a:r>
            <a:r>
              <a:rPr lang="en-US" altLang="en-US" b="1" dirty="0">
                <a:solidFill>
                  <a:schemeClr val="hlink"/>
                </a:solidFill>
                <a:cs typeface="Times New Roman" panose="02020603050405020304" pitchFamily="18" charset="0"/>
              </a:rPr>
              <a:t>large</a:t>
            </a:r>
            <a:r>
              <a:rPr lang="en-US" altLang="en-US" b="1" dirty="0">
                <a:cs typeface="Times New Roman" panose="02020603050405020304" pitchFamily="18" charset="0"/>
              </a:rPr>
              <a:t> disadv</a:t>
            </a:r>
            <a:r>
              <a:rPr lang="en-US" altLang="en-US" dirty="0"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cs typeface="Times New Roman" panose="02020603050405020304" pitchFamily="18" charset="0"/>
              </a:rPr>
              <a:t>ntage</a:t>
            </a:r>
            <a:r>
              <a:rPr lang="en-US" altLang="en-US" dirty="0">
                <a:cs typeface="Times New Roman" panose="02020603050405020304" pitchFamily="18" charset="0"/>
              </a:rPr>
              <a:t> --    </a:t>
            </a:r>
            <a:r>
              <a:rPr lang="en-US" altLang="en-US" b="1" dirty="0">
                <a:cs typeface="Times New Roman" panose="02020603050405020304" pitchFamily="18" charset="0"/>
              </a:rPr>
              <a:t>CSS </a:t>
            </a:r>
            <a:r>
              <a:rPr lang="en-US" altLang="en-US" dirty="0">
                <a:cs typeface="Times New Roman" panose="02020603050405020304" pitchFamily="18" charset="0"/>
              </a:rPr>
              <a:t>technology is considered an </a:t>
            </a:r>
            <a:r>
              <a:rPr lang="en-US" altLang="en-US" b="1" dirty="0">
                <a:cs typeface="Times New Roman" panose="02020603050405020304" pitchFamily="18" charset="0"/>
              </a:rPr>
              <a:t>emerging technology</a:t>
            </a:r>
            <a:r>
              <a:rPr lang="en-US" altLang="en-US" dirty="0">
                <a:cs typeface="Times New Roman" panose="02020603050405020304" pitchFamily="18" charset="0"/>
              </a:rPr>
              <a:t>, and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not</a:t>
            </a:r>
            <a:r>
              <a:rPr lang="en-US" altLang="en-US" b="1" dirty="0">
                <a:cs typeface="Times New Roman" panose="02020603050405020304" pitchFamily="18" charset="0"/>
              </a:rPr>
              <a:t> yet </a:t>
            </a:r>
            <a:r>
              <a:rPr lang="en-US" altLang="en-US" b="1" dirty="0">
                <a:solidFill>
                  <a:schemeClr val="hlink"/>
                </a:solidFill>
                <a:cs typeface="Times New Roman" panose="02020603050405020304" pitchFamily="18" charset="0"/>
              </a:rPr>
              <a:t>uniformly </a:t>
            </a:r>
            <a:r>
              <a:rPr lang="en-US" altLang="en-US" dirty="0">
                <a:cs typeface="Times New Roman" panose="02020603050405020304" pitchFamily="18" charset="0"/>
              </a:rPr>
              <a:t>(the same way)</a:t>
            </a:r>
            <a:r>
              <a:rPr lang="en-US" altLang="en-US" b="1" dirty="0">
                <a:cs typeface="Times New Roman" panose="02020603050405020304" pitchFamily="18" charset="0"/>
              </a:rPr>
              <a:t> supported by browsers.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lvl="1" eaLnBrk="1" hangingPunct="1"/>
            <a:r>
              <a:rPr lang="en-US" altLang="en-US" dirty="0">
                <a:cs typeface="Times New Roman" panose="02020603050405020304" pitchFamily="18" charset="0"/>
              </a:rPr>
              <a:t>This </a:t>
            </a:r>
            <a:r>
              <a:rPr lang="en-US" altLang="en-US" b="1" dirty="0">
                <a:cs typeface="Times New Roman" panose="02020603050405020304" pitchFamily="18" charset="0"/>
              </a:rPr>
              <a:t>text</a:t>
            </a:r>
            <a:r>
              <a:rPr lang="en-US" altLang="en-US" dirty="0">
                <a:cs typeface="Times New Roman" panose="02020603050405020304" pitchFamily="18" charset="0"/>
              </a:rPr>
              <a:t> will </a:t>
            </a:r>
            <a:r>
              <a:rPr lang="en-US" altLang="en-US" b="1" dirty="0">
                <a:cs typeface="Times New Roman" panose="02020603050405020304" pitchFamily="18" charset="0"/>
              </a:rPr>
              <a:t>focus</a:t>
            </a:r>
            <a:r>
              <a:rPr lang="en-US" altLang="en-US" dirty="0">
                <a:cs typeface="Times New Roman" panose="02020603050405020304" pitchFamily="18" charset="0"/>
              </a:rPr>
              <a:t> on </a:t>
            </a:r>
            <a:r>
              <a:rPr lang="en-US" altLang="en-US" b="1" dirty="0">
                <a:cs typeface="Times New Roman" panose="02020603050405020304" pitchFamily="18" charset="0"/>
              </a:rPr>
              <a:t>features</a:t>
            </a:r>
            <a:r>
              <a:rPr lang="en-US" altLang="en-US" dirty="0">
                <a:cs typeface="Times New Roman" panose="02020603050405020304" pitchFamily="18" charset="0"/>
              </a:rPr>
              <a:t> that </a:t>
            </a:r>
            <a:r>
              <a:rPr lang="en-US" altLang="en-US" i="1" dirty="0">
                <a:cs typeface="Times New Roman" panose="02020603050405020304" pitchFamily="18" charset="0"/>
              </a:rPr>
              <a:t>are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well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supported by </a:t>
            </a:r>
            <a:r>
              <a:rPr lang="en-US" altLang="en-US" b="1" dirty="0">
                <a:solidFill>
                  <a:srgbClr val="00CC00"/>
                </a:solidFill>
                <a:cs typeface="Times New Roman" panose="02020603050405020304" pitchFamily="18" charset="0"/>
              </a:rPr>
              <a:t>popular</a:t>
            </a:r>
            <a:r>
              <a:rPr lang="en-US" altLang="en-US" b="1" dirty="0">
                <a:cs typeface="Times New Roman" panose="02020603050405020304" pitchFamily="18" charset="0"/>
              </a:rPr>
              <a:t> browsers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dirty="0">
                <a:cs typeface="Times New Roman" panose="02020603050405020304" pitchFamily="18" charset="0"/>
              </a:rPr>
              <a:t>This </a:t>
            </a:r>
            <a:r>
              <a:rPr lang="en-US" altLang="en-US" b="1" dirty="0">
                <a:cs typeface="Times New Roman" panose="02020603050405020304" pitchFamily="18" charset="0"/>
              </a:rPr>
              <a:t>current disadvantage</a:t>
            </a:r>
            <a:r>
              <a:rPr lang="en-US" altLang="en-US" dirty="0">
                <a:cs typeface="Times New Roman" panose="02020603050405020304" pitchFamily="18" charset="0"/>
              </a:rPr>
              <a:t> will be </a:t>
            </a:r>
            <a:r>
              <a:rPr lang="en-US" altLang="en-US" b="1" dirty="0">
                <a:cs typeface="Times New Roman" panose="02020603050405020304" pitchFamily="18" charset="0"/>
              </a:rPr>
              <a:t>less of an issue</a:t>
            </a:r>
            <a:r>
              <a:rPr lang="en-US" altLang="en-US" dirty="0">
                <a:cs typeface="Times New Roman" panose="02020603050405020304" pitchFamily="18" charset="0"/>
              </a:rPr>
              <a:t> in the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future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as </a:t>
            </a:r>
            <a:r>
              <a:rPr lang="en-US" altLang="en-US" dirty="0">
                <a:cs typeface="Times New Roman" panose="02020603050405020304" pitchFamily="18" charset="0"/>
              </a:rPr>
              <a:t>the</a:t>
            </a:r>
            <a:r>
              <a:rPr lang="en-US" altLang="en-US" b="1" dirty="0">
                <a:cs typeface="Times New Roman" panose="02020603050405020304" pitchFamily="18" charset="0"/>
              </a:rPr>
              <a:t> browsers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comply with standards.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19488" y="2600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 chapter 3 Fish Animal Hospital</a:t>
            </a:r>
          </a:p>
        </p:txBody>
      </p:sp>
      <p:sp>
        <p:nvSpPr>
          <p:cNvPr id="173059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05800" cy="579120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Goal</a:t>
            </a:r>
            <a:r>
              <a:rPr lang="en-US" altLang="en-US" sz="2400" dirty="0"/>
              <a:t>: </a:t>
            </a:r>
            <a:r>
              <a:rPr lang="en-US" altLang="en-US" sz="2400" b="1" dirty="0"/>
              <a:t>create</a:t>
            </a:r>
            <a:r>
              <a:rPr lang="en-US" altLang="en-US" sz="2400" dirty="0"/>
              <a:t> a new version of Project ch2 that uses an </a:t>
            </a:r>
            <a:r>
              <a:rPr lang="en-US" altLang="en-US" sz="2400" b="1" dirty="0">
                <a:solidFill>
                  <a:srgbClr val="FF0000"/>
                </a:solidFill>
              </a:rPr>
              <a:t>external CSS styles </a:t>
            </a:r>
            <a:r>
              <a:rPr lang="en-US" altLang="en-US" sz="2400" dirty="0"/>
              <a:t>to configure </a:t>
            </a:r>
            <a:r>
              <a:rPr lang="en-US" altLang="en-US" sz="2400" b="1" dirty="0">
                <a:solidFill>
                  <a:srgbClr val="FF0000"/>
                </a:solidFill>
              </a:rPr>
              <a:t>text</a:t>
            </a:r>
            <a:r>
              <a:rPr lang="en-US" altLang="en-US" sz="2400" dirty="0"/>
              <a:t> and </a:t>
            </a:r>
            <a:r>
              <a:rPr lang="en-US" altLang="en-US" sz="2400" b="1" dirty="0">
                <a:solidFill>
                  <a:srgbClr val="FF0000"/>
                </a:solidFill>
              </a:rPr>
              <a:t>color.</a:t>
            </a:r>
          </a:p>
          <a:p>
            <a:r>
              <a:rPr lang="en-US" altLang="en-US" sz="2400" dirty="0"/>
              <a:t>Read the specification on page 125.</a:t>
            </a:r>
            <a:endParaRPr lang="en-US" altLang="en-US" dirty="0"/>
          </a:p>
        </p:txBody>
      </p:sp>
      <p:pic>
        <p:nvPicPr>
          <p:cNvPr id="173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34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64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BD5BE600E3749BD84567745A02DD0" ma:contentTypeVersion="8" ma:contentTypeDescription="Create a new document." ma:contentTypeScope="" ma:versionID="7503d7d0fe5d3d5c066b1293a11284a1">
  <xsd:schema xmlns:xsd="http://www.w3.org/2001/XMLSchema" xmlns:xs="http://www.w3.org/2001/XMLSchema" xmlns:p="http://schemas.microsoft.com/office/2006/metadata/properties" xmlns:ns2="2eb3e12a-73bc-4178-81fb-7f3b6a9b0f4d" xmlns:ns3="d08ad0ba-28ac-4e4c-adb8-2d70be461547" targetNamespace="http://schemas.microsoft.com/office/2006/metadata/properties" ma:root="true" ma:fieldsID="e3d3fa08a8367cdb011b4bed7be587c2" ns2:_="" ns3:_="">
    <xsd:import namespace="2eb3e12a-73bc-4178-81fb-7f3b6a9b0f4d"/>
    <xsd:import namespace="d08ad0ba-28ac-4e4c-adb8-2d70be4615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3e12a-73bc-4178-81fb-7f3b6a9b0f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ad0ba-28ac-4e4c-adb8-2d70be4615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AF0C58-45AF-4BB2-8BB9-7109107AD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3e12a-73bc-4178-81fb-7f3b6a9b0f4d"/>
    <ds:schemaRef ds:uri="d08ad0ba-28ac-4e4c-adb8-2d70be461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53D5B5-6D50-4854-A299-D6163C7C16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7D26BD-93C3-4BE7-AF84-A4AFE5C6EE0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2eb3e12a-73bc-4178-81fb-7f3b6a9b0f4d"/>
    <ds:schemaRef ds:uri="http://purl.org/dc/elements/1.1/"/>
    <ds:schemaRef ds:uri="http://schemas.microsoft.com/office/2006/metadata/properties"/>
    <ds:schemaRef ds:uri="d08ad0ba-28ac-4e4c-adb8-2d70be46154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75571</TotalTime>
  <Words>6226</Words>
  <Application>Microsoft Office PowerPoint</Application>
  <PresentationFormat>On-screen Show (4:3)</PresentationFormat>
  <Paragraphs>958</Paragraphs>
  <Slides>90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4" baseType="lpstr">
      <vt:lpstr>-apple-system</vt:lpstr>
      <vt:lpstr>Arial</vt:lpstr>
      <vt:lpstr>Arial Unicode MS</vt:lpstr>
      <vt:lpstr>Courier New</vt:lpstr>
      <vt:lpstr>Frutiger-Italic</vt:lpstr>
      <vt:lpstr>Impact</vt:lpstr>
      <vt:lpstr>McGrawHill-Italic</vt:lpstr>
      <vt:lpstr>Symbol</vt:lpstr>
      <vt:lpstr>Tahoma</vt:lpstr>
      <vt:lpstr>Times New Roman</vt:lpstr>
      <vt:lpstr>Verdana</vt:lpstr>
      <vt:lpstr>Wingdings</vt:lpstr>
      <vt:lpstr>Wingdings 3</vt:lpstr>
      <vt:lpstr>Blends</vt:lpstr>
      <vt:lpstr>PowerPoint Presentation</vt:lpstr>
      <vt:lpstr>PowerPoint Presentation</vt:lpstr>
      <vt:lpstr>Learning Outcomes</vt:lpstr>
      <vt:lpstr>The Concept of Style Sheets</vt:lpstr>
      <vt:lpstr>Overview of Cascading Style Sheets</vt:lpstr>
      <vt:lpstr>Overview of Cascading Style Sheets</vt:lpstr>
      <vt:lpstr>The Concept of Style Sheets</vt:lpstr>
      <vt:lpstr>CSS Advantages </vt:lpstr>
      <vt:lpstr>CSS Disadvantages</vt:lpstr>
      <vt:lpstr>Types of Cascading Style Sheets</vt:lpstr>
      <vt:lpstr>Types of Cascading Style Sheets</vt:lpstr>
      <vt:lpstr>Types of Cascading Style Sheets</vt:lpstr>
      <vt:lpstr>CSS Syntax</vt:lpstr>
      <vt:lpstr>CSS Syntax Sample</vt:lpstr>
      <vt:lpstr>Common Formatting CSS Properties</vt:lpstr>
      <vt:lpstr>Steps to represent decimal as a sum :</vt:lpstr>
      <vt:lpstr>Steps to convert hex to decimal:</vt:lpstr>
      <vt:lpstr>Each color use one byte ( = 8 bits ),</vt:lpstr>
      <vt:lpstr>Conversion</vt:lpstr>
      <vt:lpstr>Conversion</vt:lpstr>
      <vt:lpstr>monitor displays have 3 colors only</vt:lpstr>
      <vt:lpstr>“True Color”</vt:lpstr>
      <vt:lpstr>Using Color on Web Pages</vt:lpstr>
      <vt:lpstr>Hexadecimal Color Values</vt:lpstr>
      <vt:lpstr>Web Color Palette</vt:lpstr>
      <vt:lpstr>Choose Color</vt:lpstr>
      <vt:lpstr>Making Color Choices</vt:lpstr>
      <vt:lpstr>Accessibility &amp; Color</vt:lpstr>
      <vt:lpstr>HTML &lt;body&gt; tag color attributes</vt:lpstr>
      <vt:lpstr>Configuring Color with Inline CSS (1)</vt:lpstr>
      <vt:lpstr>Using Inline Styles Attributes</vt:lpstr>
      <vt:lpstr>Using Inline Styles</vt:lpstr>
      <vt:lpstr>Using Inline Styles</vt:lpstr>
      <vt:lpstr>PowerPoint Presentation</vt:lpstr>
      <vt:lpstr>Using Inline Styles</vt:lpstr>
      <vt:lpstr>3.4 Embedded Styles</vt:lpstr>
      <vt:lpstr>Embedded Styles</vt:lpstr>
      <vt:lpstr>Embedded Styles</vt:lpstr>
      <vt:lpstr>PowerPoint Presentation</vt:lpstr>
      <vt:lpstr>Embedded Styles</vt:lpstr>
      <vt:lpstr>CSS Embedded Styles</vt:lpstr>
      <vt:lpstr>PowerPoint Presentation</vt:lpstr>
      <vt:lpstr>HOP 3.3 from starter2.html</vt:lpstr>
      <vt:lpstr>Checkpoint 3.1</vt:lpstr>
      <vt:lpstr>Configuring Text with CSS p.87</vt:lpstr>
      <vt:lpstr>More CSS TEXT  Properties p.87</vt:lpstr>
      <vt:lpstr>The font-size Property p.97</vt:lpstr>
      <vt:lpstr>The font-family Property p.95</vt:lpstr>
      <vt:lpstr>PowerPoint Presentation</vt:lpstr>
      <vt:lpstr>Embedded Styles HOP 3.4</vt:lpstr>
      <vt:lpstr> CSS Selectors</vt:lpstr>
      <vt:lpstr>Using CSS with “class”</vt:lpstr>
      <vt:lpstr>Using CSS with “class”</vt:lpstr>
      <vt:lpstr>Using CSS with “id”  p.103</vt:lpstr>
      <vt:lpstr>PowerPoint Presentation</vt:lpstr>
      <vt:lpstr>Using CSS with “class” and “id”</vt:lpstr>
      <vt:lpstr>CSS Descendant Selector</vt:lpstr>
      <vt:lpstr> HTML &lt;div&gt; tag</vt:lpstr>
      <vt:lpstr>HTML &lt;div&gt; Element Example</vt:lpstr>
      <vt:lpstr>PowerPoint Presentation</vt:lpstr>
      <vt:lpstr>3.7 HTML &lt;span&gt; tag</vt:lpstr>
      <vt:lpstr>3.7 HTML  &lt;div&gt; and   &lt;span&gt; </vt:lpstr>
      <vt:lpstr>PowerPoint Presentation</vt:lpstr>
      <vt:lpstr>External Style Sheets</vt:lpstr>
      <vt:lpstr>Using an External Style Sheet</vt:lpstr>
      <vt:lpstr>External Style Sheets</vt:lpstr>
      <vt:lpstr>Using an External Style Sheet</vt:lpstr>
      <vt:lpstr>Using an External Style Sheet</vt:lpstr>
      <vt:lpstr>Using an External Style Sheet</vt:lpstr>
      <vt:lpstr>PowerPoint Presentation</vt:lpstr>
      <vt:lpstr>Using an External Style Sheet – HTML 5</vt:lpstr>
      <vt:lpstr>Checkpoint 3.2</vt:lpstr>
      <vt:lpstr>PowerPoint Presentation</vt:lpstr>
      <vt:lpstr>3.9 Centering Page Content  with CSS p.113</vt:lpstr>
      <vt:lpstr>The Cascade</vt:lpstr>
      <vt:lpstr>About Cascading</vt:lpstr>
      <vt:lpstr>PowerPoint Presentation</vt:lpstr>
      <vt:lpstr>HOP 3.10</vt:lpstr>
      <vt:lpstr>Commonly Used Style Sheet Properties and Values</vt:lpstr>
      <vt:lpstr>PowerPoint Presentation</vt:lpstr>
      <vt:lpstr>W3C CSS Validation</vt:lpstr>
      <vt:lpstr>CSS Troubleshooting Tips p.93-94</vt:lpstr>
      <vt:lpstr>Design Guidelines – Getting Started</vt:lpstr>
      <vt:lpstr>CSS Design Strategies(1)</vt:lpstr>
      <vt:lpstr>CSS Design Strategies(2)</vt:lpstr>
      <vt:lpstr>Summary</vt:lpstr>
      <vt:lpstr>Project  chapter 3 Java Coffe House</vt:lpstr>
      <vt:lpstr>Project  chapter 3 Pacific Trails Resort</vt:lpstr>
      <vt:lpstr>Project  chapter 3 Path of Light Yoga Studio</vt:lpstr>
      <vt:lpstr>Project  chapter 3 Fish Animal Hospital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Jozef Goetz</cp:lastModifiedBy>
  <cp:revision>957</cp:revision>
  <dcterms:created xsi:type="dcterms:W3CDTF">2000-01-15T04:50:39Z</dcterms:created>
  <dcterms:modified xsi:type="dcterms:W3CDTF">2025-09-04T20:54:24Z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F3BAF85F-5EE2-4E62-8A92-27232EFAC769</vt:lpwstr>
  </property>
  <property fmtid="{D5CDD505-2E9C-101B-9397-08002B2CF9AE}" pid="3" name="ArticulatePath">
    <vt:lpwstr>03_Configuring Color and Text with CSS</vt:lpwstr>
  </property>
</Properties>
</file>