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4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notesSlides/notesSlide5.xml" ContentType="application/vnd.openxmlformats-officedocument.presentationml.notesSlide+xml"/>
  <Override PartName="/ppt/ink/ink5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8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notesSlides/notesSlide9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notesSlides/notesSlide10.xml" ContentType="application/vnd.openxmlformats-officedocument.presentationml.notesSlide+xml"/>
  <Override PartName="/ppt/ink/ink28.xml" ContentType="application/inkml+xml"/>
  <Override PartName="/ppt/ink/ink29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30.xml" ContentType="application/inkml+xml"/>
  <Override PartName="/ppt/notesSlides/notesSlide13.xml" ContentType="application/vnd.openxmlformats-officedocument.presentationml.notesSlide+xml"/>
  <Override PartName="/ppt/tags/tag5.xml" ContentType="application/vnd.openxmlformats-officedocument.presentationml.tags+xml"/>
  <Override PartName="/ppt/notesSlides/notesSlide14.xml" ContentType="application/vnd.openxmlformats-officedocument.presentationml.notesSlide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6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ink/ink98.xml" ContentType="application/inkml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ink/ink99.xml" ContentType="application/inkml+xml"/>
  <Override PartName="/ppt/notesSlides/notesSlide32.xml" ContentType="application/vnd.openxmlformats-officedocument.presentationml.notesSlide+xml"/>
  <Override PartName="/ppt/ink/ink100.xml" ContentType="application/inkml+xml"/>
  <Override PartName="/ppt/ink/ink101.xml" ContentType="application/inkml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notesSlides/notesSlide36.xml" ContentType="application/vnd.openxmlformats-officedocument.presentationml.notesSlide+xml"/>
  <Override PartName="/ppt/ink/ink120.xml" ContentType="application/inkml+xml"/>
  <Override PartName="/ppt/ink/ink121.xml" ContentType="application/inkml+xml"/>
  <Override PartName="/ppt/ink/ink122.xml" ContentType="application/inkml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ink/ink123.xml" ContentType="application/inkml+xml"/>
  <Override PartName="/ppt/ink/ink124.xml" ContentType="application/inkml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ink/ink125.xml" ContentType="application/inkml+xml"/>
  <Override PartName="/ppt/ink/ink126.xml" ContentType="application/inkml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notesSlides/notesSlide45.xml" ContentType="application/vnd.openxmlformats-officedocument.presentationml.notesSlide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tags/tag7.xml" ContentType="application/vnd.openxmlformats-officedocument.presentationml.tags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tags/tag8.xml" ContentType="application/vnd.openxmlformats-officedocument.presentationml.tags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tags/tag9.xml" ContentType="application/vnd.openxmlformats-officedocument.presentationml.tags+xml"/>
  <Override PartName="/ppt/notesSlides/notesSlide48.xml" ContentType="application/vnd.openxmlformats-officedocument.presentationml.notesSlide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tags/tag10.xml" ContentType="application/vnd.openxmlformats-officedocument.presentationml.tags+xml"/>
  <Override PartName="/ppt/ink/ink216.xml" ContentType="application/inkml+xml"/>
  <Override PartName="/ppt/notesSlides/notesSlide49.xml" ContentType="application/vnd.openxmlformats-officedocument.presentationml.notesSlide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notesSlides/notesSlide50.xml" ContentType="application/vnd.openxmlformats-officedocument.presentationml.notesSlide+xml"/>
  <Override PartName="/ppt/ink/ink230.xml" ContentType="application/inkml+xml"/>
  <Override PartName="/ppt/ink/ink231.xml" ContentType="application/inkml+xml"/>
  <Override PartName="/ppt/notesSlides/notesSlide51.xml" ContentType="application/vnd.openxmlformats-officedocument.presentationml.notesSlide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notesSlides/notesSlide54.xml" ContentType="application/vnd.openxmlformats-officedocument.presentationml.notesSlide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notesSlides/notesSlide55.xml" ContentType="application/vnd.openxmlformats-officedocument.presentationml.notesSlide+xml"/>
  <Override PartName="/ppt/ink/ink269.xml" ContentType="application/inkml+xml"/>
  <Override PartName="/ppt/ink/ink270.xml" ContentType="application/inkml+xml"/>
  <Override PartName="/ppt/tags/tag11.xml" ContentType="application/vnd.openxmlformats-officedocument.presentationml.tags+xml"/>
  <Override PartName="/ppt/notesSlides/notesSlide56.xml" ContentType="application/vnd.openxmlformats-officedocument.presentationml.notesSlide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4"/>
  </p:sldMasterIdLst>
  <p:notesMasterIdLst>
    <p:notesMasterId r:id="rId77"/>
  </p:notesMasterIdLst>
  <p:handoutMasterIdLst>
    <p:handoutMasterId r:id="rId78"/>
  </p:handoutMasterIdLst>
  <p:sldIdLst>
    <p:sldId id="406" r:id="rId5"/>
    <p:sldId id="256" r:id="rId6"/>
    <p:sldId id="257" r:id="rId7"/>
    <p:sldId id="407" r:id="rId8"/>
    <p:sldId id="264" r:id="rId9"/>
    <p:sldId id="266" r:id="rId10"/>
    <p:sldId id="340" r:id="rId11"/>
    <p:sldId id="331" r:id="rId12"/>
    <p:sldId id="333" r:id="rId13"/>
    <p:sldId id="332" r:id="rId14"/>
    <p:sldId id="334" r:id="rId15"/>
    <p:sldId id="335" r:id="rId16"/>
    <p:sldId id="336" r:id="rId17"/>
    <p:sldId id="337" r:id="rId18"/>
    <p:sldId id="338" r:id="rId19"/>
    <p:sldId id="408" r:id="rId20"/>
    <p:sldId id="339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364" r:id="rId31"/>
    <p:sldId id="277" r:id="rId32"/>
    <p:sldId id="278" r:id="rId33"/>
    <p:sldId id="391" r:id="rId34"/>
    <p:sldId id="279" r:id="rId35"/>
    <p:sldId id="280" r:id="rId36"/>
    <p:sldId id="281" r:id="rId37"/>
    <p:sldId id="361" r:id="rId38"/>
    <p:sldId id="282" r:id="rId39"/>
    <p:sldId id="283" r:id="rId40"/>
    <p:sldId id="284" r:id="rId41"/>
    <p:sldId id="285" r:id="rId42"/>
    <p:sldId id="286" r:id="rId43"/>
    <p:sldId id="287" r:id="rId44"/>
    <p:sldId id="288" r:id="rId45"/>
    <p:sldId id="289" r:id="rId46"/>
    <p:sldId id="290" r:id="rId47"/>
    <p:sldId id="291" r:id="rId48"/>
    <p:sldId id="292" r:id="rId49"/>
    <p:sldId id="293" r:id="rId50"/>
    <p:sldId id="366" r:id="rId51"/>
    <p:sldId id="343" r:id="rId52"/>
    <p:sldId id="367" r:id="rId53"/>
    <p:sldId id="409" r:id="rId54"/>
    <p:sldId id="404" r:id="rId55"/>
    <p:sldId id="423" r:id="rId56"/>
    <p:sldId id="405" r:id="rId57"/>
    <p:sldId id="344" r:id="rId58"/>
    <p:sldId id="395" r:id="rId59"/>
    <p:sldId id="304" r:id="rId60"/>
    <p:sldId id="368" r:id="rId61"/>
    <p:sldId id="424" r:id="rId62"/>
    <p:sldId id="365" r:id="rId63"/>
    <p:sldId id="425" r:id="rId64"/>
    <p:sldId id="371" r:id="rId65"/>
    <p:sldId id="362" r:id="rId66"/>
    <p:sldId id="396" r:id="rId67"/>
    <p:sldId id="397" r:id="rId68"/>
    <p:sldId id="398" r:id="rId69"/>
    <p:sldId id="399" r:id="rId70"/>
    <p:sldId id="400" r:id="rId71"/>
    <p:sldId id="401" r:id="rId72"/>
    <p:sldId id="402" r:id="rId73"/>
    <p:sldId id="403" r:id="rId74"/>
    <p:sldId id="413" r:id="rId75"/>
    <p:sldId id="428" r:id="rId76"/>
  </p:sldIdLst>
  <p:sldSz cx="9144000" cy="6858000" type="screen4x3"/>
  <p:notesSz cx="7315200" cy="9601200"/>
  <p:custDataLst>
    <p:tags r:id="rId7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200" b="1" kern="1200">
        <a:solidFill>
          <a:srgbClr val="008000"/>
        </a:solidFill>
        <a:latin typeface="Courier New" panose="02070309020205020404" pitchFamily="49" charset="0"/>
        <a:ea typeface="+mn-ea"/>
        <a:cs typeface="Courier New" panose="02070309020205020404" pitchFamily="49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b="1" kern="1200">
        <a:solidFill>
          <a:srgbClr val="008000"/>
        </a:solidFill>
        <a:latin typeface="Courier New" panose="02070309020205020404" pitchFamily="49" charset="0"/>
        <a:ea typeface="+mn-ea"/>
        <a:cs typeface="Courier New" panose="02070309020205020404" pitchFamily="49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b="1" kern="1200">
        <a:solidFill>
          <a:srgbClr val="008000"/>
        </a:solidFill>
        <a:latin typeface="Courier New" panose="02070309020205020404" pitchFamily="49" charset="0"/>
        <a:ea typeface="+mn-ea"/>
        <a:cs typeface="Courier New" panose="02070309020205020404" pitchFamily="49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b="1" kern="1200">
        <a:solidFill>
          <a:srgbClr val="008000"/>
        </a:solidFill>
        <a:latin typeface="Courier New" panose="02070309020205020404" pitchFamily="49" charset="0"/>
        <a:ea typeface="+mn-ea"/>
        <a:cs typeface="Courier New" panose="02070309020205020404" pitchFamily="49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b="1" kern="1200">
        <a:solidFill>
          <a:srgbClr val="008000"/>
        </a:solidFill>
        <a:latin typeface="Courier New" panose="02070309020205020404" pitchFamily="49" charset="0"/>
        <a:ea typeface="+mn-ea"/>
        <a:cs typeface="Courier New" panose="02070309020205020404" pitchFamily="49" charset="0"/>
      </a:defRPr>
    </a:lvl5pPr>
    <a:lvl6pPr marL="2286000" algn="l" defTabSz="914400" rtl="0" eaLnBrk="1" latinLnBrk="0" hangingPunct="1">
      <a:defRPr sz="1200" b="1" kern="1200">
        <a:solidFill>
          <a:srgbClr val="008000"/>
        </a:solidFill>
        <a:latin typeface="Courier New" panose="02070309020205020404" pitchFamily="49" charset="0"/>
        <a:ea typeface="+mn-ea"/>
        <a:cs typeface="Courier New" panose="02070309020205020404" pitchFamily="49" charset="0"/>
      </a:defRPr>
    </a:lvl6pPr>
    <a:lvl7pPr marL="2743200" algn="l" defTabSz="914400" rtl="0" eaLnBrk="1" latinLnBrk="0" hangingPunct="1">
      <a:defRPr sz="1200" b="1" kern="1200">
        <a:solidFill>
          <a:srgbClr val="008000"/>
        </a:solidFill>
        <a:latin typeface="Courier New" panose="02070309020205020404" pitchFamily="49" charset="0"/>
        <a:ea typeface="+mn-ea"/>
        <a:cs typeface="Courier New" panose="02070309020205020404" pitchFamily="49" charset="0"/>
      </a:defRPr>
    </a:lvl7pPr>
    <a:lvl8pPr marL="3200400" algn="l" defTabSz="914400" rtl="0" eaLnBrk="1" latinLnBrk="0" hangingPunct="1">
      <a:defRPr sz="1200" b="1" kern="1200">
        <a:solidFill>
          <a:srgbClr val="008000"/>
        </a:solidFill>
        <a:latin typeface="Courier New" panose="02070309020205020404" pitchFamily="49" charset="0"/>
        <a:ea typeface="+mn-ea"/>
        <a:cs typeface="Courier New" panose="02070309020205020404" pitchFamily="49" charset="0"/>
      </a:defRPr>
    </a:lvl8pPr>
    <a:lvl9pPr marL="3657600" algn="l" defTabSz="914400" rtl="0" eaLnBrk="1" latinLnBrk="0" hangingPunct="1">
      <a:defRPr sz="1200" b="1" kern="1200">
        <a:solidFill>
          <a:srgbClr val="008000"/>
        </a:solidFill>
        <a:latin typeface="Courier New" panose="02070309020205020404" pitchFamily="49" charset="0"/>
        <a:ea typeface="+mn-ea"/>
        <a:cs typeface="Courier New" panose="02070309020205020404" pitchFamily="49" charset="0"/>
      </a:defRPr>
    </a:lvl9pPr>
  </p:defaultTextStyle>
  <p:modifyVerifier cryptProviderType="rsaAES" cryptAlgorithmClass="hash" cryptAlgorithmType="typeAny" cryptAlgorithmSid="14" spinCount="100000" saltData="Pcf3px2nb5g953y+HPIBKA==" hashData="8VlaOba+g4kzM2+Nj2HoORPJxhcLzXNKsfzgW8QEDAraxnBkeq39Q6mgoM09n7i3Sj3RYqyO0F9WRMRz09Gxig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00CCFF"/>
    <a:srgbClr val="FF33CC"/>
    <a:srgbClr val="00CC66"/>
    <a:srgbClr val="28F85E"/>
    <a:srgbClr val="FF3399"/>
    <a:srgbClr val="FF6600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739" autoAdjust="0"/>
    <p:restoredTop sz="95716" autoAdjust="0"/>
  </p:normalViewPr>
  <p:slideViewPr>
    <p:cSldViewPr>
      <p:cViewPr>
        <p:scale>
          <a:sx n="137" d="100"/>
          <a:sy n="137" d="100"/>
        </p:scale>
        <p:origin x="120" y="1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tags" Target="tags/tag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handoutMaster" Target="handoutMasters/handoutMaster1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spcBef>
                <a:spcPct val="50000"/>
              </a:spcBef>
              <a:defRPr sz="1300" b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spcBef>
                <a:spcPct val="50000"/>
              </a:spcBef>
              <a:defRPr sz="1300" b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spcBef>
                <a:spcPct val="50000"/>
              </a:spcBef>
              <a:defRPr sz="1300" b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spcBef>
                <a:spcPct val="50000"/>
              </a:spcBef>
              <a:defRPr sz="13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7A445156-771A-4CDE-9C96-07D2A51D61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19222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4T21:19:12.060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776 1,'-338'0,"215"14,-4 19,119-32,1 1,-1 0,0 1,0-1,1 2,-1-1,1 1,0 0,0 0,1 1,-1 0,1 0,0 1,0 0,1 0,0 0,0 1,0-1,1 1,0 0,0 0,0 1,1-1,1 1,-1 1,-10 31,8-27,0 0,1 1,1 0,0 0,1-1,0 2,2-1,-1 4,3-14,0-1,0 1,0 0,0-1,1 0,-1 1,1-1,0 0,0 0,0-1,0 1,0-1,1 1,-1-1,1 0,0 0,0-1,-1 1,1-1,0 0,0 0,0 0,1 0,-1-1,0 0,0 0,0 0,0 0,0 0,0-1,4-1,27 5,224 13,-124-12,-125-4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570" units="in"/>
          <inkml:channel name="Y" type="integer" max="21430" units="in"/>
          <inkml:channel name="F" type="integer" max="255" units="dev"/>
        </inkml:traceFormat>
        <inkml:channelProperties>
          <inkml:channelProperty channel="X" name="resolution" value="3463.03027" units="1/in"/>
          <inkml:channelProperty channel="Y" name="resolution" value="3463.15454" units="1/in"/>
          <inkml:channelProperty channel="F" name="resolution" value="INF" units="1/dev"/>
        </inkml:channelProperties>
      </inkml:inkSource>
      <inkml:timestamp xml:id="ts0" timeString="2009-09-24T17:27:03.996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103 30 46,'-5'-10'29,"5"10"-3,0 0-5,-6-14-4,6 14-2,0 0-4,0 0 0,-12-6-4,12 6-1,-9 11-2,4 0-2,-1 1 0,-2 2-2,2 2 1,-1 2-1,0-1 1,2 2-1,-2-3 0,1 1 1,2-1-1,0 1 0,2-1 0,0-1 1,1-1-1,1-1 0,1-1-1,-1-12 2,7 16-2,-7-16 1,10 11 0,-10-11 0,17 8 0,-7-6 0,2 0 0,0-1 1,-1-1-1,1 0 0,1-2 0,0-1 0,-2-1 1,0-2-1,-11 6 1,20-13 0,-20 13 0,18-20-1,-10 8 1,0-1 0,-2-1 1,1 0-1,-2 0 1,0 2-1,-1 0 1,-4 12 0,2-16-1,-2 16 1,-1-13-1,1 13 0,-8-10 0,8 10 0,-12-11-1,12 11 0,-16-8 0,6 7 0,-2 2-1,-1-1-1,2 5-1,0-4-4,11-1-3,-13 9-7,13-9-13,9 8-6,2-11-2,6 1 3</inkml:trace>
  <inkml:trace contextRef="#ctx0" brushRef="#br0" timeOffset="609">249 58 21,'0'0'22,"0"0"-3,0 0-3,0 0-3,3 14-4,-3-4-2,0-10 0,0 16 0,0-16-1,3 17 0,-3-17-1,5 14 0,-5-14-1,6 13-1,-6-13-1,7 15 1,-7-15-2,8 15 0,-8-15 0,8 17 0,-8-17-1,16 13 1,-16-13 0,19 10 1,-9-7-1,2 0 1,-3-1-1,3 2 2,-12-4-2,21 3 1,-21-3-1,14-1 0,-14 1-1,15-8-1,-15 8-3,11-16-8,-3 2-20,4 5 1,-6-9-2,6 6 2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4T22:28:17.754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0 92,'281'8,"-19"5,-46 4,46-15,-191-2,322 11,-204 3,77 17,-174-18,306 1,-76-15,-321 2,1-1,0 0,-1 1,1-1,-1 0,1 0,-1 0,1 0,0 0,-1-1,1 1,-1 0,1-1,-1 1,1-1,-1 0,0 1,1-1,-1 0,0 0,1 0,-1 0,0 0,0 0,0 0,0 0,0-1,0 1,0 0,0-1,0 1,-1 0,1-1,-1 1,1-1,-1 1,1-1,-1 0,0 1,0-1,0 1,0-1,0 1,0-1,0 0,0 1,-1-1,1 1,0-1,-1 1,0-1,-1-4,0 1,-1 0,0-1,0 1,0 1,-1-1,1 0,-1 1,0 0,0 0,-1 0,1 0,-1 1,0 0,0-1,0 2,0-1,0 1,-1 0,1 0,-1 0,0 1,1 0,-1 0,0 0,0 1,0 0,0 0,-16-2,-1-1,1 0,1-2,-1 0,1-2,0 0,-11-6,-57-18,74 30,47 15,281 66,-212-39,-101-40,0-1,0 1,0 0,0 0,0 0,-1-1,1 1,0 0,0-1,-1 1,1 0,0 0,-1-1,1 1,-1 0,1-1,-1 1,1-1,-1 1,1-1,-1 1,1-1,-1 1,0-1,1 1,-1-1,0 0,0 1,1-1,-1 0,0 0,0 0,1 1,-1-1,0 0,0 0,1 0,-1 0,0 0,0-1,1 1,-1 0,0 0,0 0,1-1,-1 1,0 0,0-1,1 1,-2-1,-3 2,-138 25,-56 51,18 1,60-21,108-51,4-1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10T19:44:56.281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22359 1,'0'14,"-1"0,-1-1,-1 1,0 0,0-1,-2 0,1 1,-2-2,0 1,-5 8,-39 79,-39 41,-39 23,-39-21,2-55,-104 20,28-12,105-54,1-26,65-12,-284 25,245-14,77-8,-1-1,0-1,0-2,0-1,-1-1,-20-4,-15 2,-1224 1,1123 12,29 0,-513-13,489 25,-284-24,230 37,203-37,-41 1,1 2,-1 3,-39 9,-73 6,-113 16,-158 29,166-20,-61 65,66-17,173-55,-62 27,-113 120,-37 22,198-110,2 15,7-11,5 11,79-89,-2-1,-1 0,0-2,-2 0,0-2,-16 11,-17 16,-137 124,134-117,-2-3,-2-2,-35 18,-51 9,87-49,-1-2,-1-3,-8-1,-29 9,-128 29,154-37,31-8,0-2,-1-2,-45 4,-174 17,157-17,-1-4,0-6,-54-6,17 1,-1887 2,1740-36,-266 35,265-24,154 14,-81-31,-85 7,176 18,-190-58,103 22,-3 0,-105-8,276 53,-106-7,48-7,-96-22,47 28,42 2,95 9,-1 0,1 1,-1 1,0 1,1 0,-1 1,-10 2,-246-1,155 24,12 1,36-14,-48 24,-24 1,11-11,30-13,-154-13,152-37,3 19,-4 5,94 10,0 0</inkml:trace>
  <inkml:trace contextRef="#ctx0" brushRef="#br0" timeOffset="2944.801">8598 966,'62'3,"-1"3,0 2,0 3,28 10,81 38,-159-55,0 0,1-2,-1 1,0-2,1 1,-1-1,1-1,0 0,-1-1,6-1,26 0,2 2,0 2,-1 2,1 2,12 4,275 49,-224-22,29-36,301 9,-170-8,-91-26,-11-13,-142 38,-14-1</inkml:trace>
  <inkml:trace contextRef="#ctx0" brushRef="#br0" timeOffset="4720.776">10780 1181,'-12'42,"5"147,-13 64,-22 36,-4-13,0 43,-41 315,44-415,17-40,24-145,-1-1,-1 0,-3 0,0-1,-8 18,-19 115,17 139,-7-108,20-165,2-23</inkml:trace>
  <inkml:trace contextRef="#ctx0" brushRef="#br0" timeOffset="7755.206">2325 4377,'581'5,"-489"5,-1 5,-1 3,51 19,-22-6,270 61,-299-78,596 112,-111-13,-281-89,-116-14,71 25,-68-15,552-19,-340 40,-285-27,113-12,1818-2,-1892 8,67-4,-72-34,152 23,-180 8,-41-29,-42 11,83-31,85-30,-100 45,1 4,93-14,-116 35,0 3,1 3,19 5,4-1,964-2,-629 36,-91-36,-335 0</inkml:trace>
  <inkml:trace contextRef="#ctx0" brushRef="#br0" timeOffset="10625.947">787 764,'91'10,"57"-7,-66-2,1 2,56 12,82 13,926-28,1124 0,-2188 4,-1 3,64 16,-2-1,18 3,-71-9,0-5,88 1,-174-12,90-1,0 4,81 13,290 57,-176-46,191-27,491 0,-865-24,-12 12,23 12,-106 0</inkml:trace>
  <inkml:trace contextRef="#ctx0" brushRef="#br0" timeOffset="13017.517">0 4210,'223'1,"-83"11,-94-11,-1 2,1 2,-1 2,5 4,104 6,132-14,-140-13,88 8,-146 0,-37 0,1 2,-1 2,1 3,35 8,55 19,199 4,-139-37,-191 1</inkml:trace>
  <inkml:trace contextRef="#ctx0" brushRef="#br0" timeOffset="14976.874">10733 1062,'0'19,"0"1,0 0,-1 1,-1-1,0 0,-2 0,-3 8,-28 79,21-52,13-48,0 0,0-1,-1 1,0 0,0-1,-1 1,0-1,0 1,0-1,-1 0,1-1,-2 1,-2 3,-79 70,99-108,32-8,22-31,44-95,-106 155,-3 3,0 1,1-1,-1 1,1-1,0 1,0 0,1 0,-1 0,1 1,0-1,0 1,0 0,0 0,1 0,4-2,-7 6,1 0,-1 0,0 0,0 1,1-1,-1 0,0 1,0-1,0 1,0 0,-1 0,1 0,0 0,-1 0,1 0,-1 0,0 1,0-1,0 0,0 1,0-1,0 1,-1-1,1 1,2 4,39 136,55 126,-67-155,-7-27,-37-64,1-13</inkml:trace>
  <inkml:trace contextRef="#ctx0" brushRef="#br0" timeOffset="17076.644">10184 4294,'34'144,"-8"-61,10 36,-6-42,-17-7,-12-70,1 0,0 0,-1 0,1 0,0 0,-1-1,1 1,0-1,-1 1,1-1,-1 1,1-1,-1 0,1 0,-1 0,1 0,-1 0,0 0,0 0,0 0,1-1,-1 1,0 0,0-1,-1 1,1 0,60-86,-51 61,68-128,-6 56,-54 74,-12 18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1-09-22T03:47:16.268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4854 191 13,'0'0'10,"0"0"1,-16 8 1,16-8-1,0 0 0,0 0-2,0 0 0,-18 15-1,18-15-1,0 0 0,-16 5-1,16-5 0,0 0-1,0 0-1,-15-2 0,15 2-1,0 0 0,0 0-2,-17 3 0,17-3 0,0 0-1,-16 19 1,16-19-1,-15 18 1,15-18-1,-11 18 1,11-18 0,-13 14 0,13-14-1,-13 18 1,13-18 0,-9 17-1,9-17 0,-8 19 1,8-19-1,-7 23 0,7-23 0,-6 22 1,6-22-1,-5 21 0,5-21 1,-3 19-1,3-19 0,-3 16 0,3-16 0,-4 16 0,4-16 1,0 18-1,0-18 0,2 19-1,-2-19 1,3 21 0,-3-21 0,8 17 0,-8-17 0,8 16 0,-8-16 0,12 15 0,-12-15 0,0 0 0,20 19 0,-20-19 0,15 13 0,-15-13 0,16 13 0,-16-13 0,19 12-1,-19-12 1,19 11 0,-19-11 0,21 13 0,-21-13 0,24 10 0,-24-10 0,26 9 0,-26-9 0,27 8 0,-12-3 0,1 0 0,0 0 0,1 0 0,3-1 0,-3 3 0,1 1 0,1 0 1,-1 1-1,1-2 0,-3 2 0,3-2 1,-19-7-1,31 13 1,-17-9-1,1 1 1,-1 0-1,2-2 1,0-1-1,0-1 1,0 1 0,4-2-1,-3-2 1,1 2 0,0-3 0,1 3-1,-5-1 1,4-1 0,-4 2 0,1 0 0,-1-2 0,1 2-1,-1 0 1,2-1 0,-1-1 1,1 2-1,0-1 0,0-1 0,3 2 0,2 0 0,-3 0-1,2 2 1,-4-1-1,4 2 0,-4-1 1,3 1-1,-3-3 1,-1 0 0,1-3 0,1 0 0,4-5 0,-2 1 0,5-2 0,-3 2-1,5-1 0,-5 5 0,6-2 0,-3 2 0,-1 5 1,2-4-1,-1 2 1,2-1-1,1-3 1,-1 0-1,-2 0 0,2 0 1,-2-1-1,-2 2 0,-1-1 0,0 3 0,-2-1 1,-1 2-1,1 2 0,0-2 0,2 0 0,2 0 0,-1-2 1,2-1-1,-1 0 0,-1 0 0,-1-1 0,-2 0 1,1 0-1,-3 0 0,1 0 0,-2 1 0,2 2 0,1-1 0,3 0 0,1 2 0,-1 2-1,2 1 1,0-1 0,-1 3-1,-1-1 1,1 0 0,-6 0 0,1 0 0,-2-1 1,-2 0-1,3 0 0,-3 2 0,2-2 0,2 2 1,-2-2-1,1 2 0,3-2 0,0 0 0,0 1 0,1-3 1,-2 1-1,0-1 0,4 1 0,-4 1 0,0 2 0,0-2 1,2 2-1,-3 0 1,3 0-1,0-4 1,-2 1-1,2-4 1,-2-3-1,3 2-1,-1-2 1,0 1 0,0-1 0,1 2-1,-1 1 1,0 0 0,0 1 0,0-2 0,-2 1 0,0-1 0,1 0-1,-3-2 1,3 2 0,-4-1 0,1 1 0,-1 0-1,4 1 1,-6-1 0,4 2-1,-1-1 1,-2 0-1,2 1 1,-1 1-1,0 1 0,0 1 0,2 0 0,-2 1 0,-1-2 0,-1 3 0,-14-4 1,26-2 0,-26 2 0,21-8 0,-21 8 0,19-14 0,-19 14-1,22-18 1,-22 18 0,24-22-1,-24 22 1,26-23 0,-26 23 0,23-27 0,-14 13 0,1-2 0,-4 0 0,1-2 0,-3 1 0,1-3 0,-3 0 0,-2 0 0,0-2 0,-2 0 1,-1-2-1,0-2 0,-4-1 0,1 0 0,-2 3 1,-3-5 0,1 6-1,-6 1 1,2 4 0,-4 1 0,0 2 0,-1 3-1,1-1 1,-1 3-1,-2-1 1,2-2-1,0 4 0,-2-1 1,0 1-1,-3 1 1,0 1 0,0 1-1,1-1 1,-1 4 0,-1 0 0,-1 0 0,4 0-1,-3-1 1,1 3 0,-1-4 0,-1 3 0,0-2-1,1 0 1,-1 1-1,-1 0 1,-2 1-1,-2 2 1,1 0-1,-7 4 1,3-1-1,-3 2 1,0-1-1,1 1 0,-3 0 0,5-2 1,1 0-1,2 1 1,1-3-1,1 1 0,0 1 1,2 0-1,-1 2 0,1-2 1,-2 4-1,4-3 1,-3 1-1,3 0 1,-1 0-1,2-2 1,0-1-1,3-1 0,0-1 0,2-1 1,-2-3-1,0 1 0,2 0 0,-2-2 0,0 2 0,-1 0 0,-1 0 0,-1-1 0,0 3 0,0-1 0,-2-1 0,1 0 0,-1 0-1,-3-1 1,2 1 0,0 0 0,1 0 0,-5 1 0,2 2 0,-1 0 0,0 2 0,-1-1 0,-1 3 0,-2-1-1,1 2 1,2-1 0,1 0 0,1-1 0,1 0 0,4-1 0,2-1 0,-1-1 0,3 0 0,0-1 1,3-1-1,-1 2 0,0-2 0,1 2 0,1 2 0,1 0 0,-1 1 0,0 2 0,-2-1 0,-1 0 0,2-1 0,-4 0 0,1 0 0,1-1 0,0-1-1,1 3 1,1-3 0,1 2 0,1 1 0,1-3 0,14-1 0,-24 7 0,24-7 0,-21 4 0,21-4 0,-23 2 0,23-2 0,-27 2 0,11-2-1,-3 1 1,-1-1 0,0-1 0,0 1 0,0-2 0,-1 0 0,1-2 0,1-1 0,2 0 1,-1 0-1,0-1 0,1-1 0,-1 1 0,-1-2 0,-1 0 1,0-2-1,-1-1 0,0 2-1,0-3-3,5 9-11,1 2-15,1 1 1,14 0-1,0 0-2</inkml:trace>
  <inkml:trace contextRef="#ctx0" brushRef="#br0" timeOffset="7192">2638 1412 19,'0'0'14,"0"0"1,0 0 0,-18 3-5,18-3-1,0 0-1,0 0-1,0 0-1,0 0-1,0 0 0,0 0 0,0 0-1,18 3 1,-18-3-2,14 10 0,-14-10-1,18 16 1,-18-16-1,27 17 0,-11-7 0,2-4 0,3 2 0,-2-1 0,5-2-1,2-1 1,-2 0-1,5-1 0,-1 2 0,3-2 0,1 0-1,2-1 1,-1-1 0,1-1-1,1 0 1,-3-3 0,2 0 0,-3 0 0,-1-2-1,-3 2 1,1-1-1,-3 1 1,1 2-1,3-1 0,-3 2 1,1-2-1,3 2 0,-1-3 1,2 2-1,-2-4 1,1 2-1,-4-4 2,3 2-2,-4 1 1,1-1-1,0 2 1,-1-1-1,3 0 1,-1 2-1,0 0 1,4-1-1,1 2 0,0 1 1,0 0-1,2 3 0,-2-2 1,1 4-1,3-2 1,-3 2-1,0-3 1,0-1-1,-2-1 1,1 0-1,-5 0 1,2 2-1,-5 0 1,2 2-1,-5 1 1,1 3-1,-3-1 0,2 1 1,2-2-1,1-1 1,1-4 0,1 1-1,0-4 0,3 1 1,-2-1-1,2 1 0,-2-1 1,-1 0-1,1 2 0,0 0 0,2-1 1,0 1-1,1-3 0,4-1 1,1 0-1,2-3 1,2 1-1,-1 1 1,3-1-1,-1 2 1,-2 1-1,-1 3 0,-2 2 1,-3 3-1,1-2 0,-3 3 1,-3-1-1,2-2 0,-2-1 1,2 1-1,3-3 0,-1 0 0,1 0 1,3 0-1,-1 0 0,1 0 0,1 2 0,-1-1 1,-1-1-1,1 0 0,-1 0 0,-1-3 1,3 0-1,-1-2 1,5-1-1,2-2 1,-1 0-1,4 1 1,0 1-1,0 3 0,-1 3 1,0 3-1,-3 2 0,0 3 0,-2 1 0,1 1 1,-3-2-1,0-2 0,4 1 0,0-4 0,0-2 0,-1 1 0,2-2 1,0 2-2,1-1 2,4 1-2,-2 1 2,0 2-1,1 1 0,4 2 0,1-1 1,0 1-1,2-4 0,0 1 1,-1-5-1,-1-1 1,-1-4-1,-2 0 1,-3-3-1,-3 2 0,1-2 1,-1 3-1,-4 2 0,1-1 0,-1 4 0,-1 2 0,0 0 0,3-1 0,-1 1 0,-1-2 0,2 1 0,0-1 0,2 2 0,3-2 1,-2 0-1,2 0 0,-1 2 0,-1-2 0,0 1 0,2-1 1,-3 2-1,-2 1 0,0 0 0,0 2 0,0 0 1,0 0-1,2-1 0,0 1 0,1-3 1,1 1-1,-3-3 1,3-2-1,-3 2 1,1 0-1,-5-1 1,-3 1-1,-2 0 1,-3 0-1,-1 1 0,0 3 1,-3-1-1,-1-2 0,1 3-1,-3-3-1,5 4-4,-7-10-11,0 2-13,1-3-1,-8-10 0,0-4-1</inkml:trace>
  <inkml:trace contextRef="#ctx0" brushRef="#br0" timeOffset="9811">0 1930 29,'0'0'16,"0"0"2,14 0 0,-14 0-2,24 2-2,-24-2-3,29 3-1,-14-2-1,4 3-3,-1-3-1,4 6-1,-3-3-1,5 3-1,-3-1 0,5 2 1,-2-1-1,3-1 1,-1-1-1,3 0 1,1-2-1,6 2 0,-1-2 0,2 0-1,0 2 0,1-2 0,2 3 0,2 1-1,-2-2 1,2 1 0,1-1-1,2 0 1,3-4 0,2 1 0,1-2 0,1-2-1,-3 1 1,3-3-1,-1 3 1,-4 1-1,-2 3 0,-4 0 0,3 5 0,-3 0 0,3 3 1,-1-1-1,2-1 0,3-2 1,5-1-1,3-3 0,2-3 1,3 0-1,5-3 0,1 2 1,0-1-1,1 2 0,-2 0 1,-2 3-1,2-1 1,-1-1 0,0-2 0,0-6 0,3-2 0,2-4 0,4-4 0,2-4-1,1-2 1,0 4-1,0 0 1,-4 1-1,0 2 1,-6 4-1,-1 0 1,0 1 0,-7 2-1,0-3 1,-3 1-1,1 0 1,-1 0 0,0 1 0,3-1-2,-6 3 2,3 0-2,1 0 2,0 3-2,3 2 1,-4 0-2,-2 1 2,-2 1 1,-1-1-1,-6 2 0,0-2 0,-5 2 0,-1 0 0,-1 0 1,1 0-1,-1 0 0,-1 2 0,0 0 1,-2 2 0,-1 0 0,3 0-2,-5 3 3,2-1-3,-1 1 2,3-3-1,-3 3 0,3-2-1,2-2 1,1 0 1,-1 2-1,1-2 0,-2 2 0,-1 1 0,1 2 0,-1-1 0,-4 1 0,0 0 0,-2-2 0,1-1 0,-1-2 1,1 0-1,-2-1 0,0-1 0,4 3 1,-1-3-1,0 4 0,2 0 0,-3 0 0,2-1 0,1 0 1,1-1-1,-3-2 0,2-1 0,0 0 1,-1-1-1,1-1 0,0 2 0,1 0 1,0 2-1,2-2 0,2 1 0,-2-1 0,0 0 0,0 0 1,-2 0-1,-1 0 0,-2 0 0,-2 0 0,-1 2 0,-3 1 0,-1 0 0,-1 2 0,-1 0 1,-2 0-1,-2-2 0,0 2 0,-4-2-3,1 5-3,-16-8-7,19 3-17,-19-3-2,0 0 1,14 8-2</inkml:trace>
  <inkml:trace contextRef="#ctx0" brushRef="#br0" timeOffset="13601">7496 4673 18,'0'0'15,"0"0"0,0 0 1,0 0-2,-16-11 0,16 11-4,0 0-1,0 0-2,-19 5-2,19-5 0,0 0 0,-19 6-1,19-6 0,-18 7 0,18-7 1,-18 6-1,18-6 0,-22 7 0,22-7-1,-21 6 2,21-6-2,-24 2-1,24-2 1,-22 4-1,22-4 0,-26 8-1,26-8 1,-31 16-1,14-4 0,-3 4 0,-4 0 1,0 1-1,-1 4 1,1-3-1,0 1 1,1-3-1,2 0-1,4-3 1,4 1-1,13-14 0,-20 24-1,20-24 1,-12 22-1,12-22 1,-2 23 0,2-23 0,0 21 0,0-21 0,5 19 0,-5-19 0,8 19 1,-8-19-1,9 21 0,-9-21 0,12 25 0,-12-25 0,19 27 0,-19-27 0,26 28 0,-10-17 0,0 2 0,3-2 1,2-2-1,-2 1 1,4-2-1,-3 0 1,3 2 0,-1-2-1,2 0 1,-1 1-1,1-1 1,-2 0-1,3 0 1,-1-5-1,0 5 1,0-6-1,0 4 1,0-4-1,0 3 1,3-2 0,0 2 0,-1-2 0,3-1 0,-3-2 0,3 0 0,-2-4 0,3 1 0,-4 0 0,1-2 0,1 2 0,-1-2-1,2 5 1,-2-3-1,0 5 0,2-4 0,-3 4 1,0-2-1,1 0 0,0 0 1,-1-2-1,1 0 1,-1 1 0,-1 1-1,3-3 0,-1 1 1,-1 4-1,-1-2 0,1 3 0,0 0 0,-2 0 1,1 0-1,-2 1 0,-1-3 0,1 1 1,-4-1-1,0 1 0,1-2 0,-4-2 1,1 4-1,1-2 0,-2 0 1,2 0-1,1 2 0,0-2 0,4 3 0,-3-3 0,3 3 0,-1-3 0,-1 0 1,2-2-1,-1 2 0,-3 0 1,2-1-1,-2-2 0,2 1 1,2 0-1,1 1 0,0 1 1,3 0-1,-1-2 0,1 2 1,0 0-1,4-3 0,-2 1 1,1-1-1,1 3 0,-2-1 0,3-3 1,-2 4-1,-1 0 0,0 2 0,-5 0 0,0 1 0,-1-2 0,-3 4 0,-2-5 0,1 5 0,-1-3 0,-2-1 1,2 1-1,-1-1 0,1-1 0,0 0 0,-1 2 0,3-4 0,0 2 0,3 0 0,-1-1 0,-1 2 0,2-2 0,-2-1 0,1 1 1,-1-1-1,-2-4 0,0 1 0,1-3 0,-1 0 0,0 1 0,0-1 0,1 0 0,-1 0 0,-1 2 0,-2-2 0,-2-2 0,0-1 0,-1-3 0,0-4 0,-2 1 0,-1-3 0,-2 1 0,0 2 0,-2-1 0,-1 4 0,-5 14 1,7-24-2,-7 24 2,1-23-1,-1 23 0,-1-24 0,-1 10 0,-3-2 1,-1-2-2,-4-1 2,1 0-1,-4-3 1,-3-1-1,-2 2 0,-1 1-1,0 2 0,1 4 2,-1-1-2,1 4 1,2 5-1,0-1 1,1 1 0,-1-1 0,0 1 0,-1 0 0,-4-2 0,-2 0 0,-1-2 0,0 2 1,0-2-1,-1 2 0,0 2 0,1 0 1,2 2-1,3 3 0,-2-1 0,2 2 0,-1 2 0,4-2 0,-1 1 0,-1-1 0,2-1 1,-2-1-1,1 1 0,-3-3 0,-2 1 0,-2-2 0,-2 4 0,-1-2 0,-2 1 0,-1 0 0,-1 4 0,-1-2 0,-2 2 0,2-1 0,-3 1 0,0 1 0,2 0 0,0-1 0,-1 1 0,2 0 0,1 2 0,1-2-1,3 2 1,-2 0 0,0-2 0,3 2 1,2-2-1,3-1 0,0-1 0,1-1 0,2 0 0,2-3 0,0 0 0,-2 0 0,1-2 0,-4 2 0,0-2 0,-3 0 0,0-1 0,-2 1 0,-1 0 0,1 0 0,0 2 0,-1-2 0,3 2 0,2 0 0,-2 1 0,3-1 0,0 1 0,0 2 0,0-1 0,0-1 0,4 1 0,-3-1 0,1 0 0,1-1 0,1 2-1,-1-1 1,-1-1 0,0 3 0,-5-2 0,0 4 0,-2-2 0,0 1 0,2 1 0,-2-2 0,-1 0 0,3 0-1,0 0 1,2 0 0,-4-2 0,-1 2 0,1 0 0,0 5 0,2 0 0,0 1 0,0-1-1,3 3 0,4-1-2,17-7-2,-25 8-5,25-8-13,0 0-10,0 0 1,8-20-1,-8 20 1</inkml:trace>
  <inkml:trace contextRef="#ctx0" brushRef="#br0" timeOffset="18424">6813 5814 19,'-15'3'13,"15"-3"1,0 0 0,-14 5-2,14-5-1,0 0 1,-16-5-2,16 5 0,0 0-2,0 0 0,-16-2-2,16 2 0,0 0 0,0 0-2,0 0 0,-15 5-1,15-5 0,0 0 0,0 0-1,0 0 0,16 18 0,-16-18-1,21 11 0,-6-6 0,1 0 0,1-4 0,3 2 0,0-1 0,5 0 1,-3-4-1,4 4 0,1-4 0,-1 4 0,1-2-1,2 1 1,-2-1 2,2 3-3,3-1 3,-3 0-3,1-1 1,2-1-1,-1 0 1,3-1-1,-4-1-1,1 0 1,-2-1-2,-2 2 3,0-1-1,-1 0 1,-1 2-1,-1 0 1,4 2 0,-1-2-1,-1 2 1,1-1-1,-1 4 3,-1 0-2,-1 1 2,2 1-2,-3-1 2,-1-1-2,2 1 2,0-3-2,2-1 0,-1-2-1,3 2 1,1-2-1,-4 1 0,4 2 0,2 2 0,-1 3 1,1-3-1,1 5 0,1-6 0,0 3 0,2-4 1,0 3-1,-1-6 0,0 0 0,-1 2 1,1-2-1,-2 0 0,2 0 0,-2 0 0,0 0 0,-2 0 1,1 0-1,3-2 0,-2 2 0,-2-1 0,1 1 0,-4-2 0,2 1 1,-2-1-1,2 0 0,-2 2 0,1 0 0,2-1 0,0 1 0,3 0 0,-1 1 0,5 1 0,-1-2 1,3 0-1,-1 0 0,-1 2 0,0-2 0,2 0 0,-1 0 0,-4 0 0,1-2 0,-4 0 1,-1 1-1,-1-2 0,0 1 0,0-1 0,0 1 1,1 2-1,1 0 0,1 3 0,2 1 0,1 0 0,0 1-1,0 0 1,2-2 0,-3 0 1,-2-3-1,2-1 0,-2-1 0,3-3 0,-1 2 1,1 0-1,1 1 0,4 2 0,0 2 0,1 1 0,3 2 0,-4 1 0,0 2 0,-3-1 0,-2-1 0,-4-3 1,-1 1-1,-4-3 0,-2-2 0,0-1 0,0-1 0,0 0 0,2 1 0,1-1 0,2 1 0,-2 2 0,2 0 0,-2 0 0,-1 2 0,0-2 0,-2 1 0,-3-2 0,0 1 0,-1-3 0,1 1 1,0-1-1,2 0 0,1-1 0,1 1 0,-1 2 1,2-3-1,3 3 0,-2-2 0,4 1 0,-2 0 0,-2-1 0,-1 2 0,1-3 0,-5 3 0,-1-1 0,-3 1 0,-1-1-1,-17 2-2,29-3-3,-29 3-14,16-15-11,-16 15 0,13-17 0,-13 17-2</inkml:trace>
  <inkml:trace contextRef="#ctx0" brushRef="#br0" timeOffset="24292">7828 8645 24,'0'0'12,"0"0"3,0 0 1,0 0 0,0 0-1,-16 5-2,16-5-3,0 0-1,-21 11-2,21-11-1,-19 13-1,19-13-1,-24 14 0,24-14 0,-27 18 0,12-12 0,15-6 1,-30 15 0,16-9-1,-1-3 0,15-3-1,-24 10 0,24-10-1,-21 10 0,21-10-1,-14 11 0,14-11 0,-12 14-1,12-14 0,-11 16 0,11-16 0,-8 18 0,8-18 0,-8 19 0,8-19 0,-5 22 1,5-22-1,-1 26 0,1-26 0,3 29 1,0-13-1,0 1 2,2 1-2,2-2 2,-1 1-2,0-1 1,3 0 0,2-1-1,-11-15 0,24 25 0,-10-13 0,2-1 0,0 0 0,2-1 1,1-1-1,-1-1 0,3 0 1,-2 0-1,2-3 0,0 0 0,3 0 1,1-2-1,1-2 0,5 3 1,1-3-1,1 1 0,1-1 1,3 1-1,3 1 0,-1 0 1,1 1 0,-3-3-1,1 2 1,-3-3 0,2 2 0,-3-2 0,0 0-1,-5-2 1,3 2-1,-3 0 1,0 0-1,-4 2 1,2 0-1,1-2 0,-1 1 0,0 1 1,-1-2-1,1 0 0,1 0 0,-3-2 0,2 2 1,-1-1-1,-2 1 0,3 0 1,1 1-1,-1 1 0,2 3 0,1-1 1,1 1-1,1 0 0,2 0 0,-2-2 0,0 0 0,-2 0 1,1-3-1,-1 0 0,-1-1 0,-2 1 0,2 0 0,-1 1 0,-1 1 0,0 1 0,-1 0 0,0-1 0,-2 1 0,0-3 0,0-1 1,0-1-1,-2-3 1,6 0-1,-1-1 0,2-2 0,0 0 0,1 0 0,2 0 0,-1 0 0,2 2 0,-5-1 1,1 1-1,-2 1 0,-2 0 0,3 0 0,-4 1 0,0-1 1,0 2-1,-3-2 0,1 2 0,1-1 0,-1 1 1,1 0-1,-1 0 0,1 0 0,-3-2 0,1 0 1,-1 0-1,-3-3 1,1 2-1,-4-4 1,-14 10-1,26-22 1,-15 3-1,-11 19 0,21-32 0,-11 13 0,-2-1 1,0 3-1,-2-1 0,1-1 0,-7 19 1,4-30-1,-4 15 1,-1-1-1,-2 2 0,-2-4 1,-2 1-1,-1-3 1,-1 3-1,-3 1 0,1 0 0,0 0 0,-3 1 0,-1 3 1,-1 0-1,-2 1 0,-1 0 0,-3-2 0,1 0 0,-3 1 0,-2-3 0,-1-1 0,0-1 0,-2-1 1,1 0-1,1 2 0,-2-1 0,2 1 0,0 3 0,-1-1 0,1 3 1,0-2-1,1 2 0,-4-2 0,1 2-1,-2-1 1,2 8 0,1-6 0,-3 7 0,1-2 0,-4 2 0,3 3 0,-1 3 0,2 0 0,-4-1 0,0 3 0,1-4 0,1 4 0,-2-2 0,-1 0 0,-1-1 0,-1 0 0,1-1 0,-3-1 0,1 3 1,-4-1-1,0 1 0,0 0 0,4 2 0,-2-2 0,0 1 0,4 0 0,-1 1 0,5 2 0,2-3 0,4 1 0,0-2 0,4-1 0,3-2 0,-2-2 0,3-1 0,1-2 0,-3 1 0,1-3 0,-2 2 0,-3 2 0,-1 2 0,-3 1 0,-1 0 0,-4 0 0,-3 3 0,-2 2 0,-2-1 0,0 3-1,0-1 1,3 1 0,0-1 0,5 0 0,0 1 0,4-2 0,6-1 0,1-2 0,0 1 0,2-1 0,0-1 1,1-1-1,0 2 0,1-2 0,-3 3 0,-1-1 1,2 1-1,-6 0 0,-1 2 1,0 0-1,2 1 0,2 2 0,1 0-1,3 0-1,1-3-2,17-5-3,-17 17-7,17-17-15,18 21-4,-2-13 2,10 2-1,3-5 0</inkml:trace>
  <inkml:trace contextRef="#ctx0" brushRef="#br0" timeOffset="29780">3512 6431 21,'-19'-3'13,"19"3"2,-16-3 0,16 3 0,-15-7-1,15 7-1,-17-6-1,17 6-2,-16-6 0,16 6-3,-16 0-1,16 0-2,0 0-1,-16 8 0,16-8-1,0 0 0,-7 20-1,7-20 1,2 15 0,-2-15 0,0 0-1,13 16 0,-13-16 0,17 8 0,-17-8 0,28 9 0,-14-4 0,5 0 0,1 3 0,0-3 0,3 3 0,-1-3 0,2-1-1,-1 0 1,4-3-1,-3-2 1,2-1-1,0-3 1,-2 0 0,3 1-1,-3 0 1,2 1-1,-2 3 1,1-1-1,-1 2 0,4-1 1,-1 2-1,3-2 0,-1 0 0,2 0 0,-1-2 1,2 1-1,1 1 0,-5-2 0,3 0 0,-4 4 0,0 0 0,-1 1 1,1 2-1,-3 1 0,1 0 0,-1 1 0,0-1 0,-2 0 0,1-1 0,4 0 1,-1-3-1,1-1 0,2-1 0,0 0 0,1 2 1,1-2-1,1 1 0,-5 3 0,2-3 0,1 2 0,1-1 1,1 0-1,2-2 0,1 0 0,0-2 0,2 2 0,2-2 0,1 2 0,-2 0 0,2 2 1,0 1-1,-1-1 0,-1 1 0,1 0 0,-1-1 1,-1-1-1,0 1 0,-1 0 0,-3-2 1,4 1-1,2 2 1,-4 1-1,0 0 0,1 0 1,-1 2-1,0-1 1,-1 0-1,-2-1 1,-2 1-1,1-2 1,-2 1 0,1-1-1,1-2 1,2 3-1,1-1 1,1 0-1,1 0 0,1-1 1,0 3-1,0-4 0,1 2 1,-3-3-1,-1 0 0,0-1 1,-2 1-1,0-2 0,0 2 0,0 2 1,-1-1-1,2 3 0,3 0 0,0 1 0,1 0 0,0 1 0,2-1 0,-2-2 1,1 2-1,1-2 0,-4-1 0,2 0 1,-3-2-1,-1-2 0,-1 0 0,0 1 1,1-2-1,-1 3 0,1 0 0,3 1 0,1 2 0,3 2 0,1 2 0,0-3 1,0 1-1,1-2 0,0-1 0,-2-4 1,-3-2-1,3-1 0,-2-2 1,-1 1-1,2 0 0,1 2 0,0 1 0,2 2 0,4 1 0,-2 0 0,0-2 0,5 2 0,-1-2 0,-2-1 1,-2 0-1,-3-2 0,-2 0 1,-4 1-1,-4-1 0,-4 2-1,-5-5-2,1 6-6,-7-3-17,-2-3-4,2 5-1,-16 3 1,18-10-2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1-09-22T03:48:08.195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1005 996 28,'0'0'11,"0"0"0,0 0 2,0 16-2,0-16 0,0 0-2,0 0 0,0 0 0,-17 14 1,17-14-3,0 0 0,0 0-1,-15 20-2,15-20 0,-9 14-1,9-14-1,-10 22 0,7-7-1,-2-1 0,3 2-1,1 2 0,1-2 1,0 3-1,0-19 1,4 29-1,-4-29 1,7 27-1,-7-27 1,3 23 0,-3-23-1,3 24 2,-3-24-2,2 27 1,-2-11-1,0 0 1,2 2-1,1 1-1,-2 2 1,4 0-1,0 1 1,-2-1-1,4-2 0,-3 0 1,0 1-1,-1-1 1,-1-1 0,-1 1 0,1 0 0,-1 3 0,-1 2-1,2 2 1,0 0 0,1 1 0,-2 0 0,4 1 0,-3-4 0,3 0 0,-4-4 0,2 1 0,-3-5 0,2 2 0,-2 0 0,0-2 1,-2 0-1,1 1 0,-1-1 0,1 2 0,2 1 0,1-1 1,-2-1-1,1 3 0,1 1 0,1-1 1,-1 3-1,-1 1 0,1 0 1,-2 2-1,0-1 1,0 2-1,-2-1 0,2 3-1,0-2 2,-1 0-1,1 1 0,0-3 0,0 3 0,0-4 0,1 0 0,-1 0 1,0 1-1,0-2 0,2 2 2,-2 1-2,0 1 0,0 1 1,-2 0-1,2 3 1,0-4-1,-1 4 1,1-3-1,-2 1 1,2-3 0,-1 1-1,-1-3 1,0 0 0,2-1-1,-1-1 1,1-1-1,1 0 0,1-2 1,0 2-1,-2 5 1,1-2 0,-1 0 0,0 5 0,-3-4 1,1 6 0,-2-1 0,-1 2 0,-2-3-1,3 1 1,-3-2-1,2 1-1,0-2 1,2 2-1,0-1 1,1 1-1,1 2 0,-1-2 1,1 0-1,-1-1 1,0 3 0,2-4 0,-3-1-1,3-5 1,-3-4 0,1-2 0,2-15-2,-3 19-2,3-19-7,5 14-17,-5-14 1,0 0-1,11-27-2,2 6 1</inkml:trace>
  <inkml:trace contextRef="#ctx0" brushRef="#br0" timeOffset="3483">1057 638 26,'0'0'12,"0"0"1,0 0 0,0 0 0,0 0-1,-21 2-3,21-2-1,0 0-1,0 0-1,-15 11 0,15-11-1,0 0-1,0 0 0,0 0-1,0 0 0,-9 18-1,9-18 0,-3 14-1,3-14 0,0 23-1,0-23 1,0 29-1,1-13 0,2 1 0,1 1 0,-1 1 0,2-1 0,-2 3 0,2-2 0,-2 2 0,2 0 0,-2 1 0,2 2 0,0 2-1,-1 1-2,1 0 0,3 0-2,-1-3-3,-3-3-5,8 5-7,-12-12 0,11 9 0,-11-23 3</inkml:trace>
  <inkml:trace contextRef="#ctx0" brushRef="#br0" timeOffset="4760">69 861 56,'0'0'20,"-18"0"2,18 0 0,0 0-4,-19 11-4,19-11-3,-16 10-1,16-10-4,0 0 0,-16 19-2,16-19-1,0 0-1,-3 20 0,3-20 0,16 14-1,-16-14 0,27 14 0,-8-7 0,2-1 0,3 1 0,2-3 0,-2 1 0,0-2-1,3 1 1,-3-3-1,2-1 1,-2 0-1,2-3 0,3 0 1,0 1-1,0-1 0,0 0 0,-2 1 0,2 1 0,-2 1 0,2-2 0,-5 0 0,0 2 0,4-1 0,-3-1 1,4-1-1,-2 1 0,-1 1 0,3-1 0,-2 1 0,2 1 0,0-2 0,-1 4 0,0-2 0,-2 1 0,1 1 0,-1-1 0,-3 3 0,-1-3 0,1 2 0,-2 1 0,-2-3 0,2 2 1,0-1-1,-2 1 0,2-1 0,0 1 0,-2-1 0,0 1 0,-1 0 0,-1 0 0,0 2 0,-1-2 1,0 1-1,-2-1 0,2-3 0,0 0 1,4 0-1,2-2 0,-1 1 1,3-1-1,-1-1 0,-1 3 0,0 0 0,-1 1 0,-1 1 1,-3 0-1,3-1 0,-3 1 0,4-2 0,-2 1 1,1-1-1,2 0 0,1 0 0,-1 2 0,2 0 0,-1 1 0,-1-2 0,1 3 0,1-3 1,0 2-1,2-1 0,-1-2 0,1 2 0,1-2 0,1 0 0,1 3 1,-2-2-1,-1 3 0,-1-1 0,1-2 0,-4 3 0,4-3 0,-3-1 1,2 0-1,-1-1 0,1 1 0,-3-2 0,1 0 0,-1 2 0,-1 0 0,3-1 1,-3 1-1,3-2 0,0-1 0,-1 1 0,2-2 1,-1 0-1,0 0 0,-1-1 0,-1 2-1,-1-1 1,0 3 0,2-1 0,-2 1 0,1-1 0,1 0 1,1 1-1,0-1 0,3-1 0,2 0 0,3-1 1,0 1-1,2 0 0,0 0 0,-1 0 1,0-1-1,-5 1 1,0 2-1,-6-1-1,-4-3-2,0 5-7,-18 0-16,17-19-5,-12 5 1,-8-9-1,1 2-1</inkml:trace>
  <inkml:trace contextRef="#ctx0" brushRef="#br0" timeOffset="6445">1545 481 44,'0'0'14,"0"0"1,0 0 2,0 0-6,0 0-1,0 0-1,0 0 0,0 0 0,0 0 0,0 0-2,0 0-1,5 15-1,-5-15-2,0 0 0,0 21-2,0-21-1,3 24 1,0-8 0,1 0 1,-1 5-1,-2-1 1,3 6-1,-1-2 0,0 3 0,2-1 0,0 1-1,-1-1 0,3-2 0,-2-3 0,1-2 0,1-1 0,-3-1 0,0-1 0,-3 0 1,1 2-1,-5 0 0,-1-1 1,1 1-1,-2-1 0,1 1 0,-1-2 0,0-1 0,2-1 0,3-14 0,-4 27 0,4-27 0,-1 26 0,1-26 0,-3 24 0,1-10 0,2-14 0,-5 28 0,5-28-2,-6 20-1,6-20-4,-7 21-13,7-21-4,0 0-1,0 0 0,0 0 0</inkml:trace>
  <inkml:trace contextRef="#ctx0" brushRef="#br0" timeOffset="7394">1923 796 40,'22'-7'18,"-22"7"0,0 0 2,0 0-4,0 0-5,0 0-1,0 0-3,0 0-2,0 15-2,0-15 0,0 0 0,0 0 1,0 0 0,0 0 0,0 0 2,-2 17-1,2-17 0,0 0 0,0 0-1,0 0-1,-16 15 0,16-15-1,0 0 0,0 0-1,-19 8 1,19-8-1,-14 3 0,14-3-1,-20 5 1,20-5-1,-19 6 1,19-6-1,-22 6 1,22-6-1,-24 5 1,9-3-1,1 1 1,-1-1-1,-1 1 1,16-3-1,-27 6 0,27-6 0,-26 10 1,26-10-1,-19 10 0,19-10 0,-16 8 0,16-8 0,0 0 0,-16 6 1,16-6-1,0 0 0,0 0 0,-15 3 1,15-3-1,0 0 0,0 0 0,-17 2 0,17-2 0,0 0 0,0 0 0,0 0-1,-15 1 1,15-1-1,0 0 1,0 0-1,0 0 0,0 0 1,10 16-1,-10-16 0,14 15 1,-14-15-1,19 19 1,-19-19 0,25 18 0,-25-18 0,27 17 0,-27-17 0,27 18 0,-27-18 0,29 16 0,-14-8-1,1-3 1,1 0 0,4-1 0,-2 0-1,6-1 1,-1-3-1,-2 1 1,1-2-2,1 4-2,-7-6-3,4 8-7,-3-1-14,-18-4 2,22 4-1,-22-4 0</inkml:trace>
  <inkml:trace contextRef="#ctx0" brushRef="#br0" timeOffset="8752">779 717 55,'0'0'20,"-18"19"1,2-16 0,16-3-7,-19 15-2,19-15-3,-18 13-2,18-13-2,0 0-1,-14 9 0,14-9-1,0 0-1,0 0 0,0 0 0,13 18-1,-13-18 1,19 10-1,-19-10-1,22 11 1,-22-11-1,29 13 1,-14-9-1,-15-4 1,29 13-1,-13-6 0,3-1 0,-3 0 0,5-1 1,-5-2-1,3 1 0,0-1 0,-1-2 0,0 3 0,-4-1 0,2 2 0,-16-5 0,26 9 0,-26-9 0,21 13 1,-21-13-1,14 13 0,-14-13 0,13 14 0,-13-14 0,0 0 0,11 21 0,-11-21 0,7 15 0,-7-15 0,0 0 0,6 20 0,-6-20 0,0 15 1,0-15-1,-4 18 1,4-18-1,-9 17 0,9-17 1,-9 19-1,9-19 0,-10 21 0,10-21 0,-11 16 1,11-16-1,-13 16 1,13-16 1,-26 21-1,6-13 1,-1 5-1,-3-3 1,-2 4-1,-1-4 0,4 2 0,-1-4-1,6 1 1,2-5-1,16-4-1,-16 10-4,16-10-9,0 0-13,0 0 0,7-23 0,9 7-2,3-11 0</inkml:trace>
  <inkml:trace contextRef="#ctx0" brushRef="#br0" timeOffset="10302">1216 372 16,'0'0'8,"0"0"0,-16 12 0,16-12 0,0 0-2,0 0-1,0 0-1,0 0 2,0 0-1,0 0 2,0 0 1,0 0 0,0 0 0,0 0 0,0 0-1,0 0 0,0 0-2,0 0 0,0 0-1,0 0-1,0 0-1,0 0 0,-7 14-1,7-14 1,0 0-1,0 0 1,0 0-1,2 19-1,-2-19 1,0 16 0,0-16-1,1 19 1,-1-19-1,4 25 0,-4-25 0,3 27 0,-1-13 1,-2-14-1,3 24 0,-2-8 0,-1-16 0,4 26 0,-4-26 0,1 22 0,-1-22-1,5 20 1,-5-20 0,5 16-1,-5-16 1,5 14 0,-5-14 0,0 0 0,1 16 0,-1-16 0,0 0 1,-1 19-1,1-19 0,0 0 0,-5 21-1,5-21 1,-3 15 0,3-15 0,-4 14 0,4-14 0,-1 14 0,1-14 0,0 0 0,-5 20 0,5-20 0,0 0 0,-3 14 0,3-14-1,0 0 1,0 0 0,-2 15-1,2-15 0,0 0 1,0 0-1,0 0-2,0 0-3,0 0-5,0 0-9,0 0 0,0 0-2,0 0 2</inkml:trace>
  <inkml:trace contextRef="#ctx0" brushRef="#br0" timeOffset="11370">1397 499 24,'0'0'13,"0"0"2,0 0 0,0 0 0,0 0 0,0 0-4,0 0-2,0 0-2,0 0 0,0 0-1,0 0-1,0 0-1,0 0 0,-16-18-1,16 18-1,0 0 0,-1-19-1,1 19 0,1-14-1,-1 14 1,2-16-1,-2 16 0,8-16 0,-8 16 0,0 0 0,16-18 1,-16 18-1,0 0 0,0 0 0,13-16 0,-13 16 1,0 0-1,0 0 0,0 0 0,0 0 0,0 0-1,0 0 1,0 0 0,0 0 0,0 0 0,16 3 0,-16-3 0,0 0 0,0 0 0,9 15 0,-9-15 0,0 0 0,10 14 0,-10-14 0,3 14 0,-3-14 0,5 18-1,-5-18 1,3 18 0,-3-18 0,2 17-1,-2-17 1,2 20 0,-2-20-1,-4 20 2,4-20-1,-4 23 0,4-23 0,-7 21 0,7-21-1,-5 21 1,5-21 0,-5 19 0,5-19 0,-3 16 0,3-16 0,-5 17 0,5-17 1,-8 20-1,8-20 0,-11 16 0,11-16 0,-14 17 0,14-17 0,-13 16 0,13-16-1,-13 18 1,13-18 0,-8 18 0,8-18 0,-8 17-1,8-17 1,-8 16 0,8-16 0,0 0 1,-11 16-1,11-16 0,0 0 0,0 0 0,0 0-1,0 0 1,0 0 0,0 0 0,0 0 0,0 0 1,0 0-1,-13 15 0,13-15 0,0 0 0,0 0 0,0 0 0,0 0 0,0 0-1,0 0 1,0 0 0,-15 9 0,15-9 0,0 0 1,0 0-1,0 0 0,0 0 0,0 0 1,0 0-1,0 0 0,0 0-1,0 0 1,0 0 0,0 0 0,0 0-1,0 0 1,0 0 0,0 0 0,0 0-1,0 0 1,0 0 0,0 0-1,0 0 1,0 0 0,0 0-1,0 0 1,0 0 0,0 0 0,0 0 0,0 0 0,0 0 0,0 0 1,0 0-1,16 12 0,-16-12-1,0 0 1,0 0 0,16 11 0,-16-11 0,0 0 1,0 0-1,12 14 0,-12-14 0,0 0 0,0 0 0,9 15 0,-9-15 0,0 0 0,0 0 0,0 0 0,18 14 0,-18-14 0,0 0 1,0 0-1,16 13 0,-16-13 0,0 0 0,0 0 0,15 16 0,-15-16 0,0 0 1,0 0-1,0 0 1,0 0-1,14 0 1,-14 0-1,0 0 1,0 0-1,13-14 0,-13 14 0,0 0 1,11-17-1,-11 17 0,0 0 0,16-16 0,-16 16 0,0 0 1,16-16-1,-16 16 0,0 0 0,0 0 0,11-17 0,-11 17 1,0 0-1,0 0 0,0 0 1,0 0 0,0 0 0,0 0 1,0 0 0,0 0 0,0 0-1,0 0 0,0 0-1,0 0 0,0 0-2,0 0-2,0 0-2,0 0-5,0 0-8,0 0-4,0 0 0,0 0 0,0 0 1</inkml:trace>
  <inkml:trace contextRef="#ctx0" brushRef="#br0" timeOffset="24721">1055 640 8,'0'0'7,"0"0"1,0 0 1,0 0 1,0 0-2,0 0 0,0 0 0,0 0-1,0 0-1,0 0 0,0 0-2,0 0-1,0 0 0,0 0 0,-11-14 0,11 14 0,0 0 1,0 0 0,-2-16 0,2 16 1,0 0-1,-1-24 0,1 24-1,0-21 0,0 21 0,0-24-1,0 24 0,1-24 1,-1 24 0,0-23 0,0 23 0,-3-19 1,3 19-1,-5-19 0,5 19-1,-6-20 0,6 20 0,-3-22-1,3 22 0,-2-21-1,2 21 1,0-21 0,0 21 0,-2-19 0,2 19 0,0-19 0,0 19 1,-4-18-1,4 18 0,-4-19 0,4 19 0,-4-18 0,4 18-1,-5-19 1,5 19-2,-3-22 2,3 22-2,-5-24 2,5 24-2,-2-24 2,2 24-1,-3-20 1,3 20 0,-2-16-2,2 16 2,0 0-2,-9-14 2,9 14-3,-7-15 2,7 15-2,-6-14 2,6 14 0,0 0-1,-8-21 1,8 21-1,0 0 1,0 0-1,0 0-2,-12-16-7,12 16-15,0 0-1,-12 21 2,7 0-1</inkml:trace>
  <inkml:trace contextRef="#ctx0" brushRef="#br0" timeOffset="26292">1624 510 20,'0'0'9,"0"0"0,0 0 0,0 0-3,0 0-1,0 0-1,0 0 0,0 0 0,0 0 1,0 0 1,0 0 1,0 0-1,0 0 1,0 0-2,0 0 0,0 0-1,0 0 0,0 0-1,0 0-1,0 0 0,-2-14 0,2 14-1,0 0 1,2-15 0,-2 15 0,1-14 1,-1 14 0,0-16 0,0 16 0,-1-16 1,1 16-2,-2-15 0,2 15 0,-5-14 0,5 14-1,-4-18 1,4 18-1,-7-20 1,7 20 1,-8-21 1,8 21-2,-6-23 1,6 23 0,-8-19-1,8 19 0,-8-19-1,8 19 0,-5-16-1,5 16 1,-3-15-2,3 15 1,0 0 0,0-21 0,0 21 0,1-14 0,-1 14-1,2-21 1,-2 21 0,1-21 0,-1 21-1,2-20 0,-2 20 1,3-23-2,-3 23 1,2-19 0,-2 19 0,1-18-1,-1 18 1,0-14 1,0 14 0,0 0 0,2-16 0,-2 16 0,0 0 0,0-19 1,0 19-1,0-15 0,0 15 0,0 0 0,0-16 0,0 16 1,0 0-1,0 0 0,0 0 0,0 0 0,-5-14 0,5 14 1,0 0-1,0 0 0,0 0 0,0 0 0,0 0 1,-5-15-1,5 15-1,0 0 0,0 0-3,0 0-4,0 0-9,0 0-7,-1 26-2,1-26 0,3 34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1-09-22T03:48:41.020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282 314 0,'0'0'0,"0"0"0,0 0 0,0 0 0,5-16 1,-5 16-1,0 0 1,0 0-1,0 0 0,0 0 0,0 0 1,0 0-1,0 0 0,0 0 1,0 0-1,2-16 1,-2 16 2,0 0 2,0 0 2,0-17 1,0 17 2,0 0 0,0 0 2,0 0-1,0 0 0,0 0-1,0 0-2,0 0-1,0 0-1,0 0 0,0 0-1,0 0 0,0 0-1,0 0 0,0 0 0,0 0-1,0 0 0,0 0 1,0 0-1,0 0 0,0 0 0,0 0 0,0 0-1,0 0 0,0 0 1,0 0-1,-15-8-1,15 8 0,0 0 0,0 0 0,0 0 0,0 0 1,0 0-1,0 0 1,0 0-1,-14-5 0,14 5 0,0 0 0,0 0-1,0 0 1,0 0-1,0 0 0,0 0 1,-15 2 0,15-2-1,0 0 1,0 0-1,0 0 1,0 0-1,0 0 1,0 0-1,0 0 0,0 0 1,0 0-1,0 0 1,-14 0-1,14 0 1,0 0-1,0 0 1,0 0-1,0 0 0,0 0 0,0 0 1,-16 1-1,16-1 0,0 0 0,0 0 0,0 0 1,-15 10-1,15-10 1,0 0 0,0 0 0,0 0-1,0 0 1,0 0-1,0 0 1,0 0-1,0 0 0,-14 0 0,14 0 0,0 0 0,0 0 1,0 0-1,0 0 0,0 0 1,-18 17-1,18-17 0,0 0 0,0 0 1,0 0-1,-14 10 0,14-10 0,0 0 0,0 0 0,0 0 1,-15 11-1,15-11 1,0 0 0,0 0-1,-17 16 1,17-16 0,0 0-1,-20 16 1,20-16-1,0 0 1,-17 20-1,17-20 1,0 0-1,-21 18 0,21-18 1,-8 15-1,8-15 0,-8 15 1,8-15-1,-7 16 0,7-16 0,-8 16 0,8-16 1,-9 18-1,9-18 0,-9 16 0,9-16 0,-6 15 0,6-15 0,0 0 0,-6 20 0,6-20 0,0 0 0,-2 18 0,2-18 0,0 0 0,2 19 0,-2-19 0,0 0 0,3 19 0,-3-19 0,0 0 0,5 22 0,-5-22 1,4 14-1,-4-14 0,7 17 0,-7-17 0,6 19 0,-6-19 0,8 19 0,-8-19 0,12 22 0,-12-22 0,14 18 0,-14-18 0,21 17 0,-21-17 0,23 19 0,-23-19 0,22 19 0,-22-19 0,21 17 0,-21-17 0,14 20 0,-14-20 0,12 16 0,-12-16 0,0 0 0,17 19 0,-17-19 0,15 9 0,-15-9 0,18 13 0,-18-13 0,22 10 0,-22-10 0,24 14 0,-24-14 0,29 16 0,-14-8 0,2-2 0,1 2 1,1-3-1,4 0 0,-2-2 1,4 1-1,1-2 1,2 0 0,-1-4-1,2 2 1,0-2-1,0 0 1,3-1-1,-2-2 1,1 0 0,1-1 0,0-1 0,-1 1 0,-4-2 0,1 3-1,-6 0 1,1 4 0,-2-1-1,-2 0 1,-1 2-1,1 0 1,-1 0-1,1-1 0,0-1 1,-1 2-1,1-3 0,0 3 0,2-2 1,0 1-1,-1 1 0,-1-2 0,2 2 0,0-1 0,0-1 0,-1 2 1,1 0-1,2 2 0,-1-1 0,1 4 0,1 0 0,2 1 0,-2-1 0,2 0 0,-4 0 1,2-2-1,2-3 0,-2-2 0,2-1 1,0 0-1,1 0 0,-1 1 0,3 0 0,0 2 1,0 4-1,0-3 0,-1 2 0,1 2 0,0-2 0,0-1 1,-1 0-1,-1-2 0,-1 0 0,-1 1 1,1-1-1,-2 2 0,0-1 0,1 3 1,2 0-1,-1 0 0,-2 0 0,2 1 0,-2-1 0,-2 1 0,1-2 0,-1-1 0,-2 1 0,-1 0 0,0 2 0,-1-2 0,1 1 0,0 0 0,-1 0 0,1-1 0,-1-2 0,1-1 1,-1 0-1,0 0 0,-1-1 0,1-1 0,1 2 0,-1 0 0,3 0 0,-2-1 0,1 1-1,-1-2 1,0 0 0,2 1 0,-2-1 0,1-1 0,-1 0 0,0 0 0,-1-2 0,1 0 0,-1-3 1,-2-1-1,2-1 0,-2-1 0,0 0 0,0 1 0,0-1 0,0 2 0,-1 1 0,-15 8 0,22-18 0,-22 18 0,20-21 1,-20 21-1,12-25 0,-7 10 1,2-2-1,-2-3 0,1 2 0,-1-1 0,0 0 0,-1-5 0,1 4 0,-2-2 0,-1 0 0,0 0 0,-4-2 0,-1 0 1,-2 2-1,0-2 0,-3 3 0,0 0 0,0 0 1,-2-1-1,1 3 0,-2-1 0,-1 1 1,-1-2-1,1-2 0,-3 2 1,-3 1-1,2-1 1,-1 2-1,-3 3 0,-1 2 0,2 4 0,0 2 0,-2 2 0,3 0-1,-3 1 1,2 2 0,-4-1 0,3 1 0,-1-2 0,-3-1 1,1 0-1,-3 1 0,2-3 0,-2 2 0,2 1 0,-1-2 0,-3 3 0,2-1 0,1 0 0,-3 2 1,1 0-1,-2-3 0,0 4 0,-1-1 1,-3 1-1,1 2 0,0-1 2,0-1-2,0 1 0,0-1 0,-1-1 0,1 0 0,0-1 0,1 0 0,1-1 0,-1 0 0,1 2 0,-1-2 0,1 3 0,1 1 0,-2 1 0,-1 1 0,1 3 0,1-1 0,-1 0 0,-1 0 0,3-1 0,-1-1 0,-1 1 0,4-2 0,-1 0 0,1 0 0,0 0 0,1 0 0,0 2 0,2 1 0,2 0 0,-1 0 0,-1 0 0,0 1 0,1-1 0,1-2 0,3 3 0,1-3 0,0 1 0,0-1 0,18-1 0,-25 6 0,10-3 0,15-3 0,-27 5 0,12-3 0,1 1 0,-2 0 0,-2 0 0,-1 1 0,0-1 0,-2 0 0,-2 0 0,-1 2 0,0 0 0,-2-2 0,-1 2 0,-1-1 0,0 3 0,-5-2 0,1-1 0,-2 2 0,-1 3 0,0-3 0,-2 4 0,0-1 0,0 4 0,0 2 0,1-1 0,1 2 0,0-1 0,1 0 0,2-1 0,-1-3 0,1 0 0,2-3 0,1-1 0,3-1 0,2 2 0,5-4 0,-1-2-7,20-2-5,-14 8-13,14-8-7,0 0-1,30 8 0,-6-3 0,10-1 1,11 10 4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1-09-22T03:50:04.696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213 0 16,'0'0'7,"0"0"-1,0 0 0,0 0-1,0 0-2,0 0 0,2 16 0,-2-16 3,0 0-2,0 0 1,0 0 1,0 0-2,3 16 0,-3-16 0,0 0 0,0 0-2,-3 15 0,3-15 0,0 0 0,0 0 0,-3 14 0,3-14 0,0 0-1,-4 14 1,4-14-1,0 0-1,-3 20 1,3-20-1,-3 14 0,3-14 0,-3 18 1,3-18-2,-3 16 1,3-16 0,-2 14 0,2-14 0,0 0 0,0 16 0,0-16 0,0 0 0,0 16 0,0-16 0,0 0 0,-2 16 1,2-16-1,0 0 0,-3 14 0,3-14 0,0 0 0,-2 15 0,2-15 0,0 0 0,-1 14 1,1-14-1,0 0 1,0 16 0,0-16-1,0 0 1,0 19 0,0-19 0,-3 16-1,3-16 1,-4 16 0,4-16 0,-1 16 0,1-16 0,-4 15 0,4-15 0,0 0 0,-1 17 0,1-17 0,-2 15-1,2-15 0,-1 16 0,1-16 1,0 19-1,0-19 1,-4 16 0,4-16 0,-1 14 1,1-14-1,0 0 0,-3 19 0,3-19 0,0 0 0,-4 18-1,4-18 1,-1 14-1,1-14 0,-4 15 0,4-15 0,-1 16 0,1-16 0,-5 16 0,5-16 0,-2 17 0,2-17 1,-3 16-1,3-16 0,-3 18 0,3-18 0,-2 17 0,2-17 0,-1 16 0,1-16 0,0 18 1,0-18 0,-2 16-1,2-16 1,-2 16 0,2-16 0,-1 16 0,1-16 0,-2 18-1,2-18 1,-1 17-1,1-17 1,0 18-1,0-18 2,-2 19-1,2-19 0,-3 18 1,3-18-1,-4 19 0,4-19 1,-3 20-1,3-20 0,-3 23-1,3-23 1,-2 21 0,2-21 0,-3 20 0,3-20-1,-2 15 0,2-15 1,-1 17-1,1-17 1,-3 15-2,3-15 2,-2 14-2,2-14 2,-3 16-1,3-16 1,-4 15 0,4-15-1,-3 14 1,3-14 0,-1 16-1,1-16 1,-2 14-1,2-14 0,-2 15 0,2-15 1,0 14-1,0-14 0,-1 15 0,1-15 0,-2 15 2,2-15-2,-3 16 0,3-16 0,-2 15 0,2-15 0,-1 14 0,1-14 0,0 0 1,-2 19-1,2-19 0,-2 15 0,2-15 1,-1 14-1,1-14 0,-2 18 0,2-18 0,-3 19 0,3-19 0,-2 18 1,2-18-1,-3 16 0,3-16 1,-2 14-1,2-14 1,-1 14-1,1-14 1,0 0-1,-3 20 0,3-20 1,0 0-1,-4 17 1,4-17-1,0 0 1,-3 21-1,3-21 0,-5 17 1,5-17-1,-5 18 0,5-18 0,-4 19 1,4-19-1,-5 19 0,5-19 1,-2 20-1,2-20 0,-2 19 0,2-19 1,-1 16-1,1-16 1,-2 17-1,2-17 1,-3 16 0,3-16-1,-3 18 1,3-18-1,-3 16 1,3-16-1,-4 16 0,4-16 0,0 0 1,-1 19-1,1-19 0,-2 15 0,2-15 0,0 0 1,-3 19-1,3-19 0,0 0 0,-2 19 0,2-19 0,0 14 0,0-14 1,0 0-1,0 21 0,0-21 1,0 16-1,0-16 1,-1 14-1,1-14 0,0 16 0,0-16 0,0 0 0,0 20 0,0-20 0,0 0 0,0 17 0,0-17 0,0 0 0,0 16 0,0-16 0,0 0 0,0 16 1,0-16-1,0 0 0,0 18 0,0-18 0,0 0 0,-2 16 0,2-16 0,0 0 0,3 16 0,-3-16 0,0 0 0,2 17 0,-2-17 0,0 0 0,1 16 0,-1-16 0,0 0 1,2 15-1,-2-15 0,0 0 0,0 0 1,0 17-1,0-17 0,0 0 0,3 15 0,-3-15 0,0 0 0,0 0 0,2 14 0,-2-14 1,0 0-1,0 0 0,0 0 1,0 18-1,0-18 0,0 0 0,0 0 0,0 17 0,0-17 0,0 0 0,0 15 1,0-15-1,0 0 0,0 0 0,-2 16 0,2-16 0,0 0 0,0 0 0,0 14 0,0-14 0,0 0 0,2 16 0,-2-16 0,0 0 0,2 14 0,-2-14 0,0 0 1,0 0-1,1 18 0,-1-18 0,0 0 0,0 0 0,-1 14 0,1-14 0,0 0 0,0 0 0,-2 15 0,2-15 0,0 0 0,0 0 1,0 0-1,0 0 0,0 16 0,0-16 0,0 0 0,0 0 0,0 0 0,0 0 0,0 0 0,0 0 0,0 0 0,-2 14 0,2-14 0,0 0 0,0 0 0,0 0 0,0 0 0,0 0 0,0 0 1,-1 16-1,1-16-1,0 0 1,0 0 0,0 0 0,0 0 0,0 0 0,-2 14 0,2-14 0,0 0 0,0 0 0,0 0 0,0 0 0,0 16 0,0-16 0,0 0 0,0 15 0,0-15 0,3 16 0,-3-16-1,5 16 1,-5-16 0,3 16 0,-3-16 0,0 0 1,5 17-1,-5-17 0,0 0 0,0 0 0,5 15 0,-5-15 0,0 0 0,0 0 0,3 14 0,-3-14 0,0 0 0,0 0 0,-1 18 0,1-18 1,0 0-1,0 0 0,-4 16 0,4-16 0,0 0 0,0 0 0,0 0-1,-4 14 1,4-14 0,0 0 0,0 0 0,0 0 0,-5 15 0,5-15 0,0 0 0,0 0 0,0 0 0,-5 16 0,5-16 0,0 0 0,0 0 0,0 0 0,-3 16 0,3-16 0,0 0 0,0 0 0,-2 16 0,2-16 0,0 0 0,0 0 0,0 0 0,-2 15 0,2-15 0,0 0 1,0 0-1,0 0 0,0 0 0,0 0 0,0 0 0,0 0-1,0 15-2,0-15-3,0 0-9,0 0-12,0 0 0,0 0 0,0 0-2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1-09-22T03:50:37.416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3208 749 4,'0'0'7,"0"0"0,0 0 1,0 0 0,0 0 0,0 0 0,0 0 2,0 0-2,0 0 1,0 0 0,0 0 0,0 0 0,0 0-1,0 0-1,0 0-2,0 0 0,0 0-2,0 0 0,0 0-1,0 0-1,0 16 0,0-16 1,0 0 0,0 0-1,0 0 1,0 0 1,2 15-1,-2-15 0,0 0 0,0 0 0,0 0-1,4 14 1,-4-14-1,0 0 0,0 0 0,0 0-1,16 16 1,-16-16-1,0 0 1,15 3-1,-15-3 1,0 0 0,0 0-1,18 0 1,-18 0 1,0 0-2,16 0 0,-16 0 1,14 0-1,-14 0 0,15-1 1,-15 1-1,14-2 1,-14 2-1,14-3 1,-14 3 0,0 0 0,18 0-1,-18 0 1,0 0 0,16 0-1,-16 0 0,0 0 0,19 0 1,-19 0-1,0 0 0,20 0 0,-20 0 0,0 0 0,19 2 1,-19-2-1,0 0 0,19 1 0,-19-1 1,0 0-1,16 0 0,-16 0 0,0 0 0,15 0 1,-15 0-1,0 0 0,19 0 0,-19 0 0,14 0 0,-14 0 0,0 0 0,21 0 0,-21 0 1,0 0-1,15 0 0,-15 0 0,0 0-1,0 0-3,0 0-10,0 0-10,21-8 0,-21 8-2,0 0 0</inkml:trace>
  <inkml:trace contextRef="#ctx0" brushRef="#br0" timeOffset="1111">3280 880 26,'-6'15'16,"6"-15"1,0 0 1,0 0 0,0 0-3,-18 8-3,18-8-2,0 0-1,0 0-3,0 0 0,0 0-2,0 0 0,0 0-2,0 0 1,7 14-2,-7-14 0,0 0 1,20 10-1,-20-10 0,20 6 0,-20-6 0,19 3 0,-19-3 0,21 2 1,-21-2-1,22-2 0,-22 2 0,23 0 0,-23 0-1,24 0 1,-24 0-1,26 0 0,-26 0 1,25-5-1,-25 5 1,26-6-1,-12 1 1,-14 5 0,26-8-1,-26 8 1,24-8-1,-24 8 1,21-3-1,-21 3 0,15-3 0,-15 3 1,14 0-1,-14 0 0,0 0 0,19 1 0,-19-1-1,0 0 1,18 7-3,-18-7-3,0 0-15,19 5-3,-19-5-2,0 0-1,0 0 1</inkml:trace>
  <inkml:trace contextRef="#ctx0" brushRef="#br0" timeOffset="3392">3853 772 32,'0'0'14,"0"0"1,0 0 1,0 0-2,0 0-2,0 0-3,0 0 0,0 0-2,0 0-2,0 0 0,0 0-1,0 0-1,0 0-1,12 17-1,-12-17 0,9 15 0,-9-15-1,15 16 1,-15-16 0,19 12 0,-19-12 0,24 12 0,-24-12 0,26 11 0,-12-3-1,1-3 1,1 3 0,1-5-1,3 5 1,1-5 0,3 3 1,-2-3-1,2 2 1,0-3 0,2 1 0,-3-1 0,1-1 0,-2 1-1,2-4 0,0 1 1,2-1-1,0-1 0,-1 1 1,3 1-1,-3 1 0,1-2 0,0 4 0,-1-2 0,3 1-1,1-2 1,-1-1 0,3 0-1,-1-2 1,3 0 0,-3-2-1,-3 5 1,1-1-1,-4 4 1,-2-2-1,-2 3 1,-1 1-1,-3 0 0,3 2 1,-3-3-1,3-1 1,-2-2-1,2 1 1,-3 1-1,2-2 0,-1 0 1,1 2-1,3-1 0,-4 1 0,4-1 0,-1 3 1,0-3-1,1 1 0,0-1 0,0-1 0,0 0 1,1-1-1,1-2 0,-2 1 0,1-1 1,1 0-1,-1-1 0,1 3 0,-3-2 0,1 3 0,2-2 0,-1 2 0,1 0 0,-1 0 1,4 0-1,-2 2 0,3-1 1,-1 1 0,-2-2-1,2 0 1,-2 0-1,3 0 1,-4-3-1,2-1 1,-1 1-1,2 0 0,-2 0 0,0-2 1,0 2-1,-1 0 0,1-2 1,0-3-1,-3 2 0,3-4 0,-3 4 1,3-4-1,2 0 0,1 1 0,-1-1 0,-1 6 0,1-4 0,0 3 0,-2-3 1,-2 1-1,-1 1-1,-2 0 2,1-1-2,-1 2 2,0-1-2,2 0 2,-2 1-2,1 0 1,-1 2 1,-1-2-1,1 0 1,-3-1-1,-2 0 1,2-1-1,-16 7 1,28-16 0,-28 16-1,24-16 1,-24 16 0,21-16-1,-21 16 1,16-16 0,-16 16 0,13-19 0,-13 19-1,11-24 1,-11 24 0,6-27 0,-4 11-1,-1 0 1,1 0-1,-2-1 1,-2 1-1,2 0 0,0-2 1,-1 1-1,-1 1 0,1-2 0,-4 1 1,0-2-1,-1-1 1,-4 3-1,-1-2 1,-2 1-1,-3-1 1,0 2-1,0-3 0,0 8 1,0-3-1,1 2 0,15 13 1,-22-20-1,22 20 0,-20-18 1,20 18-1,-19-19 0,19 19 1,-22-19-1,22 19 0,-28-21 0,11 13 1,-1-1-1,-3 2 0,-1 1 0,-2 1 0,-4 2 0,3 0 0,-3 1-1,4 0 1,2 1 1,-1 1-1,4-2 0,1 1 0,2-1 1,0-1-1,-1 1 0,-3-1 0,1 2 1,-3 1-1,-3 0 0,-2 0-1,1 3 1,-2 0 0,-1 0 0,1 2 0,1-2 0,1 0 0,2 0 1,2-1-1,-1 0 0,2-4 0,1 2 1,-3-2-1,4-1 0,0 2 0,-2-1 1,1-1-1,0 1 0,-1 1 0,1-1 0,3-1 0,-4 1 0,2-1 0,1 0 1,-1 0-1,3-2 0,0 2 0,-1 0 0,1-1 0,0 3 0,-1-1 0,-1 1 0,0-1 0,-4 2 0,-2 2 0,-2-2 0,0 0 0,-1 1 0,1 1 0,-1-2 0,-2 1 0,2-1 0,-2 2 0,2 0 0,-2-1 0,-2 1 0,1 1 0,-2-1 0,0 1 0,-1-2 0,1 3 0,2-4 0,-1 1 0,1-1 1,-1 0-1,6 0 0,2 2 0,-1-2 0,3 1 0,0 1 0,0 1 0,4 0-1,-1 0 1,-1 2 0,1 0 0,2 0 0,2-2 0,14-3 0,-26 6 0,26-6 0,-22 5 0,22-5 1,-21 3-1,21-3 0,-23 4 0,23-4-1,-24 4 1,24-4 0,-26 4 0,12-1 1,0-2-1,14-1 0,-28 4 0,12-1 0,-1-2 0,0 1 0,0 1 0,1-1 0,0 1 0,0-1 0,0 1 0,1 0 0,1 0 0,-1-1 0,15-2 0,-29 3 0,13-2 0,0 1 0,0-2 0,2 2 0,14-2 0,-28 0 0,28 0 0,-24 1 0,24-1 0,-24 2 0,24-2 0,-25-2 0,25 2 0,-26 0 0,26 0 0,-26-1 0,26 1 0,-26-2 0,26 2 0,-22 0 0,22 0 0,-21-3 0,21 3 0,-22-5 0,22 5 0,-20-3 0,20 3 0,-19-3 0,19 3 0,-18-2 0,18 2 0,-19 0 0,19 0 0,-22 2 0,22-2 0,-24 0 0,24 0 0,-20 1-1,20-1 1,-16-1 0,16 1 0,0 0 0,0 0-1,0 0 1,0 0 0,0 0 0,0 0-1,0 0-1,0 0-1,0 0-2,0 0-6,0 0-14,0 0-7,20 16 0,-6-12 1,8 6-1</inkml:trace>
  <inkml:trace contextRef="#ctx0" brushRef="#br0" timeOffset="29070">-5 3826 3,'0'0'6,"0"0"0,0 0 2,19-5 0,-19 5 2,0 0 0,0 0 2,16 8-4,-16-8 0,0 0 0,0 0-2,8 14-1,-8-14 0,0 0-1,0 0 0,0 0-1,16 5 0,-16-5 0,0 0-1,18 1 1,-18-1-1,16 2 0,-16-2 0,18 3 0,-18-3 0,14 0 1,-14 0-1,0 0 1,20 0-1,-20 0 1,0 0-1,19 0-1,-19 0 0,14 2 0,-14-2-1,18 3 1,-18-3 0,18 2 0,-18-2 0,19 3 0,-19-3 0,22 3 0,-22-3 0,23 5 0,-23-5 0,24 3-1,-24-3 1,27 3-1,-27-3 1,26 2-1,-26-2 0,24 5 0,-24-5-1,26 9 1,-12-4 0,1 1 0,-15-6-1,29 15 1,-13-11 0,1 0 0,-1-1 1,2 0-1,0-1 0,-1-2 1,1 0-1,0 1 0,-1-1 1,-2 2-1,2-1 0,-2 1 0,-1 1 1,2-1-1,0-1 1,-16-1-1,31 0 2,-17-1-1,2-1 1,0-1-1,2 1 0,-3-1 0,2 2 0,-2-1 0,1 2-1,0-2 1,-2 2-1,1 0 1,-15 0-1,27-1 1,-27 1-1,29-2 1,-15 1-1,2 1 1,2 1-1,0-1 0,1 2 0,-1-1 0,-1 1 0,-2 0 1,2-1-1,-2-1 0,-1 0 1,1-1-1,-15 1 1,27-2-1,-12 2 1,-15 0 0,27-2-1,-27 2 1,26 2-1,-26-2 1,27 0 0,-13 0-1,2 0 1,0 0 0,2 0-1,-4 0 1,6 0-1,-4 0 0,1 2 1,0-1-1,-3 1 0,0-1 0,-14-1 1,29 4-1,-29-4 1,24 3 0,-9 0-1,-1-1 0,1 1 1,1-2-1,1 4 0,1-3 1,3 3-1,-3-1 0,-1-1 0,1 1 0,0 0 0,-2 0 1,0-1-1,-16-3 0,27 1 1,-12-1 0,-1-1-1,2-1 1,0 1 0,0-1-1,2 0 1,-2 1 0,2 1-1,-2 1 0,0 1 0,0 0 0,-16-2 1,25 4-1,-25-4 0,26 2 0,-26-2 0,26 2 0,-26-2 1,27 1-1,-11 1 0,2 1 0,-1 0 0,0 0 0,2 2 0,-2 0 0,1 1 1,-2-2-1,2 0 1,-2 0-1,0-1 0,-2 0 1,2-2-1,-1 1 1,1 1-1,3-1 0,-1 1 0,3 0 1,-2 0-1,2 1 0,1-1 0,2-2 1,-1 3-1,1-3 0,-1 1 1,1-2-1,-2 1 1,2-1-1,0 0 0,-4 0-1,-3-3-2,4 6-9,-3-6-16,-18 3-2,21-16 1,-17 0-3</inkml:trace>
  <inkml:trace contextRef="#ctx0" brushRef="#br0" timeOffset="31236">13 3178 5,'-16'5'10,"16"-5"3,0 0 1,0 0 2,0 0 1,0 0 2,0 0 0,0 0-6,0 0-2,0 0-3,14 6-1,-14-6-2,0 0 0,15 2-1,-15-2 0,22 6-1,-7 0 1,-15-6-1,30 10 0,-14-9-1,3 3 1,-1-4-1,0 1 0,1-2-1,0-1 0,0-1 0,1 1 0,1-1 0,-2 0 0,2 1 0,-2 2 0,2-1 0,0 1-1,1 0 1,1-2 0,-1 2-1,2 0 0,0 0 1,2 0-1,0 0 0,-2 0 1,2 2-1,1-2 0,-1 0 1,1 1 0,-1-2-1,2 2 1,-2-2 0,0 1 0,-2-2 0,2 2 0,-4-1 0,1 1 0,-3 0 0,1 1-1,2-1 0,-1 0 1,2 2-1,0-2 0,-1 1 0,1 1 0,-2-1 0,1 1 0,-4 1 0,2-1 0,-2-1 0,1 3 0,0-3 0,1 1 1,3-1-1,1-1 0,-1 2 1,1-2-1,3 0 0,-4 2 1,-3-2-1,1 0 0,-1 1 1,-2-1-1,0 2 0,1-2 1,1 0-1,1 0 0,2-2 0,2-1 1,1 1-1,2 1 0,0 1 0,0 0 1,-2 0-1,0 1 0,-2 1 0,-1 0 1,-2-1-1,1 1 1,-3-2 0,3 0-1,-1-2 1,1 2-1,1 0 1,-2 0-1,4 2 0,0-1 0,-2 3 0,0 0 1,0 1-1,0 2 0,0-3 0,0 3 0,-3-1 0,-2-1 1,1 0-1,1-1 0,-2 3 0,2-1 0,0 1 0,-1 1 0,5-2 0,0 2 0,-1 0 1,0-2-1,2-1 0,0 0 0,1-2 0,-1-1 0,-1 1 1,0-2-1,-1 1 0,0 1 0,-3 0 0,1 1 0,-3 0 0,1 1 0,-3 0 0,4 0 0,-3-2 1,3-1-1,-2-4 0,2 0 0,-2 1 0,4-2 0,-4-1 0,2 3 0,0-1 0,-2 2 0,2 2 0,-2 1 0,4 0 0,-3 0 0,1 1 0,-1-3 0,-1 2 0,-2 1 0,1-3 0,-2 1 0,-16-2 0,26 5 0,-12-4 0,-14-1 0,28 3 1,-14-1-1,1-1 0,1 1 0,0 0 0,1-1 0,-1 1 0,2 3 0,1-2 0,1 2 0,2-1 0,1 1 0,-3 0 0,4 0 0,1-2 0,-3-3-1,2 2-3,-9-10-13,1-2-12,-16 10-3,12-24 0,-12 24 0</inkml:trace>
  <inkml:trace contextRef="#ctx0" brushRef="#br0" timeOffset="33656">1514 2753 26,'0'0'12,"0"0"2,3-22 2,-3 22 2,0 0-2,0 0-3,0 0 0,-1-14-1,1 14 0,0 0-2,0 0-1,0 0-2,0 0-2,0 0-1,0 0-1,-15 12-1,15-12-1,-6 24 0,3-4-1,-4 5 0,4 9 1,-5-1-1,5 7 1,-5 1-1,1 3 0,1-3 0,1 2 0,0-5 0,2-1 0,0 1-1,1-1 1,1 1-1,1-1 1,0 3-1,1 0 1,-1 1-1,-1 1 1,2 1-1,-6-2 1,2 1 0,-2-1-1,0-1 1,-1 0-1,1-3 0,-1-2 0,1 2 0,2-2-1,1-5 1,-1 0 0,1-4 0,1-1 0,1-2 0,-2-3 0,1-2 1,-3-4 1,1 2-1,3-16 0,-5 26 0,5-26 0,-8 24 1,8-24-1,-8 20 0,8-20 1,-8 18-1,8-18 1,-9 16-1,9-16 0,0 0 0,-12 19 1,12-19-1,0 0 0,-11 19 0,11-19-1,0 0-4,-6 15-11,6-15-7,0 0-1,-7-15-1,7 15-1</inkml:trace>
  <inkml:trace contextRef="#ctx0" brushRef="#br0" timeOffset="35100">1397 2808 53,'0'0'18,"0"0"2,-15-4 0,15 4-6,0 0-3,0 0-3,0 0-2,-3 18-3,3-18 0,3 26-2,-3-26 0,8 31-1,-1-15 1,-4 4-1,2-1 1,0-2-1,-1 4 0,-4-21 1,13 29-1,-13-29 1,12 25-1,-12-25 1,16 18-1,-16-18 0,14 13 1,-14-13-1,18 6 0,-18-6 1,21 1 0,-21-1 1,25-6 1,-25 6-2,24-11 1,-24 11 0,28-16-1,-28 16 0,25-24 0,-25 24-1,28-24 1,-28 24-1,27-24 1,-27 24 0,22-22 0,-22 22-1,15-13-1,-15 13-1,0 0-3,16-9-6,-16 9-6,0 0-6,0 0 0,16-12-2,-16 12 4,0 0-1,14 18 3</inkml:trace>
  <inkml:trace contextRef="#ctx0" brushRef="#br0" timeOffset="36082">1439 3889 0,'0'0'7,"0"0"2,-15-3 0,15 3 2,0 0 0,0 0 3,-18 7-1,18-7-1,0 0-3,0 0 2,-12 14-1,12-14 0,0 0-1,-16 16-1,16-16-1,-18 21-3,8-5 1,-4-4-2,4 6-1,-4-4 0,2 2-1,0-1-1,12-15 0,-21 23 1,21-23-1,-15 20 0,15-20 0,0 0 0,-14 14 0,14-14 0,0 0-1,0 0 1,0 0 0,0 0 0,0 0 0,0 0 0,0 0 0,0 0 0,0 0 0,14-14 0,-14 14 0,15-13 0,-15 13 0,16-13 0,-16 13-1,19-16 1,-19 16-1,21-17 0,-21 17 0,22-18 1,-22 18-1,23-18 1,-23 18 0,19-9 0,-19 9 1,0 0 0,16 6 0,-16-6 0,8 19-1,-8-19 1,5 23 0,-5-23-1,5 25 0,0-10 0,0-1 2,1 2-2,-1-2-2,3 2 2,0-1 0,1-1-1,-2 0 1,-7-14-1,16 24 0,-16-24 0,13 15 0,-13-15-2,0 0-3,16 8-9,-16-8-6,0 0-1,18-4-1,-18 4 1</inkml:trace>
  <inkml:trace contextRef="#ctx0" brushRef="#br0" timeOffset="37171">1927 3329 67,'0'0'22,"0"0"0,0 0 0,-15 8-7,15-8-5,-6 29-3,3-8-4,1 1 0,-1 5-2,1 0 0,1 0 0,1 2 0,0-2 0,1 0-1,-1-3 1,0 0-1,2 0 0,-2-3 0,1 0 0,1-4 0,-2-1 0,0-16 1,2 21-2,-2-21 1,0 0-2,0 0-2,3 14-7,-3-14-12,0 0 0,8-14 0,-8-4-1,0 18 1</inkml:trace>
  <inkml:trace contextRef="#ctx0" brushRef="#br0" timeOffset="37666">2150 3522 54,'0'0'20,"0"0"2,0 0-1,0 0-3,0 0-5,-8 15-2,8-15-3,0 0-1,0 0-1,0 0-1,0 0-1,0 0-1,-7-24 0,7 24-2,4-29 0,-1 13 0,2-1-1,-1-3 0,5 6-1,-3 0 1,-6 14 0,19-21 0,-19 21-1,19-13 1,-19 13 0,18-5-1,-18 5 1,0 0-1,19 8 1,-19-8-1,7 23 1,-7-7-1,0 6 1,-3 2 0,-1 5 0,0 1 0,-4 0-1,1 2 2,-1-5-2,0-1 2,-2-4-1,4-1 0,-2-5 0,2-2 0,6-14 0,-13 19 0,13-19 0,0 0 0,-15 13 0,15-13-1,0 0 0,0 0 1,0 0-1,-9-16-1,9 16 0,0 0 0,0 0 1,0 0-1,0 0 0,0 0 1,0 0 0,0 0 0,0 0 0,0 0 1,-2 15-1,2-15 1,0 0 0,0 0 0,0 0 1,0 0-1,0 0 0,16-2 1,-16 2 0,0 0-1,0 0 1,18 0-1,-18 0 0,14 5 1,-14-5 0,15 6 0,-15-6 0,17 10 1,-17-10 0,16 11 0,-16-11 0,16 14 0,-16-14 0,16 15-1,-16-15 0,17 16 0,-17-16 0,16 11 0,-16-11-1,17 6 1,-17-6-1,21 5 0,-21-5 0,21 0 1,-21 0-1,24-3-1,-24 3 0,26-7-1,-12 4-4,-14 3-11,19-24-9,-4 13 0,-5-8 0,7 5-2</inkml:trace>
  <inkml:trace contextRef="#ctx0" brushRef="#br0" timeOffset="48095">458 5510 48,'-2'-19'19,"2"19"2,0 0-1,0 0-5,0 0-4,0 0-4,0 21-3,0-21-2,10 21-2,1-5-6,5 4-11,-2-4-3,12 11-2,-7-7 2,10 13-2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1-09-22T03:50:29.298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3739 81 2,'0'0'3,"0"0"-1,0 0 1,0 0-1,0 0 2,-1 15 0,1-15 3,0 0 0,0 0 0,0 0 0,0 0 0,0 0-1,0 0-2,0 0-1,0 0-2,0 0 0,0 0 0,-15 13 1,15-13 1,0 0 0,0 0 1,0 0 2,0 0-2,-14 1 1,14-1-1,0 0-1,0 0-1,-16 0 0,16 0 0,0 0 1,0 0-1,-16 0 2,16 0-1,0 0 1,0 0-1,0 0 0,-17-3 0,17 3 0,0 0-2,0 0 0,-16 5 0,16-5-1,0 0 0,-14 6 1,14-6-1,0 0 1,0 0-1,-14 5 1,14-5 0,0 0-1,0 0 1,-17 10-1,17-10 0,0 0 0,-12 14 0,12-14 0,0 0 1,-16 16-1,16-16 1,0 0 0,-15 6 0,15-6 1,0 0-1,0 0 0,-18 2 0,18-2 0,0 0 0,0 0 0,-17 2-1,17-2 1,0 0-1,-15 1 1,15-1 0,0 0 0,-14 2 0,14-2 0,0 0 0,-19 0 0,19 0 0,0 0-1,-15 1 2,15-1-2,0 0 0,0 0 0,-16 5 0,16-5 0,0 0 0,0 0 0,0 0 0,0 0 0,0 0-2,0 0 2,-16 15 0,16-15 0,0 0 0,-13 14 0,13-14 0,-11 16 0,11-16 2,-13 21-2,13-21 0,-13 24 0,13-24 0,-11 22 0,11-22 0,-10 21 0,10-21 0,-6 19 0,6-19 0,-5 17 1,5-17-1,-3 21 1,3-21-2,0 22 1,0-22 0,0 21 0,0-21-1,2 22 1,-2-22-2,4 23 2,-4-23 0,8 21 0,-8-21-1,10 19 1,-10-19 0,11 17 0,-11-17 0,13 18 0,-13-18 1,11 16-1,-11-16 0,13 16 0,-13-16 0,15 16 0,-15-16 0,19 14 0,-19-14 0,22 13 0,-7-5 2,-15-8-2,27 13 0,-11-7 1,-1 1-1,-1-1 1,2 1 0,-16-7 0,27 9 0,-12-4 1,-1 0-1,-14-5 1,28 8-1,-14-7 0,1 2-1,4 2 1,2-2-1,0 2 1,3 0 0,1 1-1,1 1 1,-2-2 1,3-1-1,-4-2 0,1 1 1,-3-4-1,1 1 1,-1-4-1,0 1 0,0 0-1,-2 0 1,0 0-1,1 1 0,-3 0 1,1 2-1,0 2 0,-4 0 0,1-2 0,1 1 0,-16-1 1,27 0-1,-13-1 0,1-3 0,2 3 1,3-1-1,-1 1 0,0-1 0,1 4 0,0-1 1,0 4-1,1 0 0,-4 1 0,-1-1 0,2 0 1,0 0-1,1-2 1,0-2 0,0-1 0,2 0-1,0 0 1,0-1 0,1 2-1,1 1 0,-1 0 0,-1 1 1,0 2-1,-3-1 0,1 1 0,0-2 0,-1 2 0,1-2 0,-1-1 0,1 0 0,2-1 0,2 1 0,-3 1 1,1 0-1,0 4 0,2 1 0,-3 0 0,0 0 0,-1 1 0,0-1 0,-1-1 0,-2-1 0,-2-1 0,1-4 0,-1-1 0,-14 0 0,28 2 0,-14 0 0,2-4 0,0 4 0,2-4 1,0 4-1,0-1 0,3-1 0,0 0 1,3-3-1,-2 1 0,1-4 1,1 4-1,-2-2 1,1 0-1,-1 0 0,-1 0 1,-2 3-1,2-2 0,0 1 0,0-1 0,1 1 0,1 1 0,-1-1 1,1-1-1,1 1 0,-2 1 0,1-3 0,1 3 1,0-2-1,0-2 0,2 2 1,-2-1-1,0 1 0,3 2 1,0-1-1,-1 2 0,1 0 0,-3 0 0,1 0 1,-3 0-1,0 0 0,-1-2 1,-1 1-1,-1-1 0,-1 1 1,1-1-1,-2 0 0,3 2 0,1 0 0,-2-1 0,0 1 0,0-3 1,1-1-1,2 0 0,1-1 1,-1-2-1,1-1 0,1 2 1,3 0-1,0-1 0,2 1 0,-3-2 0,0 1 0,-1-1 1,-1-1-1,-1-2 0,-2-1 0,-1 3 1,1-2-1,-1 1 0,0 1 0,1-1 0,-1 2 0,-3 2 0,-1-1 0,0 1 0,-1-4 0,-15 10 1,24-19-1,-24 19 0,19-22 0,-19 22 0,23-24 0,-23 24 0,22-21-1,-22 21 1,23-18 0,-23 18 0,19-13 0,-19 13 0,14-19 0,-14 19 0,4-25 2,-4 10-2,-4 1 1,1-2-1,-3-3 1,-1 0-1,-2 2 1,-1-3-1,-3 0 0,-1-1 0,-1 0-1,-2-1 1,-1 2 0,-3 1 0,-1 3 0,-6 2 0,1 4 0,-2 2 0,-3 3 0,0 1 0,-2 0 0,0 1 0,2 2 0,2-4 0,-1 2 1,-1-1-1,2 0 0,-1 0 0,1 1 0,1 2 0,0-3 0,-2 3 0,3-1 0,-1 1 0,1-3 0,-1 0 0,2-1 0,-2-1 1,0-1-1,0-2 0,-1 1 0,-1 1 0,-1-1 1,-1 3-1,-1 1 0,-1 0 0,-4 4 0,1 2 0,-1 1 0,2 0 0,0 2 0,2 0 0,1 0 0,2 0 0,2-1 0,2 0 0,-1-3 0,-3 2 0,2-1 0,-2 1 0,0 0 0,-1 1 0,1 0 0,-1-1 0,2 2 0,2-2 0,0 1 0,-2-3 0,1-1 0,1-1 0,0-1 0,0-1 0,-1 0 0,-3 1 0,1-1 0,0 0 0,2 1 0,-4 1 0,2-3 0,0 3 0,3-2 0,-2 1 0,2-1 0,4 1 0,-1-1 0,2 1 0,3-1 0,0 0 0,0 0 0,2-2 0,1 0 0,-1 2 0,2-2 0,-1 0 0,0 2 0,2 2-1,-3 1 1,3 0 0,-2 1 0,4 1-1,-2-1 1,1-1 0,-1 2 0,2 0 0,14-2 0,-24 3 0,24-3 0,-26 3 0,26-3 0,-24 3 0,24-3 0,-24 3 0,24-3 0,-24 4 0,24-4 0,-26 1 0,26-1 0,-26 2 0,12-4 0,-2 2 0,1 2 0,-2-2 0,-1 1 0,-1 3 0,-2-1 0,-2-2 0,-1 4 0,-1-2 0,-4 1 0,0-1 0,-2-2 0,1 1 0,-1-2-1,3 3-2,-1-3-4,9 13-15,-2 4-9,1 4 0,5 6 0,3 1-2</inkml:trace>
  <inkml:trace contextRef="#ctx0" brushRef="#br0" timeOffset="4165">3457 776 7,'0'0'5,"0"0"1,0 0 1,0 0-3,0 0-2,0 0 0,0 0-2,-12 15 1,12-15-1,0 0-1,0 0 0,0 0-1,0 0 1,0 0-1,0 0 1,0 0 2,0 0 0,4 14 1,-4-14 3,0 0 2,0 0 1,0 0 2,0 0 2,0 0-1,0 0 2,0 0-1,0 0-2,0 0-2,0 0-2,0 0-1,0 0 0,0 0-2,0 0 0,0 0-1,0 0 1,0 0-1,4 16 0,-4-16 0,0 0 0,0 0-1,18 11 1,-18-11-1,16 4 0,-16-4 0,21 3 0,-21-3 1,27 1-2,-11 1 1,2 0 0,1-1 0,2-1 0,0 2 0,1-5 0,-2 1 0,-1-1 0,0 0 0,-3-2-2,2 5-2,-18 0-9,19-11-12,-19 11 0,0 0-1,21 17-1</inkml:trace>
  <inkml:trace contextRef="#ctx0" brushRef="#br0" timeOffset="5021">3482 863 55,'0'0'21,"0"0"0,0 0-1,0 0-5,0 0-8,0 0-4,15 0-1,-15 0-1,0 0-1,17 16 1,-17-16 0,24 16 0,-9-10 0,3-1 0,1-3-1,2 2 1,1-4-1,4 5-1,-4-6-2,6 4-3,-4-3-8,-5-7-6,10 11-1,-11-14-2,6 10 2</inkml:trace>
  <inkml:trace contextRef="#ctx0" brushRef="#br0" timeOffset="48130">138 1537 31,'-12'16'11,"12"-16"1,0 0 3,0 0-4,0 0 0,0 0-2,0 0-1,0 0 0,0 0 0,0 0-3,16-13 0,-16 13-3,0 0 0,20 0-1,-20 0 1,21 0-1,-21 0 0,25 0 1,-25 0-1,29 2 1,-13-2 0,2 0 0,-4 0-1,2 1 1,0-2 1,4 1 0,-4-5-1,3 3 1,-1-2 1,3 0-1,-1 0-1,3-4 1,-2 3-2,3-3 1,2 3-1,-2-3 0,0 2 0,-2-2 0,4 0 0,-2 3 1,2-2-2,-2 3 2,1-3-1,0 4 1,-1-3-2,1 2 3,-2 1-2,-1 2-1,-1-3 1,0 3 0,-3-2 0,1-1 0,-1 1-1,-1 2 0,-1-1 1,2 0 0,-2 2-1,2 0 0,-2 2 1,1 0 0,1-1-1,0 1 1,-2-1-1,0 1 1,0 0-1,0-2 1,0 1-1,-2 1 0,4-2 0,-4 1 0,3-1 1,0 2-2,-2 1 2,1 0-3,-2 1 3,2-1-3,-16-3 3,27 6-3,-27-6 2,25 8-1,-25-8 1,24 5 0,-24-5 1,25 8-1,-10-5 0,-1 0 0,2 1 0,2 0 0,0 0 1,1 0-1,2 0 1,0-3-1,-1 1 1,3-1-1,1 1 1,0 0-1,2-1 0,1 1 0,0-1 1,1 1-1,3 1 0,-2 0 0,-2 1 1,0 0-1,-3 0 0,-1 0 1,-2 1-1,-2 0 1,2-2-1,-2-1 0,0 1 1,1-1-1,-3-2 0,3 1 0,-1-1 0,-2 0 0,0 2 0,-1-2 1,-2 1-1,0 1 0,-14-2 0,26 2 0,-26-2 0,23 3 0,-9-2 0,-14-1 0,27 3 0,-12-3 0,1 4 0,-2-3 0,2 2 1,-1 1-1,-15-4 0,26 9 0,-26-9 0,20 9 0,-20-9 0,23 7 0,-23-7 0,22 4 1,-22-4-1,23 2 0,-23-2 0,22 5 0,-22-5 0,23 5 0,-23-5 0,22 6 0,-22-6 0,24 6 0,-24-6 0,26 8 0,-12-4 0,-14-4 0,26 6 0,-11-4 0,-1 1 0,0 0 0,-14-3 0,23 5 0,-23-5 0,26 5 0,-26-5 0,25 4 0,-25-4 0,26 5 0,-10-2 0,0-1 0,-1 1 0,1-1 0,0 1 0,-2-1 0,4-1 0,-2 2 0,0-1 0,0 1 0,0 0 0,0 1 0,0-1 0,0 0 0,0 0 0,-1 0 0,-1-1 0,1 1 0,-1-1 0,2-1 0,-1-1 1,2 2-1,-1-2 0,2 2 0,0-2 0,-2 0 0,-2 0 0,1 0 0,-15 0 0,27-2 0,-13 0 0,1 2 0,1 0 1,1-1-2,3 1 2,-1 1-2,2 1 1,1 0 1,-4-1-2,1 1 1,0-2 1,-2 1-1,-1-1 0,-16 0-1,25-1 0,-25 1-2,21-5-8,-21 5-18,0 0-2,15-22 1,-15 22-2</inkml:trace>
  <inkml:trace contextRef="#ctx0" brushRef="#br0" timeOffset="50409">33 2147 40,'0'0'18,"0"0"0,-21-1 3,21 1-4,0 0-3,0 0-3,-14 8-2,14-8-1,0 0-1,0 0 0,0 0-3,0 0-1,0 0-1,0 0-1,0 0 0,13 15-1,1-10 0,1-2 1,4 2 0,2-3 0,1-1 1,-1-2-1,2 1 1,1-2 0,0 2-1,2-1 1,1 1-1,0-2 0,4 4 0,-1-2 0,2 0 0,0 1 0,2-1 0,-2 0 0,0 0 0,2 0 1,-4 2-1,3-4 0,0 4 1,1-2-2,-2 0 1,2 0 0,-2 0 0,-2-2-1,1 1 1,-2-1 0,-2 0-1,-1 1 1,-2-1 0,-3 1 0,1-1 0,-1 0-1,0 2 1,-2-1 0,1-1-1,-3 1 0,2-1 1,2-1-1,0 0 0,2 0 0,2 1 1,1-1-1,0 0 0,-1-1 1,1 4-1,-2 0 1,0 0-1,-3 2 0,-2-2 1,2 2-1,0-1 1,-2 2-1,2 1 0,0-1 0,3 1 0,0 1 0,2 3 0,-2-1 0,0 1 0,3-2 0,1 0 1,-3-1-1,3 0 0,-1 0 0,-1-2 1,5-1-1,-2-1 0,1 3 0,-1-2 0,2 1 0,-1-1 0,1-1 1,-1 1-1,-1-2 0,1 2 0,-1-4 0,2 0 0,-4 1 1,2-2-1,2-1 0,-3 0 0,1 3 0,-1-1 0,-1 2 0,0 0 0,-1 2 0,1 1 0,-3 1 0,2-1 1,1 2-1,1-2 0,-1 2 0,3 0 0,-1 0 0,-3 1 0,1 0 0,-1 2 0,0-1 0,-1 1 0,-2 0 0,1 0 0,0-2 0,0 2 0,2-3 0,-2 3 0,-2-2 0,1 1 0,-1-2 0,1-2 0,-1 2 0,1-4 0,-1 2 1,1-3-1,-1 0 0,1 0 0,-1 0 0,4-1 0,-1 1 0,3-2 0,2 1 1,1-3-1,-1 3 0,1-2 0,1-1 0,0 1 0,0 0-1,-5-3-1,2 2-5,-10-8-16,4 2-9,-7-4 0,-5-6-1,-6 0-1</inkml:trace>
  <inkml:trace contextRef="#ctx0" brushRef="#br0" timeOffset="52327">825 565 34,'0'0'16,"0"0"2,0 0 2,0 0-3,-7-16-3,7 16-1,0 0-2,0 0-1,0 0-3,0 0-1,-14-4 0,14 4-3,0 0 0,0 0-1,0 0 0,0 0 0,0 0 0,0 0 0,-13 19 0,13-19-1,0 21 1,0-21-1,-2 28 0,2-8 1,-1-1-2,2 1 1,-2 3-1,2-1 1,-1 1-1,2-4 0,0 0 0,-1-1 0,2-4 0,-1 0 0,-2-14 0,3 20 1,-3-20-1,4 14 0,-4-14 0,0 0 0,1 16 1,-1-16-1,0 0 0,0 0 0,-1 18 0,1-18 0,0 0 0,0 0 0,0 0 0,0 0 0,0 0 0,0 14 1,0-14-1,0 0 0,0 0 0,0 0 0,0 0 0,0 0 0,-2 14 0,2-14 0,0 0 0,0 0 1,0 0-1,0 0 0,0 0 0,0 0 0,0 0 0,-5 15 0,5-15 0,0 0 0,0 0 0,0 0 0,-2 16 0,2-16 0,0 0 0,-4 20 0,4-20 0,-5 14 0,5-14 0,-5 15 0,5-15 0,-3 19 0,3-19 0,-3 19 0,3-19 0,-4 21 0,4-21 0,-1 21 0,1-21 0,-2 19 0,2-19-1,0 17 1,0-17 0,0 20 0,0-20 0,2 19 0,-2-19 0,3 21 0,-3-21 0,5 22 0,-5-22 0,8 26 0,-8-26 0,3 28 0,0-13 0,-3 2 0,3 1 0,-3 1 0,0 0 0,2 2 1,-2 1-1,2-1 0,-4 3 1,2 0-2,0 2 2,-2 1-2,2 0 1,0 2-1,0 1 1,2-2 1,-2 1-1,0 0 0,0 0 0,0-2 0,0 3 0,-2-1 0,-1 2 0,3 1 0,-3 4 0,0 1 0,-2 3 0,0 3 0,0-1 0,1 3 0,-1-2 0,-2-2 0,3-1 0,-1 0 1,-2-4-1,2 0 0,1-3 0,-4 1 0,3 1 0,-2 2 0,-1-2 0,2 2 0,0-1 0,-1 0 0,1 0 0,1 1 0,0-3 0,0-4 0,0 0 0,2-1 1,-2-2-1,2 0 0,0-3 0,-2 0 1,2 0-1,0 0 0,-2 0 0,0-2 1,2 1-1,-2-1 0,3-1 1,-2-4-1,0-1 1,1-1-1,3-15 1,-6 24-1,6-24 1,-5 16-1,5-16-1,0 0 1,-8 16-2,8-16 0,0 0-1,0 0-4,0 0-11,0 0-11,0 0 1,11-31-1,-8 4-1</inkml:trace>
  <inkml:trace contextRef="#ctx0" brushRef="#br0" timeOffset="54052">894 2131 30,'0'0'16,"0"0"3,0 0-1,0 0 2,0 0-4,0 0-3,-10 16-3,10-16-1,-9 22-3,2-6 0,7-16-2,-14 32 1,6-15-2,0 4 0,-4-3-1,3 1 1,-4-3-1,0 2 0,-1-6 0,14-12 0,-28 23 0,14-15-1,14-8 0,-21 6-1,21-6 0,0 0 0,-14-3 0,14 3-1,0 0 1,4-21-1,-4 21 0,16-25 0,-3 9 1,2 0-1,-1-2 0,5 0 1,1 4 0,-1 1-1,-1 4 2,-1 4-1,-2 4 0,-1 6 0,-14-5 1,24 26-1,-16-8 1,-1 4-1,-2 4 0,-1-1 1,0 1-1,-1 0 0,0-1-1,0-4 1,4 1-3,-3-7-2,8 1-3,-12-16-8,0 0-9,22-2-1,-14-16 0,2-1-1</inkml:trace>
  <inkml:trace contextRef="#ctx0" brushRef="#br0" timeOffset="55028">730 1113 48,'0'0'21,"0"0"1,-6-16 1,6 16-2,0 0-6,-16 3-3,16-3-3,0 0-3,-15 18-1,15-18-2,-8 22-1,10-7-1,3 2 0,1 1-1,5 1 1,2-1-1,1-1 0,3-1 0,-1-5 0,-16-11 1,27 13-1,-27-13 2,27-3-1,-27 3 0,24-18 1,-14 4-1,3 0 1,-2-5-1,2-1 0,-2 3 0,0-2-1,-1 1 0,0 0-2,-10 18-3,19-25-8,-19 25-14,21-10 0,-21 10 0,21 8-2</inkml:trace>
  <inkml:trace contextRef="#ctx0" brushRef="#br0" timeOffset="56974">1192 1603 38,'0'0'16,"0"0"0,0 0 2,0 0-4,0 0-3,0 0-2,-12 15-2,12-15-1,0 0-1,0 0 0,-7 14-2,7-14 0,-3 15 0,3-15-1,-3 17 0,3-17-1,-2 23-1,2-23 0,0 25 0,0-25 0,2 27 0,-2-27 0,3 26 0,-3-26 0,0 22 0,0-22 1,0 20-1,0-20 0,0 14 0,0-14 0,-2 14-1,2-14 1,0 15 0,0-15-1,0 16 1,0-16-1,0 0 1,0 17-1,0-17 1,0 0 0,0 0 0,0 0 0,0 0 0,0 0 0,-1 16 0,1-16 0,0 0 0,-2 15 0,2-15 0,-1 16 0,1-16 0,-2 16 0,2-16 0,-2 16 0,2-16 0,0 0 0,-3 14 0,3-14 0,0 0 0,0 0 0,0 0 0,-3 16-1,3-16 1,0 0-1,0 0-2,0 0 0,0 18-2,0-18-1,0 0-2,0 0 0,0 0-2,1 14 0,-1-14 1,2 18 0,-2-18 2,2 19 2,-2-19 2,-2 22 2,2-22 1,-3 18 1,3-18 0,-3 14 0,3-14-2,0 0-5,0 0-4,0 0 0,0 0-1,0 0 0</inkml:trace>
  <inkml:trace contextRef="#ctx0" brushRef="#br0" timeOffset="58110">1522 1706 43,'0'0'18,"4"14"0,-4-14 2,0 0-5,-11 15-5,11-15-1,-11 16-2,11-16-2,-13 14-1,13-14-1,0 0-1,-14 13 0,14-13 0,0 0 0,0 0 0,0 0-1,-13-15 0,13 15 0,-3-17 0,3 17-1,-4-21 0,4 21 0,0-24 0,0 24-1,4-22 1,-4 22 0,3-21 0,-3 21 0,6-18 0,-6 18-1,0 0 1,10-17 0,-10 17 0,0 0-1,0 0 1,17-7 0,-17 7-1,0 0 1,20 7 0,-20-7 0,0 0-1,19 14 1,-19-14 0,10 14 0,-10-14 0,6 16-1,-6-16 1,5 16-1,-5-16 0,1 15 1,-1-15-1,-1 16 1,1-16 0,-7 22-1,7-22 1,-8 31-1,4-14 0,-3 1 0,1 1 0,-1 0 0,1-3 0,-1 0 0,7-16 0,-12 22 1,12-22 0,-13 16 0,13-16 1,0 0-1,-19 18 0,19-18 0,-15 14-1,15-14 1,-14 20 0,14-20 0,-15 20 0,15-20 0,-13 23 0,13-23 0,-9 14 0,9-14 0,0 0 1,0 0-1,0 0 0,0 0 0,0 0 0,-12-17 0,12 17 0,0 0 0,0-18 0,0 18 1,0 0-1,0 0 0,0 0 0,0 0 1,0 0-1,0 0 0,0 0 0,0 0-1,0 0 1,0 0 0,0 0 0,0 0 0,0 0 0,0 0-1,0 0 1,0 0 0,0 0 0,0 0 1,0 0-1,0 0 0,0 0 0,-1 16 0,1-16 0,0 0 0,0 0 0,0 0 0,0 0 0,0 0 0,0 0 0,0 0 0,0 0 0,14-8 1,-14 8-1,0 0 0,18 2 0,-18-2 0,14 4 0,-14-4 1,16 7-1,-16-7 1,18 8 0,-18-8 0,18 11 1,-18-11-1,17 14 1,-17-14-1,15 16 0,-15-16 0,14 13 0,-14-13 0,15 10-1,-15-10 0,0 0 1,19 3-1,-19-3 1,0 0 0,18-2 1,-18 2-1,0 0 0,17-3 0,-17 3-1,0 0 1,16-9 0,-16 9 0,13-15-1,-13 15 1,15-22 0,-9 7 1,-6 15-1,16-25 0,-16 25 1,11-21-1,-11 21 0,0 0 0,8-14 0,-8 14-1,0 0 0,0 0-1,0 0 1,0 0-1,0 0 0,0 0-2,0 0-1,16 1-6,-16-1-12,0 0-2,0 0-1,4-14-1,-4 14 1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1-09-22T03:51:33.452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3 10 1,'0'0'4,"0"0"0,0 0 0,0 0 0,0 0-1,0 0 0,0 0-1,-7 17-2,7-17-1,0 0 1,0 0 0,-4 17 1,4-17 0,0 0 1,0 0 1,0 0 0,0 0 0,0 0-1,0 0 1,0 0-2,0 0 0,0 0 0,0 0-1,0 0 1,0 0 0,0 0 1,0 0 2,0 0 0,0 0 0,0 0 1,0 0 0,0 0 0,0 0-1,0 0-1,0 0 0,0 0-2,0 0-1,0 0 1,0 0-1,0 0 0,0 0 1,0 0 0,0 0 0,0 0 1,0 0 0,0 0 0,0 0 1,0 0 0,0 0-1,0 0 1,0 0-1,0 0 1,0 0-1,0 0 0,0 0-1,0 0 1,0 0 0,0 0 0,0 0 0,0 0 0,0 0 0,0 0 0,0 0-1,0 0 0,0 0 0,0 0 0,0 0 0,0 0-1,0 0 1,14 10 0,-14-10 0,0 0 0,0 0 1,15 4-1,-15-4 0,0 0 0,14 6-1,-14-6 1,0 0 0,20 5-1,-20-5 1,0 0-1,19 2 0,-19-2 1,0 0-1,18-2 1,-18 2-1,0 0 0,20 0 0,-20 0 1,0 0-1,18 2 0,-18-2 0,14 2 1,-14-2-1,0 0 0,22-4 0,-22 4 1,14-3-1,-14 3 0,15-5 1,-15 5-1,14-5 0,-14 5 0,15-2 0,-15 2 0,0 0 0,20 0 0,-20 0 0,0 0 0,18 2 0,-18-2 0,0 0 1,17 0-1,-17 0 0,0 0 0,18-3 1,-18 3-1,0 0 0,20-4 0,-20 4 0,0 0 0,18-5 0,-18 5 0,17-5 0,-17 5 1,15-7-1,-15 7 0,16-7 0,-16 7 0,16-8 0,-16 8 1,0 0-2,20-7 1,-20 7 0,0 0 0,18-2 0,-18 2 0,0 0 0,17 0 0,-17 0 1,0 0-1,0 0 0,18 0 0,-18 0 0,0 0 0,0 0 0,17-1 0,-17 1 0,0 0 0,16 0 0,-16 0 0,0 0 0,14-2 0,-14 2 0,0 0 1,17-3-1,-17 3 0,0 0 0,14-2 0,-14 2 0,0 0 0,15 0 0,-15 0 0,0 0 0,15 2 1,-15-2-1,0 0 0,14 1 0,-14-1 1,0 0-1,0 0 1,17 4-1,-17-4 1,0 0 0,0 0-1,17 3 1,-17-3 0,0 0-1,15 2 1,-15-2-1,0 0 0,15 1 0,-15-1-2,0 0-7,16 4-13,-16-4 0,0 0 0,6-15-2,-6 15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5-09-22T16:57:04.857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1005 996 28,'0'0'11,"0"0"0,0 0 2,0 16-2,0-16 0,0 0-2,0 0 0,0 0 0,-17 14 1,17-14-3,0 0 0,0 0-1,-15 20-2,15-20 0,-9 14-1,9-14-1,-10 22 0,7-7-1,-2-1 0,3 2-1,1 2 0,1-2 1,0 3-1,0-19 1,4 29-1,-4-29 1,7 27-1,-7-27 1,3 23 0,-3-23-1,3 24 2,-3-24-2,2 27 1,-2-11-1,0 0 1,2 2-1,1 1-1,-2 2 1,4 0-1,0 1 1,-2-1-1,4-2 0,-3 0 1,0 1-1,-1-1 1,-1-1 0,-1 1 0,1 0 0,-1 3 0,-1 2-1,2 2 1,0 0 0,1 1 0,-2 0 0,4 1 0,-3-4 0,3 0 0,-4-4 0,2 1 0,-3-5 0,2 2 0,-2 1 0,0-3 1,-2 0-1,1 1 0,-1-1 0,1 2 0,2 1 0,1-1 1,-2-1-1,1 3 0,1 1 0,1-1 1,-1 3-1,-1 1 0,1 0 1,-2 2-1,0-1 1,0 2-1,-2-1 0,2 3-1,0-2 2,-1 0-1,1 1 0,0-3 0,0 3 0,0-4 0,1 0 0,-1 0 1,0 1-1,0-2 0,2 2 2,-2 1-2,0 1 0,0 1 1,-2 0-1,2 3 1,0-4-1,-1 4 1,1-3-1,-2 1 1,2-3 0,-1 1-1,-1-3 1,0 0 0,2-1-1,-1-1 1,1-1-1,1 0 0,1-2 1,0 2-1,-2 5 1,1-2 0,-1 0 0,0 5 0,-3-4 1,1 6 0,-2-1 0,-1 2 0,-2-3-1,3 1 1,-3-2-1,2 1-1,0-2 1,2 2-1,0-1 1,1 1-1,1 2 0,-1-2 1,1 0-1,-1-1 1,0 3 0,2-4 0,-3-1-1,3-5 1,-3-4 0,1-2 0,2-15-2,-3 19-2,3-19-7,5 14-17,-5-14 1,0 0-1,11-27-2,2 6 1</inkml:trace>
  <inkml:trace contextRef="#ctx0" brushRef="#br0" timeOffset="1">1057 638 26,'0'0'12,"0"0"1,0 0 0,0 0 0,0 0-1,-21 2-3,21-2-1,0 0-1,0 0-1,-15 11 0,15-11-1,0 0-1,0 0 0,0 0-1,0 0 0,-9 18-1,9-18 0,-3 14-1,3-14 0,0 23-1,0-23 1,0 29-1,1-13 0,2 1 0,1 1 0,-1 1 0,2-1 0,-2 3 0,2-2 0,-2 2 0,2 0 0,-2 1 0,2 2 0,0 2-1,-1 1-2,1 0 0,3 0-2,-1-3-3,-3-3-5,8 5-7,-12-12 0,11 9 0,-11-23 3</inkml:trace>
  <inkml:trace contextRef="#ctx0" brushRef="#br0" timeOffset="2">69 861 56,'0'0'20,"-18"0"2,18 0 0,0 0-4,-19 11-4,19-11-3,-16 10-1,16-10-4,0 0 0,-16 19-2,16-19-1,0 0-1,-3 20 0,3-20 0,16 14-1,-16-14 0,27 14 0,-8-7 0,2-1 0,3 1 0,2-3 0,-2 1 0,0-2-1,3 1 1,-3-3-1,2-1 1,-2 0-1,2-3 0,3 0 1,0 1-1,0-1 0,0 0 0,-2 1 0,2 1 0,-2 1 0,2-2 0,-5 0 0,0 2 0,4-1 0,-3-1 1,4-1-1,-2 1 0,-1 1 0,3-1 0,-2 1 0,2 1 0,0-2 0,-1 4 0,0-2 0,-2 1 0,1 1 0,-1-1 0,-3 3 0,-1-3 0,1 2 0,-2 1 0,-2-3 0,2 2 1,0-1-1,-2 1 0,2-1 0,0 1 0,-2-1 0,0 1 0,-1 0 0,-1 0 0,0 2 0,-1-2 1,0 1-1,-2-1 0,2-3 0,0 0 1,4 0-1,2-2 0,-1 1 1,3-1-1,-1-1 0,-1 3 0,0 0 0,-1 1 0,-1 1 1,-3 0-1,3-1 0,-3 1 0,4-2 0,-2 1 1,1-1-1,2 0 0,1 0 0,-1 2 0,2 0 0,-1 1 0,-1-2 0,1 3 0,1-3 1,0 2-1,2-1 0,-1-2 0,1 2 0,1-2 0,1 0 0,1 3 1,-2-2-1,-1 3 0,-1-1 0,1-2 0,-4 3 0,4-3 0,-3-1 1,2 0-1,-1-1 0,1 1 0,-3-2 0,1 0 0,-1 2 0,-1 0 0,3-1 1,-3 1-1,3-2 0,0-1 0,-1 1 0,2-2 1,-1 0-1,0 0 0,-1-1 0,-1 2-1,-1-1 1,0 3 0,2-1 0,-2 1 0,1-1 0,1 0 1,1 1-1,0-1 0,3-1 0,2 0 0,3-1 1,0 1-1,2 0 0,0 0 0,-1 0 1,0-1-1,-5 1 1,0 2-1,-6-1-1,-4-3-2,0 5-7,-18 0-16,17-19-5,-12 5 1,-8-9-1,1 2-1</inkml:trace>
  <inkml:trace contextRef="#ctx0" brushRef="#br0" timeOffset="3">1545 481 44,'0'0'14,"0"0"1,0 0 2,0 0-6,0 0-1,0 0-1,0 0 0,0 0 0,0 0 0,0 0-2,0 0-1,5 15-1,-5-15-2,0 0 0,0 21-2,0-21-1,3 24 1,0-8 0,1 0 1,-1 5-1,-2-1 1,3 6-1,-1-2 0,0 3 0,2-1 0,0 1-1,-1-1 0,3-2 0,-2-3 0,1-2 0,1-1 0,-3-1 0,0-1 0,-3 0 1,1 2-1,-5 0 0,-1-1 1,1 1-1,-2-1 0,1 1 0,-1-2 0,0-1 0,2-1 0,3-14 0,-4 27 0,4-27 0,-1 26 0,1-26 0,-3 24 0,1-10 0,2-14 0,-5 28 0,5-28-2,-6 20-1,6-20-4,-7 21-13,7-21-4,0 0-1,0 0 0,0 0 0</inkml:trace>
  <inkml:trace contextRef="#ctx0" brushRef="#br0" timeOffset="4">1923 796 40,'22'-7'18,"-22"7"0,0 0 2,0 0-4,0 0-5,0 0-1,0 0-3,0 0-2,0 15-2,0-15 0,0 0 0,0 0 1,0 0 0,0 0 0,0 0 2,-2 17-1,2-17 0,0 0 0,0 0-1,0 0-1,-16 15 0,16-15-1,0 0 0,0 0-1,-19 8 1,19-8-1,-14 3 0,14-3-1,-20 5 1,20-5-1,-19 6 1,19-6-1,-22 6 1,22-6-1,-24 5 1,9-3-1,1 1 1,-1-1-1,-1 1 1,16-3-1,-27 6 0,27-6 0,-26 10 1,26-10-1,-19 10 0,19-10 0,-16 8 0,16-8 0,0 0 0,-16 6 1,16-6-1,0 0 0,0 0 0,-15 3 1,15-3-1,0 0 0,0 0 0,-17 2 0,17-2 0,0 0 0,0 0 0,0 0-1,-15 1 1,15-1-1,0 0 1,0 0-1,0 0 0,0 0 1,10 16-1,-10-16 0,14 15 1,-14-15-1,19 19 1,-19-19 0,25 18 0,-25-18 0,27 17 0,-27-17 0,27 18 0,-27-18 0,29 16 0,-14-8-1,1-3 1,1 0 0,4-1 0,-2 0-1,6-1 1,-1-3-1,-2 1 1,1-2-2,1 4-2,-7-6-3,4 8-7,-3-1-14,-18-4 2,22 4-1,-22-4 0</inkml:trace>
  <inkml:trace contextRef="#ctx0" brushRef="#br0" timeOffset="5">779 717 55,'0'0'20,"-18"19"1,2-16 0,16-3-7,-19 15-2,19-15-3,-18 13-2,18-13-2,0 0-1,-14 9 0,14-9-1,0 0-1,0 0 0,0 0 0,13 18-1,-13-18 1,19 10-1,-19-10-1,22 11 1,-22-11-1,29 13 1,-14-9-1,-15-4 1,29 13-1,-13-6 0,3-1 0,-3 0 0,5-1 1,-5-2-1,3 1 0,0-1 0,-1-2 0,0 3 0,-4-1 0,2 2 0,-16-5 0,26 9 0,-26-9 0,21 13 1,-21-13-1,14 13 0,-14-13 0,13 14 0,-13-14 0,0 0 0,11 21 0,-11-21 0,7 15 0,-7-15 0,0 0 0,6 20 0,-6-20 0,0 15 1,0-15-1,-4 18 1,4-18-1,-9 17 0,9-17 1,-9 19-1,9-19 0,-10 21 0,10-21 0,-11 16 1,11-16-1,-13 16 1,13-16 1,-26 21-1,6-13 1,-1 5-1,-3-3 1,-2 4-1,-1-4 0,4 2 0,-1-4-1,6 1 1,2-5-1,16-4-1,-16 10-4,16-10-9,0 0-13,0 0 0,7-23 0,9 7-2,3-11 0</inkml:trace>
  <inkml:trace contextRef="#ctx0" brushRef="#br0" timeOffset="6">1216 372 16,'0'0'8,"0"0"0,-16 12 0,16-12 0,0 0-2,0 0-1,0 0-1,0 0 2,0 0-1,0 0 2,0 0 1,0 0 0,0 0 0,0 0 0,0 0-1,0 0 0,0 0-2,0 0 0,0 0-1,0 0-1,0 0-1,0 0 0,-7 14-1,7-14 1,0 0-1,0 0 1,0 0-1,2 19-1,-2-19 1,0 16 0,0-16-1,1 19 1,-1-19-1,4 25 0,-4-25 0,3 27 0,-1-13 1,-2-14-1,3 24 0,-2-8 0,-1-16 0,4 26 0,-4-26 0,1 22 0,-1-22-1,5 20 1,-5-20 0,5 16-1,-5-16 1,5 14 0,-5-14 0,0 0 0,1 16 0,-1-16 0,0 0 1,-1 19-1,1-19 0,0 0 0,-5 21-1,5-21 1,-3 15 0,3-15 0,-4 14 0,4-14 0,-1 14 0,1-14 0,0 0 0,-5 20 0,5-20 0,0 0 0,-3 14 0,3-14-1,0 0 1,0 0 0,-2 15-1,2-15 0,0 0 1,0 0-1,0 0-2,0 0-3,0 0-5,0 0-9,0 0 0,0 0-2,0 0 2</inkml:trace>
  <inkml:trace contextRef="#ctx0" brushRef="#br0" timeOffset="7">1397 499 24,'0'0'13,"0"0"2,0 0 0,0 0 0,0 0 0,0 0-4,0 0-2,0 0-2,0 0 0,0 0-1,0 0-1,0 0-1,0 0 0,-16-18-1,16 18-1,0 0 0,-1-19-1,1 19 0,1-14-1,-1 14 1,2-16-1,-2 16 0,8-16 0,-8 16 0,0 0 0,16-18 1,-16 18-1,0 0 0,0 0 0,13-16 0,-13 16 1,0 0-1,0 0 0,0 0 0,0 0 0,0 0-1,0 0 1,0 0 0,0 0 0,0 0 0,16 3 0,-16-3 0,0 0 0,0 0 0,9 15 0,-9-15 0,0 0 0,10 14 0,-10-14 0,3 14 0,-3-14 0,5 18-1,-5-18 1,3 18 0,-3-18 0,2 17-1,-2-17 1,2 20 0,-2-20-1,-4 20 2,4-20-1,-4 23 0,4-23 0,-7 21 0,7-21-1,-5 21 1,5-21 0,-5 19 0,5-19 0,-3 16 0,3-16 0,-5 17 0,5-17 1,-8 20-1,8-20 0,-11 16 0,11-16 0,-14 17 0,14-17 0,-13 16 0,13-16-1,-13 18 1,13-18 0,-8 18 0,8-18 0,-8 17-1,8-17 1,-8 16 0,8-16 0,0 0 1,-11 16-1,11-16 0,0 0 0,0 0 0,0 0-1,0 0 1,0 0 0,0 0 0,0 0 0,0 0 1,0 0-1,-13 15 0,13-15 0,0 0 0,0 0 0,0 0 0,0 0 0,0 0-1,0 0 1,0 0 0,-15 9 0,15-9 0,0 0 1,0 0-1,0 0 0,0 0 0,0 0 1,0 0-1,0 0 0,0 0-1,0 0 1,0 0 0,0 0 0,0 0-1,0 0 1,0 0 0,0 0 0,0 0-1,0 0 1,0 0 0,0 0-1,0 0 1,0 0 0,0 0-1,0 0 1,0 0 0,0 0 0,0 0 0,0 0 0,0 0 0,0 0 1,0 0-1,16 12 0,-16-12-1,0 0 1,0 0 0,16 11 0,-16-11 0,0 0 1,0 0-1,12 14 0,-12-14 0,0 0 0,0 0 0,9 15 0,-9-15 0,0 0 0,0 0 0,0 0 0,18 14 0,-18-14 0,0 0 1,0 0-1,16 13 0,-16-13 0,0 0 0,0 0 0,15 16 0,-15-16 0,0 0 1,0 0-1,0 0 1,0 0-1,14 0 1,-14 0-1,0 0 1,0 0-1,13-14 0,-13 14 0,0 0 1,11-17-1,-11 17 0,0 0 0,16-16 0,-16 16 0,0 0 1,16-16-1,-16 16 0,0 0 0,0 0 0,11-17 0,-11 17 1,0 0-1,0 0 0,0 0 1,0 0 0,0 0 0,0 0 1,0 0 0,0 0 0,0 0-1,0 0 0,0 0-1,0 0 0,0 0-2,0 0-2,0 0-2,0 0-5,0 0-8,0 0-4,0 0 0,0 0 0,0 0 1</inkml:trace>
  <inkml:trace contextRef="#ctx0" brushRef="#br0" timeOffset="8">1055 640 8,'0'0'7,"0"0"1,0 0 1,0 0 1,0 0-2,0 0 0,0 0 0,0 0-1,0 0-1,0 0 0,0 0-2,0 0-1,0 0 0,0 0 0,-11-14 0,11 14 0,0 0 1,0 0 0,-2-16 0,2 16 1,0 0-1,-1-24 0,1 24-1,0-21 0,0 21 0,0-24-1,0 24 0,1-24 1,-1 24 0,0-23 0,0 23 0,-3-19 1,3 19-1,-5-19 0,5 19-1,-6-20 0,6 20 0,-3-22-1,3 22 0,-2-21-1,2 21 1,0-21 0,0 21 0,-2-19 0,2 19 0,0-19 0,0 19 1,-4-18-1,4 18 0,-4-19 0,4 19 0,-4-18 0,4 18-1,-5-19 1,5 19-2,-3-22 2,3 22-2,-5-24 2,5 24-2,-2-24 2,2 24-1,-3-20 1,3 20 0,-2-16-2,2 16 2,0 0-2,-9-14 2,9 14-3,-7-15 2,7 15-2,-6-14 2,6 14 0,0 0-1,-8-21 1,8 21-1,0 0 1,0 0-1,0 0-2,-12-16-7,12 16-15,0 0-1,-12 21 2,7 0-1</inkml:trace>
  <inkml:trace contextRef="#ctx0" brushRef="#br0" timeOffset="9">1624 510 20,'0'0'9,"0"0"0,0 0 0,0 0-3,0 0-1,0 0-1,0 0 0,0 0 0,0 0 1,0 0 1,0 0 1,0 0-1,0 0 1,0 0-2,0 0 0,0 0-1,0 0 0,0 0-1,0 0-1,0 0 0,-2-14 0,2 14-1,0 0 1,2-15 0,-2 15 0,1-14 1,-1 14 0,0-16 0,0 16 0,-1-16 1,1 16-2,-2-15 0,2 15 0,-5-14 0,5 14-1,-4-18 1,4 18-1,-7-20 1,7 20 1,-8-21 1,8 21-2,-6-23 1,6 23 0,-8-19-1,8 19 0,-8-19-1,8 19 0,-5-16-1,5 16 1,-3-15-2,3 15 1,0 0 0,0-21 0,0 21 0,1-14 0,-1 14-1,2-21 1,-2 21 0,1-21 0,-1 21-1,2-20 0,-2 20 1,3-23-2,-3 23 1,2-19 0,-2 19 0,1-18-1,-1 18 1,0-14 1,0 14 0,0 0 0,2-16 0,-2 16 0,0 0 0,0-19 1,0 19-1,0-15 0,0 15 0,0 0 0,0-16 0,0 16 1,0 0-1,0 0 0,0 0 0,0 0 0,-5-14 0,5 14 1,0 0-1,0 0 0,0 0 0,0 0 0,0 0 1,-5-15-1,5 15-1,0 0 0,0 0-3,0 0-4,0 0-9,0 0-7,-1 26-2,1-26 0,3 34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20-09-22T17:14:43.400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89 0 0,'0'12'843,"0"1"-811,0-1-1,0 1-31,-13-13 16,13 25 30,0-13-14,-13-12-17,13 13 17,0-1-17,0 1 1,0-1 15,-25-12-15,25 13-1,-12-13 1,12 25 15,0-13 16,0 1-16,0-1-15,0 1 0,-13-13-16,13 12 78,-12-12-63,12 13 110,0-1-109,0 13 0,0-12 77,0 0 564,0-1-626,12-12 203,-12 13-218,13-13-16,12 0 234,-13 0-218,1 0 15,0 0 0,-1 0 1,1 0-17,-1 0 110,1 0-78,12 0 47,-13 0-79,1 0-15,-1 0 47,1 0-15,-13-13-17,12 13 95,-12-12-95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5-09-22T16:57:04.867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213 0 16,'0'0'7,"0"0"-1,0 0 0,0 0-1,0 0-2,0 0 0,2 16 0,-2-16 3,0 0-2,0 0 1,0 0 1,0 0-2,3 16 0,-3-16 0,0 0 0,0 0-2,-3 15 0,3-15 0,0 0 0,0 0 0,-3 14 0,3-14 0,0 0-1,-4 14 1,4-14-1,0 0-1,-3 20 1,3-20-1,-3 14 0,3-14 0,-3 18 1,3-18-2,-3 16 1,3-16 0,-2 14 0,2-14 0,0 0 0,0 16 0,0-16 0,0 0 0,0 16 0,0-16 0,0 0 0,-2 16 1,2-16-1,0 0 0,-3 14 0,3-14 0,0 0 0,-2 15 0,2-15 0,0 0 0,-1 14 1,1-14-1,0 0 1,0 16 0,0-16-1,0 0 1,0 19 0,0-19 0,-3 16-1,3-16 1,-4 16 0,4-16 0,-1 16 0,1-16 0,-4 15 0,4-15 0,0 0 0,-1 17 0,1-17 0,-2 15-1,2-15 0,-1 16 0,1-16 1,0 19-1,0-19 1,-4 16 0,4-16 0,-1 14 1,1-14-1,0 0 0,-3 19 0,3-19 0,0 0 0,-4 18-1,4-18 1,-1 14-1,1-14 0,-4 15 0,4-15 0,-1 16 0,1-16 0,-5 16 0,5-16 0,-2 17 0,2-17 1,-3 16-1,3-16 0,-3 18 0,3-18 0,-2 17 0,2-17 0,-1 16 0,1-16 0,0 18 1,0-18 0,-2 16-1,2-16 1,-2 16 0,2-16 0,-1 16 0,1-16 0,-2 18-1,2-18 1,-1 17-1,1-17 1,0 18-1,0-18 2,-2 19-1,2-19 0,-3 18 1,3-18-1,-4 19 0,4-19 1,-3 20-1,3-20 0,-3 23-1,3-23 1,-2 21 0,2-21 0,-3 20 0,3-20-1,-2 15 0,2-15 1,-1 17-1,1-17 1,-3 15-2,3-15 2,-2 14-2,2-14 2,-3 16-1,3-16 1,-4 15 0,4-15-1,-3 14 1,3-14 0,-1 16-1,1-16 1,-2 14-1,2-14 0,-2 15 0,2-15 1,0 14-1,0-14 0,-1 15 0,1-15 0,-2 15 2,2-15-2,-3 16 0,3-16 0,-2 15 0,2-15 0,-1 14 0,1-14 0,0 0 1,-2 19-1,2-19 0,-2 15 0,2-15 1,-1 14-1,1-14 0,-2 18 0,2-18 0,-3 19 0,3-19 0,-2 18 1,2-18-1,-3 16 0,3-16 1,-2 14-1,2-14 1,-1 14-1,1-14 1,0 0-1,-3 20 0,3-20 1,0 0-1,-4 17 1,4-17-1,0 0 1,-3 21-1,3-21 0,-5 17 1,5-17-1,-5 18 0,5-18 0,-4 19 1,4-19-1,-5 19 0,5-19 1,-2 20-1,2-20 0,-2 19 0,2-19 1,-1 16-1,1-16 1,-2 17-1,2-17 1,-3 16 0,3-16-1,-3 18 1,3-18-1,-3 16 1,3-16-1,-4 16 0,4-16 0,0 0 1,-1 19-1,1-19 0,-2 15 0,2-15 0,0 0 1,-3 19-1,3-19 0,0 0 0,-2 19 0,2-19 0,0 14 0,0-14 1,0 0-1,0 21 0,0-21 1,0 16-1,0-16 1,-1 14-1,1-14 0,0 16 0,0-16 0,0 0 0,0 20 0,0-20 0,0 0 0,0 17 0,0-17 0,0 0 0,0 16 0,0-16 0,0 0 0,0 16 1,0-16-1,0 0 0,0 18 0,0-18 0,0 0 0,-2 16 0,2-16 0,0 0 0,3 16 0,-3-16 0,0 0 0,2 17 0,-2-17 0,0 0 0,1 16 0,-1-16 0,0 0 1,2 15-1,-2-15 0,0 0 0,0 0 1,0 17-1,0-17 0,0 0 0,3 15 0,-3-15 0,0 0 0,0 0 0,2 14 0,-2-14 1,0 0-1,0 0 0,0 0 1,0 18-1,0-18 0,0 0 0,0 0 0,0 17 0,0-17 0,0 0 0,0 15 1,0-15-1,0 0 0,0 0 0,-2 16 0,2-16 0,0 0 0,0 0 0,0 14 0,0-14 0,0 0 0,2 16 0,-2-16 0,0 0 0,2 14 0,-2-14 0,0 0 1,0 0-1,1 18 0,-1-18 0,0 0 0,0 0 0,-1 14 0,1-14 0,0 0 0,0 0 0,-2 15 0,2-15 0,0 0 0,0 0 1,0 0-1,0 0 0,0 16 0,0-16 0,0 0 0,0 0 0,0 0 0,0 0 0,0 0 0,0 0 0,0 0 0,-2 14 0,2-14 0,0 0 0,0 0 0,0 0 0,0 0 0,0 0 0,0 0 1,-1 16-1,1-16-1,0 0 1,0 0 0,0 0 0,0 0 0,0 0 0,-2 14 0,2-14 0,0 0 0,0 0 0,0 0 0,0 0 0,0 16 0,0-16 0,0 0 0,0 15 0,0-15 0,3 16 0,-3-16-1,5 16 1,-5-16 0,3 16 0,-3-16 0,0 0 1,5 17-1,-5-17 0,0 0 0,0 0 0,5 15 0,-5-15 0,0 0 0,0 0 0,3 14 0,-3-14 0,0 0 0,0 0 0,-1 18 0,1-18 1,0 0-1,0 0 0,-4 16 0,4-16 0,0 0 0,0 0 0,0 0-1,-4 14 1,4-14 0,0 0 0,0 0 0,0 0 0,-5 15 0,5-15 0,0 0 0,0 0 0,0 0 0,-5 16 0,5-16 0,0 0 0,0 0 0,0 0 0,-3 16 0,3-16 0,0 0 0,0 0 0,-2 16 0,2-16 0,0 0 0,0 0 0,0 0 0,-2 15 0,2-15 0,0 0 1,0 0-1,0 0 0,0 0 0,0 0 0,0 0 0,0 0-1,0 15-2,0-15-3,0 0-9,0 0-12,0 0 0,0 0 0,0 0-2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4T22:30:33.787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 70,'289'-11,"-125"0,-5 4,-105 8,289-14,-148 3,29-2,105 6,-203 7,222-1,-106 19,119-9,19 23,309-12,-600 0,-19-10,0-4,0-2,51-5,34 3,155 17,-155 0,2-6,-1-7,28-7,300 0,-315 15,28-3,48-11,-101 13,-44-15,-85 1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4T22:30:29.596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0 1,'180'0,"162"23,-29-5,469-18,-663 22,32-5,2-6,85-6,373-5,-484-14,161 11,-268 1,-8-1</inkml:trace>
  <inkml:trace contextRef="#ctx0" brushRef="#br0" timeOffset="8587.11">3373 97,'248'0,"-112"14,288-15,-237 30,97-16,-54-5,17 9,184-14,-236-4,696 1,-376 27,-339-19,201 10,5-17,-139 13,314-15,-412-25,-57 11,0 1,-79 10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10T19:47:27.153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1 1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10T19:47:29.822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0 159,'56'-11,"174"-2,-74-12,36-10,-35-1,-127 35,-1-2,0 0,-1-3,1 0,2-2,-13 4,0 1,0 0,0 2,0 0,0 1,15 2,17 0,152-2,-192 0</inkml:trace>
  <inkml:trace contextRef="#ctx0" brushRef="#br0" timeOffset="2262.313">0 40,'166'24,"-80"-7,142 14,-51-7,660-25,-580 35,-145-32,-101-2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10T19:47:47.636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0 1,'157'2,"-27"30,37-5,-67-16,55 20,14-27,-51 8,68 18,-79-11,5-8,-63-11,-36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10T19:47:54.016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720 370,'-377'0,"190"-40,163 36,15 3,1 0,-1-1,0 1,1-2,-1 1,1-1,0 0,0-1,0 0,0 0,1-1,0 0,-5-4,10 6,1 0,-1 0,1 0,-1-1,1 1,0 0,0-1,0 1,1-1,-1 1,1-1,0 1,0-1,0 0,0 1,1-1,0 1,-1-1,1 1,0 0,1-1,-1 1,1 0,-1 0,1 0,0 0,0 0,0 0,0 0,1 1,-1-1,1 1,0 0,0-1,-1 1,1 1,1-1,-1 0,0 1,0-1,1 1,-1 0,1 0,123-26,-112 22,0 1,0 0,1 1,-1 1,1 0,0 1,-1 1,10 1,82-13,41 5,-14 1,-82 8,79-12,-57 8,31-8,-21-4,-74 13,0 1,0-1,0-1,0 1,0-2,-1 1,1-2,-1 1,2-2,-2 2,0-1,0 2,0-1,0 1,0 1,0 0,0 0,1 0,-1 1,7 1,57-5,124-1,510 5,-554 36,-26-27,-113-8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10T19:47:50.004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0 368,'748'0,"-624"-12,35 5,-24 1,-83 8,603-2,-560 12,314-13,-215 28,47 20,-191-39,-38-6</inkml:trace>
  <inkml:trace contextRef="#ctx0" brushRef="#br0" timeOffset="6880.81">2779 368,'4'1,"0"0,1-1,-1 0,0 0,1 0,-1 0,0-1,0 0,1 1,-1-2,0 1,0 0,0-1,0 0,0 0,0 0,-1 0,1-1,-1 1,1-1,-1 0,0 0,0 0,0 0,-1-1,1 1,-1-1,0 0,3-13,-1-1,-1 1,-1-1,-1 0,0 0,-1 0,-2-12,1-18,1 45,-1-1,1 0,-1 1,0-1,1 1,-2-1,1 1,0-1,-1 1,0 0,1-1,-1 1,0 0,-1 0,1 1,-1-1,1 0,-1 1,0-1,0 1,0 0,0 0,0 0,0 0,0 1,-1 0,1-1,-1 1,1 0,-1 0,0 1,-1-1,-103-31,100 30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10T19:48:00.842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574 1,'-234'0,"140"35,71-23,-121 70,139-80,-1 1,1 0,0 1,0-1,1 1,-1 0,1 1,0-1,0 1,0-1,0 1,1 0,0 0,0 1,0-1,1 1,0 0,0-1,0 1,1 0,-1 0,1 1,3 123,-1-125,1 0,0 0,0 0,0 0,1-1,-1 1,1-1,0 1,0-1,1 0,-1 0,1-1,0 1,0-1,0 0,1 0,-1 0,1 0,0-1,-1 1,1-2,0 1,0 0,0-1,1 0,-1 0,0 0,0-1,1 0,-1 0,0 0,5-1,28 7,15 6,-23-4,1-2,-1-1,1-1,23-1,151-4,-195 1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10T19:48:05.252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0 525,'57'3,"0"3,-1 2,0 3,11 5,72 13,39-23,54 4,132-2,-232-9,-91 1,1 1,0 3,-1 1,7 4,112-5,-152-7,0 0,0 0,0-1,-1-1,0 1,1-1,-2 0,1-1,-1 0,1 0,-2 0,1-1,-1 0,0 0,0 0,-1 0,0-1,0 0,-1 0,0 0,1-5,-2 10,15-77,-13 68,-1 1,0-1,-1 0,0 0,-1 0,0-1,-1 1,0 0,-1-8,0-15,-1 26,0 1,-1-1,0 1,0-1,-1 1,0 0,-1 0,1 1,-1-1,-1 1,0 0,0 0,0 1,0 0,-1 0,0 0,-3 0,-17-19,20 20,1 0,-2 1,1 0,0 0,-1 1,0 0,0 0,0 1,0 0,0 1,0-1,0 2,-1-1,-3 1,-16-3,-175-23,85 17,-28-1,29-4,-159 12,-68 2,334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20-09-22T17:14:50.891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0 0 0,'13'0'297,"-1"0"-265,1 0-17,-1 0 32,1 0-16,12 0-31,-13 0 94,1 0-94,-1 0 16,1 0 15,-1 0 31,1 0-46,12 0 0,-13 0-1,1 0 32,0 0-16,-1 0 1,1 0-17,-1 0 17,1 0-17,12 0 1,-13 0 78,1 0-79,-1 0 1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6-09-20T17:50:27.138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 contextRef="#ctx0" brushRef="#br0">0-67 0,'-22'0'125,"22"22"-94,-22-22-15,22 23-16,0-1 16,0 0 15,-22-22-15,22 23 15,0-1 16,0-44 265,0-1-265,0 1-47,22 22 16,-22-22-1,22 22 48,0 0 77,1 0 64,-23 22-189,0 0 63,22-22-62,-22 23 78</inkml:trace>
  <inkml:trace contextRef="#ctx0" brushRef="#br0" timeOffset="44170.31">-579 111 0,'0'-22'204,"22"-1"-111,1 23 32,-1 0 63,0 0-79,-22 23 63,0-1 31,0 0-140,0 1 30,-22-1 17,22 0-1,-22 0-46,-1-22 15,1 0 0,22 23-47,-22-23 63,44 0 343,0 0-374,1 0-16,-1 0 15,0 0 32,1 0 15,-23 44 251,0 1-345,22-90 1,-22 90 0,0-112-16</inkml:trace>
  <inkml:trace contextRef="#ctx0" brushRef="#br0" timeOffset="48780.11">-289 89 0,'-23'22'250,"1"-22"-219,22 22-15,0 1 155,0-1-92,0 0-1,0 0 15,0 1 79,0-1-15,22-22-64,1 0-15,-1 0 63,0 0 47,-22-22-95,23 22 189,-23-23-79,0 1 78,0 0-187,0 0 109,0-1-47,0 1 0,-23 22-78,23-22 47,-22 22-93,0 0 124,-1 0-94</inkml:trace>
  <inkml:trace contextRef="#ctx0" brushRef="#br0">-874 563 0,'21'0'94,"1"0"-94,-1 0 16,-21 21 15,22-21 16,-22 22-32,0-1 17,21-21-17,1 22 17,-1-22-1,-21 21 109,-21-21-108,21 22-1,-22-22-31,22 21 16,-21-21-1,-1 22-15,1-1 31,-1 1-31,1-22 16,-1 22 0,1-22-1,21 21 63,-22-21-62</inkml:trace>
  <inkml:trace contextRef="#ctx0" brushRef="#br0">-1563 627 0,'21'0'359,"1"0"-343,-1 0 0,1 0-1,0 0 1,-1 0-16,1 0 16,-1 0-16,22 0 15,-21 0 1,-1 0-16,1 0 31,-1 0-31,1 22 31,-1-22-31,1 0 16,-1 0 0,1 21-1,-1-21 1,1 0-1,-1 0 1,1 0-16,0 0 16,21 0-1,-22 0-15,1 0 16,-1 22 0,1-22-16,-1 0 31,1 0-16,-1 0 1,1 0 359,-1 0-344,1 0-31,-1 0 32,1 0-32</inkml:trace>
  <inkml:trace contextRef="#ctx0" brushRef="#br0">-1499 563 0,'-107'107'281,"85"-107"-250,44 0 250,-1 22-249,1-22-17,-1 0 1,1 0 0,-1 0-1,1 0-15,0 0 31,-1 0-15,-21 21 0,22-21-16,-1 0 15,1 0 1,-1 0 15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6-09-20T17:50:35.935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 contextRef="#ctx0" brushRef="#br0">2050 713 0,'23'0'32,"-1"0"-1,0 0-15,0 0-1,1 0 16,-1 0-15,0 0 0,0 0-1,1 0 1,-1 0 0,0 0 15,1 0-16,-1 0 1,0 0 0,0 0 15,1 0 0,-1 0-15,0 0 15,1-22-15,-1 22 31,0 0-16,0 0-16,1 0 17,-1 0-1,0 0 16,1 0 0,-1 0 15,0 0-15,0 0 109,1 0-62,-1 0 15,0 0-15</inkml:trace>
  <inkml:trace contextRef="#ctx0" brushRef="#br0" timeOffset="1905.7">2830 245 0,'0'22'47,"-22"223"156,22-222-187,0-1 15,0 0-15,0 1-1,0-1 1,0 0 0,0 0 31,0 1-32,0-1 1,0 0-16,0 0 31,0 1-15,0-1 31,0 0-1,0 1-14,0-1 30,0 0-15,0 0 141</inkml:trace>
  <inkml:trace contextRef="#ctx0" brushRef="#br0" timeOffset="5902.21">2095 668 0,'-22'0'141,"22"23"-110,-23-23-15,23 22 46,-22-22-62,0 0 63,22-22 233,22 22-296,-22-23 16,22 23 0,1-22-1,-1 22 1,-22-22-16,22 22 16,0-22-1,1 22 1,-1 0 78,-44 0 124,-1 0-186,23 22-17,-22 0-15,0-22 31,22 22-15,-22-22 0,22 23 46,-23-23-62,23 22 375,0 0-265,23-22-79,-23 22 16,22-22 0,-22 23-32,22-23 16,0 0 188</inkml:trace>
  <inkml:trace contextRef="#ctx0" brushRef="#br0" timeOffset="7581.55">2652 668 0</inkml:trace>
  <inkml:trace contextRef="#ctx0" brushRef="#br0" timeOffset="12979.349">2674 623 0,'22'0'172,"1"0"-110,-23 23-62,22-23 63,-22 22 155,0 0 110,-22 1-281,-1-23-15,23 22-17,-22-22 1,0 0-1,22 22 32,0-44 391,22 0-423</inkml:trace>
  <inkml:trace contextRef="#ctx0" brushRef="#br0">-1369 132 0,'21'0'94,"1"0"-63,-1 0-16,1 0 1,-1 0 0,1 0-1</inkml:trace>
  <inkml:trace contextRef="#ctx0" brushRef="#br0">-1391 132 0,'0'22'78,"-21"85"125,42-107-15,1 0-173,-1 0 1,1 0 15,-1 0 63,1 0-31,-22 22 77,0-1-109,0 1 32,-22-22 15,22 21-62,-21 1 46,-1-22 16,1 0-31,-1 0 0,1 0-16,-1 0 1,1 0 30</inkml:trace>
  <inkml:trace contextRef="#ctx0" brushRef="#br0">-1133 132 0,'0'22'110,"0"-1"-79,0 1 0,-21-22-15,21 21 0,0 1 15,0-1 0,0 1 0,172 21 485,-150-43-485,-1 0 0,1 0 1,-1 0-1,-21-22 344,0 1-328,0-1 140,0 1-140,-21 21-31,-1 0 31,1 0-16,-1 0 47,1 0 16,-1 0-63,22-22 157</inkml:trace>
  <inkml:trace contextRef="#ctx0" brushRef="#br0" timeOffset="-6696.63">-66 334 0,'22'0'78,"-22"22"-15,22-22-47,0 0 374,1 0-343,-23-22 16,22 22-63,-22-22 15,22 22 16,-22-22-15</inkml:trace>
  <inkml:trace contextRef="#ctx0" brushRef="#br0" timeOffset="15098.8">2741 646 0,'0'-23'31,"-22"23"63,-1-22-47,23 0-47,-22 22 47,0 0 46</inkml:trace>
  <inkml:trace contextRef="#ctx0" brushRef="#br0" timeOffset="20043.71">2318 334 0,'0'22'156,"0"0"-140,-23-22 0,23 23-16,0-1 31,0 0 0,23-22 188,-1 0-172,0 0-16,0 0 78,-22 23 79,0-1-141,0 0 46,0 0 32,-22-22-93,0 0 108,0 0-77,-1 0 15,1 0 31</inkml:trace>
  <inkml:trace contextRef="#ctx0" brushRef="#br0" timeOffset="22073.51">2362 356 0,'22'0'78,"-22"-22"-63,23 22 17,-1 0-1,0 0 0,1 0 0</inkml:trace>
  <inkml:trace contextRef="#ctx0" brushRef="#br0" timeOffset="25482.25">2540 334 0,'0'22'125,"0"0"-94,0 1 0,0-1 1,-22-22-1,22 22-31,0 1 62,0-1 32,0 0-31,0 0 30,22-22 64,1 0-17,-1 0-77,0 0 62,-22-22-63,23 22 16,-23-22 47,0 0-47,0-1-31,0 1 94,0 0 0,-23 22-63,23-23 15,-22 23-61,0 0 140,-1 0 46</inkml:trace>
  <inkml:trace contextRef="#ctx0" brushRef="#br0">-1133 197 0,'0'-22'110,"0"1"30,65 21 110,-43 0-218,-1 0 77,1 0-15,-22 21-16,0 1 62</inkml:trace>
  <inkml:trace contextRef="#ctx0" brushRef="#br0" timeOffset="-11400.02">0 0 0,'0'22'218,"0"1"-202,0-1 0,0 0 15,0 0 0,0 1-31,0-1 31,0 0-31,0 0 32,0 1-1,0-1-16,0 0 48,0 1 31,0-1-1,0 0-30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6-09-21T04:38:11.206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 contextRef="#ctx0" brushRef="#br0">0 0 0</inkml:trace>
  <inkml:trace contextRef="#ctx0" brushRef="#br0" timeOffset="5120.1">-22 517 0,'-21'0'250,"21"21"-234,-22-21-1,22 22 16,-21-22-15,21 21 0,-22-21 15,22 22-31,-21-22 31,21 22-15,-22-22 78,44-22 187,-22 0-266,21 22 1,-21-21 15,22 21 1,-22-22-17,0 1 95,21 21-95,1 0 204,-1 0-188,1 0 16,0 0 0,-1 21-16,1-21 32,-22 22-48,0-1 157</inkml:trace>
  <inkml:trace contextRef="#ctx0" brushRef="#br0" timeOffset="8227.53">-151-86 0,'0'22'141,"22"-1"-63,-1-21-47,-21 22-15,22-22-16,-22 21 31,21-21 0,-21 22 32,22-22-32,-1 0 0,1 0 48,0 0-17,-1 0 1,1 0-1,-22-22-62,21 22 31,-21-21 1,0-1 202,22 1-203</inkml:trace>
  <inkml:trace contextRef="#ctx0" brushRef="#br0" timeOffset="2299.79">-22-215 0,'0'22'125,"0"-1"-125,0 1 16,0-1-1,0 1-15,0-1 32,0-21-32,0 43 15,0-21 1,0 21-16,0-22 15,0 1 1,0-1 0,0 22-1,0-21-15,0 21 16,0 0 0,0-21 15,0-1-31,0 1 15,0-1 1,0 194 234,0-193-125,0-1-125,0 1 31,0 0 32,0-1 202,0-42-265,0 64 94,0-22-31,0 1 171,0-1-203,0 1 1</inkml:trace>
  <inkml:trace contextRef="#ctx0" brushRef="#br0" timeOffset="13234.33">194 194 0,'21'0'219,"-21"-21"-188,22 21-15,-22-22-1,21 22 1,1 0 62,-1 0 0,1 0 94,-22 22-94,0-1 47,0 1-94,0-1 16,-22 1-16,22-1 16,-21-21-47,-1 0 78,22 22-46,-21-22-32,-1 0 93,22 21 298,22-21-328,-1 0-17,1 0 17,-1 0-16,-21 22 0,22-22-32,-1 0 63,1 0 126,-1 0-95</inkml:trace>
  <inkml:trace contextRef="#ctx0" brushRef="#br0" timeOffset="17318.5">538 151 0,'0'22'156,"-21"-22"-125,21 21-15,0 1 15,0-1 0,0 1 16,0-1 31,0 1-46,0-1 15,0 1 78,21-22 15,1 0-46,-1 0-16,1-22 141,-22 1-172,0-1 234,0 1-187,0-1 124,-22 22-14,1 0-33,21-21-139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10T19:50:06.912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92 919,'44'-1,"-1"2,1 2,-1 2,31 8,67 25,18-13,32-16,96-6,-154 9,246-12,-198 12,82-12,73 36,244-37,-573-1,1 1,-1-2,0 1,-1-1,1 0,0 0,-1-1,0 1,0-2,0 1,0-1,-1 1,1-2,3-4,-4 5,88-78,-48 52,-37 27,0 0,-1 0,0 0,0-1,0 0,0 0,-1-1,0 0,0 0,-1 0,1-1,-1 1,-1-1,1-1,-1 1,-1-1,1 1,-1-1,-1 0,1 0,0-8,8-140,2 49,-1-12,-12 94,0 0,-2 0,-1 0,0 1,-5-13,6 30,0 0,-1 0,0 1,0-1,0 1,-1 0,0 0,0 0,-1 0,1 1,-1-1,0 1,-1 1,1-1,-1 1,0 0,0 0,0 0,-1 1,1 0,-4 0,-182-60,40 34,-131 26,-186 4,97 23,206-12,-130-3,126 7,-10 11,1 7,38 0,3 0,-21 15,76-25,60-22,0 1,0 1,0 1,1 1,0 1,0 1,1 1,0 1,-5 4,20-8,1-1,0 1,0 0,1 1,-1-1,1 1,1 0,-1 0,1 0,1 0,-1 0,1 1,0-1,1 1,0 0,0-1,1 1,0 0,0 0,1-1,-1 1,2 0,1 5,-2 29,0 113,1-145,0 0,1 0,1 0,0 0,0-1,1 0,0 1,1-2,0 1,0-1,0 0,2 1,0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10T19:50:00.231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154 775,'39'-11,"394"10,-199 1,-66-12,-129 13,81-11,8-3,-70 11,59-9,262 11,-246 12,77-10,-61 13,-1-6,116-10,-104 0,-5 0,-48-23,-13 25,-54 0,0 0,0-3,0-1,0-3,-1 0,8-5,-33 7</inkml:trace>
  <inkml:trace contextRef="#ctx0" brushRef="#br0" timeOffset="10762.302">202 656,'-7'-2,"0"0,0 0,0-1,1 1,0-2,-1 1,1-1,0 0,1 0,-1 0,1-1,0 0,0 0,0-1,1 1,-2-3,-11-11,-32-27,46 43,0 0,0 0,0 0,1-1,0 1,-1-1,1 1,1-1,-1 0,0 0,1 0,0 0,0 0,0 0,1 0,-1 0,1 0,0 0,0 0,0-1,1 1,-4-31,1-82,40 67,-13 25,80-79,-13 33,-15 45,123 19,15 3,327 4,-405 26,-11 3,49 8,84 3,51 0,-147-8,669-34,-803 2,1 1,-1 2,1 0,-1 2,0 1,7 4,92 7,-124-17,-1 1,1-1,-1 1,1 0,0 0,-1 0,1 0,-1 0,0 1,1 0,-1-1,0 1,0 1,0-1,0 0,-1 1,1-1,-1 1,1 0,-1 0,0 0,0 0,0 0,0 0,-1 1,0-1,1 0,-1 1,0 0,0-1,-1 3,15 78,-4 36,-10-112,-1 0,0 0,0 0,-1 0,0-1,-1 1,1 0,-1 0,-1-1,0 1,0-1,0 0,-1 0,-1 3,-35 52,37-53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2T07:31:31.241"/>
    </inkml:context>
    <inkml:brush xml:id="br0">
      <inkml:brushProperty name="width" value="0.05" units="cm"/>
      <inkml:brushProperty name="height" value="0.05" units="cm"/>
      <inkml:brushProperty name="color" value="#008C3A"/>
      <inkml:brushProperty name="ignorePressure" value="1"/>
    </inkml:brush>
  </inkml:definitions>
  <inkml:trace contextRef="#ctx0" brushRef="#br0">230 129,'-1'5,"0"0,-1-1,1 1,-1-1,0 1,-1-1,1 0,-1 0,0 0,0 0,0 0,0-1,-1 1,1-1,-1 0,0 0,0 0,-3 1,-26 25,-16 37,15-8,33-57,0-1,0 0,0 0,0 0,0 0,0 0,0 0,0-1,0 1,0 0,0 0,0-1,0 1,0-1,0 1,0-1,0 1,0-1,0 0,0 1,1-1,-1 0,0 0,0 1,1-1,-1 0,0 0,1 0,-1 0,1 0,0 0,-1 0,1 0,0 0,-1 0,1 0,0 0,0 0,0 0,0 0,0 0,0 0,0-1,0 1,0 0,1 0,-1 0,0 0,1 0,-1 0,1 0,-1 0,1 0,-1 1,2-2,1-1,1 1,0-1,0 1,1 0,-1 0,0 1,0-1,1 1,-1 0,1 0,0 0,-1 1,1-1,2 1,9-1</inkml:trace>
  <inkml:trace contextRef="#ctx0" brushRef="#br0" timeOffset="3591.454">140 296,'2'21,"-7"19,-43 24,31-15,17-49,0 0,0 0,0-1,0 1,0 0,1 0,-1 0,0-1,0 1,0 0,0 0,0-1,0 1,0 0,0-1,0 1,0 0,0 0,0-1,0 1,0 0,-1 0,1-1,0 1,0 0,0 0,0 0,0-1,0 1,-1 0,1 0,0 0,0-1,0 1,-1 0,1 0,0 0,0 0,0 0,-1-1,1 1,0 0,0 0,-1 0,1 0,0 0,0 0,-1 0,1 0,0 0,0 0,-1 0,11-3,0 0,-1 0,1 1,0 0,1 1,-1 0,0 1,0 0,0 1,5 0,10 0,-15 0,-7-1,0 0,-1 1,1-1,0 0,-1 0,1 0,-1-1,1 1,0-1,-1 1,1-1,-1 0,0 0,1 0,-1 0,0-1,1 1,-1-1,0 1,1-2,1-2,1 1,-1 0,0 0,1 0,0 0,0 1,0 0,1 0,-1 0,0 1,1-1,0 1,0 1,0-1,-1 1,1 0,0 0,1 1,-1 0,2 0,-7 0,1 0,0 0,0 0,0 0,0 0,0-1,0 1,-1 0,1-1,0 0,0 1,-1-1,1 0,0 0,-1 0,1 0,-1 0,1 0,-1-1,1 1,-1 0,0-1,0 1,0-1,1-1,1 1,-1 0,1 1,-1-1,1 1,0-1,0 1,0 0,0 0,0 0,0 0,0 1,0-1,0 1,0 0,0 0,0 0,0 0,0 0,0 1,1-1,-1 1,0 0,-1 0,1 0,0 0,0 1,0-1,-1 1,1 0,-1-1,1 1,-1 0,0 1,1-1,-1 0,0 1,-1-1,1 1,0-1,1 4,-4-4,-1 0,1 0,0 0,0-1,-1 1,1 0,-1 0,0-1,1 1,-1-1,0 0,0 1,0-1,0 0,0 0,0 0,0 0,0-1,0 1,-1-1,1 1,0-1,0 0,-1 1,1-1,0 0,0-1,-1 1,1 0,0-1,0 1,-1-1,1 0,0 0,-5 1,-305-1,282 13,26-7</inkml:trace>
  <inkml:trace contextRef="#ctx0" brushRef="#br0" timeOffset="6434.217">358 1,'1'3,"-1"1,0-1,-1 0,1 1,-1-1,1 0,-1 1,0-1,0 0,0 0,-1 0,1 0,-1 0,1 0,-1 0,0-1,0 1,-1 0,1-1,-79 112,43-44,-16 8,-20-2,57-62,16-13,0 1,1-1,-1 0,0 0,0 0,0-1,0 1,0 0,0 0,0 0,0-1,0 1,0 0,0-1,0 1,-1-1,1 0,0 1,0-1,0 0,-1 0,1 1,0-1,-1 0,1 0,0-1,0 1,-1 0,1 0,0 0,0-1,-1 1,1-1,0 1,0-1,0 1,0-1,0 0,-1 0,-20-25,18 17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2T07:31:47.709"/>
    </inkml:context>
    <inkml:brush xml:id="br0">
      <inkml:brushProperty name="width" value="0.05" units="cm"/>
      <inkml:brushProperty name="height" value="0.05" units="cm"/>
      <inkml:brushProperty name="color" value="#008C3A"/>
      <inkml:brushProperty name="ignorePressure" value="1"/>
    </inkml:brush>
    <inkml:brush xml:id="br1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66 734,'35'34,"-26"-28,0-1,0 0,0 0,0-1,1 0,0-1,-1 0,1-1,0 0,1 0,-1-1,0-1,0 0,4 0,21 2,55 23,230-25,-214-10,-22-1,120 5,-122 7,6 1,1 4,-1 3,0 4,28 11,364 71,-444-87,-28-6,-1 0,1 0,0 0,-1-1,1-1,0 1,0-1,0 0,0-1,0 0,6-2,5-1,0 1,1 0,-1 2,0 0,1 1,13 2,19 0,-32-2,-14 1,0 0,0-1,0 0,0 0,0-1,-1 0,1 0,0 0,0-1,-1 1,1-2,0 1,4-3,-2 1,1-1,0 2,-1-1,1 1,0 1,1 0,-1 0,0 1,1 0,-1 0,1 1,-1 0,0 1,1 0,82-6,43-1,-84 7,191-1,-186-25,51 10,11-9,155 24,-244 1,-26 0,-1 0,1 0,0 0,-1-1,1 1,0-1,-1 0,1 0,0 0,-1 0,1 0,0-1,-1 1,1-1,-1 0,1 0,-1 0,1 0,-1 0,1 0,-1-1,0 1,0-1,0 1,0-1,0 0,0 0,0 0,0 0,-1 0,1 0,-1-1,0 1,1-1,-1 1,0-3,7-72,63 21,-42-31,-26 81,1 1,-1-1,-1 1,1-1,-1 0,0 0,0-1,0 1,-1 0,0-1,0 1,-1 0,0-5,0 0</inkml:trace>
  <inkml:trace contextRef="#ctx0" brushRef="#br0" timeOffset="251.172">4018 426</inkml:trace>
  <inkml:trace contextRef="#ctx0" brushRef="#br0" timeOffset="620.786">4018 426,'-2'-10,"7"7,-4 8,-16-10,-141-89,144 85</inkml:trace>
  <inkml:trace contextRef="#ctx0" brushRef="#br1" timeOffset="40124.278">1683 55,'-36'11,"-264"-9,198 10,-165-12,137 24,-146-22,181 36,15-14,63-21,0 1,1 1,-1 1,1 0,0 1,1 1,0 0,-3 3,-25 28,27-32,9-5,1 0,0 1,0-1,0 2,0-1,0 1,1 0,0 0,-1 0,1 1,1-1,-1 1,1 1,0-1,-3 5,-41 38,44-47,0 2,1-1,-1 0,1 1,-1 0,1 0,0 0,0 0,1 0,-1 0,1 1,-1-1,1 1,0 0,0 0,1 0,-1 0,1 0,0 0,0 0,0 0,1 2,2 123,-1-126,1 0,0 0,0 0,-1 0,2-1,-1 1,0 0,0-1,1 0,0 1,-1-1,1 0,0 0,0-1,0 1,0 0,0-1,1 0,-1 0,0 0,0 0,1 0,-1-1,1 0,1 1,18 5,99 60,14-4,-127-57,1 0,-1 0,1-1,0 0,1-1,-1 0,0 0,1-1,0-1,-1 1,1-2,0 0,1 0,119-2,-52-22,-59 21,51-18,-65 18,1 0,0 0,-1 1,1 0,0 0,1 1,-1 0,0 0,0 0,1 1,-1 0,0 1,2 0,9-1,1338 1,-1281-27,151 26,12 1,-138 11,80 1,332-13,-273 28,-123 6,-110-34,-3-2</inkml:trace>
  <inkml:trace contextRef="#ctx0" brushRef="#br1" timeOffset="40659.98">4095 683</inkml:trace>
  <inkml:trace contextRef="#ctx0" brushRef="#br1" timeOffset="46008.576">3851 760,'189'-3,"-187"3,-1 0,0-1,1 1,-1-1,0 1,1-1,-1 1,0-1,0 0,1 0,-1 1,0-1,0 0,0 0,0 0,0 0,0 0,0-1,0 1,-1 0,1 0,0-1,-1 1,1 0,-1-1,1 1,-1 0,0-1,0 1,1-1,-1 1,0 0,0-1,0 1,-1-1,1 1,0 0,0-1,-1 1,1-1,-1 1,1 0,-1-1,0 1,1 0,-2-1,-2-20,7-82,-18-26,11 29,3 96,-1 0,-1 0,1 0,-1 1,0-1,0 1,0-1,-1 1,1 0,-1 0,0 1,0-1,0 1,-1 0,1 0,-1 0,0 1,0-1,-3 0,-14-10,9 6,0 1,0 1,0 0,-1 1,1 1,-1 0,0 1,-1 0,-4-1,-117-8,-34-28,40 4,-64-3,-54-8,92 5,17 34,87 9,-293-2,113 40,131-16,-47-11,94 5,47-14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2-09-18T05:47:36.614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879 274 16,'0'0'9,"0"0"2,0 0 0,0 0-1,0 0-1,0 0-2,0 0-1,0 0-2,0 0-1,0 0-1,-16 5 0,16-5 0,0 0 1,0 0-1,0 0 1,0 0 0,0 0 0,-17 13 0,17-13 0,0 0-1,0 0 1,-17 2 0,17-2-1,0 0 1,0 0-1,-20-6 0,20 6 0,0 0 0,-16-5-1,16 5 0,0 0 0,-17-6 0,17 6 0,0 0 0,-18-3 0,18 3 0,0 0 0,-23 2 0,23-2 0,-18 3 0,18-3 0,-22 4-1,22-4 1,-22 5 0,22-5-1,-22 10 1,22-10-1,-21 7 1,21-7 0,-18 8 0,18-8 0,0 0 1,-20-2-1,20 2 0,0 0 0,-17-4 0,17 4 0,0 0 0,-16-9-1,16 9 1,0 0-1,-21-8 0,21 8 0,0 0 1,-20-7-1,20 7 1,-17-4-1,17 4 1,-18-3-1,18 3 1,-22-2-1,22 2 0,-26-2 0,26 2 0,-26 2 0,26-2 0,-27 5 0,27-5 0,-30 8 0,14-3 1,-1 1-1,0 1-1,1 1 1,-1-2 0,-1 3 0,1-4 1,-1 3-2,1 1 1,-1-2 0,-1 2 0,3 2 0,-1 0 0,1 0 0,-1 2 0,17-13 0,-30 29 0,30-29 0,-24 30 0,24-30 0,-20 29 0,20-29 0,-13 30 0,10-13 0,3-17-1,-4 29 1,4-29 0,-2 29-1,4-12 1,-2-17 0,4 27 0,-4-27-1,7 28 1,-7-28 0,11 29 0,-5-12 0,1 0 0,-7-17 0,15 31 0,-15-31 0,14 24-1,-14-24 1,17 20 0,-17-20-1,20 11 1,-20-11 0,22 9 0,-22-9-1,28 6 1,-28-6 1,28 5-1,-28-5 0,29 4 0,-12-2 0,-1-1 0,1 3 0,0 0 0,-1-1 0,1 1 0,1 0 0,-1-1 0,-1 3 1,1-2-1,1-3 0,1 3 1,5 3-1,2-1 0,1 3 0,1-2 1,1 2-1,3 7 0,-1-5 0,0 4 0,-3-8 0,-2 4 0,0-7 0,-1 3 1,1-5-1,0-9 1,-2 5-1,0 0 1,0-2-1,2 4 1,-1-2-1,-2 1 2,2-1-2,-2 9 0,2-7 0,-3 0 0,2 2 1,-2-2-1,2-2 0,0-3 1,-1 3-1,0-6 0,1 7 1,4-7-1,-2 6 0,2-3 1,-3 5-1,5 7 0,-3-5 0,-1 7 0,2-7 0,-4 5 0,2-3 1,-4 3-1,0-3 0,0-4 0,-2 2 1,1 0-1,4 0 1,-1 1-1,-1-3 1,1-3-1,0 3 0,2 1 1,0 1-1,0 0 0,-4 0 0,0 0 0,2 1 0,0 6 1,0-3-1,0-4 0,4 0 0,-5-2 0,5-2 0,-2 0 0,2-4 0,-1-1 0,6 2 0,-3-6 0,3 5 0,-2-3 0,4 5 0,-1-7 0,1 10 0,0-10 0,-2 5 0,2-1 0,-4-8 0,4 3 0,-5-2 0,3 3 0,-4-4 0,4 6 0,-5-4 0,2 6 1,-3 1-1,1 1 0,0 1 0,-1-2 0,1 5 0,1-1 0,-3-2 0,4 4 0,-3 0-1,-1 0 1,-2-2 0,0 2 0,-2-3 1,-3 1-1,-1-4 0,-18 6-1,29-9 2,-29 9-1,24-11 0,-24 11 0,17-7 0,-17 7 0,0 0 0,0 0 0,18-11 0,-18 11 0,0 0 0,0 0 0,11-22 0,-11 22 0,8-17 1,-8 17-1,5-19 0,-5 19 1,4-18-1,-4 18 1,0-20-1,0 20 1,-2-22 0,2 22-1,-5-24 1,5 24 0,-10-26 0,10 26 0,-9-25 0,9 25 0,-14-26 0,14 26 0,-19-27 0,19 27 0,-22-31-1,22 31 1,-28-31-1,14 15 0,-3-1 1,-1 1-1,-3 1 0,1 2 0,-2 1 1,-2 1-1,2 0 0,-2 1 0,0 1 0,0 2 0,-2 0 0,2-3 0,-2 2 0,2 3 0,-1-1 0,-3 1 1,0-1-1,-3 1 0,0-1 0,-2 3 0,-1-1 0,-3-3 0,1 1 0,-1 1 0,-2-1 0,0-1 0,-1 1 0,1-1 0,0 3 0,1-1 0,1 3 0,2 0 0,2 2 0,1 2 0,1-2 0,0 4 0,1-3 0,2 3 0,1 0 0,-1-1 0,2-1 0,1 4 0,-1-1 0,2-1 0,-2 1 0,0-1 0,2 2 0,-2-5 0,3 3 0,-1-2 0,0 0 0,2-2 0,0 0 0,2 0 0,-2 0 0,2-2 0,-1 0 0,1 0 0,2-1 0,-1-1-1,1-2 1,1 1 0,17 5 0,-31-13 0,31 13 0,-32-15 0,32 15 0,-31-11 0,31 11 0,-29-9 0,12 4 0,17 5 0,-31-11 0,14 3 0,17 8 0,-33-12 0,15 4 0,-1 3 0,-1-2 0,0 1 0,-1 1 0,3-1 0,-1 2 0,1-1 0,-2-1 0,1 0 0,-3 0 0,2-1 0,-2 0-1,-4-1 1,-2 3-2,3-2 0,-1 5-1,0-2-1,6 8-2,-4-8-2,24 4-10,-24 6-7,24-6-1,-13-26 0,13-7 2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2-09-18T05:47:40.844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1004 23 6,'0'0'5,"0"0"0,0 0 2,0 0 0,0 0 1,-17-15 0,17 15 1,0 0-1,0 0 1,0 0-2,-11 18 2,11-18-3,0 0-1,0 0 0,-16 10-1,16-10 1,0 0 0,0 0-1,-19 1 0,19-1 0,0 0 0,-18-1-1,18 1 0,-19 0-1,19 0 0,-20 3 0,20-3 0,-28 8 0,12-3 1,16-5 0,-33 15 0,10-2 0,3-5-1,-2 5 1,-4-6 0,2 6-2,-2-4 1,-1 6-2,1-6 1,4 1 0,-4 1 0,2 0 0,2 0 0,0 0 0,0 0 0,1-1 0,-1-1 0,2 0 0,1 0 0,-1 3 0,0-1 1,0 0-1,-1 2 0,1 0-1,0 0 1,-1 2 0,-1 1-1,0-1 0,2 2 1,0-2-1,1 1 0,1 1 0,1-2 0,-1 2 0,5-1 0,13-16 0,-26 32-1,13-15 1,4 3 0,1-1 0,-1 7 0,6-4 0,-3 4 0,2 2 0,3-2-1,1 2 1,1-4 0,-2-2 0,4 0 0,-1-1 0,2-2 0,1 0-1,3-3 1,-1 1 0,2 0 0,4 0 0,-13-17 0,28 33 0,-15-16 0,3 1 0,-1 1 0,2 1 0,-3 1 1,1-1 0,2-1-1,-2-1 1,1 1 0,1-3 0,-3 3-1,1 0 0,2-1 0,-1 3 0,-1-3 0,2 1 0,-2-1 0,1 1 0,-16-19 1,31 28-1,-14-19 0,0 0 0,1 0 0,1-3 0,-1 0 0,2-1 0,1 1 0,-1-1 0,2 1 0,-2-1 1,4 1-1,2-2 0,0-1 0,0 3 0,0-2 0,1-1 0,-1 3 0,2 0 0,-4-1 1,1 1-1,1 1 0,0 1 0,0-1 0,2 0 1,1 1-1,1-3 0,-3 3 0,5-3 1,-1 3-1,0-1 0,3 1 0,-1-1 0,2 0 1,-2 1-1,4 1 0,-2-1 1,2-1-1,0-1 0,0 1 1,1-1-1,-1-1 0,2 1 1,0-3-1,-1-1 0,-1 2 1,-2-2-1,4-2 1,0 0-1,-1-2 1,-1 0-1,2-2 0,0-1 1,0-3-1,1 1 1,-1-2-1,1-2 0,5-1 0,-3 1 1,6-4-1,-2 4 0,6-2 0,0 4 0,2-2 1,-1 0-1,1 2 0,3-3 0,-6 3 0,3 0 0,-4 0 1,-2-1-1,0 3 1,-4 1-1,2 1 0,-2 1 1,-3 0-1,-2 2 0,-3 1 0,1 1 1,-7 1-1,1 1 0,-3 0 0,-2 0 0,0 2 0,-2-1 0,-1 1 1,0 2-1,-1-1 0,-2 1 0,0-1 0,1 1 0,-5 0 0,1-1 1,-1 1-1,-16-6 0,30 11 0,-30-11 0,31 13 0,-31-13 0,28 13 0,-11-8 0,-17-5 0,33 11 0,-15-7 0,1 0 0,1 0 0,2-3 0,0 3 0,2-2 0,-2-2 0,2 0 0,2 0 0,-2-2 0,0 0 0,0 0 0,2 1 0,-2-1 0,0 0 0,0 0 0,0 0 0,0 0 0,-2 0 0,0 1 0,4-1 0,-4 0 0,0 0 0,2 0 1,0 0-1,-2-1 0,0 1 0,0 0 0,-3 2 0,3-2 0,-5 2 0,1 0 0,0 0 0,1 0 0,-3 2 0,3 0 0,-1 0 0,-1-1 0,1 1 0,1 0 0,-1 0 0,-1 0 0,3-2 0,2 2 0,0-2 0,2 2 0,-2-1 0,2 1 0,0 0 0,2 0 0,0 0 0,-2 0 0,0 0 0,0-2 0,0 0 0,0-2 0,-2 0 0,4 0 0,-2 0 0,0 2 0,0 0 0,0 0 0,0 0 0,-2 2 0,2-2 0,0-2 0,-2 0 0,2-1 0,2-3 0,-2-1 0,2 1 0,-1-1 0,1 1 0,0 2 0,4-1 0,1 3 0,0-2 0,-1 2 0,1 1 0,0-3 0,1 0 0,1-3 0,-3-1 0,-1 1 0,2-1 1,-1 1-1,-1 0 0,3 1 0,-1 0 0,-1 5 0,-1-1 0,-1 0 0,1 0 0,1 0 0,1 0 0,-1 0 0,-1-1 0,4 1 0,1-2 0,2 0 0,-4 3 0,3-3 0,-4 2 0,2 2 0,1-2 0,-5 2 0,1 0 0,-1 0 1,1 0-1,-3-2 0,3 2 0,-1 0 0,4-2 0,1 2 0,-1 0 0,0 0 0,2 2 0,-2 0 0,2 2 0,0 0 0,-3 1 0,-1 1 0,2-1 0,-1 1 0,3-1 0,-2-1 0,0-2 0,2 2 0,0-2 0,3-1 1,1-1-1,3 2 0,0 0 0,1 2 0,-1-2 0,1 1 0,-3 1 0,-1 2 0,-2-3 0,-2 1 1,0 0-1,-2-2 0,0 0 0,1-1 1,2 3-1,1-2 0,2 4 0,0 1 1,1 2-1,3 2 0,-1 0 0,2 4 0,-3-2 0,0 0 0,1-2 0,-1 1 1,1-3-1,-3-2 0,5 3 0,0-3 0,0 0 0,3 3 0,-3 1 1,2-2-1,2 2 0,2-1 0,-6-1 0,0-2 1,-3-3-1,-1 0 0,-3-6 1,0 0-1,-2-2 1,0-1-1,-3-1 0,-1-1 1,-2-1-1,-1 1 0,0-2 0,-2 1 0,-4-3 0,0-2 0,-2-2 0,-1-2 1,1-1-1,0-1 0,-3-3 1,1-4-1,1 0 0,-1-2 0,-1 0 1,-3-1-1,1-1 0,0-2 0,-2 1 0,-2-2 0,2 1 0,-2-1 0,2-1-1,-2 1 1,0-3-1,0 1 1,0 0-1,0 0 1,-5-2-1,1-1 1,-3 3 1,-1 1-1,-4 0 0,-1 3 1,2 1-1,-8 2 0,3 2 1,-4 0-1,-1 2 0,-4 4 0,-3-3 1,-3 3-1,-2 0 0,-2-1 0,-2 1 0,0-1 1,0 1-1,0-2 0,0-1 0,1 3 0,1 0 0,0 1 0,-4 1 0,-3 1 0,-2 0 1,-3 2-1,-2 0 0,-3 2 0,-3-1 0,-2 1 0,-4 0 0,2 1 0,0-1 0,-4 4 0,-3 2 0,-2-1 0,0 5 0,-2 1 0,0 2 0,-4 2 0,0 1 0,1-1 0,3 2 0,0-2 0,-4-2 0,2 0 0,-2 0 0,4 0 0,0 0 0,-2 0 0,-1 0 0,-1 0 0,2 0 0,-5 0 0,-2-2 0,-2 0 0,-1 0 0,0-2 0,0 4 0,1-1 0,-2 2 0,2 1 0,3 0 0,1 0 0,1 0 0,2 0 0,1-2 0,-3-2 0,4 0 0,-1-2 0,-1 2-1,-3 1 1,-1 1 0,-3 0 0,4 0 0,-3 0 0,1 0 0,4 0 0,1-2 0,4 0 0,-4 0 0,4-2 0,-2 2 0,1 1 0,1 1 0,0 0 0,-4 1 0,2-1 0,2 2 0,-2-2 0,2-2 0,-4 1 0,2-3 0,1 0 0,-1 0 0,-2 1 0,4-1 0,2 2 0,-2 0 0,4 0 0,-1 1 0,-1-1 0,0 0 0,2 0-1,-1 2 1,1-2 0,0 2 0,-1 0 0,-1 2 0,4 0 0,-3-2 0,-1 2 0,0-2 0,0 0 0,1-2 0,1-2 0,3 2 0,3 1 0,1-1 0,2 2 0,1 2 0,3-1 0,1 5 0,1-2 0,-3 1-1,1 1 1,1-3 0,1 1 0,-1-4 0,1 2 0,-3-2 0,1 0 0,3 0 0,-1-2 0,-3 2 0,-3-2 1,0 0-1,-2 2 0,2-1 0,0 1 0,0-2 0,-2 0 0,2 0 0,4 2 0,0 0 0,-1-2 0,3 2 0,1-2 0,-2 0 0,5 2 0,-1-1 0,0-1 0,-2 0 0,2 2 0,-3 0 0,1-2 0,-2 0 0,1 0 0,-1-1 0,-5-1 0,2-2 0,-6-3 0,-2 2 0,-8-4-2,-7 1 1,-3-5-2,-2 6-2,-7-8-7,5 4-18,2 10 0,-2-3 0,17 14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2-09-18T05:47:50.801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1165 46 8,'-26'2'8,"26"-2"0,0 0 1,-17 19 0,17-19-1,0 0 1,-20 10-1,20-10 0,0 0 0,0 0 2,0 0-3,-17 8 0,17-8-1,0 0-1,0 0-1,0 0 0,-18 9 0,18-9 0,0 0-1,-17 13 0,17-13 0,0 0 0,-16 11 0,16-11-1,-17 4 0,17-4 0,-18 0 0,18 0 0,-22 0 0,22 0-1,-30 0 1,30 0 0,-31-2-1,13 0 0,-1 2 2,-1 0-2,-2-2 0,0 0 0,0 0 0,-2 1 0,0-1 1,-2-2 0,4 2 0,-2-3-1,2 3 1,0-4-1,1 4 1,1-3-1,2 1 0,1 0-1,17 4 1,-29-8-1,29 8 0,-26-11 1,26 11-1,-28-10 0,28 10 1,-27-11-1,27 11 1,-32-3-1,14 3 1,0-2 0,1 4-1,-3-2 1,-1 3-1,1-3 1,0 4-1,0-2 0,-1 2 0,1 1 0,-2 3 0,4 2 0,-1 1 0,-1 2-1,2 2 1,1 0 0,2 1 0,0 1-1,3 0 1,12-17 0,-23 30 0,23-30-1,-16 25 1,16-25 0,-11 24 0,11-24-1,-6 26 1,4-10 0,2 1-1,-1 4 1,1-1 0,1 1 0,-1 2 0,2-1 0,0-2 0,2 1 0,-2-4 0,3 3 0,1-3 0,1-2-1,-7-15 1,19 28 0,-10-11-1,-9-17 1,29 30 0,-12-21 0,1 6 0,-1-6 0,3 6 0,-2-6 0,3 0 0,-3 0 0,2-2 0,-1 1 0,1-1 0,2 1 0,0-3 0,0 1 0,2-1 0,2 3 0,-2-3 0,6 5 0,-3-3 0,1 1 0,3-1 0,0 2 0,-1-3 0,5 1 0,2-1 0,0-1 0,1 1 0,3 0 0,-1-2 0,3 4 0,1-1 0,-6 2 0,3 1 0,-2-1 0,-1 2 0,1 0 0,0 0 0,1 0 0,3-1 0,-3 1 0,2-2 0,-1 1 0,-1-1 0,-2-2 0,1 2 1,-6-4-1,-2 1 0,3-3 0,-1 1 0,2-2 0,0-2 0,3-2 0,1-2 1,3 1-1,3 1 0,1-2 0,-2 0 0,2 3 0,-2 1 0,-2-2 0,3 4 0,-7-4 0,1 0 0,-2 2 0,2-2 0,-4 1 0,1-1 0,5 2 0,-1-2 0,5 4 0,1-2 0,2 2 0,1-1 0,5 3 0,3-1 0,-4 1 0,2 0 1,4 1-1,-2-1 0,2 0 0,0 0 0,0-3 0,-2-1 0,2 0 1,-2-1-1,-1 1 0,-1 0 0,-3-2 1,1 2-1,-2 2 0,3-1 0,-1 1 0,1 0 0,-3-4 1,3 0-1,1-1 0,2-1 0,0-3 0,0-1 0,3-1 1,1 4-1,1 0 0,-1 1 0,0 2 0,-2 2 0,-6 0 0,1 2 0,-6 0 1,-2-2-1,-4-2 0,-1 0 0,-3 0 0,3-1 0,-3 1 0,1-2 0,-2 0 0,0 0 0,0 3 0,1-3 0,-3 2 0,0-4 0,0 1 0,0-1 0,-2-1 0,-1-1 0,-3-1 0,-1 0 0,0 0 0,-5-3 0,0 1 1,-1-2-1,-4 0 0,1 1 0,-3-3 1,-16 15-1,24-27 0,-15 10 1,-1 0-1,-5-5 0,1 3 1,-4-6-1,-2-5 1,0 1-1,-5-3-1,-2-1 1,-2 2 0,-2 3 1,-6-3-1,1 7 1,-6-1-1,2 7 1,-6 0 0,1 3 0,-3 0-1,-1 2 1,0 2-1,-3 0 1,-1 2-1,2 0 1,-4-1-1,4 1 1,-2 2-1,-2-3 1,1 3-1,-1 1 0,-2 1 1,2 1-1,-3 0 0,-1 3 0,1 0 0,-3 1 1,3-2-1,-4 2 0,-2-4 0,-1 2 0,0-2 0,-1 1 0,0 1 0,-2-2 0,2 4 0,0 0 0,0 0 0,5 0 0,-3 0 0,4 2 0,-1-2 0,3 0 1,-1 0-2,1 0 2,-1 0-1,-1 0 0,1 0 0,-1 0 0,0-2 0,-2 0 0,1 0 0,5-1 0,-3-1 0,2 0 0,-1 1 0,-1-1 1,1 0-1,-3-1 0,1 1 0,0-2 0,-1 1 0,3-3 0,1-1 0,2-2 0,0 0 0,4 0 0,-2-1 0,4 3 0,1 0 0,1 2 0,0 2 0,3-1 0,-2 2 0,4 1 0,2-3 0,0 2 0,0-1 0,-2-1 0,0 1 0,2-3 0,-2 5 0,0-3 0,-2 2 0,0 2 0,1 1 0,1 1 0,-2 0 0,2 0 0,0 1 0,0 1 0,0-2 0,0 2 0,0 0 0,0-2 0,0 2 0,0 2 0,0-3 0,-1 3 0,1 0 0,0 0 0,2 1 0,-4-1 0,2 0 0,0-3 0,0 3 0,0-2 0,-2 2 0,2-2 0,0-1 0,1 1 0,-1 0 0,1 0 0,1 0 0,0 0 0,-2-2 0,0 2 0,0-1 0,2-1 0,-2 2 0,-1-2 0,-1 2 0,0-2 0,-2-2 0,1 2-1,-3-5 1,-3 1 0,0-3 0,1-1 0,-1 1 0,-4-3-1,2 5-1,-6-1 0,3 12-2,-5-2-3,5 12-2,-8-3-9,1-2-11,10 0 1,4-27 0,20-14-1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20-09-22T17:14:53.129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25 0 0,'25'0'234,"-25"12"-203,0 1-31,0 12 32,0-13-1,0 1 0,0-1 0,0 1-31,0-1 32,0 1-32,0 12 15,-13-25-15,13 12 63,0 1-48,-12-13 1,12 12 46,0 1-30,0-1-1,-13-12-15,13 13 77,0-1-61,-12-12-32,12 25 46,0-12-46,0 0 47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2-09-18T22:56:01.126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1504 33 22,'0'0'8,"0"0"1,0 0 2,0 0-1,0 0-1,0 0-1,0 0 2,0 0-1,0 0 0,0 0-2,0 0 0,-23-8-2,23 8 0,0 0-1,0 0-1,0 0 1,0 0-1,0 0 0,0 0 1,0 0-1,-8-25 1,8 25-1,0 0 1,0 0-1,0 0 0,0 0-1,0 0 0,0 0-1,0 0 0,0 0 1,0 0-1,3 36 0,-3-36 0,2 38 1,-2-12-1,3-1 0,-3 4 0,0 1 0,0 1 0,0 0-1,0 2 1,2-2-1,1 0 0,0-3 0,-1 3 0,1-3 0,2 0 0,-3 0 0,4 1 0,-1-1 0,-3 3 0,1-1 0,2 4 0,0-1 1,-2 3-1,-1-3 0,1 3 0,0-3 0,-1 1 0,1 2 0,-1-3 1,-2 3-1,3 2 0,-3-2 0,2 3 1,1 2-1,-3-5 0,0 2 1,3-5-1,-1 3 0,-2-5 0,3 2 1,-6-2-1,6 3 0,-3-1 0,2 0 0,1 1 0,2 1 0,-2-1-1,-1 2 2,3 0-1,-5 0 0,6-6 0,-6 6 0,0-5 0,2 2 0,-2-2 0,0 2 0,3-2 0,-3-3 1,-3 6-2,6-6 1,-3 3 0,2-1 0,-2-4 0,3 2 1,-3-2-1,0-3 0,2 0 0,-2 0 1,0-23-1,0 39 1,0-39 0,3 38 0,-3-38 0,0 33 1,0-33-1,-3 31 0,3-31 0,-2 23 0,2-23-1,0 0 0,-3 26-2,3-26-3,0 0-7,0 0-15,-7-28 0,7 28 0,2-62-1,6 24 1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4-09-16T17:19:18.661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0 0,'0'0,"0"0,0 0,33 0,0 0,0 0,0 0,33 0,-33 33,0 0,33-33,-66 0,66 33,-66 0,33-33,-1 0,1 33,0-33,0 66,33-33,0 33,0-33,0 33,-33-34,33 1,-33 0,33-33,-66 0,33 33,0 0,0-33,-33 66,66-33,-66 0,33 0,0 0,0 33,-33-66,0 99,33 33,33 0,-33-33,0-33,33 0,-33 33,33-33,-33 0,0 33,33 0,-33 33,33 33,-1 0,34-67,-33 67,0-66,33 66,-33-66,-66-33,66 0,-33-33,-33-33,0 33,0 0,33 33,0 0,0 33,33 0,0 33,0-33,0 33,-33-66,33 0,0 33,-33-33,33 32,33 100,0-33,-33 0,0-66,-1 0,-32 0,33-33,-33-33,0 0,-33 0,66 0,-33 33,0 0,0-33,33 33,0 33,-33-33,33-33,-33 66,33-33,0 0,-33-33,0 0,0 33,-33-33,66 32,-33-32,33 33,-33-33,0 0,0 0,0 0,-33-33,33 33,0 0,0 0,0 0,0 0,-33-33,33 0,0 66,33-33,-1 33,1-33,-33 33,33-33,-33 0,33 0,33 33,-33 0,0 0,33 0,-33 0,0-33,0 33,33-66,-33 33,0 33,0-66,66 33,-33-33,-33 0,-66 0,65 0,-65 0,66 33,-33-33,0 33,33-33,0 0,-66 33,66-33,-66 0,33 0,-33 0,66 33,-66-33,66 33,-66-33,33 0,-33 0,0 33,33-33,-33 0,33 0,0 0,-33 0,0 33,33-33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570" units="in"/>
          <inkml:channel name="Y" type="integer" max="21430" units="in"/>
          <inkml:channel name="F" type="integer" max="255" units="dev"/>
        </inkml:traceFormat>
        <inkml:channelProperties>
          <inkml:channelProperty channel="X" name="resolution" value="3463.03027" units="1/in"/>
          <inkml:channelProperty channel="Y" name="resolution" value="3463.15454" units="1/in"/>
          <inkml:channelProperty channel="F" name="resolution" value="INF" units="1/dev"/>
        </inkml:channelProperties>
      </inkml:inkSource>
      <inkml:timestamp xml:id="ts0" timeString="2009-09-29T06:40:32.244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546 0 43,'0'0'16,"0"0"-1,0 0 1,0 0-2,0 0-3,0 0-2,0 0-3,0 0-1,0 0-1,0 0 0,0 0-1,0 0 1,0 0 1,0 0 0,0 0 0,0 0 1,-8 13-2,8-13 0,-15 21-1,3-6-1,1 1-1,-4 1 0,1 3-1,-2 1 1,-1 3-1,-2-3 2,-2 5-1,-4-4 1,2 3 0,-2-4 0,5 0 0,-2-5 0,1 1 0,1-4-1,1 0 0,1-1 0,0 0 0,-2 1 0,1 0 0,-2 2-1,2 1 1,-2-3-1,3 0 1,1-1-1,4-1 1,0-2 0,13-9 0,-18 13-1,18-13 1,-9 12-1,9-12 1,0 0-1,-2 18 0,2-18 0,3 16 0,-3-16 0,3 18 0,-3-18 0,2 21 1,-2-21-1,0 18 0,0-18 0,0 17 1,0-17-1,4 16 0,-4-16 0,14 15 0,-2-6 0,2 0 0,3 2-1,0 0 2,1 2-1,3 2 0,1-1 0,0 3 0,-3 0 0,2 1 0,1 3 0,2 1 1,1 3-1,0 1 0,-2 0 0,3 0 0,0-2 0,-1 1 0,0-3 0,-1-1-1,-3-4 0,-3-4 0,4 0-3,-9-8-4,7 7-7,-20-12-20,11 5-1,-11-5-2,8-12 3</inkml:trace>
  <inkml:trace contextRef="#ctx0" brushRef="#br0" timeOffset="1281">866 247 25,'0'0'20,"0"0"-2,9-13 1,-9 13 0,0 0-2,0 0-2,0-14-1,0 14-2,0 0-1,0 0-3,0 0-2,0 0-2,-9 20-1,4-3 0,-8 3-1,0 9 0,-5 3 0,-3 10 1,-4 1-1,-2 4 0,-1-1-1,2 1 1,-1-3-1,1-2 0,2-7-1,4-4 0,4-7 0,3-3 0,3-8 0,10-13 0,-13 16-1,13-16-2,0 0-3,0 0-6,0 0-14,18-14-10,-8 1 1,8-1-2</inkml:trace>
  <inkml:trace contextRef="#ctx0" brushRef="#br0" timeOffset="1734">1115 277 39,'0'0'28,"0"0"1,0 0-3,0 0-12,-17-10-4,17 10-3,-10 12-1,6 2-2,-1 3 0,1 6 0,-3 3-2,1 5 0,-1 3-1,1 4 0,-1 1-1,1 1 1,-3-1-1,2-1 0,4-2 0,-1-1 1,2-5-2,1-4 2,2-5-1,1-5 0,-2-16 0,9 14 1,-9-14-1,14-7 0,-5-4 1,4-4-1,3-4 1,0-1-1,3 0 0,0 0 1,-2 3 0,0 4-1,-2 4 0,-2 7 1,-1 4-1,-12-2 1,15 16-1,-8-3 0,-1 1 0,0 2 0,-1-1 0,0 1 1,1-2-2,1-1 1,2-1-2,-9-12 0,22 14-3,-22-14-5,27 0-9,-7 1-14,-7-12 0,6 3 1,-5-12 1</inkml:trace>
  <inkml:trace contextRef="#ctx0" brushRef="#br0" timeOffset="2406">1612 203 29,'0'-11'30,"0"11"3,0 0 0,0 0-11,7 14-5,-16-2-3,9 12-4,-10 2-3,7 9-1,-4 0-3,1 7-1,0 2-1,5 2 0,1 0-1,2 3 1,1-3-1,1 2 0,-2-1 0,3-3 0,1-1 0,-4-5-1,1-4-1,-4-11-3,6 1-2,-5-24-10,0 0-20,2 14 1,-3-26 0,4 1 1</inkml:trace>
  <inkml:trace contextRef="#ctx0" brushRef="#br0" timeOffset="2828">1736 163 32,'0'0'31,"-1"-22"1,1 22 1,0 0-12,0 0-5,0 0-4,0 0-3,5 12-3,-5-12-1,8 18-1,0-7-1,7 4-1,6-2-1,2 1 1,6 0-2,1 3 1,-1-1 0,6 2 0,-9-1 1,1 1-1,-7-1 1,1 1 0,-8-2 0,-2 1-1,-2-3 0,-2 3 0,1-3 0,-3 3-1,0 0 0,-1 4 1,0 0-2,-3-1 2,-1 2-2,-4 1 1,0 0 0,-1 0 1,-5 1-2,-2 0 2,0 2-2,-2 0 2,0 2-1,-2 0 0,-2 4-1,-1-3 1,1 0 0,-4-3 0,2-1 0,2-2-1,0 1 1,1-4 0,4-3 0,1 1 0,2-1 0,3 0 0,0 0 0,1 0 1,1-1-1,3-2 0,-3 0 1,3-2-1,2-12 0,-4 15 0,4-15-1,0 0-2,0 0-5,0 0-19,-9-26-12,13 8 2,-3-8-2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2-09-18T22:56:02.342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1424 254 20,'0'0'12,"-36"-18"0,36 18 2,0 0 1,-23 10 0,23-10-3,0 0-2,-29 5-1,29-5 0,0 0-2,0 0-1,0 0 0,-23 0-1,23 0 0,0 0-2,-15 33 0,15-33 0,-16 46-1,6-17 0,-3 7-1,-2-6 0,2 4 0,0-6-1,2-2 1,11-26 0,-15 33-1,15-33 1,0 0 1,0 0 0,0 0 0,0 0-1,0 0 1,21-41 0,-14 18-1,4-5 0,2-8 0,-3 2 0,3 1-1,0-5 1,0 4-1,2-2 0,1 8 1,-1-3-1,0 3 1,-2 2 0,-13 26-1,29-38 1,-29 38 0,18-23 0,-18 23 0,0 0 0,0 0 1,26 5-1,-26-5 0,15 36 0,-7-10 1,2 2-1,0 3-1,-2 4 1,2-1-1,-2 2 0,0-8 0,0 0 0,2-5 0,-10-23-2,21 36 0,-21-36-4,28 15-4,-28-15-15,39-5-1,-39 5-1,31-20-1,-31 20 1</inkml:trace>
  <inkml:trace contextRef="#ctx0" brushRef="#br0" timeOffset="1083">1421 41 40,'0'0'15,"0"0"2,0 0 1,0 0-3,0 0-2,-15 25-2,15-25-2,5 31-1,3-8-2,7 5-1,3 6-1,8 2-2,3 2-1,9 1-1,9-4-2,-4-4-3,9-8-8,7 6-8,-23-29 0,13 15-2,-25-23 1,4 18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2-09-18T22:56:04.796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155 2459 52,'0'0'18,"13"26"2,3-1-2,-16-25-5,0 46-3,-3-23-2,3 8-2,-5-3-2,3 3 0,-4-3-1,-4-5 0,7 6-1,3-29 1,-10 46-1,10-46 0,-8 41 1,8-41-2,-2 31 0,2-31 1,0 0 0,18 25 0,-18-25 0,23 5 0,-23-5 1,26-7 0,-26 7-1,31-21 0,-8 8-1,-23 13 0,34-33-1,-34 33-3,36-36-2,-36 36-7,36-28-13,-36 28 0,7-31-1,-14 5 0,7 26 1</inkml:trace>
  <inkml:trace contextRef="#ctx0" brushRef="#br0" timeOffset="743">457 2567 47,'0'0'17,"0"0"0,0 0 1,26 43-5,-26-43-2,10 41-2,-2-13-4,-3-5 0,3 6-2,-8-29 0,10 46-1,-10-46 1,13 43-1,-13-43-1,10 29 1,-10-29-1,6 23 0,-6-23 0,0 0-1,0 0 1,0 0 1,0 0-1,23 13-1,-23-13 1,0 0 0,23-39 0,-23 39 1,31-44-2,-18 16 0,5 3-2,-3-4 2,9 9 0,-9-3 0,-15 23-1,28-33 1,-28 33 0,26-16 0,-26 16 0,0 0 0,23-5 1,-23 5 1,0 0 0,18 31 0,-18-31 1,8 36-1,-8-36 1,8 43-1,-8-43 0,8 44-1,-8-44 1,5 33-2,-5-33 1,0 0 0,8 26-1,-8-26 1,0 0-1,25 0 1,-25 0 0,23-18-1,-23 18 0,31-23 1,-31 23-2,37-23 1,-37 23-1,33-18 1,-33 18 0,34-13 0,-34 13-1,25-5 1,-25 5 0,0 0 0,29 5 1,-29-5-1,0 0 1,23 20-1,-23-20 1,0 0 0,15 34-1,-15-34 1,11 25-1,-11-25 1,13 24-1,-13-24 0,0 0 0,0 0 1,25 23-1,-25-23 0,0 0 1,26 2-1,-26-2 0,0 0 1,29-5-1,-29 5 1,0 0-1,28-13 0,-28 13 0,23-10 1,-23 10-1,26-18 0,-26 18 0,28-21 0,-28 21 0,29-20 0,-29 20 0,23-18 1,-23 18-1,0 0 0,0 0 0,0 0 1,0 0 0,0 0-1,0 0 1,20 26 1,-20-26-1,3 25 0,-3-25 0,5 31-1,-5-31 1,8 23 0,-8-23-1,0 0 0,13 23 1,-13-23-1,0 0 0,0 0 1,28 5-1,-28-5 1,23-7-1,-23 7 0,24-13 1,-24 13-1,23-21 0,-23 21 0,26-23 1,-26 23-1,23-28-1,-23 28 1,20-31 0,-20 31 0,16-23 0,-16 23 0,0 0 0,-8-25 0,8 25 0,0 0 1,-39-16-1,39 16 0,-43-18 0,14 5 1,3 3-1,1-3 0,-1-2 0,0 0 0,26 15 0,-39-18 0,39 18-1,-28-3 1,28 3-1,0 0 0,-15 41 1,15-41-1,2 46 2,1-20-2,-3-26 2,13 46-2,-13-46 2,28 36-1,-28-36 0,36 26 0,-36-26 0,41 12 0,-17-6 1,-1-4-1,-23-2 0,38 0 0,-38 0 0,39 0 0,-39 0 1,34 0-1,-34 0 0,31 0 0,-31 0 1,33-8-1,-33 8 0,31-15 0,-31 15 0,31-21 1,-31 21-2,34-28 1,-34 28 0,30-43 0,-17 14-1,-2 1 2,4 3-1,-2 2 0,-3-1 1,-10 24-1,13-30 1,-13 30 0,0 0-1,0 0 1,0 0-1,-18 36 0,18-36 0,-23 46 0,10-21 0,5 4 1,-2-1-1,7-3 0,3-25 1,3 39-1,-3-39 1,16 28-1,-16-28 1,23 23-1,-23-23 1,31 16-1,-31-16 1,33-3 0,-33 3 0,34-18-1,-34 18 0,36-33 1,-36 33-1,28-41 0,-28 41 0,16-44 0,-16 44 0,-3-41 1,3 41-1,-23-36 0,23 36 1,-31-31-2,31 31 1,-26-12 0,26 12 0,0 0-1,-13 33 1,18-7 0,3-1 1,5 9-1,-3-1 0,3 3 0,0 0 1,0-3-1,-3 6 1,3-4-1,-2 4 0,-4 2 0,-4-3-1,-1 3 2,-2 0-1,-7-2 0,-4-1 0,-2-2 0,-5-2 0,0-6 0,0 0 1,18-28-2,-38 33 2,38-33-2,-31 13 2,31-13-2,-23-20 2,23 20-2,-21-49 1,13 18 0,3-2-1,0-1 1,0-1-1,7 6 1,1 6 0,-3 23-1,15-33 1,-15 33 0,36-18 0,-36 18 0,44-10 1,-18 5-1,-3-3 0,6 3 1,-6-3-1,3-2 0,-1 0 0,1 2 0,0-2 0,0-1 0,-1 1 0,4 0 0,-3-3 0,2-2 1,0-3-1,3-5 0,-2-3 0,-1-2 0,0-3 0,-4 0 0,-1 0 0,-5-2 0,-3 2-1,-7 3 2,-3 3-1,-5 25 1,-10-39-1,10 39 0,-31-26 1,31 26-1,-41-5 0,15 8 0,3 5-1,23-8 1,-36 25 0,36-25 0,-26 41-1,21-18 1,0 0 0,7 6 0,1-4 1,-1 3-1,3-5 0,3 3 1,2-3-1,-2 0 1,-8-23-1,21 39 0,-21-39 0,28 31 0,-28-31 1,36 17-1,-36-17 0,44 0 0,-21-2 0,3-11-2,2 5-3,-9-15-8,11 5-12,-6 0-7,-11-7 1,5 2-1,-3-8-1</inkml:trace>
  <inkml:trace contextRef="#ctx0" brushRef="#br0" timeOffset="3877">3139 3000 49,'7'23'19,"-7"-23"2,0 0-1,0 0-5,31-31 0,-31 31-3,26-51-3,-5 20-2,-1-12 0,6-4-2,-3-6 0,3 4 0,-8-2 0,5 4 0,-15 1 0,2 10 0,-12 0 0,4 13 0,-2 23-1,-18-33-1,18 33-1,-23-13-1,23 13 0,-26 10 0,26-10-1,-25 31 0,25-31 0,-21 41-1,13-13 1,3 3 0,0 0 0,0 2-1,5 1 2,2 2-1,4 2 0,-1-2 0,2-3 1,1-2-1,3-3 0,-1-2 0,-10-26 0,20 41 0,-20-41 0,24 28 0,-24-28 0,0 0 0,36 26 0,-36-26 0,36 8 1,-36-8 0,46-3 0,-20-2 0,0-3-1,0-2 1,-3-3 0,-23 13 0,39-28-2,-39 28 1,30-28 0,-30 28 0,24-23-1,-24 23 1,23-18-1,-23 18 1,23-6-1,-23 6 1,0 0 0,0 0 0,28 29 0,-28-29 0,8 28 0,-8-28 0,5 33 1,-5-33-1,13 28 0,-13-28 0,0 0 0,23 26 1,-23-26-2,0 0 0,39-8-2,-39 8-4,41-30-9,-28 7-11,10-8-4,-2-8 0,0-4 1,-6 2-1</inkml:trace>
  <inkml:trace contextRef="#ctx0" brushRef="#br0" timeOffset="4639">3814 2715 106,'-26'-10'28,"26"10"0,-15-36 0,5 5-17,10 31-4,13-41-7,-11 18-7,-2 23-15,31-25-7,-31 25 2,34-16-2,-34 16 0</inkml:trace>
  <inkml:trace contextRef="#ctx0" brushRef="#br0" timeOffset="5126">4031 2841 46,'0'0'20,"5"-28"2,-5 28 1,0 0-1,0 0-6,0 0-3,8-23-3,-8 23-2,0 0-2,0 0-1,0 0-1,10 33 0,-10-33-1,10 38 0,-10-38 0,21 49-1,-16-23 0,11 5 0,-9-3 0,4-3-1,-11-25 1,15 39-1,-15-39 0,0 0 0,31 13 0,-31-13 0,34-21 0,-9 3-1,-1-2 1,-1-1-1,0-2 0,-2 0 0,-21 23 0,38-33 0,-38 33 0,0 0 0,26-26 0,-26 26-1,0 0 1,0 0 0,0 0 0,0 0-1,0 0 1,23 28 0,-23-28 0,8 29 0,-8-29 0,18 33 0,-18-33 0,21 26 1,-21-26-1,0 0 0,25 25 1,-25-25-1,0 0 1,26-2 0,-26 2-1,29-26 1,-29 26-1,36-41 1,-18 13-1,8 0 0,-8-8 0,0-3 0,-3-2 0,3-2 0,-2-4 0,-3 1 0,-6 0 0,-2 2 1,1 6 0,-6 7-1,-6 6 1,6 25 0,-12-31 0,12 31-1,0 0 0,-26 7 0,26-7 0,-16 36 0,11-7 0,0 1-1,5 14 2,-8 2-1,8 0 1,0 0-1,-2 1 0,-1-1 0,6-5 1,-1-3-1,1-7 0,7-5 0,-10-26-1,13 38 1,-13-38 0,21 28 0,-21-28 0,0 0 0,20 29 0,-20-29 0,0 0 0,0 0 0,0 0 0,23 15 1,-23-15-1,0 0 0,24-23 0,-24 23 0,18-31 0,-18 31 1,23-41-1,-10 15 0,-3 3 0,-10 23-1,16-38 1,-16 38 0,10-31-1,-10 31 1,0 0-1,26-18 1,-26 18 0,0 0-1,0 0 1,28 8 0,-28-8 0,0 0 0,0 0 0,16 23 0,-16-23 0,0 23 0,0-23 1,-8 31-1,8-31 0,-13 33 0,13-33 1,-13 28-1,13-28 0,0 0 0,-15 23 0,15-23 0,0 0 0,0 0 0,0 0 0,0 0 0,0 0 0,0 0-1,0 0 1,10 23 0,-10-23 0,0 0 0,0 0 0,20 26 0,-20-26-1,0 0 1,29 13 0,-29-13 0,28 2 0,-28-2 0,29-2 0,-29 2 1,38-18-1,-38 18 0,49-31 1,-18 13 1,-5-2-1,5-1 0,0-2 1,-3 3-1,1 2 0,-1 2 1,-28 16-2,26-25 0,-26 25 0,23-16 0,-23 16 0,0 0 0,0 0 0,0 0 0,0 0-1,0 0 1,0 0-1,28-10 1,-28 10 0,0 0-1,0 0 1,0 0 0,29 15 0,-29-15 0,0 0 0,31 16-1,-31-16 1,25 18 0,-25-18 0,29 23 0,-29-23 0,33 28 0,-33-28 0,29 31 0,-29-31 0,20 28 0,-20-28 0,11 26 1,-11-26-1,0 23 0,0-23 1,-8 23-1,8-23 0,-13 25 1,13-25-1,-18 24 1,18-24-1,-26 20 0,26-20 1,-33 18-1,33-18 1,-34 13-1,34-13 0,-31 2 1,31-2-1,-31-5 0,31 5 1,-26-13-1,26 13 0,0 0 0,-25-20 0,25 20 0,0 0 0,0 0 0,0 0-1,0 0 0,0 0-2,0 0-2,0 0-4,2-23-13,-2 23-9,0 0-2,21-23 1,-21 23 0</inkml:trace>
  <inkml:trace contextRef="#ctx0" brushRef="#br0" timeOffset="441">96 2290 72,'3'-52'21,"-3"52"-1,0-36-1,0 36-14,0 0-4,-3-23-6,3 23-12,0 0-2,0 0-1,0 0 0,47 16 1</inkml:trace>
  <inkml:trace contextRef="#ctx0" brushRef="#br0" timeOffset="8850">1 4005 42,'0'0'17,"-3"28"1,3-28 2,0 0-4,0 0-2,0 0-1,0 0-3,0 0-2,0 0-2,0 0 0,-8-30-2,8 30-1,19-41 0,-9 15-1,3-2 0,-3-8 0,6 2 1,-6-4 0,3 2 0,-6-5-1,4 3 1,-6-6 0,-3 6-1,-2-9 1,0 9-1,-7-3 0,4 5 0,-7 0 0,5 8-1,-3 5 1,8 23-1,-10-31 0,10 31 0,0 0-1,0 0 1,0 0-1,-13 26 0,13-26 0,0 46 0,-3-13-1,3 6 1,3 4 0,-1 3 0,4 1-1,-1 1 1,-3 1 0,6-3 0,0-7-1,-3-1 1,5-7 0,-5-8 0,-5-23 0,16 38 0,-16-38 0,0 0 0,20 24-1,-20-24 2,24 5-1,-24-5 0,28 0 0,-28 0 1,36-8-1,-36 8 1,34-18 0,-34 18-1,28-23 1,-28 23 0,23-33-1,-23 33 0,11-34 1,-11 34-1,5-28 0,-5 28 1,0 0-1,-3-28 0,3 28 1,0 0-1,0 0 0,-28-10 0,28 10 0,0 0-1,-29-3 1,29 3 0,-28-3 0,28 3 0,-31-5-1,31 5 1,-36-10 0,36 10 0,-31-10 0,31 10-1,-23-10 1,23 10 0,0 0-1,-29 0-1,29 0 1,0 0-2,-20 28-1,20-28-2,-16 36-5,16-36-10,-20 38-7,17-12 0,3-26 1,3 38-1,-3-38 3</inkml:trace>
  <inkml:trace contextRef="#ctx0" brushRef="#br0" timeOffset="9960">574 3624 40,'0'0'17,"-6"38"1,6-38 2,-23 44-1,10-19-6,-2 6-1,-1 2-4,1-5-2,2 3-1,0-5-1,8-1 0,5-25-2,-5 36 2,5-36-2,8 26 0,-8-26-1,23 13 1,-23-13 0,31 5 0,-31-5 0,36-8 0,-36 8 0,38-18 0,-38 18 0,36-25 0,-36 25 0,34-34 0,-34 34-1,26-43 1,-13 20-1,-3-3 0,0 0 0,-2-2 0,0 3 0,-3-1 0,-5 26 0,5-38-1,-5 38 1,-5-24 0,5 24 0,0 0-1,-36 6 1,36-6-1,-36 28 1,36-28-1,-39 38 0,39-38 0,-33 36 0,33-36 0,-18 28 0,18-28 0,-3 23-1,3-23 1,15 26-1,-15-26 1,26 31 0,-26-31 0,36 28 0,-36-28-1,44 26 1,-44-26 0,46 17 0,-23-11 0,3-1 0,0-5 0,0 0 1,-3-5-1,3 2 0,-1-2 0,1-3 0,-3 1 0,0-1 0,-23 8 1,47-26-1,-24 11 0,0-3 1,0-3-1,-2-4 1,-6-1 0,1 1-1,-6-1 1,-2 0 1,-8 26-1,5-38 0,-5 38 0,0-26-1,0 26 1,0 0-1,0 0 0,0 0 0,0 0 0,0 0-1,13 28 1,-13-28 0,28 23 0,-28-23-1,36 24 1,-36-24 0,46 17 0,-20-6 0,3-1 0,-4 0 0,4 0 0,-4 3-1,-1 0 1,-24-13 0,33 28 0,-33-28 0,15 39 0,-17-16 0,-6 2 0,-5 1 0,-2 2 0,-3-2 0,-5-1 1,-1-4-1,1-6 0,23-15 1,-36 16-1,36-16 0,-36-3 1,36 3-1,-26-13 0,26 13 0,0 0 0,-25-20 0,25 20 0,0 0 0,0 0 0,0 0 0,0 0 0,0 0-1,0 0 1,0 0 0,0 0 0,0 0-1,2-23 1,-2 23 0,0 0 0,0 0 0,26-8 1,-26 8-1,0 0 0,0 0 0,0 0 0,0 0 0,0 0 0,0 0 0,0 0 0,0 0-1,28 3 1,-28-3 0,24 5 0,-24-5 0,28 5 0,-28-5 0,38 5 0,-38-5 0,42 0 0,-19 0 0,-23 0 0,44-3 0,-21 3 0,-23 0 0,41-7 0,-41 7 0,41-13 1,-41 13-1,36-31 0,-36 31 1,36-46-1,-15 20 0,-1-4 1,-2 2-1,-2-3 1,-3 3 0,-3 2-1,-7 0 1,-3 26 0,0-38-1,0 38 1,0 0-1,-29-26 0,29 26 1,-25 8-1,25-8 0,-29 26 0,29-26 0,-23 35 0,23-35 0,-18 47-1,10-24 1,3 2 0,3 3 0,-1 1-1,6-1 1,-3 3 0,5-6 0,0 1-1,3-3 1,-8-23 0,18 36 0,-18-36 0,25 25 0,-25-25 0,26 13 0,-26-13 0,31 0 0,-8-7 1,0-6 0,6-3-1,-4-2 1,6-2-1,-5-3 1,2 2-1,-28 21 1,39-30-1,-39 30 0,23-16-1,-23 16 1,0 0 0,0 0 0,0 0 1,21 23-1,-21-23 0,7 26 0,-7-26 0,11 28 0,-11-28 1,15 26-1,-15-26 0,0 0 0,28 28 0,-28-28 1,24 8-1,-24-8 0,28-6 1,-28 6-1,33-20 1,-33 20-1,34-36 1,-34 36-1,36-43 1,-18 17 0,-5 3-1,-3 0 1,-10 23 0,10-44 0,-10 44 0,-7-38 0,7 38 0,-21-36-1,21 36 1,-36-28-1,36 28 0,-41-16 0,41 16 0,-39 5-1,39-5 0,-38 26 0,38-26 0,-29 33-1,29-33 1,-15 31-2,15-31 0,0 0-2,0 0-1,0 0-1,0 0-1,0 0 0,0 0-1,36-25 0,-26-4 1,11 6 1,-8-13 1,5 3 1,-3-5 2,6 2 2,-6-3 1,1 1 2,-3 7 1,-3-2 2,0 10 2,-10-3 2,0 26 0,5-38 0,-5 38 0,0 0-1,3-23-1,-3 23-2,0 0-1,0 0-1,0 0-1,0 0 0,0 0-1,0 0 1,0 0-1,0 0 0,0 0 0,-3 28-1,3-28 1,3 36 0,-3-36-1,5 43 1,-2-15-1,-1-2 0,1 2 0,-1 0 0,3 1 0,1-1 0,-1-3 0,0 1 0,3 0 0,-1-3 0,-7-23 0,16 41 0,-16-41 0,15 38 0,-15-38 0,16 36 0,-16-36 0,13 28 0,-13-28 0,7 31-1,-7-31 1,13 28 0,-13-28 0,16 28 0,-16-28 0,10 26 0,-10-26 0,0 0 0,15 23 0,-15-23 0,0 0 0,0 0 0,16 23 0,-16-23 0,0 0 0,0 0 0,15 23 0,-15-23 0,0 0-1,0 0 1,23 16 0,-23-16-1,0 0 0,29 5 0,-29-5-1,25-3-1,-25 3-2,42-10-4,-42 10-12,41-36-8,-13 18-2,-2-10 1,7 2-2,-15-7 3</inkml:trace>
  <inkml:trace contextRef="#ctx0" brushRef="#br0" timeOffset="13608">3192 3706 51,'0'0'18,"0"0"2,0 0 0,0 0-5,0 0-3,0 0-2,0 0-3,0 0-2,0 0 0,0 0-2,20 28 1,-20-28-2,5 30 0,-5-30-1,8 36 0,-8-36 0,8 41 0,-8-41 0,7 39-1,-7-39 1,8 33 0,-8-33 1,3 33-1,-3-33 1,0 26-1,0-26 1,0 0-1,0 28 1,0-28-1,0 0 0,0 0-1,0 0 1,0 0 0,0 0-1,0 0 1,20-25-1,-20 25 0,0 0 0,18-31 0,-18 31 0,13-26 0,-13 26 0,18-33 0,-18 33 0,21-36 0,-21 36 0,23-36 0,-23 36 0,21-25 0,-21 25 0,0 0 0,0 0 0,25-21 0,-25 21 0,0 0 0,0 0 0,26 31 0,-26-31 1,18 28 0,-18-28-1,26 31 1,-26-31-1,20 30 2,-20-30-2,13 31 1,-13-31 0,13 28 0,-13-28 0,13 29 0,-13-29 0,0 0-1,21 28 2,-21-28-2,0 0 0,0 0 0,23 10 1,-23-10-1,23-8 0,-23 8 0,31-18 1,-31 18-1,33-23 0,-33 23 1,31-28-1,-31 28 0,26-28 0,-26 28 0,21-23 1,-21 23-1,0 0-1,15-23 1,-15 23 0,0 0 0,0 0 0,0 0 0,0 0 0,0 0 0,18 31 1,-18-31 0,3 33 0,-3-33 0,2 41 0,-2-41-1,3 36 1,-3-36 0,5 28-1,-5-28 1,0 0 0,23 15-1,-23-15 0,31-7 1,-31 7-1,46-23 1,-23 7-1,3-2 0,-3-2 0,1 2 0,-24 18 0,38-41 0,-38 41 1,18-31-1,-18 31 1,13-31 0,-13 31-1,-3-25 1,3 25 0,-20-23 0,20 23-1,-34-23 1,9 12-1,25 11 0,-41-12 1,41 12-1,-42 5-1,42-5 1,-31 23 0,31-23-1,-18 36 1,18-36 0,-12 35-1,12-35 1,-6 31 0,6-31 0,0 0 0,0 26 0,0-26 0,0 0 0,0 0 0,0 0 0,0 0 0,0 0 0,0 0 0,0 0 0,0 0 0,0 0-1,31 8 1,-31-8 0,0 0 0,31 10-1,-31-10 1,23 10 0,-23-10 0,31 13 0,-31-13 0,31 10 0,-31-10-1,31 13 1,-31-13 0,33 10 0,-33-10 0,31 8 0,-31-8 0,34 0 0,-34 0 0,28-5 0,-28 5 0,36-13 0,-36 13 0,34-21 0,-34 21 0,31-25 0,-31 25 0,33-31 0,-33 31 0,31-33 0,-31 33 0,26-31 0,-26 31 1,20-23-1,-20 23 0,0 0 0,0 0 0,0 0 0,0 0 0,0 0 0,0 0 0,0 0-1,0 0 1,0 0 0,-7 36 0,7-36 0,-6 41 0,4-16 1,2 1-1,-3 0 0,3-1 0,-2 1 0,-1-3 0,0 0 0,3-23 0,0 36 0,0-36 0,0 28 0,0-28 0,11 26 0,-11-26 0,0 0 0,20 25 0,-20-25 0,0 0 0,29 5 0,-29-5 0,23-17 0,-23 17 0,26-26 0,-26 26 0,33-39 0,-33 39 0,39-41 0,-21 18 0,2 0 0,-2 0 0,3 0 0,-3 0 0,-18 23 0,28-41 0,-28 41 0,23-31 0,-23 31 0,0 0 0,26-28 0,-26 28 0,0 0 0,0 0 0,0 0 0,0 0 0,0 0 0,0 0 0,0 0 0,0 0 0,0 0 1,0 0-1,0 0 0,0 0 0,0 0 0,23-20 0,-23 20 0,0 0 0,0 0 0,0 0 0,0 0 0,0 0 0,8-23 0,-8 23 0,0 0-1,0 0 1,0 0-1,0 0-1,0 0-2,0 0-5,0 0-13,0 0-8,-28-3 0,28 3-1,0 0 0</inkml:trace>
  <inkml:trace contextRef="#ctx0" brushRef="#br0" timeOffset="15948">4762 3870 74,'0'0'26,"-5"25"0,5-25 0,-21 31-11,16-3-2,-8-5-4,8 8-2,-5-5-3,10 2-1,0-28 0,-3 43-1,3-43 0,8 28 0,-8-28-2,0 0 1,20 26 0,-20-26-2,0 0 0,29-8-4,-6 3-6,-23 5-13,36-41-5,-13 16 0,-2-9 1,4 1-2</inkml:trace>
  <inkml:trace contextRef="#ctx0" brushRef="#br0" timeOffset="16256">4855 3729 67,'0'0'29,"-11"-41"-1,11 41 1,-2-41-1,-9 15-13,11 26-5,0-28-3,0 28-3,0 0-3,0 0-6,0 0-11,0 0-13,0 0-1,26-13 0,-26 13-1</inkml:trace>
  <inkml:trace contextRef="#ctx0" brushRef="#br0" timeOffset="16769">5189 3870 75,'0'0'26,"0"0"1,0 0-1,0 0-9,-31 43-5,3-22-4,15 12-2,-13-7-2,19 4 0,-11-2-3,10-2 1,8-26-1,-5 39 0,5-39 0,10 23 0,-10-23 1,36 0 0,-36 0 0,46-23 1,-20 2-1,5-5 0,-3-2 0,1-3 0,-11 1-2,-3 2 0,-5 4 1,-10 24-1,13-33 1,-13 33 0,0 0 0,0 0 0,0 0 0,-10 26-1,5-1 1,0 6 0,0 5-1,-1 5 0,9-3 0,0-2 0,2 0 0,0-2 0,3-4 1,-3-4-1,0 0 0,0-1 1,-5 8-1,-3 3 1,-2 3-1,-2 4 1,-4 1-1,-7 5-1,0 2 0,3 0 1,2-5 1,-8-2-2,1-8-1,7-6 3,-5-7-2,18-23 1,-26 21 1,26-21-2,-36-21 0,23-2 1,-2-7 1,-6-1-2,8-8 1,0 1 1,3 2-1,0 5 1,2 1-1,6 4 0,4 3 0,1 0 0,4 0 0,1-3-1,18-2 2,-8 0-1,13 2 1,2-2 0,1 2 0,-1 3 0,8 0-1,-2 3 1,-13 2-2,12-5 3,-9 2-3,-4 1 1,-1-3-1,-24 23 1,38-39 0,-38 39 0,23-25 1,-23 25-1,0 0 0,0 0 0,-2 23 0,-3 2 0,-3 6 0,3 0 0,-3 2 0,3 0 0,10-7 1,-5-26-1,15 28 0,-15-28 0,36-10-1,-12-5 1,4-8 0,3-3 0,0-5-1,-5 3 1,-3 0-1,-5 5 2,-11 0-1,-7 23 0,-2-28 0,2 28 0,-26-8 0,26 8 0,-36 15 0,36-15 0,-33 26-1,33-26 1,-21 28 0,21-28-1,-10 23 1,10-23-1,0 0 1,0 0-1,23 23 1,-23-23-1,26 10 1,-26-10-1,38 13 2,-38-13-2,36 8 1,-36-8 0,39 5 0,-16-2 0,-23-3-1,36-11 1,-36 11-1,44-23 1,-44 23-1,33-38 1,-17 12 0,2 1 0,-5-6 0,7-5 0,-7-2 0,-8-6 1,0-2-1,3-5 1,-10-1 0,-1 4 0,-5 4 0,-2 6 0,0 7 0,2 8-1,8 23 1,0 0-1,0 0 0,-26 31 0,24-1 0,-4 9-1,4 4 1,4 9 0,-4-1 0,2 0 0,-3-2-1,-4-1 1,4-4 0,3-6 0,0-4 0,-3-6 0,3-2 0,0-26 0,11 33 1,-11-33-2,0 0 2,26 26-2,-26-26 2,25 2-2,-25-2 0,29-8 0,-29 8-1,28-15-1,-28 15-2,36-28-1,-13 18-3,-13-13-4,14 10-8,-24 13-11,28-34 3,-28 34-1,15-35 1</inkml:trace>
  <inkml:trace contextRef="#ctx0" brushRef="#br0" timeOffset="18436">5681 3880 97,'0'0'28,"0"0"1,20-28 1,-20 28-17,24-11-2,-1 16-3,-23-5-2,54 0-1,-18 0-3,5 3-1,5-3-4,-2-10-7,10 5-14,-13-11-9,1-4 2,-9-6-2,-12-7-1</inkml:trace>
  <inkml:trace contextRef="#ctx0" brushRef="#br0" timeOffset="19077">6219 4034 79,'8'23'28,"-8"-23"-1,-3 33 2,3-33-12,-21 43-5,21-43-3,-23 49-3,23-49 0,-5 46-2,5-46 0,3 34-1,-3-34-1,10 25-1,-10-25 0,0 0 0,31 8-1,-31-8 0,28-15-1,-5 2-1,-23 13-3,34-41-4,-6 25-12,-10-7-11,0-5 0,-13 2 1,6-4-1</inkml:trace>
  <inkml:trace contextRef="#ctx0" brushRef="#br0" timeOffset="19398">6206 3829 98,'8'-24'29,"-6"-6"1,6 7 1,-8 23-20,8-41-2,-8 41-4,-5-23-3,5 23-4,0 0-5,0 0-11,0 0-13,0 0 1,0 0 0,36 30-2</inkml:trace>
  <inkml:trace contextRef="#ctx0" brushRef="#br0" timeOffset="19658">6430 4159 48,'0'0'22,"8"46"2,-8-46 0,2 39-6,-7-14-4,5-25-3,-2 39-1,2-39-3,0 0-1,0 0 0,0 0-1,30-3-1,-6-7 1,-4-13-2,11 2 1,-10-9-1,7 7 1,-7-8-1,-1 8 0,-10-8-1,-4 8 0,-12 0 0,6 23-1,-25-28 0,-1 25-2,0 11-1,-5-1-3,6 24-7,1-10-11,1 9-10,8 1 1,2-8 0,13-23-1</inkml:trace>
  <inkml:trace contextRef="#ctx0" brushRef="#br0" timeOffset="20061">6672 4239 70,'0'0'25,"0"0"1,-5 23 1,5-23-17,0 0-1,0 0 2,0 0-2,0 0 0,0 0-3,105-126 0,-105 126-2,0 0-1,0 0-2,124-108 0,-124 108 0,0 0 0,0 0 0,0 0 1,105-28 0,-105 28 0,0 0 0,0 0 1,0 0 0,-18 131-1,18-131 0,0 0-1,0 0 0,-15 113 0,15-113 0,0 0-1,0 0 1,0 0 0,0 0-1,0 0 1,0 0-1,0 0 0,0 0 0,0 0 0,126-54 0,-126 54 0,0 0-1,0 0 1,126-82 0,-126 82-1,0 0 1,0 0-1,0 0 1,114-39 0,-114 39 0,0 0 0,0 0 1,0 0-1,15 111 1,-15-111 0,0 0 1,15 120-1,-15-120 0,0 0 0,0 0-1,47 105 0,-47-105-3,0 0-2,0 0-10,0 0-14,0 0-6,103-100 0,-103 100 0,0 0 0</inkml:trace>
  <inkml:trace contextRef="#ctx0" brushRef="#br0" timeOffset="-40029">-1929 5526 0,'0'0'0,"0"0"1,0 0 2,3-28 2,-3 28 2,0 0 2,0 0 0,0 0 1,0 0 1,0 0 1,0 0-2,0 0 0,0 0-1,0 0-1,0 0 0,0 0-1,16-24 0,-16 24-1,0 0 0,0 0-1,0 0-2,0 0 0,0 0 0,0 0-1,0 0-1,0 0 1,0 0-1,0 0 1,0 0-1,0 0 1,-3 31-1,3-31 1,-8 29-1,8-29 0,-8 38 1,3-13-1,0-2-1,0 0 1,2 0-1,3-23 0,-7 39 0,7-39 0,-5 33 0,5-33 0,-3 27 0,3-27 1,0 0-2,-3 34 2,3-34-1,0 0 0,-2 28 0,2-28 0,0 0 0,-3 23 0,3-23 0,0 0 0,0 0 0,-5 26 0,5-26 1,0 0-1,0 0 1,0 0-1,3 26 1,-3-26-1,0 0 1,0 0-1,0 0 0,0 0 0,0 0 0,0 0 0,13 26 0,-13-26 1,0 0-1,0 0 0,0 0 0,0 0 0,0 0 1,18 24-1,-18-24 0,0 0 1,0 0-1,0 0 1,28 21-1,-28-21 0,0 0 1,0 0 0,28 13-1,-28-13 1,0 0-1,0 0 1,26 10-1,-26-10 1,0 0-1,0 0 0,28 13 0,-28-13 0,0 0 0,31 8 0,-31-8 0,0 0 0,29 7 0,-29-7 0,0 0 0,23 5 0,-23-5 0,0 0 0,0 0 0,26 6 0,-26-6 1,0 0-1,25-6 0,-25 6 0,24-7 0,-24 7 1,25-8-1,-25 8-1,31-13-1,-31 13-1,29-10-1,-29 10-4,26-16-6,-26 16-9,0 0 1,36-15-1,-36 15 0,0 0 2,7-37 1,-7 37 3</inkml:trace>
  <inkml:trace contextRef="#ctx0" brushRef="#br0" timeOffset="-38693">-2300 5763 4,'0'0'9,"0"0"1,-18-25 4,18 25 0,0 0 3,0 0 0,0 0 1,0 0-4,29-15-3,-29 15-2,28 3-1,-28-3-3,36 10-1,-36-10-1,49 10-1,-21-5 0,6 3-1,2-2-1,3-1 0,-1 1-1,4-4-2,-4 1-7,9 7-10,-19-18 0,13 14-2,-41-6 1,52-16-1,-52 16 3</inkml:trace>
  <inkml:trace contextRef="#ctx0" brushRef="#br0" timeOffset="-38170">-1457 5726 2,'0'0'5,"23"23"3,-23-23 1,0 0 2,0 0 1,0 0 2,0 0 1,31 0-1,-31 0-2,0 0-2,26-16 0,-26 16-2,0 0-1,26-25-2,-26 25 0,18-26-1,-18 26 0,15-29 0,-15 29-1,16-28 0,-16 28 0,0 0 0,0-28-1,0 28-1,0 0 0,-23-11-1,23 11 1,-24 8-1,24-8-1,-30 21 1,30-21 0,-37 36 0,37-36 0,-36 46 0,21-23 0,-1 1 0,4 0 1,12-24-1,-19 41 1,19-41-1,-7 34 1,7-34 0,-3 26 0,3-26 1,0 0-1,10 28 1,-10-28-1,0 0 1,34 13-1,-34-13 0,39 0 0,-16-5-2,5-1 1,-2-1-3,5-6 1,0 3-3,-5-9-1,5 9-5,-3-3-9,-28 13-2,46-28-1,-46 28 0,39-23 1,-39 23 2,36-19 1,-36 19 6</inkml:trace>
  <inkml:trace contextRef="#ctx0" brushRef="#br0" timeOffset="-37564">-869 5635 3,'33'-10'7,"-33"10"2,0 0 2,0 0 3,24-5 1,-24 5 2,0 0 1,0 0-2,0 26-3,0-26 0,-18 28-4,18-28-1,-29 34-2,29-34-2,-36 36-1,36-36 1,-41 39-2,41-39-1,-39 34 0,39-34 0,-36 33 1,36-33-1,-31 31 0,31-31 0,-26 26 0,26-26-1,0 0 1,-25 29-1,25-29 0,0 0-1,0 0 1,0 0-2,0 0-1,0 0-6,-24 8-10,24-8-3,0 0-1,0 0 0,0 0 1,0 0 0,-5-37 3,5 37 4</inkml:trace>
  <inkml:trace contextRef="#ctx0" brushRef="#br0" timeOffset="-37115">-1132 5731 13,'0'0'13,"0"0"3,0 0 1,0 0 1,-23-11 2,23 11-1,0 0-4,10 24-4,-10-24-2,10 29-3,-10-29-1,24 34-1,-24-34 0,31 41-1,-31-41-1,38 36-1,-38-36-1,47 26-2,-47-26-4,49 15-5,-24-4-10,-25-11-2,47-3 1,-47 3-1,44-15 1,-44 15 2,41-29 2</inkml:trace>
  <inkml:trace contextRef="#ctx0" brushRef="#br0" timeOffset="-36786">-493 5342 26,'0'-36'17,"0"36"1,0 0 1,0 0 2,0 0-1,-10 43-5,2-14-3,1 3-4,1 6-1,-1-4-3,4 10 0,0-5-1,3 3-1,0-3-1,8 2 0,-3-5 0,3 0-1,2-1 2,1-7-2,-4-2 2,4-3-2,-11-23 2,20 34-1,-20-34 0,0 0 0,31 28-1,-31-28 0,31 8 0,-31-8-2,34 0 0,-34 0-4,41-11-4,-18 1-8,-23 10-5,44-26 0,-29 1-2,11 9 3,-18-15 0</inkml:trace>
  <inkml:trace contextRef="#ctx0" brushRef="#br0" timeOffset="-36325">-779 5570 70,'0'0'22,"-28"-8"0,28 8 0,0 0-4,0 0-8,28-21-1,-2 16-3,10 5-1,5-5-1,11 8-1,2-1-3,5 1-1,8 2-5,-5-2-11,-5-9-7,7 6-1,-12-15 0,5 5-2,-16-14 3</inkml:trace>
  <inkml:trace contextRef="#ctx0" brushRef="#br0" timeOffset="-35792">419 5892 13,'0'0'13,"0"0"4,0 0 1,0 0 0,0 0 4,0 0-2,8-29-3,-8 29-4,10-40-2,-5 6-3,6 1-1,-4-10-1,9-3-1,-9-6-1,6 4 0,-5-6 0,2 6 0,-7-1 0,-1 8-1,-7 3-1,3 10 0,-6 5 0,8 23-1,0 0-1,-26-16 1,26 16-1,-18 46 0,11-7-1,1 9 1,4 9 0,-1 4 0,3 3-1,5 0 1,1-6 0,1 1 0,4-10 1,-4-3-1,6-8 1,-3-5-1,3-10 1,-13-23 0,34 31 0,-11-26-1,0-5 0,3-7 0,2-6-1,1-5 1,1-3-1,-1-2 0,-1-5 1,-5 0 0,-2 0-1,-3 0 1,-10-3 1,-1 3 0,-7 0-1,-7 2 1,7 26-1,-37-35 0,12 27-1,-9 8-2,6 13-2,-13 0-3,18 15-7,-3 2-14,10-4 2,14 2-1,2-28 1,36 26 0,-8-31 4</inkml:trace>
  <inkml:trace contextRef="#ctx0" brushRef="#br0" timeOffset="-35016">1140 5587 33,'0'0'15,"0"0"3,-23 39 1,23-39 0,-23 23-5,23-23-1,-13 35-1,8-9-3,5-26-2,0 46-2,2-20-1,3 2 1,-5-28-1,21 46-1,-21-46 0,28 33 0,-28-33 1,31 23-2,-31-23 2,36 8-1,-36-8-2,44-16 1,-21-2-2,5-5 2,-5-5-2,6-2 1,-6-4-1,-5 1 2,-8 2-1,-5 3 0,-12 5 0,7 23 0,-34-33 0,6 25-1,-3 11-1,-2 5 1,-1 7-1,6 3 0,5 5 0,7 2 0,11 1 0,5-26 0,21 41 1,2-26-1,8-2 1,2 0 0,3-3-1,3-5 1,2 3-1,0-6 1,0-2-1,-2-5-1,7 0-1,-7-8-3,12 3-6,-4-3-15,-3-10 2,-1 6 0,-12-12-1,5 14 0</inkml:trace>
  <inkml:trace contextRef="#ctx0" brushRef="#br0" timeOffset="-34266">2054 5393 51,'-29'21'17,"4"-9"1,14 22 0,-17-9-5,15 3-4,-5 3-1,10-6-2,6 1-1,2-26-1,15 36 1,-15-36-2,42 28 1,-17-15 0,11 2-1,-5-2 1,0 2-3,-3 0 1,-2 1-1,-26-16 0,36 31 0,-36-31-1,8 33 0,-8-33 1,-16 33-1,16-33 1,-38 26-1,12-16 1,3-5-1,-5-5 2,4-3-1,1-7-1,-2 0 0,25 10 0,-42-28 0,42 28-2,-33-28-2,33 28-8,0 0-11,-26-23 0,26 23 0,0 0-2,34-11 1</inkml:trace>
  <inkml:trace contextRef="#ctx0" brushRef="#br0" timeOffset="-33565">2347 5810 43,'0'0'17,"0"0"2,0 0 1,0 0-3,23-5-3,-23 5-2,29-11-2,-29 11-3,43-25-1,-17-1 0,8 3-1,-6-13-1,8 3 0,-8-5 0,-2 5 0,-3-1-1,-7 9 0,-9-1 1,-7 26-1,-5-28-1,5 28 0,-28-2 0,28 2-1,-41 20-1,18-2 0,-6 0 0,1 7 0,2-2 0,3 3 0,5 0 0,0-1-1,3 3 1,4-2 0,6 2 0,5 0 0,3 0 0,2 3 0,3-6 1,4 1 0,-12-26 0,31 38-1,-8-27 2,6-6-2,7-3-1,0-7-1,10 0-5,-7-15-11,10-1-10,-3 1 0,-7-14-1,2 6-1</inkml:trace>
  <inkml:trace contextRef="#ctx0" brushRef="#br0" timeOffset="-32575">2975 5621 35,'0'0'13,"0"0"2,-23 5 1,23-5-2,0 0-3,-15 35-1,15-35-1,-11 36-2,9-13 0,2-23-1,0 46-1,0-46 0,10 44-1,-10-44 1,18 33-1,-18-33 1,31 23-2,-31-23 1,33 13-1,-33-13 0,34-3 0,-34 3-1,31-13 2,-31 13-2,26-23 1,-26 23-1,18-33 1,-18 33-1,18-38 0,-16 15 0,-2 23 0,0-41-1,0 41 0,-18-33-1,18 33 0,-33-18-2,7 10 0,3 13-2,-8-2-1,31-3-1,-46 18-2,46-18-4,-29 20-7,29-20-6,0 0 0,0 0 0,16-28 2</inkml:trace>
  <inkml:trace contextRef="#ctx0" brushRef="#br0" timeOffset="-32128">3243 5186 68,'0'0'23,"0"0"1,0 0-1,0 0-3,13 51-8,-11 0-5,-7 3-1,8 15-2,-3 0-2,2 5 1,-2-7-1,6-1-1,-4-10 1,1-5-1,2-10 0,0-7 0,0-6 0,-5-28-1,21 35-2,-21-35-3,41 3-12,-2-11-9,-6-17 1,8-1-2,-5-15 0,5 3 0</inkml:trace>
  <inkml:trace contextRef="#ctx0" brushRef="#br0" timeOffset="-31366">-1198 6488 0,'0'0'1,"-18"-23"-1,18 23 1,0 0-1,-2-29 0,2 29 0,0 0 0,0 0 0,0 0 0,-23-20-1,23 20 1,0 0 0,-29 7 0,29-7 0,0 0 0,-28 11 0,28-11 0,0 0 0,-23 5 0,23-5 0,0 0 0,0 0 0,-29-5-1,29 5 1,0 0 0,-36 5 0,36-5 0,-28 10 0,28-10 0,-28 18 1,28-18 0,-26 21 0,26-21 2,0 0 3,-18 23 2,18-23 2,0 0 2,0 0 2,0 0 2,-31 18 2,31-18-2,0 0-2,0 0-1,0 0-1,0 0-2,0 0-1,0 0-1,0 0-2,0 0-1,0 0 0,0 0-2,0 0 0,0 0 0,0 0-1,10-34 0,-10 34 0,18-25-1,-18 25 0,26-31 1,-26 31-2,36-31 1,-36 31 0,34-23-1,-34 23 0,38-16 0,-38 16 0,34-5 0,-34 5 0,31 13 0,-31-13 0,25 34 0,-14-9 0,-6 9 0,-3 2 0,-2 7 0,0-2 0,-2 3 0,-3-5 0,0-1 0,2-9 0,3-1 0,0-28 0,10 25 0,-10-25-1,23-7 1,-23 7 0,44-36-1,-21 8 1,6-3-1,-6 0 1,5 0-1,-7 5 1,2 8 0,-23 18-1,34-20 1,-34 20-1,25 5 1,-25-5 0,26 20-1,-26-20 1,23 34 0,-23-34 0,16 41 0,-6-18 0,-2 3 0,-3-3 0,3 3 0,-8-26 1,15 38-1,-15-38 0,21 23 1,-21-23-1,26-5 0,-3 0 1,-23 5-1,41-36 0,-15 15 1,0 1-1,-1-1 0,1 6 0,-3 0 0,-23 15 0,39-13-1,-39 13 1,26 7 0,-26-7 0,18 29 0,-18-29 0,20 38 0,-20-38 0,18 41 0,-18-41 1,24 34-1,-24-34 1,30 10-1,-30-10 1,42-8-1,-19 3 1,0-8-1,0 0 1,-23 13-1,44-30 1,-44 30-1,36-26 1,-36 26 0,21-31 0,-21 31-1,7-33 1,-7 33 0,-12-39-1,1 16 1,11 23-1,-38-44 0,12 26 0,-2 0 0,-1 6 0,3 4 0,-2 3-1,5 7 1,23-2-1,-36 18 1,36-18-1,-18 31 1,18-31-1,-8 31 1,8-31 0,5 31 0,-5-31 0,8 25-1,-8-25 1,0 0 0,23 34 0,-23-34 0,23 28 0,-23-28 0,36 28 0,-36-28 0,42 29 1,-19-17-1,0-4 0,0-5 1,3-3-1,0-8 0,-1 0 1,4-7-1,-3 0 0,2-6 0,0 6 1,-2-6-1,-26 21 0,41-36 0,-41 36 0,34-28 0,-34 28 0,26-21 0,-26 21 0,0 0 0,23-13 0,-23 13 0,0 0 0,0 0 0,0 0 0,23 5 0,-23-5 0,0 0 0,15 26 0,-15-26 0,11 26 1,-11-26-1,10 33 0,-10-33 0,10 31 1,-10-31-1,11 34 0,-11-34 0,13 30 1,-13-30-1,15 31 0,-15-31 0,18 31 0,-18-31 0,0 0 1,34 26-1,-34-26 1,30-13-1,-30 13 1,39-36 0,-18 13 0,-1-6-1,4 1 1,-9-5 0,3 5 0,-3-1 0,-2 1-1,-2 2 1,-1 3 0,-2 0-1,-8 23 0,15-38 1,-15 38-1,13-26 0,-13 26 0,0 0-2,0 0 0,0 0-3,0 0-3,26-13-5,-26 13-11,0 0-6,23-3 2,-23 3 1,39-10 0,-39 10 3,49-13 2,-49 13 6</inkml:trace>
  <inkml:trace contextRef="#ctx0" brushRef="#br0" timeOffset="-29382">704 6398 30,'18'38'18,"-18"-38"1,-5 36 3,5-36-1,-10 52 1,-1-27-5,6 4-6,3 7-3,-6-8 0,10 5-3,-7-10-1,10 1 0,-5-24-1,16 25-1,-16-25-1,28 3-2,-28-3-3,44-23-7,-26 0-14,8 5 0,-6-16 0,11 6-1,-13-8 1,13 8 2</inkml:trace>
  <inkml:trace contextRef="#ctx0" brushRef="#br0" timeOffset="-29093">866 6298 18,'0'0'18,"-15"-47"3,15 47 1,-16-46 2,16 46 0,-12-39-1,12 39-7,-6-25-5,6 25-5,0 0-4,0 0-3,0 0-6,0 0-14,0 0-2,0 0-1,0 0 0,29 23-2,-6 3 3</inkml:trace>
  <inkml:trace contextRef="#ctx0" brushRef="#br0" timeOffset="-28792">1322 6398 34,'0'0'18,"0"0"1,-25 10 2,-1 3-1,10 18 1,-9 0-9,-1 2-3,5 5-1,-4-2-2,7 0 0,2-5-3,8-5 0,8-26 0,5 23 0,-5-23-1,31-5 0,-7-10 0,4-6 0,0-5 0,6-2 0,-3-3-1,-6 0 1,-4-2 1,-3 7-1,-8-2 1,-10 28 0,6-41 0,-6 41-1,-11-26 0,11 26 0,0 0-1,-26 3 0,26-3-1,-10 38 1,8-4-2,4 2 1,6 10 0,5 5 0,2 8 0,8 3 0,3 2 0,-3 1 0,3-1-1,-5 0 2,-3-2-2,-5-1 1,-13-7 0,-5-5-1,-6-3 0,-7-4 1,-8-6-1,-2-6 0,-5-4 0,-1-5 0,1-6 1,2-7 0,2-11 0,1-5 0,5-7 0,5-11 0,7-10 0,6-5 0,8-5-1,7-11 1,11 4-1,5-9 0,7 5 1,3-4-1,8 7 0,-3 0 1,3 5-1,0 3 1,-3 2-1,0 3 1,-2 5 0,-3 2 0,-5 6 1,-3 2 0,-5 3-1,-23 23 1,29-25 0,-29 25 0,0 0 0,0 0 0,18 38 0,-21-10 0,1 3-1,4 3 1,-2 2-1,3-5 0,10-3 1,-13-28 0,36 25-1,-8-27 1,6-11-1,4-7 1,4-11 0,-1-5-1,-3-3 0,-2 3 1,-12 3-1,-4 2 1,-12 5-1,-8 26 1,-8-31-1,8 31 1,-46 0-1,15 11 1,-8 4-2,-2 6 1,13 4 0,2 1-1,11 2 1,4-2-1,11-26 1,13 36-1,13-23 1,5-8 0,0-5 0,0-5-1,5-5 1,0-6 0,5-7-1,-2-3 1,-1-7 0,1-6 0,5-2 1,0-2-1,-6-4 1,6-4-1,-8 0 1,-5 2 0,0 2 0,-10 4-1,-6 4 1,-5 6 0,-2 5 0,-8 28 0,-3-31-1,3 31 0,0 0 1,0 0-1,0 0 0,-23 15 0,16 11-1,1 7 1,-4 6-1,0 7 1,5 5 0,-3 6-1,0 2 1,3 3-1,0-8 1,2-3 0,3-2 0,3-8-1,2-5 1,0-10 0,-5-26 0,16 33 0,-16-33-1,28 8 1,-28-8-1,36-10 0,-13-1-1,3-4-1,13 5-2,-14-14-2,19 9-5,-13-11-9,5 1-8,3-1 2,-8-5-1,-3 5 0</inkml:trace>
  <inkml:trace contextRef="#ctx0" brushRef="#br0" timeOffset="-27315">2299 6092 87,'0'0'26,"0"0"0,41 21 0,-41-21-6,36 28-11,0-5-3,-7-8-2,9 6-2,9-8-3,-3-3-4,12 0-10,-2-7-11,-5-6-1,6 1-1,-12-9 0,4 9 0</inkml:trace>
  <inkml:trace contextRef="#ctx0" brushRef="#br0" timeOffset="-27047">2995 6400 62,'8'29'26,"-16"-4"-1,10 14 1,-9-1 0,-4-2-11,14 5-4,-8-12-3,10 4-2,-5-33-2,13 39-1,-13-39 0,26 13-2,-26-13-1,30-3-2,-30 3-3,31-10-9,-31 10-15,34-29 0,-21 4 1,5-6-2</inkml:trace>
  <inkml:trace contextRef="#ctx0" brushRef="#br0" timeOffset="-26781">3158 6252 97,'0'0'26,"-21"-32"1,15 8 0,4-5-16,2 29-3,10-34-7,-10 34-6,17-30-21,-17 30 1,0 0-2,40 30-1</inkml:trace>
  <inkml:trace contextRef="#ctx0" brushRef="#br0" timeOffset="-26527">3487 6413 73,'-28'31'21,"22"13"1,-9-11 1,7 0-10,8 6-2,-2-8-1,9 5-3,-7-36 0,21 44 0,-21-44-2,39 20 1,-39-20-2,44-5 1,-44 5-3,48-31 1,-27 8-1,10-5 0,-10-1 0,-6-1-1,-2-6 0,-3 5 1,-7-3-1,-8 4-1,-8 6-1,-10 4 0,-1 17-4,-19 1-4,14 17-11,-12 8-11,5 6 1,8 7 0,12-6 0</inkml:trace>
  <inkml:trace contextRef="#ctx0" brushRef="#br0" timeOffset="-26138">3840 6614 74,'0'0'22,"36"-16"1,-36 16 0,49-49-11,-21 31-2,-2-7 0,5 7-3,-5-5 0,5 10-1,-31 13-1,41-21-2,-41 21 0,23-5-2,-23 5 0,0 0 0,0 0 0,5 36 0,-5-36 0,-13 46 0,1-17 0,-1 4 0,-3 0 0,3 1 0,-2-6 0,5-2-1,10-26 1,-8 36-1,8-36 0,0 0 0,23 2 0,-23-2 0,41-25 0,-15 7-1,5-6 1,5 4-1,0-1 0,0 3 0,5 3 1,-5 7-1,-2 6 1,-1 9-1,-4 6 2,-11 10-1,5 6 0,-10 4 1,-8 0 0,0 1-1,-2-3 1,-3-8-2,0-23-1,-8 23-6,8-23-14,0 0-8,21-39 2,-11 11-2,-5-13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570" units="in"/>
          <inkml:channel name="Y" type="integer" max="21430" units="in"/>
          <inkml:channel name="F" type="integer" max="255" units="dev"/>
        </inkml:traceFormat>
        <inkml:channelProperties>
          <inkml:channelProperty channel="X" name="resolution" value="3463.03027" units="1/in"/>
          <inkml:channelProperty channel="Y" name="resolution" value="3463.15454" units="1/in"/>
          <inkml:channelProperty channel="F" name="resolution" value="INF" units="1/dev"/>
        </inkml:channelProperties>
      </inkml:inkSource>
      <inkml:timestamp xml:id="ts0" timeString="2009-09-29T06:39:50.004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692 43 34,'0'0'12,"0"0"0,0 0-1,0 0-1,0 0 0,0 0-1,0 0-1,0 0-1,0 0-1,0 0-1,0 0 0,0 0 0,0 0-1,0 0 0,-13 3 0,13-3-1,0 0 0,0 0 0,-18 14-1,18-14 0,-20 20-1,10-4 0,-6-3 0,1 6 0,-5 0 0,0 0 0,-4 2-1,2-1 1,-2 0 1,-1-2 0,0-2 0,2-2 0,-1-2-1,2 1 1,0-3 0,0 4-1,0 0 0,1 2-1,1 1 0,-1 0 1,1 1-1,0 0 0,1-1 0,0 0 1,2-2-1,-1-2 0,2 0 0,1 0 1,1-1-1,-2 0 0,3-3 0,1 0 0,1-2 1,11-7-1,-19 11 1,19-11 0,-14 8-1,14-8 1,0 0-1,0 0 0,0 0 0,0 0 0,0 12-1,0-12 0,14 8 1,-14-8 0,22 12-1,-7-4 1,2 1 0,2 0 0,3 1-1,4 3 1,3 2 0,1-1-1,-1 3 1,3-1 0,0 1 0,0 0 0,0-1-1,-1-2 1,0-2 1,-1-2-1,1-2 0,1-1 0,0-5 0,0 0 0,-1-2-1,-5-4-4,5 0-21,-7 8-6,-24-4 0,20 0 0</inkml:trace>
  <inkml:trace contextRef="#ctx0" brushRef="#br0" timeOffset="1093">695 216 34,'0'0'23,"0"0"-5,0 0-4,0 0-3,0 0-2,0 0-3,-13-8 0,13 8-2,0 0 0,0 0-2,0 0 0,0 0-1,-2 16 0,2-16 0,2 26 0,0-7 0,-2 4 1,3 3-1,-2 4 1,0 1-2,1 1 0,-1 1 0,-1-3 0,1 0 0,2-5-1,-3-1 1,2-5 0,0-3-1,0-4 1,-2-12-1,7 14 1,-7-14 0,0 0-1,13 6 1,-13-6 0,13-8 0,-13 8 0,18-19 1,-5 6-1,-1-4 0,2 0 0,-1 0 0,3 0 0,-3 1 1,-2 2-1,-11 14-1,20-20 1,-20 20 0,14-7 0,-14 7 0,13 3 0,-13-3 0,10 16 0,-10-16 0,11 24 0,-5-12 0,1 1 0,-7-13 0,17 19-1,-17-19 1,15 13 0,-15-13 0,14 8 0,-14-8 0,13 7 0,-13-7 0,8 12 0,-8-12 0,7 18 0,-7-18-1,4 22-3,-3-10-7,-1-12-9,13 18-8,-13-18 1,0 0 0</inkml:trace>
  <inkml:trace contextRef="#ctx0" brushRef="#br0" timeOffset="1890">1171 164 28,'0'0'25,"0"0"-1,0 0-5,0 0-7,0 0-2,0 0-4,0 0-2,0 0-1,0 0 1,-8 26-1,6-5 0,3 4-1,-2 4 0,1 6-1,0 2 0,0 1 0,2 4-2,0-3 1,0 0 0,1-1 0,3-1-1,-2-4 1,1-3 0,-1-4 0,1-4-1,-2-6-3,2-3-7,-1-1-11,-4-12-7,0 0 2,-4-12-1</inkml:trace>
  <inkml:trace contextRef="#ctx0" brushRef="#br0" timeOffset="2374">1374 8 30,'-3'-13'26,"3"13"-4,0 0-1,0 0-4,0 0-1,0 0-4,0 0-2,0 0-2,0 0-3,-12 6-1,12-6-2,-1 15-1,1-15-2,3 17 1,-1-5 0,-2-12-1,12 22 0,-12-22 1,23 22-1,-7-13 1,-1 3 0,3-3 0,1 2 0,1-1 0,-1 1 1,0 2-1,-3 1 1,1 2 0,-1 1 0,-1 1 1,0 2-1,0-3 1,0 1-1,-2-1 1,1-1-1,-2-2 0,-3 1 1,-2 1 0,-2 1-1,-6-2 0,-2 5 1,-5 2-1,-1 4 0,-3 3-1,-2 3 1,-3-1-1,-1 2 0,1 1 0,-1 0 0,1-4 0,-1-1 1,0-2-1,0 2 1,-1 0 0,3 0 0,-3 0 0,0 2-1,1 0 2,0 1-2,-1-2 1,5-3 0,0-3-1,2-4 0,3-5 1,9-15-1,-12 20-2,12-20-2,0 0-8,0 0-22,13-18 0,0 2-2,-2-8 1</inkml:trace>
  <inkml:trace contextRef="#ctx0" brushRef="#br0">2495 12 37,'0'0'11,"0"0"1,0 0 0,0 0 1,0 0-3,0 0-2,9-12 0,-9 12-2,0 0 0,0 0-1,0 0-1,0 0 1,0 0 0,0 0-1,-8 14 0,8-14-1,-12 11 0,12-11-1,-15 16-1,3-6 1,-2 1-1,-1 1 1,-3 1-1,0 1 0,-4-1 0,1 0 0,-2 0-1,1 0 2,0-1-2,0 1 0,2-1 0,2 0 1,0 0-1,2-1 0,-1-1 1,3 1-1,1-3 1,1 1 0,1-2 0,11-7 0,-20 10-1,20-10 1,-11 8-1,11-8 1,0 0-1,-13 5 1,13-5-1,0 0 1,0 0-1,0 0 0,0 0 0,-12 10 0,12-10 1,0 0-1,-17 13 0,17-13 1,-15 14-1,15-14 1,-23 15-1,23-15 1,-22 14 0,22-14-1,-20 12 1,20-12-1,-17 11 0,17-11 0,-12 6 0,12-6 0,0 0-1,0 0 1,0 0-1,0 0 1,0 0 0,0 0-1,0 0 1,8 14-1,-8-14 1,17 5 0,-17-5 0,20 8 0,-20-8 0,23 9 0,-10-4 0,1 0 0,3 6 0,0-3 0,-2 5 1,5 0-1,-2 2 0,0 1 0,0-2 1,-1 1-1,1-6 1,0 3-1,3-4 0,0 0 0,0-2-1,-2-2-1,1 4-6,-5-5-12,-3-3-13,6 5 1,-18-5-3,20-5 3</inkml:trace>
  <inkml:trace contextRef="#ctx0" brushRef="#br0">2536 354 30,'0'0'23,"0"0"-8,0 0-3,-6 12 0,6-12-3,-2 24-2,-3-6-1,5-1-2,-1 3 0,3-1-1,-2-2 0,3 0-1,2-3 0,0 1-1,-5-15 0,15 21 0,-15-21 0,14 20 0,-14-20-1,21 13 0,-21-13 0,18 8 1,-18-8-1,18-2 0,-18 2-1,24-10-1,-10 2-4,-4-5-7,1-10-11,7 12-4,-12-16 1,14 11 0</inkml:trace>
  <inkml:trace contextRef="#ctx0" brushRef="#br0">2665 206 26,'0'0'20,"-13"-5"-1,13 5-3,0 0-1,-12 5-3,12-5-3,0 0-1,-10 14-2,10-14-1,-11 13-2,11-13-1,-8 20-1,8-20 0,-11 19 0,11-19-1,-5 15 1,5-15-1,0 0 0,0 0 0,0 0-1,13-1-4,-13 1-9,5-19-14,-5 19-2,11-16 2,2 12 0</inkml:trace>
  <inkml:trace contextRef="#ctx0" brushRef="#br0">2831 325 35,'0'0'16,"0"0"-2,-8 24-3,3-11-1,1 5-4,1 0 0,-2 1-1,4-2-2,0 1 0,-1-3 0,4-1-2,-1 0 1,-1-14-1,2 20-1,-2-20 0,6 20 0,-6-20 1,7 17-1,-7-17 0,7 12 0,-7-12 1,0 0-1,14 5 1,-14-5 0,13-8-1,-13 8 1,17-18 0,-9 4-1,1 0 1,1-2-1,-2-2 0,3-1 1,-1 1 0,2 2 0,-3 0 0,4 4 0,-6-1 0,-7 13 0,24-12-1,-24 12 1,19-4-1,-19 4 0,20 2 0,-20-2 0,21 3 0,-21-3 1,16 10-1,-16-10 1,11 17-1,-11-17 1,1 24 0,-1-11-1,-4 1 1,2-1-1,0 2 1,0-2-1,2-13 1,-2 20-1,2-20 0,0 14 0,0-14 0,0 0 0,0 0 0,15 4 1,-15-4-1,15-14 0,-15 14-1,22-25 1,-6 8 0,-1-2 0,2 1-1,0 3 1,-1 1 0,-2 5 0,-1 1 0,-13 8 0,18 5 0,-18-5 0,12 22 0,-10-7 0,0 2 1,-2 3-1,0-3 0,0 1 0,0-4 0,-2 0 0,2-2 0,0-12-1,3 18-2,-3-18-2,0 0-5,18 4-5,-18-4-11,22-13-1,-15-5 0</inkml:trace>
  <inkml:trace contextRef="#ctx0" brushRef="#br0">3490 396 20,'0'0'20,"-10"31"-4,-1-12-2,6 4-5,-5-2 0,3-1-2,1-3 0,6-17-1,1 18 1,-1-18-1,15-1-2,-15 1 0,24-11-1,-10 3 0,3 1 0,-2-1-1,-2 0-1,-2 1 1,-11 7-1,15-12 0,-15 12 1,10-14 0,-10 14 0,1-19-1,-1 19 1,0-22 0,0 22 0,-4-26-1,-2 14 1,-3 0-2,0 0 0,9 12-1,-22-12 0,22 12-3,-24 9-4,15 7-10,5 8-13,-5-11 1,13 12 0</inkml:trace>
  <inkml:trace contextRef="#ctx0" brushRef="#br0">3634 400 33,'0'0'27,"8"13"-4,-8-13-2,9 20-2,-6-4-4,2 8-2,-6-1-4,5 12-2,-6-2-1,5 5-4,-4-3 0,1 3-1,0-1-1,-2-3 1,1-1-1,1-3 0,-1 1 0,-1-1 0,0 0 0,-2 2 0,3-2 0,-5 2 0,0 0 0,-1 2 0,-3-4 0,1-1-1,-3-2 1,-1-5 0,-1-3-1,1-5 0,-1-6 1,-1-4-1,15-4 1,-22-11 1,13-2 0,2-4 0,-3-8 2,5-3 0,0-3 0,4-2-1,-1-3 1,6 7-1,0-3 0,5 6-1,0 3-1,4 4 0,0 4-1,3 2-2,2 8-1,-5-7-6,9 13-12,-2-1-12,-7-4 0,4 8-1,-17-4 1</inkml:trace>
  <inkml:trace contextRef="#ctx0" brushRef="#br0" timeOffset="4764">4273 303 49,'0'0'19,"0"0"-1,-12 4-5,12-4-2,0 0-4,-15 6-2,15-6-2,-17 9-1,17-9-1,-23 16 1,7-5 0,3-1 0,-3-2 0,3 2 0,2-3 0,11-7 0,-18 14-1,18-14-2,0 0 1,-8 16-1,8-16 0,6 14 0,-6-14 0,17 18 0,-5-6 0,1-4 0,2 3-1,0 0 1,-1-1 0,2 1 0,-5 0 1,-11-11 0,18 25 0,-8-8 0,-7 0 1,-1 3-1,-4-2 1,1 3 0,-4-3 0,2 1 1,-4-4 1,0-1 1,7-14-1,-19 18 1,7-12-1,12-6 0,-22 3 0,10-3-2,0 0-2,-2-3-4,14 3-5,-19-2-13,7-4-6,12 6-2,0 0 2</inkml:trace>
  <inkml:trace contextRef="#ctx0" brushRef="#br0" timeOffset="5327">4399 311 38,'0'0'23,"0"0"1,0 0-11,0 0-6,-9 24-4,10-5-2,1 2-2,3 3-1,0 2 1,0 2 0,2-4 0,1 3 0,-2-5 1,-2 0 1,1-3 0,-2 0 1,-2-3 0,-1-2 0,1-3 0,-1-11 1,-1 13 0,1-13 0,0 0 0,0 0 0,0 0 0,1-13-1,-1 13 1,4-23 0,0 8 0,-1-1-1,2-4 0,-4 3-1,4 0 0,-2 4-1,-3 13 1,6-19-2,-6 19-1,13-13-1,-13 13 0,19-6 1,-19 6-1,23-2-1,-9-1-1,3 3-1,-1-4-2,1 0-2,1-1 0,-1-4-1,1 0 1,-1 1 2,1-2 2,0 1 4,-2-2 2,-1 6 5,-3 0 2,0 3 0,-12 2 0,15-4 1,-15 4-2,0 0-1,0 0-2,0 0-1,0 0 0,0 0 0,0 0 2,0 0 1,0 0 0,0 0 1,0 0 1,0 0 0,0 0-1,-6 17-1,1-2-1,-6-1-2,2 6 0,-4 2-2,0 2 1,4 3-1,0-1 0,2 0-1,4-6 1,-1 0 0,4-3-1,1-4 1,-1-13-1,9 18 0,-9-18 1,13 12-1,-13-12 1,18 5-1,-18-5 1,24 1-1,-10-2 0,0 1-4,-1-5-7,0-5-16,7 10-2,-15-15 2,14 10-1</inkml:trace>
  <inkml:trace contextRef="#ctx0" brushRef="#br0" timeOffset="6358">5015 337 54,'0'0'29,"0"0"0,0 0-1,0 0-19,0 0-6,9 12-2,3-10-1,2-2-1,5 3-1,1-6-3,-1 4-5,5-3-10,-6-9-8,7 10-1,-12-12 0</inkml:trace>
  <inkml:trace contextRef="#ctx0" brushRef="#br0" timeOffset="6654">5076 466 27,'-9'13'26,"9"-13"0,0 0 3,6 11-14,-6-11-6,22 3-3,-10-3-1,4 1-4,2 1-2,0-2-4,1 1-6,4-1-9,-8-10-9,14 8 1,-6-15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570" units="in"/>
          <inkml:channel name="Y" type="integer" max="21430" units="in"/>
          <inkml:channel name="F" type="integer" max="255" units="dev"/>
        </inkml:traceFormat>
        <inkml:channelProperties>
          <inkml:channelProperty channel="X" name="resolution" value="3463.03027" units="1/in"/>
          <inkml:channelProperty channel="Y" name="resolution" value="3463.15454" units="1/in"/>
          <inkml:channelProperty channel="F" name="resolution" value="INF" units="1/dev"/>
        </inkml:channelProperties>
      </inkml:inkSource>
      <inkml:timestamp xml:id="ts0" timeString="2009-09-29T06:40:41.774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641-2 28,'0'0'24,"-11"-6"-3,11 6-3,0 0-4,0 0-4,0 0-2,0 0-1,0 0-1,-15 12-1,15-12-1,0 0 0,-13 17-1,13-17 0,-18 18 0,5-7-1,1 4-1,-6 1 1,1 2 0,-5 6 0,-1-1 2,-6 1-1,1 3 0,-6-5 0,4 3 1,-7-8-1,4 4 0,0-6-1,6-1 0,0 0-1,2 2 1,2-3-2,0 2 1,4 1-1,1 0 0,0-1 0,1 1 0,0-1 0,2-3 0,15-12 0,-19 18 0,19-18 0,-9 15 0,9-15 0,2 14 0,-2-14-1,15 17 1,-4-7 0,4 1 0,0 2 0,4-1 0,3 0 0,1 1 0,6-1 0,-1-1-1,3-1-1,1-6-2,4 4-3,-6-8-13,1-1-14,5 5 0,-10-5 0,6 7 1</inkml:trace>
  <inkml:trace contextRef="#ctx0" brushRef="#br0" timeOffset="749">753 97 36,'0'0'24,"9"15"2,-9-15-9,-10 21-8,10-4-3,-4 3-1,4 9 0,-3 2-2,3 3-1,-1 3 1,2 3-1,-1-4 1,1-1-1,-1-5 0,2-5 1,-2-7-1,1-3 0,-1-15 0,0 0 0,0 0-1,0 0 0,8-16 0,0 0-1,1-3 0,2 1 0,2 1 0,3 1 0,1 7 0,-3 3 0,2 6 0,-2 6 0,-2 2 0,-1 2 1,1 2-1,-4 3 0,-2 0 1,-1 3-1,-2 0 1,-2 3-1,-1 2 1,0 0-1,-2 2-2,-1-4-2,3 2-9,0-2-13,0-21-4,3 14-1,-5-27 1</inkml:trace>
  <inkml:trace contextRef="#ctx0" brushRef="#br0" timeOffset="1359">1218 16 57,'0'0'29,"0"0"-4,0 0-7,0 0-5,0 0-5,-7 23-3,7 2-1,-1 8-2,4 9 0,-5 4-1,1 8 1,0 1-1,0 3 2,-5-5-3,1-6 0,0-6-4,-4-11-3,6-3-6,-3-9-8,6-18-10,0 0-1,-11-12 2</inkml:trace>
  <inkml:trace contextRef="#ctx0" brushRef="#br0" timeOffset="1718">1375 7 47,'0'0'28,"0"0"2,0 0-3,0 0-16,0 0-6,0 0-3,15-8-2,-1 9 1,3 2 0,2 1 0,3 1 1,0 0-1,2 3 1,-3-1 0,1 1 0,-3 1-1,-2 0 0,-3 2 0,-2 1-1,-2 1 1,-3 1-1,-2 5 1,-1 0 0,-4 4-1,0 2 3,-3 0-2,0 1 0,-4 3 1,-1 2 0,-3 1 1,-1 0 0,-4-3-1,-1 5 2,-3-5-1,-4 6 1,-2-6-1,2 2 1,-4-7-1,5 0 0,-1-6-1,6-1 0,1-2-2,6-9-4,7 6-9,4-12-24,0 0 1,0 0-1,2-25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570" units="in"/>
          <inkml:channel name="Y" type="integer" max="21430" units="in"/>
          <inkml:channel name="F" type="integer" max="255" units="dev"/>
        </inkml:traceFormat>
        <inkml:channelProperties>
          <inkml:channelProperty channel="X" name="resolution" value="3463.03027" units="1/in"/>
          <inkml:channelProperty channel="Y" name="resolution" value="3463.15454" units="1/in"/>
          <inkml:channelProperty channel="F" name="resolution" value="INF" units="1/dev"/>
        </inkml:channelProperties>
      </inkml:inkSource>
      <inkml:timestamp xml:id="ts0" timeString="2009-09-29T06:42:12.988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665-3 31,'0'0'22,"-13"-3"-4,13 3-1,0 0-3,0 0-3,0 0-2,-15 1-3,15-1-1,0 0-3,-12 10 1,12-10-1,-12 6 0,12-6 0,-11 8 1,11-8-1,-16 10 0,5-4 0,11-6-1,-22 15 1,9-5 0,-6-1 0,3 0 1,-4-1-1,3 0 0,-1-2-1,0 2 2,0-1-2,1 1 0,1 1-1,1 1 0,-1 1 0,0 2 1,0 0-1,0 0 1,-2-1 0,3 1 0,-3-3 0,-2 1 1,-1-3-1,3 1 0,-1 0 0,-1 2 0,0-1 0,0 2-1,1 1 0,2 1 0,0 1 0,2 0 1,0 0-1,4-1 0,2-2 0,9-12-1,-12 20 1,12-20-1,3 17 1,-3-17-1,19 16 1,-5-7 0,7 2 0,0 3-1,6 1 2,0 4-2,0-2 2,1 5-2,-3 0 1,1 3 0,-4 0 0,0 0 0,-1 0-1,-3-4-1,4 2-2,-4-11-4,8 4-7,-2-3-16,-4-14-1,9 1-1,-8-16 2</inkml:trace>
  <inkml:trace contextRef="#ctx0" brushRef="#br0" timeOffset="781">792 100 20,'-17'5'24,"15"7"0,-12-3-6,7 6-5,-1 5-3,3 3-4,0 10-1,1 1-3,3 4 0,-1 3-1,2-2-1,2 2 0,0-2 0,1-6 0,-2-3 0,2-7 0,-1-3 0,-2-20 1,7 20 1,-7-20 0,0 0 1,14-10 0,-6-1 0,0-1 0,2-1 0,0 1-2,-10 12 1,20-18-2,-20 18 0,22-6 0,-9 13-1,-1-1 1,2 5-1,-1-1 1,1 4 0,0-4 1,-1 3-1,-1-2 2,-12-11-1,18 18 0,-18-18 1,14 17-1,-14-17-1,8 18-1,-8-18-3,7 16-10,-4-4-14,-3-12-2,0 0 1,9-13 0</inkml:trace>
  <inkml:trace contextRef="#ctx0" brushRef="#br0" timeOffset="1312">1206 238 19,'0'0'24,"-13"4"1,13-4 1,0 0-12,4-20-4,1 8-2,-3-2-1,6 1-1,-1-3-1,-7 16-1,18-18 0,-7 15-1,-11 3-1,20 11-1,-20-11-1,18 26 1,-9-10-1,-1 2 0,0 0 0,-2 1 1,-2-1-1,-1 2 1,-5-2 0,1 3 0,-6 1 0,-3 3 0,-3 0 1,-1 2-2,-6 0 3,5-4-3,-3-2 2,4-1-2,1-10 1,3 2-1,10-12 1,0 0-1,-11 15 0,11-15 0,0 0 0,11 17 0,-11-17-1,19 19 1,-9-7 0,3 0 0,1 1 0,0-3 1,2 1-2,0-3 1,0 0-3,0-8-7,5-4-16,3 4-5,-7-13-1,9 3 1</inkml:trace>
  <inkml:trace contextRef="#ctx0" brushRef="#br0" timeOffset="1890">1627 115 50,'-24'-6'27,"24"6"1,-15 17-3,15-17-16,4 15-4,-4-15-2,24 12 0,-5-8-1,5 0 1,1-4 0,2 0 0,1-4 0,-2 2 0,-4 0 0,0 4-1,-7 1 0,-1 6-1,-6 5 0,-4 10 0,-7 6 0,-2 8 0,-7 8 1,-1 9-2,-2 1 2,-3 6-1,-3-2 2,3 1-2,-4-5 1,5-5-1,0-12-1,0-7-5,7-9-22,-1-4-6,11-19-1,-13-1-1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570" units="in"/>
          <inkml:channel name="Y" type="integer" max="21430" units="in"/>
          <inkml:channel name="F" type="integer" max="255" units="dev"/>
        </inkml:traceFormat>
        <inkml:channelProperties>
          <inkml:channelProperty channel="X" name="resolution" value="3463.03027" units="1/in"/>
          <inkml:channelProperty channel="Y" name="resolution" value="3463.15454" units="1/in"/>
          <inkml:channelProperty channel="F" name="resolution" value="INF" units="1/dev"/>
        </inkml:channelProperties>
      </inkml:inkSource>
      <inkml:timestamp xml:id="ts0" timeString="2009-09-29T06:42:16.237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503 39 44,'0'0'19,"0"0"-2,-13 7-2,13-7-4,-22 10-3,7 2-2,-5 2-2,-4 6-1,-3 5-1,-4 6 0,-5 5 0,-1 4 1,-6 3 1,4 2-1,0-6 1,7 0-1,-2-9 1,10-1-1,-1-9 1,11-4-1,2-9-1,12-7 2,-16 8-3,16-8 1,0 0-1,0 0-1,15 8 0,-15-8-1,26 9 1,-7-1 0,2 1 0,2 2 0,3 2 0,0 3 1,1 2-1,2 3 1,-2 1 0,3 2 1,-1 2-1,-3 1 0,-3 0 0,-2-4-4,-1 3-9,-5-3-18,-2-16-2,2 1-2,-8-20 1</inkml:trace>
  <inkml:trace contextRef="#ctx0" brushRef="#br0" timeOffset="516">701 131 27,'0'0'27,"-18"0"-1,18 14 3,-4-2-16,2 6-6,2 7-1,0 3-3,1 2-1,3 5 0,1 0-1,0 2-1,0-2 1,1-2-1,-1-4 1,-3-6 0,2 0 0,-1-9-1,-3-2 1,0-12 0,0 0 0,0 0 0,8-13 0,-3 1 0,0-1 0,4 1 0,2 0 0,2 3 0,1 5-1,0 6 1,2 3-1,-2 4 0,0 5 1,-1-1-1,0 6 1,-2-4 0,-2 4 0,0-6-1,-1 1 1,-8-14 0,15 20-1,-15-20-3,12 12-6,-12-12-16,18 4-6,-18-4 0,13-16 1</inkml:trace>
  <inkml:trace contextRef="#ctx0" brushRef="#br0" timeOffset="1016">1171 170 24,'-8'18'26,"-5"-16"1,13-2 0,-11 7-12,11-7-3,-12-5-3,12 5-2,-5-19-1,4 2 0,7 3-2,-2-4 0,6 5 0,-2-1-3,5 4 1,0 4-2,0 6 1,0 4-1,-13-4 0,23 26 0,-15-6 0,0 6 0,-4 3 1,-2 2-1,-2 2 1,-3 1 0,-1 2 1,-4-3-1,3-1 1,-3-5 0,3-2-1,0-3 0,5-2 0,-2-7 0,4 0-1,-2-13 0,9 18 0,-9-18 0,17 12-1,-6-5 0,-11-7-1,27 6-1,-12-6-2,5 2-2,-5-8-5,7 5-7,-3-3-12,-3-10-2,7 3 2,-7-14 1</inkml:trace>
  <inkml:trace contextRef="#ctx0" brushRef="#br0" timeOffset="1500">1572 46 44,'-15'-19'30,"15"19"2,-24-18-1,10 10-15,14 8-7,-12-1-5,12 1-2,0 0 0,6 17-2,-6-17 1,13 17 0,-13-17 1,15 21 0,-15-21 1,17 18-1,-17-18 0,16 14-1,-16-14 1,14 14-1,-14-14-1,17 7 1,-17-7 0,21 8 0,-21-8 0,22 11 0,-22-11 0,23 14 0,-23-14 0,19 18 0,-19-18 0,16 19-1,-16-19 0,16 18 1,-16-18 0,9 20 0,-7-8 1,1 5 0,-6 1 0,1 7 0,-6 2-1,0 7 1,-4 4-1,-2 4 1,-4-3-1,1 2 2,-2-3-1,0 0 0,-3-7 1,2 1-1,-2-6 1,-1 1-1,1-3 0,3 0-1,-2-2 1,2-4-2,3-1 0,2-6-4,7 3-3,7-14-11,0 0-22,-2-16 0,12-2 1,6-6-1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4-09-16T17:19:28.252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118 0 2,'0'0'7,"0"0"3,0 0 2,0 0 1,0 0 0,0 0 1,0 0 1,0 0-2,0 0-3,0 0-3,0 0 0,0 0-1,0 0 1,0 0 0,0 0-1,0 0 1,0 0-1,-3 16-2,3-16 1,0 0-3,0 0-1,0 0 1,-2 16-1,2-16 1,0 0 0,0 0 0,0 0 0,5 16 0,-5-16 0,0 0 0,11 17-1,-11-17-1,13 17 0,-13-17-1,14 28 1,-8-13-1,2 1 1,-2 0-1,1 1 1,-2-3-1,1 1 1,1-1 0,-4 1 0,-3-15 0,13 27-1,-13-27 0,16 24 1,-16-24-2,22 19 1,-22-19-1,27 12 0,-27-12 1,28 6-1,-28-6 1,27 2 0,-27-2 1,18 1 0,-18-1 0,0 0 0,16 4 0,-16-4 0,0 0 0,0 0 0,0 0 0,0 0 0,0 0 0,0 0 0,8 16 1,-8-16-1,0 0 0,0 0 0,0 0 1,0 0-1,0 0 0,0 0 0,0 0 0,5 14 0,-5-14 0,0 0 0,0 0 1,0 0-1,0 0 1,-15 16 0,15-16-1,-15 4 1,15-4-1,-22 5 1,22-5-1,-27 7 0,12-2 1,-3-2 1,1 2 0,-3-4 0,2 4 1,-1-3 0,4 1 0,15-3 0,-24 2 0,24-2-2,-17 3 0,17-3 0,0 0-1,-20 9-1,20-9 0,-15 12 1,15-12-1,-15 9 0,15-9 1,0 0 0,-19 10 1,19-10-1,0 0 1,0 0 0,-16 0 1,16 0-2,0 0 1,0 0 0,-15 2-1,15-2 0,0 0 0,-16 11 0,16-11 0,0 0-1,0 0 1,0 0 0,-15 13 1,15-13-1,0 0 0,0 0 0,0 0 0,0 0 0,0 0 0,0 0 0,0 0 0,0 0 0,0 0 0,0 0 0,0 0 0,0 0 0,0 0 0,0 0 0,0 0 0,0 0 0,0 0 0,0 0 1,0 0-1,0 0 0,0 0-1,0 0 1,-16-7 0,16 7 0,0 0-1,0 0-1,0 0-1,0 0-1,0 0-2,0 0-5,0 0-16,0 0-1,0 0 1,5-25-1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20-09-22T17:14:53.906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0 0 0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4T22:34:18.308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0 299,'75'107,"4"0,13 20,-82-111,0 0,1-1,0-1,1 0,0-1,2 0,-1-1,5 2,34 35,17 12,27 12,20 17,-77-64,-38-27,0 1,0-1,0 0,0-1,0 1,0 0,0 0,-1 0,1 0,0-1,-1 1,1 0,-1-1,0 1,1 0,-1-1,0 1,0-1,0 1,0 0,0-1,0 1,0-1,0 1,0 0,-1-1,0 0,1-2,12-177,-12-103,-39 104,11-14,-10 19,36 164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570" units="in"/>
          <inkml:channel name="Y" type="integer" max="21430" units="in"/>
          <inkml:channel name="F" type="integer" max="255" units="dev"/>
        </inkml:traceFormat>
        <inkml:channelProperties>
          <inkml:channelProperty channel="X" name="resolution" value="3463.03027" units="1/in"/>
          <inkml:channelProperty channel="Y" name="resolution" value="3463.15454" units="1/in"/>
          <inkml:channelProperty channel="F" name="resolution" value="INF" units="1/dev"/>
        </inkml:channelProperties>
      </inkml:inkSource>
      <inkml:timestamp xml:id="ts0" timeString="2009-09-24T18:29:24.146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1420 481 30,'-9'-11'7,"9"11"-1,0 0-1,0 0 0,-11-6-2,11 6 0,0 0 0,-10-4 1,10 4 1,0 0 0,-10-5 1,10 5 0,-12 0-1,1 0 0,0-1-1,0 2 0,-2-2-2,-2 2 0,1-1 0,-3-2 1,0 1-1,2-2 1,1 1 0,-3-3 0,2 2 0,-3-2 0,3 2 0,-2-1-1,2 2-1,-4 1 0,1 0 0,1 0-1,-1 1 0,2 0 1,0 0 1,-1 0 0,2 0 0,-2-1 0,2 2 0,-3-2 0,2 2 0,-4-1 0,2 1-1,-3 1-1,-2 0 1,1 0-1,-3 2 0,-1-1 1,-2 1 0,1-1-1,-3 3 1,0-2 0,2 3 0,-1-2-1,2 3 1,-3-1-1,3 2 1,0 1-1,1 0 0,-1 3 0,0 0 0,-2 2 0,2 0 1,1 2-1,0-1 0,0 1 0,1 0 0,1 0 0,2 0 0,1 0 0,0 0 0,2 1-1,1-2 1,1 0 0,1 0 0,4 3 0,-1-4 0,5 2 1,-1 1-2,4 0 1,-2 0 0,2 0 1,-1 1-2,1-2 1,-1 1 0,1 1 0,1-2 0,-1 1-1,2 0 1,2 1 0,0-2 0,2 2 0,3-2 0,1 0 0,1-1 0,3 1 0,3-2 0,1 0 0,0-1 0,0 1 0,2-1 0,0 1 0,0 0 0,0 0 0,3-1 0,-3-1 0,2 1 1,1-2-1,1 0 0,1-1 0,0-1 0,2 0 0,-1 1 1,3 1-1,0 1 0,1 0 0,0 0 0,-3 1 0,4 0 0,1-1 0,1-1 0,1-1 1,1-2-1,2 1 0,2-2 0,3-1 2,-3-1-2,1 0 1,-1-1-1,-2 2 1,0-2-1,-2 1 0,0 0 0,0 0 0,2 0 0,-3-1 0,3 2 0,1-4 0,0 3-1,1-3 2,2 0-1,-2-1 0,2 0 0,2 1 1,0-3-1,1 1 0,0 0 1,1 0-1,-1 0 0,-3 1 0,0 0 0,-2 2 1,-3 0-1,2 0 0,-3-1 0,-1 0 0,0-1 0,-1-2 0,2-2 0,0 0 0,1-2 1,-1-1-1,1-1 1,-2 1 0,1-2 0,0 1 0,-2-3 1,0 3-1,-2-2 0,0 1-1,-2-2 1,1-2-1,-3-1 0,0-2 0,1 2 1,-3-5-1,1 1 0,-3-3 0,2 1 1,-3 1-1,-1 0 0,2 1 1,-4-1-1,-1 2 1,0 0 0,-4-1 0,1-1 0,-2-1 0,-1 1 0,-4-2 1,2-1-2,-2-1 1,-3 0-1,0-2 1,-2 3-1,1-2 0,-5 1 0,3-1 1,-1 2-1,1-2 0,-2 2 0,3-1 0,-1 1 0,-3 0 0,4 1 1,-3-2-1,2 2 1,-6-1-1,2 2 1,-5-1-1,3 0 1,-2 1-1,-2-2 0,0 4 0,-1-1 1,0 1-1,0 0 0,0 0 1,-1 1-1,-3 2 0,0 0 1,-2 3-1,-1 0 0,-3 1 1,-1 1-1,-3 0 0,0-1 0,-4 2 0,2-1 1,-2-1-1,-2-2 1,-1-1 0,-4-1-1,-3 0 1,-2 1-1,-4 0 1,-3 1-1,-5 2 1,-7 2-2,-3 6 0,-5 1-1,-2 6-1,-6-3-2,6 10-6,-7-7-14,7 1-11,15 0 0,8-8 0,20 0 1</inkml:trace>
  <inkml:trace contextRef="#ctx0" brushRef="#br0" timeOffset="2484">2122 608 23,'0'0'16,"-14"-13"-3,14 13-3,0 0-2,0 0 0,0 0 0,0 0 0,0 0-1,7-10 1,-7 10-1,17-10 0,-4 3-1,0-3 0,7 2-2,-1-5 0,4 5-1,1-6 0,3 3 0,3-1 0,4 1-1,0-2 0,5-1 0,2-1 0,4 0 0,3 0 0,6-1 1,1-4-1,6 4 1,0-4-1,5 3 1,0-2 0,5 3-1,-1-3 1,3 3-2,-2 0 1,4-1-1,-1 0-1,3 0 1,-2 2-1,1 1 1,-1 0-1,2 1 1,-1 1-1,-2 4 1,-1-1-1,3 3 1,-1-1 0,-1 2 0,0-1 0,1 1 0,-3-1 0,4 2 0,0-2-1,0 0 0,2 0 1,1 0-1,-1 0 0,3 1 0,-2-1 1,-1 1-1,-2 2 0,0 0 1,-1 1-1,-2 1 1,2-1-1,-3 2 0,2-1 0,-1 1 0,1 0 0,-3 1 1,2 0-1,-1 1 0,1 0 0,1 3 0,-2-1 0,0 1 0,0 2 1,1-1-1,-4 3 0,-2 1 0,0-1 0,-3 3 1,0-1-1,1 1 0,-3-1 0,1 0 0,-1-2 0,1 0 0,-2 1 1,0-1-1,-3 1 0,-1 0 0,-1-1 0,-1 2 0,-1-1 1,-1 2-2,0-4 1,-1 1 0,-3 0 0,-2-1 0,-1 1 0,-4 0 0,-1-1 0,-1 2 0,-2 0 0,-2-1 0,0 1 1,-2 0-1,0-1 0,-2-1 0,-1 0 0,-3-1 0,-1 1 0,-2-2 0,-3 2 0,0-1 0,-1 2 0,-2 0 0,0 0-1,1 1 2,-2 0-1,0-2 0,1 2 0,0-2 0,-2-1 0,-1 0 0,-1-3 0,-1 2 0,0-2 0,-1 0 0,0 2 0,-1-2 0,0 1 0,-1 1 0,-1-1 0,-1-1 0,-9-4 0,16 9 0,-16-9 0,10 5 0,-10-5 0,0 0 0,10 4 0,-10-4 0,0 0 0,0 0 0,0 0 0,6-14 0,-6 14 1,1-13-1,-1 13 0,-1-14 0,1 14 0,-4-13 0,4 13 0,0 0 0,-8-11 0,8 11-1,0 0 2,-9-12-2,9 12 2,0 0-1,-9-13 0,9 13 0,-7-11 0,7 11 0,-11-12 0,11 12 0,-13-12 0,13 12 0,-15-10 0,15 10 0,-16-8 0,16 8 0,-17-6 0,17 6-1,-14-4 1,14 4 0,-9-2 0,9 2 0,0 0 0,-12-1 0,12 1 0,0 0 0,0 0 0,0 0 0,0 0-1,0 0 1,0 0 0,0 0-1,0 0 1,0 0 0,0 0-1,0 0 1,7 13 0,-7-13 0,10 10 0,-10-10 0,12 13 0,-12-13 0,15 17 0,-7-7 0,0 0 0,1 0 0,0 0 0,1 0 0,0-1 0,1 1 0,-1 0 0,-1-1 0,1-1 0,-10-8 0,19 15 0,-19-15 0,17 14 0,-17-14 0,13 9 0,-13-9 0,10 5 0,-10-5 0,0 0 0,0 0 0,0 0 0,6 10 0,-6-10 1,0 0-1,0 0 0,0 0 0,0 0 0,0 0 0,0 0 0,0 0 0,0 0 0,-14 10 0,14-10 0,-13 4 0,13-4 1,-19 8-1,8-5 0,1 1 0,-1-1 0,-1 3 0,0-2-1,-1 0 1,3 1 0,-1-2 1,1 1-1,0-1 0,10-3 0,-14 4 0,14-4 0,-14 1 0,14-1 0,-19 2 0,6 0-1,-2 1 1,-3 2-1,0-1 0,2 2-1,-1-4-2,8 4-5,-4-9-10,13 3-14,0 0-3,19-22 0,1 10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570" units="in"/>
          <inkml:channel name="Y" type="integer" max="21430" units="in"/>
          <inkml:channel name="F" type="integer" max="255" units="dev"/>
        </inkml:traceFormat>
        <inkml:channelProperties>
          <inkml:channelProperty channel="X" name="resolution" value="3463.03027" units="1/in"/>
          <inkml:channelProperty channel="Y" name="resolution" value="3463.15454" units="1/in"/>
          <inkml:channelProperty channel="F" name="resolution" value="INF" units="1/dev"/>
        </inkml:channelProperties>
      </inkml:inkSource>
      <inkml:timestamp xml:id="ts0" timeString="2009-09-24T18:29:31.537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2847 5222 16,'0'0'16,"0"0"-6,0 0-7,0 0-3,0 0-1,-10-10 0,10 10 1,0 0 0,-5-10 2,5 10 0,0 0 2,0 0-1,-11-5 1,11 5-1,0 0-1,0 0 0,-11 2-1,11-2 1,0 0 1,0 0 0,0 0 1,-10 1 0,10-1 1,0 0-1,0 0 0,0 0-1,-9 0 0,9 0-1,0 0 0,0 0 0,-11 4 2,11-4 0,0 0 1,-10-2 1,10 2 0,0 0 0,-12-1-1,12 1-1,-14-2 0,3 1-1,0 2-1,-1-1-1,0 1 0,-4-1 0,1 1 0,-2-2 0,0 1-1,2-2 1,-3 0 0,1-1 1,1 1-1,-1-4 0,0 3 0,-2-1 1,2 0-1,-5 1 0,2 0-1,-1-1 0,-2 1 1,-1 1-1,-1 0 0,0 1 1,-1 0-1,0-1 1,-4 3-1,1 0 1,-3 2 0,-2 0-1,4 3 1,-2-1-1,-1-1 0,1 3 0,-1-3 1,2 1-1,2-2 1,-2-1 0,2-2-1,1 1 1,1 2 0,0-2-1,2 2 1,0-1-1,1 1 1,-1 0-1,-2 2 0,-1-1 0,0 1 0,-1 0 0,1 1 0,0 0 1,2 1-1,0 1 0,2-2 0,5 1 0,-1 0 0,4 0 0,2 2 0,0-2 0,2 2 0,0 0 0,3 1 0,-2 2 0,0 2 1,0 1-1,0-1 1,1 0-1,0-1 1,1 0-1,3-1 0,-1-1 0,1-2 2,1 2-2,3-1 0,2 1 0,1 0-1,-1-1 2,1 1-1,0 1 0,4-1-1,-4 0 1,1-1 0,-1-1 0,1 2 0,0-1 0,-2-10-1,6 19 1,-3-10 0,1 1 0,-4-10 0,12 17 0,-12-17 0,18 18 0,-6-10 0,0 1 0,0-1 0,5 1 0,-1 0 0,2 0 0,1-2 0,1 0 0,3-2 1,1 0-1,2-2 0,1-2 0,3 0 1,0-2-1,4 0 0,-1 1 1,-1 0-1,1 1 0,1 0 0,-1 2 0,-3 1 0,1 0 1,0 0-1,-2 1 1,2-4-1,1 0 1,0-1-1,1-3 1,1-1-1,2 0 1,0 0-1,2-2 0,-1 4 1,1-1-1,0 2 0,-1 0 0,-2 0 1,1-1-1,-1 1 1,-2-2-1,1 0 1,-2-2 0,0 1-1,-2 0 1,1 2-1,-3 1 1,1 1-1,-3 3 0,0 1 1,0 3-1,-1-1 0,1 1 0,-2 0 0,2 0 0,-1-1 0,2-1 1,1-2-1,-1 1 0,1-1 0,2 1 0,2-1 1,0-1-1,2 0 0,0 3 0,2-3 0,0 1 1,0-1-1,0-1 0,1 0 1,1-1-1,1 2 1,-2-2-1,1 0 0,0 1 0,0-1 0,2 1 1,-1-1-1,-4 1-1,2 1 1,-3 0 0,-1 0 0,-1-1 0,-1 2 0,1 0 0,0-2 0,1 0 0,1-1 0,0 0 1,2-1-1,2 0 0,1-1 0,-3-1 0,-1 2 0,3 0 0,-1 0 0,-2-2 0,0 0 0,-3-3 0,-2 1 0,-1-4 0,-4 0 0,-3 0 0,-3-1 0,-3 0 0,-3 0 0,-2 2 0,-1-2-1,-2 0 1,0-2 0,-1-2 0,0-2-1,1-3 0,0-5 0,4-1 0,-2-4 1,0 2-2,1 0 2,-1 3-1,-1 3 2,-3 2-1,0 5 0,-5 2 1,0 2 0,-1 10 0,-11-15 0,11 15-1,-15-13 1,15 13-1,-19-13 0,9 7 0,-3-2 0,1 0 0,-1 1 0,-1-2 0,-3 1 1,0-1-1,-3 0 0,-1 2 0,-3-2 0,-1 0 0,-4 2 0,1 0 0,-2 1 0,-4-1 0,2 2 1,-4-1-1,1 2 0,-2 2 0,2 0 0,-4 1 0,1 2 0,0 1 0,-2 0 0,0 1 0,0 2-1,0-2 1,-2-1 0,1-1 0,4 0 0,-3-1 0,0-1 0,2 0 0,0-1 0,1-1 0,2-1 0,4 0 0,1-1 0,4-2 0,1 0 0,2-1 0,4 0 0,2 0 0,-3-2-1,3 1 1,0-1 0,-1 1 1,2-1-1,-1 0 0,-1 0 0,0-1 0,1 2 0,-3-1 0,-1 2 0,-2 1 0,-5 0 0,-4 3 0,-2 2-1,-5 3 1,-4 2-1,-3 6 0,1-2-1,-1 5-1,2-5-3,6 6-4,-5-9-13,5-3-13,11-2 1,2-16-2,8-2 3</inkml:trace>
  <inkml:trace contextRef="#ctx0" brushRef="#br0" timeOffset="10734">241 610 14,'0'0'19,"0"0"-3,0 0-5,0 0-2,0 0 0,0 0-1,0 0 0,0 0-1,0 0 0,0 0-1,0 0 0,0 0-1,0 0 0,0 0-1,-9 1 0,9-1-1,-6 11 0,6-11-2,-5 14 0,5-14 0,-4 13 1,4-13 0,2 12 0,-2-12 1,0 0 0,-8 14 0,7-3 1,1-11 0,-8 22-2,3-10 1,1 5-2,1-3 1,-2 4-2,0-3 1,2 1-1,-3-2 1,4 1 0,-5-1 0,3 1 0,0 0 0,2 1 0,-3 0 0,3 3 0,1 0 0,0 2-1,4 2 0,-2 2 1,-4 1 0,1 2 0,1-1-1,-6 0 1,5 0 0,-1-1-1,-4-1 1,2-2-1,4-2 1,3-3-1,-3 0 0,3 0 0,-3 0 1,1 1-1,0 0 0,1 3 0,-2 1 1,-1 2-1,1 1 1,1 1-1,-1-1 0,1 0 0,0 2 0,0-2 0,0 2 0,1-1 1,0-1-1,0 0 0,1 0 1,7 0-1,-7 0 1,7 1 0,-7-3-1,0 2 1,-2 1-1,-1 2 1,2 0-1,-9 1 1,8 3 0,-7 1-1,5-2 1,-1 3-1,1-3 1,1 1-1,-4-3 1,2 2 0,-5-5 0,4 1 0,1 0-1,2-1 1,0 2-1,-2 1 1,1 1-1,2 3 0,-2 0 0,2-1 1,-2 1-1,-3 1 0,4-4 0,1 3 0,0-1 0,1 0 0,5-2 0,-4 2 0,0-1 1,0 2-1,-2 0 0,3 0 0,-2 1 0,1 0 1,-2 2-1,1 1 0,1-1 0,1 3 1,4-1-1,-5-1 0,3-3 0,0 1 1,-2-2-1,3 0 0,3 0 0,-4 1 0,2-2 0,-2 3 0,-3 0 0,1 1-1,1 1 2,2-1-2,-7 0 1,5 1 0,-4-2 0,6 2 1,-2 0-1,2 0 1,-3-2-1,-2 0 0,2-1 0,-1-2 1,-1 0-1,3-2-1,1 0 2,0-4-2,3-1 1,-1-1 0,1-3 0,1 1-1,1-2 2,0 1-1,-1 0 0,0 2 0,0 2 0,1 0 0,-2 0 0,3-1 0,0 2 0,-3-2 0,1-2 0,1 0 0,-1-1 0,0-2 0,-1 1 0,0-1 1,0 1-1,-3 0 0,4-1 0,-3 0 0,1-1 0,2 1 0,-1-2 0,-1 1 1,2 0-1,1-2 1,-2 0-1,1 0 0,-5-2 1,2 2-2,1-3 1,1 0 0,1 0 0,-1-1-2,1-1 3,0 3-2,2-1 0,2 1 1,-4 0 0,1 2 0,0 0 0,-3-1 0,1 0 0,0 0 0,1-2 0,1 1 0,0-1 0,0-1 0,0-1 0,1 1 0,0 0 0,-1 0 0,1 1 0,0 0 0,3 2 0,-1-2 0,4 1 0,-2 0 0,1-3 0,-2 0 0,3-1 0,-3-4 0,-1 1 0,-3-2 0,-10-6 0,18 13 0,-8-6 1,-10-7-1,16 13 0,-16-13 0,13 12 0,-13-12 0,14 13 0,-14-13 0,10 11 0,-10-11 0,8 10 0,-8-10 0,10 9 0,-10-9 0,9 13 0,-4-3 0,-2 0 0,4 1-1,-2 1-1,-5-12-4,14 16-20,-14-16-13,11-6 2,-8-10-1</inkml:trace>
  <inkml:trace contextRef="#ctx0" brushRef="#br0" timeOffset="13125">1082 5329 44,'0'0'21,"-3"-17"1,3 17-2,-5-15-3,-2 5-3,7 10-1,-8-13-4,8 13-1,0 0-1,-12-8-1,12 8-2,0 0 0,0 0 0,0 0-2,0 0 1,0 0-1,0 0-1,0 0 0,0 0 0,0 0 0,0 11-1,0-11 1,6 17 0,0-6-1,-1 4 1,0 2-1,1 1 1,0 1-1,2 1 0,-1 1 0,2-1 0,0-1 0,5 1-2,-1-2 2,3-1-1,-3 0 1,0-3-1,0-1-1,-1-1 1,-2-1 0,-6-2 1,0 1 0,-4-10 0,1 19 1,-1-19 0,-6 17 2,6-17 0,-13 17 0,2-11 0,11-6-1,-22 9 2,8-5-3,-5-2 2,-1-2-2,-6-1-1,-2-1 0,0 1 0,-9-2 0,4 1 0,-3 0-1,1 2 0,0 1-1,6 3-2,0-1-1,3 6-4,3-8-7,9 6-23,2 5 2,1-3-1,6 1 2</inkml:trace>
  <inkml:trace contextRef="#ctx0" brushRef="#br0" timeOffset="22782">756 832 35,'0'0'29,"0"0"1,0 0 0,0 0-16,0 0-4,0 0-4,0 0-3,0 0-1,-7 10-1,4 0-1,-2 3 0,3 5 0,-4 2 0,0 5 1,-1 3 0,1 3 0,-3 0-1,0 4 2,0-2-1,-2 1 0,1-1 0,1-3 1,1-2-2,0-2 1,1-4-1,2-2 1,1-4-1,2-4 0,2-12-1,-3 13-3,3-13-3,0 0-9,0 0-13,10-12-4,-6-5 2,3 4 0</inkml:trace>
  <inkml:trace contextRef="#ctx0" brushRef="#br0" timeOffset="23250">1008 904 43,'-1'18'28,"1"-18"0,-4 9 0,4-9-17,0 0-7,-9 16-1,9-16-2,-7 21-1,3-6 1,0 4 1,-3 0 0,1 4-1,-3 0 1,1 1 0,-2 0-1,0-2 0,1 0 0,-1 1 0,1-5 0,3 1 1,-1-5-1,1 1 0,4-4 0,0-1 0,2-10 0,-1 13 1,1-13-2,10 7 1,-10-7 0,17 5 0,-6-4 0,4 1 0,-1-1 0,5 2-1,-1 0 0,1 1-2,2 0-2,-2-4-5,5 3-3,-3-4-9,-3-5-10,5 4-1,-8-12 1</inkml:trace>
  <inkml:trace contextRef="#ctx0" brushRef="#br0" timeOffset="23782">879 1130 43,'0'0'30,"0"0"1,-2-14-2,2 14-17,0 0-4,0 0-5,0 0 0,11 3-2,-11-3 0,25 9 0,-6-5 0,8-2 0,6-2-3,4-1-6,1-5-9,1-9-14,8 9-1,-12-10 1,5 8-1</inkml:trace>
  <inkml:trace contextRef="#ctx0" brushRef="#br0" timeOffset="25188">0-4 19,'4'-12'23,"-4"12"2,0 0 3,0 0-17,10 17-1,-10-17-1,9 22 1,-8-7-2,4 5 0,-5 0-2,7 7-2,-3-2-1,2 3-1,-1 2 0,1 2 0,6 0-2,-3 1 1,4-3-1,0 1 0,-2-2 0,4-2 1,-3-2-1,2-2 0,0-3 1,-2-2-1,3-4 0,-3-2 1,2-4-1,0-1 1,1-4 0,-1-2 0,-2-2 1,4-1-1,-5-2 1,3-2 0,-3-2 0,1-1 0,2-4-1,2-1 0,1-5-1,2-1 1,2-3-1,1-3 0,0-3 1,1-2 0,-1-1 1,2 0-1,-5 1 1,2 4-1,-5 0 1,1 6-1,-3 3-1,2 3 0,-4 7-3,-1-1-3,6 10-8,-7 1-22,-10-2 1,23 0 0,-23 0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570" units="in"/>
          <inkml:channel name="Y" type="integer" max="21430" units="in"/>
          <inkml:channel name="F" type="integer" max="255" units="dev"/>
        </inkml:traceFormat>
        <inkml:channelProperties>
          <inkml:channelProperty channel="X" name="resolution" value="3463.03027" units="1/in"/>
          <inkml:channelProperty channel="Y" name="resolution" value="3463.15454" units="1/in"/>
          <inkml:channelProperty channel="F" name="resolution" value="INF" units="1/dev"/>
        </inkml:channelProperties>
      </inkml:inkSource>
      <inkml:timestamp xml:id="ts0" timeString="2009-09-24T18:29:47.053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11 0 28,'1'14'20,"-1"-14"-5,0 0-6,0 0-2,-5 12-1,5-12-3,-3 14-2,2-4-1,1 0 0,-1 6 0,-1 0 1,4 1-1,-2 2 1,1 1-1,-2 0 1,1-1-1,-2-1 1,2-3-1,0-2 1,0-1-1,3-2 0,-3 1 1,0-11-1,3 18 1,-3-18-1,3 18 0,-3-18 0,0 16 1,0-16-1,0 12 0,0-12 0,0 0 1,0 0 1,3 10 0,-3-10 1,0 0 1,0 0-1,0 0 1,4-15 0,-4 15 0,7-18-2,-1 6 0,1-2-1,0-1 0,3 0-1,-1-3 0,4 4-1,-4-1 1,-3 3 0,5-1-1,-1 3 0,2 0 0,-12 10 1,16-12-1,-16 12 1,17-5-2,-17 5 1,16 2-1,-16-2 0,16 11 0,-6-3 0,0 0 1,0 2-1,-2 0 1,1 0 2,-1 1 0,-8-11 1,15 21 1,-15-21 1,5 20 1,-5-20-1,1 18 0,-1-18-1,-2 18 0,2-18-2,-6 13 1,6-13-2,-1 9 1,1-9-1,0 0 0,0 0 0,0 0 0,0 0 0,0 0-1,0 0 1,0 0-1,0 0 1,10-10-1,-10 10 1,12-16-1,-12 16 1,13-15 0,-13 15 0,11-12-1,-11 12 0,9-6-1,-9 6 0,11-1 0,-11 1 0,12 4 0,-12-4 0,13 11 1,-13-11 1,9 16 0,-7-6 0,2 0 1,-3 0-1,1 0 0,1 0 0,-3-10 0,5 15 0,-5-15 0,6 11-1,-6-11 1,0 0 1,11 8-1,-11-8 0,0 0 0,12 3 0,-12-3-1,10 1 0,-10-1 1,12 2-1,-12-2 0,15 0 0,-15 0 1,12-3 0,-12 3 0,13-8 1,-13 8-1,17-11 1,-17 11-1,17-16 1,-5 9-1,-12 7 0,20-13 1,-20 13-1,13-11 0,-13 11-1,9-5 1,-9 5 0,0 0 0,0 0-1,0 0 1,10 4 0,-10-4 0,0 0 0,2 12 0,-2-12 0,4 13 0,-4-13 0,5 15 0,-5-15 0,7 14 0,-7-14 1,10 13 0,-10-13 0,5 12 1,-5-12 0,8 12-1,-8-12 1,8 15 0,-8-15-1,9 16 0,-9-16-1,11 15 1,-11-15-1,12 9 0,-12-9 1,11 2 1,-11-2-1,9-5 2,-9 5-1,10-15 0,-7 3 0,3 1 0,-1-3 0,1 0 0,-2-4-1,1 3-1,-1-1 1,-1 0 0,0-1-1,-1 1 1,-1-1 0,-1 1 1,-2 1 0,-1 2 0,-4 1 2,7 12-3,-19-14-1,3 13-3,0 9-7,-8 2-6,2 6-11,5 12-5,-7-4-1,14 8 2</inkml:trace>
  <inkml:trace contextRef="#ctx0" brushRef="#br0" timeOffset="1797">900 142 22,'8'23'23,"-11"-12"0,12 8-1,-5 5-17,1 2-3,-2 6-1,3 0-1,0 1-1,0-2-1,2-2 1,-2-2 1,1-3 1,-1-5 2,0-3-1,-6-16 2,8 18 0,-8-18 0,0 0 0,0 0 0,0 0 0,0 0-1,13 5 0,-13-5 0,0 0 1,6-16-1,-6 16 1,11-23 0,-4 8 0,0-6-1,1 0 1,0-5-1,5 1-1,-6-3 1,7 3 0,-6 1-1,3 4 0,-4 0-1,1 5 0,1 3-1,-1 1-3,4 7-5,-12 4-7,12-12-12,0 15-5,-12-3-1,17 5 0</inkml:trace>
  <inkml:trace contextRef="#ctx0" brushRef="#br0" timeOffset="2375">1234 491 8,'9'7'20,"-9"-7"-1,10-5-7,-10 5-4,15-12-1,-3 4-1,3-4 0,0-1 0,1-4 1,0 0-1,-1-3 1,0 1-1,-4-2 0,-2 2-1,-2 1-1,-2 0-1,-4 2 1,-1 2-2,-2 1 1,-1 3-1,3 10-1,-13-11-1,13 11-1,-18 10 0,9 3-1,0 3 0,1 6 0,0 2-1,2 5 2,0 1 0,1 0 1,1 0-1,0-2 1,1-1 0,0-1 1,1-1-1,-1-4 0,0-1 0,2-2 0,2-3 1,3 0-1,-1-3 0,2-2 1,-5-10-1,13 14 1,-3-12 0,0-2 1,0-3 0,4-5 0,1 0 0,-1-7 0,2 0-1,-1-3 1,3 0-1,-4 1 0,1 2-1,-6 2 0,1 3 0,-10 10-1,13-8 1,-13 8-1,0 0 1,2 19-1,-4-8 1,1 3-1,0 2 2,-1 1-2,2 1 1,2 0 0,0-1 0,2-1 0,0-2 1,2-1 0,2-3 0,-8-10 1,20 9 0,-10-13 1,1 1 0,-1-8 1,4 0 1,-3-6-1,0 2-1,-3-7 1,3 2-2,-5-3 1,0 0-1,-4 0-1,-3 2 0,-1 4-1,-4-2-4,6 19-6,-22-9-9,10 13-10,0 10-5,-4-2-1,5 9 1</inkml:trace>
  <inkml:trace contextRef="#ctx0" brushRef="#br0" timeOffset="3250">1730 153 56,'0'0'27,"-14"23"1,13 6-14,-5 11-8,-1 10-6,2 7-1,2 6 0,3-1-1,4 1-2,4-7-1,2-6-4,7-8-5,-4-18-10,10 2-1,-11-23-1</inkml:trace>
  <inkml:trace contextRef="#ctx0" brushRef="#br0" timeOffset="4094">1263 549 24,'0'0'17,"0"0"-4,0 0-1,0 0-2,-10-4 0,10 4-1,0 0-1,-13-16-2,13 16 0,-11-19 0,5 6-2,-1-3-1,2-3 0,0-2-1,4-2 0,-1 0-2,2 1 1,0-1-1,5 2-2,1 3-3,3 1-4,2 1-6,5 8-12,-9-7 0,16 13 0</inkml:trace>
  <inkml:trace contextRef="#ctx0" brushRef="#br0" timeOffset="5031">1299 291 14,'-6'-10'16,"6"10"-6,0 0-3,0 0-2,0 0-1,0 0 0,10-10 1,-10 10 2,0 0-1,14-6 1,-14 6-1,11-6-1,-11 6-1,12-4-2,-12 4 0,11-2-2,-11 2 1,12 3-1,-12-3 1,11 8 1,-11-8-1,8 9 1,-8-9-1,4 12 1,-4-12-1,3 11 0,-3-11-1,2 11 0,-2-11 0,0 12 0,0-12 1,3 12 0,-3-12 1,0 11 1,0-11 0,-4 12 0,4-12 1,-6 11-1,6-11-1,-12 13 0,12-13-1,-16 16 0,7-6-2,-1 1 1,-1-2-1,-1 3-1,-2-2 0,-2 2-4,1-3-5,-1-5-12,11 9-5,-9-13 1,16 11 0</inkml:trace>
  <inkml:trace contextRef="#ctx0" brushRef="#br0" timeOffset="5922">1401 274 6,'-15'-10'19,"15"10"1,-10-10-3,10 10-9,-6-14-1,6 14-2,-8-13 1,8 13-2,-11-5 0,11 5 0,-17 7-1,17-7 0,-20 17-2,9-6 0,-1 3 0,-1-1 0,1 2 0,0 0 1,1-1 0,0 1 0,0 0 1,1 0-1,1 1-1,4-1 0,-1-1-1,3 0 0,1-2-1,3 1 0,1-3 0,-2-10 0,7 19 0,-7-19 1,5 18-1,-5-18 1,7 18 0,-7-18-1,5 18 1,-5-18 0,9 15 1,-9-15-1,10 15 0,-10-15 1,10 16 0,-10-16 0,13 17 0,-13-17 0,17 15 0,-8-9-1,2 1 0,0-1 0,0 0-2,2 1-2,0 0-4,0-1-6,4 10-11,-17-16 0,26 17-1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7:07:07.481"/>
    </inkml:context>
    <inkml:brush xml:id="br0">
      <inkml:brushProperty name="width" value="0.58333" units="cm"/>
      <inkml:brushProperty name="height" value="1.166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0 133 0,'13'0'250,"12"0"-234,-12 0 0,0 0-16,-1 0 62,1 0-62,0 0 16,0 0-1,0 0 1,-1 0 0,1 0 30,0 0-14,0 0-17,-1 0-15,1 0 16,0 0 15,0 0 32,-1 0-63,1 0 15,0 0 1,0 0 0,-1 0-16,1 0 15,0 0-15,13 0 360,12-12-360,-25 12 15,-1 0 63,1 0-15,0 0-48,0 0 1,-1 0 0,1 0-1,13 0-15,-14 0 16,14 0-16,-13-13 0,0 13 16,-1 0-16,1 0 15,13 0 1,-14-13-1,14 13-15,-13 0 16,-1 0 0,1 0-1,0 0-15,12 0 16,1 0 0,-13 0-16,-1 0 15,14 0-15,-13 0 16,0 0-16,25 0 15,-13 0-15,-12 0 16,0 0-16,0 0 16,-1 0-16,1 0 62,25 0-46,1 0-1,-26 0 1,-1 0-16,1 0 16,0 0 31,0 0-32,-1 0 1,1 0-16,0 0 15,0 0 1,-1 0-16,1 0 16,0 0-16,0 0 15,-1 0 17,1 0-32,0 0 15,0 0 1,25-13 203,-12 13-204,-14-12-15,1 12 16,13 0-16,-1 0 0,26 0 15,-38 0-15,12 0 16,1 0-16,12 0 16,-25 0-1,0 0-15,0 0 16,-1 0-16,1 0 16,0 0-1,12-13-15,1 13 16,-13 0-1,-1 0-15,1 0 16,0 0 0,0-13-16,0 13 15,-1 0-15,1 0 16,13 0-16,-14-13 16,1 13-16,0 0 15,0 0 1,-1 0 15,1-12 32,0 12-63,0 0 15,-1 0 1,1 0-16,0 0 31,0 0-31,0-13 16,-1 13-16,1 0 15,0 0-15,12 0 0,-12 0 16,0 0-16,12 0 16,-12 0-1,0 0 1,0 0-1,-1 0-15,1 0 16,0 0 31,13 0-47,-14 0 16,1 0-16,13 0 15,-14 0-15,1 0 16,0 0-16,0 0 15,-1 0-15,1 0 16,0 0 0,0 0-16,-1 0 31,1 0-31,0 0 0,0 0 16,-1 0-16,1 0 15,0 13-15,0-13 16,0 0-1,-1 0-15,1 0 16,0 0 0,0 12-16,-1-12 15,1 0-15,0 0 16,0 0 0,-1 0-16,1 0 15,0 0 1,12 0-1,-12 0-15,0 0 16,0 0 0,0 0-16,-1 0 0,1 0 15,0 0 17,38 0-32,-26 0 15,39 0-15,-38 0 16,12 0-16,-12 0 15,-1 13-15,13 0 16,-12-13-16,-1 0 0,14 25 16,-14-12-16,1-13 15,-13 13-15,-1 0 16,14-13-16,-13 0 16,25 12-16,-25-12 15,12 0-15,-12 13 16,0-13-1,-1 0-15,1 0 0,0 0 219,13 0-219,-1 0 16,-12 0-16,0 0 15,-1 0-15,1 0 0,0 0 16,0 0-16,12 0 16,-12 0-16,12 0 15,-12 0-15,0 0 16,0 0-16,0 0 16,-1 0-1,1 0-15,0 0 0,0 0 16,-1 0-1,1 0 1,0 0 0,12 0-1,-12 0-15,0 0 16,0 0-16,-1 0 16,14 13 46,-13-13-62,0 0 16,-1 0-1,1 0-15,38 0 94,-38 0-94,12 0 16,-12 0-16,13 0 15,-14 0-15,14 0 16,-1 0-16,14 0 0,-14 0 16,1 0-16,-1 0 15,-12 0 1,0 0-16,12 0 47,14 0-32,-14 0-15,26 0 16,-38 0-16,13 0 0,-1 0 16,1 0-16,-14 0 15,1 0-15,0 0 16,0 0-16,-13 13 78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8:11:17.210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7ECEF14-5816-444D-B366-291D2CA67CC5}" emma:medium="tactile" emma:mode="ink">
          <msink:context xmlns:msink="http://schemas.microsoft.com/ink/2010/main" type="inkDrawing" rotatedBoundingBox="13815,10941 14374,11007 14371,11032 13812,10965" shapeName="Other"/>
        </emma:interpretation>
      </emma:emma>
    </inkml:annotationXML>
    <inkml:trace contextRef="#ctx0" brushRef="#br0">0 0 0,'13'13'390,"0"-13"-374,0 0-16,0 0 16,0 0-16,0 0 15,0 0 1,0 0-16,0 0 15,0 0-15,0 0 0,0 0 16,0 0 0,-13 13 15,26 0 0,-13-13-31,0 0 16,0 0-16,0 0 0,0 0 15,0 0 1,13 0 47,-1 0-48,-12 0 1,0 0-16,0 0 0,0 0 15,0 0 95,0 0-63,0 12-32,0-12-15,-13 13 16,13-13-16,0 0 16,0 0-16,0 0 15,0 0 1,0 0-16,0 0 31,0 0-31,0 0 31,-13 13 251,13-13-220</inkml:trace>
  </inkml:traceGroup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8:11:19.163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20E9FDC-CFFF-453B-9B7A-046B0749D40B}" emma:medium="tactile" emma:mode="ink">
          <msink:context xmlns:msink="http://schemas.microsoft.com/ink/2010/main" type="inkDrawing" rotatedBoundingBox="12330,10996 13264,10796 13272,10831 12338,11032" shapeName="Other">
            <msink:destinationLink direction="from" ref="{80B50E3D-4C4A-434F-9F1D-356E05DBE2E6}"/>
            <msink:destinationLink direction="to" ref="{80B50E3D-4C4A-434F-9F1D-356E05DBE2E6}"/>
          </msink:context>
        </emma:interpretation>
      </emma:emma>
    </inkml:annotationXML>
    <inkml:trace contextRef="#ctx0" brushRef="#br0">933 0 0,'-26'0'93,"13"0"-77,0 0-16,-26 26 0,27-26 16,-1 0-16,0 0 15,0 0 1,0 0-16,-26 13 16,13 0-16,0-13 15,-13 0-15,0 0 16,0 13-16,13 0 15,0-13-15,-12 0 16,12 0-16,-39 26 0,39-26 16,-13 13-16,13-13 15,0 13-15,-13-13 16,26 0-16,0 13 16,1-13-1,-1 0-15,0 0 16,0 0-1,13 13-15,-13-13 16,0 13-16,0-13 16,0 12-1,0-12-15,0 13 16,0-13 0,0 0-16,0 0 15,0 13 1,0-13-16,0 0 78</inkml:trace>
  </inkml:traceGroup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8:11:22.139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0B50E3D-4C4A-434F-9F1D-356E05DBE2E6}" emma:medium="tactile" emma:mode="ink">
          <msink:context xmlns:msink="http://schemas.microsoft.com/ink/2010/main" type="inkDrawing" rotatedBoundingBox="12429,10758 12944,10950 12787,11374 12272,11183" semanticType="callout" shapeName="Other">
            <msink:sourceLink direction="from" ref="{E20E9FDC-CFFF-453B-9B7A-046B0749D40B}"/>
            <msink:sourceLink direction="to" ref="{E20E9FDC-CFFF-453B-9B7A-046B0749D40B}"/>
          </msink:context>
        </emma:interpretation>
      </emma:emma>
    </inkml:annotationXML>
    <inkml:trace contextRef="#ctx0" brushRef="#br0">182 0 0,'0'13'297,"-13"26"-281,13-13-16,-13-13 16,0 0-16,13 0 15,0 0-15,0 0 31,0 0-15,0 0 47,0 0-63,-13-13 0,0 26 15,0-1-15,0 14 16,-13-13-16,13 0 15,13 13 1,-13-26-16,0 0 16,13 0-16,-13 0 15,0-13-15,26-13 282,39-13-282,-13 13 15,-26 13-15,13 0 16,0 0-16,-13 0 15,0 0 1,0 0-16,0 0 16,0 0-16,0 0 15,0 0-15,-1 0 0,1 0 16,0 0-16,13 0 16,13 13-16,-26-13 15,0 0-15,13 0 16,-13 13-1,0-13 1,0 0 109,0 0-47,0 0-62,0 0-16,13 0 47,0 0-32,-13 0-15,0 0 16,-1 0 15,1 0 0</inkml:trace>
  </inkml:traceGroup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8:11:36.063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A75A915-D1EC-4880-80FB-489537610A7A}" emma:medium="tactile" emma:mode="ink">
          <msink:context xmlns:msink="http://schemas.microsoft.com/ink/2010/main" type="inkDrawing" rotatedBoundingBox="14219,7855 15324,9955 13357,10990 12252,8890" shapeName="Other"/>
        </emma:interpretation>
      </emma:emma>
    </inkml:annotationXML>
    <inkml:trace contextRef="#ctx0" brushRef="#br0">1811 24 0,'-13'0'234,"0"0"-234,0 0 0,0 0 16,0 0 0,0 0-16,0 0 15,0 0-15,0 0 16,0 0-1,1 0 1,-40 0 250,26 0-266,0 0 15,0 0-15,-13 0 16,0 0-16,26 0 16,-26 0-16,26 0 15,-13 0-15,13 0 16,-12 0-16,-1 0 15,13 0-15,0 0 16,0 0-16,0 0 16,0 0-16,0 0 15,0 0 1,0 0-16,0 0 16,0 0 62,13-13-16,-13 13-46,0 0-1,-13 0 1,13 0-16,0 0 16,-13 0-16,13 0 15,0 0-15,-38 0 16,25 0-16,0 0 16,-26 0-16,0 0 15,13 0-15,-13 0 0,1 0 16,25 0-16,13 0 15,-13 0-15,0 0 16,13 0-16,-13 0 16,13 0-16,0 0 15,-26 0-15,13 0 16,13 0 0,0 0-16,0 0 15,0 0 1,0 0-16,1 0 15,-1 0 1,0 0-16,0 0 16,0 0-16,-13 0 15,13 0 1,0 0-16,-13 0 0,13 13 16,-13-13-16,13 0 15,-13 0-15,13 0 16,0 0-1,0 0 1,13 13 78,0 0-32,0 0 48,0 0-95,0 0 17,0 0-17,0 0 1,0 0-1,0 13-15,0-13 16,-13 0-16,13 13 16,0-13-16,0 0 15,-13 12-15,0-25 16,13 13-16,0 0 16,0 0-16,0 0 15,0 0 1,0 0 31,0 0-16,0 0-31,0 13 16,0-13-16,0 0 15,-13 13-15,13 13 16,-25-13-16,25 0 0,0 0 15,0 12-15,-13-12 16,13-13-16,0 0 16,0 13-16,0-13 15,-13 13 1,13-13-16,0 0 16,0 26-16,0-26 15,-13 0-15,13 0 16,-13 0-16,13 13 15,0-13-15,0 0 16,0-1 0,0 1-16,0 0 15,0 0-15,0 0 16,0 0-16,0 13 16,0 13-16,0 0 15,0-13-15,0-13 16,0 13-16,0 0 0,0 13 15,0-26 1,0-1-16,0 1 16,0 0-1,0 0-15,0 26 16,0-26 0,0 0-16,0 0 15,0 0-15,0 0 94,0 0-94,0 0 16,0 0-16,13 0 15,-13 0 1,13-13 296,-13 13-234,13-13-46,0 0 15,-1 13 187,1 0-234,0 0 16,-13 0-16,13 0 15,0-13-15,-13 13 16,0-1-16,13-12 15,-13 13-15,13-13 32,0 0 249,0 0-265,0 0-16,0 13 15,0-13 1,0 13-1,0-13 1,0 0-16,0 0 16,0 13-1,0-13 17,0 0 296,0 0-328,0 0 15,0 0-15,0 0 16,0 13-16,0-13 16,-1 0-16,1 0 15,0 0 1,-13 13-16,13-13 15,0 0-15,0 0 16,0 0 0,13 0-16,-13 0 15,13 0-15,-13 0 0,0 0 16,0 0 15,0 0 79,0 0-95,0 0-15,0 13 16,13-13-16,-13 0 15,0 0-15,-13 13 16,25-13-16,-12 0 16,0 0-16,0 0 15,0 0-15,0 13 16,0 0-16,0-13 16,0 0-16,0 0 15,0 0-15,0 0 16,0 0-16,-13 13 47,13-13-47,0 0 47,13 0 46,13 0-77,-26 0 0,0 0-1,0 0-15,0 0 16,12 0-1,-12 0-15,0 13 0,13-13 16,0 0 0,0 0-16,-13 0 15,0 0-15,0 0 16,0 0-16,0 0 16,0 0-1,0 0-15,0 0 0,0 0 16,0 0-16,0 0 15,0 0 1,13 0 31,-13 0-31,-1 0-16,1 0 15,0 0-15,0 0 16,0 0-16,0 0 0,0 0 15,0 0 1,0 0 31,13 0-31,-13 0-16,0 0 0,0 0 15,0 0-15,26 0 16,-26 0-16,0 0 15,0 0-15,0 0 16,0 0-16,0 0 16,0 0-16,-1 0 15,1 0-15,0 0 16,0-13-16,13 13 16,-13 0-1,0 0 1,13 0-16,0 0 15,0 0 1,0 0-16,13 0 16,-13 0-16,-13 0 15,0 0-15,0 0 16,-1 0-16,1 0 0,0 0 16,0 0-1,0 0-15,0 0 16,0 0-1,0 0 1,0 0-16,-13 13 63</inkml:trace>
  </inkml:traceGroup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8:11:39.938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0A32DDD-34E6-46F8-8F88-00031CA546E3}" emma:medium="tactile" emma:mode="ink">
          <msink:context xmlns:msink="http://schemas.microsoft.com/ink/2010/main" type="inkDrawing" rotatedBoundingBox="7090,5068 13377,6652 12778,9032 6491,7448" shapeName="Other"/>
        </emma:interpretation>
      </emma:emma>
    </inkml:annotationXML>
    <inkml:trace contextRef="#ctx0" brushRef="#br0">6000 2925 0,'-26'-39'453,"0"-26"-453,13 39 16,-13-26-16,0 13 16,13 0-16,0 1 15,0 12-15,-13-26 0,13-39 16,-26 13-16,27 14 15,-14-14-15,0 0 16,0-13-16,0-12 16,13 38-16,0 13 15,0 0-15,-13 0 16,13 26-16,0-12 16,13 12-16,-13 0 0,0-13 15,-13-26-15,13 39 16,0-26-16,-13 0 15,26-12-15,-25 25 16,-14-52-16,26 39 16,-13 0-16,0 1 15,13-1-15,-13 13 16,13 0-16,0 13 0,-26-26 16,39 0-16,-26 26 15,13-12-15,-13 12 16,0-26-16,26 0 15,-38 0-15,25 0 16,0 13-16,-26-12 16,26 12-16,0 13 0,-26-13 15,26 13-15,-26-13 16,26 26-16,-13 0 16,0-13-16,-13 13 15,27 0-15,-14 0 16,0-12-16,-13 12 15,13 0-15,-26 0 16,26 0-16,-13 13 16,13-26-16,13 13 0,-13 13 15,14 0-15,-14 0 16,13 0-16,0 0 16,-13 0-16,13 0 15,0 0-15,-13 0 16,-13 0-16,13 0 15,0 0-15,-39 0 16,-12 0-16,12 0 16,-52 0-16,78 0 0,-64 13 15,38-13-15,13 13 16,26-13-16,0 0 16,0 0-16,13 0 15,-26 0-15,14 0 16,12 0-16,-26 13 15,13-13-15,-13 13 16,13-13-16,-26 0 0,26 26 16,0-26-16,-13 13 15,26-13-15,-12 0 16,-1 0-16,0 0 16,-26 0-16,0 0 15,26 0-15,-26 0 16,0 0-16,27 0 15,-27 12-15,13-12 0,0 13 16,-13-13-16,13 0 16,-13 26-16,1-26 15,-14 13-15,13-13 16,26 0-16,-39 0 16,13 0-16,1 0 15,25 0-15,-26 0 16,39 0-16,-39 0 15,0 0-15,26 0 0,-13 0 16,13 0-16,1 0 16,-1 0-16,-13 0 15,0 0-15,0 0 16,-26 0-16,39 0 16,-26 0-16,1 0 15,-14 0-15,13 0 16,13 0-16,0 0 0,0 0 15,-13 0-15,27 0 16,-1 0-16,13 0 16,0 0-16,-26 0 15,26 0-15,0 0 16,0 0-16,0 0 16,0 0-16,0 0 15,-13 0-15,0 0 0,0 0 16,-38 0-16,25 0 15,0 13-15,-13-13 16,26 0-16,-26 0 16,0 0-16,26 13 15,-12-13-15,12 0 16,0 0-16,13 0 16,0 0-16,-13 0 15,13 0-15,0 0 16,-13 0-16,13 0 15,0 0-15,-13 0 16,-13 0-16,13 0 16,0 0-16,1 0 15,-14 0-15,13 0 16,0 0-16,0 0 0,-13 0 16,13 0-16,0 0 15,13 0-15,0 0 16,-13 0-16,13 0 15,0 0-15,1 0 16,-1 0-16,0 0 16,0 0-1</inkml:trace>
  </inkml:traceGroup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20-09-24T17:22:06.906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25 63 0,'0'-13'281,"13"13"-250,-13-12-15,12 12 109,1 0-109,-1 0-16,1 0 15,12 0 17,-13 0-17,-12-25 1,13 25-1,-1 0 79,1 0-78,-1 0-1,1 0-15,-13-13 157,25 13-157,-25-12 15,0 24 79,0 13-63,-12-25-15,12 13 15,0-1 0,0 1-15,0-1 15,0 1 126,0-1-79,0 13 47,0-12-47,0-1-47,0 1 63,0-1-16,0 1 31,-13-13-109,13 12 63,-13-12-48,13 13 142,0 12-126,-12-25-15,12 12 30,0 1 1,-13-13-47,13 12 110,0 1-17,0-1-30,-12-12-63,12 13 47,0 12 0,-13-25-32,13 12-15,-25-12 16,25 13 93,-12-13-93,12 12 15,-13-12-31,13 13 125,-12-13-125,12 12 31,-13 1-15,1-13 0,12 25 171,-13-25-171,-12 0 546,38 0-343,-1 0-203,-12-13-1,13 13 204,-1 0-16,1 0-140,-13-12-63,12 12 437,1 0 1344,12 0-1765,-13 0-16,1 25 0,-1-25 16,1 12-16,-1-12 31,1 0-15,12 13 109,-12 0 125,-1-13-235,1 0 63,-1 0-62,1 0 0,-1 0 30,13 0-30,-12 0 109,-1 0-47,1 0 16,-1 0 15,-12-13-93,0 0 140,0-12 79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8:11:43.293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A0007E8-45DF-4689-B919-F490321ABB9A}" emma:medium="tactile" emma:mode="ink">
          <msink:context xmlns:msink="http://schemas.microsoft.com/ink/2010/main" type="inkDrawing"/>
        </emma:interpretation>
      </emma:emma>
    </inkml:annotationXML>
    <inkml:trace contextRef="#ctx0" brushRef="#br0">416 0 0,'-12'0'312,"-1"0"-312,-13 0 0,0 0 16,13 13 0,0-13-1,0 0 1,0 0-16,0 0 62,0 13-62,-13-13 16,26 13-16,-13-13 16,0 0-16,0 0 15,0 0 1,0 13 62,0-13-62,13 13-16,-26 0 15,13-13-15,0 13 16,1-13 0,-1 12-16,0-12 15,0 0-15,0 0 16,0 13-1,0-13 48,13 13-47,-13-13-16,13 13 343,26 0-327,-13 13-16,26 0 0,-26-13 16,-1 13-16,14-13 15,-26 0-15,26 0 16,-26 0-16,13 0 15,0 0-15,-13 0 16,13-13-16,0 13 16,-13 0-16,13-13 15,0 0 1,0 13 46,0-13-46,0 13-16,0-13 0,0 13 16,0 0-16,0-13 15,0 0 1,-13 12 15,13-12 47,0 0-62,0 0 31,-13 13-32,13-13 1,-13 13 234</inkml:trace>
  </inkml:traceGroup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18T17:46:27.112"/>
    </inkml:context>
    <inkml:brush xml:id="br0">
      <inkml:brushProperty name="width" value="0.07938" units="cm"/>
      <inkml:brushProperty name="height" value="0.15875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0,'33'0'94,"-21"0"-94,33 0 16,-12 11-16,-10-11 15,22 0-15,-11 0 16,10 0-16,24 0 0,-34 0 16,-12 0-16,-11 12 15,12-12-15,-1 22 16,12-22-16,-11 11 15,10 1 1,-22 10-16,1-22 16,10 0-16,-11 0 15,1 0-15,-1 0 0,0 0 16,0 0 0,1 0-1,10 0 1,-22 11-1,11-11 1,1 12-16,-1-1 16,0 0-1,0-11-15,1 0 16,-1 0 0,11 0-16,-11 0 31,1 0-16,10 11-15,1-11 16,-12 12-16,0-12 16,0 0-16,12 0 0,-1 0 15,-10 0-15,10 22 16,-11-22-16,1 0 16,21 0-16,-21 11 15,-1-11-15,22 0 16,-10 0-16,-12 0 15,0 0-15,23 0 16,-23 0-16,1 12 16,-1-12-16,0 0 15,0 0-15,12 0 16,-12 0 0,0 11-16,1-11 15,-1 11 1,0 0-16,0-11 15,12 0-15,-12 0 0,0 0 16,0 0-16,1 23 16,-1-23-16,23 0 15,-12 0 1,-22 11 0,34-11-16,-23 0 15,0 0-15,12 0 16,10 0-16,12 0 15,-11 0-15,-23 0 0,12 0 16,-12 0-16,12 0 16,-12 0-16,0 0 15,0 0-15,1 0 16,21 0-16,-10 0 16,-12 0-1,0 0 1,12 0-1,-12 0-15,0 0 16,0 0-16,1 0 16,-1 0-1,0 0 1,0 0-16,12 0 16,-12 0-1,0 0 1,1 0-16,-1 0 31,0 0-15,-11 11 296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18T17:46:33.160"/>
    </inkml:context>
    <inkml:brush xml:id="br0">
      <inkml:brushProperty name="width" value="0.07938" units="cm"/>
      <inkml:brushProperty name="height" value="0.15875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1-1 0,'23'0'203,"10"0"-187,1 0-16,11 0 16,-11 0-16,-12 0 15,35 0-15,-35 0 16,23 0-16,11 0 15,-11 0-15,-11 0 0,11 0 16,-34 0-16,12 0 16,10 0-16,-22 0 15,1 0-15,-1 0 16,0 0-16,12 0 16,-12 0-1,0 0 1,0 0-16,1 0 15,-1 0-15,0 0 16,12 0-16,-12 0 63,0 0-48,0 0 1,1 0-16,-1 0 15,0 0-15,11 0 16,-10 0 0,-1 0-1,0 0 1,12 0-16,10 0 16,-10 0-16,11 0 15,-1 0-15,-10 0 16,11 0-16,-12 11 0,12-11 15,-1 0-15,-21 11 16,10-11-16,-11 0 16,1 0-16,10 0 15,1 0-15,-12 0 16,0 0-16,0 0 16,12 0-16,-1 0 15,12 11-15,-23-11 0,0 0 16,1 0-16,-1 12 15,23-12-15,-23 0 16,0 0 0,12 0-1,-23 22-15,11-11 16,11-11-16,-10 0 16,-1 12-16,11-1 15,1-11-15,-12 0 0,11 0 16,12 0-16,-11 0 15,10 0-15,-21 0 16,10 0-16,12 11 16,0-11-16,-23 0 15,11 0-15,-11 22 16,23-22-16,-23 0 16,1 0-16,10 0 0,1 0 15,-12 0 1,11 0-16,12 0 15,-23 0 1,1 0 0,-1 0-1,0 0-15,0 0 16,0 0-16,12 0 16,-12 0-16,0 0 15,1 0 1,-1 0-16,0 0 15,0 0-15,12 0 16,-12 0-16,0 0 16,12 0-16,-12 0 15,12 0-15,-1 0 16,12 0-16,-23 0 0,34-11 16,-23 11-16,12-11 15,-11 11-15,10 0 16,1 0-16,-11 0 15,-12 0-15,0 0 16,23 0-16,-12 0 16,12 0-1,0-11 1,-23 11-16,0 0 16,0-23-16,1 23 15,-1 0-15,0 0 16,12 0-16,-12 0 15,11 0 1,-10 0 0,-1 0-16,11 0 15,-11 0-15,1 0 16,-1 0-16,0 0 16,0 0-16,23 0 15,-23 0 1,1 0-1,-1-11-15,0 11 16,0 0-16,34 0 16,-33 0-16,10 0 0,0 0 15,-10 0-15,-1 0 16,0 0-16,23 0 16,-23 0-16,12 0 15,10 0 1,-10 0-1,-1 0 1,-10 0-16,-1 0 0,0 0 16,0 0-16,0 0 15,1 0-15,10 0 16,-11 0 0,1 0-16,-1 0 15,0 0-15,0 0 16,1 0-16,-1 0 15,23 0-15,-23 0 16,11 0-16,12 0 16,0 0-16,-23 0 15,0 0-15,34 0 16,-34 0-16,12 0 16,11 0-16,-12 0 15,12 0-15,-23 0 16,0 0-16,23 0 15,-23 0-15,0 0 0,1 0 16,-1 0-16,0 23 16,0-23-16,12 0 15,-12 0-15,0 0 16,1 0-16,-1 0 16,0 0-1,0 0-15,12 0 16,-23 11-16,11-11 15,0 0-15,1 0 16,-1 0 0,0 0-1,0 11-15,12-11 16,-12 0 0,-11 11-1,11-11 16,0 0-31,1 0 32,-1 0 624,23 0-656,-12 0 16,12 0-16,11 0 15,0 0-15,22 0 16,1 0-16,-1 0 15,-33 0-15,11 0 16,-12 0-16,-10 0 16,11 0-16,-23 0 0,11 0 15,-10 0-15,33 0 16,-12 0 0,1 0-16,-12-22 15,-10 22-15,10 0 16,1 0-16,10 0 15,-10 0 1,11 0-16,-12 0 0,34 0 16,-11 0-16,-22 0 15,33 0-15,-34 0 16,-10 0-16,21 0 16,-10 0-1,-12 0-15,12 0 16,-12 0-16,0 0 15,11 0-15,12 0 0,-23 0 16,1 0-16,21 0 16,-21 0-1,-1-11 1,0 11 0,0-12-16,12 12 15,11 0 1,-23 0-16,0 0 0,23 0 15,-23 0-15,0 0 16,12 0-16,-1 0 16,-11 0-1,1 0 1,-1 0 0,11 0-16,35 0 15,-35 0 1,12 0-16,-23 0 15,11 0-15,12 0 0,-11 0 16,-1 0-16,-11 0 16,12 0-16,-12 0 15,0 0-15,12 0 16,-12 0-16,12 0 16,10-11-1,-10 11 1,-1 0-16,-11-22 15,1 22-15,-1 0 16,0 0 0,0 0-16,1 0 15,10 0 1,-11 0-16,1 0 16,10 0-16,-11 0 0,23 0 15,-12 0-15,12 0 16,0-12-16,-23 12 15,12 0-15,10 0 16,12 0-16,0 0 16,-11 0-16,-12 0 15,12 0-15,0 0 16,-12 0-16,12 0 16,-23 0-16,1-11 0,10 11 15,-11 0-15,12 0 16,-12 0-16,0 0 15,0 0-15,1 0 16,-1 0 0,0 0-16,12 0 15,-12 0 1,0 0-16,0 0 16,1 0-16,-1 0 15,23 0 1,-23 0-16,11 0 15,-10 0-15,21 0 16,-10 0-16,-23 11 16,33-11-16,-21 0 15,-1 0-15,23 23 0,-12-23 16,-11 0-16,1 0 16,21 0-16,-10 0 15,-1 0-15,-10 0 16,10 0-16,-11 0 15,0 0-15,12 0 16,-12 11-16,12-11 16,-12 0-1,0 11-15,23-11 16,-34 12-16,11-12 16,12 0-16,-12 0 15,11 0-15,-10 0 16,10 0-16,-11 0 15,0 0-15,23 11 16,-23 0 0,1-11-16,21 0 0,-21 0 15,10 22-15,-11-22 16,23 0-16,-11 0 16,10 0-16,12 0 15,-34 0-15,23 0 16,-23 0-16,1 0 15,-1 0-15,23 0 16,-23 0-16,0 0 0,0 0 16,1 0-16,-1 0 15,0 0-15,12 0 16,-12 0-16,0 0 16,0 0-16,0 0 15,1 0-15,-1 0 16,11 0-16,-10 12 15,10-12-15,-11 0 16,1 0 0,10 0-16,-11 0 0,12 0 15,11 0 1,-12-12 0,0 12-1,1 0-15,-1 0 16,1 0-16,-1 0 15,12 0-15,-11 0 0,10 0 16,-10 0-16,-12 0 16,23 0-16,-23-11 15,11 11-15,12 0 16,0 0-16,-23 0 16,0 0-16,12 0 15,-12 0-15,0 0 16,12 0-16,-12 0 15,12 0-15,-12 0 0,0 0 16,11-11-16,-10 11 16,-1 0-16,0 0 15,0 0-15,1 0 16,-1 0-16,11-11 16,-10 11-1,-1 0-15,0 0 0,0 0 16,23-11-1,-11 11 1,-12 0 0,0 0-1,12 0 1,-12 0 0,0 0-1,11 0-15,-10 0 16,10 0-16,-11 0 0,12-12 15,-12 12 1,0 0-16,23 0 16,-23 0-16,1 0 15,21 0-15,-21 0 16,10 0-16,12 0 16,-23 0-16,0 0 0,12 0 15,10 0 1,-21 0-1,-1 0 1,0 0 0,12 0-1,-12 0-15,0 0 16,0 0-16,1 0 0,-1 0 16,0 0 109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18T17:46:41.105"/>
    </inkml:context>
    <inkml:brush xml:id="br0">
      <inkml:brushProperty name="width" value="0.07938" units="cm"/>
      <inkml:brushProperty name="height" value="0.15875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51 0,'11'0'219,"0"0"-203,0 0-1,23 0-15,-23 0 16,1 0-16,10 0 15,1 0-15,-12 0 16,11 0-16,-10 0 16,-1 0-16,11 0 15,-10 0-15,33 0 0,-34 0 16,11 0-16,-11 0 16,1 0-16,21 0 15,-21 0-15,-1 0 16,0 0-1,0 0-15,1 0 16,10 0-16,-11 0 16,1 0-16,10 0 15,-11 0-15,12 0 0,-12 0 16,0 0-16,0 0 16,1 0-16,-1 0 15,0 0 1,12 0 31,-12 0-47,0 0 15,0 0 17,1 0-17,-1 0-15,-11 11 16,11-11-16,0 0 15,12 0 1,-12 0-16,0 11 0,1-11 16,10 0-16,0 0 15,1 0-15,22 0 16,-11 0-16,-12 0 16,12 0-16,0 0 15,11 0-15,-34 0 16,11 0-16,12 0 15,-23 0 1,0 0-16,12 0 0,-12 0 16,0 0-1,1 0-15,-1 0 16,0 0 0,0 0-16,1 0 15,10 0 1,-11 0-16,1 0 15,-1 0-15,0 0 16,0 0-16,0 0 16,12 0-1,-12 0 1,0 0-16,1 0 16,-1 0-1,0 0-15,23 0 16,-23 0-16,12 0 15,-12 0 1,11 12-16,-10-1 16,-1-11-16,0 0 15,0 0 1,1 0-16,21 0 16,-22 0-16,1 11 15,10-11-15,-11 0 0,12 0 16,-1 11-16,-10-11 15,-1 23-15,23-23 16,-23 0 0,0 0-16,12 0 15,10 0 1,-22 0 0,1 0-1,21 0 1,-21 0-16,-1 0 15,0 0 1,0 0 0,1 0-1,10 0-15,-11 0 32,1 0-32,10 11 15,12-11 1,-23 0-1,0 0-15,0 0 16,1 0 0,21 0-16,-21 0 15,-1 0-15,0 0 16,0 0-16,12 0 16,-1 0-16,-10 0 15,21 0-15,-10 0 0,-12 0 16,23 0-16,-23 0 15,11 0-15,-10 0 16,21 0-16,-21 0 16,-1 0-16,0 0 15,23 0-15,-23 0 16,0 0-16,1 0 16,-1 0-1,0 0 1,0 0-16,12 0 31,-12 0-31,0 0 16,0 0-1,1 0 1,-1 0-16,0 0 16,12 11-16,-12-11 15,0 0-15,0 0 16,1 0-1,-1 0-15,0 0 16,0 0-16,12 0 16,-12 0-16,0 0 15,12 0-15,11 0 0,-12 0 16,12 0-16,-1 0 16,-10 0-16,11 0 15,-23 0-15,0 0 16,12 0-16,-12 0 15,11 0-15,-10 0 16,-1 0-16,0 0 16,0 0-16,0 0 0,1 0 15,21 0 1,-21 0 0,-1 0-16,0 0 15,0 0 1,12 0-1,-12 0-15,0 0 16,1 0 0,-1 0-16,0 0 0,23 0 15,-23-11-15,0 11 16,0 0-16,1 0 16,21 0-16,-21 0 15,-1 0-15,0 0 16,0 0-16,1 0 15,-1 0-15,23 0 16,-23 0-16,34 0 0,-34 0 16,0 0-16,1-11 15,32 11-15,-10 0 16,-23 0 0,1 0-1,-12-23-15,22 23 16,1 0-1,-12 0-15,0 0 0,0 0 16,1 0 0,-1 0-16,0 0 15,0 0 1,12-11 0,-12 11-16,11 0 15,-10 0 1,-1 0-1,23 0-15,-23 0 16,0 0 0,0 0-1,1 0-15,10 0 16,-11 0 0,1 0-1,-1 0 1,-11-11-16,22 11 0,1-11 15,-12 11 1,12 0-16,10 0 0,-10 0 16,10 0-16,-10-12 15,-1 12-15,-10 0 16,10 0-16,-11 0 16,1 0-1,21 0-15,-21 0 16,-1-22-16,0 22 0,23 0 15,-23 0-15,0 0 16,0 0-16,23 0 16,-11 0-1,-12 0-15,0 0 16,12 0 0,-12 0-16,0 0 15,0 0-15,1 0 16,-1-11-1,0 11-15,0-11 16,23 11-16,-12 0 16,1-12-16,-12 12 15,12 0-15,-12 0 16,23-11-16,-23 11 16,0 0-16,0 0 15,23 0 1,-11 0-16,-12 0 15,0 0-15,23 0 16,-23 0-16,11 0 16,1 0-16,-12 0 15,0 0-15,12 0 16,11 0-16,-23 0 16,0 0-16,23 0 15,-23 0-15,0 0 16,0 0-16,1 0 15,-1 0-15,0 0 16,0 11-16,12-11 16,-1 0-1,-10 0 1,-1 0-16,0 0 0,12 0 16,-1 12-1,12 10 1,-23-22-16,12 0 15,-1 0-15,0 0 16,1 0-16,-1 0 16,1 0-16,-12 0 15,23 0-15,-12 0 0,12 0 16,11 0-16,-34 0 16,23 11-16,-12 0 15,12-11-15,-23 0 16,1 0-16,21 0 15,-10 0 1,11 0 0,-23 0-1,0 0-15,0 0 0,0 0 16,23 0 0,-23 12-1,1-12-15,10 22 16,1-22-1,-12 0 1,11 0 0,-10 0-16,-1 0 15,11 0-15,-10 0 16,10 0 0,-11 0-16,1 0 15,32 0-15,-32 0 16,21 0-16,-21 0 15,-1 0-15,-11 11 16,11-11-16,0 0 0,12 0 16,-12 0-16,0 0 15,1 0-15,10 12 16,12-12 0,-1 0-16,-21 0 15,-1 0-15,11 0 16,-22 11-1,12-11 1,10 0 0,-11 0 46,1 0-62,-1 0 16,0 0-1,0 0 1,1 0 78,-1 0-47,11 0-32,-10 11 438,-1-11-437,34 0-16,-34 23 16,11-12-16,12-11 15,34 0-15,-1 0 0,23 0 16,-23 0-16,1 0 16,-23 0-16,0 0 15,-12 0-15,-21 0 16,-1 0-16,23 0 15,-23 0-15,11 0 16,12 0-16,-23 0 16,12 0-16,11 0 15,-12 0-15,0 0 0,1 0 16,-12 0-16,0 0 16,1 0-16,21 0 15,-10 0 1,11 0-1,-1 0 1,-10 0-16,10 0 16,-10 0-16,-12 0 15,12 0-15,-12 11 16,0-11-16,0 0 16,1 0-16,21 0 15,-21 11 1,-1-11-16,11 0 15,12 0-15,-11 0 16,-1 0-16,-11 0 16,0 0-16,1 0 0,-12 12 15,11-12-15,0 0 47,0 0-16,12 0-15,-12 0 15,0 0 47,1 0-78,10 0 0,12 0 16,0 0-16,-12 0 16,-11 0-16,0 0 15,12 0-15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18T17:46:45.062"/>
    </inkml:context>
    <inkml:brush xml:id="br0">
      <inkml:brushProperty name="width" value="0.07938" units="cm"/>
      <inkml:brushProperty name="height" value="0.15875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21 0,'34'0'203,"33"0"-187,-22 0-16,-11 0 15,11 0-15,-11 0 16,-12 0-16,12 0 16,-12 0-16,1 0 15,-1 0-15,12 0 16,-12 0-16,12 0 0,-23 0 15,12 0-15,11 0 16,-23 0-16,11 0 16,12 0-16,11 0 15,-11 0-15,-12 0 16,12 0-16,11 0 16,-11 0-16,-12 0 15,-11 0-15,23 0 16,-23 0-16,0 0 0,1 0 15,21 0-15,-21 0 16,-1 0 0,0 0-1,0 0-15,1 0 16,-1 0 0,11 11-1,-10-11 1,-1 0-1,0 0-15,-11 11 16,11-11 0,0 0-16,1 0 15,21 23 1,-10-23 0,-1 0-1,-10 0-15,-1 0 0,0 0 16,12 0-16,-1 0 15,-11 0-15,12 0 16,11 0-16,-23 0 16,0 0-16,34 0 15,-34 0-15,12 0 0,10 0 16,-10 0 0,11 0-16,-23 0 15,0 0-15,0 0 16,23 0-16,-23 0 15,0 0-15,1 0 16,21 0-16,-10 11 16,-1-11-16,-10 0 15,-1 0-15,0 0 16,0 0-16,1 0 16,-1 0-16,11 0 0,-10 0 15,-1 0-15,0 0 16,0 0-1,23 0 1,-23 0 0,0 0-16,1 0 15,-1 0-15,0 0 16,0 0 0,-11 11-16,12-11 15,10 0-15,-11 0 16,1 0-1,10 0 1,12 0-16,-12 0 16,1 0-1,-12 0-15,11 0 0,12 23 16,-11-23-16,10 0 16,-21 0-16,-1 0 15,23 0-15,-23 11 16,0-11-16,0 0 15,1 0-15,-1 0 16,0 0-16,11 0 0,-10 0 16,-1 0-16,0 0 15,23 11 1,-12-11 0,-10 0-1,-1 12-15,11-12 16,1 0-16,-12 0 15,12 0-15,10 0 16,-21 0-16,32 0 0,-32 0 16,21 0-16,-10 0 15,33 22-15,-45-22 16,12 0-16,-12 0 16,23 0-16,-23 0 15,0 0-15,12 0 16,-12 0-1,11 0-15,-22 11 47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20T17:09:23.065"/>
    </inkml:context>
    <inkml:brush xml:id="br0">
      <inkml:brushProperty name="width" value="0.08167" units="cm"/>
      <inkml:brushProperty name="height" value="0.081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7C29FFB-81B6-482B-BD57-6F6F53522165}" emma:medium="tactile" emma:mode="ink">
          <msink:context xmlns:msink="http://schemas.microsoft.com/ink/2010/main" type="writingRegion" rotatedBoundingBox="13329,5444 15239,5444 15239,7355 13329,7355"/>
        </emma:interpretation>
      </emma:emma>
    </inkml:annotationXML>
    <inkml:traceGroup>
      <inkml:annotationXML>
        <emma:emma xmlns:emma="http://www.w3.org/2003/04/emma" version="1.0">
          <emma:interpretation id="{0BCD428B-A63B-47A7-BE02-46941576E44E}" emma:medium="tactile" emma:mode="ink">
            <msink:context xmlns:msink="http://schemas.microsoft.com/ink/2010/main" type="paragraph" rotatedBoundingBox="13329,5444 15239,5444 15239,7355 13329,735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1EFC561-51D7-409A-99AB-80DE7B07DB93}" emma:medium="tactile" emma:mode="ink">
              <msink:context xmlns:msink="http://schemas.microsoft.com/ink/2010/main" type="line" rotatedBoundingBox="13329,5444 15239,5444 15239,7355 13329,7355"/>
            </emma:interpretation>
          </emma:emma>
        </inkml:annotationXML>
        <inkml:traceGroup>
          <inkml:annotationXML>
            <emma:emma xmlns:emma="http://www.w3.org/2003/04/emma" version="1.0">
              <emma:interpretation id="{CCE0FA28-D217-48C2-B10D-41E19DF14C97}" emma:medium="tactile" emma:mode="ink">
                <msink:context xmlns:msink="http://schemas.microsoft.com/ink/2010/main" type="inkWord" rotatedBoundingBox="13329,5444 15239,5444 15239,7355 13329,7355"/>
              </emma:interpretation>
              <emma:one-of disjunction-type="recognition" id="oneOf0">
                <emma:interpretation id="interp0" emma:lang="en-US" emma:confidence="1">
                  <emma:literal>[</emma:literal>
                </emma:interpretation>
                <emma:interpretation id="interp1" emma:lang="en-US" emma:confidence="0">
                  <emma:literal>C</emma:literal>
                </emma:interpretation>
                <emma:interpretation id="interp2" emma:lang="en-US" emma:confidence="0">
                  <emma:literal>c</emma:literal>
                </emma:interpretation>
                <emma:interpretation id="interp3" emma:lang="en-US" emma:confidence="0">
                  <emma:literal>.</emma:literal>
                </emma:interpretation>
                <emma:interpretation id="interp4" emma:lang="en-US" emma:confidence="0">
                  <emma:literal>•</emma:literal>
                </emma:interpretation>
              </emma:one-of>
            </emma:emma>
          </inkml:annotationXML>
          <inkml:trace contextRef="#ctx0" brushRef="#br0">1320 1 0,'-22'0'219,"0"0"-203,11 0-16,-33 0 15,22 0-15,-12 0 16,23 0-16,-11 0 0,11 0 16,-11 0-16,11 0 15,0 0-15,-11 0 16,11 0 0,0 0-16,-11 11 15,11-11-15,-11 0 16,11 11-16,0-11 15,-11 0-15,10 0 16,1 0-16,0 0 16,0 0-16,0 0 15,-22 0 1,22 0-16,0 0 16,0 0-16,0 0 0,-22 0 15,22 0-15,0 0 16,-11 0-1,-11 0 1,10 0 0,1 0-1,11 0-15,0 0 16,0 0-16,0 0 0,0 0 16,0 0-1,-11 0-15,11 0 16,0 0-16,0 0 15,0 0-15,-22 0 16,22 0-16,0 0 16,-11 0-16,11 0 0,-12 0 15,12 0-15,0 0 16,0 0-16,0 0 16,0 0-16,0 0 15,0 0 1,-11 0-16,11 0 15,0 0-15,0 0 32,0 0-32,0 0 15,0 0-15,-11 0 16,11 0 0,0 0-1,0 0-15,0 0 16,-1 0-1,1 0 1,-11 0-16,22-11 0,-11 11 16,0 0-16,0 0 31,0 0-15,0 0 30,0 0-46,-11 0 47,22 11 16,0 0-16,0 12-32,-11-23 1,11 11 15,0 0-15,0 0-1,0 0 1,0 0 15,0 0-31,0 11 32,0-11-32,-11 0 31,11 0-31,0 0 15,0 0 1,0 0-16,0 0 16,0 11-1,-11-11-15,11 0 16,0 0 0,0 0-1,0 1-15,0-1 16,0 11-1,0-11 1,0 0-16,0 0 16,0 0-1,0 0 1,0 0-16,0 22 16,0-11-1,0 11-15,0-22 0,0 0 16,0 22-16,0-10 15,0-12-15,0 0 16,0 11-16,0-11 16,0 0-16,0 0 15,0 0 1,0 0 0,0 0-16,0 11 15,0-11-15,0 0 16,0 0-1,0 0 1,0 0-16,0 0 16,0 11-16,0-11 15,0 1 1,0-1 0,0 0-16,0 0 15,0 0-15,11-11 16,-11 22-1,0-11-15,0 0 16,0 0 0,0 0-1,0 0-15,0 0 16,0 0-16,0 11 0,11-11 16,-11 11-16,22 11 15,-22-22-15,0 1 16,0-1-16,0 0 15,0 11-15,0-11 16,0 11 0,0-11-16,0 0 15,0 11 1,0-11-16,0 0 16,0 0-1,0 0 1,11 0-16,-11 22 15,0-22-15,0 0 16,0 0 0,0 1-16,0-1 15,0 0 1,11 11 0,-11-11-1,0 0 1,0 0-16,0 0 15,0 0-15,0 0 16,0 11 0,0-11-1,0 0 1,0 0 0,0 0-1,0 0 16,0 0-31,0 11 47,0-11-31,0 0 0,0 1-16,0-1 15,0 0 1,0 22-1,0-22-15,0 0 16,0 11-16,0 0 16,0-11-16,0 0 15,0 0 1,0 0 0,0 0-1,0 0 1,0 0-16,0 11 31,0-11 0,0 0-15,0 1-16,0 10 16,0 0-16,0-11 15,0 0 1,0 0-16,0 0 62,11-11-15,0 0-16,11-11 48,-22 0-79,11 11 31,0-11-16,0 11 17,0 0 15,1-22-47,-1 22 31,11 0-31,-11 0 47,0 0-32,-11-11 1,11 11-16,0 0 16,0 0 15,0 0-31,0 0 31,11 0 0,-22-11-31,11 11 16,0 0-16,0 0 31,0 0-31,0 0 31,0 0-31,11 0 16,-11 0-16,0 0 16,1-11-1,-1 11 1,0 0-16,0 0 16,11 0-16,-11 0 15,0 0 1,0 0-1,0 0-15,0 0 0,0 0 16,0 0 0,11 0-16,-11 0 15,0 0 1,0 0 0,0 0-1,0 0-15,0 0 31,11 0-31,-10 0 16,-1 0 0,0 0-1,0 0 1,0 0 0,0 0-1,11 0-15,-11 0 31,0 0-15,0 0 0,-11 11-1,11 0-15,0-11 16,0 0-16,11 0 16,-11 0-1,0 0 1,-11 22-16,11-22 15,0 0 1,0 0-16,0 0 16,0 0-1,12 0-15,-12 0 16,0 0 0,0 11-16,0-11 15,0 0 1,22 0-16,-11 0 15,-11 0 1,11 0-16,-11 0 16,0 0-16,0 0 0,0 0 15,0 0 1,0 0-16,11 0 16,-10 0-1,-1 0 1,0 0-16,11 0 15,0 0 1,-11 0-16,0 0 16,0 0-1,11 0 1,-11 0-16,11 0 16,-11 0-1,0 0-15,0 0 31,0 0-31,0 0 16,0 0 0,11 0-1,-10 0-15,-1 0 16,0 0 0,0 0-16,0 0 15,0 0 1,11 0-16,0 0 15,11 0 1,-22 0 0,0 0-1,0 0-15,11 0 16,-11 0-16,11 0 16,-11 0-16,0 0 15,1 0 1,-1 0-16,0 0 15,22 0 1,-22 0 0,0 0-16,0 0 15,0 0-15,22 0 16,-22 0 0,0 0-16,0 0 15,0 0 1,0 0-1,11 0 1,-11 0 47</inkml:trace>
        </inkml:traceGroup>
      </inkml:traceGroup>
    </inkml:traceGroup>
  </inkml:traceGroup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20T17:09:30.402"/>
    </inkml:context>
    <inkml:brush xml:id="br0">
      <inkml:brushProperty name="width" value="0.08167" units="cm"/>
      <inkml:brushProperty name="height" value="0.081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57B5E61-FFED-43E3-BE1D-3FAA0ED3F712}" emma:medium="tactile" emma:mode="ink">
          <msink:context xmlns:msink="http://schemas.microsoft.com/ink/2010/main" type="writingRegion" rotatedBoundingBox="13597,8415 11438,5234 11910,4914 14069,8095"/>
        </emma:interpretation>
      </emma:emma>
    </inkml:annotationXML>
    <inkml:traceGroup>
      <inkml:annotationXML>
        <emma:emma xmlns:emma="http://www.w3.org/2003/04/emma" version="1.0">
          <emma:interpretation id="{DE0611DD-013C-4EA3-BA6B-2141C84BCA83}" emma:medium="tactile" emma:mode="ink">
            <msink:context xmlns:msink="http://schemas.microsoft.com/ink/2010/main" type="paragraph" rotatedBoundingBox="13597,8415 11438,5234 11910,4914 14069,809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3EF6706-56F7-431C-9FE6-F78FE7F134F9}" emma:medium="tactile" emma:mode="ink">
              <msink:context xmlns:msink="http://schemas.microsoft.com/ink/2010/main" type="line" rotatedBoundingBox="13597,8415 11438,5234 11910,4914 14068,8094"/>
            </emma:interpretation>
          </emma:emma>
        </inkml:annotationXML>
        <inkml:traceGroup>
          <inkml:annotationXML>
            <emma:emma xmlns:emma="http://www.w3.org/2003/04/emma" version="1.0">
              <emma:interpretation id="{87CA61EA-63C7-4574-B827-7ED5AFE80689}" emma:medium="tactile" emma:mode="ink">
                <msink:context xmlns:msink="http://schemas.microsoft.com/ink/2010/main" type="inkWord" rotatedBoundingBox="13597,8415 11438,5234 11910,4914 14068,8094"/>
              </emma:interpretation>
              <emma:one-of disjunction-type="recognition" id="oneOf0">
                <emma:interpretation id="interp0" emma:lang="en-US" emma:confidence="0">
                  <emma:literal>m</emma:literal>
                </emma:interpretation>
                <emma:interpretation id="interp1" emma:lang="en-US" emma:confidence="0">
                  <emma:literal>w</emma:literal>
                </emma:interpretation>
                <emma:interpretation id="interp2" emma:lang="en-US" emma:confidence="0">
                  <emma:literal>•</emma:literal>
                </emma:interpretation>
                <emma:interpretation id="interp3" emma:lang="en-US" emma:confidence="0">
                  <emma:literal>M</emma:literal>
                </emma:interpretation>
                <emma:interpretation id="interp4" emma:lang="en-US" emma:confidence="0">
                  <emma:literal>a</emma:literal>
                </emma:interpretation>
              </emma:one-of>
            </emma:emma>
          </inkml:annotationXML>
          <inkml:trace contextRef="#ctx0" brushRef="#br0">2452 3000 0,'-11'0'359,"-11"0"-343,11 0-1,0 0 1,0 0-16,-1 0 16,1 0-1,-22 0 1,22-11-16,0 11 16,-11 0-16,0 0 15,11-11-15,-11 11 16,-11 0-16,22 0 15,0 0-15,0 0 16,0 0-16,-23-11 16,12 11-1,11 0-15,-11 0 16,11 0-16,0 0 16,0 0-1,0-11-15,0 11 0,0-22 16,-22 22-1,33-12-15,-11 12 16,0 0-16,0-11 16,0 11-1,0-11 1,-11 0-16,11 11 16,-1-11-16,1 0 15,0-11-15,0 11 16,0 11-16,-22-22 15,22 11-15,0-11 16,0 22-16,-11-22 16,0 11-16,22-11 15,-33 22-15,22-22 0,0 22 16,0-11 0,-11-12-16,-1 12 0,12 0 15,0 11-15,-11-22 16,11 22-16,0-22 15,0 11-15,-22-11 16,22 11 0,0-11-16,0 0 15,0 11-15,0 0 16,-11 0-16,22-11 16,-22 11-16,11-23 15,-12 23-15,23-11 16,-11 22-16,0-33 15,11 22-15,-11 0 16,0-11-16,11 0 0,-22 0 16,11 11-16,0-22 15,0-11-15,11-1 16,-22-10-16,11 33 16,-11-55-16,11 33 15,-11-1-15,11 12 16,0 0-16,-11-11 0,11 33 15,-1-11-15,1 11 16,0 0-16,11 0 16,-22 11-16,11-22 15,0-12 1,0 34-16,11-33 16,-22 11-16,11-11 0,0 22 15,-11-33-15,0 11 16,0 0-16,11 11 15,0-12-15,-11 34 16,11-33-16,-1 11 16,-10-11-16,11 22 15,0 0-15,0-22 16,0 22-16,0 0 0,-11 0 16,11 0-16,0-22 15,0-1-15,11 23 16,-11 0-16,-11 0 15,22-22-15,-11 22 16,0-11-16,11-11 16,-11 22-16,0 0 15,-11-22-15,11 22 16,11 0-16,-23-11 0,23-12 16,-22 1-16,11 11 15,0 0-15,0 11 16,0-11-16,-11-11 15,11 0-15,-11 11 16,22 11-16,-11-12 16,0 1-16,0-11 0,-11 0 15,0 22-15,0 0 16,11-22-16,-1 11 16,-10-11-16,11 0 15,-22 22-15,22-1 16,0 1-16,-11-22 15,-11 0-15,22 22 16,-11 0-16,22 0 0,-22-11 16,22 11-16,-33 0 15,33 0-15,-11 11 16,-1-11-16,12 0 16,0 0 15,-11-11-31,11 11 15,-11 0-15,0-12 16,-11 23 0,22-22-16,0 0 15,-11 11-15,0 11 16,11-11 0,0 22 249,-11-11-30,11-11-189,0 22 79,0 0-109,0 0 0,0 0-1,0 11 17,0-11-17,0 1 1,0-1-16,0 0 31,0 0-15,0 0-1,0 11 1,0-11 0,0 0-16,0 0 15,11 0 1,-11 0-1,0 0-15,11-11 16,-11 22-16,22-22 16,-22 11-16,11 0 47,0-11-32,-11 11 1,11-11-1,0 0-15,-11-11 250,0 0-234,0-11 0,0 11-1,0 0 17,0 0-17,0 0 1,0 0 15,0 0-15,0-11-1,0 11 1,-11 11 0,11-11-1,0 0-15,0 0 31,0 0-31,0-1 16,0-10 0,0 11 31,0 0-32,-11 11 1,11-22-1,0 11 17,0 0-32,-11 11 15,11-22 17,-22 11-17,22 0 110,0 22-47,0 11-62,11-22 46,-11 11-62,0 0 16,0 0 0,11-11-1,-11 11 1,11-11-16,0 11 0,0 0 16,1-11-1,-12 11-15,11-11 16,11 22-16,0-22 15,11 0 1,-22 12 0,0-1-16,0-11 15,0 0-15,0 0 0,0 11 16,22 0 0,-22-11-1,0 0-15,0 0 16,0 11-1,12-11 1,-23 22-16,11-22 16,0 0 15,0 0 47</inkml:trace>
        </inkml:traceGroup>
      </inkml:traceGroup>
    </inkml:traceGroup>
  </inkml:traceGroup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9-09-17T18:09:37.448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9-09-17T18:09:42.154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 0,'11'0'203,"24"0"-187,-12 0-16,12 0 31,45 0-31,-56 0 0,-13 0 16,24 0-16,-12 0 16,11 0-16,-10 0 15,-1 0 1,-12 0-16,1 0 15,-1 0-15,1 0 32,-1 0-32,1 0 15,11 0-15,-11 0 32,-1 0-32,1 0 15,-1 0 1,1 0-16,-1 0 31,12 0-31,-11 0 0,11 0 16,-11 0-16,-1 0 15,12 0 1,-11 0-16,-1 0 16,1 0-1,-1 0-15,12 0 16,1 0-1,-13 0-15,1 0 0,-1 0 0,1 0 16,-1 0 0,1 0-16,11 0 15,-12 0 1,1 0-16,0 0 16,11 0-16,0 0 31,-12 0-31,1 0 0,-1 0 31,1 0-31,-1 0 0,1 0 16,11 0-1,-11 0 1,-1 0-16,1 0 31,-1 0-31,1 0 16,-1 0-1,1 0 1,11 0 0,-11 0-1,-1 0 1,1 0 15,-1 0-31,1 0 31,-1 0-31,12 0 32,-11 0-1,-1 0-15,1 0-1,0 0 1,-1 0 15,1 0-15,11 0-1,-12 0 1,1 0 0,-12 12-1,11-12 1,1 0-1,-1 0 17,1 0-32,11 0 15,-11 0-15,-1 0 16,1 0-16,-1 0 16,1 0-16,-1 0 15,1 0 1,11 0-1,23 0 17,-34 0-32,-1 0 15,12 0-15,-11 0 16,-1 0-16,1 0 16,0 0-1,-1 0 16,1 0-31,11 0 16,-12 0 0,1 0-1,-1 0-15,1 0 32,-1 0 14,1 0-46,11 0 32,-11 0-1,-1 0 0,1 0 0,-1 0 1,1 0 46,-1 0-63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9-09-17T18:09:45.178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0 104 0,'23'0'218,"0"0"-218,-12 0 16,1 0-16,0 0 16,11 0-1,-12 0-15,1 0 0,-1-11 16,1 11-16,-1 0 15,1-12 1,11 12 15,-11 0 1,-1 0 30,1 0-62,-1-11 16,1 11-1,-1 0 32,1-12 0,11 12 16,-12 0 30,1 0-30,0 0-48,-1 0 32,1 0-31,-1-12 0,12 12-16,-11 0 15,-1 0 16,1 0 251,-1 0-282,1 0 31,0 0 0,11 0 32,-12 0-63,1-11 15,-1 11 1,1 0 0,-1 0-1,-11-23-15,12 23 16,11-12-1,-11 12 1,-1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20-09-22T17:15:23.244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0 0 0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9-09-17T18:09:50.570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 84 0,'24'0'219,"-13"0"-204,24 0-15,-12 0 16,11 0-16,36 0 15,-36 0 1,-22 0-16,-1 0 16,1 0-16,0 0 15,11 0 17,0 0-32,-12 0 0,1 0 31,11 0-16,-12 0-15,1 0 16,11 0 0,-11 0-1,-1 0 1,1 0 15,-1 0-31,1 0 16,-1 0-16,12 0 15,-11 0 1,0 0-16,-1 0 16,1 0-1,-1 11-15,1-11 32,11 0-32,-12 0 0,1 0 0,11 12 15,-11-12-15,11 0 0,0 0 16,11 0-16,-11 0 31,24 12-31,-36-12 0,1 0 16,-1 0-16,24 0 15,-12 0 1,-11 0 0,-1 0-1,1 0-15,-1 0 0,24 0 16,-24 0-1,1 0-15,-1 0 16,1 0 15,11 0-31,-11 0 0,-1 0 16,1 0-16,-1 0 16,1 0-16,-1 0 15,12 0-15,-11 23 16,0-23-16,-1 0 15,1 0-15,22 0 32,24 0-32,-46 0 0,11 0 15,11 0-15,-11 0 16,35-12 0,-35 12-16,12 0 0,-24 0 0,12 0 15,1-11-15,-13 11 16,1 0 15,-1 0-31,1 0 0,22-12 16,-11 12-1,-11 0-15,0 0 16,11 0-16,-12 0 16,1 0-16,-1 0 15,1-12-15,-1 12 16,1-23-1,11 23-15,-11 0 16,11 0 0,11-11-1,1-1-15,-24 12 16,1 0-16,11 0 16,-11 0-16,22 0 31,-11 0-31,12 0 0,11 0 0,-11-23 31,11 12-31,12 11 0,-35 0 0,11 0 0,-10 0 16,10 0-1,-22 0-15,-1 0 16,24 0 15,-24 0-31,1 0 0,0 0 0,-1 0 16,12 0-1,0 0-15,-11 0 16,-1 0 0,1 0-16,-1 0 15,1 0 17,0 0-32,11 0 0,-12 0 0,1 0 15,11 0-15,11 0 16,-22 0-1,0 0-15,-1 0 0,24 0 16,-24 0-16,1 0 16,11-12-16,0 12 15,0 0 1,12 0-16,-24 0 16,1 0-16,11 0 15,12 0 1,-24 0-16,1 0 15,11 0-15,0 0 16,-12 0-16,1 0 31,-1 0-31,1 0 16,0 0-16,-1 0 16,12 0-1,0 0 1,-11 0-16,-1 0 15,1 0-15,11 0 32,-11 0-32,-1 0 0,1 0 0,-1 0 15,1 0-15,-1 0 16,12 0 0,-11 0-16,11 12 0,-11-1 15,-1-11 1,24 0 15,11 0-15,0 12-16,-23-12 0,-11 0 15,34 0-15,-11 23 16,-1-23 0,-11 0-16,-11 0 15,-1 0-15,12 0 0,-11 0 31,0 0-31,-1 0 0,24 11 0,-24 1 16,1-12-16,-1 0 16,12 0-16,-11 0 15,11 0-15,-11 11 16,-1-11 0,1 12-16,-1-12 31,1 0-31,-1 0 0,12 0 0,1 23 15,-13-23 1,1 0 0,-1 12-1,12-12 1,-11 0 0,-1 0-1,47 11-15,-23 12 0,-12-23 16,11 0-16,-10 0 15,10 0-15,-22 0 16,-1 0-16,24 0 16,-24 0-1,1 0-15,-12 12 0,12-12 32,-1 0-32,1 0 0,11 0 0,-23 11 15,11-11-15,1 0 16,-1 0 15,1 0-31,-1 0 16,-11 12-1,12-12 1,11 0-16,-11 0 0,-1 0 16,1 0-1,-1 0-15,1 11 16,-1-11 15,1 0-31,11 0 16,-11 0-1,-1 0-15,1 0 16,-1 0 0,1 0-16,-1 0 31,12 0 0,-11 0 32,-1 0-1,1 0-46,0-11-1,-1 11 267,1 0-267,11 0-15,-12 0 0,1 11 16,-12 1-16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9-09-17T18:09:54.590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0 234 0,'11'0'469,"1"0"-453,23 0-1,-24 0 1,12 0 0,-11 0-16,22 0 15,-22 0-15,11 0 16,23 0-1,-23 0-15,12 0 16,0-12 0,-24 12-16,1 0 15,11-23-15,11 23 0,-22 0 16,-1 0-16,24 0 16,-23 0-16,-1 0 31,12 0-31,35 0 0,-46 0 15,-1 0-15,1 0 16,11 0-16,11 0 16,1 0-16,-23 0 0,11 0 15,-12 0-15,24 0 16,-24 0-16,1 0 16,-1 0-1,1 0-15,0 0 0,22 0 16,-22 0-16,-1 0 15,1 0-15,22 0 16,-22-11 0,0-1-16,11 12 15,-12 0-15,12 0 32,47-11-17,-59 11-15,1-12 16,-1 12-16,1 0 0,-1 0 15,1 0-15,11 0 16,-12 0-16,1 0 0,11 0 16,12-23-16,-1 23 15,24-11 1,-35 11 0,-11 0-16,22 0 15,13-12-15,-13 12 16,-11 0-16,12-23 0,11 23 15,-34 0 1,22 0-16,-11 0 0,12-12 31,0 12-31,-24 0 16,1-11-16,-1 11 16,1 0-16,22 0 15,-22-12-15,11-11 16,-11 23-16,22 0 0,1-11 31,-24 11-15,1 0-16,-12-12 15,12 12 1,-1 0-16,24 0 16,-24 0-1,1 0-15,-1 0 16,1 0-1,-1 0 1,1 0-16,0 0 16,11 0-1,-12 0 1,1 0-16,-1 0 16,1 0-1,-1 0-15,1 12 31,11-12-31,-11 0 16,-1 0-16,1 0 16,-1 0-16,1 0 15,22 0-15,-22 0 32,-1 0-32,1 11 0,0-11 15,-1 0 1,12 12-16,-11-12 0,-1 0 0,1 0 15,-1 0-15,1 0 16,-1 0-16,1 0 16,11 0-16,-11 0 15,-1 0 1,1 0-16,-1 0 16,-22 0 827,11 23-811,-12-23-1,1 0-16,11 11 1,-23-11 15,11 0 1,0 0-17,1 0 16,-1 0-15,1 0 31,-1 0-31,1 0-16,-12 0 31,11 0-31,12 12 15,-11-12 1,-1 0 15,0 11-31,1-11 0,-1 0 16,-11 0 0,0 0-16,-11 0 15,22 0 1,0 0-16,1 0 15,-1 12-15,1-12 32,-1 0-32,-11 0 0,12 0 0,-1 12 15,1-12-15,-1 0 16,0 0-16,1 0 16,-12 0-16,11 0 15,1 0 1,-1 0 15,1 0-15,-1 0-16,-11 0 0,0 11 15,11-11-15,1 0 16,-1 0-16,1 0 16,-1 0-16,1 23 15,-24-23 16,23 0-31,1 0 0,-1 0 16,1 0-16,-1 0 16,-11 0-1,12 0-15,-1 0 0,1 12 16,-1-12-16,0 11 16,1-11-16,-1 0 46,-22 0-46,22 0 0,1 0 0,-1 0 16,1 0-16,-24 0 16,23 0-16,1 0 0,-12 0 15,0 0-15,0 0 32,11 0-32,0 12 15,-22-12-15,22 0 16,1 0-16,-1 11 15,1-11 1,-1 0 0,-11 0-16,11 0 15,1 0-15,-1 0 32,1 0-17,-1 0-15,1 0 0,-1 0 16,-11 0-1,12 0 1,-1 0-16,0 0 16,1 0-16,-1-11 47,1 11-32,-12 0 32,23-12-31,-12 12-1,12-11 63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9-09-17T18:10:00.296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0 220 0,'35'0'219,"-24"0"-203,1 0-16,-1 0 15,24 0-15,-23 0 16,11 0-16,11 0 15,-22 0-15,-1 0 0,1 0 32,0 0-32,-1 0 0,12 0 15,-11 0-15,-1 0 32,1 0-32,-1 0 0,1 0 0,-1 0 15,24 0 1,-23 0-16,-1 0 0,24 0 31,-12 0-31,-12 0 0,1 0 16,11 0-16,-11 0 15,-1 0 1,1 0-16,-1 0 16,1 0-16,22 0 15,-10 0-15,-13 0 0,24 0 31,-12 0-31,11 0 0,-22 0 0,11 0 16,12 0-16,-1 0 16,-22 0-16,11 0 15,-11 0-15,22 0 16,-11 0-16,-11 0 16,-1 0-16,24 0 0,23 0 31,-24 0-31,-22 0 31,-1 0-31,13 0 0,10 0 16,-22 0-16,-1 0 15,1 0-15,-1 0 16,12 0-16,-11 0 16,46 0-1,-35 0-15,-12 0 0,24-11 16,-12 11-16,12 0 15,-1 0-15,13 0 16,-24 0-16,11 0 16,12 0-16,-11 0 15,-23 0-15,-1 0 16,1 0 15,34 0-31,-23 0 0,-11 0 0,11 0 16,-12 0-16,1 0 15,-1 0-15,1 0 16,-1 0-16,1 0 16,11 0-16,0 0 15,0 0 1,12 0 0,-24 0-16,1-12 0,23 12 0,-24 0 15,12 0-15,-11 0 16,22 0-16,-11 0 15,1 0-15,10 0 16,1 0-16,-1 0 31,-10 0-31,10 0 0,-11 0 0,-11 0 0,-1 0 16,24 0-16,-12 0 16,0 0-16,-11 0 15,-1-11-15,1 11 16,-1 0-16,1 0 15,23 0-15,22 0 32,-45 0-17,-1-23 1,1 23-16,-1 0 0,1 0 16,11 0-16,-11 0 15,-1 0 1,12 0-1,12 0 1,-24 0-16,1 0 16,23 0-16,-24 0 0,1 0 15,11 11-15,-12-11 16,12 0-16,1 0 16,-13 0-1,1 0-15,-1 12 16,24-12-1,-24 0-15,1 0 16,-1 0-16,1 0 0,0 0 16,22 0-16,-22 0 15,-1 0 1,1 0 0,-1 0-16,12 11 31,1-11-16,-13 0-15,1 12 16,-1-12-16,1 0 16,-1 0-1,12 0 17,-11 0-32,-1 0 15,1 0 1,0 0-1,-1 0-15,1 0 16,11 0-16,-12 0 16,1 0-16,11 0 15,12 0 1,-24 0 0,1 0-16,22 0 15,-11 0 1,12 0-16,-12 0 0,12 0 15,-24 0-15,35 0 16,-34 0-16,11 0 16,-11 0-16,22 11 15,-22-11-15,-1 12 16,1-12-16,23 23 16,-24-11-16,1-12 15,-1 0-15,1 0 16,11 11-16,-12-11 0,1 0 15,-1 0 1,1 12-16,0-12 0,-1 0 31,24 0-31,-24 11 0,1-11 16,11 0-16,-23 12 16,35-12-16,-24 0 15,1 0-15,11 0 0,0 0 16,-12 0-16,1 0 15,-1 0-15,1 0 16,0 0 0,22 0-1,-11 0-15,-11 0 16,22 0-16,-10 0 16,10 23-16,-22-23 0,-1 0 15,24 0-15,-24 0 16,1 0 15,0 0-31,-1 0 16,12 0-16,-11 0 15,-1 0 1,12-23 0,12 11-16,-23 12 15,-1-11 1,12-1-1,-11 12-15,-12-11 0,11-13 16,1 24-16,-1-11 16,1-1-16,-1 12 15,1-11-15,23-1 16,-24 1-16,1-12 0,22 23 16,-34-12-16,23 1 15,-11 11 1,0-12-16,22 0 0,-22 12 15,-1-11-15,24-12 16,-24 23-16,13 0 16,-13-12-16,12 12 15,-11-11-15,11 11 0,-12 0 16,1-12 15,11 12-31,-11 0 16,-1 0 31,1 0-47,-1 0 47,1 0-47,-1 0 0,12 0 15,-11 0 1,-1 0-16,1 0 15,0 0 1,-1 0-16,1 0 16,-1 0 15,12 0-31,-11 0 16,-1 0-1,1 0 1,-1 0-16,1 0 15,0 0 1,11 0-16,0 0 31,-12 0-31,1 0 0,-1 0 32,24 0-32,-23 0 0,-1 0 0,12 0 15,12 0 1,-24 0-16,1 0 15,23 0-15,-12 0 0,11 0 32,-22 0-32,11 0 0,-12 0 0,13 0 15,-13 0-15,1 0 16,-1 0-16,12 0 16,0 0-1,-11 0 1,11 0-16,46-11 47,-57 11-47,-1 0 15,1 0 1,-1-12 15,1-11-31,11 23 31,0 0-15,-11 0 15,-1 0 1,1 0-32,-1 0 31,12 0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9-09-17T18:10:08.794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0 148 0,'35'0'203,"-24"-12"-203,1 12 15,34-11-15,-23 11 16,12 0-16,-24-12 16,1 12-16,23 0 31,-12 0-31,11 0 0,-11 0 0,12 0 31,-12 0-31,35-23 0,-35 23 0,-11 0 16,22 0-16,1-11 15,-24 11-15,1 0 16,-1 0-16,1 0 0,0-12 16,-1 12-16,24 0 15,-24 0-15,1 0 16,-1-11-16,1 11 15,-1 0-15,13 0 16,-13 0 0,1 0-16,-1 0 15,1 0 1,45-12 15,-33 12-31,10 0 16,-22 0-16,-1 0 15,12 0-15,12 0 16,0 0-16,-12 0 16,11 0-16,13 0 0,-1 0 31,-12 0-31,-11 0 0,12 0 0,0-23 16,-12 23-16,-12-12 15,1 12-15,23 0 16,-12 0-16,0 0 15,-12 0-15,12 0 16,-11 0-16,-1 0 0,24 0 31,-12 0-31,12 0 16,-12 0 0,0 0-16,-11 0 15,11 0-15,-12 0 16,24 0-16,-24 0 15,1 0-15,-1 12 16,24-12-16,46 35 31,-70-35-15,13 0-16,10 0 0,-22 0 16,11 0-1,0 0-15,-12 0 0,1 0 16,0 0-16,11 0 15,46 0 1,-46 0 0,-11 0-16,-1 0 15,24 0 1,-24 0-16,1 0 16,-1 0-1,1 0-15,34 0 31,-23 0-15,-11 0 0,22 0-16,-22 11 0,11-11 15,0 0 1,-11 0 0,-12 12-16,23-12 31,-12 0-31,1 0 0,22 11 0,-10-11 15,10 0-15,1 23 0,-12-23 16,12 0-16,-24 0 16,12 0-16,0 0 15,-11 0-15,-1 0 16,1 0 0,-1 0-16,1 0 15,0 0-15,11 0 16,-12 0-16,1 0 15,-1 12-15,1-12 16,-1 0-16,24 0 16,-23 0-1,-1 11 1,1-11 0,-1 0-1,1 0-15,-1 0 0,12 0 16,-11 0-16,-1 0 15,13 0-15,-13 0 16,12 0 0,-11 12-16,-1-12 15,12 0 1,12 0-16,-23 0 16,-1 0-1,1 0-15,-1 0 16,12 0 15,-11 0-31,-47 0 203,1 0-187,10 23-16,-10-23 31,22 0-31,1 0 0,-24 0 0,12 12 16,11-12-16,-11 11 0,0-11 15,12 0-15,-12 0 32,-12 0-32,0 0 0,12 0 0,-11 0 15,11 0-15,-12 0 16,0 23-1,-34-23-15,46 0 0,-12 0 16,12 12-16,-35-12 16,35 0-16,12 0 0,-24 0 15,12 0-15,12 0 16,-13 0-16,1 0 16,12 0-16,-1 0 31,-22 0-31,11 0 0,11 0 15,-11 0-15,11 0 16,1 0-16,-1 0 0,1 0 16,-1 0-16,1 0 15,-24 0-15,0 0 16,24-23 15,-1 23-31,-11-12 0,12 12 0,-12-11 16,-1 11-16,-10-12 15,11 12-15,-12 0 16,24 0-16,-1 0 0,-23 0 16,24 0-16,-1 0 15,1 0-15,-1 0 16,1 0 0,-1 0-16,-11 0 15,11 0 1,1 0-16,-1 0 0,1 0 15,-1 0 1,1 0 0,-12 0-16,11 0 31,1 0-31,-1 0 16,0 0-16,1 0 15,-1 0 1,1 0-16,-12 0 15,23-11-15,-12 11 16,1 0 15,-1 0-31,1 0 0,-1 0 32,0 0-32,-11 0 15,12 0-15,-1-24 0,1 24 16,-12-11-16,-12 11 15,0-12-15,12 12 32,-81-34-32,47 11 0,34 23 15,-12 0-15,12 0 16,-12 0-16,24 0 16,-12 0-16,-1 0 0,13 0 15,-1 0-15,1 0 16,-12 0-16,-12 0 31,12 0-31,-12 0 16,1 0-1,22 0 1,1 0-16,-12 0 16,11 0-16,-34 0 15,11 0-15,12 0 0,-12 0 16,1 0-1,-93-12 1,81 12-16,-1-11 16,24 11-16,12 0 15,-12 0-15,11 0 16,1 0-16,-12 0 0,11 0 16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2T07:39:46.471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13290 3983,'5'18,"-4"-17,-1 0,1-1,0 1,-1 0,1 0,-1 0,1 0,-1 0,0 0,1 0,-1 0,0 0,1 0,-1 0,0 0,0 0,0 0,0 0,0 0,0 0,0 0,0 0,-1 0,1 0,0 0,-1 0,1 0,0 0,-1 0,1 0,-1-1,0 1,1 0,-1 0,0 0,1-1,-1 1,0 0,0-1,0 1,0-1,1 1,-1-1,0 1,0-1,0 1,-127-17,31-12,-53 0,-1-14,-9-21,139 56</inkml:trace>
  <inkml:trace contextRef="#ctx0" brushRef="#br0" timeOffset="9098.917">12623 3880,'-51'-51,"-317"-180,-34 12,328 170,69 44,0 1,0-1,0 0,1-1,0 1,0-1,0 0,1 0,0 0,0 0,1 0,-1-1,1 1,1-1,-12-26,-19-26,-17-47,44 91,0 1,-1 0,-1 0,0 0,-1 1,-1 0,0 1,0 0,-5-4,-31-44,-71-146,93 175,-1 2,-2 1,0 1,-2 1,-3 0,8 5,-95-65,27 22,-35-29,24 21,-109-71,-321-205,222 132,125 69,6 29,-138-15,175 60,69 20,-30 2,27 32,-19-21,-68-7,118 45,-23-9,-9 9,-256 2,187-26,66 7,-34 11,77 9,-767-1,785 0,0-2,0 0,1-2,-1 0,1 0,-16-8,5 5,-1 0,1 2,-2 2,1 0,0 2,0 2,-7 1,-22-1,-449-1,413 12,-533-12,269 0,255-33,-213-50,277 72,-2 2,1 2,-1 2,0 1,-25 2,19 2,37-1,1 0,-1 0,0 1,0 1,0 0,1 0,-1 1,1 0,-1 1,1 0,0 1,0 0,0 1,0 0,1 0,-5 4,8-4,-1-1,0 0,0 0,-1-1,1 0,-1 0,0-1,1 1,-1-2,0 1,0-1,-3-1,-43 11,-49 5,14 19,-8-24,-51-6,87 18,-109-16,127-2,0-3,1 0,-1-3,0-2,0-1,1-3,-28-8,-2 3,-248-67,-15-11,207 52,126 37,-1 1,0 0,1 0,-1 0,1 0,-1 0,0 0,1 1,-1 0,1-1,-1 1,1 0,-1 0,1 0,0 1,0-1,-1 0,1 1,0 0,0-1,0 1,1 0,-1 0,-1 1,-25 19,-73 27,92-43,-1-1,1 0,-1 0,0-1,-1-1,1 0,0 0,-1-1,-8 1,-93 30,102-29,-1-1,0 0,0 0,0-1,0-1,0 0,0 0,0-1,0 0,-6-2,-71 6,-10 20,-191-25,110-12,96-31,-47-31,118 60,9 8</inkml:trace>
  <inkml:trace contextRef="#ctx0" brushRef="#br0" timeOffset="10785.634">0 83,'33'-12,"132"-47,-149 55,0 1,0 1,1 0,-1 2,1-1,-1 2,9 1,27 1,218-3,-127 26,-107-16,139 22,8-4,-171-26</inkml:trace>
  <inkml:trace contextRef="#ctx0" brushRef="#br0" timeOffset="12347.48">128 57,'13'37,"-12"-33,-1 0,1 0,-1 0,0 1,0-1,0 0,0 0,-1 0,1 0,-1 0,0 0,-1 0,1 0,-1 0,1-1,-1 1,0 0,-1-1,1 0,0 1,-1-1,0 0,0 0,0 0,0-1,0 1,1-2,0 0,0 1,0-1,1 1,-1-1,1 1,-1-1,1 1,-1 0,1 0,0 0,0 0,0 0,0 0,0 0,1 0,-1 0,0 0,1 1,0-1,-1 0,1 0,0 1,0-1,0 0,1 0,-1 0,0 1,1-1,0 0,-1 0,1 0,0 0,0 0,0 0,0 0,1 0,-1 0,0-1,1 1,1 1,49 75,-45-64,2 0,0-1,1 1,0-2,0 0,2 0,-1-1,7 4,7 3,-13-13</inkml:trace>
  <inkml:trace contextRef="#ctx0" brushRef="#br0" timeOffset="16703.318">11418 2379,'-2'3,"1"0,0 0,-1 0,1 0,-1-1,0 1,0 0,0-1,0 0,0 1,-1-1,1 0,-1 0,1 0,-1 0,0-1,1 1,-1-1,0 0,0 1,0-1,-1-1,1 1,0 0,0-1,0 0,0 1,-1-1,1 0,0-1,0 1,-1-1,-2 0,-7 2,-46 2,0-3,1-2,-1-2,0-4,-12-4,-94-15,127 9,114 84,-22-24,36 53,-38-38,-27-38,39 44,-42-32,-18-24</inkml:trace>
  <inkml:trace contextRef="#ctx0" brushRef="#br0" timeOffset="56233.026">13495 4098,'2'2,"0"-1,0 1,0-1,1 0,-1 1,0-1,0 0,1 0,-1-1,1 1,-1 0,0-1,1 1,-1-1,1 0,-1 0,1 0,-1 0,1-1,-1 1,1 0,-1-1,1 0,1 0,69-58,90 55,-156 4,0 0,0 0,0 0,0 1,0 0,0 0,0 1,0 0,-1 0,1 0,0 1,2 2,40 15,-39-19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09T07:44:02.0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163 83 455 0 0,'0'0'786'0'0,"0"0"72"0"0,0 0 36 0 0,0 0-98 0 0,0 0-447 0 0,0 0-196 0 0,0 0-38 0 0,-2-1-27 0 0,-45-17 2173 0 0,46 18-2383 0 0,-31-22-2633 0 0,0 8 1299 0 0,31 14 1829 0 0,-24-10 2702 0 0,3-6-2051 0 0,21 15-1103 0 0,1 1-1 0 0,0 0 0 0 0,0 0 32 0 0,0 0 124 0 0,0 0 15 0 0,0 0 28 0 0,0 0 155 0 0,0 0 70 0 0,0 0 10 0 0,0 0 3 0 0,0 0-5 0 0,0 0-7 0 0,0 0-1 0 0,0 0-37 0 0,0 0-158 0 0,0 0-70 0 0,0 0-14 0 0,2 1-11 0 0,34 17 16 0 0,-13-7 248 0 0,-21-10-192 0 0,14 7 226 0 0,18 3 91 0 0,18 7-99 0 0,-51-17-208 0 0,35 9 709 0 0,-7 8-661 0 0,5 11-184 0 0,3-3 0 0 0,39 0 268 0 0,32 35 68 0 0,-25-7-460 0 0,-52-36 199 0 0,-25-12-32 0 0,-3-3-36 0 0,0 1 0 0 0,0-1 0 0 0,-1 1-1 0 0,1 0 1 0 0,-1 0 0 0 0,0 0 0 0 0,0 0 0 0 0,0 0 0 0 0,-1 0 0 0 0,1 0 0 0 0,-1 1 0 0 0,0-1 0 0 0,0 1 0 0 0,-1-1 0 0 0,1 0 0 0 0,-1 1 0 0 0,0-1 0 0 0,-1 5-7 0 0,1-2-35 0 0,-4 32 795 0 0,3-38-664 0 0,1-1-2 0 0,-5 19 282 0 0,-5 7-302 0 0,-3 0-226 0 0,-48 22 707 0 0,-3-19-542 0 0,14 1 275 0 0,42-27-288 0 0,0 0 12 0 0,4-2 36 0 0,-2 1-25 0 0,-37 12 94 0 0,33-11-117 0 0,-9 2 11 0 0,17-4 48 0 0,-10 2 241 0 0,-9 0-52 0 0,-1 2-162 0 0,1 4-99 0 0,-128 41 210 0 0,107-34-509 0 0,6-4-1548 0 0,35-12 1607 0 0,1 0-899 0 0,0 0-3559 0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09T07:44:12.5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2127 0 0,'0'0'99'0'0,"0"0"36"0"0,0 0 109 0 0,0 0 48 0 0,0 0 10 0 0,0 0-24 0 0,0 0-113 0 0,0 0-49 0 0,0 0-11 0 0,0 0 41 0 0,0 0 171 0 0,0 0 71 0 0,0 0 17 0 0,0 0 27 0 0,0 0 102 0 0,0 0 46 0 0,0 0 10 0 0,0 0-24 0 0,0 0-113 0 0,0 0-49 0 0,0 0-11 0 0,0 0-19 0 0,0 0-80 0 0,0 0-35 0 0,0 0-10 0 0,0 0-15 0 0,0 0-64 0 0,0 0-30 0 0,0 0-4 0 0,0 0-8 0 0,0 0-34 0 0,0 0-20 0 0,0 0-2 0 0,0 0-1 0 0,0 0-6 0 0,0 0-1 0 0,0 0 6 0 0,0 0 15 0 0,0 0-8 0 0,0 0 29 0 0,0 0 12 0 0,0 0 2 0 0,0 0 0 0 0,0 0 0 0 0,0 0 0 0 0,0 0 0 0 0,0 0-30 0 0,0 0-102 0 0,0 0 56 0 0,0 0 25 0 0,2 0-14 0 0,32 5-109 0 0,-26-2 54 0 0,-2 0-14 0 0,20 2-252 0 0,-18-2 266 0 0,1 0 0 0 0,0 0 0 0 0,0 1 0 0 0,44 21-288 0 0,-27-10 554 0 0,12 6-936 0 0,-11 3-520 0 0,-23-19 1188 0 0,-3-4 61 0 0,4 6-67 0 0,-2-3 7 0 0,-2-1 54 0 0,3 1-53 0 0,-3-2-53 0 0,1 5 53 0 0,2 0 53 0 0,-3 25 462 0 0,-21-2-721 0 0,16-22 206 0 0,0 0 0 0 0,-21 38 216 0 0,21-37-216 0 0,-2-2 0 0 0,0 2 0 0 0,1-1 0 0 0,-1-1 0 0 0,0 0 0 0 0,0 0 0 0 0,0-1 0 0 0,-2 1 0 0 0,2-1 11 0 0,-15 8 192 0 0,12-8-182 0 0,-2 0 22 0 0,2-2-22 0 0,8-3 32 0 0,-1 0 1 0 0,-5 2-30 0 0,-27 8 1597 0 0,32-11-1756 0 0,2 0 3 0 0,0 0 4 0 0,0 0-9 0 0,-12 1-2252 0 0,12-1 1875 0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8:16:26.212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04F28F2-710A-473C-8E69-86F4CF6E236F}" emma:medium="tactile" emma:mode="ink">
          <msink:context xmlns:msink="http://schemas.microsoft.com/ink/2010/main" type="inkDrawing" rotatedBoundingBox="12279,6354 13683,8523 13177,8851 11773,6682" semanticType="callout" shapeName="Other">
            <msink:sourceLink direction="from" ref="{F1BB78E2-1E11-4A04-966C-DE426DD08ACC}"/>
          </msink:context>
        </emma:interpretation>
      </emma:emma>
    </inkml:annotationXML>
    <inkml:trace contextRef="#ctx0" brushRef="#br0">1532 2100 0,'-26'-39'204,"13"-13"-204,-26 0 15,13 13-15,-26-12 16,13-1-16,-13 13 15,1-39-15,12 52 16,-39-52-16,26 1 16,-13-1-16,26 0 15,-38 0-15,38 1 16,0-1-16,0 0 16,13 0-16,-13 52 0,13 0 15,-13-25-15,27 38 16,-14-39-16,-13 0 15,26 26-15,-26-13 16,13-13-16,-13 1 16,26 25-16,0-26 15,-26 0-15,26 26 0,0 0 16,-26-13-16,27 26 16,-1 0-16,13 0 15,-13-13-15,13 13 16,-13-12-16,0 25 15,13-13-15,0 0 16,-13 13 0,0 0 46,13-13-31,-13 0 1,0 13-17,13-13-15,0 0 16,-13 13-16,0-13 16,13 0-16,-13 13 93,0-13-61,13 0-17,-13 13-15,0-26 16,0 13-1,0 0-15,0 0 16,0 13-16,0-13 78,0 13-78,0-13 16,0 0-1,0 13-15,13-13 79,0 26 46,0 0-110,13 0 1,0 0-16,-13 13 0,13-13 15,0 0-15,-13 13 16,13-13-16,0 13 16,0 0-16,0 26 15,13-14-15,-13-12 16,-13 0-16,26 13 16,-26-13-16,26 0 15,-13 13-15,-13-13 0,13 0 16,0 26-16,0-14 15,13 1-15,-26-26 16,0 26-16,13-26 16,0 13-16,-13-13 15,12 0-15,-12 0 16,13 0-16,0 0 16,-13 0-16,13-13 15,-13-26 220,0 0-220,0 0-15,-13 26 16,13-26-16,0 13 15,0 0 1,-13 13 15,13-13-15,0 0 0,-13-13-1,13 13 1,0 0-16,-12-12 15,-14-14-15,26-13 16,0 26-16,-13 13 16,0-13-16,13 0 15,-13-13-15,0 13 0,13 13 16,-13-13-16,0 13 16,13-12-16,-13 12 15,0 0-15,13 0 16,0 0-16,-13-26 15,13 13 1,-13 13-16,13 0 16,0 0-16,0 0 0,-13 13 15,13-13-15,0 0 16,-13 0 0,13 0-16,-13 13 15,13-13-15,-13 0 16,13 0-1,-13 13 1,13-13 0,-13 13 62,26 0 172,13 13-235,13 0-15,-13-13 0,-13 0 16,13 13-16,26 0 16,-26-13-16,-13 13 15,12 0-15,-12-13 16,13 13-16,-13 0 16,0-13-16,26 13 15,-26 0-15,0-13 0,0 13 16,0 0-16,13-13 15,0 0-15,-26 13 16,13 0-16,0-13 16,0 0-16,0 0 15,0 0-15,0 13 16,-13 0 62,13-13-62,-1 0 77,1 0-77,-13 13 0,13-13 15,-13 13-31</inkml:trace>
  </inkml:traceGroup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8:16:40.495"/>
    </inkml:context>
    <inkml:brush xml:id="br0">
      <inkml:brushProperty name="width" value="0.08167" units="cm"/>
      <inkml:brushProperty name="height" value="0.081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74B89CE-FC73-4654-8F48-3A7157E015C3}" emma:medium="tactile" emma:mode="ink">
          <msink:context xmlns:msink="http://schemas.microsoft.com/ink/2010/main" type="inkDrawing" rotatedBoundingBox="14361,13287 16138,15321 14314,16914 12537,14880" shapeName="Other">
            <msink:destinationLink direction="with" ref="{7BE125AB-C106-415A-8833-6CEFCD78E23D}"/>
          </msink:context>
        </emma:interpretation>
      </emma:emma>
    </inkml:annotationXML>
    <inkml:trace contextRef="#ctx0" brushRef="#br0">1910 90 0,'-13'0'265,"-13"0"-249,0 0-16,-12 0 16,12 0-16,0 0 15,0 0-15,13 0 16,-13 0-16,13 0 15,-26 0-15,13 0 0,0 0 16,13 0-16,0 0 16,-13-13-16,1 13 15,12-12-15,-26 12 16,26 0-16,-13 0 16,0-26-16,0 26 15,-13-13-15,13 13 16,0 0-16,0 0 0,-13 0 15,14-13-15,-1 0 16,-13 13-16,13 0 16,13 0-16,0 0 15,-13 0-15,13 0 16,0 0-16,0 0 16,0 0-16,-13 0 15,0 0 1,26 13-16,-13-13 0,0 0 15,-25 0-15,12 0 16,13 0 0,0 0-16,0 0 15,0 0-15,0 0 16,0 0-16,-13 0 16,13 0-16,0 0 0,-13 0 15,13 0-15,0 0 16,0 0-16,-13 0 15,0 0-15,-12 13 16,25-13-16,-13 0 16,0 0-16,0 0 15,-26 13-15,39-13 16,-26 0-16,0 0 16,13 0-16,0 0 15,0 0-15,14 0 0,-1 0 16,0 0-16,0 0 15,0 0 1,0 0-16,0 0 16,0 0-1,13 13 48,0 0-32,0-1 32,-13 1-63,0 13 15,13-13-15,-26 26 16,13-13-16,13 0 15,0 26-15,0 0 16,0 38-16,-13-38 16,13 13-16,-13-39 15,13 26-15,0 0 0,0-26 16,-26 38-16,13-25 16,13-13-16,0 39 15,0-39-15,0 52 16,0-52-16,-13 38 15,13-38-15,0 26 16,0 0-16,0-39 16,0 13-16,0 0 15,0-13-15,0 13 0,0-13 16,0 0-16,0 12 16,0-12-16,0 0 15,0 26-15,0-26 16,0 13-16,0-13 15,0 13-15,0 0 16,13-13-16,-13 0 16,0 0-1,13 0-15,-13 0 16,0 0-16,0 0 78,13-13 0,-13 13-62,13-13 15,0 0-15,0 0-1,13 0-15,-13 0 16,0 0-16,0 0 16,0 0-16,13 0 15,-13 0-15,13 0 16,12 0-16,1 0 15,0 0-15,0 0 0,-26 0 16,26-13-16,-13 13 16,0 0-1,0 0 1,0 0-16,12 0 16,-12-13-1,-13 13 1,0 0-16,0 0 15,0 0-15,0 0 32,-13-13 30,13 13-62,0 0 16,0 0-16,0 0 15,0 0-15,0 0 16,0 0 0,0 0-16,0 0 15,0 0-15,13 0 16,0 0 0,12 0-1,-25 0 1,0 0-16,13 0 47,0 0-32,39 0 1,-52 0-16,0 0 16,13 0-16,-13 0 15,0 0-15,0 0 0,0 0 16,0 0-16,0 13 15,0-13-15,0 0 16,0 0-16,-1 0 16,14 0-1,-13 0 1,0 0-16,0 0 16,0 0-16,0 0 15,0 0 1,0 0-1,0 0 1,0 0 0,0 0-16,13 0 15,-13 0 1,0 0-16,26 0 0,-26 0 16,0 0-16,0 0 15,0 0-15,-1 0 16,1 0 15,13 0-31,0 0 16,0 26-16,13-26 15,-13 0-15,0 0 0,0 0 16,0 0-16,-13 0 16,26 0-16,-13 0 15,-1 0-15,-12 0 16,0 0-16,0 0 15,13 0-15,0 0 16,13-13 0,-26 13-16,0 0 15,0 0-15,0 0 16,13 0-16,0 0 16,0 0-1,12 0-15,-12 0 16,26 13-16,-39-13 15,13 0-15,0 0 16,0 0-16,-13 0 16,0 0-16,0 0 0,0 0 15,0 0-15,0 0 16,0 0-16,0 0 16</inkml:trace>
  </inkml:traceGroup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8:16:43.319"/>
    </inkml:context>
    <inkml:brush xml:id="br0">
      <inkml:brushProperty name="width" value="0.08167" units="cm"/>
      <inkml:brushProperty name="height" value="0.081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BE125AB-C106-415A-8833-6CEFCD78E23D}" emma:medium="tactile" emma:mode="ink">
          <msink:context xmlns:msink="http://schemas.microsoft.com/ink/2010/main" type="inkDrawing" rotatedBoundingBox="6507,17157 13251,15041 13364,15398 6619,17515" semanticType="callout" shapeName="Other">
            <msink:sourceLink direction="with" ref="{874B89CE-FC73-4654-8F48-3A7157E015C3}"/>
          </msink:context>
        </emma:interpretation>
      </emma:emma>
    </inkml:annotationXML>
    <inkml:trace contextRef="#ctx0" brushRef="#br0">6713 0 0,'-39'0'94,"0"13"-78,-25 0-16,38 25 15,-26-12-15,0 13 16,-26 0-16,-51 26 16,-1-26-16,-12 39 15,77-52-15,-13-1 16,26 1-16,-39 13 15,40 0-15,-1 0 16,-39 0-16,-38 0 0,25 0 16,-26-1-16,1-12 15,51 13-15,13-26 16,-13 26-16,27-26 16,-1 13-16,0 0 15,26 13-15,-52 0 16,26-13-16,0 12 0,-38 1 15,38-13-15,-39 13 16,13 0-16,1-13 16,51-13-16,-52 26 15,52-26-15,-26 0 16,26-13-16,-25 13 16,25 13-16,-13-13 15,-26-1-15,13-12 0,-39 39 16,27-39-16,-40 26 15,13-13-15,39 0 16,-38 13-16,38-13 16,0 0-16,26-13 15,-26 26-15,26-13 16,-26 0-16,1 0 16,25 13-16,-13-13 15,-26-13-15,39 0 0,-13 0 16,-26 13-16,40 0 15,-53-13-15,39 26 16,-13-26-16,0 13 16,0-1-16,-12 1 15,25 13-15,0-13 16,-13 0-16,0 13 0,-52 0 16,66-26-16,-14 26 15,-13-13-15,13-13 16,0 13-16,26 13 15,-12-26-15,25 0 16,-13 13-16,13-13 16,-13 13-16,0-13 15,13 13-15,-13-13 16,-13 13-16,13-13 16,0 13-16,-13 0 0,-12-13 15,25 26-15,0-14 16,-13-12-16,-26 13 15,39-13-15,-26 0 16,39 0-16,-51 13 16,38-13-16,0 0 15,-26 26-15,39-13 0,-13-13 16,0 0-16,-13 13 16,26-13-16,-13 13 15,13-13-15,-13 0 16,13 0-1,0 0-15,1 13 16,-1-13-16,0 13 16,0-13-16,-13 0 0,0 13 15,13 0-15,0-13 16,-26 13-16,13 0 16,0-13-16,-13 0 15,13 13-15,0 13 16,-25-26-16,25 0 15,-13 0-15,26 13 16,0-13 0,-26 13-16,26-13 0,0 0 15,-13 0-15,13 13 16,0-13-16,0 0 16,0 0-1</inkml:trace>
  </inkml:traceGroup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20-09-22T17:15:28.840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0 0 0,'13'0'297,"-13"13"-234,0-1-16,0 13-16,12-12-16,-12-1 32,0 1-47,0-1 32,0 1-1,0-1-16,0 13 1,13-12 0,-13-1-16,0 1 125,0-1-125,0 1 15,0-1 1,0 1 0,0 12 124,0-13 376,0 1-485,0-1 0,0 1 251,-13-13-267,1 0 188,24-13-187,-12 1 0,13 12-1,-13-13-15,0-12 31,12 25-31,-12-12 16,13 12 47,-13-13-63,0 1 46,25-1-30,-25 1 0,0-1 62,0 1-31,12 12-47,-12-25 15,13 25-15,-13-13 16,12 13 62,-12-12-62,13 12-1,-13-13 1,12 13 656,1 0-657,12 0 126,-13 0-94,1 13 281,-1-13-187,1 0-126,0 0 95,-1 0-110,13 0 15,-12 0 17,-13-13-17,12 1 126,-12-1-141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8:16:47.692"/>
    </inkml:context>
    <inkml:brush xml:id="br0">
      <inkml:brushProperty name="width" value="0.08167" units="cm"/>
      <inkml:brushProperty name="height" value="0.081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34E6ED9-4896-4C69-97F0-246FA75668A8}" emma:medium="tactile" emma:mode="ink">
          <msink:context xmlns:msink="http://schemas.microsoft.com/ink/2010/main" type="inkDrawing"/>
        </emma:interpretation>
      </emma:emma>
    </inkml:annotationXML>
    <inkml:trace contextRef="#ctx0" brushRef="#br0">742 1 0,'-13'0'62,"-13"0"-62,13 0 16,-13 0-16,-26 0 0,26 0 16,0 0-16,1 0 15,-14 0-15,26 0 16,-13 0-16,0 0 16,0 0-16,0 0 15,13 0-15,0 0 16,0 13-16,0-13 15,0 0-15,0 0 0,0 0 16,0 0 0,13 13-1,-38 0 1,25 0-16,0 0 16,0-13-16,0 13 15,13 0-15,-13-13 16,0 13-16,13 0 0,-13-13 15,13 13 1,0 0 15,-13-13-15,-13 26-16,13-26 16,0 13-16,-13-13 15,13 13-15,0 0 16,0 0-1,0-13-15,13 13 282,0 0-267,0 0 1,13-13-16,-13 13 16,13 0-16,-13 0 0,13 0 15,-13 12-15,13-12 16,-13 0-16,0 0 15,13 0-15,0 0 16,-13 0-16,13 0 16,0 0-1,-13 0 17,0 0-32,13-13 296,0 0-186,0 0-110,0 0 31,0 0-15,0 0-16,0 0 15,0 0 17,0 0-17,0 0 1,-1 0-16,1 0 31,0 0-31,-13 13 16,13-13-16,0 0 0,0 13 15,0-13 1,13 13 0,-26 0-16,26-13 15,13 0 1,-26 0-1,0 0-15,0 0 0,0 0 16,13 0-16,-13 0 16,0 0-16,13 13 15,-14 0 1,1-13 0,0 0-1</inkml:trace>
  </inkml:traceGroup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8:16:51.129"/>
    </inkml:context>
    <inkml:brush xml:id="br0">
      <inkml:brushProperty name="width" value="0.08167" units="cm"/>
      <inkml:brushProperty name="height" value="0.081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2FCC59C-ABC4-407B-BF63-86C8D898B73E}" emma:medium="tactile" emma:mode="ink">
          <msink:context xmlns:msink="http://schemas.microsoft.com/ink/2010/main" type="inkDrawing"/>
        </emma:interpretation>
      </emma:emma>
    </inkml:annotationXML>
    <inkml:trace contextRef="#ctx0" brushRef="#br0">0 0 0,'13'0'203,"13"0"-203,-13 0 16,26 0-16,-26 0 0,13 0 15,0 0-15,-13 0 16,0 0-16,12 0 16,-12 0-1,0 0-15,0 0 16,0 0-16,13 0 15,13 13 1,-13-13-16,-13 0 16,0 0-16,0 0 93,0 0-93,0 0 16,-13 13 0,13 0 31,0 0-32,0 0 1,0 0-1,0 0-15,0-13 16,12 13-16,1 0 0,13 0 16,-26 0-16,13 0 15,0 13-15,-13-26 16,0 0-16,-13 13 16,13 0-16,0-13 15,-13 13 1,0 0-16,13-13 15,0 0-15,0 13 16,0 0-16,-13 0 16,13 0-16,0 0 15,-13-1 17,0 1 14,0 0-14,0 0-17,0 0 32,-13-13 0,13 13-16,-39-13-31,-13 39 16,26-39-16,-26 0 16,26 13-16,-13 0 0,26-13 15,-12 39-15,-1-26 16,-13 0-16,13-13 15,13 13-15,0 0 16,0-13 0,0 13-16,0-13 15,0 0 17,0 0 77,0 13-93,0-13-16,0 13 15,0 0-15,0-13 16,-13 13-16,26 0 15,-13-13-15,1 12 16,-1-12 0,0 0 15,0 0 94,0 0-125,0 0 16,0 0-1,0 0 48</inkml:trace>
  </inkml:traceGroup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8:16:54.397"/>
    </inkml:context>
    <inkml:brush xml:id="br0">
      <inkml:brushProperty name="width" value="0.08167" units="cm"/>
      <inkml:brushProperty name="height" value="0.081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9B840FF-FA4B-4257-A10C-9656577A27FA}" emma:medium="tactile" emma:mode="ink">
          <msink:context xmlns:msink="http://schemas.microsoft.com/ink/2010/main" type="inkDrawing"/>
        </emma:interpretation>
      </emma:emma>
    </inkml:annotationXML>
    <inkml:trace contextRef="#ctx0" brushRef="#br0">0 0 0</inkml:trace>
  </inkml:traceGroup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8:17:02.510"/>
    </inkml:context>
    <inkml:brush xml:id="br0">
      <inkml:brushProperty name="width" value="0.08167" units="cm"/>
      <inkml:brushProperty name="height" value="0.081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6210986-6931-41E2-85B2-C5EBFDBC21F1}" emma:medium="tactile" emma:mode="ink">
          <msink:context xmlns:msink="http://schemas.microsoft.com/ink/2010/main" type="inkDrawing" rotatedBoundingBox="9407,6004 12612,4927 13115,6425 9910,7501" semanticType="callout" shapeName="Other"/>
        </emma:interpretation>
      </emma:emma>
    </inkml:annotationXML>
    <inkml:trace contextRef="#ctx0" brushRef="#br0">1478 7 0,'13'0'172,"0"0"-156,26 0-16,-26 0 0,13 0 16,-1 0-16,27 0 15,-26 0-15,0 0 16,0 0-16,13 0 15,0 0-15,-26 0 16,13 0-16,13 0 16,-27 0-16,14 0 15,-13 0-15,13 0 16,0 0-16,-26 13 0,26-13 16,-13 0-16,0 0 15,13 26-15,13-26 16,-13 13-16,0-13 15,13 0-15,-26 0 16,12 0-16,-12 0 16,13 13-16,0-13 15,0 0 1,-13 13-16,13-13 16,-13 0-16,39 0 15,-39 0-15,26 0 16,0 13-16,-27-13 15,14 13-15,0-13 16,0 13-16,13 13 0,-13-26 16,0 0-16,0 0 15,13 13-15,-13 0 16,0-13-16,12 12 16,-25 1-16,0-13 15,13 13-15,-26 0 16,26-13-16,-13 13 15,0 0-15,0 13 16,26-26-16,-13 26 16,-13-13-16,0 0 0,13 0 15,0-13-15,-13 13 16,0-13-16,0 13 31,-1 0 16,-12 0-47,13-13 0,0 13 16,-13 0-16,13-13 15,0 13-15,-13 0 16,13-13-16,-13 13 16,13 0-16,-13 0 15,0 0 1,0-1-1,0 1 1,0 0 0,0 0-1,0 13 1,0 0 0,0-13-16,0 0 15,0 13-15,0 26 16,0 0-16,0-26 0,0 0 15,-13 12-15,13-12 16,-13 0-16,-13 26 16,26-39-16,-13 13 15,0-13-15,13 0 16,-12 0-16,-1 0 16,13 0-1,0 0 1,0 0 15,-13-13 0,0 0-31,13 13 16,-26-13-16,13 13 16,0 0-16,-13-13 0,0 13 15,-13 12 1,26-12-16,-26-13 0,-13 26 15,1-13-15,-1 13 16,-13-13-16,13 0 16,0-13-16,-13 26 15,40-13-15,-14-13 16,13 0-16,-26 0 16,39 13-16,-13 0 0,0-13 15,13 0-15,0 0 16,0 0-16,0 0 15,0 0 1,0 0-16,0 0 31,0 0 1,1 0-1,-1 0-31,0 0 15,0 0 1,0 0-16,0 0 16,0 0-16,0 0 15,-13 0-15,13 0 16,-26 0-16,0 0 16,0 0-16,-13 0 0,-12 0 15,12 0-15,0 0 16,0 0-16,13 0 15,0 0-15,13 0 16,-25 13-16,25-13 16,-26 0-16,39 0 15,-13 0-15,0 0 0,0 0 16,-13 13-16,0-13 16,-12 0-16,-1 0 15,0 0-15,13 0 16,13 0-16,-26 26 15,0-26-15,27 0 16,-14 0-16,0 13 16,-13-13-16,26 0 15,-26 0-15,0 0 0,26 13 16,-38-13-16,25 0 16,-26 0-16,39 13 15,-26-13-15,26 0 16,-26 0-16,27 0 15,-27 0-15,26 0 16,-26 0-16,39 0 16,0 0-16,-13 0 0,13 0 15,0 0-15,0 0 16,0 0-16,0 0 16,0 0-16,0 0 15,0 0 1,13-13-16,-13 13 15,0 0-15</inkml:trace>
  </inkml:traceGroup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18T17:48:57.926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 0,'22'0'593,"-11"0"-577,1 0-16,-1 0 16,0 0-16,0 0 15,1 0 1,10 0-1,-11 0-15,1 0 16,-1 0 0,0 0 31,0 0 62,1 0-93,10 0-16,-11 0 15,1 0 1,-1 0-1,0 0-15,11 0 0,12 0 16,0 0 0,-23 0-1,12 0-15,-12 0 16,0 0-16,12 0 16,-12 0-16,0 0 15,0 0-15,1 0 16,-1 0-16,0 0 0,23 0 15,-23 0 1,0 0-16,0 0 16,1 0-16,10 0 15,-11 0 1,1 0-16,-1 0 31,0 0-15,0 0-16,1 0 15,-1 0 1,11 0-16,-10 0 16,-1 0-1,0 0 1,0 0-16,1 0 31,-1 0-31,11 0 16,-11 0-16,1 0 15,-1 12 1,0-12 0,0 0-16,1 0 15,10 0-15,-11 0 16,1 0-16,-1 0 16,0 0-1,0 0 1,1 0-1,10 0 1,-11 22-16,1-22 16,-1 0-1,0 0 1,0 0-16,0 0 16,1 0-16,-12 11 15,33-11-15,-21 0 16,-1 0-1,0 0-15,0 0 16,23 0-16,-23 12 16,1-12-1,-1 0-15,23 0 0,-23 0 16,11 0 0,-11 11-1,12-11-15,-12 0 16,0 0-16,12 0 15,-12 0 1,0 0 0,12 0-16,-12 0 15,-11 11-15,11-11 0,1 0 16,-1 0-16,0 0 16,0 0-1,12 0-15,-12 0 31,0 0-31,1 11 16,-1-11 0,0 0-16,0 0 15,12 0 1,-12 0-16,0 0 47,0 0-32,1 0 1,-1 0-16,0 0 31,12 0-31,-12 0 32,0 0-32,0 0 31,1 0-16,10 0-15,12 0 16,-1 0 0,-21 0-16,-1 0 15,0 0 1,0 0-16,23 0 16,-23 0-1,1 0-15,-1 0 16,0 0-16,0 0 15,1 0-15,10 0 16,-11 0-16,1 0 16,-1 0-16,0 0 15,0 0-15,1 0 16,10 0 0,-11 0-1,0 0-15,1 0 16,-1 0-1,0 0-15,0 0 16,1 0 0,10 0-16,-11 0 31,1 0-15,-1 0 77,0 0-77,0 0 15,1 0-15,21 0-16,-10 0 15,10 0 1,1 0-16,-11 0 16,10 0-16,-10 0 15,11 0-15,-12 0 16,12 0-16,-23 0 16,0 0-16,23 0 0,-23 0 15,0 0-15,12 0 16,-12 0-16,12 0 15,-12 0 1,0 0-16,0 0 31,1 0-31,-1 0 32,0 0-32,12 0 15,-12 0-15,0 0 47,0 0-47,1 0 31,-1 0-31,0 0 32,0 0-32,12 0 15,-12 0-15,0 0 16,0 0-1,1 0-15,-1 0 16,0 0-16,12 0 16,-1 0-16,12 0 15,-12 0-15,12 0 16,-12 0-16,12 0 0,-11 0 16,10 0-16,-10 0 15,-1 0-15,-10 0 16,10 0-16,12-11 15,-12 11 1,1 0 0,-12-11-16,11 11 15,-10 0-15,-1 0 0,23 0 16,-23 0 0,0 0-16,0 0 15,1 0-15,10 0 16,-11 0-1,1 0 1,-1 0-16,0-23 16,0 23-16,1 0 15,10 0-15,-11 0 16,0 0 0,1 0 15,-1 0-16,0 0 1,0 0-16,1 0 16,10 0-16,-11 0 47,1 0-16,-1 0-16,0 0 1,0 12-16,1-12 0,10 0 16,-11 0-16,1 0 15,-1 0-15,0 0 16,0 0-16,23 0 16,-12 0-1,-10 11-15,10-11 16,1 0-16,-1 0 15,1 0 1,-12 0-16,0 0 16,0 0-1,12 0 1,-1 0 0,-10 0-16,-1 0 15,0 11 1,0-11-1,0 0-15,1 0 16,10 0 0,-11 0-1,1 0 1,-1 0 15,0 0-15,0 0-1,-11 11 1,12-11-16,10 0 31,-11 0-15,1 0 0,-1 0-16,11 0 15,-10 0 1,10 0-1,-11 0 1,0 0-16,12 0 16,-12 0-1,12 0-15,-12 0 16,0 0-16,0 0 16,1 0-1,21 0-15,-21 0 16,-1 0-16,0 0 15,0 0-15,1 0 16,-1 12 0,11-12-1,-10 0 1,-1 0 0,0 0-16,0 0 31,0 0-31,1 0 15,-1 11 1,11-11 0,-10 0-16,-1 0 31,0 0-31,0 0 31,1 0-31,-12 11 16,11-11-16,11 0 15,-10 0 17,-1 0-32,0 0 15,0 0 1,1 0-16,-1 0 0,11 0 16,1 0-16,10 0 15,-21 22-15,10-22 16,-11 0-16,1 0 15,10 0 1,-11 0-16,1 0 16,-1 0-1,0 0 79,0 0-78,1 0-1,-1 0-15,11 0 125,-11 0-109,1 0 0,-1 0-16,0 0 15,0 0 1,-11 12 46,12-12 32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8:17:09.559"/>
    </inkml:context>
    <inkml:brush xml:id="br0">
      <inkml:brushProperty name="width" value="0.08167" units="cm"/>
      <inkml:brushProperty name="height" value="0.081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4342E80-4BC7-42B6-83CE-F6787F7F9263}" emma:medium="tactile" emma:mode="ink">
          <msink:context xmlns:msink="http://schemas.microsoft.com/ink/2010/main" type="writingRegion" rotatedBoundingBox="20300,8372 21728,8496 21640,9508 20212,9384"/>
        </emma:interpretation>
      </emma:emma>
    </inkml:annotationXML>
    <inkml:traceGroup>
      <inkml:annotationXML>
        <emma:emma xmlns:emma="http://www.w3.org/2003/04/emma" version="1.0">
          <emma:interpretation id="{09216A0E-BA87-4B88-B23C-7621C34C8F2D}" emma:medium="tactile" emma:mode="ink">
            <msink:context xmlns:msink="http://schemas.microsoft.com/ink/2010/main" type="paragraph" rotatedBoundingBox="20300,8372 21728,8496 21640,9508 20212,938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8404D36-F845-4123-8FFF-A11FDE8F46F1}" emma:medium="tactile" emma:mode="ink">
              <msink:context xmlns:msink="http://schemas.microsoft.com/ink/2010/main" type="line" rotatedBoundingBox="20300,8372 21728,8496 21640,9508 20212,9384"/>
            </emma:interpretation>
          </emma:emma>
        </inkml:annotationXML>
        <inkml:traceGroup>
          <inkml:annotationXML>
            <emma:emma xmlns:emma="http://www.w3.org/2003/04/emma" version="1.0">
              <emma:interpretation id="{275FF6D9-8E52-440D-991A-B252D015E2BB}" emma:medium="tactile" emma:mode="ink">
                <msink:context xmlns:msink="http://schemas.microsoft.com/ink/2010/main" type="inkWord" rotatedBoundingBox="20300,8372 21728,8496 21640,9508 20212,9384"/>
              </emma:interpretation>
              <emma:one-of disjunction-type="recognition" id="oneOf0">
                <emma:interpretation id="interp0" emma:lang="en-US" emma:confidence="1">
                  <emma:literal>Z</emma:literal>
                </emma:interpretation>
                <emma:interpretation id="interp1" emma:lang="en-US" emma:confidence="0">
                  <emma:literal>z</emma:literal>
                </emma:interpretation>
                <emma:interpretation id="interp2" emma:lang="en-US" emma:confidence="0">
                  <emma:literal>7</emma:literal>
                </emma:interpretation>
                <emma:interpretation id="interp3" emma:lang="en-US" emma:confidence="0">
                  <emma:literal>F</emma:literal>
                </emma:interpretation>
                <emma:interpretation id="interp4" emma:lang="en-US" emma:confidence="0">
                  <emma:literal>5</emma:literal>
                </emma:interpretation>
              </emma:one-of>
            </emma:emma>
          </inkml:annotationXML>
          <inkml:trace contextRef="#ctx0" brushRef="#br0">0 23 0,'13'0'312,"0"0"-296,0 0 0,0 0-1,0 0-15,0 0 16,0 0-1,13 0 32,0-13-47,-13 13 16,13 0-16,12 0 0,-12 0 16,0 0-16,-13 0 15,13 0-15,-13 0 16,0 0-1,0 0 1,0 0-16,0 0 47,0 0 172,0 0-157,0 0-62,13 0 16,-26 13-1,26 0-15,-13-13 16,0 0-16,25 0 16,-25 13-16,0-13 0,0 0 15,0 0 1,-13 13 15,13-13-15,-13 13 46,52-13 235,-39 0-281,13 0-16,-13 0 0,13 0 15,-13 0-15,0 0 16,-13 13 109</inkml:trace>
          <inkml:trace contextRef="#ctx0" brushRef="#br0" timeOffset="10678.38">26-650 0,'13'0'234,"13"0"-234,0 0 16,-13 0-16,0 0 0,13 0 16,13 0-1,-14 0-15,1 0 16,-13 0-16,13 0 16,-13 0-16,13 0 15,13 0-15,-13 0 16,0 0-16,0 0 15,13 0 1,-26 0-16,0 0 16,13 0-1,-14 0-15,1 0 16,13 0-16,-13 0 16,0 0-16,13 0 15,-13 0 1,0 0-16,0 0 15,0 0-15,0 0 16,0 0 0,13 0-1,0 0 1,-13 0 0,0 0-16,0 0 15,0 0-15,0 0 16,0 0-16,-1 0 15,1 0-15,0 12 16,0-12-16,13 0 16,0 0-16,13 0 15,-13 0-15,0 0 16,0 0-16,-13 13 16,0-13-16,-13 13 15,13-13-15,0 0 31,0 0-15,0 13-16,25 0 16,-25-13-1,0 0 1,-13 13-16,26 0 16,-13 0-1,0 0-15,0-13 0,0 13 16,0 0-16,0-13 15,-13 13-15,13 0 16,0-13-16,0 0 16,-13 13-1,13 0-15,-13 0 32,0 0-1,0 0-16,13 0 1,0 0 0,-13 0-1,13 13-15,0-13 16,-13-1-16,0 1 0,13 0 16,-13 0-16,0 0 15,0 0 1,0 0-1,0 0-15,0 0 63,0 0-32,0 0 63,0 0-78,0 0-1,0 0 63,0 0 157,0 0-142,0 0 361,0 0-423,0 0 438,0 0-469,0 0 15,0 0 16,-13 0 63,13 13-94,0-14 16,-13 14-16,0-13 15,13 0-15,0 0 16,0 0 0,-13-13 202,0 13-218,13 0 0,-13-13 16,0 13-16,13 0 16,-13-13-16,0 13 15,13 0-15,-13-13 16,13 13 0,-13 0 327,0-13-343,-13 13 16,26 0-16,-13-13 16,-26 0-16,26 13 15,1 0-15,-1-13 0,0 0 16,0 13 328,-39 0-344,26 13 15,13-26-15,13 13 16,-26-13-16,-13 12 15,26-12 1,0 0-16,0 26 0,0-26 16,0 13-16,0 0 15,0-13 1,0 0 0,0 0 359,1 0-360,-1 0 1,0 0-1,13-13 48,0 0 15,-13 13-47,0 0-15,13-13-16,-13 13 16,0 0-16,13-13 15,-13 13-15,0 0 0,0 0 16,0 0-1,0 0 1,0 0-16,0 0 16,13-12-1,0-1 17,-13 13-32,-13 0 328,0 0-313,13 0 1,0 0-16,0 0 16,0 0-16,0 0 546,1 0-546,-1 0 16,13-13 78</inkml:trace>
        </inkml:traceGroup>
      </inkml:traceGroup>
    </inkml:traceGroup>
  </inkml:traceGroup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18T17:49:11.923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0,'11'0'328,"1"0"-312,-1 0-16,11 0 0,-10 0 16,-1 0-16,11 0 15,12 0 1,-23 0 0,0 0-16,1 0 15,-1 0 1,0 0-16,12 0 0,-12 0 15,0 0 1,12 0 0,-12 0-1,11 0-15,-10 0 16,-1 0 0,0 0-16,0 0 15,1 11 1,-1-11-16,22 0 0,-21 0 15,-1 0 1,0 0-16,0 0 16,23 0-1,-23 0 1,1 0-16,10 0 16,12 0-16,-23 0 15,0 0-15,1 0 16,10 0-1,-11 0-15,1 0 16,-1 0 0,0 0-16,0 0 15,0 12 1,12-12 0,-12 0-16,0 0 31,1 0-31,-1 0 31,0 0-15,-11 11-16,11-11 15,1 0 1,10 0 0,-11 0-16,1 0 31,-1 0-16,0 0 17,0 11-17,1-11 1,10 0-16,-11 0 31,0 0-31,1 0 31,-1 0-31,0 0 16,0 23-16,12-23 16,-12 0-1,0 0-15,1 0 16,-1 0 0,0 0-1,-11 11-15,11-11 16,12 0-16,-12 0 15,0 0 1,1 0 0,-1 0-16,0 11 0,0-11 15,0 0-15,12 0 16,-12 0 0,0 0-16,1 0 15,-1 0 1,0 0-1,0 0-15,12 0 16,-12 11 0,0-11-1,1 0-15,-1 0 16,0 0-16,0 0 16,12 0-1,-12 0 1,0 0-16,1 0 15,-1 0 1,0 0 0,0 0-16,12 0 15,-12 0 1,0 0 0,0 0-1,1 0 1,-1 12-1,23-12-15,-23 0 16,0 0 0,0 0-16,1 0 15,21 0-15,-21 0 16,10 0 0,-11 0-16,0 0 15,12 0-15,-1 0 16,12 0-1,-23 0-15,1 0 0,-1 0 16,0 0-16,0 11 16,1-11-16,-1 0 15,11 0-15,-10 0 16,-1 0-16,0 0 16,0 0-16,1 0 15,-1 0-15,11 0 16,-11 0-16,1 0 15,-1 0-15,0 0 16,0 0-16,1 0 16,10 0-1,-11 0-15,1 0 16,-1 0-16,0 0 16,0 0-1,1 0-15,10 0 0,-11 0 16,-11 11-16,23-11 15,-12 0-15,0 0 16,23 22 0,-23-22-16,0 0 15,23 0-15,-11 0 16,-12 0-16,0 0 16,23 0-16,-23 0 15,0 0-15,12 0 0,10 0 16,1 0-1,-23 0 1,1 0-16,-1 0 16,0 0-16,0 12 15,1-12-15,10 0 16,-11 11 0,1-11-1,-1 0-15,0 0 16,0 0-16,1 0 15,10 0 1,-11 0 0,1 0-16,-1 11 15,0-11-15,0 0 16,0 0 0,12 0-16,-23 11 15,11-11 1,0 0-16,1 0 31,-1 0-31,0 0 16,0 0-1,1 12 1,10-12-16,-11 0 16,1 0-1,10 0 1,-11 0-1,12 0-15,-12 0 32,0 11-17,0-11 1,1 0-16,-1 0 0,0 0 16,12 0-1,-12 0-15,0 0 16,0 0-16,1 0 15,-1 0 1,0 0-16,12 0 16,-12 0-16,0 0 15,0 0-15,1 0 0,-1 0 16,0 0 15,0 0-15,12 0-1,-12 0 1,0 0-16,0 0 31,-11 22-15,0-10 46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18T17:49:55.754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9 0,'11'0'390,"0"0"-390,0 0 16,1 0 0,-1 0-1,0 0-15,0 0 0,12 0 16,-12 0-16,0 0 16,12 0-16,-12 0 15,12 0-15,-12 0 16,0 0-16,11 0 15,-10 0 1,10 0-16,1 0 16,-12 0-1,0 0-15,0 0 16,12 0-16,-12 0 16,0 0-1,1 0 1,-1 0 15,0 0-15,0 0-1,12 0 17,-12 0-17,0 0 16,1 0 1,-12 11 30,11-11 32,0 0-63,-11 11-31,11 0 16,0-11-16,-11 23 15,23-23-15,-12 11 0,0-11 32,1 0-17,-1 0 32,0 11-31,-11 1-16,11-12 15,12 0 17,-23 11-17,-11-11 188,-1 0-187,1-11-16,-11 11 16,10-12-16,-10 1 15,-1-11-15,12 10 16,0 12-16,0-11 16,-12 0-16,12 11 15,0 0-15,0 0 16,-1 0-16,1 0 15,0 0 1,-12 0 15,12-11-15,0 11-16,0 0 16,-1 0-1,1 0-15,0 0 16,-12 0-1,12 0 32,0 0-47,-12 0 16,-10 0-16,10 0 16,12 0-16,-11 0 0,10 0 15,1 0-15,0 0 16,0 0-16,-1 0 15,1 0-15,-11 0 32,10 0-32,1 0 15,0 0-15,11 11 16,0 0 0,0 0 30,0 1 17,0 10-47,0-11-1,0 1 1,0-1-1,0 0 1,0 0-16,0 0 31,0 12-15,0-12 31,0 0-32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18T17:49:59.748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0,'11'0'313,"0"0"-313,12 0 15,-12 0-15,0 0 16,1 0 0,10 0-16,-11 0 15,1 0 1,10 0-1,0 0 1,-10 0-16,-1 0 16,0 0-16,0 0 15,1 0 1,-1 0 0,11 0-16,-10 0 31,-1 0-16,0 0 1,0 0-16,1 0 16,-1 0-1,0 0 1,12 0-16,-12 0 16,0 0-1,12 0 1,-12 0-16,11 0 15,-11 0-15,1 11 0,-1-11 16,0 0-16,23 0 16,-23 0-1,0 0-15,1 0 16,-1 0-16,23 0 16,-12 0-16,12 0 15,-23 0 1,0 0-16,0 0 0,1 0 15,-1 0 1,0 0-16,12 0 16,-12 0-16,0 0 15,0 0 1,-11 11-16,12-11 16,-1 0-16,0 0 15,12 0-15,-12 0 31,0 0-15,0 0 15,1 0-31,-1 0 16,0 0 0,11 0-1,-10 0-15,-1 0 16,0 0-1,0 0 1,1 0-16,-1 0 16,0 0-1,23 0 1,-23 0 0,0 0-16,1 0 0,-1 0 15,11 0 1,-10 0-16,-1 0 15,0 0-15,12 0 16,10 0 0,-22 0-16,1 0 15,21 0-15,-10 0 16,11 23 0,-23-23-16,0 0 15,23 0 1,-23 0-16,0 0 15,1 0 1,-1 0-16,0 0 16,0 11-1,12-11 1,-12 0-16,0 0 31,0 0-15,1 0 31,-1 0-32,0 0 32,12 0 31,-12 0-78,0 0 16,0 0 0,1 0 15,-1 0-16,0 0 1,12 0-16,-12 0 16,0 0-1,0 0 1,1 0 0,-1 0 15,0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8:16:21.522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1BB78E2-1E11-4A04-966C-DE426DD08ACC}" emma:medium="tactile" emma:mode="ink">
          <msink:context xmlns:msink="http://schemas.microsoft.com/ink/2010/main" type="inkDrawing" rotatedBoundingBox="15926,8312 15975,11065 13561,11108 13512,8355" shapeName="Other">
            <msink:destinationLink direction="from" ref="{A04F28F2-710A-473C-8E69-86F4CF6E236F}"/>
            <msink:destinationLink direction="to" ref="{0D1D2C5E-B3D0-4642-8013-6CD3958BF2B3}"/>
          </msink:context>
        </emma:interpretation>
      </emma:emma>
    </inkml:annotationXML>
    <inkml:trace contextRef="#ctx0" brushRef="#br0">-4341-741 0,'-13'0'531,"0"0"-515,0 0-1,0 0 1,0 0-1,0 0-15,0 0 16,0 0 0,0 0-1,0 0-15,-13 0 16,0 0-16,0 0 16,14 0-1,-1 0 1,0 0-1,0 0-15,0 0 79,0 0-1,-26 0 0,13-13-78,0 0 15,-13 13-15,13 0 16,0 0-16,0 0 16,-13 0-16,14 0 0,12 0 15,0 0-15,-13 0 16,13 0-16,0 0 16,-13 0-16,0 0 15,0 0 1,13 0-1,0 0-15,0 0 16,0 0 0,0 0-1,0 0-15,0 0 282,-26 0-282,27 0 15,-1 0-15,0 0 16,0 0-16,-13 0 15,0 0-15,0 0 0,0 0 16,13 0-16,-39 0 16,39 0-16,0 0 15,-13 13-15,0-13 16,13 0-16,0 0 16,1 0-16,-1 13 15,0-13-15,0 0 0,13 13 16,-13-13-16,0 0 15,0 0 1,0 0-16,13 13 16,-13-13 202,-13 0-202,13 0-16,0 13 16,-13-13-16,-13 0 15,13 13-15,0-13 16,-25 0-16,-1 0 0,26 0 16,0 0-16,-52 13 15,65 0-15,-26-13 16,26 0-16,0 13 15,-13-13-15,1 0 16,12 12-16,0-12 16,0 0-16,0 0 15,0 0 1,0 0-16,0 0 16,13 13 15,0 0 0,-26-13 328,-13 0-343,26 0-16,0 0 16,-13 0-16,0 13 15,0-13-15,-13 0 16,-25 26-16,51-26 16,-13 0-16,0 0 15,0 0-15,13 0 16,0 13-16,-26-13 15,26 13-15,0-13 16,0 0 0,0 0-16,13 13 93,0 0-61,0 0 77,0 0-93,0 0-16,0 13 15,0 0-15,0 0 16,0 26-16,0-39 16,0 25-16,0 1 15,0-26-15,0 13 0,0 0 16,0 0-16,0 0 15,0 13-15,0-13 16,-13 0-16,13 0 16,0 12-16,0 1 15,0 0-15,0-13 16,0 0-16,0 26 16,26-26-16,-13 13 15,-13-13-15,13-1 0,-13 14 16,13 13-16,-13-39 15,0 13-15,0 0 16,0 0-16,0-13 16,0 0-16,0 13 15,13-13-15,-13 0 16,13 13-16,-13 12 16,0-25-16,13 13 0,0-13 15,-13 13-15,26 26 16,-13-26-16,-13-13 15,0 13-15,13 13 16,0-13-16,-13 25 16,13-38-16,0 13 15,-13 0-15,26 13 16,-26-13-16,13-13 0,-13 0 16,13 13-16,-13-13 15,0 0 1,0 0-1,13 0-15,-13 0 47,12-13-15,-12 13-32,0 0 109,0 0-109,13 0 16,-13 0-16,13 12 15,-13-12-15,0 0 16,0 13-16,13-13 15,0 26-15,-13-26 16,0 13-16,0-13 16,0 0-16,0 0 15,0 0-15,0 0 16,0 0-16,0 0 1547,0 13-1532,0-13-15,0 12 16,0-12 0,0 0-1,0 0 48,13 0-63,-13 13 15,13-13-15,-13 0 16,0 13-16,0-13 16,0 0-1,0 0 1,0 0 93,13-13-62,13 0 1125,-13 13-1156,0 0-16,0-13 15,0 13-15,-13 0 16,13-13-16,0 0 16,-13 13-16,13-13 15,-13 13 1,13-13 15,0 13 344,0-13-375,-13 13 16,13-13-1,-13 13 204,13-13-203,0 13-16,-13-1 125,13-12-110,-1 0-15,-12 13 16,13-13 0,0 0-1,-13 13 1,13-13-16,0 0 15,0 13 1,0-13 0,0 13-1,0-13-15,-13 13 16,13-13-16,0 0 16,0 13-16,0 0 15,13-13-15,0 0 16,-13 0-16,0 0 15,0 0-15,0 0 0,0 0 282,0 0-267,13 0 63,-14 0-78,1 0 16,0 0 0,0 0-16,0 0 31,0-13 16,0 0-47,0 13 0,0 0 15,0 0 1,-13-13 78,13 0-94,0 13 15,-13-13-15,13 13 16,0 0-16,-13-13 16,13 13-16,0 0 15,0 0-15,0-13 16,0 1-16,0 12 16,13-13-16,-13 0 15,0 13-15,-1 0 16,1 0-16,0 0 15,0 0-15,26 0 16,-13 0 0,-13 0-16,0 0 15,13 0-15,0 0 16,-13 0-16,0 0 16,0 0-16,0 0 15,0 0-15,0 0 16,0 0 203,0 0-204,0 0-15,0 13 16,-1-13-1,1 0-15,13 0 16,-26 13-16,26-13 16,-13 0-16,0 0 15,0 0-15,0 0 16,13 0-16,-26 12 16,39 1-16,-13-13 15,-26 13-15,26-13 16,0 13-16,-13-13 15,13 0-15,25 0 16,-25 0-16,26 0 0,-26 0 16,-13 0-16,13 0 15,13 0-15,-26 0 16,0 0 0,0 0 30,0 0-46,13 0 16,-1 0-16,-12 0 16,0 0-16,0 0 15,0 0-15,0 0 16,0 0 0,13 0 15,-13 0-31,0 0 15,13 0-15,-13-13 0,0 13 16,0 0-16,0 0 16,0 0-1</inkml:trace>
  </inkml:traceGroup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20-09-22T17:15:30.487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0 62 0,'12'0'266,"-12"-12"-251,13 12 17,-13-13-32,12 13 93,-12-12-77,13 12 15,-13-13-15,12 13 78,-12-12-79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8:17:25.893"/>
    </inkml:context>
    <inkml:brush xml:id="br0">
      <inkml:brushProperty name="width" value="0.08167" units="cm"/>
      <inkml:brushProperty name="height" value="0.081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D1D2C5E-B3D0-4642-8013-6CD3958BF2B3}" emma:medium="tactile" emma:mode="ink">
          <msink:context xmlns:msink="http://schemas.microsoft.com/ink/2010/main" type="inkDrawing" rotatedBoundingBox="14605,8669 14750,9234 14382,9329 14237,8763" semanticType="callout" shapeName="Other">
            <msink:sourceLink direction="to" ref="{F1BB78E2-1E11-4A04-966C-DE426DD08ACC}"/>
            <msink:sourceLink direction="to" ref="{8679CE9C-9DF6-4D8B-AC61-65BC4F9147A6}"/>
          </msink:context>
        </emma:interpretation>
      </emma:emma>
    </inkml:annotationXML>
    <inkml:trace contextRef="#ctx0" brushRef="#br0">-5663-430 0,'0'13'125,"-26"0"-78,13 0-47,0-13 15,-13 13-15,0 0 16,13 0-16,0 0 16,-13-13-16,14 12 15,-1 1-15,0-13 16,0 13-16,13 0 15,-13-13-15,0 0 16,13 13 47,0 26 421,-26-13-484,13-13 16,13 0-16,0 0 15,0 0-15,0 0 16,0 0 234,0 0-203,0 0 46,0 0-77,13 52-16,-13-40 16,0 1-16,0 0 15,0-13 1,0 0-16,0 0 31,13-13 407,0 0-391,0 0-16,0 0-16,0 0-15,0 0 16,0 0 0,-1 0-1,1 0-15,0 0 32,0 0 93,0 0-125,0 0 15,0 0 1,0 0-16,0 0 94,0 0-79,0 0-15,0 13 47,26-13 16,-13 0-48,-13 0 1,0 13-16,0-13 15,0 0 1,0 0 0,-13 13 15,13-13-15,-13 13 249</inkml:trace>
  </inkml:traceGroup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8:17:33.356"/>
    </inkml:context>
    <inkml:brush xml:id="br0">
      <inkml:brushProperty name="width" value="0.08167" units="cm"/>
      <inkml:brushProperty name="height" value="0.081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679CE9C-9DF6-4D8B-AC61-65BC4F9147A6}" emma:medium="tactile" emma:mode="ink">
          <msink:context xmlns:msink="http://schemas.microsoft.com/ink/2010/main" type="inkDrawing" rotatedBoundingBox="14548,9175 14695,9719 14342,9814 14195,9271" shapeName="Other">
            <msink:destinationLink direction="to" ref="{0D1D2C5E-B3D0-4642-8013-6CD3958BF2B3}"/>
            <msink:destinationLink direction="with" ref="{779D90A3-6438-447F-A70D-C7FD4AE93E53}"/>
          </msink:context>
        </emma:interpretation>
      </emma:emma>
    </inkml:annotationXML>
    <inkml:trace contextRef="#ctx0" brushRef="#br0">-5857 114 0,'0'26'1469,"0"-13"-1469,-13 0 16,13 26-16,-13-39 15,13 13-15,0 0 16,0 0-1,0 0 1,0 0 0,-13-13-16,13 38 0,0-25 15,0 13-15,0 0 16,-13 0-16,13 13 16,0-26-16,0 0 15,-13 13-15,13-13 16,0 0-1,0 0 32,0 0-47,-13 0 16,13 0-16,0 13 16,0-13-1,0 0 1,-13-13-1,13 12-15,13-12 516,0 0-516,0 0 16,0 0-16,0 0 15,0 0-15,0 0 0,0 0 16,0 0-16,-1 0 16,1 0 265,0 0-266,0 0 1,0 0 78,0 0-94,0 0 15,13 0-15,-13 0 16,0 0-16,13 0 0,13-12 16,-26 12-1,0 0-15,0 0 47,0 0 328</inkml:trace>
  </inkml:traceGroup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8:17:37.622"/>
    </inkml:context>
    <inkml:brush xml:id="br0">
      <inkml:brushProperty name="width" value="0.08167" units="cm"/>
      <inkml:brushProperty name="height" value="0.081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79D90A3-6438-447F-A70D-C7FD4AE93E53}" emma:medium="tactile" emma:mode="ink">
          <msink:context xmlns:msink="http://schemas.microsoft.com/ink/2010/main" type="inkDrawing" rotatedBoundingBox="14324,9790 14903,10302 14715,10514 14136,10003" semanticType="callout" shapeName="Other">
            <msink:sourceLink direction="with" ref="{8679CE9C-9DF6-4D8B-AC61-65BC4F9147A6}"/>
            <msink:sourceLink direction="with" ref="{BBA20ACE-2282-4094-A2BB-51C36614ED58}"/>
          </msink:context>
        </emma:interpretation>
      </emma:emma>
    </inkml:annotationXML>
    <inkml:trace contextRef="#ctx0" brushRef="#br0">-5948 697 0,'0'13'531,"0"0"-531,0 0 219,0 0-156,0 13-63,13 0 15,-13 13-15,13-26 16,0 0 0,-13 13-16,0-13 0,0 0 15,0 0-15,0-1 16,0 1-1,0 0 48,13 13-47,0 0-1,-13-13 1,0 0-16,0 0 15,0 0 1,0 0-16,13-13 63,-13 13 827,13 0-843,0 0-31,0 0-1,-1 0-15,1 0 16,0 0-16,-13 0 16,0 0-1,13-13 63,0 0-78,0 0 16,0 13 0,13-13-16,-13 0 15,13 0 1,-13 0-16,0 0 15,0 0 1,0 0-16,0 0 16,0 0 15,13 0 235,-13 0-266,0 0 15,25 0-15,-12 0 16,-13-13-1,0 13-15,0 0 16,0 0-16,13 0 16,-13 0-1,0 0-15,0 0 16</inkml:trace>
  </inkml:traceGroup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8:17:44.557"/>
    </inkml:context>
    <inkml:brush xml:id="br0">
      <inkml:brushProperty name="width" value="0.08167" units="cm"/>
      <inkml:brushProperty name="height" value="0.081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BA20ACE-2282-4094-A2BB-51C36614ED58}" emma:medium="tactile" emma:mode="ink">
          <msink:context xmlns:msink="http://schemas.microsoft.com/ink/2010/main" type="inkDrawing" rotatedBoundingBox="14475,10285 14553,10715 14375,10748 14297,10317" shapeName="Other">
            <msink:destinationLink direction="with" ref="{779D90A3-6438-447F-A70D-C7FD4AE93E53}"/>
          </msink:context>
        </emma:interpretation>
      </emma:emma>
    </inkml:annotationXML>
    <inkml:trace contextRef="#ctx0" brushRef="#br0">-5883 1203 0,'0'13'516,"0"0"-501,0 0-15,0 0 282,0-1-189,0 14 111,0-13-204,0 0 15,0 0 1,0 0 62,0 0 172,-13-13-250,13 26 0,0-13 16,0 0-16,0 0 15,0 0 1,0 0-1,0 0-15,0 0 32,0 0-32,0 0 0,0 13 15,0-13-15,0 0 16,0 0-16,0-1 16,0 1-1,0 0 32,0 0-31,0 0-1,13-13 360,0 0-359,13 0 0,-26-13-16,13 13 15,-1 0-15,1 0 16,0 0 93,13 0-46,-13 0-48,0 0 1,0 0 0,0 0-16</inkml:trace>
  </inkml:traceGroup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9-09-17T18:11:08.574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0 136 0,'11'0'203,"24"0"-187,-12 0-16,11 0 16,-10 0-16,10 0 15,-22 0-15,-1 0 16,1 0-16,11 0 0,-12-11 31,1 11-31,0 0 16,-1 0-1,1 0 17,-1 0-17,24 0 17,-1 0-1,-22 0-16,0 0 1,-1-23 0,12 23 15,-11 0-31,-1 0 16,1 0-16,-1 0 15,1-12 1,-1 12-16,13 0 15,-1 0 1,11-12-16,-22 12 0,11 0 31,-12 0-31,24 0 0,-23 0 16,-1 0-16,12-11 16,0 11-16,-11 0 15,-1 0-15,1 0 16,0 0-16,-1 0 15,24 0 1,-12 0 0,0-12-16,-12 12 0,13 0 15,-1 0-15,0 0 16,0 0 0,-12 0-1,1 0-15,-1-23 16,1 23-16,0 0 15,34-11 1,-35 11-16,1 0 0,-1 0 16,12 0-16,1 0 15,-1 0-15,0 0 16,-12 0-16,35 0 16,-22 0-16,10 0 15,-11 0-15,35 0 16,-46 0-16,-1 0 15,12 0-15,12 0 0,-12 0 16,12 0-16,-24 0 16,1 0-16,22 0 15,-22 0-15,-1 0 32,12 0-32,-11 0 0,0 0 15,22 0 1,-11 0-16,0 0 15,-11 0 1,-1 0 0,1 0-16,0 0 15,-1 0-15,1 0 16,11 0 0,0 0-1,-12 0-15,1 0 16,-1 0-1,1 0-15,11 0 16,-11 0 0,11 0-16,-12 0 15,1 0-15,-1 0 16,12 0-16,1 0 0,-13 0 31,1 0-31,22 0 16,-34 11-1,12-11-15,-1 0 16,12 0-16,-23 23 16,24-23-16,-1 12 15,-12-12-15,1 0 16,-1 0 0,12 0-16,-11 0 0,-12 11 15,11-11-15,1 0 16,0 0-1,-1 0-15,-11 12 16,12-12 31,11 23-47,-12-23 0,1 0 0,-1 0 16,1 0-1,-1 0 1,1 0-1,11 0 17,-11 0-17,-1 0-15,1 0 32,-1 0-32,1 0 0,-1 0 62,1 0-46,-12 23-16,23-23 15,-11 0 1,-1 0 46,1 0-46,-24 0 234,1 0-250,-24 0 16,23 0-16,1 0 15,-12 0-15,0 0 32,-12 12-32,23-12 0,-22 0 15,22 0-15,-11 0 16,-11 0-16,10 0 15,-10 0-15,-1 0 0,12 0 16,-46 0-16,34 0 16,-11 0-16,0 0 15,-70 0 17,93 0-32,12 0 15,-12 0-15,11 0 16,1 0-16,-13 0 0,13 0 15,-1 0-15,1 0 16,-1 0-16,1 0 31,-24 0-31,24 0 0,-1 0 0,-11 0 16,0 0-16,11-12 16,-11 12-16,12 0 15,-36 0-15,36 0 0,-24-23 16,-11 23-16,11 0 15,-11 0-15,35 0 32,-12 0-32,0 0 0,11 0 0,-11 0 15,11 0-15,1 0 16,-1 0-16,-11 0 16,0 0-16,-12 0 15,12 0 1,12 0-16,-1 0 15,-11 0 1,-23 0 0,11 0-1,24 0-15,-1 0 16,1 0-16,-1 0 16,-22 0-16,10 0 15,13 0-15,-12 0 31,-12 0-31,24 0 0,-24 0 16,12 0-16,-12 0 16,24 0-16,-12 0 15,-12 0-15,23 0 16,-22 0-16,22 0 0,-11-11 16,12 11-16,-47 0 31,46 0-31,-11 0 0,0 0 15,-11-12-15,22 12 16,0 0-16,-11 0 16,0 0-16,12 0 15,-12 0-15,11 0 0,1 0 32,-13 0-17,1 0-15,12 0 0,-1 0 0,1-23 16,-1 23-16,1 0 15,-12 0-15,11 0 16,0 0 0,1 0-16,-1 0 15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9-09-17T18:11:11.877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75 0,'11'0'219,"24"0"-219,-24 0 15,1 0-15,22 0 16,-10 0-16,10 0 15,-11 0-15,0 0 0,0 0 16,-11 0-16,23 0 31,-12 0-31,11 0 0,-22 0 0,-1 0 16,1 0-16,0 0 16,-1 0-16,1 0 15,22 0 1,-22 0-16,-1 0 0,1 0 31,-1 0-31,1 0 16,11 0-1,-11 0 17,-1 0-17,1 0 1,-1 0-1,1 0 1,-1 0 0,12 0-1,-11 0-15,0 0 16,-1 0 0,1 0-1,-1 0-15,1 0 16,-1 0-1,12 0-15,-11 0 16,-1 0 0,13 0-16,-13 0 15,12 0-15,-11 0 16,22 0 0,-22 0-16,11 0 0,-11 0 31,-1 0-31,1 0 0,11 0 0,0 0 15,0 0 1,-12 0-16,1 0 16,23 0-16,-24 0 15,1 0-15,11 0 16,-12 0-16,12-11 16,1 11-1,-13 0-15,1 0 0,22 0 16,-22 0-1,-1 0 1,1 0-16,-1 0 16,1 0-16,11 0 15,-11 0-15,-1 0 0,1 0 16,-1 0-16,1 0 16,-1 0-16,12 0 15,-11 0 1,0 0-1,11 0 1,-12-24-16,1 24 0,22 0 16,-22-11-16,11 11 15,0 0 17,0 0-32,46 0 0,-57 0 0,23 0 15,-24 0-15,12 0 16,-11 0-16,11 0 15,0 0-15,-11 0 16,-1 0-16,1 0 16,-1 0-16,24 0 0,-1-12 15,-10 12 1,-13 0 0,1 0-16,11 0 15,-12 0-15,12-11 16,12 11-1,-23 0 17,-1 0-32,24 0 0,-12 0 15,11 0 1,-22 0-16,0 0 16,11 0-16,11 0 15,-11 0 1,0 0-16,-11 0 15,34 0 1,-34 0-16,-1 0 0,1 0 16,11 0-16,0 0 15,-11 0-15,-1 0 16,1 0-16,-1 0 16,1 0-16,-1 0 15,1 0 1,11 0-1,-12 0-15,1 0 16,0 0 0,-1 0-1,1 0-15,-1 0 16,12 0 31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9-09-17T18:11:15.139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35 0,'35'0'157,"11"0"-142,0 0-15,12 0 16,-12 0-16,-11 0 0,-1 0 31,24 0-15,-23 0-1,-12 0-15,-12 0 16,24 0 0,-24 0-16,1 0 0,0 0 15,-1 0-15,1 0 31,11-12-31,-12 12 0,1 0 16,-1 0 0,1 0-1,-1 0 1,1 0 0,11 0-16,-11 0 31,-1 0-31,1 0 15,-1 0-15,1 0 16,22 0 0,-22 0-16,11 0 15,-11 0 1,-1 0-16,24 0 0,-12 0 31,12 0-31,-24 0 16,1-11-16,22 11 15,-22 0-15,-1 0 16,1 0-16,-1 0 16,1 0-16,0 0 15,22 0-15,-22 0 0,-1 0 16,1 0 0,-1 0-16,12 0 15,-11 0 1,0 0-1,-1 0-15,12 0 16,0 0 0,-11 0-1,-1 0 1,1 0-16,-1 0 16,1 0-16,23 0 15,-24 0 1,1 0-1,-1 0-15,1 0 16,-1 0-16,12 0 0,1 0 31,10 0-31,-11 0 0,23 0 32,-11 0-32,0 0 0,-24 0 0,12 0 15,12 0-15,-23 0 16,11 0-16,-12 0 15,1 0-15,11 0 32,11 0-32,-22 0 0,0 0 0,11 0 15,-12 0-15,1 0 16,-1 0-16,1 0 16,-1 0-1,24 0-15,-23 0 16,-1 0-1,12 0-15,0 0 16,0 0-16,-11 0 0,-1 0 16,24 0-16,-12 0 15,12 0-15,-12 0 16,12 0-16,11 0 16,-12-12-16,-11 12 15,12 0-15,0 0 16,46 0 15,-70 0-31,1 0 0,-1 0 16,12 0-1,0 0 1,-11 0-16,-1 0 16,1 0-16,0 0 15,-1 0 1,1 0-16,11 0 0,-12 0 15,1 0 1,-1 0-16,1 0 16,-1 0-16,1 0 15,23 0-15,-24 0 16,1 0 0,22 0-1,-11 0-15,12 0 0,-12 0 16,12 0-16,-12 0 15,-12 0-15,13 0 16,10 0-16,1 0 16,-1 0-1,-10 0 1,33 0 15,-34 0-31,0 0 0,-11 0 16,11 0-16,12 0 15,-24 0 1,1 0-16,11 0 16,12 0-1,-12 0 1,0 0-16,-12 0 16,12 0-16,-23 23 0,12-23 15,-1 0-15,24 0 16,-12 0-1,0 0 1,-11 0-16,11 0 16,12 0-1,-12 0-15,-12 0 16,1 0-16,11 0 16,-12 0-16,1 0 15,-1 0-15,1 0 47,0 0-47,-1 0 16,12 0-16,-11 0 47,-1 0-32,1-11 32,-1 11-31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9-09-17T18:11:17.942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25 0,'92'0'234,"-22"11"-234,-47-11 0,46 0 16,-34 0-16,11 0 15,0 0-15,-11 0 16,22 0 0,-22 0-16,-12 0 15,12 0-15,-12 0 16,11 0-16,-11 0 16,12 0-16,0 0 15,11 0-15,-23 0 16,12-11-16,-24 11 15,35 0 1,35 0 0,-46 0-16,-24 0 15,12 0-15,12 0 16,-23 0-16,-1 0 16,24 0-16,-24 0 15,1 0-15,-1 0 16,1-12-1,0 12-15,-1 0 0,12 0 0,-11 0 16,-1 0-16,1 0 16,-1 0-16,1 0 15,-1 0-15,1 0 16,11 0-16,-11 0 16,11 0-16,11 0 31,-11 0-31,1 0 15,10 0-15,-22 0 0,34 0 16,-11 0-16,11 0 16,-35 0-16,12 0 15,12-12-15,0 12 32,-12 0-32,11 0 0,-11 0 15,-11 0-15,11 0 0,0 0 16,12 0-16,-24 0 31,1 0-31,-1 0 0,1 0 16,0 0-16,-1 0 15,24 0 1,22 0 15,-45 0-15,0 0-16,-1 0 0,1 0 15,11 0-15,-12 0 16,12 0-16,12 0 16,-12 0-16,12 0 15,-24 0 1,35 0-16,-22 0 0,10 0 16,-22 0-16,-1 0 0,1 0 15,11 0-15,0 0 16,-11 0-16,11 0 31,23 0-31,-35 0 0,1 0 31,-1 0-31,13 0 0,-13 0 0,1 0 16,-1 0 0,1 0-16,-1 0 0,1 0 15,11 0-15,-12 0 16,1 0-16,11 0 15,12 0 17,-12 0-32,0 0 0,-12 0 15,13 0-15,-13 0 16,1 0-16,22 0 0,-11 0 16,12 0-16,11 0 15,-34 0-15,22 0 16,-11 0-16,12 0 15,-23 0 1,-1 0-16,1 0 31,-1 0-31,12 0 32,-11 0-17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9-09-17T18:11:25.960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700 11 0,'-23'0'203,"0"0"-187,-12 0-16,12 0 16,-35 0-16,35 0 15,-11 0-15,22 0 16,-11 0-16,11 0 15,1 0-15,-24 0 0,12 0 16,0 0 0,11 0-16,1 0 15,-1 0 1,1 0 0,-1 0-16,1 0 15,-12 0 1,11 0-1,1 0-15,-1 0 16,0 0 0,1-11 62,-1 11-47,-11 0 0,12 0-31,-1 0 32,1 11-17,-1-11 16,12 12-31,-11-12 16,-1 0 15,0 0-31,12 11 16,-23-11 0,12 12-1,11-1 1,0 1 15,0-1-31,0 12 16,-12-11-16,1-12 15,11 12 1,0-1-16,0 1 0,0-1 16,0 1-1,0-1-15,0 24 16,0-24-16,0 1 15,-12 0-15,12-1 16,0 24-16,0-24 16,0 1-16,0-1 15,0 1-15,0 11 16,0-11-16,0-1 16,0 1-16,0-1 0,0 1 15,0 22-15,0-22 16,0-1-1,0 1-15,0 0 16,0 22 0,0-11-16,0 0 15,0-11-15,0 11 0,0-11 16,0-1-16,0 1 16,0 11-16,0-12 15,0 1 1,0 11-16,0-12 15,0 24 1,12-12-16,-12-11 16,0 11-16,0 0 15,23-12-15,-23 1 16,0 23-16,0-24 0,0 1 16,0-1-1,0 1-15,0-1 16,0 1-1,11 23-15,-11-24 16,0 1 0,0-1-16,0 12 0,0-11 15,0-1 1,0 1 0,12-12 15,-12 11-31,11 1 47,1-12-32,-12 12-15,12-1 16,-12 12 15,23-11 0,-23-1-15,0 1 15,11-12-31,-11 11 32,0 1-1,0-1-16,12-11 1,-12 24-16,0-13 16,11-11-1,1 12 17,-12-1-32,11-11 15,1 0 16,-1 0-15,13 0 31,10 0-47,-22 12 0,22-1 16,-22-11-1,-1 0-15,1 23 16,0-11-16,22-12 0,-11 0 15,12 11-15,46 1 16,-35-12 0,-11 0-16,11 0 15,-12 0-15,-11 0 16,-11 0-16,23 0 16,-12 0-16,11 0 15,-22 0-15,-1-12 16,24 12-16,-23 0 0,68 0 47,-68 0-47,0 0 15,-1 0-15,1 0 16,11 0-16,-12 0 16,1 0-16,-1 0 0,1 0 15,-1 0-15,1 0 31,0 0-31,11 0 0,-12 0 16,1 0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9-09-17T18:11:27.886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12 0,'11'0'219,"12"0"-219,-11 0 0,11 0 0,-11 0 16,22 0-16,-11 0 15,12 0-15,-12 0 0,12 0 16,-1 0-16,-11 0 16,24 0-16,-36 0 15,24 0-15,69 0 31,-81 0-15,0 0 0,-12 0-16,13 0 15,-13 0-15,1 0 0,-1 0 16,1 23-16,-1-23 16,1 0-1,11 0-15,-12 0 16,1 0-1,0 0-15,-1 0 16,1 0 0,-1 0-16,1 0 15,11 0 1,-12 0 15,1 0-31,11 0 16,-11 0-1,11 0-15,-12 0 16,1 0 0,-1 0-16,1 0 15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20-09-22T17:15:35.474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0 63 0,'13'0'172,"-1"-13"-156,-12 1 0,25 12-16,-12 0 15,-1 0-15,-12-13 0,13 13 16,-13-12-16,12 12 15,1 0-15,-13-13 16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4T22:38:09.069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689 0,'158'29,"-132"-22,-24-7,1 0,-1 0,0 1,0-1,1 0,-1 1,0 0,0-1,0 1,1 0,-1 0,0 0,0 1,-1-1,1 0,0 1,0-1,0 1,-1 0,1-1,-1 1,0 0,1 0,-1 0,0 0,0 0,0 0,0 0,-1 0,1 1,0-1,-1 0,0 0,1 1,-1-1,0 0,0 1,-1-1,1 0,0 0,-1 1,1-1,-1 0,0 0,1 0,-1 1,0-1,-1 0,1 0,0 0,0-1,-1 1,-1 1,-84 19,-91 86,110-78,-57-15,-122-16,59-25,169 25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2T07:41:56.212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 39,'1'-2,"0"0,0 0,0 1,1-1,-1 0,1 0,-1 1,1-1,0 1,0-1,0 1,0 0,-1-1,2 1,-1 0,0 1,0-1,0 0,0 0,0 1,1 0,-1-1,0 1,1 0,-1 0,0 0,0 0,1 1,-1-1,0 0,0 1,2 0,6-1,186-13,-179 21,-12-3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2T07:41:54.940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 0,'2'0,"3"0,1 0</inkml:trace>
  <inkml:trace contextRef="#ctx0" brushRef="#br0" timeOffset="251.65">26 0</inkml:trace>
  <inkml:trace contextRef="#ctx0" brushRef="#br0" timeOffset="252.65">116 0,'2'0,"3"0,3 0,0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2T07:41:53.944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 0,'2'0,"3"0,3 0,2 0,1 0,0 0</inkml:trace>
  <inkml:trace contextRef="#ctx0" brushRef="#br0" timeOffset="170.941">64 0</inkml:trace>
  <inkml:trace contextRef="#ctx0" brushRef="#br0" timeOffset="671.068">64 0,'2'0,"4"0,2 0,2 0,2 0,2 0,2 0,0 0,0 0,-1 0,-3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2T07:41:59.517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 1,'2'0,"1"0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2T07:41:59.782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 1,'2'0,"1"0</inkml:trace>
  <inkml:trace contextRef="#ctx0" brushRef="#br0" timeOffset="1">39 1</inkml:trace>
  <inkml:trace contextRef="#ctx0" brushRef="#br0" timeOffset="386.123">39 1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2T07:42:02.060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0 1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10T20:18:16.580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5496 88,'562'0,"-547"1,-1 1,1 0,0 1,-1 1,0 0,0 1,0 0,-1 1,1 1,-1 1,-6-3,-1 1,0 0,0 0,-1 0,1 1,-1-1,-1 2,0-1,0 0,0 1,0-1,-1 1,-1 0,1 0,-2 1,1-1,-1 0,0 1,0-1,-1 1,0-1,-1 0,0 1,-1 3,2 18,1-23,0 0,-1 0,1 0,-2 1,1-1,-1 0,0 0,0 0,-1 0,0 0,-1 0,1-1,-1 1,0-1,-1 1,1-1,-1 0,-4 4,-121 83,109-83,0-1,0 0,-1-1,-1-2,1 0,-5 0,-67 20,-61 19,30-25,33-8,-28 1,-72-5,-11 23,191-30</inkml:trace>
  <inkml:trace contextRef="#ctx0" brushRef="#br0" timeOffset="5258.976">1263 88,'-242'4,"150"16,-15-8,-163-12,122 35,125-29,-1 1,1 0,1 2,-1 0,2 2,-1 0,1 2,-5 5,-7 2,-46 29,71-42,0 1,0 0,1 1,1-1,-1 1,1 0,1 1,0 0,0-1,1 2,0-1,1 0,0 1,0 0,1-1,1 5,0-12,1-1,-1 1,1-1,0 1,0 0,1-1,-1 1,0-1,1 1,-1-1,1 1,0-1,0 1,0-1,0 0,1 1,-1-1,0 0,1 0,0 0,-1 0,1 0,0 0,0-1,0 1,0 0,0-1,1 0,-1 1,0-1,1 0,-1 0,1-1,-1 1,1 0,-1-1,1 1,-1-1,1 0,142 34,69 1,-127-27,29 2,88 2,-13-7,-69 20,41-14,64-11,-111 12,974-12,-906 12,2026-12,-2198 0</inkml:trace>
  <inkml:trace contextRef="#ctx0" brushRef="#br0" timeOffset="7685.631">5509 28,'-29'-16,"9"12,-1 1,1 1,-1 0,0 1,1 2,-8 1,-20-1,-1180-1,1126 12,-164-5,93 10,57 0,-52 30,-30-11,147-20,-74 12,-88 3,39-27,-374-4,440-13,-83 7,41-16,28 0,91 7,24 12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09T07:45:42.9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348 1 1375 0 0,'0'0'208'0'0,"0"0"338"0"0,0 0 152 0 0,0 0 34 0 0,0 0-88 0 0,0 0-386 0 0,0 0-164 0 0,0 0-4 0 0,0 0-9 0 0,0 0-8 0 0,0 0 25 0 0,0 0 106 0 0,0 0 48 0 0,0 0 10 0 0,0 0 28 0 0,0 0 104 0 0,0 0 44 0 0,0 0 8 0 0,0 0-6 0 0,0 0-33 0 0,-5 3 1690 0 0,131 27-1017 0 0,-105-27-1044 0 0,53 22 144 0 0,-29 16 596 0 0,-12-23-584 0 0,-26-14-192 0 0,0-1 0 0 0,1 0 11 0 0,-2-1 42 0 0,-5-1 15 0 0,-1-1 12 0 0,12 8 323 0 0,-11-7-324 0 0,0 0-23 0 0,4 4-46 0 0,15 22 116 0 0,24 84 364 0 0,-38-77-403 0 0,-2 1-1 0 0,-1-1 0 0 0,-2 1 1 0 0,-1 0-1 0 0,-4 22-86 0 0,3 204 56 0 0,-4 152-56 0 0,-4-112 0 0 0,-14 9 64 0 0,9-149 0 0 0,0-16-64 0 0,-7 39 64 0 0,12-124 128 0 0,-2-17 238 0 0,7-17-513 0 0,3-19 14 0 0,-25 43 916 0 0,11-33-668 0 0,-17 13-179 0 0,-106 49 1998 0 0,116-73-1988 0 0,-117 20 670 0 0,40-3-109 0 0,-7 1 429 0 0,54-20-3611 0 0,51-4 1938 0 0,-8 0-743 0 0,5 0-3033 0 0,-5 0-333 0 0</inkml:trace>
  <inkml:trace contextRef="#ctx0" brushRef="#br0" timeOffset="1232.8">1060 1392 5983 0 0,'0'0'464'0'0,"-1"0"-305"0"0,-5-1-32 0 0,5 1 438 0 0,1 0 187 0 0,0 0 31 0 0,-6 0-203 0 0,6 0-519 0 0,1 0 0 0 0,-1-1-1 0 0,0 1 1 0 0,0 0-1 0 0,0-1 1 0 0,0 1 0 0 0,1 0-1 0 0,-1-1 1 0 0,0 1-1 0 0,0-1 1 0 0,0 1 0 0 0,0 0-1 0 0,0-1 1 0 0,0 1-1 0 0,0 0 1 0 0,0-1 0 0 0,0 1-1 0 0,0 0 1 0 0,0-1-1 0 0,-1 1 1 0 0,1-1-1 0 0,0 1 1 0 0,0 0 0 0 0,0-1-1 0 0,0 1 1 0 0,0 0-1 0 0,-1 0 1 0 0,1-1 0 0 0,0 1-1 0 0,0 0 1 0 0,-1-1-1 0 0,1 1 1 0 0,0 0 0 0 0,0 0-1 0 0,-1-1 1 0 0,1 1-1 0 0,0 0-60 0 0,18-11 0 0 0,95-24 534 0 0,96-13-302 0 0,-184 41-36 0 0,0 1 1 0 0,1 2-1 0 0,-1 1 1 0 0,1 1-1 0 0,14 0-196 0 0,-1-1 63 0 0,0-2-1 0 0,0-2 1 0 0,0-1-1 0 0,-1-2 1 0 0,0-2-1 0 0,-1-2 0 0 0,3-2-62 0 0,84-28 1165 0 0,9 9-811 0 0,50-24-336 0 0,-155 55-277 0 0,-28 4-828 0 0</inkml:trace>
  <inkml:trace contextRef="#ctx0" brushRef="#br0" timeOffset="2734.363">1294 1121 1839 0 0,'0'0'331'0'0,"0"0"717"0"0,0 0 316 0 0,0 0 63 0 0,0 0-158 0 0,0 0-709 0 0,0 0-308 0 0,0 0-57 0 0,0 0-27 0 0,0 0-48 0 0,0 0-22 0 0,0 0-2 0 0,0 0 15 0 0,0 0 60 0 0,0 0 21 0 0,0 0 6 0 0,0 0-7 0 0,0 0-40 0 0,5 13 354 0 0,-5-8 3166 0 0,-5 1-3661 0 0,-3 0-10 0 0,-2 1 0 0 0,-2-2 0 0 0,1 0 0 0 0,-1 0 0 0 0,1 0 0 0 0,-33 17 54 0 0,7 5-44 0 0,15-16-10 0 0,-11 0 0 0 0,-80 54 0 0 0,-14 23-128 0 0,102-65 440 0 0,20-18-326 0 0,4-4-56 0 0,1 1 13 0 0,-3 3 46 0 0,-1 3 11 0 0,1 0 0 0 0,0 1 0 0 0,0-2 11 0 0,0 10 142 0 0,3-15-94 0 0,0-2 6 0 0,0 1-11 0 0,2 7-54 0 0,12 16-118 0 0,-8-16 118 0 0,1-2 0 0 0,1 1 0 0 0,63 27 408 0 0,129 0 40 0 0,-47-37-224 0 0,-133 5-5166 0 0,-10 0 452 0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2-09-18T23:11:48.046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F94D1A41-8FF6-4C51-A368-3DA75B017131}" emma:medium="tactile" emma:mode="ink">
          <msink:context xmlns:msink="http://schemas.microsoft.com/ink/2010/main" type="inkDrawing" rotatedBoundingBox="13408,10412 14554,10489 14549,10564 13403,10487" shapeName="Other"/>
        </emma:interpretation>
      </emma:emma>
    </inkml:annotationXML>
    <inkml:trace contextRef="#ctx0" brushRef="#br0">10 73 14,'-11'-23'9,"11"23"1,-2-19 0,2 19 1,2-16-1,-2 16-1,0 0-2,0 0 0,3-17 0,-3 17-1,0 0 0,0 0-1,0 0 0,0 0 0,0 0-1,0 0-1,0 0-1,0 0 0,0 0-1,0 0 1,0 0 0,0 0 0,0 0 1,0 0-1,0 0 0,0 0 1,0 0-1,0 0 0,0 0 0,0 0 0,0 0-1,0 0 1,0 0-1,0 0 0,0 0 0,21 0 0,-21 0 1,18 2-1,-18-2 2,23 3-2,-23-3 1,22 4 0,-22-4 0,24 8-1,-24-8 0,23 11 0,-23-11 0,24 9 0,-24-9 0,24 6 0,-24-6 0,26 0 0,-26 0 0,28-2 0,-11 0 0,-17 2 0,27 0 0,-27 0-1,30 2 1,-30-2-1,28 6 1,-28-6-1,26 3 0,-26-3 1,28 2-1,-28-2 1,26 2-1,-26-2 1,28 2-1,-28-2 1,26 6-1,-26-6 1,26 5-1,-26-5 1,26 4-1,-26-4 1,24-2 0,-24 2 0,26-4 0,-26 4-1,26-1 1,-26 1 0,26 0 0,-26 0 0,24 3-1,-24-3 1,26 2-1,-26-2 1,28-2-1,-28 2 0,30-5 1,-30 5-1,26-4 0,-26 4 0,26-2 0,-26 2 0,20 2 0,-20-2 0,19 4 1,-19-4-1,19 0 0,-19 0 0,18 2 0,-18-2 0,19 3 0,-19-3 0,20 6 0,-20-6 0,21 4 0,-21-4 1,22 4-1,-22-4 0,20 1 0,-20-1 0,21 2 1,-21-2-1,0 0 0,20 0 0,-20 0 0,0 0 0,17 8 1,-17-8-1,0 0 0,19 7 0,-19-7 0,0 0 0,18 8 0,-18-8 0,0 0 1,0 0-1,17 0 0,-17 0 0,0 0 0,0 0 1,17-2-1,-17 2 0,0 0 0,16-4 0,-16 4 0,0 0 1,19-4-1,-19 4-1,0 0-2,0 0-6,17 6-14,-17-6-5,0 0 0,0 0 0,-15 21-3,15-21 3</inkml:trace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4T21:19:14.877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0 1,'93'11,"99"46,71 24,-258-80,-1 0,0 1,0 0,-1 0,1 0,0 0,-1 0,1 1,-1-1,0 1,0 0,0 0,0 1,0-1,-1 0,1 1,-1 0,0-1,0 1,0 0,-1 0,1 0,-1 0,0 0,0 1,-1-1,1 0,-1 0,0 1,0-1,0 0,-1 5,1 11,1-16,0-1,0 1,-1-1,1 1,-1-1,0 1,0-1,0 1,-1 0,1-1,-1 1,0-1,0 1,0-1,0 0,-1 1,1-1,-1 0,0 0,0 0,0 0,0 0,-1 0,1-1,-1 1,0-1,1 0,-1 1,0-1,0-1,-1 1,0 0,-89 35,-38-3,-62 22,114-20,23-17,46-19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20-09-22T17:15:44.730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12 89 0,'13'0'94,"-13"-13"-78,12 13-16,-12-25 15,13 25 1,-1 0 0,1 0-1,-13-13-15,12 13 16,1 0 15,12-12-31,-13 12 16,1 0-1,-13-13 1,12 13 47,1 0-32,-1 0-31,1 0 15,12 0 1,-13-12 0,1 12 140,-1 0 391,1 0-453,-13 12-1,0 1 79,0-1-172,0 13 63,0-12-32,0 0-15,0-1-1,0 1 1,0-1 15,0 1 32,0 12-48,0-13 1,-13-12-16,13 13 15,-12-13 1,12 12 0,0 1 15,-13-13-15,13 12-1,-25-12 1,25 13 15,-12-13-15,12 25-16,-13-25 0,13 12 15,-12-12-15,12 13 16,-13-13 0,1 0 734,12 12-641,12 1-78,1-1-15,-1 1 78,1 12 77,12-13-155,-13 1-16,1-1 125,-13 1 234,0-1-343,0 1 0,0-1 93,0 13-93,0-12 156,-13-13-157,-12 0 16,13 0 32,-1 0-63,1 0 31,12 0 0,-13 0 1,1 0 233,-1 0 126,-12 0-266,13 0-47,-1 0-62,1 0 15,-1 0 0,1 0 0,-1 0 1344,1 0-1359,-13 0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2-09-18T23:11:43.504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8ECDFDD3-3628-4929-8E66-EE8CC9757261}" emma:medium="tactile" emma:mode="ink">
          <msink:context xmlns:msink="http://schemas.microsoft.com/ink/2010/main" type="inkDrawing" rotatedBoundingBox="12330,14599 14749,12400 16287,14092 13868,16291" semanticType="callout" shapeName="Other"/>
        </emma:interpretation>
      </emma:emma>
    </inkml:annotationXML>
    <inkml:trace contextRef="#ctx0" brushRef="#br0">908 175 0,'0'0'0,"0"0"0,0 0 1,0 0-1,0 0 1,-17-2-1,17 2 1,0 0 0,0 0 1,-11 17 0,11-17 1,0 0 0,0 0 1,0 0 0,0 0 1,0 0-1,0 0-1,0 0 0,0 0-1,0 0 0,0 0 0,-11 16 0,11-16 2,0 0 0,0 0 1,0 0 1,0 0 0,0 0 0,0 0 0,0 0 0,0 0-2,0 0-1,0 0 0,0 0-2,0 0 1,0 0 0,0 0 0,0 0 1,0 0-1,0 0 1,0 0-1,0 0 1,0 0-1,0 0 0,0 0 0,0 0-1,0 0 1,0 0-1,0 0 1,0 0 0,0 0-1,-16 17 1,16-17 0,0 0 0,0 0-1,0 0 1,-19 1-1,19-1 0,0 0 0,0 0 0,0 0 1,0 0-1,0 0 0,-16-3 0,16 3 0,0 0 1,0 0-1,0 0 0,0 0 0,-19-11 0,19 11 1,0 0-1,0 0-1,-20-13 1,20 13 0,-17-4 0,17 4-1,-18 0 1,18 0-1,-21 2 1,21-2-1,-25 4 1,25-4-1,-26 5 1,26-5-1,-26 6 2,26-6-2,-26 5 1,26-5 0,-22 2 0,22-2 0,-18 2 1,18-2-1,0 0 0,-21-4 0,21 4-1,0 0 1,0 0 0,-18-7-1,18 7 1,0 0-1,0 0 1,-19-7-1,19 7 1,0 0-1,-18-4 0,18 4 1,-17 4-1,17-4 0,-18 5 1,18-5-1,-22 4 0,22-4 0,-22 5 1,22-5-1,-23-2 0,23 2 0,-22-5 1,22 5-1,-16-4 0,16 4 0,0 0 0,-21-7 0,21 7 0,0 0 1,0 0-1,-16 0 0,16 0 0,0 0 1,0 0-1,-17-4 1,17 4-1,0 0 1,-20-7-1,20 7 1,-17 0-1,17 0 1,-16 0-1,16 0 0,-19 0 0,19 0 0,-16 2 1,16-2-1,0 0 0,-21 0 0,21 0 0,0 0 1,-18-6-1,18 6 0,0 0 0,0 0 0,-19-5 0,19 5 0,0 0 0,0 0 0,0 0 0,0 0 0,-16 0 0,16 0 0,0 0 0,0 0 0,0 0 0,-17 7 0,17-7 0,0 0 0,0 0 0,-16 7 0,16-7-1,0 0 1,0 0 0,-11 19 0,11-19 0,0 0-1,-8 24 1,8-24 0,-2 18 0,2-18 0,-1 20 0,1-20 0,-2 24 0,2-24 0,0 26 0,0-26 0,2 29 0,-2-29 0,1 28 0,-1-28 0,2 26 0,-2-26 0,2 27 0,-2-10 0,0-17 0,4 29 0,-4-29 0,2 32 0,-2-32 0,1 29 0,-1-29 0,6 29 0,-6-29 0,0 28 0,0-28 0,4 29 0,-4-29 0,1 32 0,-1-32 0,2 29 0,-2-12 0,0-17 1,0 29-1,0-29 0,-3 30 0,1-14 0,2-16 0,-8 30 0,8-30 0,-5 31 0,3-15 0,0 1 1,0 1-1,2 1 0,-1-1 0,1 2 0,-2 1 0,2-1 0,0-4 0,-4 5 0,4-21 0,0 29 0,0-29 0,-4 28 1,4-28-1,0 23 0,0-23 0,0 23 0,0-23 0,-2 23 0,2-23 0,-1 26 1,1-26-1,-2 30 0,2-30 0,-2 29 0,2-12 0,-2-1 0,2 1 0,-2-1 1,2 1-1,-2 1 0,2-18 0,-3 33 0,1-14 0,-2-3 0,2 5 0,0-3 1,2 2-1,-3 0 0,3 4 0,-2-2 0,-2 2 0,2 2 0,-1-2 0,-3 2 0,2-4 0,3 2 0,-5-4 0,4 2 0,-3-4 0,3 1 0,0-3 0,0 1 0,-2-1 0,4-16 0,-5 30 0,5-30 0,-4 29 0,4-12-1,0-17 1,2 29 0,-2-29 0,2 30 0,-2-30 1,5 24-1,-5-24 0,4 20 0,-4-20 0,0 0 1,8 22-1,-8-22 0,0 0 0,11 24-1,-11-24 1,13 24 0,-13-24 0,14 27-1,-14-27 1,15 26-1,-15-26 1,13 18 1,-13-18-1,0 0 0,0 0 0,18 19 0,-18-19 0,0 0 0,17 7 0,-17-7 0,0 0 0,22 8 0,-22-8 0,22 7 0,-22-7 0,24 7 0,-24-7 0,26 8 0,-26-8 0,20 3 0,-20-3 0,19 2 0,-19-2 1,18 0-1,-18 0 0,21-4 0,-21 4 0,22-1 0,-22 1 0,22-2 0,-22 2 0,20 0 1,-20 0 0,17 0-1,-17 0 2,0 0-1,16-4 1,-16 4-1,0 0 0,17-5 1,-17 5-2,0 0 1,22-4-1,-22 4 1,0 0-1,26-2 0,-26 2 0,18 0 0,-18 0 0,19-2 0,-19 2 0,18-5 0,-18 5 0,21-8 1,-21 8-1,22-11 0,-22 11 0,22-9 0,-22 9 0,24-7 0,-24 7 0,22-6 0,-22 6 0,20-2 0,-20 2 0,21-1 0,-21 1 0,18 0 0,-18 0 0,22-6 0,-22 6 0,24-2 0,-24 2 0,22 2 0,-22-2 0,26 4 0,-26-4 0,24 7 0,-24-7 0,24 6 1,-24-6-1,20 0 0,-20 0 0,19 0 0,-19 0 0,18-4 0,-18 4 0,17 0 0,-17 0 0,17-2 0,-17 2 1,18 0-1,-18 0 0,20 0 0,-20 0 0,22 0 0,-22 0 0,23 0 0,-23 0 0,24-2 0,-24 2 0,22-5 0,-22 5 1,24-6-1,-24 6 0,24-5 0,-24 5 0,25-2 0,-25 2 1,26 3-1,-26-3 0,26 4 0,-26-4 0,28 4 0,-28-4 0,29 0 0,-10-2 0,-3 2 0,3-2 0,1-2 0,-1 3 0,1-3 0,-2 4 0,-1-4-1,-17 4-2,26-3-8,-26 3-13,18 9-4,-18-9 0,0 0 0,0 0-3,0 0 3</inkml:trace>
    <inkml:trace contextRef="#ctx0" brushRef="#br0" timeOffset="7485">974 98 0,'0'0'0,"0"0"0,0 0 0,0 0 1,-16-10-1,16 10 0,0 0 0,0 0 1,0 0-1,0 0 2,0 0 3,0 0 0,0 0 1,0 0 1,0 0 0,0 0 0,0 0-1,0 0 0,0 0-2,0 0-1,0 0 0,-17-1-1,17 1 0,0 0 0,0 0 1,0 0 0,0 0-1,0 0 0,0 0 1,0 0 1,0 0 0,0 0 0,0 0 1,0 0-1,0 0 1,0 0 0,0 0-1,0 0 0,0 0-1,0 0 0,0 0-1,0 0 0,0 0-1,0 0 0,0 0 0,0 0 0,8 16 0,-8-16 0,0 0 0,0 0 0,0 0 0,20 7 0,-20-7 0,0 0 0,20 8 0,-20-8 0,0 0 0,20 11-1,-20-11 0,17 7 1,-17-7-1,17 4 1,-17-4 0,20 0 0,-20 0 0,20 0 0,-20 0 0,22 2 0,-22-2 0,23 5 0,-23-5 0,22 6 0,-22-6 0,24 2 0,-24-2 1,29-4 0,-10 0 0,-3 1-1,1-1 2,1 0-1,-1 1-1,3-1 0,-3 0 0,1 2 0,-1-3-1,-1 3 0,1-4 1,0 5-1,-17 1 0,27-6 1,-27 6-1,28 0 1,-28 0-1,26 6 1,-26-6-1,24 3 0,-24-3 1,26 0-1,-26 0 0,25-3 0,-25 3 0,24-4 0,-24 4 1,24-4-1,-24 4 0,23-2 0,-23 2 0,22 0 0,-22 0 0,20 0 0,-20 0 1,20-1-1,-20 1 0,19-4 1,-19 4-1,18-4 1,-18 4-1,19-3 1,-19 3-1,16-2 1,-16 2-1,17 0 0,-17 0 0,18-2 0,-18 2 0,24-2 0,-24 2 1,22-4-1,-22 4 0,28-3 0,-28 3 0,28-2 0,-28 2 0,22 0 0,-22 0 0,20 0 0,-20 0 1,0 0-1,22 2 0,-22-2 0,0 0 0,21 0 0,-21 0 0,0 0 1,24 2-1,-24-2 0,16 0 0,-16 0 1,17 1-1,-17-1 0,0 0 1,22 2-1,-22-2 0,0 0 1,22 0-1,-22 0 1,0 0-1,22 2 0,-22-2 1,17 0-1,-17 0 0,18-2 1,-18 2-1,22-2 1,-22 2-1,26 0 1,-26 0-1,28 2 1,-28-2-1,28 0 0,-28 0 1,25 0-1,-25 0 0,21 0 0,-21 0 0,24-2 0,-24 2 0,26-3 0,-10-1 0,3-2 0,3 3-2,0-5 0,6 3-6,-4-2-14,-4-6-3,8 5 0,-12-6-1,10 8-1,-26 6 1</inkml:trace>
    <inkml:trace contextRef="#ctx0" brushRef="#br0" timeOffset="9938">1039 644 0,'0'0'0,"0"0"0,0 0 0,0 0 0,0 0 1,0 0-1,4-19 1,-4 19-1,0 0 1,0 0 0,0 0-1,0 0 2,0 0 1,0 0 2,0 0 1,0 0 2,0 0 1,0 0 1,0 0 1,0 0-1,0 0-1,0 0-1,0 0-2,7 17-1,-7-17-1,0 0-1,0 0-1,0 0 0,4 20 1,-4-20 0,0 0 0,0 0 1,0 0 0,0 0 0,0 0 0,0 0 1,7 17-1,-7-17-1,0 0 0,0 0 0,0 0-1,0 0 1,17 11-1,-17-11 0,0 0 0,18 2 1,-18-2 0,17 0 1,-17 0-1,16-2 0,-16 2 0,19-4-1,-19 4 0,18-7 0,-18 7-1,24-8 0,-24 8 0,28-3-1,-11 3 0,-17 0 0,27 3 0,-10-1 0,-17-2 0,26 4 0,-26-4 1,24 2-1,-24-2 0,20 0 0,-20 0 0,20 0 0,-20 0 0,19 0 0,-19 0 0,16 2 1,-16-2-1,17 1 0,-17-1 1,0 0-1,22 4 0,-22-4 1,0 0-1,24 0 0,-24 0 1,18 0-1,-18 0 0,21 0 1,-21 0-1,22 0 0,-22 0 1,20-2 0,-20 2-1,22-3 1,-22 3 0,19-6-1,-19 6 1,20-5-1,-20 5 1,19-2-1,-19 2 0,16 0 0,-16 0 0,17 2 0,-17-2 1,16 0-1,-16 0 0,17 0 0,-17 0 0,18 0 0,-18 0 0,17 0 0,-17 0 0,0 0 0,20 3 0,-20-3 0,0 0 0,19 4 0,-19-4 1,0 0-1,20 0 0,-20 0 0,0 0 0,20 2 0,-20-2 0,0 0 0,26 3 0,-26-3 0,17 6 0,-17-6 0,18 5 0,-18-5 1,19 6-1,-19-6 0,0 0 0,22 4 0,-22-4 0,0 0 0,20 2 0,-20-2 0,0 0 0,19 1 0,-19-1 0,0 0 0,24 2 0,-24-2 0,0 0 0,22 0 0,-22 0 0,0 0 0,20-2 1,-20 2-1,0 0 0,20-1 0,-20 1 0,17 0 0,-17 0 0,16 0 0,-16 0 0,17 0 1,-17 0-1,0 0 0,19 3 0,-19-3 0,0 0 0,16 2 0,-16-2 0,0 0 0,17 0 0,-17 0 0,0 0 0,20 0 0,-20 0 1,0 0-1,24 0 0,-24 0 0,18 0 0,-18 0 0,19 4 0,-19-4 0,0 0 1,20 3-1,-20-3 1,0 0-1,19-1 0,-19 1 1,0 0-1,22-2 0,-22 2 0,16 2 1,-16-2-1,0 0 0,21 7 0,-21-7 0,0 0 0,24 7 0,-24-7 1,0 0-1,24-2 0,-24 2 0,18-1 0,-18 1 0,20-6 0,-20 6 1,21-2-1,-21 2 0,20-2 0,-20 2 0,0 0 1,22-3-1,-22 3 0,0 0 1,0 0-1,17-4 1,-17 4-1,0 0 1,0 0-1,0 0 1,0 0 0,0 0-1,0 0 1,0 0 0,0 0 0,0 0-2,0 0-2,0 0-7,0 0-12,0 0-7,2-26 1,-2 26-2,-13-46-1,15 17 2</inkml:trace>
  </inkml:traceGroup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3-09-17T17:59:08.946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882D70D6-D4D4-4E27-A4B1-C3975060BD62}" emma:medium="tactile" emma:mode="ink">
          <msink:context xmlns:msink="http://schemas.microsoft.com/ink/2010/main" type="inkDrawing" rotatedBoundingBox="15006,10350 18533,10144 18621,11653 15094,11858" shapeName="Other"/>
        </emma:interpretation>
      </emma:emma>
    </inkml:annotationXML>
    <inkml:trace contextRef="#ctx0" brushRef="#br0">58 1397 6,'0'0'4,"0"0"3,0 0-1,0 0 2,0 0 1,0 0 0,0 0-1,0 0-2,0 0 0,0 0 0,0 0-1,0 0 0,0 0-3,0 0 1,16 9-1,-16-9 1,0 0 1,0 0-1,15 2 0,-15-2 0,14 0 0,-14 0-1,16 0 0,-16 0-2,18 5 1,-18-5 0,18 5 0,-18-5 0,16 1 0,-16-1 1,17 0 0,-17 0 0,15-1 0,-15 1-1,16 0 0,-16 0 0,0 0 0,19 4 0,-19-4 0,0 0-1,18 5 1,-18-5 0,0 0 0,19 2 0,-19-2-1,16-2 1,-16 2-1,16 2 1,-16-2-1,15 0 0,-15 0 0,16 1 0,-16-1 1,0 0-1,19 2 0,-19-2 1,0 0-1,21 2 1,-21-2-1,17 0 1,-17 0-1,20 0 1,-20 0-1,22 0 0,-22 0 1,21 0-1,-21 0 0,19 0 0,-19 0 0,15 1 0,-15-1 1,0 0-1,21 5 0,-21-5 1,16 2 0,-16-2 0,21-2 0,-7 0 0,-14 2 0,23-4 0,-23 4 0,16-4 0,-16 4-1,0 0 0,16-1 0,-16 1 0,0 0 1,22-2-1,-22 2 0,23-3 1,-7 0-1,-16 3 0,29-5 0,-29 5 1,28-3-2,-28 3 1,25 0 1,-25 0-1,20 3 1,-20-3-1,20 2 0,-20-2 0,16 0 1,-16 0-1,0 0 0,19-2 1,-19 2-1,14-2 0,-14 2 0,15 0 1,-15 0-1,16 0 0,-16 0 0,22-1 1,-22 1-1,21-3 0,-21 3 1,20-5-1,-20 5 1,19-2-1,-19 2 0,16-1 0,-16 1 1,14-2-1,-14 2 0,16-2 1,-16 2-1,15-3 0,-15 3 2,14 0-2,-14 0 0,18 2 0,-18-2 1,18 5-1,-18-5 0,20 4 0,-20-4 1,25 2 0,-25-2-1,22 0 1,-22 0 0,19-2-1,-19 2 1,16-1-1,-16 1 0,15 1 0,-15-1 0,17 0 0,-17 0 0,20-3 1,-20 3-1,22-1 0,-7-1 0,-15 2 1,24-2-1,-24 2 0,25 2 0,-25-2 0,25 2 0,-25-2 1,24-2-1,-24 2 0,22-3 1,-22 3-1,21-3 0,-21 3 1,21-4-1,-21 4 0,22 5 1,-7-2-1,-15-3 1,27 8-1,-12-3 0,-15-5 0,27 7 1,-27-7 0,24 1-1,-24-1 0,24-1 1,-24 1-1,26-7 1,-9 6-1,1-1 0,3 2 0,1 0-1,2 2 1,2-2 0,-2 0 0,3-2-1,-1 0-1,1-1-2,-1-2-7,0 4-13,-7-12 0,5 10-1,-11-15-1</inkml:trace>
    <inkml:trace contextRef="#ctx0" brushRef="#br0" timeOffset="2814">28 939 30,'0'0'12,"0"0"1,0 0 0,0 0-1,0 0-2,0 0-5,0 0-1,0 0 0,0 0-2,0 0 1,0 0 1,0 0-1,-7 16 1,7-16 1,0 0-2,0 0 0,18 10-1,-18-10 0,0 0-1,21 12 0,-21-12 0,18 5 0,-18-5 1,28-5-1,-12 1 1,4-4 1,-3 1-1,4-1 0,-1 3-1,-1 2 1,-3 3-1,0 3-1,0 2 1,0 2-1,0-3 1,2 0-1,-1-3 1,3-2 0,1-3-1,-1-2 1,0-2 0,-1 2 0,2-1-1,-2 1 0,-3 1 1,3 3-1,1 1 0,-3-1 0,4 2 0,-1 0 0,-1 0 1,0 2-1,4-2 1,-4 0 0,-2 0-1,3 0 1,-3-2 0,-1 2 0,-1-3 1,1 1-1,-16 2 0,29-4 0,-29 4 0,27-5-1,-12 5 1,-1 0-1,2 1 1,-1 1-1,1 1 0,-2-1 0,2-1 1,0 1 0,-1-2-1,-1 0 1,-14 0 0,27 2-1,-27-2 1,24 3-1,-24-3 0,25 5 0,-25-5 1,22 6-1,-22-6 0,22 3 1,-7-3 0,-15 0-1,29-1 1,-12-3 0,1 1-1,0 0 1,-1-2-1,3 4 0,-6-3 0,2 3 0,-16 1 0,24 0 0,-24 0-1,21 6 1,-21-6 1,18 7-1,-18-7 1,21 6-1,-21-6 1,21 2 0,-21-2 0,25 3 0,-10 0-1,1 2 1,0 0-1,0-1 0,2 3 1,-1-2-1,3-1 1,-1 0 0,3-3-1,-1-2 1,2-3 0,1 0 0,-2-3 0,2 2-1,0 1 1,-3 0-1,0 3 0,-2 1 0,-3 1 0,0 4 0,1 0-1,-3 1 1,-14-6 0,26 10 0,-26-10 0,24 6 0,-24-6 0,24 0 0,-24 0 0,26-1 1,-26 1-1,25-3 0,-25 3 0,26 0 0,-26 0 0,27 1 0,-27-1 0,23 3 0,-23-3 0,22 4 0,-22-4 0,23 0 0,-23 0 0,24-7 1,-24 7-1,25-6 0,-10 3 0,-15 3 0,27-2 0,-12 4 0,-15-2 0,27 3 0,-27-3 0,26 6 0,-26-6 0,24 5 0,-24-5 0,17 2 0,-17-2 0,16 1 0,-16-1 0,18 0 0,-18 0 0,21 7 0,-21-7 0,22 8 0,-22-8 0,23 11 0,-23-11 0,22 9 0,-22-9 0,20 4 0,-20-4 0,20-2 1,-20 2-1,23-3 0,-23 3 0,27 0 0,-12 1 0,1 3 0,3-1-1,-1 0 0,4 2-1,-1-4-1,6 3-2,-6-9-5,6-5-16,2 4 0,-9-12 1,4 5-2,-10-11 1</inkml:trace>
    <inkml:trace contextRef="#ctx0" brushRef="#br0" timeOffset="15427">1198 488 3,'0'0'6,"0"0"0,0 0 2,0 0 1,0 0 0,0 0 1,0 0-1,0 0-1,0 0-1,0 0-1,0 0 0,0 0-3,0 0-2,0 0 0,0 0-1,0 0 1,0 0-1,0 0 1,0 0-1,0 0 1,0 0 0,0 0 1,0 0-1,16-8 0,-16 8 0,18-5 0,-18 5 0,16-5-1,-16 5 1,18-3 0,-18 3-1,14-2 1,-14 2 0,15-3 1,-15 3-1,16-5 1,-16 5-1,14-3 1,-14 3-1,0 0 0,15-3-1,-15 3 1,0 0-1,0 0-1,16 5 1,-16-5 0,0 0 0,17 3 0,-17-3 0,15 0 0,-15 0 0,14-2 0,-14 2 0,15 0 0,-15 0-1,0 0 1,16 3-1,-16-3 1,0 0-1,14 7 1,-14-7-1,0 0 1,16 5 1,-16-5-1,15-2 0,-15 2 1,16-3 0,-16 3-1,14-3 0,-14 3 0,0 0 0,18-2 0,-18 2-1,0 0-2,0 0-4,0 0-9,14 8 0,-14-8 0,0 0 0</inkml:trace>
    <inkml:trace contextRef="#ctx0" brushRef="#br0" timeOffset="16537">1910 472 18,'0'0'11,"0"0"1,0 0 0,0 0 1,0 0-2,0 0-1,0 0-1,17 3-2,-17-3-1,0 0-1,18-5 0,-18 5-2,0 0 0,19-3 0,-19 3-1,15-3 0,-15 3 0,14-2-1,-14 2 1,0 0-1,21-3 0,-21 3-1,0 0 1,16-3 0,-16 3 0,0 0-1,16-4 1,-16 4 0,0 0 0,19-1 0,-19 1-1,15-2 1,-15 2-1,0 0 1,16 2-1,-16-2 1,0 0-1,0 0 0,16 3 0,-16-3 0,0 0 1,0 0-1,17 0 0,-17 0 0,0 0 0,0 0 1,17 2-1,-17-2 0,0 0 0,19 4 0,-19-4 0,0 0 0,19 5 0,-19-5 0,0 0 0,16 2 0,-16-2 0,0 0 1,0 0-1,16-2 0,-16 2 0,0 0 0,16 2 1,-16-2-1,0 0 0,19-5 1,-19 5-1,0 0 0,20-2-1,-20 2-3,14 2-6,-14-2-10,15 8-1,-15-8-1,14 5 1</inkml:trace>
    <inkml:trace contextRef="#ctx0" brushRef="#br0" timeOffset="17801">2842 512 15,'0'0'10,"0"0"1,0 0 0,0 0 1,0 0-2,0 0 0,0 0-2,0 0-3,0 0 0,0 0-2,0 0-2,0 0 0,0 0 0,0 0 1,0 0 0,0 0 1,-1 14 0,1-14 0,0 0 0,0 0 0,0 0-1,14 5 0,-14-5 0,0 0-1,18 3 1,-18-3-1,22-2 1,-22 2 0,24-4 0,-24 4-1,26-7 1,-26 7-1,23-6 0,-23 6 0,16-2-1,-16 2 0,0 0 1,14 0-1,-14 0 0,0 0 1,16 0-1,-16 0 1,0 0 0,21-3 0,-21 3 0,14-2 0,-14 2 0,15 0-1,-15 0 0,16 0 1,-16 0-1,14 2 0,-14-2 0,15 0 1,-15 0 0,0 0 0,18-2-1,-18 2 1,0 0 0,16-1 0,-16 1-1,0 0 0,17 1 1,-17-1-1,16 5 0,-16-5 0,16 5 0,-16-5 0,18 2 1,-18-2 0,23-2-1,-23 2 1,19-3 0,-19 3-1,17-2 1,-17 2-1,15-1 1,-15 1-1,14 1 0,-14-1 0,15 2 0,-15-2 0,17 0 1,-17 0-1,20-2 0,-20 2 1,17-3-1,-17 3 0,16-5 0,-16 5 2,16-3-2,-16 3 0,0 0-2,21-2 2,-21 2 0,0 0 0,20 0 0,-20 0 0,0 0 0,17 4 0,-17-4 0,0 0 0,0 0 0,16 4 0,-16-4-1,0 0 1,0 0 0,0 0 0,0 0 0,15 5 0,-15-5 0,0 0-1,0 0 1,14 8-1,-14-8-1,0 0-1,15 10-1,-15-10-4,0 0-6,0 0-8,19 14 1,-19-14-1,0 0 0</inkml:trace>
    <inkml:trace contextRef="#ctx0" brushRef="#br0" timeOffset="24660">0 4 16,'0'0'11,"0"0"-1,0 0 0,0 0-1,0 0-2,0 0-2,0 0-2,0 0-2,0 0 0,0 0 0,0 0 0,0 0 2,0 0 0,0 0 2,0 0 0,0 0-1,0 0 1,0 0-2,0 0 0,0 0-2,0 0 0,0 0-1,0 0 0,0 0 0,0 0-1,0 0 1,0 0 0,0 0 1,0 0-1,17-6 2,-17 6-1,0 0 1,19 0-1,-19 0 1,16 1 0,-16-1-1,14 4 0,-14-4 0,0 0 0,20 8 0,-20-8 0,16 3 1,-16-3 0,17 1 0,-17-1 0,18-1 1,-18 1-1,18 0-1,-18 0 1,14 1-1,-14-1-1,0 0 1,23 8-1,-23-8 0,17 4 0,-17-4 1,19 1-1,-19-1 1,20 0-1,-20 0 1,17 0-1,-17 0 1,0 0-1,18 3 0,-18-3 0,15 4 1,-15-4 0,17-2 0,-17 2 0,23-6 1,-23 6-1,22-7 0,-22 7 0,23-6 0,-23 6 0,16 0-1,-16 0 0,16 3 0,-16-3 0,16 5 0,-16-5 0,16 3 1,-16-3-1,19 3 0,-19-3 0,16 2 0,-16-2 1,15 3-1,-15-3 0,16 3 0,-16-3 0,17 2 0,-17-2 1,21-2-1,-21 2 0,24-1 0,-24 1 1,23 0-1,-23 0 0,21 0 0,-21 0 0,22 3 0,-22-3 0,23 3 0,-23-3 0,25 2 1,-10-4-1,-15 2 0,25-2 1,-25 2-1,24-1 0,-24 1 0,20 1 1,-20-1-1,19 2 0,-19-2 0,21 2 0,-21-2 1,24-2-1,-24 2 1,29-5-1,-29 5 1,29-5 0,-29 5-1,25-1 0,-25 1 2,21 3-2,-21-3 0,18 5 0,-18-5 1,14 5-1,-14-5 0,15 4 1,-15-4 0,16 2-1,-16-2 1,18 0-1,-18 0 1,17 0-1,-17 0 0,18 0 1,-18 0-1,18 0 0,-18 0 0,17 0 0,-17 0 1,20 0-1,-20 0 0,25-5 1,-25 5-1,26-5 1,-12 4-1,-14 1 1,26-5-1,-26 5 0,21 0 0,-21 0 1,19 0-1,-19 0 0,19 2 0,-19-2 0,21 0 1,-21 0-1,20 0 1,-20 0-1,19-4 0,-19 4 0,18 0 1,-18 0-1,17 2 0,-17-2 0,18 5 0,-18-5 0,21 6 0,-21-6 0,22 5 0,-22-5 0,27 2 0,-27-2 0,31 1-2,-17-2-2,6-1-10,2 4-10,-6-12 0,8 7-2,-9-13-1</inkml:trace>
  </inkml:traceGroup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3-09-19T17:27:11.670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98EAFB44-CEC3-4F2D-98AB-20E064216F55}" emma:medium="tactile" emma:mode="ink">
          <msink:context xmlns:msink="http://schemas.microsoft.com/ink/2010/main" type="inkDrawing" rotatedBoundingBox="4755,16866 17195,14560 17649,17008 5209,19314" semanticType="callout" shapeName="Other"/>
        </emma:interpretation>
      </emma:emma>
    </inkml:annotationXML>
    <inkml:trace contextRef="#ctx0" brushRef="#br0">8949 383 9,'0'0'7,"0"0"0,0 0-1,0 0 0,0 0 1,0 0-2,0 0-3,0 0 0,16 6 0,-16-6-1,0 0 1,16-5 1,-16 5-1,0 0 2,0 0-1,18 0 0,-18 0 0,0 0 1,0 0 0,0 0 1,0 0 0,19 0-1,-19 0 1,14-3-1,-14 3 0,20 0 1,-20 0-1,20 3-1,-20-3-1,20 8 0,-20-8-1,19 11 0,-19-11-1,18 13 0,-18-13 1,0 0-1,19 10 0,-19-10 1,0 0-1,16 8 1,-16-8-1,0 0 1,18 3-1,-18-3 1,16 3-1,-16-3 1,19 0 0,-19 0 0,21 0 0,-21 0 0,21 2 0,-21-2 0,22-2 0,-22 2-1,21-3 0,-21 3 1,21-5-1,-21 5 0,21-5 0,-21 5 0,22-3 0,-22 3 0,21-1 0,-21 1 0,23-2 0,-23 2 1,20 0-1,-20 0 0,20 2 1,-20-2-1,16 1 0,-16-1 0,16-1 1,-16 1-1,22-5 0,-6 0 0,0-1 0,4-1 0,-3 1 1,4 1 0,-2 0 0,1 2 0,-3 3 1,-17 0-1,28 2 0,-28-2 0,24 3-1,-24-3 1,25 3-1,-10-3 0,-15 0 0,29 2 0,-15-1 0,-14-1 1,28 5-1,-28-5 0,25 10 0,-25-10 1,24 8-1,-9-7 1,-1 1-1,4-1 0,-4 1 1,2-2-1,0-2 0,2 2 0,-2 0 0,-1 0 1,1 2-1,-2 0 0,-14-2 0,29 3 0,-15-2 0,4 3 0,1-3 0,2-1 0,3-1 0,2-3 0,3 3 0,-3-2 0,2-1 0,0 3 0,-1 1 0,-3 1 1,0 3-1,-4-1 0,0 0 0,-3 2 1,3-2-1,-3 0 0,1-1 0,0-2 0,1 0 0,-1 0 1,-1 0-1,4-3 0,-2 1 1,1 0-1,0-1 1,0 0-1,1 0 0,-2 0 1,2-1-1,-4 3 0,1-1 0,-4 1 1,1 1-1,-15 0 0,22 0 0,-22 0 0,20 1 0,-20-1 0,17 3 0,-17-3 0,20 2 0,-20-2 0,22 3 0,-6-1 0,0-2 0,5 0 0,0-2 0,3 1 0,-2-1 0,7-1 0,-1 1 0,1 1 0,1 1 0,-1 0 0,1 1 0,3 1 0,0-1 0,-2 1 0,1-2 0,-2 0 0,3-2 1,-3 2-1,1-4 0,-1 0 0,1 0 0,1 0 0,-3-2 0,1 4 0,1-1 0,-4 2 0,-1 1 1,-2 0-2,0 3 1,-5 0 0,0 0 0,-1-1 0,0 1 0,-1-3 0,1 2 0,1-1 0,-1-1 0,1 0 0,0 0 0,1 0 0,0-1-1,3 1 1,1-4 0,2 1 0,-2 2 0,3-3 0,-3 1 0,2 2 0,-2-3 0,0 3-1,-3-4 1,-2 2 0,0 0-1,-3-4 1,4 2 0,-6 1 0,2-1 0,-1 2 0,-1 1 0,-14 2 0,24-6-1,-24 6 1,26-10 0,-26 10 0,22-14-1,-22 14 1,23-19 1,-23 19 0,16-18 0,-16 18 0,9-16 1,-9 16 0,0 0-1,2-21 0,-2 21 0,-3-16-1,3 16 0,-7-17 1,7 17 0,-8-19 0,8 19 1,-9-18-1,9 18 1,-13-14-1,13 14 0,0 0 0,-21-15 0,21 15-1,0 0 0,-19-8-1,19 8 1,0 0 0,0 0 1,0 0-1,-16-14 0,16 14 1,0 0-1,0 0 0,-15-15 1,15 15-1,0 0 0,-16-12 0,16 12 0,0 0 0,-13-15 0,13 15 0,0 0 0,-14-14 0,14 14 0,0 0 0,-14-16 0,14 16 0,0 0 0,-15-10 0,15 10 0,0 0 0,-14-6 0,14 6 0,0 0 0,-20-6 0,20 6 0,0 0 0,-17-5 0,17 5 0,0 0 0,-20-3 0,20 3 0,-16-2 0,16 2 1,-17-5-1,17 5 1,-16-8-1,16 8 1,-18-6-1,18 6 1,-18 1-2,18-1 1,-22 12-1,22-12 0,-24 19 0,24-19-1,-21 17 1,21-17-2,-15 10-2,15-10-9,-17-11-10,17 11 2,-15-10-2,15 10 0,-19 2-1</inkml:trace>
    <inkml:trace contextRef="#ctx0" brushRef="#br0" timeOffset="2725">12188 352 54,'0'0'17,"18"18"1,-18-18-1,0 14-6,0-14-3,0 26-1,0-10-2,0 1 0,1 4-2,-2-2 0,2 4 0,-1 1-1,3 0 0,-1 0-1,1 1-1,2-3 1,0 1 0,1-2-1,1 1 1,-1-1 0,2-1 1,-3 1-1,3 2 0,-3-1-1,0 2 1,-2 2-2,0 2 2,-3 4-2,0 5 0,0 0 0,-2 1 0,-1 2 1,0 3-1,0 0 1,0 4-1,-1-3 1,1 3 0,0 2 1,-2 2-1,0 4 1,0-1 0,-1 2 1,0-3 0,-4 0 2,4 0-1,-6-7 0,3 2 1,-6-8 0,2 0-2,-1-7 1,3-1 0,-4-6-1,2-2-1,-3-4 0,4-2 0,0-2-1,-1 2 1,-3-2-1,-1 0 0,-3 1 1,0 1-1,-3 1 1,-1 3-1,-5-1 1,0 1-1,-1 2 0,-2 0 1,-2 0-1,-3 0 0,-2-1 0,1-3 0,-1 0 1,1-1-1,-4-3 1,0-2-1,-1-1 1,1-2-1,-1-1 1,-4 1-1,-2-2 0,-3-1 0,1 2 0,-4-2 0,1-2 0,-1 1 0,-1-1 0,3-4 0,0 1 0,-3-3 0,1 0 0,2-2 0,-3 4 0,1 1-1,-2 2 1,-4 3 0,-4 5-1,-1 1 1,-2 0-1,-1 2 1,0 0-1,0 0 1,0-3 0,3 0 0,0-2-1,4 0 1,-1-1-1,-1 1 0,1-1 1,1-1-1,-2 2 0,-4-3 1,-1 0-1,-1-1 1,-3-2 0,-2-1 0,1 0-1,-1 0 1,-1-1 0,-1 4-1,2-1 1,1 1-1,0 1 1,-2-2-1,3 0 1,-8-1-1,1 0 1,1-2 0,1 0-1,-3 1 1,1-1 0,1 2 0,2 1 0,0 2 0,2 0 0,1-2 0,-1-1 0,-1 0 0,-1 0 0,-6-2 0,1-1 0,-2-1 0,1 2 0,-2 2 0,0 0 0,0 0 0,4-1 0,4 0 1,2-1-1,3-3 0,1-2-1,-1-3 1,3-3-1,-1-4 0,2-1 1,4-3-1,3 0 0,2 0 1,2 2 0,4 2 0,0 3 1,4 4-1,-3 2 1,1 4-1,0 1 0,1 1-1,-2 0 1,3 1-1,0-1 1,1-3 0,2 1-1,-2-1 2,1 0-1,-3 4 1,2-3-1,0 1 1,0-1-1,1 3 0,1-1 0,1 0-1,1 0 1,4-1 0,-2 3-1,2-1 1,-1 1 1,-3 0-1,1-2 0,1-1 0,-1 1 0,1-5-1,0 1 1,1-2 0,0-1 0,1 0 0,-1-1 0,-1 2 1,-1-2-1,-1 2 0,-1-2 0,2-2 0,1 3-1,2-3 0,1 2 1,3 2-1,0 0 1,4 1 0,-2 2 0,2 0 0,0 0 1,3 0-2,0-1 1,4-4-1,-1 2 0,-1-4 0,6 0 0,-2 0 0,1 1 1,1-1 0,3 3 0,1 0 1,1 1 0,16 3-1,-23-3 1,23 3-1,-17-3 0,17 3 0,-17-5 0,17 5 0,-19-5-1,19 5 1,-22-8 1,22 8-1,-26-6 0,26 6 0,-22-8-1,22 8 1,-23-10-1,23 10 0,-22-9 1,22 9-1,-24-8 0,24 8 1,-23-4 0,23 4 0,-22-3 0,22 3 0,-21-5 1,21 5-1,-21-6 1,21 6-1,-23-5 1,23 5 0,-24-5-1,24 5 1,-22-1-1,22 1 0,-18-2 0,18 2 0,0 0 0,0 0-1,-14-1 1,14 1-1,0 0 1,0 0-1,0 0 1,0 0 0,0 0 0,0 0 1,0 0-1,0 0 1,0 0 0,0 0-1,0 0 0,0 0-1,0 0 1,8 27-1,5-8 0,3 2 0,3 3 0,0 3 0,0 0 0,-1-3 1,0-2-1,-5-4 0,-1 0 1,-12-18-1,21 24 1,-21-24-1,18 15 0,-18-15 1,18 13-2,-18-13 1,19 11 0,-19-11 0,18 15 0,-18-15-1,0 0 0,17 16-1,-17-16-1,0 0 0,0 0 1,0 0-1,0 0 1,2-16 1,-2 16 0,-7-24 1,3 8 0,-3 0 1,-1-3 0,0 0 0,0-2 0,-2 0 0,-1-1 1,2 1 1,-3 0 0,1 2 1,0 1 0,1 4 1,10 14-1,-16-22 0,16 22-1,0 0 0,-13-18-1,13 18-1,0 0 0,0 0 1,8-17-1,-8 17 0,12-18 0,-12 18 0,12-21 0,-12 21 0,17-19 0,-17 19 0,24-18 0,-8 12 0,1 0 0,6 1 0,2-3 0,3 0 0,5-5 0,1 2 0,-2-3 0,-1 1 0,-6-2-1,0 3-1,-6 2-11,-3 10-8,-16 0-1,0 0-2,-34 13 0</inkml:trace>
    <inkml:trace contextRef="#ctx0" brushRef="#br0" timeOffset="6034">527 2137 37,'-21'7'15,"10"9"3,-12-8 0,4 8-6,-8-2-3,-2 2 0,-2 2-1,-3-2-1,2 1 0,0-1-2,3 2 0,-1-1 0,6 4-1,-2-2-1,4 2-1,-1-2 0,2 2 0,0-2 0,2 2-1,3-5 0,3 0-1,4 0 1,2 1-1,2 4 0,4-2 1,2 5-1,3 0 0,0 3 0,4-1 0,0-1 0,4-2 0,2-1 0,2-3 0,2-3 0,3 0-1,0 0 1,1-1 0,0 1 0,3 0 0,-3 1-1,0 1 1,4-1-1,0-2 0,0-1-1,1-1 2,-1-4-1,-1-1 1,-1-1-1,2-2 1,-5-1 0,0 0 0,0 0 0,-1 0-1,5-1 1,2 0-1,3-1 0,4-2 0,6 1 1,4 2-1,4 5 0,-2-1 1,4 6 0,-5-2 0,5 5 0,-9-5 0,3 5 0,-4-7 1,-2 1-1,6 1 0,-6-6 1,4 5-1,1-9 1,4 6-1,-4-9 0,4 7 1,-4-7-1,1 1 0,-3 1 0,3-2 0,-4 4 0,-2-1 0,4 1 0,0-1 0,1-1 0,2 0 1,0-1-1,0-1 0,0-1 0,-2 0 0,-3 0 0,0-5 1,-8 3-1,0-3 0,-3 1 0,0-5 0,-3 2-1,-1-4 1,3-2 0,-3 1 0,1-1 0,0 4 0,-1-6 0,1 5 0,0-3-1,1 3 1,-3 1-1,2-3 1,-1-1-1,0 0 1,-3-1-1,1-1 1,-3 1 0,-2 1 0,1 0 0,-1 0 0,0 0 0,-2-2 0,0 4 0,0-2 1,-2 1-1,1 1 0,-15 14 1,24-27-1,-24 27 1,17-26-1,-17 26 1,21-27-1,-11 13 0,-2-1 0,0-4 1,-3 2 0,0-4 0,-4 2 2,-4-2-2,0 3 1,-5-2 0,0 0-1,-7 1 0,2 3 0,-1-3-1,-2 3 1,-3-1-1,-1 2 1,0-2 0,0 4 0,3-2 0,-1 3 0,-1-3 1,4 3-1,-1-1 1,16 13-1,-29-24 0,29 24 0,-29-23 0,13 14-1,-1-1 1,1 1-1,-4 1 1,0 0-1,-3 0 0,1 1 0,-4-1 1,0 0 0,2 0 0,-3-3 0,0 0 0,-1-2 0,3 2 0,-4-2 0,0 0-1,-2 4 1,-4 1-1,-2 0 0,-2 3 0,-3 0-1,-2 1 1,1-1-1,-2 0 1,-1-1-1,1 1 1,0 0-1,0 2 1,1 1 0,3 2 0,-1 2 0,3 1-1,-1-1 1,2-1 0,-1 1 0,2-1 0,0 1 0,-1 0 1,-2 1-1,-5 3 0,-2 5 1,-4 10-1,-10 8 0,-3 6 0,-7 7-1,-3 7-1,-5 5-1,2 4-1,-3-2-5,6-2-15,5-6-3,-1-14-1,12-10-2,2-31 1</inkml:trace>
  </inkml:traceGroup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7:08:59.265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17 0,'13'0'188,"63"0"-172,-38 0-16,52 0 15,-39-13-15,0 13 16,13 0-16,-52 0 15,14 0-15,-13 0 0,12 0 16,14 0 0,-27 0-16,14 0 15,-13 0-15,25 0 16,0 13-16,1-13 16,-1 0-16,-13 0 15,-12 0-15,0 0 16,-13 13-16,25-13 31,1 0-15,-1 25-16,14-25 15,-14 0-15,-12 13 16,0-13-16,0 0 16,-1 0-1,1 0 1,0 0-16,0 0 15,-1 0-15,1 0 94,13 13-94,-14-1 16,14-12-16,-13 13 15,0-13-15,-13 13 63,0 0-32,12-13-31,-12 13 16,13-13-1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7:09:03.609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82 0,'12'0'234,"1"-13"-234,0 13 0,12 0 16,14-12-1,-26 12-15,12-13 16,1 13-16,-14-13 15,14 13-15,-1 0 16,14 0-16,-14 0 16,-12 0-16,0 0 15,12-13-15,1 13 0,-13-13 16,12 13-16,-12 0 16,0 0-16,-1 0 15,14 0-15,-13 0 16,-1 0-1,1 0 1,0 0 0,0 0-16,-1 0 0,27 0 15,-14 0-15,1 0 16,-13 0 0,-1 0-1,1 0 1,0 0-16,0 0 15,12 0-15,-12 0 16,0 0-16,-1 0 0,14 0 16,-13 0-1,0 13-15,-1-13 32,1 0-32,0 0 15,12 0 1,14 13-16,-27 0 0,14-13 15,-1 0 1,27 0-16,-40 0 0,14 0 16,-13 0-16,-1 0 15,14 0 1,-1 0-16,14 0 16,-1 0-16,13 0 15,-25 0-15,12 0 16,-13 0-16,-12 0 15,0 0-15,0 0 0,-1 0 16,1 0 0,0 0-1,0 0 63,-1 0-78,1 0 16,0 0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7:09:19.588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5 0,'13'0'250,"0"0"-234,-1 0-16,1 0 15,0 0-15,0 0 32,-1 0-17,1 0 17,0 0-32,0 0 31,-1 0 0,1 0-15,0 0-16,0 0 15,-1 0-15,1 0 16,0 0-16,0 0 16,-1 0 93,14 0-109,-13 0 16,12 0-16,-12 0 15,0 12 1,0-12-1,-1 0 204,14 0-219,-13 0 16,-1 13-16,1-13 15,0 0 1,25 0 47,-25 0-48,25 0-15,-25 0 16,0 0-16,0 0 15,-1 0-15,-12 13 47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7:09:22.015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 0,'13'0'125,"12"0"-109,1 0-16,-13 0 16,-1 0-16,14 0 15,-13 0 1,0 0 0,-1 0 15,1 0-16,0 0-15,0 13 16,-1-13-16,1 0 31,-13 13 47,13-13-62,12 12 0,14-12-16,-1 13 15,-25 0-15,25-13 16,-25 13-16,0-13 16,-1 0-16,-12 12 0,13-12 15,0 0 63,0 0-78,-1 0 16,1 0 31,0 0-32,-13 13 17,0 0-17,13-13 79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7:09:25.144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45 0,'25'0'156,"26"0"-140,-25 0-16,-13 0 15,-1 0-15,27-26 0,-14 26 16,-12 0-16,0 0 16,12 0-16,-12 0 15,12 0-15,-12 0 16,13 0-16,-14 0 15,1 0-15,13 0 16,-13 0-16,-1 0 16,1 0-16,0 0 15,0 0-15,-1 0 16,14 0 46,-13 0-46,-1 0-16,1 0 16,0 0-16,0 0 31,-1 0-31,14 0 16,51 0 62,-14 26-78,1-13 0,13 12 15,-13-12-15,-26 0 16,0-1-16,-25 1 16,25 0-16,-25-13 15,-13 13 63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9T23:43:57.97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7 256,'6'-6'0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9T23:44:00.157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4 3072,'0'0'60,"0"-1"0,1 1 0,-1 0 0,0 0-1,0-1 1,1 1 0,-1 0 0,0 0 0,0 0 0,1-1 0,-1 1 0,0 0 0,0 0 0,1 0 0,-1 0-1,0 0 1,1 0 0,-1 0 0,0-1 0,1 1 0,-1 0 0,0 0 0,1 0 0,-1 0 0,0 0 0,1 1-1,-1-1 1,0 0 0,0 0 0,1 0 0,0 0 0,6 9 901,-6-8-918,-1 0 1,1 0-1,-1 0 0,1 0 0,0 0 1,-1-1-1,1 1 0,0 0 0,-1 0 1,1-1-1,0 1 0,0 0 0,0-1 1,0 1-1,0-1 0,0 1 0,0-1 1,0 0-1,0 1 0,1-1 0,23 27 1685,-16-19-1529,-7-6-108,0 0 0,0 0 0,0 0 0,0 0 0,1 0 0,-1-1 0,0 1 0,1-1-1,-1 0 1,1 0 0,-1 0 0,1 0 0,-1 0 0,1 0 0,3 0 0,-2-1 22,1 1 0,-1 0 1,0 0-1,0 0 0,0 0 1,0 1-1,0 0 1,7 4-1,-6-3 48,0-1-1,1 1 1,-1-1 0,10 2 0,5-1-183,1-2-1,0 0 1,0-1 0,-1-1 0,1-1 0,25-6 0,1-2 256,74-26 1,-117 35-235,32-9 136,68-10-1,-95 19-139,-2 0 58,0 0 0,1 1-1,-1 0 1,1 0 0,-1 1 0,0 0 0,1 0 0,7 3 0,-2 0 56,0 1 1,-1 1 0,19 10 0,-15-6 24,0-2 1,0 0-1,0-1 1,19 5-1,-3-1-94,-23-8-61,1 1 1,-1-2-1,1 1 1,0-2-1,0 1 1,10-1-1,4 0 150,2-1-133,0-1 1,39-5 0,-52 4 4,1 0 1,-1 1-1,1 0 1,24 3-1,-32-2 19,-1 1 0,1 0 0,-1 0-1,0 1 1,1-1 0,-1 1 0,0 1 0,0-1 0,0 1 0,0-1 0,0 1 0,-1 1-1,0-1 1,7 6 0,-2 6-90,1 1 74,3-4 47,-1 2 0,0-1 0,12 20 0,-20-25-46,1 1-1,-1 0 0,4 13 1,1 3-22,4 11-27,-1 0 0,-2 1 1,-1 1-1,3 44 0,-3 67 102,-2-18 128,4 18-422,-6 90 240,-6-144-165,-7 164 51,1-3 170,18-8-2,-4-152 133,-5 0 0,-15 151 0,-27-15 795,34-209-1060,-1-1 0,-15 31 0,21-51 107,0 0 0,1 0 0,-1 0 0,-1 0 0,1-1 0,0 1 0,0 0 0,-1-1 1,1 1-1,-1-1 0,1 1 0,-1-1 0,0 0 0,-3 3 0,2-3 7,-1 0 1,0 0-1,1-1 1,-1 1-1,0-1 1,1 0-1,-6 0 0,-124 6 295,123-6-344,1 0 0,0 0 0,0-1 0,-15-4 0,13 3 34,0 0 0,-16 0 0,-6 2-61,-60 9 0,90-8 23,-37 6 116,1-2-1,-43 0 1,57-4-77,-33 6 0,39-4-52,0 0-1,0-2 1,-33 0-1,41-3 15,-1-1 0,1 0 0,0-1 0,0 0 0,0 0 0,-11-7 0,11 5 46,-1 0 0,0 1-1,0 1 1,-19-5-1,-114-11-349,98 16-1803,37 4-456,0 1 1,-18 3-1,-2 5-1666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20-09-22T17:15:46.461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0 0 0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9T23:44:03.53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202 831 1920,'0'0'51,"0"0"0,0-1 1,0 1-1,1 0 0,-1 0 0,0 0 0,0-1 1,0 1-1,0 0 0,1 0 0,-1 0 0,0-1 1,0 1-1,0 0 0,0-1 0,0 1 0,0 0 1,0 0-1,0-1 0,0 1 0,0 0 0,0 0 1,0-1-1,0 1 0,0 0 0,0 0 0,0-1 1,0 1-1,0 0 0,0-1 0,0 1 0,0 0 1,0 0-1,-1-1 0,1 1 0,0 0 0,0 0 1,0 0-1,0-1 0,-1 1 0,1 0 0,0 0 1,0 0-1,0-1 0,-1 1 0,1 0 0,0 0 1,0 0-1,-1 0 0,1-1-12,-1 1 0,1 0 0,-1-1 0,1 1 0,-1 0 0,1-1-1,0 1 1,-1-1 0,1 1 0,0 0 0,-1-1 0,1 1 0,0-1 0,0 1 0,-1-1 0,1 1 0,0-1 0,0 0 0,0 0 0,-1-1-70,0 1 0,1-1 0,-1 0 0,0 0 1,0 1-1,0-1 0,-3-3 0,-5-8 182,-21-88 2638,23 80-2800,1 1 0,1-2 1,1 1-1,1 0 0,0-1 1,2 1-1,0-1 0,2 0 1,0 1-1,8-39 0,-8 53 43,-1 0-1,1 0 1,-1 0-1,-1 0 0,1 0 1,-1 0-1,-1 0 0,1 0 1,-6-13-1,-2-14 50,-14-49-6,16 60-100,3 10 7,1 1 1,0-1 0,1 0-1,-2-24 1,4-41 465,0 77-455,0 0 0,0 1 0,0-1 1,0 0-1,0 1 0,-1-1 0,1 0 1,0 1-1,0-1 0,-1 0 0,1 1 1,0-1-1,-1 0 0,1 1 0,0-1 1,-1 1-1,1-1 0,-1 1 0,1-1 1,-1 1-1,1-1 0,-1 1 0,0-1 1,1 1-1,-1 0 0,1-1 0,-1 1 1,0 0-1,0-1 0,-1 1-2,0 0 1,0 0-1,0 0 0,0 1 1,0-1-1,0 0 0,0 1 0,0-1 1,0 1-1,0 0 0,-3 1 1,5-1 11,-1 0 0,0 0 0,0-1 1,0 1-1,0 0 0,1 0 1,-1 0-1,0 1 0,1-1 1,-1 0-1,1 0 0,0 0 0,-1 0 1,1 1-1,0-1 0,-1 0 1,1 0-1,0 0 0,0 1 0,0-1 1,0 1-1,0 1-26,1 10-8,-2-1 1,1 1-1,-2-1 1,-3 19-1,3-24 113,1 0 0,0 0-1,1 0 1,0 13 0,0-7-91,4 10-199,-4-16 293,0 3-285,7-21 22,1-7 288,8-35 1,-10 32-110,9-24 1,-9 37-104,-5 7 109,-1 1-1,1-1 1,-1 1-1,1-1 1,-1 1-1,0-1 1,1 0 0,-1 1-1,0-1 1,1 1-1,-1-1 1,0 0-1,0 1 1,0-1-1,0 0 1,1 1-1,-1-2 347,1 8-331,37 26-310,44 27 0,-76-55-236,0 1 0,0 0 1,0 1-1,-1-1 0,0 1 0,0 0 1,0 0-1,-1 1 0,5 8 1,3 12-1184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9T23:45:19.832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170 0 2048,'-3'1'278,"1"-1"-1,0 0 1,0 1 0,0 0 0,0-1 0,-1 1-1,1 0 1,0 0 0,0 0 0,1 0-1,-3 2 1,-4 2-84,0 0 0,0-1 1,-1 0-1,-11 4 0,9-3-149,1 1 0,-1-1 0,1 2 0,0-1 0,1 1 0,-10 9-1,19-15-54,-1-1-1,0 1 0,0 0 1,1 0-1,-1-1 0,0 1 0,1 0 1,-1 0-1,0 0 0,1 0 1,-1 0-1,1 0 0,0 0 0,-1 0 1,1 0-1,0 0 0,0 0 0,0 0 1,-1 0-1,1 1 0,0-1 1,0 0-1,1 0 0,-1 0 0,0 2 1,2 0-10,-1 1 1,1-1 0,0 1-1,0-1 1,4 6 0,3 5 29,53 97 70,-62-110-83,1 1 0,0-1 0,0 0 0,0 1 0,0-1-1,0 0 1,0 0 0,0 0 0,0 0 0,1 0-1,-1 0 1,0 0 0,1 0 0,-1 0 0,1-1 0,-1 1-1,1 0 1,-1-1 0,1 0 0,-1 1 0,1-1 0,-1 0-1,1 0 1,0 1 0,-1-1 0,1-1 0,-1 1-1,1 0 1,0 0 0,-1 0 0,1-1 0,-1 1 0,1-1-1,-1 1 1,3-3 0,4-1 45,0-1 0,0-1 0,-1 1 0,0-1 0,7-8 0,-1 2-9,-5 4 51,-1 0-1,12-17 1,-14 19 129,-4 4-188,0 0 1,0 0-1,0 0 0,0-1 1,-1 1-1,1 0 0,0 0 0,-1-1 1,0 1-1,1 0 0,-1-1 1,0 1-1,0 0 0,0-1 0,-1 1 1,1 0-1,0-1 0,-1 1 1,0 0-1,1 0 0,-1 0 0,0-1 1,0 1-1,0 0 0,-1 0 0,-1-2 1,-23-29-250,24 30 0,0 0 0,0 0 1,1-1-1,-1 1 1,1-1-1,-1 0 0,1 1 1,0-1-1,0 0 0,1 0 1,-1 0-1,1 1 0,0-1 1,0-7-1,0 11 165,0 0 0,0 0 1,0-1-1,0 1 0,0 0 0,0 0 0,0-1 0,0 1 0,0 0 1,0 0-1,0-1 0,0 1 0,-1 0 0,1 0 0,0-1 0,0 1 0,0 0 1,0 0-1,-1 0 0,1-1 0,0 1 0,0 0 0,-1 0 0,1 0 0,0-1 1,-4 1-1297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9T23:45:20.832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47 3072,'7'-46'928,"-14"184"1744,7-135-2658,3 111 384,-2-93-542,2 1-1,1-1 1,8 26-1,-11-45 150,-1 0 0,1 0-1,1 0 1,-1 0 0,0 0-1,0 0 1,1-1 0,-1 1-1,1-1 1,-1 1 0,1-1-1,0 1 1,0-1 0,-1 0-1,1 0 1,0 0 0,0 0-1,0 0 1,0 0 0,0-1-1,1 1 1,-1-1 0,3 1-1,-1 1-12,-1-1 0,0 1 0,0-1 0,0 1 0,0 0 0,0 1 0,-1-1 0,1 0 0,-1 1 0,1-1 0,-1 1-1,3 5 1,4 2 108,-5-5-106,-3-4-3,-1 0 1,1 0 0,-1 0 0,1-1 0,0 1 0,-1 0 0,1-1-1,0 1 1,0 0 0,0-1 0,-1 1 0,1-1 0,0 1 0,0-1 0,0 1-1,0-1 1,0 0 0,0 1 0,0-1 0,0 0 0,0 0 0,0 0-1,0 0 1,0 0 0,0 0 0,0 0 0,0 0 0,0 0 0,2-1-1,2 0 35,0 0-1,0-1 1,0 1-1,0-1 1,0-1-1,0 1 1,0 0-1,-1-1 1,0 0-1,1 0 1,-1-1-1,0 1 1,0-1-1,-1 0 1,1 0-1,-1 0 1,4-6-1,0 0-53,1 0 0,0 0 0,11-11 0,-31 44-68,11-20 110,0-1 0,-1 0 0,1 0 0,0 1 0,1-1 0,-1 1 0,0-1 0,1 1-1,-1-1 1,1 1 0,0-1 0,0 1 0,0-1 0,0 1 0,1 4 0,1 5 221,5 23 0,-4-29-218,0 0 0,0 0 0,1-1-1,0 1 1,0-1 0,5 6 0,1-1-128,0 0 0,1-1 1,16 11-1,-27-19 24,0-1 0,1 0-1,-1 1 1,0-1 0,1 0 0,-1 1-1,1-1 1,-1 0 0,1 0 0,-1 1 0,0-1-1,1 0 1,-1 0 0,1 0 0,-1 0-1,1 0 1,-1 1 0,1-1 0,-1 0-1,1 0 1,-1 0 0,1 0 0,-1-1-1,1 1 1,-1 0 0,1 0 0,-1 0 0,1 0-1,-1 0 1,0-1 0,1 1 0,-1 0-1,1 0 1,-1-1 0,1 1 0,-1 0-1,0 0 1,1-1 0,-1 1 0,0-1-1,1 1 1,3-9-1790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9T23:45:21.184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32 4 6144,'0'-4'3456,"-4"8"-3136,0-1-896,0 4-416,0 0-416,0-1-192,1 4-256,-5-3-96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9T23:45:21.892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1 3456,'0'7'1299,"0"-5"-1336,0 1-1,0 0 1,0-1-1,0 1 0,0-1 1,1 1-1,0-1 1,-1 1-1,1-1 0,0 1 1,0-1-1,2 4 1,1 2 148,-1-1 0,0 1 0,0 0 0,2 10 0,-3-9-4,1 0-1,0-1 0,5 12 1,-4-13 123,0 1 0,-1 0-1,0-1 1,-1 1 0,0 0 0,0 0 0,-1 1 0,0-1 0,0 9-1,-1-11-187,-1 1 0,0-1 0,0 0 0,-3 10 0,2-10-119,0 0 0,1 0 0,0 0 0,-1 9-1,2-15 42,1 0-1,-1 0 1,0 0-1,1 1 1,-1-1-1,1 0 1,-1-1-1,0 1 1,1 0-1,-1 0 1,0 0-1,1 0 1,-1 0-1,0 0 1,1 0-1,-1 0 1,0 0-1,1-1 1,-1 1-1,0 0 1,0 0-1,1 0 1,-1-1-1,0 1 1,0 0-1,1-1 1,-1 1-1,0 0 1,0 0-1,1-1 1,12-12-209,17-28 170,-19 25 630,1 1 0,0 0-1,17-15 1,89-84 1429,-118 114-1983,0-1-1,1 1 0,-1 0 0,0 0 1,1-1-1,-1 1 0,0 0 0,0-1 0,1 1 1,-1 0-1,0-1 0,0 1 0,0 0 1,0-1-1,1 1 0,-1 0 0,0-1 1,0 1-1,0-1 0,0 1 0,0 0 0,0-1 1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2T07:46:32.415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13 15,'-2'-3,"-3"0,1 0,4 1,4 0,4 1,2 1,2-1,1 4,-4 2,-6 3,-5 2,-5 2,-1 1,1 0,4-2,2 0,2-3</inkml:trace>
  <inkml:trace contextRef="#ctx0" brushRef="#br0" timeOffset="421.646">206 104</inkml:trace>
  <inkml:trace contextRef="#ctx0" brushRef="#br0" timeOffset="1615.351">269 117,'30'20,"-29"-19,-1 0,0 0,1 0,0 0,-1 0,1 0,-1 0,1 0,0 0,0-1,0 1,-1 0,1 0,0-1,0 1,0-1,0 1,0-1,0 1,0-1,0 1,0-1,1 0,-1 0,0 0,0 1,0-1,0 0,0 0,0-1,1 1,-1 0,0 0,0 0,0-1,0 1,0-1,0 1,0-1,0 1,0-1,0 1,0-1,0 0,-1 0,0 0,0 0,-1 0,1 0,0 0,-1 0,1 0,-1 0,1 0,-1 0,1 0,-1 1,0-1,1 0,-1 0,0 1,0-1,1 0,-1 1,0-1,0 1,0-1,0 1,0 0,0-1,0 1,0 0,0-1,0 1,0 0,-1 0,0-1,-170-50,156 45</inkml:trace>
  <inkml:trace contextRef="#ctx0" brushRef="#br0" timeOffset="2189.931">116 65</inkml:trace>
  <inkml:trace contextRef="#ctx0" brushRef="#br0" timeOffset="7433.972">0 143,'2'0,"1"0</inkml:trace>
  <inkml:trace contextRef="#ctx0" brushRef="#br0" timeOffset="10170.344">26 271,'33'-14,"46"-10,-34 24,-37 1,-1-1,1 0,0 0,0 0,0-1,-1 0,1-1,0 0,-1 0,1 0,-1-1,0 0,7-5,50-30,-50 33,-18 10,-5-2,0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9-09-17T18:15:47.805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51A217D-B816-40C8-9CE0-274C032B8EEE}" emma:medium="tactile" emma:mode="ink">
          <msink:context xmlns:msink="http://schemas.microsoft.com/ink/2010/main" type="writingRegion" rotatedBoundingBox="19823,16752 22675,16752 22675,17226 19823,17226"/>
        </emma:interpretation>
      </emma:emma>
    </inkml:annotationXML>
    <inkml:traceGroup>
      <inkml:annotationXML>
        <emma:emma xmlns:emma="http://www.w3.org/2003/04/emma" version="1.0">
          <emma:interpretation id="{AC9F469A-7395-4FEA-9179-E1CA3CF3AF67}" emma:medium="tactile" emma:mode="ink">
            <msink:context xmlns:msink="http://schemas.microsoft.com/ink/2010/main" type="paragraph" rotatedBoundingBox="19823,16752 22675,16752 22675,17226 19823,1722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285CC67-E99A-467D-938E-8FE5D657CD69}" emma:medium="tactile" emma:mode="ink">
              <msink:context xmlns:msink="http://schemas.microsoft.com/ink/2010/main" type="line" rotatedBoundingBox="19823,16752 22675,16752 22675,17226 19823,17226"/>
            </emma:interpretation>
          </emma:emma>
        </inkml:annotationXML>
        <inkml:traceGroup>
          <inkml:annotationXML>
            <emma:emma xmlns:emma="http://www.w3.org/2003/04/emma" version="1.0">
              <emma:interpretation id="{A6251737-3696-4F2A-AFEB-3E9B19603B27}" emma:medium="tactile" emma:mode="ink">
                <msink:context xmlns:msink="http://schemas.microsoft.com/ink/2010/main" type="inkWord" rotatedBoundingBox="19823,16752 22675,16752 22675,17226 19823,17226"/>
              </emma:interpretation>
              <emma:one-of disjunction-type="recognition" id="oneOf0">
                <emma:interpretation id="interp0" emma:lang="en-US" emma:confidence="0">
                  <emma:literal>☺</emma:literal>
                </emma:interpretation>
                <emma:interpretation id="interp1" emma:lang="en-US" emma:confidence="0">
                  <emma:literal>€</emma:literal>
                </emma:interpretation>
                <emma:interpretation id="interp2" emma:lang="en-US" emma:confidence="0">
                  <emma:literal>£</emma:literal>
                </emma:interpretation>
                <emma:interpretation id="interp3" emma:lang="en-US" emma:confidence="0">
                  <emma:literal>}</emma:literal>
                </emma:interpretation>
                <emma:interpretation id="interp4" emma:lang="en-US" emma:confidence="0">
                  <emma:literal>e</emma:literal>
                </emma:interpretation>
              </emma:one-of>
            </emma:emma>
          </inkml:annotationXML>
          <inkml:trace contextRef="#ctx0" brushRef="#br0">0 196 0,'11'0'782,"-11"12"-736,23-12-46,-11 0 32,-1 0 15,-11 11-47,12-11 15,-12 12 1,12-12 15,-1 0 0,-11 11 1,12-11-17,-12 12 1,23-12-1,-12 0 1,1 0 0,-12 12 15,11-12-15,1 0-16,-12 23 31,11-23-31,1 0 31,11 0 16,-11 0-16,-1 0 16,1 0-31,-1 0 31,1 0-47,-12 11 0,34-11 15,-22 0 1,0 0-16,-1 0 15,1 0 1,-1 0 0,1 0 15,11 0 0,-12 0-15,1 0 46,-1 0-30,1 0-17,0 0 1,-1 0 31,12 0-47,-11 12 15,-1-12 1,1 0 0,-1 0-16,1 11 15,-1-11 1,-11 12-16,24-12 31,-13 0-31,1 0 31,-1 0-15,1 0 0,-1 11-16,1 1 15,11-12 1,-12 0 15,24 0-31,-23 0 0,-1 0 16,1 0-16,11 23 15,0-23-15,12 0 16,-24 0-16,1 12 16,-1-12-16,1 0 0,22 0 31,-22 11-31,-1-11 15,1 0-15,0 0 16,-1 0 0,1 0-1,11 0 1,-12 0-16,1 12 31,22-12-31,-22 0 16,11 0-16,-11 0 15,-1 0-15,1 0 16,-1 0 0,1 0-1,-1 0 1,24 0 0,-23 0-1,-1 0-15,1 0 31,-1 0-15,1 0 31,11 0-47,-12 0 0,1 0 16,-1 0-1,1 0-15,0 0 16,-1 0-16,12 0 15,-11 0 1,-1 0 0,1 0-1,-1-12-15,36 12 0,-24 0 16,11-23 0,1 23-16,-24 0 15,1-12 1,11 12-16,12 0 31,-12-11-15,11-1-16,-22 12 15,0 0-15,-1 0 0,1 0 16,11 0-16,0 0 16,-12 0-1,1 0-15,-1 0 16,1 0-1,0 0-15,-1 0 16,12 0-16,-11 0 16,-1 0-16,1-11 15,-1 11-15,1 0 16,-1 0 0,13-12 15,-13 12-31,1 0 15,-1 0-15,1 0 0,-1 0 16,24 0-16,-24 0 16,1 0-1,0 0-15,-1 0 32,1 0-32,-1 0 0,12 0 31,-11 0-31,-1 0 0,1 0 15,-1 0-15,1 0 0,23 0 16,-24 0-16,1 0 16,-1 0-16,1 12 15,-1-12-15,12 0 16,1 0 0,-13 0-1,1 0-15,-12 11 16,11-11-16,12 0 0,-11 0 15,-1 0 1,1 0 0,-1 0-16,1 0 15,0 0 17,-1 0-32,12 0 0,-11 0 15,-1 0-15,1 0 47,-1 0-47,1 0 16,-1 0-16,13 0 31,-13 0-31,1-11 125,-1-1-125,-11-11 94,0 12-16,0-1 16,0 1-94,0-1 109,0 0-109,0 1 16,0-12-16,0 11 31,0 1-31,12 11 31,-12-12-15,0 1-1,11 11-15,-11-12 0,0 1 16,0-13 15,0 13-15,0-1 46,0 1-62,12-1 16,-12 1 0,0-1-16,0 1 0,0-12 15,0 11 1</inkml:trace>
          <inkml:trace contextRef="#ctx0" brushRef="#br0" timeOffset="1810.43">-12 219 0,'-23'0'203,"12"-11"-187,11-1-16,-12 12 16,0-11-16,12-1 15,-11 12-15,11-11 16,0-24 0,-12 12-1,12 11-15,-11 1 16,11-1-16,0-11 15,-23 12 1,23-1-16,0 1 16,0-1-1,0 0 17,0 1-32,-12-12 0,1 23 15,11-12-15,-12 12 31</inkml:trace>
        </inkml:traceGroup>
      </inkml:traceGroup>
    </inkml:traceGroup>
  </inkml:traceGroup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2-09-18T23:11:22.283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13 31 27,'0'0'13,"-17"-9"0,17 9 1,0 0-2,0 0-2,0 0-3,0 0-1,0 0 0,0 0-2,0 0 0,0 0-1,0 0 0,0 0-1,0 0 0,0 0-1,0 0 0,0 0-1,0 0 0,0 0 0,0 0 0,0 0 0,17-2 0,-17 2 0,0 0 1,20-7-1,-20 7 1,19-4-1,-19 4 1,19-4 0,-19 4-1,20 0 1,-20 0 0,19 0-1,-19 0 1,20 0 0,-20 0-1,23-3 1,-23 3 0,24-2-1,-24 2 1,21 0 0,-21 0-1,20 4 1,-20-4-1,17 5 1,-17-5-1,17 7 0,-17-7 1,19 2-1,-19-2 0,16 2 0,-16-2 1,17 4-1,-17-4 0,17 2 1,-17-2-1,17 1 1,-17-1-1,17-1 0,-17 1 1,17-4 0,-17 4-1,0 0 1,22-4 0,-22 4-1,0 0 1,17 0-1,-17 0 1,0 0-1,17 2 1,-17-2-1,0 0 0,18-2 1,-18 2-1,17-2 0,-17 2 0,17-1 1,-17 1-1,0 0 0,22 1 0,-22-1 1,17 2-1,-17-2 0,0 0 1,21-2-1,-21 2 0,18-3 0,-18 3 0,19-2 0,-19 2 1,0 0-1,26 0 0,-26 0 0,0 0 0,21 4 0,-21-4 0,0 0 0,22 0 0,-22 0 0,0 0 0,23 1 0,-23-1 0,0 0 0,19 4 0,-19-4 0,0 0 0,0 0 0,18 4 1,-18-4-1,0 0 0,0 0 0,0 0 0,0 0 0,17 2 0,-17-2 0,0 0 1,0 0-1,0 0 0,0 0 0,0 0 0,17 5-4,-17-5-10,0 0-7,0 0-1,0 0 0,-6 20-1</inkml:trace>
  <inkml:trace contextRef="#ctx0" brushRef="#br0" timeOffset="1791">20 1406 24,'0'0'13,"-17"-11"0,17 11 1,0 0 0,0 0-2,0 0-3,0 0-1,0 0-2,0 0 0,0 0-2,0 0 1,0 0-1,0 0 0,0 0-1,0 0 0,0 0-1,0 0 0,0 0-1,0 0 1,0 0-1,0 0 0,11 19-1,-11-19 1,0 0 1,17 9-1,-17-9 0,0 0 1,21 7-1,-21-7 0,20 2 0,-20-2 0,23 2 0,-23-2 0,26 0-1,-26 0 1,24-4 0,-24 4 0,23-4 0,-23 4 1,22-1-1,-22 1 0,19-2-1,-19 2 1,20 2-1,-20-2 1,23-2-1,-23 2 0,24-4 0,-24 4 0,24-4 0,-24 4 0,25-1 0,-25 1 0,20 1 1,-20-1-1,19 6 0,-19-6 0,0 0 1,22 9-1,-22-9 0,0 0 0,25 4 0,-25-4 0,17-2 0,-17 2 1,18-2-1,-18 2 0,21 0 0,-21 0 0,26 4 0,-26-4 0,28 7 0,-28-7 0,32 9 0,-32-9 0,32 6 0,-32-6 0,30-2 1,-30 2-1,26-7 0,-26 7 0,26-11 0,-26 11 0,26-13 0,-26 13 1,26-11-2,-26 11 1,28-9 0,-28 9 0,28-8 0,-28 8 0,28-7 0,-28 7 1,28-6-1,-28 6 0,27-5 0,-27 5 0,24-4 0,-24 4 0,24-4 0,-24 4 0,26-1 0,-26 1 0,27-4 0,-27 4 0,24-4 0,-24 4 0,24-3 0,-24 3 0,25-4 0,-25 4 0,20-2 0,-20 2 0,19-2 1,-19 2-1,17-2 0,-17 2 0,0 0 0,22-1 0,-22 1 0,19 3 0,-19-3 1,17 4-1,-17-4 0,0 0 0,24 5 0,-24-5 0,0 0 0,20 6 0,-20-6 0,0 0 0,23 5 1,-23-5-1,17 4 0,-17-4 0,0 0 0,20 6 1,-20-6-1,0 0 0,0 0 0,0 0-2,17 2-4,-17-2-17,0 0-1,0 0 0,0 0-2,-19-21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2-09-18T23:11:03.063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1655 5 1,'-16'12'4,"16"-12"0,0 0 1,0 0 0,0 0 2,0 0 0,0 0-1,0 0 0,0 0 0,0 0-1,0 0-1,0 0 0,0 0-1,-17 10-1,17-10 0,0 0 0,0 0 0,0 0 0,0 0-1,-18-2 1,18 2 0,0 0 2,-17-2-2,17 2 0,0 0 1,0 0-1,-20-7 1,20 7-1,0 0-1,0 0 1,-21-8-1,21 8 1,0 0 0,-20-2 0,20 2 0,0 0 0,-20 0 1,20 0-1,-17 0 1,17 0 0,0 0 0,-20-3-1,20 3 1,-17-2-1,17 2 0,-20-2 0,20 2 0,-22 4-1,22-4 0,-26 5 0,26-5 0,-26 8 0,26-8-1,-22 5 1,22-5 0,-22 2 0,22-2 1,-19-2-1,19 2 0,-18-4 0,18 4 0,-18-5 0,18 5 0,-19-6 0,19 6-1,-24-1 0,24 1 1,-28 5-1,12 1 0,-5 1 0,3 2 0,-2-2 1,-1 4-1,1-3 1,-2 3-1,0-4 1,1 1-1,5-3 1,-4 1 0,3-5-1,0 3 1,17-4-1,-25 0 1,25 0-1,-23-2 1,23 2-1,-18-3 1,18 3-1,0 0 2,-20-6-2,20 6 1,0 0-1,-19-9 1,19 9-1,0 0 0,-20-9 1,20 9-1,-17-2 0,17 2 0,-20 2 0,20-2 0,-22 1 0,22-1 0,-24 4 0,24-4 1,-24 2-1,24-2 0,-22-2 0,22 2 0,-21-2 0,21 2 0,-22-3 0,22 3 0,-22-2 0,22 2 1,-24-2-1,24 2 0,-24-4 0,24 4 0,-26-2 0,26 2 0,-27-3 0,27 3 0,-30-4 0,30 4 0,-26-4 0,26 4 0,-26-3 1,26 3-1,-24-4 0,24 4 1,-26-5-1,26 5 1,-27-8-1,27 8 1,-24-7-1,24 7 0,-28-7 1,28 7-1,-22-6 0,22 6 0,-20 0 0,20 0 0,-17 2 0,17-2-1,0 0 1,-18 7 0,18-7 0,0 0 0,0 0 0,0 0 0,-17 15-1,17-15 1,0 0 0,-11 22 0,11-22 0,-11 26-1,5-10 1,6-16 0,-16 31 0,16-31 0,-15 32 0,9-16 0,6-16 0,-13 28 0,13-28 0,-11 29 0,8-12 0,3-17-1,-8 31 1,8-31 0,-7 31 0,5-14 0,-2-1 0,3 3 0,-1-3 0,-2 2 0,2 3 0,0-3 0,0 0 0,1 1 0,1-3 0,-2 1 0,2-17 0,-2 29 1,2-29-1,-4 28 0,4-28 0,-2 26 0,2-26 1,-1 31-1,1-31 0,-4 33 0,4-17 0,-2 3 0,2 3-1,-2-2 1,0 2 0,2-22 0,-3 35 0,3-35 0,-4 35 0,4-35 0,-4 27 0,4-27 0,-2 28 0,2-28 0,-1 24 0,1-24 0,-2 26 0,2-26 0,-2 25 0,2-25 0,2 24 0,-2-24-1,3 26 1,-3-26 0,4 27 0,-4-27 0,2 28 0,-2-28 0,2 29 1,-2-12-1,-2-1 0,2 1 0,0-17 0,-4 31 0,4-31 0,-2 33 0,2-33 0,-3 33 0,3-14 0,0 1 0,0 0 0,-2 0 0,2 2 0,0-3 0,-2 1 0,2 0 0,0-1 0,-2 1 0,0 0 0,0 0 0,1 2 0,-1 0 0,0 0 0,0 2 0,0-2 0,2-1 0,-2 1 0,2-2 0,0 0 0,0 0 0,-1 2 0,-3 2-1,2 0 1,-2 2 0,1-1 1,-1 1-1,0 0 0,2-4 0,-1 0 0,3-6 0,-2 3 0,2-19 0,0 29 0,0-29 0,0 26 0,0-26 0,0 31 0,0-31 0,2 31 0,0-14 0,-2 0 1,1 1-1,1-2 0,0 1 0,0-1 0,-2 1 0,0-17 0,4 31 0,-4-31 0,3 31 0,-3-31 0,4 30 0,-2-14 1,-2-16-1,2 30 0,-2-14 0,0-16 0,2 32 0,-2-32 0,0 31 0,0-31 0,3 29 0,-3-29 0,4 22 0,-4-22 0,4 19 0,-4-19 0,3 16 0,-3-16 0,0 0 0,8 24 0,-8-24 0,3 17 0,-3-17 0,6 16 0,-6-16 0,5 17 0,-5-17 1,0 0-1,6 18 0,-6-18 0,0 0 0,0 0 0,9 17 0,-9-17 0,0 0 0,9 16 0,-9-16 0,0 0 0,13 22 0,-13-22 0,10 17 0,-10-17 0,7 16 0,-7-16 0,0 0 0,0 0 0,15 20 0,-15-20 0,0 0 0,0 0 0,20 11 0,-20-11 0,0 0 0,0 0 0,22 4 0,-22-4 0,0 0 0,17 4 0,-17-4 0,0 0 0,0 0 0,20 5 0,-20-5 0,0 0 0,0 0 0,20 4 0,-20-4 0,0 0 0,17 0 0,-17 0 0,0 0 0,18 0 0,-18 0 0,0 0 0,19 0 0,-19 0 0,0 0 0,17 0 0,-17 0 0,0 0 0,18 0 0,-18 0 0,0 0 0,24-2 0,-24 2 0,18 2 0,-18-2 0,19 5 0,-19-5 0,17 6 0,-17-6 0,0 0 0,20 7 0,-20-7 0,0 0 0,20 2 0,-20-2 0,17-2 0,-17 2 0,24-3 0,-24 3 0,26-6 0,-26 6 0,29-2 0,-29 2 0,28-2 0,-28 2 0,26 0 0,-26 0 0,20 2 0,-20-2 0,17-2 0,-17 2 0,16-1 0,-16 1 0,17-4 0,-17 4 0,20-4 0,-20 4 0,22-5 0,-22 5 0,26-2 0,-26 2 0,24-2 0,-24 2 0,24 0 0,-24 0 0,24 0 1,-24 0-1,22 0 0,-22 0 0,22-2 0,-22 2 0,26-3 0,-26 3 0,28 0 0,-28 0 0,28 1 0,-28-1 0,24 6 1,-24-6-1,18 4 0,-18-4 0,0 0 0,18 5 0,-18-5 0,0 0 0,17 4 0,-17-4 0,0 0 0,24 9 0,-24-9 0,20 7 0,-20-7 0,24 10 0,-24-10 0,26 7 0,-26-7 0,28 2 0,-28-2 0,26-2 0,-26 2 1,26-2-1,-26 2 0,24-2 0,-24 2 1,24-2-1,-24 2 0,25 2 0,-25-2 0,28 6 0,-28-6 0,30 5 0,-30-5 1,27 8-1,-27-8 0,26 5 0,-26-5 0,28 2 0,-28-2 0,31-2 0,-12 2 0,-3-2 0,5 0 0,-3 2 0,1-1 0,-1 2 0,-1-1 0,-1 0 0,1 2 0,-1-2 0,-16 0 0,32 0-1,-16-2 1,1 2 0,2 0 0,-3 0 0,3 0 0,-3 0 0,3 2 0,-3 0 0,1 0 0,-1 0 1,1-2-1,-17 0 0,28 2 0,-28-2 0,27-2 0,-27 2 0,24-2 0,-24 2 0,24-2 1,-24 2-1,26 0 0,-26 0 0,26 4 0,-26-4 1,26 5-1,-26-5 0,26 4 0,-26-4 1,22 4-1,-22-4 0,22 3 1,-22-3-1,24 6 1,-24-6-1,24 7 0,-24-7 1,26 7-1,-26-7 0,29 6 1,-29-6-1,34 7 1,-18-3 0,5 0 0,-3-1-1,2 1 1,-20-4 0,35 7 0,-18-5-1,-17-2-1,33 4-6,-33-4-13,26-7-5,-26 7-1,17-19 0,-17 19-2,2-33 2</inkml:trace>
  <inkml:trace contextRef="#ctx0" brushRef="#br0" timeOffset="4866">1580 991 0,'0'0'1,"0"0"0,0 0 2,18 13 1,-18-13 2,0 0 1,0 0 0,0 0 0,0 0 1,0 0-1,0 0-1,0 0-1,15-18 0,-15 18-1,0 0 1,0 0 0,0 0 2,0 0-1,0 0 0,0 0-1,0 0 0,0 0-1,0 0-1,0 0 0,0 0 1,0 0 0,0 0 0,0 0 1,0 0-1,0 0 0,0 0 1,-11-17-2,11 17 0,0 0-2,0 0 1,0 0-1,-20-4 0,20 4 1,0 0-1,-23-1 1,23 1 0,-18 0 1,18 0-1,-20-2 0,20 2 0,-23-2-1,23 2 0,-24-4 0,24 4 0,-25-5-1,25 5 1,-28-6-1,28 6 0,-28-5 1,28 5 0,-27-6-1,27 6 1,-24-4-1,24 4 0,-23-5 1,23 5-1,-20-4 0,20 4 0,-16-5 1,16 5-1,-17-4 1,17 4-1,0 0 1,-24-5-1,24 5 1,-17-4-1,17 4 0,-16-2 1,16 2-1,-19-2 0,19 2 1,-20-2-1,20 2 0,-22-1 1,22 1-1,-28-2 1,28 2-1,-29 0 1,12 2-1,-2-1 1,1 1-1,-2 0 1,-1 2-1,3-1 1,-1 1-1,1 0 0,18-4 1,-31 5-1,31-5 0,-26 4 0,26-4 1,-22 0-1,22 0 0,-19-2 0,19 2 0,0 0 0,-20-5 0,20 5 0,0 0 0,0 0 1,-20-2-1,20 2 0,0 0 0,-19 0 0,19 0 0,-18 2 0,18-2 0,-24 3 0,24-3 0,-28 6 0,28-6 0,-30 5 0,30-5 0,-27 6 1,27-6-1,-24 3 0,24-3 0,-17 0 0,17 0 0,0 0 0,0 0 0,0 0 0,0 0 0,-16-1 0,16 1 1,0 0-1,0 0 0,0 0 0,0 0 0,-21 0 1,21 0-1,0 0 0,-16 3 0,16-3 0,0 0 0,-17 6 0,17-6 0,0 0 0,0 0 0,-17 5 0,17-5 0,0 0 0,0 0-1,0 0 1,0 0 0,-16 19 0,16-19-1,0 0 1,-4 16 0,4-16 0,0 0 0,-7 24 0,7-24 0,-4 22 0,4-22 0,-4 28 0,4-28 0,-1 29-1,-1-12 1,2-1 0,2 3 0,-2-1 0,1 0 0,1 2 0,0 4 0,2-2 0,-2 2-1,-1 0 1,3 0 0,0 0 0,-2 0-1,1 0 1,1 0 0,0 1 0,-1-3 0,-1 2-1,0 0 1,0-2 0,0 0 0,0-2 0,-2-1 0,2-3-1,-2 1 1,1-1 0,-1-16 0,0 32 0,2-16 0,-2 1 0,-2 5 0,2-2 0,-1 2-1,1-2 1,0 2 0,0-2 0,-2 1 0,4-3 0,-2-18 0,3 29 0,-3-29-1,4 26 1,-4-26 0,4 20 0,-4-20 0,3 22 0,-3-22 0,2 22 0,-2-22 0,2 23 1,-2-23-1,2 20 0,-2-20 0,0 18 0,0-18 0,2 18 0,-2-18 0,0 17 0,0-17 0,0 0 0,3 20-1,-3-20 1,0 0 0,4 19 0,-4-19 0,0 0 0,7 16 0,-7-16 0,0 0 0,0 0 0,0 0 0,10 17 0,-10-17 0,0 0 0,0 0-1,0 0 1,0 0 0,16 11 0,-16-11 0,0 0 0,0 0 0,19 7 0,-19-7 0,0 0-1,0 0 1,20 6 0,-20-6 1,0 0-1,0 0-1,22 9 2,-22-9-1,0 0 0,19 9 0,-19-9 0,0 0 0,18 9 0,-18-9 0,0 0 0,19 11 0,-19-11 0,0 0 0,22 9 0,-22-9 0,0 0 0,24 4 0,-24-4 0,20 4 0,-20-4 0,20 1 0,-20-1 0,22 4 1,-22-4-1,23 6 0,-23-6 0,18 5 0,-18-5 1,19 4-1,-19-4 1,0 0-1,22 4 0,-22-4 1,0 0-1,24 5 1,-24-5-1,20 7 0,-20-7 0,26 10 1,-26-10-1,26 9 0,-10-6 0,-16-3 0,28 2 0,-28-2 0,28 0 0,-28 0 0,25 0 0,-25 0 0,23 2 0,-23-2 0,20 2 0,-20-2 0,22 2 0,-22-2 0,19 2 0,-19-2 0,20 0 0,-20 0 0,20 1 0,-20-1 1,20 0-1,-20 0 0,21 2 0,-21-2 0,22-2 0,-22 2 0,24 0 0,-24 0 0,28 2 0,-28-2 0,27 4 0,-27-4 1,28 4-1,-28-4 0,28 0 0,-28 0 0,31-2 1,-31 2-1,28-4 0,-28 4 1,27-5-1,-27 5 1,24-2-1,-24 2 0,21 0 1,-21 0-1,22-2 0,-22 2 0,26 2 0,-26-2 1,24 2-1,-24-2 0,27-4 0,-27 4 0,28-2 0,-28 2 0,24-4 1,-24 4-1,26-1 0,-26 1 0,24 0 0,-24 0 0,28 1 0,-28-1 1,25-1-1,-25 1 0,24-2 0,-24 2 0,21-4 0,-21 4 1,22 2-1,-22-2 0,20 4 0,-20-4 1,22 3-1,-22-3 0,24 4 0,-24-4 0,24 0 0,-24 0 0,24 0 0,-24 0 0,24 2 0,-24-2 0,22 2 0,-22-2 0,23 1 0,-23-1 1,20-3-1,-20 3 0,20-6 0,-20 6 0,20-5 1,-20 5-1,19-4 0,-19 4 1,0 0-1,22-4 0,-22 4 0,0 0 0,20-1 0,-20 1 0,0 0 0,24 0 0,-24 0 0,21 1 0,-21-1 0,20 2 0,-20-2 1,20 4-1,-20-4 0,0 0 0,22 5 0,-22-5 0,0 0-1,0 0-2,0 0-3,17 11-8,-17-11-12,0 0-1,0 0 0,0 0-1,0 0 1,-5-16 2,5 16 2</inkml:trace>
  <inkml:trace contextRef="#ctx0" brushRef="#br0" timeOffset="8575">1563 870 0,'0'0'1,"0"0"0,4 16 4,-4-16 2,0 0 2,0 0 1,0 0 1,0 0-1,0 24 2,0-24-1,0 0-3,0 0-2,0 0-1,0 0-1,0 0 1,0 0 0,0 0-1,0 0 1,0 0-1,20 9 0,-20-9 0,0 0-1,19 6 0,-19-6-1,0 0 0,24 7 0,-24-7 0,16 4 0,-16-4 0,22 2-1,-22-2 1,24 2 0,-24-2 0,26 0 0,-26 0-1,30 1 0,-30-1 0,27 2 0,-27-2 0,30 2 0,-30-2-1,28-4 0,-28 4 1,27-5-1,-27 5 1,26-7-1,-26 7 0,22-6 1,-22 6-1,19-2 1,-19 2 1,0 0-2,16 0 1,-16 0-1,0 0 1,0 0-1,17 2 0,-17-2 1,0 0-1,0 0 0,0 0 0,17 0 1,-17 0-1,0 0-1,0 0 0,16 4 0,-16-4-3,0 0-4,20 2-5,-20-2-8,17-2 0,-17 2-2,0 0 2,17-2 0,-17 2 1,0 0 4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3-09-17T18:01:10.809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312-1 20,'0'0'12,"-19"2"1,19-2 0,0 0 1,0 0 1,-17 6-5,17-6-1,0 0-2,-19-3 0,19 3 1,-16-7 0,16 7 0,-19-4-1,19 4-1,-23 4-2,23-4 0,-27 20-2,12-2-1,-2 0-1,-3 5-1,1 2 1,0 1 0,1 0-1,0 2 1,4-2 0,3-1 0,1-3 0,4 0 0,2 0 0,4-4 0,2-2 0,1-1 0,-3-15 1,13 23-1,-13-23 3,18 16-3,-18-16 1,21 10 0,-21-10 0,25 5-1,-25-5 0,28 1 1,-28-1-1,27 0 0,-12 2 0,-15-2 0,24 5 0,-24-5 1,22 6-1,-22-6 1,23 9 0,-23-9-1,27 7 0,-11-4 0,2 0 0,1 2 0,0 0 0,2 2 0,-1 1 0,1 3 0,-2 1 0,0 1 0,1-5 0,-1 2 0,2-5 0,-2-1 0,1-2 0,1-2 0,0 0 0,3 0 0,-2 2-1,1-2 1,1 3 0,0 0 0,2-1 0,0 1 0,3-3 0,0 0 0,1-1 0,4-1 0,-4 0 0,3 1 0,-3-1 0,2 2 0,-3 2 0,-1 1 0,-1 0 0,-3 2 0,2 0 0,-4-2 0,1 2 0,-2 0 0,3 0 0,-3 2 0,0-4 0,1 2 0,1-4 0,2 0 0,0-1 0,0-1 0,-2 0 0,3-1 0,-2 2 0,-2 0 0,1 2 0,-2 2 0,-2-1-1,-2 3 2,2-1-1,-3 2-1,3-2 1,-1 1 0,1-1 0,-1 2 0,5-1 0,-3 2 0,5-1 0,-1 1 0,0-1 0,2-2 0,2-2 0,3-3 0,-2-2 0,3-3 0,-3-1 0,3-1 0,-3 1 0,0 1 0,-3 0 0,-2 2 0,0 3 0,-3-2 0,2 0 0,-1 1 0,-1-1 0,2-1 0,2 0 0,1-1 0,0 1 0,-1 1 0,1 1 0,0 2 0,-2 1 0,0 0 0,-5 1-1,-1-1 1,0 1 0,-2-2 0,0 3 0,-1-4 0,1 1 0,-3-1 0,3-1 0,0 1 0,4-4 0,-4 3 0,1-4 0,1 0 0,-4-2 0,3-1 0,-3 0 0,-14 8-1,27-18 0,-12 6 1,-1 1-1,1-4 0,3 0-1,-2-3 1,1 0 0,1-1 1,-2 1 0,2 0 0,-2 2 0,2 3 0,-2 2-1,1 1 1,-2 4 0,-1 1 0,-14 5-1,21-10 1,-21 10 0,16-12 0,-16 12-1,11-19 1,-11 19-1,13-25 1,-13 25 0,12-28-1,-12 28 1,11-26 1,-11 26-1,6-25 1,-6 25 0,2-23 0,-2 23-1,-3-23 1,3 23-1,-7-22 1,7 22-1,-11-23 1,11 23 1,-19-22-1,19 22-1,-23-19 2,23 19-1,-27-17 0,12 10 0,-2 2-1,-3 4 0,-4-1 0,-3 5-2,-2-3-2,0 2-15,-2-2-4,-4-11-1,11-2-2,-3-17 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20-09-22T17:16:10.248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100 0 0,'12'0'312,"-12"13"-265,-12-1-47,12 1 16,-13-13-1,13 12-15,-25-12 16,25 25-16,0-12 31,-12-13-31,12 12 16,0 1 15,-13-13-15,13 12-1,0 1 1,-12-13-16,12 12 15,0 13 1,-13-25 0,13 13 15,-12-13-15,12 12-16,0 1 546,0-1-530,12-12-16,1 0 16,-1 0-16,1 0 0,12 0 15,-13 0 1,1 0 0,-1 13-16,1-13 140,-1 0-77,1 0 62,12 0-110,-13 0 1,1 0 15,-1 0-15,-12-13-16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3-09-19T17:27:29.042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8336 13 7,'0'0'8,"0"0"0,1-16 0,-1 16 0,0 0 0,0 0-1,0 0-2,0 0-3,0 0 0,0 0 0,0 0 1,0 0 1,0 0 2,-16 3 1,16-3-1,0 0 0,0 0 0,0 0-2,0 0-1,0 0-1,0 0-2,0 0 2,0 0 0,0 0 0,0 0 1,0 0 1,0 0 0,0 0 0,0 0 0,0 0-2,0 0 0,0 0-1,12 14 0,-12-14-1,0 0 1,14 2 0,-14-2-1,15 0 1,-15 0 1,14 0-1,-14 0 0,18 1 1,-18-1-1,17-1 1,-17 1 0,25-2-1,-25 2 1,24-3 0,-24 3-1,24-3 0,-24 3 0,24 0-1,-24 0 0,18 1 1,-18-1-1,17 4-1,-17-4 1,18 6 0,-18-6 1,16 5-1,-16-5 1,18 5-1,-18-5 1,17 6 1,-17-6-1,20 5 0,-20-5 0,21 3 0,-21-3 0,22 2-1,-22-2 1,21 1-1,-21-1 0,18 0 0,-18 0 0,16 3 0,-16-3 0,16 2 0,-16-2 0,14 3 1,-14-3-1,18 3 0,-18-3 0,16 5 0,-16-5 0,19 3 1,-19-3-1,21 2 0,-21-2 1,23 2-1,-23-2 1,24 1 0,-24-1-1,26 5 1,-12-3 0,-14-2-1,27 5 0,-27-5 0,28 4 1,-28-4-1,27 5 0,-12-3 0,-15-2 0,27 6 0,-27-6 1,26 8-1,-26-8 1,24 13-1,-24-13 1,21 14-1,-21-14 1,19 15-1,-19-15 0,19 16 0,-19-16 0,18 14 0,-18-14 0,19 20 1,-19-20-1,13 22 1,-13-22-1,8 26 1,-6-12-1,-2-14 0,1 29 0,-2-15 1,1 4-1,0-4 0,-2 4 0,1-2 0,-1 0 0,-1 0 0,-1-1 1,1 1-1,-2-2 0,1 0 0,4-14 1,-13 28-1,13-28 0,-16 25 0,16-25 0,-18 23 1,18-23-1,-19 19 0,19-19 0,-23 19 0,23-19 0,-24 16 1,10-8-1,-1-1 0,1-2 0,-1 1 1,-1-3-1,16-3 1,-29 3 0,15-1 0,-2-4-1,1 2 1,-1-1 0,0 1-1,0 0 1,1-2-1,1 1 1,-1-1-1,1 0 1,0-1-1,-1 0 1,1 0-1,-2 0 0,-1 1 0,0 0 0,-1 2 1,-1 0-1,-1 2 0,0-2 1,2 2 0,-3-2 0,3 0 0,1-5 0,-1 1 0,3 0 0,-1-1 1,-1 0-2,2 0 1,-1 2-1,2 3 1,-2 2-1,-2 1 0,0 2 0,1-1 0,-1 1 0,0 0 0,-1-2 0,1-1 1,-3 0-1,2-4-1,-2-1 1,0-1-2,0 6-1,-4-2-1,2 8-3,-4-3-2,6 9-9,3 2-10,2-4 2,11 2-1,5-14 1,0 0 2</inkml:trace>
  <inkml:trace contextRef="#ctx0" brushRef="#br0" timeOffset="2038">9035 511 52,'0'0'19,"0"0"0,0 0 0,0 0-2,0 0-7,0 0-4,7 21-1,-7-21-2,1 27 1,-1-9-1,2 3 1,-4 0-1,2 6 0,-3-3 1,1 3-2,-1 0 0,-2-1 0,1 1-1,0-1-1,0-2 1,0 2 0,0-4 0,0 2 0,-2-1 0,1 1 0,-1-4 1,-2 4-1,0-3 0,0 2 0,-4-1-1,3 2 1,-4 0 0,0 2 0,-2 1-1,-1 2 1,-3-2 0,0 4-1,-2 2 1,-2 3 0,-2 1-1,0-1 1,-3 1 0,0 2 1,-2-1-1,1 2 0,-3-3 1,-2 2-1,-2-4-1,3 2 1,-3-2 0,1 0 0,0 1-1,-1 0 0,-2 0 0,2-1 0,-1-3 1,-5 3-1,1-1 1,-6 1-2,-3-1 1,2 1 0,-2 4 0,-1-1 1,-2 1-1,3-3 1,0 1-1,3-1 1,4-3 0,-4-2-1,2-4 1,3-1-1,2-2 1,2 0-1,-1-3 0,2-2 0,-2 0 0,6-1 0,-3 1 0,1-1 0,-2-2-1,0 1 2,-2 1-1,-1-1 0,-3 1 0,-1 0 0,-2-1 1,-1 3-1,-1-3 1,0 1-1,1-2 1,0-2-1,2-2 1,0-1-1,-1-2 1,-3-2-1,3-2 0,-4-1 0,-1 1 0,-4-2 0,-3 2 0,-2 2 0,-1 1 0,-5 1-1,1 1 1,-3 3-1,0-2 1,1 3-1,1-1 1,3 2-1,2-4 1,5 0 0,0 0 0,3 1 0,3-3 0,0 2 0,3-1-1,-1 1 1,1 2 0,1 0 0,-1-2 0,-3 2 0,0-2 0,1-1 0,-3-2 0,-1-2 0,2-3 0,-2 1 1,0-4-1,1 1 0,1-1 0,-6 0 0,1 2 1,0 1-1,-4 0 0,1 2 0,-4 0-1,-3-2 1,-3 2 0,-2-5 0,1 0 0,-3-2 0,1-1 0,0-2 1,1 0-1,3 1 0,-1 0 0,3 1 0,0 0 0,2 1 0,0-1 0,-4 2 0,2-3 1,-5 1-1,1 0 0,-3 0 0,1 0 0,-2 1 0,2 0 0,-1 2 0,3 2 0,-1 0 0,3-1 0,1 1 0,1-2 0,-2 0 0,1 0 0,-2-3-1,-2-2 1,0-2 0,0 1-1,1-2 1,-1-2-1,2 1 1,3-1 0,3-1 0,2 1 0,2-1 0,-1 1 0,2 2-1,2-1 1,-2-1 0,2 2 0,-1-2-1,0 1 1,2-2 0,0 1-1,2-1 1,2 3 0,1 1 0,3 3 0,4 0 0,3 3 0,3 2 0,3-1 0,3 4-1,1-3 1,2-1 0,1 0 0,1-3 0,2 3 0,0-5-1,3 5 1,-4-5 0,2 2-1,1-3 2,1 3-2,1-1 2,3 1-1,1 1 1,16 2-2,-20-6 2,20 6-1,0 0 0,0 0-1,0 0 1,-14-6 1,14 6-2,0 0 2,-19-5-1,19 5 0,-26-5 0,8 2 0,0-2-1,-1-1 0,0-1 1,1-2-1,2-3 0,16 12 0,-24-24 1,24 24-1,-13-21 1,13 21 0,-6-14 0,6 14 1,0 0-1,0 0 1,0 0-1,0 0 0,-10 14 0,10-14-1,-6 18 0,6-18 1,-4 18-2,4-18 2,8 17-1,-8-17 1,18 12-1,-18-12 1,24 11 0,-9-6 0,-1-1 0,1 4 0,-15-8-1,25 15 1,-25-15-1,28 19 1,-28-19-1,25 23 1,-25-23-1,26 20 0,-11-8 0,1-4 1,-2-2-1,2-1 1,0-2-1,-1 0 1,-1-1-1,-14-2 1,24 6 0,-24-6 0,15 7-1,-15-7 1,0 0 0,0 0 0,14 14 0,-14-14-1,0 0 1,0 0-1,0 0 1,0 0-1,0 0 1,0 0 0,0 0 0,0 0 0,0 0 1,0 0-1,0 0 1,0 0-1,-1-14 1,1 14-1,-16-21 0,16 21 0,-23-26 0,9 15 1,-2-3-1,-4-2 1,3 0 0,-4-2 0,3 2 0,-3-3-1,5 1 1,0-1-1,3 1 1,2 2-1,11 16 1,-18-26-1,18 26 1,-11-17 0,11 17-1,0 0 1,0 0-2,0 0 1,0 0-1,0 0 1,0 0-1,0 0 0,19-7 0,-19 7 1,24 2 0,-24-2 0,26-3 0,-26 3 0,24-7-1,-24 7 1,23-9 0,-9 2 0,-14 7 0,26-9 0,-10 6-1,-2-1 1,4 1 0,-2 0 0,2 0 0,-4-1 0,2 1 0,-16 3 0,25-6 0,-25 6 0,16-3 0,-16 3-1,0 0 1,0 0 0,0 0 0,0 0 0,0 0 0,0 0 0,0 0 0,0 0 0,0 0 0,0 0 0,0 0 0,0 0 0,0 0 0,0 0 0,0 0 0,0 0 0,0 0 0,0 0 0,0 0 0,0 0 1,-7 17-1,7-17 0,-16 10 0,16-10 0,-18 8 0,18-8-1,-22 5 1,22-5 0,-23 6 0,9-1 0,-1-2 0,1 4 0,-4 1 0,1 0-1,-1 0 1,-1 1 0,1 2 0,2-1-1,0 0-1,16-10-9,-21 24-14,21-24 0,-24 9-2,8-17-1,16 8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4-09-16T17:50:14.810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385 745 16,'0'0'9,"0"0"2,-20 0 1,20 0 0,0 0 0,0 0-1,0 0 2,0 0-3,0 0-1,0 0-1,0 0-2,0 0-3,-16-2-1,16 2-1,0 0 1,0 0-1,0 0 2,0 0-1,0 0 1,-16-1 0,16 1 0,0 0 0,0 0-1,-12-18-1,12 18 0,0 0 0,-13-18 0,13 18 0,-10-14 1,10 14-1,-10-18 0,10 18 1,-12-20 1,12 20-1,-13-24 0,13 24-1,-15-25 1,15 25-1,-16-21 1,16 21-1,-19-15-1,19 15 1,-19-12-1,19 12 0,-21-8 0,21 8 0,-21-8 1,21 8-1,-19-12 0,19 12 1,-18-13-1,18 13 1,-19-16 0,19 16 0,-23-19-1,23 19 1,-22-17 0,22 17 0,-23-18-1,23 18 1,-19-19-1,19 19 1,-8-21-1,8 21 1,-1-26-1,1 26 1,3-27-1,-2 13 1,3-1-1,-4 15 0,4-25 0,-4 25 0,4-18 0,-4 18 0,6-18 0,-6 18 0,14-19 0,-14 19 0,20-24 0,-20 24 0,21-25 0,-21 25 0,19-22 0,-19 22 0,14-16 0,-14 16 0,0 0 1,13-16-1,-13 16 0,0 0 0,23-19 0,-23 19 0,17-20 0,-17 20-1,23-19 1,-9 10 0,-14 9 0,27-13 0,-27 13 0,28-11 0,-14 7 0,-14 4 0,26-8 0,-26 8 0,22-4 0,-22 4 1,20-2-1,-20 2 0,14 3 0,-14-3 0,19 3 0,-19-3 0,27 2 0,-10-2 0,4-2 0,2 1 1,-1 1-1,0-3 0,1 3 0,-1-2 0,-1 2 0,-2-2 0,-1 2 1,0-1-1,-2-1 0,-2-1 0,1 1 0,-15 2 0,27-5 0,-13 4 1,2-2-1,1 1 0,0-3 0,-1 2 0,3 0 1,-3 3-1,-2 0 0,-14 0 0,26 3 0,-26-3 0,18 6 0,-18-6 0,16 12 0,-16-12 0,0 0 0,21 13 0,-21-13 0,17 11 0,-17-11 0,20 9 0,-20-9 0,22 10 0,-22-10 0,27 6 0,-27-6 0,28 5 0,-28-5 0,25 5 1,-25-5-1,23 5 0,-23-5 0,17 11 0,-17-11 1,16 10-1,-16-10 0,18 8 0,-18-8 1,22 3-1,-22-3 0,25 0 0,-25 0 0,23-2 0,-23 2 0,20 0 0,-20 0 0,15 0 0,-15 0 0,0 0 0,16 0 0,-16 0 0,0 0 0,16-1 0,-16 1 0,14 0 0,-14 0 0,15 4 0,-15-4 0,16 8-1,-16-8-2,14 13-4,-14-13-9,0 0-12,24 8 1,-24-8 0,15 0-2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4-09-16T17:50:20.453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1840 15 22,'0'0'12,"0"0"1,0 0 1,0 0 0,0 0 1,0 0-4,0 0-1,0 0-3,0 0 0,0 0-2,8-15-1,-8 15 0,0 0-1,0 0-1,0 0 0,0 0 1,0 0-1,16 11 0,-16-11 1,0 0-1,0 0 1,14 13-2,-14-13 1,0 0-1,0 0 0,15 13 0,-15-13 0,0 0-1,14 13 0,-14-13 0,8 17 1,-8-17-1,7 24 0,-7-24 0,4 27-1,0-12 1,-4-15 0,3 22 0,-3-22-1,0 0 2,5 18-1,-5-18 1,0 0 1,0 0-1,0 0-1,-7 17 1,7-17-1,-9 16 0,9-16 0,-12 21-1,12-21 1,-12 18-1,12-18 1,-13 15 0,13-15 0,0 0 0,-16 18 0,16-18 1,0 0-1,-16 16 0,16-16 1,0 0-1,-21 16 0,21-16 1,-18 10 0,18-10 0,-18 8 0,18-8 0,-19 6 0,19-6 0,-16 6 0,16-6-1,-16 15 1,16-15-1,-14 16 0,14-16 0,-12 14 1,12-14-2,0 0 2,0 0-2,0 0 1,0 0 0,0 0 0,0 0-1,0 0 1,0 0 0,0 0-2,0 0 2,15-3 0,-15 3-1,0 0 1,17-2 0,-17 2-1,15 2 1,-15-2 1,16 3-1,-16-3-1,0 0 1,18 2-4,-18-2-5,0 0-13,0 0 0,0 0 0,0 0-2,0 0 1,-4-23-1</inkml:trace>
  <inkml:trace contextRef="#ctx0" brushRef="#br0" timeOffset="2119">97 24 24,'0'0'8,"0"0"1,0 0 0,0 0-3,-18 13-1,18-13 0,0 0 0,0 0 0,0 0 0,0 0 1,0 0-1,-11 14-1,11-14-1,0 0-1,0 0-2,0 0 1,0 0-1,-8 18-1,8-18 2,0 0-1,-8 14 1,8-14 0,0 0 0,-10 15 0,10-15 0,0 0-1,-11 17 1,11-17-1,0 0 0,-10 16 0,10-16 0,0 0 0,-8 15 0,8-15 0,0 0 1,-5 16 0,5-16-1,0 0 1,-1 17-1,1-17 1,0 0-1,-5 14 0,5-14 0,0 0 1,-2 18-1,2-18 1,0 14 1,0-14 0,0 0 0,5 20 0,-5-20 0,0 0 0,3 15-1,-3-15 0,0 0-1,7 16 1,-7-16-1,0 0 0,14 16 1,-14-16 0,0 0 0,15 13 1,-15-13-1,14 7 1,-14-7-1,0 0 1,21 9-1,-21-9-1,16 7 1,-16-7 1,19 4-1,-19-4 1,21 5 0,-21-5 1,26 0-1,-26 0 0,29 0 1,-15 0-1,1 0-1,-15 0 0,27 3 0,-27-3-1,24 5 0,-24-5 1,21 6-1,-21-6 0,26 2 0,-26-2 0,27-3 0,-13 0 0,1 1 1,-1-3-1,-14 5 0,26-5 1,-26 5-1,21-1 0,-21 1 1,17 1-1,-17-1 2,20 2-2,-20-2 0,22 2 1,-22-2 0,20 1 0,-20-1-1,23 2 1,-23-2 0,16 1 0,-16-1 0,14 5-1,-14-5 1,15 8-1,-15-8 1,14 10-1,-14-10 1,14 8-1,-14-8 0,15 5 0,-15-5-1,16-2 2,-16 2-2,19-2 1,-19 2-1,19-1 1,-19 1 0,18 0 0,-18 0 0,18 1 0,-18-1 0,17 2 1,-17-2 1,21-3-1,-6 1 0,-15 2 0,29-6 1,-13 3-1,0 1 0,1 2-1,1 0 1,0 5-1,-2 0 0,0 1 0,-2 0 1,2 1-1,-1-1 0,2-1 0,0-3 0,0-1 0,1-1 1,3 2-1,-2-2 0,0 0 0,0 1 1,-1 1-1,-2 1 0,-1 2 0,-15-5 0,24 8 1,-24-8-1,19 9 0,-19-9 0,21 7 0,-21-7 0,26 1 0,-12-1 0,-14 0 0,27 0 0,-27 0 0,26 2 0,-26-2 0,24 5 0,-24-5 0,24 0 0,-9-2 1,-1-4-1,0 3 0,1-4 1,-15 7-1,26-9 1,-26 9-1,21-2 1,-21 2-1,14 0 1,-14 0-1,0 0 0,14 2 0,-14-2 1,0 0-1,16-2 0,-16 2 0,0 0 0,16-3 0,-16 3 0,0 0 1,17-2-1,-17 2 0,0 0 0,18-1 0,-18 1 0,0 0 0,17 1 0,-17-1 0,0 0 0,0 0 0,21 0 0,-21 0 0,0 0 0,20-1 0,-20 1 0,0 0 0,17-2 0,-17 2 0,0 0 0,0 0 0,15-8 0,-15 8 0,0 0 0,11-19 0,-11 19-1,10-18 1,-10 18-1,11-19 0,-11 19 0,13-14-1,-13 14-2,0 0-5,14-6-17,-14 6 1,0 0 1,-19 3-3,19-3 2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7:09:55.705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0,'26'0'218,"-26"12"-202,102 14-16,0-1 16,-64-12-16,64 13 15,-63-26-15,12 0 16,-26 0-16,-12 12 0,0-12 15,0 0-15,-1 0 16,14 0 0,12 0-16,-25 0 15,12 0-15,1 0 16,-13 13-16,-1-13 16,14 0-16,0 0 15,-14 0 1,1 0-16,0 0 15,0 0 1,-1 0 0,1 0-16,0 0 47,0 0-47,12-13 15,13 13-15,1 0 16,37 0-16,-12-12 0,25 12 15,-12-13-15,-51 0 16,25 13-16,0 0 16,-39-13-16,1 1 15,0 12-15,25 0 16,-25 0 0,0 0-16,0 0 15,-1 0-15,1 0 63,0 0-48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4-09-16T17:50:25.421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1662 1239 3,'0'0'1,"0"0"2,0 0 1,0 0 2,0 0 0,0 0 2,0 0 1,0 0 3,14 6 2,-14-6-1,0 0-1,0 0-1,19-8-3,-19 8-1,0 0-2,20-4-2,-20 4 0,19-4-1,-19 4-1,26-6 0,-12 3 1,0 0 1,2-2-1,1 2 1,-3-2-1,-14 5 0,26-7 0,-26 7-1,22-6 0,-22 6-1,21-6 0,-21 6 1,16-7-1,-16 7 0,16-9 0,-16 9 0,16-13 0,-16 13 0,18-16 0,-18 16 0,17-18 0,-17 18 0,17-16 0,-17 16 1,0 0-1,8-15 1,-8 15 0,0 0 0,-5-15 0,5 15 0,0 0 0,-15-21 1,15 21 0,-8-14 0,8 14 0,-6-16 0,6 16 1,0 0-1,-10-17 0,10 17-1,0 0-1,0 0 1,-16-15-1,16 15 0,0 0 0,-14-14 0,14 14 0,-8-15 0,8 15 1,-7-16-1,7 16 1,-5-19 0,5 19 0,-6-20 0,6 20-1,-10-18 0,10 18 0,-9-18 0,9 18 0,0 0 0,-15-20 0,15 20 1,0 0 0,-17-15 0,17 15 0,0 0 0,-20-17 0,20 17 1,0 0-1,-16-15 0,16 15 0,0 0 0,-17-8 0,17 8-1,0 0 0,-20 7 0,20-7 0,-17 8 0,17-8 0,-18 9 0,18-9 0,-18 8 0,18-8 1,-17 2-1,17-2 0,-18 0 0,18 0 0,-19-3 0,19 3 0,-27-3 0,27 3 0,-29 0 0,9 3-1,1-3-1,1 5 0,-2-4-2,2 7-7,0 0-14,-6-6 0,4 4 0,-5-9-1,7 9 2</inkml:trace>
  <inkml:trace contextRef="#ctx0" brushRef="#br0" timeOffset="1851">1626 782 6,'-14'16'6,"14"-16"3,0 0 1,-24 13 1,24-13 0,0 0-1,-10 16 1,10-16 0,0 0-3,0 0 0,0 0-2,-16 5-2,16-5 0,0 0 0,-19 0-2,19 0 0,-15 0-1,15 0-1,-16 2 1,16-2 0,0 0 1,-18 1 1,18-1-1,-14 2 1,14-2 0,0 0 0,-21-3 0,21 3-1,-16-5-1,16 5 0,-21-3 0,21 3-1,-24 0 0,9 0 1,1-2-1,-2 0 0,1-1-1,-1-2-2,2-1-5,14 6-11,-31-11-1,31 11-1,-33 3 1,18 16 0</inkml:trace>
  <inkml:trace contextRef="#ctx0" brushRef="#br0" timeOffset="10079">315 411 1,'0'0'3,"0"0"0,0 0 0,0 0 1,0 0-1,0 0 0,0 0 0,-14 1-1,14-1 1,0 0-1,0 0 0,0-17 1,0 17 1,0 0 1,0 0 0,0 0 0,0 0-1,0 0 0,0 0 1,0 0-1,0 0 0,0 0 1,0 0 0,0 0-1,0 0 2,0 0-1,0 0 0,0 0-1,0 0 0,0 0-1,0 0 0,0 0-1,0 0-1,17 12 0,-17-12 0,0 0-2,0 0 1,19-6-2,-19 6 3,0 0-3,18-5 2,-18 5 0,0 0 0,15 2 1,-15-2-1,0 0 2,0 0-2,16 3 2,-16-3-2,0 0 0,0 0 0,17 2-2,-17-2 2,0 0 0,0 0 0,18 1 0,-18-1 0,0 0 0,14 5 0,-14-5 2,0 0-2,18 2 1,-18-2 0,19-4-2,-19 4 2,20-6-3,-20 6 3,19-8-3,-19 8 1,20-5-2,-20 5 2,14 0 1,-14 0-1,0 0 1,18 7-1,-18-7 1,0 0 0,0 0 2,16 9-2,-16-9 0,0 0 0,16 7 1,-16-7 0,0 0-1,14 3 1,-14-3 0,0 0-1,15 5 0,-15-5 1,0 0-1,0 0 1,18 1-1,-18-1 1,0 0-1,0 0 1,0 0 1,14 0-1,-14 0 0,0 0 0,0 0 1,0 0-1,0 0 1,-18 10-1,18-10 1,-14 0-1,14 0 0,-19-2 0,19 2 0,-21-3-1,21 3 0,-26-3-1,12 1 0,-2 2-1,-1 0 1,-1 0 0,2-1 1,-2 1 0,2-2 1,2 2 0,14 0 1,-21-2-1,21 2 1,0 0-1,-16-1 0,16 1 0,0 0 0,0 0 0,0 0-1,0 0 0,0 0-1,0 0 1,0 0 0,0 0 0,0 0 0,0 0 0,18-5 1,-18 5-1,25-2 0,-7 1 1,1-2-2,2-1 2,-1 3-1,1-2 1,0 1-1,-2 0 1,2 4-1,-5 0 1,2 2 0,-4 0-1,2 0 1,-16-4-2,27 8 2,-27-8-2,23 7 1,-23-7-1,22 3 1,-22-3 0,20 1 0,-20-1 0,14 0 1,-14 0-1,0 0 0,0 0 0,0 0 0,0 0 0,0 0 0,0 0 0,0 0 0,-16 2 0,16-2 0,-24 2 0,8-1 0,-3 1 0,-4-1 0,-1 3 0,-5-3 0,-1 4 0,-2-3 0,-4 1 0,2-3 0,0 1 0,2-4 1,0 2-1,5-4 1,3-2-1,4 3 1,4-1-1,2 0 1,14 5-1,-18-6 0,18 6 0,0 0 0,-14-3 0,14 3 0,0 0 0,0 0 0,0 0 0,-15 0 1,15 0-1,0 0 0,0 0 1,0 0-1,0 0-1,0 0 1,0 0 0,15 3-1,-15-3 1,21 1 0,-7 1 0,4-2 0,-1 0 1,4 2 0,0-2-1,2 0 1,-1 0 0,1 0-1,2 0 1,-4 0 0,2 0-1,-5 1 1,1-1-1,0 3 0,-1-1 1,1-1-1,-19-1 0,29 4 1,-14-4-1,1 0 0,-16 0 2,25-5-2,-25 5 1,25-8 0,-25 8 1,19-8-1,-19 8 1,0 0-2,14-6 1,-14 6-2,0 0 0,0 0 0,-19 4 0,19-4-1,-29 5 1,7-2 0,-4 1-1,-5-3 2,-1 2 0,-3-3 2,1 0-2,0-3 1,-1-5 0,4 0 0,1-5 1,4 4-1,2-6 1,3 6-1,3-4 0,4 5 0,14 8-1,-23-9 0,23 9 0,0 0-2,0 0 1,-14 1-1,14-1 0,0 0 0,22 18-2,-22-18 3,33 20-1,-14-12 1,5 4 1,0-4 0,3 1-1,-4-2 2,2-6-1,-4-1 0,-1 0 1,-20 0-1,25-3 1,-25 3-1,0 0 1,0 0 0,0 0 1,0 0-1,-30 6 0,9-1 0,-8 1 1,-2 1-1,-4-2 0,1-1 0,1 0-1,-1-3 0,7-1 0,1-1-1,8-1-3,2 0-11,16 2-7,0 0 0,-17-25-2,17 25 0,16-21-1</inkml:trace>
  <inkml:trace contextRef="#ctx0" brushRef="#br0" timeOffset="13306">296 1300 34,'0'0'12,"-16"0"-1,16 0 0,0 0-2,0 0-4,0 0 0,0 0-2,0 0 1,0 0 1,0 0 1,0 0 1,0 0 0,0 0 0,0 0-2,0 0 0,0 0-2,0 0-2,0 0 0,0 0-1,0 0 1,0 0-1,21-10 1,-21 10-1,24 0 1,-10-2-1,4 1 1,-1-1 1,3-1-1,-1 0 1,-1 0 0,-2 1 0,-2 0 0,2 2 0,-16 0 0,23 4-2,-23-4 1,16 4-1,-16-4 1,0 0 0,16 5 0,-16-5 0,0 0 0,0 0 0,0 0 0,0 0-1,-17 11 2,3-6-2,14-5 1,-30 10 0,12-5 1,-6-1 0,2 0 0,-6-3 0,1 1 1,-4-2-1,1-2 0,-2-1-1,1-2-1,4 0 1,1 1 0,4-3 0,4 4-1,18 3 1,-22-6-1,22 6 0,0 0-1,0 0 1,0 0-1,22 14 0,-7-8 0,6-1 1,1 0 0,5-3-1,2-1 1,0-1 0,3-1 0,-1-3 0,-1 1 0,-3 2 0,-2-3 0,-6 4-1,-3 0 1,-16 0 0,16 5 0,-16-5-1,0 0 0,0 0 1,-5 15-1,5-15 0,-16 6 1,2-6-1,-2 0 2,-5-2-1,-2-1 1,-2 0 0,-4 0 0,-2-2 1,-1 2-1,0-4 0,1 4 1,4 0-1,1-2 0,7 0 0,19 5 0,-22-11-1,22 11 0,3-14 0,-3 14 0,26-11 0,-10 8-1,3 3 1,2 1 0,3 5-1,2 1 0,1 1 0,2-2 1,1 2-1,1-3 1,1 0 0,-3-2 0,0-1 0,-7-1 1,-1 1 0,-21-2-1,18 6 1,-18-6-1,0 0 0,0 0 0,-26 18 0,12-15 0,-9 0 1,-1-1-1,-2-2 0,-3 0 0,0-3 0,-1-1 1,-1 0-1,3-1 0,2 0 0,3 2 1,6-2-2,17 5 1,-21-5 0,21 5 0,0 0 0,0 0-1,16-8 1,-2 7-1,4 1 1,5-2 0,1 2 0,3 2 0,-1 1-1,2 2 1,-3-1 0,0 0-1,-4 0 1,-3 1 0,-18-5 0,21 10-1,-21-10 2,0 0-1,0 0 0,0 0 0,0 0 1,-18 9-1,4-13 1,-4-1 0,-3-2 0,-3 1 0,-2-2 0,-1 2 0,-2-1-1,3 1 1,4 3-1,3-2 0,4 3-1,15 2 0,0 0 0,0 0 0,0 0-1,32-9 1,-6 5 0,6 1 1,3 0 0,1 1 0,-3 2 0,0 4 1,-8 0-1,-2 4 0,-4 0 1,-19-8-1,21 21 0,-21-21 0,0 18 0,0-18-1,0 0 2,-13 9-1,13-9-1,-24-4 2,9-1 0,15 5 0,-27-13 0,13 8 0,14 5-1,-24-9 1,24 9-1,-16-2-1,16 2 0,0 0-1,14 21 0,0-15-3,15 2-3,3-5-8,7-7-8,10-1-1,-1-18 0,7 1-1,-15-21 1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4-09-16T17:50:29.484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226 772 55,'0'0'18,"0"0"3,0 0 0,-19-19-7,19 19-3,-7-15-2,7 15-1,0 0 0,-3-19-1,3 19-2,0 0-2,0 0 0,19-5-1,-19 5-1,26 5 0,-5-2 1,8-1-1,6 0 0,7-1 1,3-1-1,8 0 0,2-1 0,1-1 0,2 0 0,-2-1-1,-3 3 0,-3-1 0,-5 2 0,-6 1 1,-4 3-1,-3 4-1,-9 1 1,-2 3 0,-21-13-1,24 25 0,-24-25 1,11 26-1,-11-26 1,-5 16 0,5-16 0,0 0 0,-21 8 1,5-11-1,0-4 0,-9 1 1,-4-2-1,-5-2 0,-9-1 0,-6 0 0,-4 0 0,-5-1 1,-2 3-1,1-1 1,1 1 0,5-3 1,8 4 0,6-1 0,9 4 1,4-3-1,10 5 0,16 3 0,-18-8-1,18 8-1,0 0 0,0 0 0,20 14-1,2-3 0,7 1 0,13 2 0,8-1 1,14 0-1,8-4 1,5-4 0,2-2 0,1-1 0,-3-1 0,-13 1 0,-10 0 0,-12 2-1,-10 1 0,-11 5-1,-21-10 0,11 19 0,-11-19 0,-16 15 0,0-14 0,-1 1 0,-7-5 1,-4-2 0,-5-6 1,-6-2 0,-6-2 0,-9-2 0,-10-3 1,0 1 0,-7-3 0,-1 3-1,1-2 1,2 3 0,11 2 0,3-1 0,15 4 0,7 2 0,10 5 0,23 6 0,-14-11 0,14 11 0,22 0-1,4 6 0,8 2 0,12 3 1,12 4-1,8 2 0,10-1 1,4 0-1,0 1 1,-3-6 0,-2 2-1,-4-3 0,-9-1 0,-12-1 1,-8-1-1,-9-2 0,-4-1 0,-5 0 0,-5-3 1,-19-1-1,20-3 0,-20 3 0,0 0 0,0 0 0,13-16 0,-13 16 0,-19-10 0,0 4 0,-12 1 0,-9 0 0,-7 2 0,-8 0 1,-6 0-1,-1-2 0,-2 0 0,0-1 0,8-4 0,6 2 0,12-3 0,2 1-1,14-1 1,6 5-1,16 6 1,0 0 0,16-14-1,11 16 1,5 1-1,13 2 2,7 5-1,5-2 1,7 3-1,5-3 1,0 4 0,-2-6 1,-2 4-1,-8-6-1,-3 1 1,-8-2 0,-2 1-1,-12-1 0,-3-2 0,-4 1-1,-2 0 1,-4-1-1,-3-1 0,-16 0 1,23 0-1,-23 0 1,0 0 1,0 0 0,0 0 0,-18-1-1,-1-1 2,-7-1-2,-1-5 1,-9 3-1,1-5 0,0 4 0,3-5 0,4 1-1,4-1 1,6 6-1,18 5 0,-18-5 1,18 5 0,0 0-1,23 0 1,-2 5-1,7-3 1,9-2 0,4 1 0,4 1 0,0 1 0,0-1 1,-8 6-1,-3-3 1,-9 6-1,-7-5 1,-18-6-1,13 19 1,-13-19-1,-8 18 0,8-18 0,-24 8 0,5-6 0,-4-4 0,-6 2 1,-5-3-1,-4-2 0,-4 2 0,-3 0 1,0-1-1,0 1 0,10 3-1,1-1 1,11 2-1,7 1 0,16-2 0,0 0 0,16 8 0,12-7 0,3-1 1,7 2 0,6-4 0,-1 1 1,0-1-1,-4 1 0,-4-1 0,-8 4 1,-6-1-1,-6 2 0,-15-3-1,0 0 1,9 16 0,-9-16 0,-17 13-1,-3-6 1,-4 1 0,-6-2 1,-10 0-1,-4 1 0,-4-2 0,-6-1 1,0 0-1,1 1 0,7-2 0,4-2 0,10 1-1,8-4 1,24 2-1,0 0 0,0 0 1,41-21-1,0 12 1,7-2-1,6-4 1,6-1 1,1 3-1,-3 1 0,-10 4 0,-11 3 1,-5 2-1,-11 4 0,-7 2 0,-14-3-1,-4 18 1,4-18-1,-28 18 1,9-12-1,-7 0 1,-2-1 0,-6-2 1,-1 1 0,-4-4 0,-4-2 0,-4-1 0,2-2 0,0-1 0,5-1-1,4 1 0,6-2 0,7 0-1,23 8 1,-9-18-2,9 18 1,43-25-1,-4 12 1,9 0 0,5-2 0,5 3 0,0 3 2,-5 1-1,-7 6 0,-12 2 1,-10 3 0,-24-3 0,16 15 0,-16-15 1,-22 20-1,-4-9 0,-5 2 0,-9-3 0,-6-1-1,-7-7 1,-1 3-1,-3-7-1,-1 4 1,-2-9-1,4-1 2,0-1-2,5-1 1,0-3 0,0-1 0,2 3 0,8-2 0,4 7-3,3 0-2,15 9-7,3 5-17,16-8 1,13 14-1,12-14-1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7:10:00.214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0 360 0,'13'0'156,"63"-39"-140,-50 39-16,25-25 15,-26 12-15,26 13 16,-25-13-16,25 0 15,-26 13-15,26 0 16,26-38-16,12 0 16,39 12-16,0 14 0,-26-39 15,-26 25-15,-37 26 16,-1-26-16,-13 14 16,14-1-16,-27 13 15,1 0-15,0-13 16,0 13-16,0 0 31,-1 0-31,1 0 16,0 0-16,0 0 31,-1 0-15,1 0-1,0 0 32,-13 13-31,13-13-1,-1 13 1,-12-1 31,51 1-47,-12 0 15,25 13-15,-1-14 16,-24 14-16,-27-13 16,1-1-16,13-12 15,-13 13 1,-1-13-16,-12 13 47,0 0-32,0-1 1,0 1 0,0 0-1,13-13 1,0 0 0,-26 0 218,0 0-218,1 0-1,-14 0-15,13 0 16,-25 0-16,-51 0 15,38 0-15,-13 0 16,25 25-16,-12-25 16,26 0-16,-1 0 15,1 0-15,-14 13 16,14-13-16,-1 0 0,1 0 16,-13 0-16,25 0 15,-13 0-15,1 0 16,-1 0-16,14 0 15,-14 0-15,-12 0 16,-1 0-16,-24 0 16,24 13-16,-12-13 15,26 0-15,-1 13 0,13-13 16,-12 0-16,12 0 16,0 0-16,1 0 15,-1 0-15,0 0 16,0 0-1,1 0 1,-1 0 0,0 0-16,0 0 15,0 0 1,1 0-16,-1 0 16,0 0-1,0 0-15,1 0 16,24 0 109,1 0-110,25 0 1,-12 0-16,51 0 0,-39 12 16,38 14-16,14-26 15,-26 13-15,12 12 16,-25-25-16,-12 0 16,-14 0-16,26 13 15,-13-13-15,-25 0 16,0 0-16,0 0 15,12 0-15,-25 13 0,13-13 16,0 0-16,12 0 16,-12 13-16,0-13 15,12 0-15,-12 12 16,0-12-16,12 0 16,-12 0-1,0 0-15,0 0 16,-1 0 62,-24 0 188,-39 0-266,0 0 15,25-25-15,-25 25 0,0 0 16,-13-13-16,-25 13 15,-1 0-15,39 0 16,0 0-16,-12 0 16,37 0-16,-12 0 15,12 0-15,13 0 16,-12 0-16,12 0 16,-12 0-16,12 0 15,0 0-15,0 0 0,-12 0 16,12 0-16,0 0 15,-12 0-15,-14 0 16,27 0 0,37 0 249,1 13-249,-14 0-16,14-13 16,25 0-16,0 25 15,13-25-15,25 13 16,64-13-16,-63 0 15,-26 0-15,12 0 16,-38 0-16,1 13 16,-14-13-16,-12 0 15,0 0-15,-13 12 32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7:10:03.732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 20 0,'39'0'203,"-1"0"-188,39 0-15,-14 0 16,1 0-16,-38 0 16,12 0-16,-12 0 15,-1 0-15,1 0 16,12 0-1,-25 0-15,0 0 0,12 0 16,1 0-16,25 0 16,-26 0-16,39 0 15,13 0-15,12 0 16,0 0-16,-25 0 16,0 0-16,-39 0 15,14 0-15,-27 0 0,1 0 16,0 0-1,0 0 1,0 0 0,-1 0-16,1 0 15,0 0 1,0 0 0,-1 0-16,1 13 15,0-13 1,0 0-16,-1 0 15,1 0-15,0 12 16,0 1 0,-1-13-16,-12 13 47,0 0-16,13-13 16,-13 12-32,0 1 17,13-13-17,-13 13 48,0 0-1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7:10:10.501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23 0,'12'0'188,"1"0"-173,0 0-15,0 0 16,-1 0 0,1 0-16,25 0 15,-12 0-15,51-13 16,-26 13-16,-13 0 16,13 0-16,0 0 15,-26 0-15,-12 0 16,0 0-16,0 0 15,0 0-15,12 0 0,1 0 16,12 0-16,-13 0 16,-12 0-16,0 0 15,12 0-15,-12 0 16,0 0 0,0 0-1,0 0-15,12 0 47,-12 0-47,0 0 16,-1 0-16,1 0 15,13 0-15,-26 13 16,12-13-16,1 0 16,-13 13 46,26-13-46,-14 0-1,1 0-15,0 0 32,0 0-32,12 0 15,-12 0 1,0 0-16,0 0 31,-1 0 16,1 0 47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7:10:12.945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 0,'13'0'172,"0"0"-172,12 26 16,-12-13-16,13-13 15,-13 12-15,-1-12 16,1 0-16,13 0 15,-14 0-15,14 13 16,-13-13-16,25 0 0,0 0 16,39 13-16,-13-13 15,-1 13-15,-37-13 16,25 0-16,-25 0 16,-14 0-16,1 0 15,0 0-15,0 0 16,25 0-16,-25 0 15,-1 0-15,14 0 0,-13 0 16,-1 12-16,1-12 16,0 0-16,0 0 15,0 0 1,-1 0 0,1 0-1,0 0 1,12 13-16,-12-13 0,13 0 15,-1 0 1,-12 0-16,0 0 16,12 0-1,1 0-15,-13 0 16,25 0-16,0 0 16,-25 0-16,0 0 15,12 0-15,-12 0 16,0 0 109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20-09-22T17:16:12.672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50 0 0,'0'12'407,"0"1"-392,0-1 1,0 1-16,0-1 16,0 1-16,0-1 15,0 13 1,0-12 15,0-1-31,0 1 16,0-1 46,0 1-46,0-1 93,0 1-109,0 12 16,0-13-1,-12-12-15,12 13 32,0-1-17,0 1 1,0-1 0,0 1-1,-13-13-15,13 25 16,0-13 31,0 1 0,0-1-1,0 1-30,-12-1-16,-1-12 16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3-09-19T17:29:07.271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14 28 1,'-16'-5'8,"16"5"1,0 0-3,0 0 0,0 0 2,0 0-4,0 0 1,0 0 0,0 0 0,0 0-1,0 0 0,16 3-1,-16-3 0,0 0 0,0 0 1,0 0-1,0 0 2,19 17-3,-19-17 2,16 1-1,-16-1-1,22 0 0,-7 0 0,-15 0 0,26 0-1,-26 0 0,28 4 0,-12-3-1,-2 1 0,2 0 0,2-2 0,3-2 0,-2 0 0,7-4 0,-4 3-1,6-1 1,-4 3 0,3 1 0,-1 0 1,1 0-1,-1 0 0,4 5 1,-1-4 1,1-1-2,1-1 1,3-4 0,-2 1-1,1-1 1,3 1-1,-4-3 1,4 2-2,-2-3 2,1 3-2,-1 3 1,0 1 1,1-1 0,-1 4-1,-4 4 1,2-1 1,-3 3-1,0-1 2,-4 3-3,1-4 2,-5 2-2,1-4 1,-2-3 0,-1 1-1,2 0 0,-2-2 0,2 0 0,0 0 0,1 0 0,1 0 0,-1 1 0,5 0 0,-1 1 0,-2-1 0,3 1 0,2-2 1,0 1-1,2-1 0,1 0 1,0 0-1,-2-1 1,5-1-1,-4 2 0,-1-1 0,-1-1 0,2 1 0,-4 1 0,-1 0 0,-1 0 0,-1 1 0,2 1 0,-3 1 0,2-2 0,-3 1 0,2 0 0,0-2 0,-1 0 0,3 0 0,-6 1 0,3-1 0,-2 2 0,0 1-1,-2 0 2,0 2-1,2-1 1,-2 1-1,3 0 1,-1 0-1,2-2 1,1 1-1,0-3 0,2 1 0,2-1 0,0 3 0,4-4 0,-2 5 0,3-5-1,-1 5 1,2-2 0,-1 2 0,-3 0 0,4-2 0,-4 0 0,2 0 0,-1-1 0,1 1 0,0-1 0,0-2 0,-2 0 0,1 2 1,-1-2-1,-2 1 0,1 1 0,-2-1 0,-1 1 0,1 0 0,-3-1 0,2-1 1,-3 0-1,3-1 0,0-1 1,-1-3-1,3 0 1,-1-1 0,5-1-1,0-3 1,0 4 0,2-4-1,-2 5 1,1 0-1,-2 4 0,-1-4 1,-2 5-1,1 1 0,-1 1 0,1-2 0,0 2 1,2-2-1,-4 0 0,1 3 0,0-3 1,-3 5-1,1-4 0,-3 6 0,2-5 0,-2 4 1,6-4-1,-4-1 0,6 1 0,-1 0 1,1-2-1,1 0 0,-2 0 1,1 0-1,-3 1 0,1-1 0,-1 0 0,-1 0 0,2-1 0,0-4 1,0 3-1,1-4 0,-1 4 0,-1-3 0,1 3 0,0-2 0,2 0-1,-2 3 2,3-3-2,0 1 1,2 0-1,-1 0 2,-4-1-2,0 0 1,-4 3 1,-4-1-1,-3 0 0,-4 4 0,-14-2 0,20 0 1,-20 0 0,0 0-1,14 2 2,-14-2-1,0 0 0,0 0 1,0 0-1,0 0 0,0 0 0,0 0-1,0 0-1,0 0-4,0 0-2,0 0-8,0 0-8,0 0-2,0 0 2,0 18 0</inkml:trace>
  <inkml:trace contextRef="#ctx0" brushRef="#br0" timeOffset="2198">6569 168 24,'0'0'15,"0"0"1,0 0-1,-17-3-6,17 3-2,0 0-1,-15 7-1,15-7-1,0 0 0,0 0-1,-13 17 0,13-17-1,0 0 1,10 14-1,-10-14 0,21 10 0,-5-5-1,3 2 1,2-3 0,-2 1 1,3 0-1,1 0 0,3 2 0,-2-2 0,3-1-1,0 2 1,1-1-1,5 0 0,-1 0 1,5 0-1,-2-3 0,2 1 1,-2 2-1,2-2 0,2 2-1,-4 0 0,2 0 1,0 0-1,0 1 0,-2-1 0,-1 0 0,-1-1 1,-4-1-1,3 0 1,-4-1 0,-1-2-1,3 0 1,-1 0 0,1-2-1,1 2 0,-2-2 1,0 1-1,1 1 0,1 0 1,-1 0-1,1 1 0,3 1 1,-4-2-1,3 2 1,1-1-1,-4-1 0,3-1 1,-5 1-1,1 0 0,-5-2 1,1 2-1,-5 0 0,0 0 1,-3 2-1,3-2 0,-2 0 0,2 0 0,5-2 1,3-1-1,-1 1 1,2-1-1,-3 0 1,-1 1-1,-2 0 0,1 2 1,-10 2-1,-14-2 0,26 3 0,-26-3 0,24 5 0,-8-3 2,-2-2-2,2 0 1,2-2 0,1-1 0,2 0 0,-3-1 0,-1 1 0,-1 0-1,-1 0 0,-15 3-3,17-2-6,-17 2-16,0 0 0,0 0-1,-20-18-1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3-09-19T17:29:49.794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311 1255 12,'-17'-4'12,"17"4"2,-31 9 0,17 4-3,-9-5-1,2 8-1,-3 0 1,0 5-2,0 0-1,1 0-1,3-1-1,0-4-1,6-3-1,14-13 0,-21 13-1,21-13 0,0 0 0,0 0-1,-11-18 1,11 18 0,0 0-2,3-19 1,-3 19 0,0 0 0,0 0 0,0 0-1,0 0 1,0 0 0,0 0 1,0 0 0,0 0 1,0 0-1,0 0 0,0 0 0,0 0 0,0 0 0,14-13-2,-14 13 1,0 0-1,23-14 0,-23 14 0,21-10 0,-21 10 0,22-7 1,-22 7-1,24-2 0,-24 2 0,23 2 0,-23-2 0,24 0 0,-24 0-1,26-2 1,-26 2 0,27-6 0,-13 4 0,1 1 0,-1 1 0,2 0-1,2-2 1,1 0 1,-1-1-1,6-3 0,0-1 0,2-1 0,-2 0 0,0 1 1,0 1-1,-1 3 0,-2 3 0,-3 1 0,-2 3 0,0-1 0,0-2 0,0 3 0,2-4 0,1-2 0,2-1 0,0-2 0,1 0-1,1-1 1,1-3 0,1 1 0,1-3 0,1 1 0,1-1 0,1-2-1,0 2 1,1 1 0,1 1 0,-2 4 0,-2 2 0,0 1 0,1 2 0,-3 2 0,1-1 0,1-1 0,-1 2 0,2-2 0,-1 0 0,2 2 0,0-2 0,1 1 0,-2 2 0,2 3-1,1-3 1,1 2 0,2-1 0,3-1 0,-2-2 1,2-1-1,3 0 1,-5-1 0,1 1-1,-4-2 1,-2 2 0,-1 0 0,-1 0-1,-3-1 1,1-3-1,5-2 2,-2-2-2,1-1 1,1-1 0,-4 2-1,2 0 1,-5 1 0,2 4-1,-7 3 0,-1 0 0,0 2 0,-1-1 0,2 2 0,1-1 0,1 0 0,-2-1 0,3 3 0,-1-1 0,2 0 0,1 0 0,0 1 0,2-3 0,4 1 0,3-1 0,0-2 0,3 1 0,1-2 0,-4 2 0,3 2-1,-4-1 1,-2 3 0,-1-1 0,-1 2 0,-1 1 0,-3-3 0,2 2-1,-4-2 1,2 0 0,-1 0 0,-4 1 0,4-1 0,-2 0 0,0 0 0,3 1 1,1-3-1,3-1 0,1-3 0,4 1 0,-2-2 1,4-1-1,-1 1 0,-2 0 0,0 0 0,-3 3 1,-1-1-1,-4 2 0,-3-2 0,-2 2 0,-3 0 1,0 0-1,-1 0 0,-1 2 0,2-2 0,0 2 0,5-2 0,-2 0 0,6-2 0,0 0 0,4-1 0,0 0 0,2-3 0,-1 3 1,-1 0-1,0 1 0,-5 0 0,-1 4 0,-6-2 0,-2 2 0,-15-2 0,19 5 0,-19-5 0,0 0 1,0 0-1,15 4 0,-15-4 0,0 0 0,0 0 0,0 0 1,0 0 0,0 0-1,0 0 1,0 0-1,0 0 1,0 0 0,-15-11-1,15 11 0,-24-10 0,8 5 0,-5-3 1,-3 0-1,-3 2-1,-6-1 1,-4 2 0,-4 2 0,-8 3 0,-2 3 0,-5 4 0,-2 1 0,-2 0 0,4 2 1,3-2-1,3-2 1,4-1 0,2-1 0,2-6 0,5 2 1,0-7-1,4 3 0,-1-6 0,2 0 0,0-3 0,3-1 0,-3-4 0,1 1-1,-3 0 1,-3-1 0,-4 2-1,-3-1 1,-3 4-1,-4 3 0,-4 2 1,-1 1-1,-2 2 0,0 3 0,1 0 0,-5 1 0,3-1 0,1-1 0,2 0 0,-2-1 0,0 1 0,-3 0 0,0 1 0,-3 1 0,-2 1 0,0 0-1,-2 1 1,1 1 0,-1-1 0,2 1 0,0 0-1,2-1 1,0 3 0,-1 0 0,-2 3 0,-2 2-1,-2 2 1,-1 3 0,-1 1 0,1 1-1,3-2 1,0 1 0,5-2 0,4-2-1,5 1 1,7-5 0,6 2 0,7-3 0,3-1-1,6-2 1,2-1 0,6 0 0,2-2 0,2 0-1,14 0 1,-23-2 0,23 2-1,-17 2 0,17-2-1,0 0 1,-16 6-1,16-6 0,0 0 0,0 0 0,0 0-1,0 0 0,-8 18-1,8-18 0,0 0 0,0 0 0,0 0 0,0 0 0,20 5 0,-20-5 0,18-2 1,-18 2-1,24-1 2,-24 1 0,28 1 1,-11 3-1,4 2 1,2 2-1,7 4 0,4 1 0,11 4 1,5-4-1,16 0-1,11-7-1,13-4-1,14-9 0,17-6 0,17-6-1,16-7 0,15-3-1,5-3-7,11 10-1,-5-5 0,13 14 0</inkml:trace>
  <inkml:trace contextRef="#ctx0" brushRef="#br0" timeOffset="4189">4010 1195 12,'0'0'14,"0"0"0,0 0 0,0 0-2,0 0-2,4-14 0,-4 14-2,0 0-2,0-15 0,0 15-1,0 0-1,-2-23 0,2 23-1,-3-26 0,1 9 0,-4-4 0,2-5-1,-2-5 1,4-1 0,-4-4 1,4-1-1,-2-4 1,2 3-2,2-1 1,2 2-1,-2 1-1,1 8 1,-1-2-1,2 6 1,-2 3 0,0 5-1,-2 1 1,2 15 1,-6-25-1,6 25-1,-7-29-1,4 10 0,0 2-1,1-3 1,1 1-1,1 2 1,-2 1 0,2 16 0,-5-23 0,5 23 0,-11-17 1,11 17 0,-21-9 0,7 4 0,-2-2 0,-4-1 1,1-2-1,-2 2 1,-1-3 0,-1 2-1,1-2 0,-1 1 1,1-1-1,-1 3 0,-1 0 0,3 2-1,-1-1 1,1-1-1,-2-2 1,4-1-1,-2-2 1,2-2-1,-2 2 1,-2-4-1,-1 4 1,-2 4-1,-3 0 1,-1 6-1,-2 2 0,-4 2 0,-1-1 0,2 0 1,-2 0-1,0-3 0,-1 0 0,-1-4 0,2 1 0,-2-2 0,1 1 0,-2 1 0,-2-1 0,0 2 0,-1-1 0,-4 1 1,-1 0-1,-2 1 0,-1-3 0,-3 0 0,0-2 0,-1 0 1,-1 1-1,1 0 0,-3 2 0,-1 1 0,-2 2 0,0-1 0,-2 6 0,-1-2 0,-2 3 0,-2-3 0,1 2-1,-2-4 1,3 1 0,-2-3 0,4 1 0,1 2 0,2 1 0,3 3 0,0 3 0,4 7 0,-1 2 0,0 1 0,2 3 0,0 1 0,2-1 0,1-1 0,2 0 0,1-3 0,2-4 0,2 1 0,-1 1-1,-1-5 2,2 2-1,3 0 0,1 1 0,2-1-1,0 1 1,5-1 1,0 0-1,6-2 0,2-2 0,0-1 0,0-1 0,1-2 1,1 0-1,1-2 0,0 1 0,0-1 0,2 2 0,0 0-2,4 6-2,-4-5-6,8 11-14,4 0-5,7-14 1,-1 15-2,1-15 1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3-09-19T17:28:14.156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72-9 9,'-2'-16'13,"2"16"0,0 0 1,0 0-4,-11 20-2,11-20-2,-14 20 0,14-20 1,-15 23-1,15-23 0,-16 16 0,16-16 0,0 0-1,0 0-1,-14 14 0,14-14-1,0 0 0,0 0 0,0 0-1,0 0 0,0 0 0,14-6-1,-14 6 1,0 0-1,19 2-1,-19-2 0,16 4 1,-16-4-1,18 5-1,-18-5 1,19 9 0,-19-9 0,21 8 0,-21-8 1,24 13-1,-9-8 0,-1-2 0,1 1 0,2-1 1,0-1-1,0 0 1,-1-1-1,0-1 1,0 2-1,2 0 1,1 0-1,2-2 1,0 1-1,2-1 0,1 0 0,1 0 0,0 0 0,0 0 0,-4 2 0,2 0 0,-4 1 0,-1 3 0,-2-1 1,0-2-1,-2 3 0,-14-6 1,24 5-1,-24-5 1,20 0-1,-20 0 0,16 0 1,-16 0-1,19-4 0,-19 4 0,29-7 0,-13 0 0,5 0 0,3-1 1,0-3-1,3 1 0,1 1 0,-1 0 0,-3 2 0,3 4 0,-3 1 0,-1 0 0,1 2 0,-1-1 0,2 1 0,1 0 0,0 0 0,-1-2 0,3 2 0,-1 0 0,0 2 0,-1 1 0,0 1 0,1 1-1,0 2 1,1-2 0,-1 2 0,2-2 0,0 0 0,1-1 0,-1-1 0,2 1 0,-2-1 0,1 1 0,-2-2 0,-1 3 0,0-2 0,-1 3 0,-2-1 0,2 0 0,3-1 0,0-3 0,1 1 0,4 0 0,-2-4 1,5 2-1,-2 0 0,4 0 0,-4 0 0,4 2 0,-1-1 0,1 3 0,3-1 0,1-1 1,5 0-1,1 0 0,0-1 0,1 1 0,0 0 0,-2 1 0,-3 3 0,0-1 0,-6 4 0,-1-1 0,-4 1 0,1 0 1,1-1-1,-1-2 0,0-1 0,4-2 0,-2-1-1,0 0 1,2-2 0,1 0 0,-3 0 0,3-2 0,0 0 0,2-3 0,4 2 0,-1-3 0,4 1 1,-3 2-1,1-1 0,-2 2 0,-2 1 0,-4 2 0,-4 1 1,-1 2-1,-4-3 0,-1 3 0,-3-2 0,1-2 0,-1 0 0,-2 0 0,0-2 0,-3 2 0,3-2-1,-3 2 1,0 0 0,-3 0 0,1 0 0,0 2 0,0-4-1,2 2 1,-5-2 1,5-1-2,-5-1 2,5 1-2,-5-1 1,2 1 0,0 0 1,-1-1-1,1 1 0,1-1 0,2 1 0,-3-3 0,3 3 1,-2-2-1,0-1 0,1 1 0,1-2 1,-4 2-1,6-2 0,-2-2 0,1 2 0,-1 0 0,3 0 0,-6 0 0,-2 4 0,-2-1-1,-14 4 0,16-1-2,-16 1-2,0 0-7,0 0-10,0 21-2,0-21 0,0 0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3-09-19T17:28:16.796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79-7 16,'-14'-2'14,"14"2"1,0 0 0,-23-8-3,23 8-1,0 0 0,0 0-2,-14-4-1,14 4-1,0 0-1,0 0-3,0 0 0,-15 11-2,15-11 0,0 0 1,0 0-1,0 0 1,-14 15 0,14-15 0,0 0 1,0 0-2,0 0 1,0 0-2,0 0 0,0 0 1,0 0-1,14 0 1,-14 0 0,15 5 0,-15-5 0,21 7 0,-21-7 0,25 12-1,-25-12 1,29 13-2,-11-10 2,4 1-1,2-3 0,2-1 0,3 0 0,0 0 1,3-1-1,-2 1 0,1 1 1,-2 3-1,-2 1 0,-1 0 0,-2 0 1,-2 1-1,1-3 0,-2-1 0,1-2 1,2 0-1,0-4 0,4 1 0,-1-1 1,0 1-1,2-1 0,-2 4-1,1-1 1,-4 2 0,1 3 0,-4-2 0,0 1-1,0 1 1,-2-3 0,2 1 0,-2 0 0,0-2-1,-1 0 1,0 1 0,-1-1 0,1 0 0,-2 2 0,2 0-1,-1 0 1,3-2 0,2 0 1,2-2-1,4-2 0,-1-1 1,2 0-1,0 0 0,-1 1 1,-2 1-1,0 1 0,-5 2 0,0 4 0,-5-3 0,3 3-1,-3-2 2,2-1-1,-1-1 0,2 0 0,2-1 0,0-3 0,3 1 0,0-1 0,5 1 0,-2-1 0,4 3 0,-1-1 0,-1 2 0,2 0 0,-2 0 0,1 0 0,-6 2 0,4-1 0,-3 1 0,-1 0 0,0 1 0,-1 1 0,-1-1 0,2 2 0,2-1 0,-2 1 0,0 0 0,3-1 0,1-1 0,-1 2 0,2 1 0,0-3 1,1 0-1,1 3 0,-1-5 0,1 3 1,-1-2-1,2-1 0,-4 3 0,1-2 0,-2-1 0,0 1 0,-1 2 0,1-1 1,-1-1-1,3 1 1,-1 1-1,3-1 1,-1-1 0,3 0 0,-1-2 0,3 0 0,-1-2-1,3-2 2,-2 1-1,5-2 0,2 1 0,-2 1 0,0 1-1,-2 2 1,3 0 0,-6 4-1,-1 1 0,-6 0 0,-2 2 0,-3-2 0,-1-1 0,-1-1 0,-3 0 0,-1-1 0,1 0 0,0-2 0,-1 2 0,2-2 0,-1 0 0,1 0 1,1 0-1,-1 1 0,0-2 0,-1 1 0,-1 0 0,-1-2 0,-1 2 0,1 0 0,-16 0 0,26 0 0,-26 0 0,24 0 0,-24 0 0,24 0 0,-10 2 1,-14-2-1,26 1 0,-12-1 0,2 0 0,2-1 0,1-1 0,5-2 0,-1-1 0,3 2 0,-1-1 0,2 3 0,-2-1 0,-3 0 0,-1 4 0,-5 1 0,-2 1 0,-14-4 0,23 7 0,-23-7 0,16 5 0,-16-5 0,16 3 0,-16-3 0,16 2 0,-16-2 0,14 2 0,-14-2 0,18 0 0,-18 0 0,16 0 0,-16 0 0,16 0 0,-16 0 0,0 0 0,15 3 0,-15-3-1,0 0 1,0 0 0,0 0-1,0 0 0,16 12-2,-16-12-4,0 0-3,0 0-15,11 23-1,-11-23-2,0 0 2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3-09-19T17:29:57.754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1893 297 2,'4'-14'10,"-11"-7"0,7 21 0,-8-28-3,8 28-2,-13-24 0,13 24 2,-17-24-1,17 24 0,-16-22 1,16 22 0,-18-21 3,18 21-2,-22-16 0,22 16-1,-26-13 0,26 13-1,-31-11-1,11 6-1,-5 2 0,-3 0 0,2 3 1,-8-2-1,2 4-1,-5-2 0,0 3 0,0-3 0,0 1 1,-1-2-1,-1 1-1,-2-3 1,-1 1 0,0-1-1,1 4 0,-4-1 0,1 4-1,-1-1 0,2 5 1,-2-2-1,-1 4 0,-4-2 1,-2 3 0,-4-1 0,-1 2 0,-2 1-1,1 3 1,3 2-2,2 1 1,3 4-1,4 5 0,1 4 0,1 4-1,3 3 1,0 2-1,0 2 1,4-1-1,3 0 1,4-1-1,6-4 0,4-2 1,9-1-1,1 1 0,9-5 0,2-1 0,7 1 0,4-1 0,5 0 0,3-2 0,4 0 0,1 0 1,3 2-1,1 3 1,-1-2 0,3 1 0,-1-1-1,1 1 1,-1-3 0,1 0-1,3-2 1,1-2 0,3-1-1,-2-3 1,11 1 0,1-2-1,2 1 1,4-3-1,0 1 1,1-2-1,3 0 0,1-2 1,0-3 0,1-1 0,2-5 1,4-2-1,0-3 0,0-2 1,-2-1-1,-3-2 1,-7 4-1,-1-3 0,-3 4-1,-5 4 1,2-3 0,-6 2-1,1 1 1,0-4 0,1 0-1,0-2 1,1-1 1,1-5-1,-4-3 0,2-2 0,-1-2 1,-4 1-1,2-3 0,-4 1 0,1-2 0,-6 0 0,1 1 1,0-1-1,-3 1 0,-2 1 0,-3-2 1,0 0-1,-3 0 0,0-1 1,-3-1-1,-2 1 0,-2 0 1,1-2 0,-3 0 0,0-1 0,-3 1 0,-1-3 0,0 2 0,2-2 0,-2 0-1,2 1 1,-1 3-1,2-1 0,1 0 1,-3 3-1,1 2 1,-2 2 0,-2-2 0,1 0 0,-4-3 0,2 2-1,-4-6 1,1 3 0,-2-3 0,0-1 0,-3 0 0,0-1 0,-4-1 1,1 2-1,-4-6-1,1 1 2,-6-2-2,-1 1 2,-5-2-1,-3 2 1,-6-2-2,-6 0 1,-9 1 0,-11 4-1,-10-1-1,-15-1-2,-8 10-2,-19-2 0,-4 12-2,-11-9-10,6 7-14,9-8 0,15-23-1,31-16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4T22:42:59.691"/>
    </inkml:context>
    <inkml:brush xml:id="br0">
      <inkml:brushProperty name="width" value="0.1" units="cm"/>
      <inkml:brushProperty name="height" value="0.1" units="cm"/>
      <inkml:brushProperty name="color" value="#00A0D7"/>
      <inkml:brushProperty name="ignorePressure" value="1"/>
    </inkml:brush>
  </inkml:definitions>
  <inkml:trace contextRef="#ctx0" brushRef="#br0">4468 411</inkml:trace>
  <inkml:trace contextRef="#ctx0" brushRef="#br0" timeOffset="4836.85">56 287,'33'-12,"270"11,-116 15,57 14,-89 9,152-6,-150-6,204 33,185-29,-334-18,353 16,-337-19,334-1,-340-9,373 2,-410-27,-13 1,-43-11,-113 34,-1-1,-1-1,1-1,-1 0,0 0,0-2,9-6,-12 6</inkml:trace>
  <inkml:trace contextRef="#ctx0" brushRef="#br0" timeOffset="8753.84">16 1,'-16'0,"344"11,-220 0,102 2,-76 2,82 40,-70-31,63-8,146 30,-160-30,-88-12,421 5,-352-10,-33-13,561 14,-538 13,151-4,6-2,-193-9,411 2,-510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09T07:55:40.6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333 0 6447 0 0,'-30'14'896'0'0,"-37"-7"4664"0"0,60-8-5615 0 0,1 0-1 0 0,-1 1 0 0 0,0 0 1 0 0,1 1-1 0 0,-1-1 1 0 0,1 1-1 0 0,-1 0 0 0 0,1 1 1 0 0,-1 0-1 0 0,1 0 0 0 0,0 0 1 0 0,0 0-1 0 0,0 1 1 0 0,0 0-1 0 0,0 1 0 0 0,1-1 1 0 0,0 1-1 0 0,-1 0 1 0 0,1 1-1 0 0,0-1 0 0 0,-1 3 56 0 0,-57 46-741 0 0,33-38 4090 0 0,29-15-3085 0 0,1 0-24 0 0,0 0-101 0 0,0 0-47 0 0,0 0-11 0 0,-1 0-14 0 0,-4 1-76 0 0,4-1-99 0 0,1 0 0 0 0,0 0 10 0 0,0 0-18 0 0,0 0-82 0 0,0 0-33 0 0,0 0-8 0 0,0 0-13 0 0,0 0-49 0 0,0 0-19 0 0,0 0-7 0 0,0 0 11 0 0,0 0 52 0 0,0 0 28 0 0,0 0 4 0 0,0 0 15 0 0,0 0 61 0 0,0 0 27 0 0,0 0 7 0 0,0 0 10 0 0,0 0 34 0 0,0 0 34 0 0,0 0 93 0 0,0 0 47 0 0,0 0 0 0 0,0 9 257 0 0,12 37-49 0 0,-10-38-304 0 0,1-2-16 0 0,27 15-586 0 0,1-5 588 0 0,-2-3 14 0 0,-10-3 0 0 0,28-3-64 0 0,-15-11 0 0 0,-24 4 64 0 0,1 1 0 0 0,0-1 0 0 0,0 2 0 0 0,19 4-64 0 0,-18-5 64 0 0,27-12 0 0 0,-6-9 0 0 0,-13 2 0 0 0,3-1 0 0 0,0 2 54 0 0,13 3-44 0 0,148-23-138 0 0,-176 34 129 0 0,1 1-1 0 0,-1-1 1 0 0,1 1-1 0 0,-1 1 1 0 0,1 0-1 0 0,0 0 1 0 0,-1 0-1 0 0,1 1 0 0 0,0-1 1 0 0,0 2-1 0 0,-1-1 1 0 0,1 1-1 0 0,0 0 1 0 0,0 0-1 0 0,-1 1 1 0 0,1 0-1 0 0,-1 0 1 0 0,0 1-1 0 0,1-1 1 0 0,-1 1-1 0 0,0 1 0 0 0,-1-1 1 0 0,1 1-1 0 0,-1 0 1 0 0,1 0-1 0 0,1 3 0 0 0,0 2 36 0 0,0-1 0 0 0,1 1 0 0 0,0-2 0 0 0,0 1 0 0 0,1-1 0 0 0,0 0 0 0 0,0-1-1 0 0,0 0 1 0 0,1-1 0 0 0,0 1 0 0 0,0-2 0 0 0,8 3-36 0 0,-4-3-30 0 0,0-1-1 0 0,0 0 1 0 0,0-1 0 0 0,1-1-1 0 0,-1 0 1 0 0,0-1-1 0 0,14-2 31 0 0,69 6-198 0 0,-42 8 166 0 0,-39-7 12 0 0,1-1 0 0 0,-1 0 0 0 0,1-2 0 0 0,-1 0 0 0 0,1-1 0 0 0,0 0 0 0 0,0-1 0 0 0,6-2 20 0 0,23-6-27 0 0,-8 0-63 0 0,1 2-1 0 0,0 2 1 0 0,0 1-1 0 0,0 2 0 0 0,24 3 91 0 0,-46 0-111 0 0,0 0 0 0 0,0-1 0 0 0,1-1 0 0 0,-1-1-1 0 0,0-1 1 0 0,0 0 0 0 0,0-1 0 0 0,0-1 0 0 0,-1 0-1 0 0,8-4 112 0 0,-3 0 0 0 0,-8 6 73 0 0,-1-1 0 0 0,0 2 1 0 0,1 0-1 0 0,-1 0 0 0 0,1 1 0 0 0,-1 0 0 0 0,0 1 0 0 0,1 1 0 0 0,-1 0 0 0 0,7 2-73 0 0,4 2 53 0 0,18 3-53 0 0,-34-8 0 0 0,-1-1 0 0 0,1-1 0 0 0,0 0 0 0 0,0 0 0 0 0,-1 0 0 0 0,1-1 0 0 0,0 1 0 0 0,-1-2 0 0 0,0 1 0 0 0,1-1 0 0 0,-1 0 0 0 0,0 0 0 0 0,19-8 16 0 0,47-14 560 0 0,-70 24-504 0 0,31-5 159 0 0,2 12-166 0 0,-7 7-54 0 0,-16-8 32 0 0,25 4-105 0 0,-24-7 62 0 0,1 0 0 0 0,87 28 488 0 0,-83-27-470 0 0,-1 0 1 0 0,0-2-1 0 0,0 0 0 0 0,1-1 0 0 0,-1-1 0 0 0,0 0 0 0 0,1-2 1 0 0,-1 0-1 0 0,0 0 0 0 0,-1-2 0 0 0,1 0 0 0 0,-1-1 0 0 0,8-4-18 0 0,26-6 52 0 0,-27 8 53 0 0,-9 3-78 0 0,0 0 1 0 0,0 2-1 0 0,0-1 1 0 0,0 2-1 0 0,0 0 1 0 0,1 0-1 0 0,-1 1 1 0 0,1 1-1 0 0,2 1-27 0 0,27 3 0 0 0,0-1 0 0 0,0-3 0 0 0,0-1 0 0 0,13-4 0 0 0,-19 1 0 0 0,1 1 0 0 0,-1 2 0 0 0,1 2 0 0 0,-1 1 0 0 0,7 3 0 0 0,-6-1 0 0 0,1-3 0 0 0,-1 0 0 0 0,1-3 0 0 0,4-2 0 0 0,102-1 0 0 0,100 29 0 0 0,-142-13 0 0 0,23-24 0 0 0,35 1 0 0 0,-97 22 0 0 0,56 0 0 0 0,131-54 64 0 0,-236 44-83 0 0,0-1 0 0 0,1 0 0 0 0,-2-1 0 0 0,1-1 0 0 0,0 0 0 0 0,0-1 0 0 0,-1-1-1 0 0,0-1 1 0 0,11-5 19 0 0,-26 11 23 0 0,1-1-1 0 0,0 1 1 0 0,-1-1-1 0 0,1 1 0 0 0,-1-1 1 0 0,1 1-1 0 0,0-1 1 0 0,-1 1-1 0 0,1 0 0 0 0,0-1 1 0 0,-1 1-1 0 0,1 0 1 0 0,0 0-1 0 0,0 0 0 0 0,-1-1 1 0 0,1 1-1 0 0,0 0 1 0 0,0 0-1 0 0,-1 0 0 0 0,1 0 1 0 0,0 0-1 0 0,0 0 1 0 0,0 0-1 0 0,-1 1 0 0 0,1-1 1 0 0,0 0-1 0 0,-1 0 1 0 0,1 1-1 0 0,0-1 0 0 0,0 0 1 0 0,-1 1-1 0 0,1-1 1 0 0,-1 1-1 0 0,1-1 0 0 0,0 0 1 0 0,-1 1-1 0 0,1 0 1 0 0,-1-1-1 0 0,1 1 0 0 0,-1-1 1 0 0,1 1-1 0 0,-1 0 1 0 0,0-1-1 0 0,1 2-22 0 0,0 0-96 0 0,0-1 162 0 0,-1-1-15 0 0,0 0-114 0 0,0 0-13 0 0,0 0 4 0 0,0 0 23 0 0,0 10 578 0 0,-7 5-283 0 0,5-12-161 0 0,-4 2-26 0 0,-2 1-37 0 0,-1-1 49 0 0,-75 7 1593 0 0,-138 5-3103 0 0,202-15 1539 0 0,0 0-1 0 0,0-2 0 0 0,-1 0 1 0 0,1-1-1 0 0,0-1 0 0 0,0-1 1 0 0,1 0-1 0 0,-17-6-99 0 0,3-2-319 0 0,-1 1 0 0 0,0 2 0 0 0,0 1 0 0 0,-31-1 319 0 0,-151-4 165 0 0,64-24 662 0 0,132 33-803 0 0,1 1 1 0 0,-1 1-1 0 0,0 1 1 0 0,0 1-1 0 0,0 0 0 0 0,0 2 1 0 0,1 0-1 0 0,-1 1 1 0 0,0 1-25 0 0,-40 7-243 0 0,-191 18 1197 0 0,191-20-944 0 0,-56 12 1 0 0,-23-19 184 0 0,88 0-479 0 0,31 0 293 0 0,-1-1-1 0 0,0-1 1 0 0,0-1 0 0 0,1-1-1 0 0,-1-1 1 0 0,0-1 0 0 0,-13-3-9 0 0,29 4 73 0 0,-6-1-3 0 0,-1-1-85 0 0,0 1 0 0 0,1 0 0 0 0,-1 1 0 0 0,0 0 1 0 0,0 1-1 0 0,0 0 0 0 0,0 1 0 0 0,0 1 0 0 0,-5 0 15 0 0,-13 1-192 0 0,-274 20 2306 0 0,225-20-2028 0 0,-337 0-22 0 0,128 32 824 0 0,70-22-1005 0 0,69-9 117 0 0,121-9 64 0 0,-54 5-77 0 0,-199 9-811 0 0,118-14 1170 0 0,-67-15-1154 0 0,78 4 888 0 0,79-10-272 0 0,6-5-85 0 0,-29 26 330 0 0,36 6-125 0 0,24-1-541 0 0,35 1 330 0 0,-8-1-1702 0 0,9 1 1242 0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09T07:56:23.5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215 332 919 0 0,'0'0'0'0'0,"0"0"80"0"0,0 0-80 0 0,0 0 0 0 0,0 0 0 0 0,0 0 0 0 0,0 0 528 0 0,5 8 88 0 0,-5-8 24 0 0</inkml:trace>
  <inkml:trace contextRef="#ctx0" brushRef="#br0" timeOffset="246.783">250 295 1839 0 0,'-8'-9'510'0'0,"-18"-36"-345"0"0,25 43-529 0 0,0 0-11 0 0,-6-6 62 0 0,-11-6 321 0 0,16 13 57 0 0</inkml:trace>
  <inkml:trace contextRef="#ctx0" brushRef="#br0" timeOffset="4916.503">46 157 6303 0 0,'0'0'290'0'0,"-2"0"-9"0"0,-7 0-182 0 0,-1-1-34 0 0,8 1 218 0 0,1 0 764 0 0,-17 3-1880 0 0,26-2 2715 0 0,102 15-1940 0 0,-62-14 58 0 0,-38-2 0 0 0,0 0 0 0 0,2 0 0 0 0,1 0 11 0 0,35 11 160 0 0,15 41-35 0 0,-24-27-62 0 0,-29-21-63 0 0,0 0 0 0 0,1-1 0 0 0,-1 0-1 0 0,1-1 1 0 0,0 0 0 0 0,0-1-1 0 0,0 0 1 0 0,0 0 0 0 0,-1-1 0 0 0,1-1-1 0 0,0 0 1 0 0,0-1 0 0 0,0 1 0 0 0,0-2-1 0 0,-1 0 1 0 0,1 0 0 0 0,4-3-11 0 0,22-3 24 0 0,23-4 72 0 0,0 3 1 0 0,1 2-1 0 0,18 2-96 0 0,-59 5 55 0 0,0 1 0 0 0,-1 0 0 0 0,1 2 0 0 0,0 0 0 0 0,0 1 0 0 0,-1 1 0 0 0,0 1 0 0 0,14 6-55 0 0,-33-11 5 0 0,8 2 31 0 0,-1 1-1 0 0,0 0 1 0 0,1 0-1 0 0,-1 1 1 0 0,-1 0 0 0 0,1 0-1 0 0,-1 1 1 0 0,1 0-1 0 0,-1 0 1 0 0,0 0 0 0 0,-1 1-1 0 0,0 0 1 0 0,0 0-1 0 0,0 0 1 0 0,3 5-36 0 0,-8-10 61 0 0,0-1 41 0 0,0 0-4 0 0,0 0-2 0 0,0 0 22 0 0,0 0 90 0 0,0 0 42 0 0,0 0 6 0 0,0 0-16 0 0,0 0-68 0 0,0 0-32 0 0,0 0-4 0 0,0 0-12 0 0,-1-1-58 0 0,-64-52-248 0 0,40 39 221 0 0,0 2 0 0 0,-1 1 0 0 0,0 2 0 0 0,-1 0 0 0 0,0 1 0 0 0,-1 2 0 0 0,1 1 0 0 0,-1 1 0 0 0,-8 1-39 0 0,-257 5 509 0 0,190 3-443 0 0,-217 4 208 0 0,257-5-220 0 0,236 23-318 0 0,218-35 146 0 0,-92 27 118 0 0,-242-15 0 0 0,55 12 15 0 0,-111-15 60 0 0,-1-1 19 0 0,0 0-3 0 0,0 0-22 0 0,0 0 1 0 0,0 0 20 0 0,-14-4 6 0 0,-279-62-314 0 0,123 36 444 0 0,-14-13-162 0 0,166 40-54 0 0,-1 1 0 0 0,1 1 0 0 0,-1 1 0 0 0,0 1 0 0 0,1 0 0 0 0,-11 3-10 0 0,18-3 12 0 0,0 3-26 0 0,0-1-58 0 0,-7-4-346 0 0,16 0 354 0 0,2-1 0 0 0,0-2 43 0 0,0 1-1 0 0,1-1 0 0 0,-1 0 0 0 0,1 1 1 0 0,-1-1-1 0 0,1 1 0 0 0,0-1 0 0 0,0 1 1 0 0,1 0-1 0 0,-1-1 0 0 0,1 1 0 0 0,0 0 1 0 0,-1 0-1 0 0,1 0 0 0 0,1 0 0 0 0,-1 0 1 0 0,0 1-1 0 0,1-1 0 0 0,-1 1 0 0 0,1-1 1 0 0,0 1-1 0 0,0 0 0 0 0,0 0 1 0 0,0 0-1 0 0,0 0 0 0 0,0 1 0 0 0,1-1 1 0 0,-1 1-1 0 0,0 0 0 0 0,2 0 22 0 0,3-2-16 0 0,1 2 1 0 0,-1-1-1 0 0,1 1 0 0 0,-1 1 1 0 0,1-1-1 0 0,0 1 1 0 0,-1 1-1 0 0,1 0 0 0 0,-1 0 1 0 0,1 1-1 0 0,-1-1 0 0 0,4 3 16 0 0,144 72-91 0 0,-129-60 69 0 0,0-1 0 0 0,2-1 1 0 0,-1-1-1 0 0,2-1 0 0 0,4-1 22 0 0,51 16 15 0 0,-75-23 44 0 0,-1 1-45 0 0,-1-2 1 0 0,-6-2 57 0 0,-2-1 23 0 0,0 0 50 0 0,0 0 7 0 0,0 0-7 0 0,0 0 11 0 0,0 0 50 0 0,-1-12 459 0 0,-2 6-648 0 0,0 0 1 0 0,-1 1-1 0 0,0-1 0 0 0,0 1 1 0 0,0 0-1 0 0,0 0 0 0 0,-1 1 1 0 0,1-1-1 0 0,-1 1 0 0 0,0 0 1 0 0,-1 0-1 0 0,1 1 0 0 0,-1 0 1 0 0,0 0-1 0 0,1 0 0 0 0,-1 0 1 0 0,-1 1-1 0 0,1 0 0 0 0,-2 0-17 0 0,-131-18-472 0 0,98 17 396 0 0,-177-2 88 0 0,-53 25 480 0 0,230-19-442 0 0,32-1-121 0 0,5 0-2 0 0,-3-2 5 0 0,5 2-18 0 0,2 0-28 0 0,0 0 12 0 0,0 0 6 0 0,0 0 3 0 0,0 0 12 0 0,0 0 7 0 0,15-13-70 0 0,-9 11 128 0 0,-1 0 0 0 0,2 0 0 0 0,-1 1 0 0 0,0 0-1 0 0,0 0 1 0 0,0 0 0 0 0,1 1 0 0 0,-1 0 0 0 0,0 0 0 0 0,0 0-1 0 0,1 1 1 0 0,-1 0 0 0 0,0 1 0 0 0,0-1 0 0 0,0 1 16 0 0,30 4-54 0 0,18-2 38 0 0,139 22-104 0 0,-170-18 126 0 0,0-2 0 0 0,0 0 0 0 0,1-2 0 0 0,0 0-1 0 0,0-2 1 0 0,0-1 0 0 0,0 0 0 0 0,0-2 0 0 0,0-1-1 0 0,0-1 1 0 0,20-5-6 0 0,156-48 144 0 0,-196 56-80 0 0,26 3-114 0 0,44 19 47 0 0,-72-21 46 0 0,3 2-22 0 0,-4-3 36 0 0,-1 0 29 0 0,0 0 4 0 0,0 0-4 0 0,0 0 30 0 0,0 0-2 0 0,0 0-2 0 0,0 0-1 0 0,-255-21 794 0 0,117 13-713 0 0,-138-62 128 0 0,263 67-340 0 0,0 1-1 0 0,0 1 0 0 0,0 0 1 0 0,0 1-1 0 0,0 0 0 0 0,0 1 1 0 0,0 0-1 0 0,0 1 1 0 0,0 1-1 0 0,0 0 0 0 0,0 0 1 0 0,1 1-1 0 0,0 1 0 0 0,0 0 1 0 0,0 1-1 0 0,1 1 1 0 0,-1-1-1 0 0,1 2 0 0 0,0 0 21 0 0,10-7-78 0 0,1-1-29 0 0,4 2 69 0 0,0-1 0 0 0,0 1 0 0 0,0-1 0 0 0,1 1 0 0 0,-1-1 0 0 0,0-1 0 0 0,1 1 0 0 0,-1-1 0 0 0,1 0-1 0 0,-1 0 1 0 0,1 0 0 0 0,-1 0 0 0 0,1-1 0 0 0,-1 1 0 0 0,1-1 0 0 0,2-2 38 0 0,-3 3-30 0 0,57-7-40 0 0,-1 2-1 0 0,1 3 0 0 0,0 3 1 0 0,-1 2-1 0 0,1 3 0 0 0,20 7 71 0 0,-7 2 0 0 0,0 3 0 0 0,-2 3 0 0 0,48 22 0 0 0,-92-32 0 0 0,0-1 0 0 0,0-2 0 0 0,1-1 0 0 0,0-1 0 0 0,24 2 0 0 0,-42-8 20 0 0,0 0-1 0 0,0-1 0 0 0,0 0 1 0 0,0-1-1 0 0,0 0 0 0 0,0-1 1 0 0,0 0-1 0 0,9-5-19 0 0,-1-5 117 0 0,-10 6-106 0 0,-2 0 32 0 0,-1-1-33 0 0,-4 0 1 0 0,-1 5 32 0 0,-3-5-33 0 0,-9-10-10 0 0,-37-14 54 0 0,34 27-44 0 0,-207-68 218 0 0,143 52-184 0 0,42 11 28 0 0,-1 1 0 0 0,0 2 0 0 0,-1 1 0 0 0,1 3 0 0 0,-1 0 0 0 0,-15 3-72 0 0,8 2 42 0 0,0-2 0 0 0,0-1 0 0 0,0-3 0 0 0,1-2-42 0 0,9 1 322 0 0,34 5-397 0 0,1 0-20 0 0,0 0-1 0 0,0 0-5 0 0,0 0-22 0 0,0 0-6 0 0,1 3 105 0 0,1 1 0 0 0,0-1 0 0 0,0 0 0 0 0,1 0 0 0 0,-1 0 0 0 0,1 0 1 0 0,-1-1-1 0 0,1 1 0 0 0,0-1 0 0 0,0 1 0 0 0,0-1 0 0 0,0 0 0 0 0,0 0 0 0 0,1-1 0 0 0,-1 1 0 0 0,1-1 0 0 0,-1 1 0 0 0,1-1 1 0 0,0 0 23 0 0,-1 0-3 0 0,20 7-11 0 0,0-1 0 0 0,1-1 1 0 0,0-1-1 0 0,0-1 0 0 0,0-1 0 0 0,8 0 14 0 0,87 13-35 0 0,-27 1 14 0 0,1-4 0 0 0,1-4-1 0 0,29-4 22 0 0,-122-5 0 0 0,106 10 0 0 0,-97-10 0 0 0,1-1 0 0 0,-3 0 11 0 0,-7 1 44 0 0,-1 0 17 0 0,0 0 5 0 0,0 0-5 0 0,0 0-7 0 0,0 0 2 0 0,0 0 8 0 0,0 0-7 0 0,-2-1-10 0 0,-7-2-43 0 0,0 0-1 0 0,0 1 0 0 0,0 0 1 0 0,-1 0-1 0 0,1 1 0 0 0,-1 0 1 0 0,1 1-1 0 0,-1 0 0 0 0,1 0 1 0 0,-1 1-1 0 0,1 0 0 0 0,-3 2-14 0 0,-297 36 272 0 0,232-32 107 0 0,75-7-350 0 0,2 0-90 0 0,0 0-47 0 0,0 0-11 0 0,0 0 2 0 0,0 0 10 0 0,0 0 3 0 0,0 0 0 0 0,0 0 7 0 0,0 0 20 0 0,0 0-14 0 0,17 12-44 0 0,-7-5 116 0 0,0-1 0 0 0,1 0 0 0 0,0 0 0 0 0,0-1 0 0 0,0-1 0 0 0,1 1-1 0 0,0-2 1 0 0,-1 0 0 0 0,1 0 0 0 0,0-1 0 0 0,1-1 0 0 0,6 1 19 0 0,179 3-147 0 0,-154-4 147 0 0,50 13 0 0 0,-65-3 11 0 0,-28-10 44 0 0,-1-1 30 0 0,0 0 56 0 0,0 0-1 0 0,0 0-4 0 0,0-3-20 0 0,0 1-90 0 0,0 0 1 0 0,0 0-1 0 0,0 0 1 0 0,0 0-1 0 0,-1 0 0 0 0,1 1 1 0 0,-1-1-1 0 0,1 0 1 0 0,-1 0-1 0 0,0 0 0 0 0,0 1 1 0 0,0-1-1 0 0,0 0 1 0 0,0 1-1 0 0,0-1 1 0 0,0 1-1 0 0,-1-1 0 0 0,1 1 1 0 0,0 0-1 0 0,-1 0 1 0 0,1-1-1 0 0,-1 1 0 0 0,0 0 1 0 0,1 0-1 0 0,-1 0-26 0 0,-5-3-48 0 0,-1-1 0 0 0,1 1 0 0 0,-1 0 0 0 0,0 1 0 0 0,0 0 0 0 0,0 0-1 0 0,0 1 1 0 0,-1 0 0 0 0,1 1 0 0 0,-1-1 0 0 0,1 1 0 0 0,-1 1 0 0 0,1 0 0 0 0,-1 0 0 0 0,0 1 0 0 0,1 0-1 0 0,0 0 1 0 0,-7 3 48 0 0,-43 0-102 0 0,50-4 89 0 0,6 0-52 0 0,2 0-9 0 0,0 0-7 0 0,0 0-38 0 0,6-8-258 0 0,-3 6 361 0 0,0 0-1 0 0,0 0 1 0 0,-1 0 0 0 0,1 1 0 0 0,0-1-1 0 0,0 1 1 0 0,1 0 0 0 0,-1 0 0 0 0,0 0-1 0 0,0 0 1 0 0,0 1 0 0 0,1-1 0 0 0,-1 1-1 0 0,0 0 1 0 0,1 0 0 0 0,-1 0 0 0 0,0 0-1 0 0,1 0 1 0 0,-1 1 0 0 0,0 0 0 0 0,0-1-1 0 0,1 1 1 0 0,-1 1 0 0 0,0-1 0 0 0,0 0-1 0 0,0 1 17 0 0,22 5-64 0 0,-17-5 64 0 0,1-2 11 0 0,-2 0 42 0 0,-5 0 14 0 0,-2 0 16 0 0,0 0 19 0 0,0 0-11 0 0,0 0-10 0 0,0 0 6 0 0,0 0 28 0 0,0 0 11 0 0,0 0 2 0 0,0 0-1 0 0,0 0-6 0 0,0 0-1 0 0,0 0 0 0 0,-3 10 11 0 0,-16 14-78 0 0,-95 42-398 0 0,101-63-1190 0 0,5-3-3433 0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09T07:56:32.9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307 112 2303 0 0,'0'0'102'0'0,"0"0"191"0"0,-4 9 3442 0 0,1 8-2095 0 0,5 3-1686 0 0,8 3-482 0 0,-10-22 491 0 0,0-1 82 0 0,25 13 2591 0 0,-15-9-2563 0 0,1-1 0 0 0,-1 0-1 0 0,1-1 1 0 0,0 0 0 0 0,0-1-1 0 0,0 0 1 0 0,0-1 0 0 0,0 0-1 0 0,0-1 1 0 0,-1 0 0 0 0,1-1-1 0 0,5-1-72 0 0,93-13 128 0 0,-65 14-128 0 0,3 3 64 0 0,99-14 128 0 0,-124 13 704 0 0,-38-1-386 0 0,-267-60 1148 0 0,98 42-1927 0 0,160 19 198 0 0,-9 1 313 0 0,0-1 0 0 0,0-2-1 0 0,1-1 1 0 0,-1-2-1 0 0,1-1 1 0 0,-18-6-242 0 0,28 5 90 0 0,0 1-74 0 0,12 5-16 0 0,0 1-12 0 0,10 0-3 0 0,0 0 0 0 0,0 1-1 0 0,0-1 1 0 0,0 0 0 0 0,0 1-1 0 0,1-1 1 0 0,-1 0 0 0 0,0 1-1 0 0,0 0 1 0 0,0-1-1 0 0,0 1 1 0 0,1-1 0 0 0,-1 1-1 0 0,0 0 1 0 0,0 0 0 0 0,1-1-1 0 0,-1 1 1 0 0,1 0 0 0 0,-1 0-1 0 0,1 0 1 0 0,-1 0 0 0 0,1 0-1 0 0,-1 0 1 0 0,1-1 0 0 0,0 1-1 0 0,-1 0 1 0 0,1 0 0 0 0,0 0-1 0 0,0 0 1 0 0,0 0 0 0 0,0 0-1 0 0,0 0 1 0 0,0 0 0 0 0,0 1-1 0 0,0-1 1 0 0,0 0-1 0 0,0-1 1 0 0,1 1 0 0 0,-1 0-1 0 0,0 0 1 0 0,1 0 0 0 0,-1 0-1 0 0,1 0 1 0 0,-1 0 0 0 0,1 0-1 0 0,-1 0 1 0 0,1 0 0 0 0,0-1-1 0 0,-1 1 1 0 0,1 0 0 0 0,0-1-1 0 0,0 1 1 0 0,-1 0 0 0 0,1-1-1 0 0,0 1 16 0 0,6 1 13 0 0,-1-1 0 0 0,1 1 0 0 0,-1-1-1 0 0,1 0 1 0 0,0-1 0 0 0,0 0-1 0 0,-1 0 1 0 0,1 0 0 0 0,0-1 0 0 0,-1 0-1 0 0,1 0 1 0 0,-1-1 0 0 0,1 1 0 0 0,-1-2-1 0 0,2 0-12 0 0,19-3 41 0 0,-4 1-40 0 0,0 2 1 0 0,0 0-1 0 0,1 2 0 0 0,-1 0 0 0 0,0 2 1 0 0,1 0-1 0 0,-1 2 0 0 0,0 0 0 0 0,0 2 1 0 0,0 0-1 0 0,-1 2 0 0 0,0 0 0 0 0,4 3-1 0 0,-5 1 0 0 0,1-1 0 0 0,1-1 0 0 0,-1-1 0 0 0,1-1 0 0 0,1-1 0 0 0,-1-2 0 0 0,1 0 0 0 0,0-1 0 0 0,10-1 0 0 0,28-6 43 0 0,-1-3 0 0 0,0-2-1 0 0,58-18-42 0 0,-82 23 488 0 0,-63 8-306 0 0,-210 5-108 0 0,-93 15-386 0 0,267-16 384 0 0,29-2 27 0 0,1-1 0 0 0,-1-2 0 0 0,0-1 0 0 0,0-2-1 0 0,0-1 1 0 0,0-2 0 0 0,-3-2-99 0 0,15-1 107 0 0,21 5-125 0 0,-1 1 1 0 0,0-1-1 0 0,0 1 0 0 0,0-1 1 0 0,0 1-1 0 0,0-1 1 0 0,1 0-1 0 0,-1 1 0 0 0,0-1 1 0 0,1 0-1 0 0,-1 0 0 0 0,0 0 1 0 0,1 1-1 0 0,-1-1 0 0 0,1 0 1 0 0,-1 0-1 0 0,1 0 1 0 0,-1 0-1 0 0,1 0 0 0 0,0 0 1 0 0,0 0-1 0 0,-1 0 0 0 0,1 0 1 0 0,0 0-1 0 0,0 0 1 0 0,0 0-1 0 0,0 0 0 0 0,0 0 1 0 0,0 0-1 0 0,1 0 0 0 0,-1 0 1 0 0,0 0-1 0 0,0 0 0 0 0,1 0 1 0 0,-1 0-1 0 0,0 0 1 0 0,1 0-1 0 0,-1 0 0 0 0,1 0 1 0 0,-1 0-1 0 0,1 1 0 0 0,0-1 1 0 0,-1 0-1 0 0,1 0 1 0 0,0 1-1 0 0,0-1 0 0 0,0 0 1 0 0,-1 1-1 0 0,1-1 0 0 0,0 1 1 0 0,0-1-1 0 0,0 1 1 0 0,0-1-1 0 0,0 1 0 0 0,0 0 1 0 0,0-1-1 0 0,0 1 0 0 0,0 0 1 0 0,0 0-1 0 0,0 0 0 0 0,0 0 1 0 0,0 0-1 0 0,0 0 18 0 0,3-2 0 0 0,13-6-24 0 0,0 2 0 0 0,1 0 0 0 0,0 1 0 0 0,0 0 0 0 0,0 2 0 0 0,1 0 0 0 0,-1 1 0 0 0,1 1 0 0 0,-1 1 0 0 0,5 0 24 0 0,62 3 0 0 0,-1 3 0 0 0,0 4 0 0 0,5 5 0 0 0,113 40 64 0 0,-165-46 54 0 0,-36-11-75 0 0,0 0 0 0 0,-1 1 1 0 0,1-1-1 0 0,-1 1 0 0 0,1-1 1 0 0,-1 0-1 0 0,0 1 0 0 0,0-1 1 0 0,0 0-1 0 0,0 0 0 0 0,0 1 1 0 0,0-1-1 0 0,0 0 0 0 0,-1 1 1 0 0,1-1-1 0 0,0 0 0 0 0,-1 1 1 0 0,1-1-1 0 0,-1 1 0 0 0,0-1 1 0 0,0 1-1 0 0,1-1 0 0 0,-1 1 1 0 0,0-1-1 0 0,0 1 0 0 0,-1 0 1 0 0,1-1-1 0 0,0 1 0 0 0,0 0 1 0 0,0 0-1 0 0,-1 0 0 0 0,0 0-43 0 0,-12-11 10 0 0,-1 1 0 0 0,-1 0-1 0 0,0 1 1 0 0,0 1 0 0 0,-1 0-1 0 0,0 2 1 0 0,-14-5-10 0 0,19 7 12 0 0,-30-7-37 0 0,1 1 0 0 0,-1 3-1 0 0,-1 1 1 0 0,1 2 0 0 0,-1 2-1 0 0,0 2 1 0 0,0 1 0 0 0,0 3-1 0 0,1 1 1 0 0,-1 3 0 0 0,1 1-1 0 0,-14 6 26 0 0,2 5-14 0 0,53-18-62 0 0,1-1-19 0 0,0 0 16 0 0,0 0-26 0 0,0 0-14 0 0,18 9-207 0 0,102-4 89 0 0,-58-7 296 0 0,276 50-59 0 0,-216-51 12 0 0,132 7 320 0 0,-190 4-193 0 0,-63-8-86 0 0,-1 0 11 0 0,1 0-10 0 0,4-1-32 0 0,-3 1 38 0 0,-2 0 12 0 0,0 0 0 0 0,0 0 2 0 0,-2-2 4 0 0,-7-2-81 0 0,0 0-1 0 0,-1 0 0 0 0,1 1 0 0 0,-1 0 1 0 0,1 1-1 0 0,-1 0 0 0 0,0 0 0 0 0,0 1 1 0 0,0 0-1 0 0,0 1 0 0 0,0 0 0 0 0,0 1 1 0 0,-4 0 3 0 0,-29-1-16 0 0,-7-1 148 0 0,-1-2 0 0 0,0-2 0 0 0,1-3 0 0 0,-10-4-132 0 0,38 7-76 0 0,-1 2 0 0 0,0 1 0 0 0,0 0 0 0 0,0 2 0 0 0,0 1 0 0 0,0 1 0 0 0,0 0 0 0 0,0 2 0 0 0,1 1 0 0 0,-5 1 76 0 0,-51 1 608 0 0,77-7-524 0 0,1 0-38 0 0,0 0-100 0 0,10-2-128 0 0,102 9-72 0 0,-47 3 242 0 0,118 3-48 0 0,-24-37 35 0 0,54-3-14 0 0,-196 27 50 0 0,0 1-1 0 0,1 1 0 0 0,-1 1 1 0 0,0 0-1 0 0,-1 1 1 0 0,16 6-11 0 0,-10-4 1 0 0,9 0-1 0 0,-3-10 12 0 0,-25 3 47 0 0,2-2 9 0 0,-4 2 12 0 0,-1 1 13 0 0,0 0-2 0 0,0 0-22 0 0,0 0-2 0 0,0 0 8 0 0,0 0-7 0 0,-22-13 69 0 0,12 12-130 0 0,1 0-1 0 0,-1 0 1 0 0,0 1-1 0 0,0 1 1 0 0,0 0 0 0 0,1 0-1 0 0,-1 0 1 0 0,0 1 0 0 0,1 1-1 0 0,-1 0 1 0 0,-3 2-7 0 0,-15 2 15 0 0,-347 79 174 0 0,358-83-178 0 0,8-1 2 0 0,0 0 0 0 0,-1-1-1 0 0,1 0 1 0 0,-1-1 0 0 0,1 1-1 0 0,0-2 1 0 0,-1 0 0 0 0,1 0 0 0 0,-5-1-13 0 0,-16-14 501 0 0,28 14-572 0 0,2 2-22 0 0,0 0 6 0 0,0 0-61 0 0,0 0-32 0 0,0 0-4 0 0,2 0 16 0 0,114-6 130 0 0,-82 2 47 0 0,-1 2 1 0 0,1 1-1 0 0,0 2 0 0 0,0 1 0 0 0,25 6-9 0 0,154 53 0 0 0,-157-49 0 0 0,7-18 64 0 0,-54 5-53 0 0,-8 0 42 0 0,-1 1 11 0 0,0 0 0 0 0,0 0 0 0 0,0 0 3 0 0,0 0 10 0 0,0 0 7 0 0,0 0 12 0 0,0 0-13 0 0,-48-39 222 0 0,-25 14-479 0 0,42 14 96 0 0,-87-11-64 0 0,116 22 86 0 0,2 0-24 0 0,0 0-10 0 0,0 0 16 0 0,0 0 8 0 0,0 0 1 0 0,0 0-6 0 0,0 0-1 0 0,0 0 0 0 0,0 0-5 0 0,0 0-15 0 0,241 15-131 0 0,-198-4 223 0 0,-36-8 11 0 0,-5-3 48 0 0,-2 0 26 0 0,0 0-16 0 0,0 0 3 0 0,0 0 35 0 0,0 0 18 0 0,0 0 3 0 0,0 0-1 0 0,0 0-6 0 0,0 0-1 0 0,0 0 0 0 0,0 0-8 0 0,-28 12 150 0 0,-111-10-252 0 0,68-5-10 0 0,-87-25 818 0 0,90 11-580 0 0,23 9-510 0 0,44 8 190 0 0,1 0-46 0 0,-10 2-983 0 0,9-1 890 0 0,0-1 0 0 0,0 1-1 0 0,0 0 1 0 0,0 0 0 0 0,0-1 0 0 0,0 1 0 0 0,0 0 0 0 0,0 0 0 0 0,1 0-1 0 0,-1 0 1 0 0,0 0 0 0 0,0 0 0 0 0,1 1 0 0 0,-1-1 0 0 0,1 0-1 0 0,-1 0 1 0 0,1 0 0 0 0,-1 1 0 0 0,1-1 0 0 0,0 0 0 0 0,0 0 0 0 0,0 1-1 0 0,-1-1 1 0 0,1 0 0 0 0,0 1 0 0 0,1-1 0 0 0,-1 0 0 0 0,0 0-1 0 0,0 1 1 0 0,1-1 221 0 0,0 7-1604 0 0</inkml:trace>
  <inkml:trace contextRef="#ctx0" brushRef="#br0" timeOffset="3811.901">1037 104 4399 0 0,'0'0'99'0'0,"0"0"12"0"0,0 0 9 0 0,1-1-15 0 0,1-4-61 0 0,-1 4 69 0 0,8-28 3825 0 0,-4 14-1797 0 0,-4 14-2098 0 0,1 0-93 0 0,5-4 34 0 0,1 0 16 0 0,1 1 0 0 0,1 0 0 0 0,1 0 0 0 0,0 0 0 0 0,2 2 0 0 0,-1 3 0 0 0,24 9 0 0 0,-15 2 0 0 0,23 5 0 0 0,2-8 0 0 0,-46-9 0 0 0,12 1 7 0 0,0 0 0 0 0,0 0 0 0 0,0 1-1 0 0,-1 1 1 0 0,1 0 0 0 0,-1 0 0 0 0,0 1 0 0 0,0 1-1 0 0,0-1 1 0 0,0 2 0 0 0,8 5-7 0 0,26 38 181 0 0,-27-27-949 0 0,-17-22 684 0 0,-1 0 38 0 0,-21 8-448 0 0,14-8 212 0 0,0 0 0 0 0,0 0 0 0 0,0-1 0 0 0,0 0-1 0 0,0 0 1 0 0,0-1 0 0 0,1 0 0 0 0,-1 0 0 0 0,0-1-1 0 0,1 0 1 0 0,0 0 0 0 0,0 0 0 0 0,-3-3 282 0 0,-7-2 388 0 0,-30-8 664 0 0,41 14-994 0 0,1 0 0 0 0,0 1 0 0 0,-1 0 0 0 0,1 0 0 0 0,-1 0 0 0 0,0 0 0 0 0,1 1 0 0 0,-1 0 0 0 0,1 0 0 0 0,-1 0 0 0 0,0 0 0 0 0,1 1 0 0 0,-1 0 0 0 0,1 0-1 0 0,-1 0 1 0 0,1 0 0 0 0,-1 1 0 0 0,1-1 0 0 0,0 1 0 0 0,0 0 0 0 0,0 1 0 0 0,-3 1-58 0 0,0 1 146 0 0,-49 58 677 0 0,42-38-383 0 0,13-23-285 0 0,1-2 12 0 0,0 0 7 0 0,0 0 2 0 0,0 0-44 0 0,0 0-180 0 0,0 0-61 0 0,23-4-142 0 0,106-75 279 0 0,-28 45 20 0 0,0 43-504 0 0,-99-8 403 0 0,8 3 61 0 0,-9-4 81 0 0,-1 0 2 0 0,0 0 4 0 0,7 18 851 0 0,-7-16-933 0 0,-1 0 1 0 0,1 1-1 0 0,-1-1 0 0 0,0 0 0 0 0,0 1 0 0 0,0-1 0 0 0,0 0 0 0 0,0 0 0 0 0,0 0 0 0 0,-1 0 1 0 0,1 0-1 0 0,-1 0 0 0 0,1 0 0 0 0,-1 0 0 0 0,0 0 0 0 0,0-1 0 0 0,0 1 0 0 0,0-1 0 0 0,0 0 1 0 0,0 1-1 0 0,0-1 0 0 0,0 0 0 0 0,0 0 0 0 0,-2 0-13 0 0,-1 1 5 0 0,2 0 9 0 0,1-1-1 0 0,-1 0 0 0 0,0 0 0 0 0,0 0 1 0 0,0-1-1 0 0,0 1 0 0 0,0-1 0 0 0,0 1 1 0 0,0-1-1 0 0,0 0 0 0 0,0 0 1 0 0,0 0-1 0 0,0-1 0 0 0,1 1 0 0 0,-1-1 1 0 0,0 1-1 0 0,0-1 0 0 0,0 0 0 0 0,0 0 1 0 0,-2-2-14 0 0,-161-90 1334 0 0,82 29-2444 0 0,68 51 818 0 0,27 23-386 0 0,-5-7 670 0 0,1-1 0 0 0,-1-1-1 0 0,1 1 1 0 0,0-1 0 0 0,-1 0 0 0 0,1-1-1 0 0,0 1 1 0 0,0-1 0 0 0,-1-1 0 0 0,1 1-1 0 0,0-1 1 0 0,-1 0 0 0 0,1-1-1 0 0,0 0 9 0 0,55-3 15 0 0,-48 5-6 0 0,-1 1 0 0 0,1 1 0 0 0,-1 0 0 0 0,1 1-1 0 0,-1 0 1 0 0,0 1 0 0 0,0 1 0 0 0,-1 0 0 0 0,0 1 0 0 0,1 0 0 0 0,-2 1 0 0 0,1 0 0 0 0,-1 0-1 0 0,0 2 1 0 0,4 3-9 0 0,-12-8-6 0 0,1-1-1 0 0,0 1 0 0 0,0-1 0 0 0,0 0 0 0 0,1-1 1 0 0,-1 1-1 0 0,1-1 0 0 0,-1 1 0 0 0,1-1 1 0 0,0-1-1 0 0,0 1 0 0 0,0-1 0 0 0,4 1 7 0 0,41-16 474 0 0,-49 13-372 0 0,0 0 2 0 0,4-2-2 0 0,-3 2-13 0 0,-2 1-10 0 0,0 0-13 0 0,0 0 4 0 0,0 0 20 0 0,-11-7 66 0 0,2 2-36 0 0,-1 0 0 0 0,1 1 0 0 0,-1 1 0 0 0,0 0 0 0 0,0 0-1 0 0,-1 1 1 0 0,1 0 0 0 0,0 0 0 0 0,-1 2 0 0 0,-3-1-120 0 0,-99 22-582 0 0,62-6 393 0 0,-15-10 211 0 0,37-11 610 0 0,28 5-704 0 0,1 1-12 0 0,0 0 10 0 0,0 0-6 0 0,0 0-33 0 0,0 0-14 0 0,12-20-489 0 0,11 6 402 0 0,-21 14 144 0 0,0 0 13 0 0,6-1 3 0 0,-1-1 0 0 0,1 0 1 0 0,-1 0-1 0 0,1 0 0 0 0,-1-1 0 0 0,0 0 0 0 0,0 0 1 0 0,0-1-1 0 0,0 1 0 0 0,-1-2 0 0 0,1 1 0 0 0,-1-1 1 0 0,0 0-1 0 0,0 0 0 0 0,-1-1 0 0 0,0 1 0 0 0,1-3 54 0 0,11-17-76 0 0,-35 23 1626 0 0,-17 15-1753 0 0,16-4 371 0 0,0-1 1 0 0,0 0-1 0 0,-1-1 0 0 0,0-2 1 0 0,0 0-1 0 0,0-1 1 0 0,-2 0-169 0 0,-20-7 132 0 0,31 1-122 0 0,-9-3-103 0 0,18 5 12 0 0,-11-4-386 0 0,12 3 408 0 0,0 0 1 0 0,1 0-1 0 0,-1 0 1 0 0,0 0-1 0 0,1 0 1 0 0,-1 0-1 0 0,1 0 1 0 0,-1 0-1 0 0,1 0 1 0 0,0 0-1 0 0,-1 0 1 0 0,1 0-1 0 0,0 0 1 0 0,0-1-1 0 0,0 1 1 0 0,0 0-1 0 0,0 0 1 0 0,0 0-1 0 0,0 0 1 0 0,0-1-1 0 0,1 1 1 0 0,-1 0-1 0 0,0 0 1 0 0,1 0-1 0 0,-1 0 1 0 0,1 0-1 0 0,-1 0 1 0 0,1 0-1 0 0,-1 0 1 0 0,1 0-1 0 0,0 0 1 0 0,-1 0-1 0 0,1 0 1 0 0,0 0-1 0 0,0 0 1 0 0,0 1-1 0 0,0-1 1 0 0,0 0-1 0 0,0 1 1 0 0,0-1-1 0 0,0 1 1 0 0,0-1 58 0 0,9-6-590 0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3-09-19T17:28:29.069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16 1 24,'0'0'16,"0"0"1,-19-2-3,19 2 0,0 0-5,0 0-2,-5 16-2,5-16-2,0 0 0,8 20-1,-8-20-1,11 15 1,-11-15 0,0 0 1,21 18 0,-21-18 0,0 0 0,19 5 0,-19-5-1,18 2 0,-18-2 0,21 2-1,-21-2 0,24 5-1,-24-5 0,27 5 1,-12-2-1,1-1 0,0-2 1,5-2-1,-2 0 0,5-1 0,-1 0 1,1 3-1,2-2 0,-1 4 0,1-1 0,0 6 1,-2 1-1,2-1 0,-1 2 1,1-3-1,0 1 0,-1-1 0,1 2 1,0-3-1,1 3 0,-1-5 1,1 1-1,2-3 1,2-1-1,-1-3 1,4 1-1,3-3 1,-2-3 0,4 3 0,-1 2 0,-1 0 0,0 4 1,-1 1-1,-1 0 0,-3 1 0,2 0 0,0-1-1,-2-2 0,2 0 0,3-3 1,1 1-1,1 0 0,3 4 0,-2 0 0,0 4 0,-2 2 0,3-1 0,-6 5-1,-1-2 1,-2 0 0,-3 2 0,1-5 0,-2 1 0,1-1 0,-2-2 0,3 0 0,3-1 0,-1 0 0,3 3 0,2-2 0,-2 3 0,2-2 0,0 4 0,0-2 0,-1-1 0,1 0 0,1-4 0,-1 2-1,5-2 1,-2-1 0,5 0 0,0-2 0,3 3 0,-1-3 1,-2 3-1,0 1 0,-2-2 0,1 6 0,-6-2 0,1 3 0,-4-7 0,1 4 0,1-1 0,-2-3 0,2 1 0,1-4 0,1 1 0,0 0 0,1 1 0,0 1 0,0 0 1,2 3-1,0-1 0,-1-1 0,4 4 1,0-6-1,5 1 0,2 0 1,-1-7-1,4 0 0,-1-3 0,-1 3 0,0-5 1,1 5-1,-5-1 0,1 2 0,-3 4 0,-4-2 0,1 2 0,-1 0 0,0-1 0,1-5 0,-3 1 0,0-2 0,2 0 1,0-3-1,1 3 0,-4 2 0,2 4 0,-4-1 0,1 2 0,-2 2 0,0 1 0,-2-2 0,-1-1 0,1-1 0,-1-1 0,0 1 0,-2-3 0,0 0 0,-1 1 0,-1 1-1,4 1 1,-4-1 0,1 0 0,1 2 0,-1 0 0,-1-1 0,1 1 0,-1 0 0,-2-2 0,2 0 0,-1-1 0,-2 0 0,6 0 0,-5 2 0,5-3 0,-1 1 1,3 1-1,-4 2 0,4-1 0,-1-1 0,1-1 0,2-2 1,5-3-1,-2-4 0,0-1 0,2-1 2,-2-1-2,-3 3 0,-3-2 0,-5 7 1,-7 1-1,-4 3 0,-4 3 0,-14 0-1,20 8-1,-20-8 1,0 0-1,16 8-1,-16-8-2,14 7-7,-14-7-13,0 0 1,0 0-2,16 2 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20-09-22T17:16:14.341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0 0 0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3-09-19T17:28:31.596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14-3 29,'0'0'16,"0"0"1,-22 10 2,22-10-2,0 0-3,0 0-2,0 0-2,0 0-2,-11 16-1,11-16-3,0 0 0,0 0-1,0 18-2,0-18 1,6 14-1,-6-14 2,14 13-2,-14-13 3,23 11-3,-23-11 2,32 8-2,-14-3 1,3 0-1,0 1-1,1 1 1,-1-1-1,3 0 0,-1 1 0,-1-2 1,1-1-1,3-2 1,-1-2-1,3 0 2,1-3-1,1 0-1,-1-2 1,2 2 0,-2-1-1,0 3 1,-2-2-1,4 1 0,-1 2 0,1-2 0,1 1 0,2-1 0,3 2 0,-2 0 0,2 0 0,-1 0 0,1 2 0,0-1 0,-2 1 0,2 0 0,-1 1 0,1-2 0,-2 3 0,2-1 0,-2 2 0,1-1 0,-2 1 0,-1 0 1,0 0-1,0-4 0,4 1 1,2-2-1,0-2 0,1 1 1,0-1-1,4 1 0,-3 1 1,3 1-1,-6 1 0,3 1 0,-1 0 0,-1 0 1,1 1-1,0-3 0,2-1 0,1 0 0,1 0 1,-2 0-1,-1-1 0,1 1 0,-3 0 0,1 0 1,-3-2-1,2 0 0,1-1 1,3 0-1,1-2 0,1-1 0,2 1 0,-2 0 0,1 2 1,-1 3-1,-1 0 0,-4 2 1,2 1-1,-2 0 1,4 0-1,-2-1 0,3-2 1,1 0-1,3-3 0,-3-2 1,4 0-1,-2 2 1,-1-2 0,1 3-1,-6 1 1,2 1 0,1 3 0,0 0 0,-2-1 0,2 1 0,0-1-1,0-1 1,2-1-1,0 0 1,-4-1 0,2-1-1,3 2 1,1 0 0,1 2-1,0-1 1,-2 2 0,3 2-1,1-2 0,-1 1 1,-1-3-1,-2-1 0,4-1 0,-1-1 0,1-1 0,-2 3 1,-3-2-1,-1 5 0,-1 2 0,-1 3 1,-6 5-1,-1 1 0,0 2 0,-1 4 0,1-4 0,-2 0 0,4-3 0,1-2 0,4-5 0,-1 1 0,2-6 0,0-1 0,0 0 0,2-1 0,-5-3 0,0 1 0,-4 0 0,1-3 1,-2 1-1,3-3 0,-1-2 0,-1-1 0,1 1 0,-1 1 0,0 1 0,-3 1 1,2 2-1,-5 5 0,-1 0 0,-2 4 0,1-1 0,-2 2 0,-3 3 0,1-3 0,0 1 0,0-1 0,-2 0 0,0-2-1,-2 2 1,1-5 0,1-5 0,0 2 0,2-4 0,0 4 1,-1-5-1,3 3 0,-1-3 0,1 2 0,-3 1 0,1 2 0,-2-2 0,-3 3 0,-2-1 0,1 1 0,-3 2 0,0 0 0,0 2 0,-1 0 0,4-2-1,-4 1 1,3 1-1,-3-4-2,3 10-8,-2-3-16,-17-5-2,20 0 0,-20 0 0,0 0-2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4-09-16T18:04:00.013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533 121 21,'0'0'18,"0"0"1,0 0-1,0 0-1,0 0-3,0 0-2,0 0-3,0 0-2,0 0-3,-15 11-1,15-11-1,-19 16 0,19-16 0,-29 21 1,12-10 0,-1 0 0,-5-1 1,4-1-1,-3-2 0,4-1 1,-3-4-2,7-1 0,-6-2 0,6-1 0,-4-1-1,2 1 0,-1 1 0,-1-1-1,-3 4 1,0-1-1,2 1 1,0 3-1,1-2 0,2 2 0,2 1 0,-1-1 0,15-5 0,-22 13 1,22-13-1,-20 12 0,20-12 0,-16 12 0,16-12 0,0 0 0,0 0 0,-14 14 0,14-14 0,0 0 0,0 0 0,16 14 0,-16-14 0,26 15 0,-7-7 1,7 0-1,3 1 0,3-2-1,6 2-2,-1-4-2,13 8-8,-2-2-14,-3-1 0,6 7-1,-9-6 0</inkml:trace>
  <inkml:trace contextRef="#ctx0" brushRef="#br0" timeOffset="1290">146 254 35,'0'0'22,"0"0"0,0 0 1,0 0-6,0 0-2,-3-15-5,3 15-3,6-14-2,-6 14-1,16-19-2,-1 6-1,4-3 0,7-2-1,9-4 0,7-4 0,3-1-1,1-2-1,1 7-7,-1 6-15,-17-1-1,-2 17-2,-27 0 1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4-09-16T18:03:56.299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0 904 35,'22'-8'19,"-7"-7"1,18 12 0,-9-5-6,9 2-7,3 3-2,1 1-2,5 4-1,8-2 2,8 0 0,7-2 1,16-1-1,7-4 1,18-1-1,6-4 0,12 0 0,0-4 0,6 2-1,0-2-1,1 0 1,2 0-1,1 0-1,1-2 0,-1-1 0,3 1 0,1-2-1,6-1 2,6-3-1,4 0 0,3-2 0,4-3 1,5 2-1,1-2 0,8 0 0,-3-1 1,-2 3-1,-6-2 0,-3 0 0,-9 3 0,1 1-1,-3-1 1,-3 2 0,-5 0 0,-2 2 0,-5-1 0,-2 4 0,-3 0 0,-3 3 1,-5 0-3,-5 1 2,-1 3-2,-2 0 2,-7 4-2,-1-1 1,0 2-1,-5 1 1,-1 1 0,1 0 0,0 2 0,5-3 0,1 3 0,3 1 0,-1 0 0,-3 1 0,1 2 0,-4 4 0,-2 0 0,-3 3 0,0 0 0,-2 2 0,4-1 0,-2 4 0,-4 0 1,-4 1-1,0 1 1,-3 2-1,-5 2 2,-2 1-2,0 0 2,2 1-2,3 0 1,5 0-1,0-2 0,5 0 0,3 1 0,-2-1 0,4-2 0,-4 1 0,-3 0 0,-2-1 0,-6 3 0,-1 0 1,-5 1-1,-4 2 0,-8 1-1,1 1 1,-7 2 0,2 1-1,-4-3 1,-3 3-1,0-3 1,0-1 0,4 0 1,-4 0-1,-1 0 1,-4 2-1,-4-2 1,-3 2 0,-5 1-1,-7 0 0,-3 5-1,-2 2 2,-1 1-1,-2 2 1,2 1-1,-4 2 1,7 4-1,-5 2 0,3-1 1,-4 3-1,1 0-1,0 2 1,0 4 0,-5 0-1,-3 3 1,5-1 0,-5 1 0,0-1 0,-1 0-1,-4-3 1,-3 2 0,3-4 0,-1-1 0,-2-2 0,-2-2 1,1-3 0,-1 2 0,1 0-1,-1-3 1,-1 1-1,-2 0 2,4 2-2,-7 5 0,3 1 0,-6 3 0,3 1 0,-4-1 0,4-1 1,-4 3-1,-3 0 0,1 0 0,-2 0 0,1-4 1,-1 1-1,0 1 1,0-1 0,5 0-1,-3 0 1,1-2-1,3-2 1,-4 3-1,-2 2 0,-2 2 0,-6 2 0,0 1 0,-3 4 1,-1-3-1,0 3 0,0-1 1,-5 2-1,-1 2 2,2 0 0,-2-4-1,-4 2 1,1 2 0,-2 3-1,-1 0 1,2 0-1,-2 0-1,-4-1 1,1 3-1,-4-2 0,-9-4 0,0 1 0,-5-5 0,-3 1 0,-8-2 1,-2-4-1,-6-2 1,3 1 0,0-3 1,-4 0-1,3-1 0,-1-3 0,2-2-1,2 4 1,-4 0-2,-1 1 1,-2 2-1,2 1 1,-4-1-1,-1-2 1,-5 4-1,4-5 1,-1-1 0,-1-2 0,3-1 1,0 1 0,3-3-1,-2 1 1,6-1-1,-1-3 0,2 1 1,2 1-1,-4-3 0,-1 0 0,-5 0-1,1 5 2,-2 1-2,-4 4 2,-2 3-2,-2 1 1,-3 1 0,1-1 0,1 1 0,1-4 0,-2-3 0,-4-1 0,2-6 0,-3 2 0,3-1 1,2-2-1,0-1 1,-2-3-1,1 0 1,6-1-1,-1-1 0,-1-4 0,0 0 0,-5 1 0,-1 1 0,-1 2 0,1-1-1,-4 4 1,-1-2 0,1 2-1,2-2 1,2 1 0,-4-3-1,-1-1 1,-6 0 0,1-5 0,0 1-1,0-6 1,2 1 0,1-6 0,8-2 0,6-3 0,9-2 0,6-2 0,5-3 0,1 0 0,4-1 0,2 1 0,1-2 0,0 2 0,3 0 0,3 0 0,2 0 0,5-2 0,4 2 0,6-4 0,5 2 0,6 1 0,3-3 0,-1 1 0,20-2 0,-25 6-1,25-6 1,-21 7 0,21-7 0,-20 8 0,20-8 0,-16 9-1,16-9 1,-17 10 0,17-10 0,-18 13 0,18-13 1,-19 13-1,19-13 1,-24 14-1,24-14 0,-24 18 1,24-18-1,-20 12 0,20-12 0,0 0-1,0 0 0,-16 13 1,16-13-2,0 0-1,0 0-5,0 0-12,0 0-11,-6 15-2,6-15 0,19-15-1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4-09-16T18:04:02.788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10 108 32,'0'0'17,"-14"-11"2,14 11 2,0 0-4,0 0-3,0 0-2,0 0-1,0 0-3,0 0-2,0 0-1,14-3-1,-14 3 0,16 0 0,-1 0-1,4 0-2,7-2 1,4 1-1,7-1 2,7-3-1,9 2 1,1-3-1,7 1 0,4 0 1,0 2-1,-3 0 0,0 1-1,-2 2 0,-1 0-1,2-2 0,-2 4 1,3-4-1,3 1 0,4-1 0,4-1 0,1 1 0,1-1 0,4 2 0,3-3 0,-2 1 1,0 0-1,2-2 1,3 0 0,-1 1 0,4-1 0,-4 0 1,1 2-1,-5 0 0,0 1 0,-6 2 0,-5 0 0,2-2 0,-5 2-1,-5 0 0,0 2 1,-5-2-1,0 2 0,1-1 0,-1 2 1,-5 1-1,6-1 0,0-2 0,3 1 0,2-2 1,3 0-1,-1-2 1,0 1 0,-1-1-1,-4 1 1,-1 2-1,-3 1 1,-4-1-1,-1 3 0,-4-3 0,1 2 0,-4 1 0,1-3 0,-3 1 0,3-2 0,-2-2 0,-1-1 0,4 1 0,-3 1 0,-2-2 0,-1 3 0,-2-2 0,-7 2 0,-1 0 1,-3 2-1,-4-1 0,1 1 0,-2-2 0,0 1 0,0 1 0,-1 0 0,1 1 0,0 0 0,-2 0 0,-3 2 0,1 0 0,-1-2 0,-2 2 0,-14-5 0,26 9 0,-12-5 0,2 2 0,2-1 0,1-2-1,-1 2 1,1-2 0,2 0 0,2-1 0,-3-1 0,1-1 0,2 0 1,-1 2-1,1 0 0,-1-1 0,1 2 0,-2 2 0,-2 0 0,-1 0-1,-4-2 1,2 0 0,-1-1-1,2 1 0,2-5 0,4 2-1,-2-3-2,9 3-2,-4-6-15,1-2-8,2 1-1,-8-4 1,3 3-1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7:17:27.845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-499 1251 0,'0'13'500,"13"38"-500,-13-38 15,0 12-15,12-12 16,1 12-16,-13 14 15,13-26 1,0-1 0,-13 1-16,12 0 15,1 0-15,-13-1 16,13 14-16,0-26 0,-13 25 16,38-12-16,-25 0 15,25 12-15,0 1 16,13-13-16,-12 12 15,-1 1-15,-12-1 16,12-12-16,-25 25 16,-1-12-16,1-13 15,0-1-15,-13 1 0,13-13 16,-1 0-16,14 0 16,-13 0-16,-1 0 15,14 0-15,-13 0 16,0 0-16,-1 0 15,1 0 1,0 0-16,0 0 16,12 0-1,-12 0-15,25 0 0,-12-13 16,25 1-16,-26 12 16,26 0-16,-25-26 15,-1 26-15,52-13 16,-26 1-16,-13-1 15,39 13-15,-52 0 16,26-26-16,-25 26 16,0-12-16,25 12 15,-26 0-15,13 0 0,1-13 16,12 13-16,0-13 16,13 13-16,25-25 15,-38 12-15,26 13 16,-14 0-16,-12 0 15,13 0-15,-38 0 16,25 0-16,-26 0 16,1 0-16,-1 0 0,14 0 15,-1 0-15,-25 0 16,25 0-16,0 0 16,1 13-16,-14-13 15,39 0-15,-38 0 16,50 0-16,-50 0 15,25 12-15,-26-12 16,26 0-16,-38 0 0,25 26 16,-12-26-16,12 0 15,-12 0-15,-1 0 16,1 0-16,12 0 16,-12 0-16,25 0 15,-13 0-15,0-13 16,26 0-16,-51 13 15,25 0-15,13 0 0,0 0 16,0 0-16,13 0 16,-13 0-16,13 0 15,0 0-15,-13-12 16,0-14-16,0 26 16,-13 0-16,1 0 15,24 0-15,-37 0 16,38 0-16,0 0 0,12 0 15,-12 0-15,0 0 16,0 0-16,-13 0 16,0 0-16,-26 0 15,13-13-15,1 13 16,-1-13-16,-12 13 16,-1 0-16,1 0 15,12 0-15,-13 0 0,27 0 16,-27 0-16,39-12 15,-39 12-15,26 0 16,1 0-16,-27 0 16,26 0-16,-25 0 15,-1 0-15,26 0 16,-38 0-16,13 0 16,12 0-16,-13 0 15,26 0-15,-25 0 0,-1 0 16,26 0-16,1 0 15,-27 0-15,1 0 16,-1 0-16,13 0 16,1 0-16,12 0 15,-26 0-15,52-26 16,-39 26-16,13 0 16,13 0-16,-26 0 0,1 0 15,12 0-15,-26 0 16,13 0-16,-25 0 15,13-13-15,-1 13 16,26 0-16,-25 0 16,38 0-16,-39 0 15,26 0-15,0 0 16,-25 0-16,-1 0 16,14 0-16,-14 0 0,1-12 15,-13 12-15,-1 0 16,1 0-1,0 0-15,0 0 16,-1 12 0,1-12-1,0 13-15,0-13 16,-1 0 0,27-76-16,-27 63 0,91 13 406,-40 0-391,52 0-15,-51 0 16,115 25-16,-77-25 16,51 39-16,-64-39 0,14 25 15,-40-25-15,1 13 16,0-13-16,25 0 16,13 0-16,13 0 15,-13-13-15,-12 13 16,-26 0-16,-13 0 15,0 0-15,-13 0 16,13-13-16,-13 13 0,26 13 16,-13-13-16,13 13 15,-13-13-15,13 0 16,0 0-16,-13 13 16,-26-13-16,26 0 15,0 0-15,-25 0 16,25 0-16,0 0 15,13-13-15,-13-13 0,0 26 16,-13 0-16,13 13 16,-25-13-16,50 0 15,-50 13-15,38-13 16,-13 0-16,0 0 16,13-13-16,25 13 15,-38 0-15,13-13 16,-26 13-16,1 0 15,12 0-15,-26 0 16,13 0-16,-12 0 0,-13 0 16,-1 0-16,27 0 15,-27 0-15,14 0 16,0 0-16,12 0 16,26 0-16,-39 0 15,52 0-15,-52 0 16,1 26-16,-1-26 0,14 0 15,-14 0-15,1 0 16,-14 0-16,40 0 16,-27 0-16,1 0 15,-1 0-15,1 0 16,12 0-16,-25 0 16,12 0-16,-12 0 15,12 0-15,-12 0 0,13 0 16,-1 0-16,14 0 15,-27 13-15,14-13 16,-1 12-16,1-12 16,-13 0-16,-1 13 15,14-13-15,12 0 16,-12 0-16,-13 0 16,12 13-16,-12-13 15,12 0-15,-12 0 0,0 0 16,0 0-16,-1 0 15,1 0 17,0 0-32,0 0 15,0-13 1,-1 13-16,1 0 16,-13-13 15,13 1-16,0-14-15,25-12 16,-25-13-16,-1 38 16,-12-12-16,0 12 15,0 0-15,0 0 32,0 0-1,0 1 16,0-14-47,0 13 15,0-12-15,0-1 0,0 14 16,0-1-16,0-38 16,0 38-16,0 0 15,0 0-15,0 1 16,0-1 62,0 0-78,0-12 0,0-1 16,-12 26-1,12-25-15,-13 12 16,0 0-1,13 0 17,-13 13-32,1 0 15,-1 0 79,0-12-78,13-1-1,-13 0-15,1 13 0,12-13 16,-13 1-16,0 12 16,0-13-16,0 0 15,-12 13-15,25-13 16,-26 0-16,-12 13 15,13-12-15,12 12 16,0 0-16,-12-13 0,12 13 16,0 0-16,0 0 15,0 0 1,1-13-16,-1 13 16,-13-13-1,-12 13 1,38-12-16,-13 12 15,1 0 1,-1 0-16,0-13 16,0 13-1,1 0 1,-1 0-16,0-13 16,0 13-1,0 0 1,1-13-16,-1 13 15,0 0-15,0 0 0,1-12 16,-1 12 0,0 0-16,0 0 15,1 0 1,-1 0 0,0-13-16,0 13 15,1 0 1,-27 0-16,27 0 0,-1 0 15,0 0-15,0 0 16,0 0 0,1 0-16,-1 0 15,0 0-15,0 0 16,1 0-16,-1 0 16,-25 0-16,25 0 15,-13-13-15,1 13 16,12 0-16,-25-13 0,25 13 15,-25 0-15,25 0 16,0 0-16,0 0 16,1 0-16,-14 0 15,1 0 1,12 0 0,0 0-1,0 0-15,0 0 0,-12 0 16,12 0-1,0 0-15,1 0 16,-1 0-16,-13 0 16,14-12-16,-1 12 15,-13 0-15,14 0 16,-1 0-16,0 0 16,0 0-16,1 0 0,-1 0 15,-13 0-15,1 0 16,-14 0-16,27 0 15,-1 0-15,0 0 16,0 0-16,1 0 16,-1 0-1,0 0 1,0 0-16,1 0 16,-1-13-16,0 13 15,0 0 1,-12 0-1,12 0-15,0 0 16,-12 0-16,12 0 16,0 0-16,0 0 15,1 0-15,-1 0 16,0 0-16,0 0 16,1-13-1,-1 13 1,0 0-16,0 0 15,13-13 79,-13 13-31,1 0 46,-1 0-93,-13 0-16,14 0 15,-1 0-15,-25 0 16,-13-25-16,25 25 16,-51 0-16,39 0 15,-13 0-15,0 12 16,26-12-16,-1 0 15,-25 0-15,0 13 16,25-13-16,1 0 16,-13 0-16,12 0 0,0 0 15,1 0-15,-13 0 16,25 0-16,-13 0 16,1 0-16,12 13 15,-12-13-15,-1 0 16,13 0-16,-25 0 15,0 0 1,25 0-16,0 0 0,-12 0 16,12 0-16,-13-13 15,1 13-15,12 0 16,-13 0-16,1 0 16,-13 0-16,12 0 15,13 0-15,1 0 16,-14 0-16,13 0 0,1 0 15,-14 0-15,13 0 16,-12 0-16,12 0 16,-13-13-16,-12 13 15,13 0-15,-1 0 16,-25 0-16,0 0 16,13 0-16,-13 0 15,25 0-15,-50 0 16,50 0-16,0 0 15,-25 0-15,26 0 0,12 0 16,-12 0-16,12 0 16,0 0-16,-12 0 15,-14 0-15,27 0 16,-1 0-16,-13 0 16,13 0-16,-12 0 15,12 0-15,-12 0 16,-1 0-16,1 0 0,12 0 15,0 0-15,-12 0 16,-14-25-16,-12 25 16,26 0-16,-26-13 15,12 13-15,27 0 16,-40 0-16,1 0 16,13 0-1,25 0-15,-12 0 16,-1 0-16,1 0 0,12 0 15,-13 0-15,-12 0 16,13 0-16,-1 0 16,-25 0-16,26 0 15,-1 0-15,-25-13 16,0 13-16,0 0 16,13 0-16,-39 0 0,39 0 15,-13 0-15,25 0 16,-12 13-16,12-13 15,14 0-15,-14 0 16,13 0-16,-12 0 16,-1 0-16,13 0 15,1 0-15,-27 0 16,14 0-16,-1 0 0,1 0 16,-26 0-16,0 0 15,0 0-15,-39-13 16,39 13-16,-38 0 15,51-25-15,-13 12 16,25 13-16,-12 0 16,12 0-16,1-13 15,12 13-15,-13 0 16,14 0-16,-27 0 0,14-12 16,-1 12-16,-25 0 15,26 0-15,-26-26 16,25 13-16,-50 1 15,24-1-15,14 13 16,-13 0-16,26-26 16,-26 26-16,12-13 15,1 13-15,0 0 0,-1 0 16,1 0-16,13 0 16,-1 0-16,0 0 15,1 0-15,-13 0 16,12 0-16,-38-12 15,26-1-15,0 13 16,-13-26-16,12 14 16,-24 12-16,37 0 15,1 0-15,-14 0 0,26 0 16,-12 0-16,12 0 16,0 0-16,1 0 15,-1 0-15,0 0 16,0 0-16,1 0 15,-1 0-15,0 0 16,0 0 0,1 0-16,-1 0 15,0 0-15,0 0 16,0 0-16,1 0 16,-1 0-16,0 0 15,0 0-15,-12 0 16,12 0-16,0 0 15,1 0-15,-1 0 16,-13 0-16,14 0 0,-1 12 16,-13-12-16,1 13 15,-14-13-15,14 26 16,-39-26-16,26 0 16,12 12-16,1-12 15,-14 13-15,14-13 16,12 0-16,-12 0 15,12 0-15,-13 13 16,14 0-16,-14-13 0,13 0 16,-12 0-16,12 0 15,0 0-15,-12 0 16,12 0-16,-25 0 16,-1 0-1,14 0-15,-1 0 16,1 13-16,-14-13 15,14 12-15,-1-12 0,-12 0 16,13 0-16,-26 0 16,25 26-16,-25-26 15,25 0-15,1 13 16,-13-13-16,12 0 16,1 0-16,-1 0 15,13 0-15,1 0 16,-14 0-16,13 0 0,0 0 15,-25 0-15,13 0 16,12 0-16,0 0 16,-12 0-16,-1 0 15,1 0-15,-14 0 16,14 0-16,-39 0 16,38 0-16,-50 0 15,37 0-15,14 0 16,-13 0-16,12 0 0,1 0 15,12 0-15,-13 0 16,14 0-16,-1 0 16,-13 0-16,13 0 15,1 0-15,-27 0 16,27 0-16,-1 0 16,-13 0-16,1 12 15,12-12-15,-12 0 16,12 0-16,-13 0 0,1 0 15,12 0-15,0 0 16,-25 0-16,12 0 16,1 0-16,12 0 15,-12 0-15,12 0 16,-13 0-16,14 0 16,-14 0-16,13 0 15,0 0-15,-25 0 16,25 0-16,1 0 15,-1 0-15,0 0 16,-12 0-16,-1 0 16,13 0-1,1 0-15,-14 0 16,13 0-16,0 0 0,-12 0 16,12 0-16,0 0 15,-12 0-15,-1 0 16,-12 0-1,25 0 1,1 0-16,-14 0 16,0 13-16,1-13 15,-13 0-15,25 13 16,0-13-16,-12 0 16,-1 0-16,1 0 0,-1 0 15,-12 0-15,12 0 16,1 0-16,-1 0 15,-12 0-15,12 0 16,14 0-16,-14 0 16,13 13-16,-12-13 15,12 0-15,0 0 16,-12 0-16,-1 0 16,13 0-1,1 0-15,-1 0 16,0 0-16,-38 0 15,38 0-15,-12 0 16,-39 0-16,38 0 16,-50 0-16,38 0 15,-13 12-15,-26 14 16,51-26-16,1 0 0,-1 13 16,14-13-16,-1 0 15,-25 0-15,38 12 16,-13-12-16,0 0 15,0 0 17,0 0-17,1 0 1,-1 0-16,13 13 31,0 0 0,0 0 94,0 0-93,0-1-17,0 1-15,0 0 16,0 0 0,0-1-1,0 1-15,0 0 16,0 0-1,0-1-15,0 1 16,0 0 0,0 0-16,0-1 15,0 1-15,0 0 16,0 0 0,0 0 93,0-1-62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7:17:31.648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1059 0 0,'0'25'204,"-25"1"-204,-14 12 15,27-12-15,-1-14 0,-13 1 16,13 0-16,1 0 15,12-1-15,-39 14 16,39-1-16,-25-12 16,25 0-16,-13 0 15,0-1-15,1 14 16,-1-13-16,13 0 16,-13 12-16,0-25 0,13 13 15,-12 0-15,-1-13 16,13 12-16,0 1 15,0 0 17,0 0-32,0 12 15,-13 13 1,0-12-16,13-13 0,-25 12 16,12 14-16,13-14 15,-13 1-15,0 25 16,13-26-16,-12-12 15,-1 25-15,13-25 16,-13 13-16,0-14 16,13 1-16,-25 13 15,12-26-15,13 25 0,-13-12 16,1 0-16,12 12 16,-13-25-16,0 26 15,13-13-15,-13-1 16,1-12-16,12 13 15,0 0-15,0 0 32,0-1-17,-26 27 423,26-14-423,-13-25-15,13 13 0,-13 0 16,13-1 109,0 1-109,-12 13-16,-1-26 15,13 25-15,-13-12 16,0 0-16,13 0 16,-12-1-16,-1-12 15,13 13-15,-26 0 16,26 0-16,-12-1 0,-1-12 15,13 13-15,-13 0 16,0-13-16,13 25 16,-25 1-16,12-13 15,-13 12-15,14-12 16,-1 0 0,0 0-1,0-1-15,13 1 31,-12 0 32,-1 12-47,0 1-16,13-13 15,0-1-15,-13-12 16,13 13 78,0 0 124,-12 38-202,12-38-16,-13 0 0,13 12 16,-13-12-16,13 0 15,-13 12 1,13-12-16,-12 0 15,-1 12-15,13-12 16,-13 0-16,0-1 16,13 1-16,0 0 15,0 0 1,-12-13 0,-1 12-1,13 1 1,0 0 281,0 0-282,0 0-15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7:17:33.990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0 293 0,'0'26'359,"0"63"-343,0-38-16,0 0 16,0-13-16,0-25 15,0 0-15,0 0 16,0-1 0,12-24 265,14-1-266,12 0-15,-12-25 16,25 25-16,0 0 16,-26-25-16,14 25 15,12 0-15,-26-25 16,26 13-16,-25-1 0,12 13 16,13 1-16,-25-1 15,50-25-15,26-1 16,-38 1-16,13-26 15,-26 13-15,-13 38 16,13-25-16,-38 25 16,12-12-16,-25 38 250,0-1-203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2T07:54:34.827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1685 70,'-114'-37,"75"28,-1 1,-1 1,1 3,-1 1,0 2,0 2,-2 1,-48 0,-86-2,91 25,59-22,-72 21,-25 29,13 36,17-15,62-43,-3-1,0-1,-2-2,0-2,-34 16,-29 44,44-2,51-76,1 1,0-1,1 1,-1 0,1 1,1-1,0 0,0 1,1 0,0-1,0 1,1 0,0-1,0 1,1 2,1 406,11-199,-12-210,1-1,1 1,-1 0,1-1,1 1,-1-1,1 0,0 0,1-1,0 1,0-1,0 0,1 0,0 0,0-1,0 0,3 1,12 7,0-2,0 0,1-2,0 0,1-2,0 0,0-1,1-2,-1 0,1-2,0 0,0-2,0-1,10-1,43 3,103 11,80-12,-66 27,-27-15,290-12,-232-14,-61-1,-7 5,-57 9,-95-1,0 0,0-1,0 0,0 0,-1 0,1-1,-1 1,0-1,0 0,0 0,0-1,-1 1,0-1,0 1,0-1,0 0,-1-1,1-2,1 2,17-93,-16 78,0 0,-2 0,0 0,-1-1,-1 1,-1-1,-3-15,2-21,1-119,13 62,-2-27,-15 129,0-1,0 1,-2 0,1 0,-2 0,0 1,0 0,-1 0,-9-10,-3-6,-10-15,-1 2,-3 1,-22-19,10 15,13 1,-40-12,-118-60,48 44,10 69,82 2,40-1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570" units="in"/>
          <inkml:channel name="Y" type="integer" max="21430" units="in"/>
          <inkml:channel name="F" type="integer" max="255" units="dev"/>
        </inkml:traceFormat>
        <inkml:channelProperties>
          <inkml:channelProperty channel="X" name="resolution" value="3463.03027" units="1/in"/>
          <inkml:channelProperty channel="Y" name="resolution" value="3463.15454" units="1/in"/>
          <inkml:channelProperty channel="F" name="resolution" value="INF" units="1/dev"/>
        </inkml:channelProperties>
      </inkml:inkSource>
      <inkml:timestamp xml:id="ts0" timeString="2009-09-29T06:40:32.244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546 0 43,'0'0'16,"0"0"-1,0 0 1,0 0-2,0 0-3,0 0-2,0 0-3,0 0-1,0 0-1,0 0 0,0 0-1,0 0 1,0 0 1,0 0 0,0 0 0,0 0 1,-8 13-2,8-13 0,-15 21-1,3-6-1,1 1-1,-4 1 0,1 3-1,-2 1 1,-1 3-1,-2-3 2,-2 5-1,-4-4 1,2 3 0,-2-4 0,5 0 0,-2-5 0,1 1 0,1-4-1,1 0 0,1-1 0,0 0 0,-2 1 0,1 0 0,-2 2-1,2 1 1,-2-3-1,3 0 1,1-1-1,4-1 1,0-2 0,13-9 0,-18 13-1,18-13 1,-9 12-1,9-12 1,0 0-1,-2 18 0,2-18 0,3 16 0,-3-16 0,3 18 0,-3-18 0,2 21 1,-2-21-1,0 18 0,0-18 0,0 17 1,0-17-1,4 16 0,-4-16 0,14 15 0,-2-6 0,2 0 0,3 2-1,0 0 2,1 2-1,3 2 0,1-1 0,0 3 0,-3 0 0,2 1 0,1 3 0,2 1 1,1 3-1,0 1 0,-2 0 0,3 0 0,0-2 0,-1 1 0,0-3 0,-1-1-1,-3-4 0,-3-4 0,4 0-3,-9-8-4,7 7-7,-20-12-20,11 5-1,-11-5-2,8-12 3</inkml:trace>
  <inkml:trace contextRef="#ctx0" brushRef="#br0" timeOffset="1281">866 247 25,'0'0'20,"0"0"-2,9-13 1,-9 13 0,0 0-2,0 0-2,0-14-1,0 14-2,0 0-1,0 0-3,0 0-2,0 0-2,-9 20-1,4-3 0,-8 3-1,0 9 0,-5 3 0,-3 10 1,-4 1-1,-2 4 0,-1-1-1,2 1 1,-1-3-1,1-2 0,2-7-1,4-4 0,4-7 0,3-3 0,3-8 0,10-13 0,-13 16-1,13-16-2,0 0-3,0 0-6,0 0-14,18-14-10,-8 1 1,8-1-2</inkml:trace>
  <inkml:trace contextRef="#ctx0" brushRef="#br0" timeOffset="1734">1115 277 39,'0'0'28,"0"0"1,0 0-3,0 0-12,-17-10-4,17 10-3,-10 12-1,6 2-2,-1 3 0,1 6 0,-3 3-2,1 5 0,-1 3-1,1 4 0,-1 1-1,1 1 1,-3-1-1,2-1 0,4-2 0,-1-1 1,2-5-2,1-4 2,2-5-1,1-5 0,-2-16 0,9 14 1,-9-14-1,14-7 0,-5-4 1,4-4-1,3-4 1,0-1-1,3 0 0,0 0 1,-2 3 0,0 4-1,-2 4 0,-2 7 1,-1 4-1,-12-2 1,15 16-1,-8-3 0,-1 1 0,0 2 0,-1-1 0,0 1 1,1-2-2,1-1 1,2-1-2,-9-12 0,22 14-3,-22-14-5,27 0-9,-7 1-14,-7-12 0,6 3 1,-5-12 1</inkml:trace>
  <inkml:trace contextRef="#ctx0" brushRef="#br0" timeOffset="2406">1612 203 29,'0'-11'30,"0"11"3,0 0 0,0 0-11,7 14-5,-16-2-3,9 12-4,-10 2-3,7 9-1,-4 0-3,1 7-1,0 2-1,5 2 0,1 0-1,2 3 1,1-3-1,1 2 0,-2-1 0,3-3 0,1-1 0,-4-5-1,1-4-1,-4-11-3,6 1-2,-5-24-10,0 0-20,2 14 1,-3-26 0,4 1 1</inkml:trace>
  <inkml:trace contextRef="#ctx0" brushRef="#br0" timeOffset="2828">1736 163 32,'0'0'31,"-1"-22"1,1 22 1,0 0-12,0 0-5,0 0-4,0 0-3,5 12-3,-5-12-1,8 18-1,0-7-1,7 4-1,6-2-1,2 1 1,6 0-2,1 3 1,-1-1 0,6 2 0,-9-1 1,1 1-1,-7-1 1,1 1 0,-8-2 0,-2 1-1,-2-3 0,-2 3 0,1-3 0,-3 3-1,0 0 0,-1 4 1,0 0-2,-3-1 2,-1 2-2,-4 1 1,0 0 0,-1 0 1,-5 1-2,-2 0 2,0 2-2,-2 0 2,0 2-1,-2 0 0,-2 4-1,-1-3 1,1 0 0,-4-3 0,2-1 0,2-2-1,0 1 1,1-4 0,4-3 0,1 1 0,2-1 0,3 0 0,0 0 0,1 0 1,1-1-1,3-2 0,-3 0 1,3-2-1,2-12 0,-4 15 0,4-15-1,0 0-2,0 0-5,0 0-19,-9-26-12,13 8 2,-3-8-2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570" units="in"/>
          <inkml:channel name="Y" type="integer" max="21430" units="in"/>
          <inkml:channel name="F" type="integer" max="255" units="dev"/>
        </inkml:traceFormat>
        <inkml:channelProperties>
          <inkml:channelProperty channel="X" name="resolution" value="3463.03027" units="1/in"/>
          <inkml:channelProperty channel="Y" name="resolution" value="3463.15454" units="1/in"/>
          <inkml:channelProperty channel="F" name="resolution" value="INF" units="1/dev"/>
        </inkml:channelProperties>
      </inkml:inkSource>
      <inkml:timestamp xml:id="ts0" timeString="2009-09-29T06:42:12.988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665-3 31,'0'0'22,"-13"-3"-4,13 3-1,0 0-3,0 0-3,0 0-2,-15 1-3,15-1-1,0 0-3,-12 10 1,12-10-1,-12 6 0,12-6 0,-11 8 1,11-8-1,-16 10 0,5-4 0,11-6-1,-22 15 1,9-5 0,-6-1 0,3 0 1,-4-1-1,3 0 0,-1-2-1,0 2 2,0-1-2,1 1 0,1 1-1,1 1 0,-1 1 0,0 2 1,0 0-1,0 0 1,-2-1 0,3 1 0,-3-3 0,-2 1 1,-1-3-1,3 1 0,-1 0 0,-1 2 0,0-1 0,0 2-1,1 1 0,2 1 0,0 1 0,2 0 1,0 0-1,4-1 0,2-2 0,9-12-1,-12 20 1,12-20-1,3 17 1,-3-17-1,19 16 1,-5-7 0,7 2 0,0 3-1,6 1 2,0 4-2,0-2 2,1 5-2,-3 0 1,1 3 0,-4 0 0,0 0 0,-1 0-1,-3-4-1,4 2-2,-4-11-4,8 4-7,-2-3-16,-4-14-1,9 1-1,-8-16 2</inkml:trace>
  <inkml:trace contextRef="#ctx0" brushRef="#br0" timeOffset="781">792 100 20,'-17'5'24,"15"7"0,-12-3-6,7 6-5,-1 5-3,3 3-4,0 10-1,1 1-3,3 4 0,-1 3-1,2-2-1,2 2 0,0-2 0,1-6 0,-2-3 0,2-7 0,-1-3 0,-2-20 1,7 20 1,-7-20 0,0 0 1,14-10 0,-6-1 0,0-1 0,2-1 0,0 1-2,-10 12 1,20-18-2,-20 18 0,22-6 0,-9 13-1,-1-1 1,2 5-1,-1-1 1,1 4 0,0-4 1,-1 3-1,-1-2 2,-12-11-1,18 18 0,-18-18 1,14 17-1,-14-17-1,8 18-1,-8-18-3,7 16-10,-4-4-14,-3-12-2,0 0 1,9-13 0</inkml:trace>
  <inkml:trace contextRef="#ctx0" brushRef="#br0" timeOffset="1312">1206 238 19,'0'0'24,"-13"4"1,13-4 1,0 0-12,4-20-4,1 8-2,-3-2-1,6 1-1,-1-3-1,-7 16-1,18-18 0,-7 15-1,-11 3-1,20 11-1,-20-11-1,18 26 1,-9-10-1,-1 2 0,0 0 0,-2 1 1,-2-1-1,-1 2 1,-5-2 0,1 3 0,-6 1 0,-3 3 0,-3 0 1,-1 2-2,-6 0 3,5-4-3,-3-2 2,4-1-2,1-10 1,3 2-1,10-12 1,0 0-1,-11 15 0,11-15 0,0 0 0,11 17 0,-11-17-1,19 19 1,-9-7 0,3 0 0,1 1 0,0-3 1,2 1-2,0-3 1,0 0-3,0-8-7,5-4-16,3 4-5,-7-13-1,9 3 1</inkml:trace>
  <inkml:trace contextRef="#ctx0" brushRef="#br0" timeOffset="1890">1627 115 50,'-24'-6'27,"24"6"1,-15 17-3,15-17-16,4 15-4,-4-15-2,24 12 0,-5-8-1,5 0 1,1-4 0,2 0 0,1-4 0,-2 2 0,-4 0 0,0 4-1,-7 1 0,-1 6-1,-6 5 0,-4 10 0,-7 6 0,-2 8 0,-7 8 1,-1 9-2,-2 1 2,-3 6-1,-3-2 2,3 1-2,-4-5 1,5-5-1,0-12-1,0-7-5,7-9-22,-1-4-6,11-19-1,-13-1-1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20-09-22T17:16:23.526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12 25 0,'0'-25'281,"0"37"-234,0 1-31,0-1 0,0 1 15,0-1-16,0 1-15,0-1 110,0 13-79,0-12-15,0-1-1,0 1 79,0-1-94,0 1 63,0-1 546,0 13-578,0-12-15,0-1-1,0 1 48,0-1-16,0 1 0,0-1 78,0 1-94,0 12 31,0-13-46,0 1 0,0-1 187,0 1-31,0-1-110,0 1 16,0 12-62,0-13 78,0 1-79,0-1 1251,25 1-1141,-25-1 500,13-12-469,-1 0 32,1 0-126,-1 0-31,1 0 79,0 0-95,12 0 48,-25-12-63,12 12 62,-12-13-46,13 13 62,-1 0-78,-12-12 16,13 12 31,-13-13-32,0-12 126,0 13-125,0-1 359,-13 13-141,1 0-140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570" units="in"/>
          <inkml:channel name="Y" type="integer" max="21430" units="in"/>
          <inkml:channel name="F" type="integer" max="255" units="dev"/>
        </inkml:traceFormat>
        <inkml:channelProperties>
          <inkml:channelProperty channel="X" name="resolution" value="3463.03027" units="1/in"/>
          <inkml:channelProperty channel="Y" name="resolution" value="3463.15454" units="1/in"/>
          <inkml:channelProperty channel="F" name="resolution" value="INF" units="1/dev"/>
        </inkml:channelProperties>
      </inkml:inkSource>
      <inkml:timestamp xml:id="ts0" timeString="2009-09-29T06:42:16.237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503 39 44,'0'0'19,"0"0"-2,-13 7-2,13-7-4,-22 10-3,7 2-2,-5 2-2,-4 6-1,-3 5-1,-4 6 0,-5 5 0,-1 4 1,-6 3 1,4 2-1,0-6 1,7 0-1,-2-9 1,10-1-1,-1-9 1,11-4-1,2-9-1,12-7 2,-16 8-3,16-8 1,0 0-1,0 0-1,15 8 0,-15-8-1,26 9 1,-7-1 0,2 1 0,2 2 0,3 2 0,0 3 1,1 2-1,2 3 1,-2 1 0,3 2 1,-1 2-1,-3 1 0,-3 0 0,-2-4-4,-1 3-9,-5-3-18,-2-16-2,2 1-2,-8-20 1</inkml:trace>
  <inkml:trace contextRef="#ctx0" brushRef="#br0" timeOffset="516">701 131 27,'0'0'27,"-18"0"-1,18 14 3,-4-2-16,2 6-6,2 7-1,0 3-3,1 2-1,3 5 0,1 0-1,0 2-1,0-2 1,1-2-1,-1-4 1,-3-6 0,2 0 0,-1-9-1,-3-2 1,0-12 0,0 0 0,0 0 0,8-13 0,-3 1 0,0-1 0,4 1 0,2 0 0,2 3 0,1 5-1,0 6 1,2 3-1,-2 4 0,0 5 1,-1-1-1,0 6 1,-3-4 0,-1 4 0,0-6-1,-1 1 1,-8-14 0,15 20-1,-15-20-3,12 12-6,-12-12-16,18 4-6,-18-4 0,13-16 1</inkml:trace>
  <inkml:trace contextRef="#ctx0" brushRef="#br0" timeOffset="1016">1170 170 24,'-8'18'26,"-5"-16"1,13-2 0,-11 7-12,11-7-3,-12-5-3,12 5-2,-5-19-1,4 2 0,7 3-2,-2-4 0,6 5 0,-2-1-3,5 4 1,0 4-2,0 6 1,0 4-1,-13-4 0,23 26 0,-15-6 0,0 6 0,-4 3 1,-2 2-1,-2 2 1,-3 1 0,-1 2 1,-4-3-1,3-1 1,-3-5 0,3-2-1,0-3 0,5-2 0,-2-7 0,4 0-1,-2-13 0,9 18 0,-9-18 0,17 12-1,-6-5 0,-11-7-1,27 6-1,-12-6-2,5 2-2,-5-8-5,7 5-7,-3-3-12,-3-10-2,7 3 2,-7-14 1</inkml:trace>
  <inkml:trace contextRef="#ctx0" brushRef="#br0" timeOffset="1500">1571 46 44,'-15'-19'30,"15"19"2,-24-18-1,10 10-15,14 8-7,-12-1-5,12 1-2,0 0 0,6 17-2,-6-17 1,13 17 0,-13-17 1,15 21 0,-15-21 1,17 18-1,-17-18 0,16 14-1,-16-14 1,14 14-1,-14-14-1,17 7 1,-17-7 0,21 8 0,-21-8 0,22 11 0,-22-11 0,23 14 0,-23-14 0,19 18 0,-19-18 0,16 19-1,-16-19 0,16 18 1,-16-18 0,9 20 0,-7-8 1,1 5 0,-6 1 0,1 7 0,-6 2-1,0 7 1,-4 4-1,-2 4 1,-4-3-1,1 2 2,-2-3-1,0 0 0,-3-7 1,2 1-1,-2-6 1,-1 1-1,1-3 0,3 0-1,-2-2 1,2-4-2,3-1 0,2-6-4,7 3-3,7-14-11,0 0-22,-2-16 0,12-2 1,6-6-1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570" units="in"/>
          <inkml:channel name="Y" type="integer" max="21430" units="in"/>
          <inkml:channel name="F" type="integer" max="255" units="dev"/>
        </inkml:traceFormat>
        <inkml:channelProperties>
          <inkml:channelProperty channel="X" name="resolution" value="3463.03027" units="1/in"/>
          <inkml:channelProperty channel="Y" name="resolution" value="3463.15454" units="1/in"/>
          <inkml:channelProperty channel="F" name="resolution" value="INF" units="1/dev"/>
        </inkml:channelProperties>
      </inkml:inkSource>
      <inkml:timestamp xml:id="ts0" timeString="2009-09-24T17:39:23.380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555-6 37,'0'0'11,"0"0"1,0 0 0,0 0 1,0 0-3,0 0-2,9-12 0,-9 12-2,0 0 0,0 0-1,0 0-1,0 0 1,0 0 0,0 0-1,-8 14 0,8-14-1,-12 11 0,12-11-1,-15 16-1,3-6 1,-2 1-1,-1 1 1,-3 1-1,0 1 0,-4-1 0,1 0 0,-2 0-1,1 0 2,0-1-2,0 1 0,2-1 0,2 0 1,0 0-1,2-1 0,-1-1 1,3 1-1,1-3 1,1 1 0,1-2 0,11-7 0,-20 10-1,20-10 1,-11 8-1,11-8 1,0 0-1,-13 5 1,13-5-1,0 0 1,0 0-1,0 0 0,0 0 0,-12 10 0,12-10 1,0 0-1,-17 13 0,17-13 1,-15 14-1,15-14 1,-23 15-1,23-15 1,-22 14 0,22-14-1,-20 12 1,20-12-1,-17 11 0,17-11 0,-12 6 0,12-6 0,0 0-1,0 0 1,0 0-1,0 0 1,0 0 0,0 0-1,0 0 1,8 14-1,-8-14 1,17 5 0,-17-5 0,20 8 0,-20-8 0,23 9 0,-10-4 0,1 0 0,3 6 0,0-3 0,-2 5 1,5 0-1,-2 2 0,0 1 0,0-2 1,-1 1-1,1-6 1,0 3-1,3-4 0,0 0 0,0-2-1,-2-2-1,1 4-6,-5-5-12,-3-3-13,6 5 1,-18-5-3,20-5 3</inkml:trace>
  <inkml:trace contextRef="#ctx0" brushRef="#br0" timeOffset="1141">596 336 30,'0'0'23,"0"0"-8,0 0-3,-6 12 0,6-12-3,-2 24-2,-3-6-1,5-1-2,-1 3 0,3-1-1,-2-2 0,3 0-1,2-3 0,0 1-1,-5-15 0,15 21 0,-15-21 0,14 20 0,-14-20-1,21 13 0,-21-13 0,18 8 1,-18-8-1,18-2 0,-18 2-1,24-10-1,-10 2-4,-4-5-7,1-10-11,7 12-4,-12-16 1,14 11 0</inkml:trace>
  <inkml:trace contextRef="#ctx0" brushRef="#br0" timeOffset="1704">725 188 26,'0'0'20,"-13"-5"-1,13 5-3,0 0-1,-12 5-3,12-5-3,0 0-1,-10 14-2,10-14-1,-11 13-2,11-13-1,-8 20-1,8-20 0,-11 19 0,11-19-1,-5 15 1,5-15-1,0 0 0,0 0 0,0 0-1,13-1-4,-13 1-9,5-19-14,-5 19-2,11-16 2,2 12 0</inkml:trace>
  <inkml:trace contextRef="#ctx0" brushRef="#br0" timeOffset="2204">891 307 35,'0'0'16,"0"0"-2,-8 24-3,3-11-1,1 5-4,1 0 0,-2 1-1,4-2-2,0 1 0,-1-3 0,4-1-2,-1 0 1,-1-14-1,2 20-1,-2-20 0,6 20 0,-6-20 1,7 17-1,-7-17 0,7 12 0,-7-12 1,0 0-1,14 5 1,-14-5 0,13-8-1,-13 8 1,17-18 0,-9 4-1,1 0 1,1-2-1,-2-2 0,3-1 1,-1 1 0,2 2 0,-3 0 0,4 4 0,-6-1 0,-7 13 0,24-12-1,-24 12 1,19-4-1,-19 4 0,20 2 0,-20-2 0,21 3 0,-21-3 1,16 10-1,-16-10 1,11 17-1,-11-17 1,1 24 0,-1-11-1,-4 1 1,2-1-1,0 2 1,0-2-1,2-13 1,-2 20-1,2-20 0,0 14 0,0-14 0,0 0 0,0 0 0,15 4 1,-15-4-1,15-14 0,-15 14-1,22-25 1,-6 8 0,-1-2 0,2 1-1,0 3 1,-1 1 0,-2 5 0,-1 1 0,-13 8 0,18 5 0,-18-5 0,12 22 0,-10-7 0,0 2 1,-2 3-1,0-3 0,0 1 0,0-4 0,-2 0 0,2-2 0,0-12-1,3 18-2,-3-18-2,0 0-5,18 4-5,-18-4-11,22-13-1,-15-5 0</inkml:trace>
  <inkml:trace contextRef="#ctx0" brushRef="#br0" timeOffset="3063">1550 378 20,'0'0'20,"-10"31"-4,-1-12-2,6 4-5,-5-2 0,3-1-2,1-3 0,6-17-1,1 18 1,-1-18-1,15-1-2,-15 1 0,24-11-1,-10 3 0,3 1 0,-2-1-1,-2 0-1,-2 1 1,-11 7-1,15-12 0,-15 12 1,10-14 0,-10 14 0,1-19-1,-1 19 1,0-22 0,0 22 0,-4-26-1,-2 14 1,-3 0-2,0 0 0,9 12-1,-22-12 0,22 12-3,-24 9-4,15 7-10,5 8-13,-5-11 1,13 12 0</inkml:trace>
  <inkml:trace contextRef="#ctx0" brushRef="#br0" timeOffset="3501">1694 382 33,'0'0'27,"8"13"-4,-8-13-2,9 20-2,-6-4-4,2 8-2,-6-1-4,5 12-2,-6-2-1,5 5-4,-4-3 0,1 3-1,0-1-1,-2-3 1,1-1-1,1-3 0,-1 1 0,-1-1 0,0 0 0,-2 2 0,3-2 0,-5 2 0,0 0 0,-1 2 0,-3-4 0,1-1-1,-3-2 1,-1-5 0,-1-3-1,1-5 0,-1-6 1,-1-4-1,15-4 1,-22-11 1,13-2 0,2-4 0,-3-8 2,5-3 0,0-3 0,4-2-1,-1-3 1,6 7-1,0-3 0,5 6-1,0 3-1,4 4 0,0 4-1,3 2-2,2 8-1,-5-7-6,9 13-12,-2-1-12,-7-4 0,4 8-1,-17-4 1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570" units="in"/>
          <inkml:channel name="Y" type="integer" max="21430" units="in"/>
          <inkml:channel name="F" type="integer" max="255" units="dev"/>
        </inkml:traceFormat>
        <inkml:channelProperties>
          <inkml:channelProperty channel="X" name="resolution" value="3463.03027" units="1/in"/>
          <inkml:channelProperty channel="Y" name="resolution" value="3463.15454" units="1/in"/>
          <inkml:channelProperty channel="F" name="resolution" value="INF" units="1/dev"/>
        </inkml:channelProperties>
      </inkml:inkSource>
      <inkml:timestamp xml:id="ts0" timeString="2009-09-29T06:39:50.004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692 43 34,'0'0'12,"0"0"0,0 0-1,0 0-1,0 0 0,0 0-1,0 0-1,0 0-1,0 0-1,0 0-1,0 0 0,0 0 0,0 0-1,0 0 0,-13 3 0,13-3-1,0 0 0,0 0 0,-18 14-1,18-14 0,-20 20-1,10-4 0,-6-3 0,1 6 0,-5 0 0,0 0 0,-4 2-1,2-1 1,-2 0 1,-1-2 0,0-2 0,2-2 0,-1-2-1,2 1 1,0-3 0,0 4-1,0 0 0,1 2-1,1 1 0,-1 0 1,1 1-1,0 0 0,1-1 0,0 0 1,2-2-1,-1-2 0,2 0 0,1 0 1,1-1-1,-2 0 0,3-3 0,1 0 0,1-2 1,11-7-1,-19 11 1,19-11 0,-14 8-1,14-8 1,0 0-1,0 0 0,0 0 0,0 0 0,0 12-1,0-12 0,14 8 1,-14-8 0,22 12-1,-7-4 1,2 1 0,2 0 0,3 1-1,4 3 1,3 2 0,1-1-1,-1 3 1,3-1 0,0 1 0,0 0 0,0-1-1,-1-2 1,0-2 1,-1-2-1,1-2 0,1-1 0,0-5 0,0 0 0,-1-2-1,-5-4-4,5 0-21,-7 8-6,-24-4 0,20 0 0</inkml:trace>
  <inkml:trace contextRef="#ctx0" brushRef="#br0" timeOffset="1093">695 216 34,'0'0'23,"0"0"-5,0 0-4,0 0-3,0 0-2,0 0-3,-13-8 0,13 8-2,0 0 0,0 0-2,0 0 0,0 0-1,-2 16 0,2-16 0,2 26 0,0-7 0,-2 4 1,3 3-1,-2 4 1,0 1-2,1 1 0,-1 1 0,-1-3 0,1 0 0,2-5-1,-3-1 1,2-5 0,0-3-1,0-4 1,-2-12-1,7 14 1,-7-14 0,0 0-1,13 6 1,-13-6 0,13-8 0,-13 8 0,18-19 1,-5 6-1,-1-4 0,2 0 0,-1 0 0,3 0 0,-3 1 1,-2 2-1,-11 14-1,19-20 1,-19 20 0,14-7 0,-14 7 0,13 3 0,-13-3 0,10 16 0,-10-16 0,11 24 0,-5-12 0,1 1 0,-7-13 0,17 19-1,-17-19 1,15 13 0,-15-13 0,14 8 0,-14-8 0,13 7 0,-13-7 0,8 12 0,-8-12 0,7 18 0,-7-18-1,4 22-3,-3-10-7,-1-12-9,13 18-8,-13-18 1,0 0 0</inkml:trace>
  <inkml:trace contextRef="#ctx0" brushRef="#br0" timeOffset="1890">1170 164 28,'0'0'25,"0"0"-1,0 0-5,0 0-7,0 0-2,0 0-4,0 0-2,0 0-1,0 0 1,-8 26-1,6-5 0,3 4-1,-2 4 0,1 6-1,0 2 0,0 1 0,2 4-2,0-3 1,0 0 0,1-1 0,3-1-1,-2-4 1,1-3 0,-1-4 0,1-4-1,-2-6-3,2-3-7,-1-1-11,-4-12-7,0 0 2,-4-12-1</inkml:trace>
  <inkml:trace contextRef="#ctx0" brushRef="#br0" timeOffset="2374">1373 8 30,'-3'-13'26,"3"13"-4,0 0-1,0 0-4,0 0-1,0 0-4,0 0-2,0 0-2,0 0-3,-12 6-1,12-6-2,-1 15-1,1-15-2,3 17 1,-1-5 0,-2-12-1,12 22 0,-12-22 1,23 22-1,-7-13 1,-1 3 0,3-3 0,1 2 0,1-1 0,-1 1 1,0 2-1,-3 1 1,1 2 0,-1 1 0,-1 1 1,0 2-1,0-3 1,0 1-1,-2-1 1,1-1-1,-2-2 0,-3 1 1,-2 1 0,-2 1-1,-6-2 0,-2 5 1,-5 2-1,-1 4 0,-3 3-1,-2 3 1,-3-1-1,-1 2 0,1 1 0,-1 0 0,1-4 0,-1-1 1,0-2-1,0 2 1,-1 0 0,3 0 0,-3 0 0,0 2-1,1 0 2,0 1-2,-1-2 1,5-3 0,0-3-1,2-4 0,3-5 1,9-15-1,-12 20-2,12-20-2,0 0-8,0 0-22,13-18 0,0 2-2,-2-8 1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0-09-23T04:00:51.248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766 473 9,'0'0'8,"-20"0"2,20 0 1,0 0 2,0 0-1,0 0 1,0 0-1,0 0-2,0 0-2,0 0-1,-17 2-1,17-2-1,0 0 0,0 0 0,0 0-1,0 0-1,-16-6 1,16 6-1,0 0 0,0 0 0,-19 0 0,19 0-1,0 0 1,-22 4-1,22-4 0,-18 5 2,18-5-2,-21 8 0,21-8 1,-20 9-1,20-9 0,-24 13 0,24-13 0,-24 11 0,24-11-1,-24 11 0,24-11 0,-24 11 0,24-11 0,-24 13-1,24-13 1,-23 17-1,23-17 0,-22 22 1,22-22-1,-22 24 0,22-24 1,-22 26-1,11-9 0,-2 0 0,0 0 1,0 3-1,2-1 0,-2 1 0,2 0 0,-1 1 0,3-1 0,2-3 0,-1-1-1,5 1 1,-1 0 0,4-17 0,0 29-1,0-29 1,4 30 0,-4-30-1,5 28 1,-5-28-1,8 27 0,-8-27 1,7 24-1,-7-24 1,9 26-1,-9-26 1,8 24 0,-8-24-1,5 23 1,-5-23 0,6 20 0,-6-20 0,7 18 0,-7-18 0,6 17 0,-6-17 0,5 17-1,-5-17 1,0 0 0,13 20-1,-13-20 1,0 0-1,11 19 1,-11-19-1,0 0 1,17 16 0,-17-16-1,0 0 1,22 15 0,-22-15 0,17 7-1,-17-7 1,17 8 0,-17-8 0,18 5 0,-18-5-1,19 6 1,-19-6 0,18 4-1,-18-4 1,19 5-1,-19-5 1,16 4 0,-16-4-1,19 3 1,-19-3-1,22 2 1,-22-2 0,20 4-1,-20-4 0,23 4 1,-23-4-1,20 3 0,-20-3 1,18 2-1,-18-2 1,17 2 0,-17-2-1,0 0 1,22 2 0,-22-2 0,17 2 0,-17-2 0,0 0 0,24 4-1,-24-4 1,0 0-2,22 5 2,-22-5-1,0 0 1,21 6-1,-21-6 1,0 0-1,22 1 1,-22-1 0,0 0 0,20-1-1,-20 1 1,0 0 0,20-4 0,-20 4 0,0 0 0,17-2 0,-17 2 0,0 0 0,0 0 0,19 0 0,-19 0 0,0 0 0,0 0 0,20-5 0,-20 5 0,0 0 0,18-10 0,-18 10 0,0 0 0,19-15 0,-19 15 0,0 0 0,18-14 0,-18 14 0,0 0-1,21-13 1,-21 13 0,0 0-1,20-15 1,-20 15 0,17-9-1,-17 9 1,18-8-1,-18 8 1,17-7 0,-17 7-1,17-9 1,-17 9-1,16-8 0,-16 8 1,0 0-1,17-13 0,-17 13 1,0 0-1,17-14 1,-17 14 0,0 0 0,16-17 0,-16 17 0,0 0 0,21-22 0,-21 22 0,0 0 0,14-24 1,-14 24 0,10-17-1,-10 17 1,3-19 1,-3 19-1,0-20 1,0 3 0,0 17 0,-3-33 0,3 13 2,0-2-2,0-1 0,0-1 0,0 2 0,3 4 0,-3-5 1,0 23-1,0-31 1,0 31-1,-1-33 1,1 33-1,-6-35 0,-1 16 0,1-3 0,-3 0-1,1-2 0,-5-1 0,-5 1 1,-4 3-2,-6 5 1,-3 3-2,-8 13-1,-8 1-4,1 18-4,-4 5-10,4 2-7,13 14 1,3-5 0,17 7-2,4-12 4</inkml:trace>
  <inkml:trace contextRef="#ctx0" brushRef="#br0" timeOffset="5573">15 142 9,'0'0'9,"0"0"1,0 0 3,0 0 0,0 0 2,0 0 1,0 0-2,0 0-2,0 0 0,0 0-2,-17 9-2,17-9 0,0 0-1,0 0-1,0 0 0,0 0-1,0 0-1,0 0 0,0 0-1,0 0-1,0 0 1,0 0-2,0 0 0,0 0 0,0 0 0,0 0-1,0 0 1,21 16 0,-21-16-1,0 0 1,22 8 0,-22-8 0,18 5-1,-18-5 1,17 6-1,-17-6 0,19 5 0,-19-5 0,22 6 0,-22-6 0,24 6 0,-24-6 0,28 3 0,-28-3 0,29 6 0,-29-6 0,28 5 0,-28-5 1,26 4-1,-26-4 0,22 6 0,-22-6 0,22 7 0,-22-7 0,24 2 0,-24-2 0,24 2 0,-24-2 0,30 0 0,-13 0 0,-17 0 0,33 0 0,-16 0 0,1 2 0,-1-1 0,0-1 0,-1 2 0,-16-2 0,30 2 0,-30-2 0,26 0 0,-26 0 0,26 2 0,-26-2 0,24 4 0,-24-4 0,24 2 0,-24-2 0,24 3 0,-24-3 0,24 0 0,-24 0 0,24 2 0,-24-2 0,24 0 0,-24 0 0,22 2-1,-22-2 1,22 5 0,-22-5 0,19 6 0,-19-6 0,0 0 0,22 7 0,-22-7 0,17 2 1,-17-2-1,18 0 0,-18 0 0,22-2 0,-22 2 0,25-1 0,-25 1 0,22-2 0,-22 2 0,22 0 0,-22 0 0,18 2-1,-18-2 1,19 3 0,-19-3 0,18 2 0,-18-2 0,0 0 0,23 4 0,-23-4 0,18 5 0,-18-5 0,21 0 0,-21 0 0,22-3 0,-22 3 0,28-6 0,-28 6 0,24-7 0,-24 7 0,22-6 0,-22 6 0,0 0 1,18 0-1,-18 0-1,0 0 0,0 0-4,0 0-8,17 22-12,-17-22 0,0 0-1,0 0 0,0 0 0,9-18 1</inkml:trace>
  <inkml:trace contextRef="#ctx0" brushRef="#br0" timeOffset="7103">1179 179 38,'-2'-23'16,"2"23"2,0 0 0,0 0 1,-9-16-5,9 16-4,0 0-3,0 0-1,-17 22-2,17-22 1,0 18-2,0-18 1,8 23-1,-8-23-1,16 18 1,-16-18-2,26 15 1,-26-15-2,28 11 1,-11-9-1,-17-2 1,29 5 0,-29-5 0,24 6 0,-24-6 0,0 0 1,19 20-1,-19-20 0,-4 21 1,4-21-1,-11 27 0,11-27 0,-18 24 1,18-24-1,-26 24 1,26-24-1,-28 25 1,28-25-1,-35 18 0,16-5 0,-1-6 0,0 4-1,-1-7-1,21-4-3,-29 8-5,29-8-13,0 0-3,0 0 0,7-17 0,-7 17-2,31-15 2</inkml:trace>
  <inkml:trace contextRef="#ctx0" brushRef="#br0" timeOffset="7967">226 40 11,'0'0'11,"0"0"3,0 0 1,0 0 3,-2-24 1,2 24 2,0 0-5,0 0-1,0-17-3,0 17 0,0 0-2,0 0-2,-18-9-2,18 9-2,0 0-1,-26 22-2,26-22 1,-21 30-2,10-8 0,-2-4 0,0 3 0,0-1 0,2 0 1,-2-1-1,2-2 0,11-17 0,-20 25 0,20-25 0,-19 19 1,19-19-1,0 0 0,-20 17 0,20-17 0,0 0 0,0 0 0,-7 16-1,7-16 1,1 17 0,-1-17-1,10 22 1,-10-22-1,18 28 0,-18-28 0,28 29 0,-28-29-1,39 23-2,-17-20-5,6-6-16,5 3 1,-3-13 0,5 5-2,-5-12 2,8 9 0</inkml:trace>
  <inkml:trace contextRef="#ctx0" brushRef="#br0" timeOffset="15192">1655 260 35,'0'0'15,"-22"0"0,22 0 2,0 0 1,0 0-3,0 0-4,11-24-2,-11 24-1,11-20 0,-11 20-1,16-21-1,-16 21 1,24-22-3,-7 13 0,-17 9-2,33-17 0,-16 10-1,2-1-1,-1 5 0,2-1 0,1 2 0,-3 0-1,1 4 1,-2-2-1,-17 0 1,29 7 0,-29-7-1,19 15 1,-19-15 0,3 26 0,-8-9-1,-3 1 1,-1 4 0,-4-3 0,0 1 0,13-20 0,-22 30 0,22-30 0,0 0 0,0 0 0,0 0 0,0 0 0,30 2-1,-12-4 1,2 2-2,1 2 1,1 5-1,-3 1 1,-1 1-1,-18-9 1,26 28-1,-19-12 1,-1 1 0,-4 0 1,-2 1 0,-4 1 1,-1 5-1,-1-4 1,-1 2 1,-1-2-1,-3 1 0,0 1 1,-2-3 0,0 1 1,13-20-1,-28 26 1,28-26-1,-26 11 0,26-11 0,-22 0-3,22 0-4,0 0-7,-20-15-13,20 15 1,9-20 0,-9 20-2,26-30 1</inkml:trace>
  <inkml:trace contextRef="#ctx0" brushRef="#br0" timeOffset="15914">2395 173 65,'0'0'21,"2"20"-1,0 8 1,-12 0-8,5 3-4,-2 6-2,1-3-2,4-3-1,0-3-1,6-6 1,0-5-1,-4-17 0,20 13 0,-3-15-1,-1-11 0,3 0 1,3-9-1,-2-1 0,3-4 1,-3 3 0,-3-6 0,-3 6 1,-6-2-1,-3 8 0,-10-3 0,5 21-1,-26-28-1,2 19-1,-4 7-3,-3 2-3,5 15-9,2 6-13,1 3 0,18 9 0,5-5-1,17 5 1</inkml:trace>
  <inkml:trace contextRef="#ctx0" brushRef="#br0" timeOffset="18409">2828 315 39,'0'0'16,"0"0"2,0 0 1,-9-20 0,9 20-5,0 0-2,0 0-3,0 0-1,0 0-1,0 0-1,0 19 1,0-19-3,-2 29-1,4-5-1,0 8-1,-2 7 0,2 3-2,-2 2 0,0 5 0,1-1-1,-1-5 0,-1-4 1,1-6-1,-2-7 1,0-5 1,4-3 0,-2-18 0,0 22 0,0-22 1,0 0-1,0 0 1,0 0 1,0 0-1,0 0 1,0 0 1,-10-20 0,7-2 0,3 0 1,-2-10-1,2-1 0,2-9 1,0 0-2,3-3 1,1 1-2,5 1 0,-2 4 0,4 2 0,2 4-1,1 5 0,1 6 0,-2 4 0,-15 18-1,30-24 1,-30 24-1,29-8 0,-29 8 0,26 6 0,-26-6-1,22 20 1,-22-20-1,17 28 1,-13-12 1,-3 3-1,-4 1 1,-3 1 0,-5-1 0,-2 0 1,-2-3-1,-3 0 1,-1-6-1,1-4 0,-3-3 0,21-4-2,-33-2-1,33 2-4,-22-9-7,22 9-12,0 0 0,7-30 0,16 25 0,-7-14 1</inkml:trace>
  <inkml:trace contextRef="#ctx0" brushRef="#br0" timeOffset="19196">3418 129 62,'4'-17'20,"-4"17"3,0 0-2,-18 28-4,5-10-7,-8 6-4,1 8-1,-4 1-3,2 6 0,-2 2 0,1-3-1,1-2-2,2-5 1,5-3-4,0-10-1,15-18-5,-15 21-7,15-21-4,0 0 0,-12-30-2,12 30 3,-2-39 1,4 21 5,-10-10 9,3 0 10,5 28 8,-13-41 4,13 41 1,-11-27 4,11 27-1,0 0-2,0 0-3,0 0-3,20 3-5,-3 12-1,1 0-4,4 3-1,4 3-1,-2-1-3,6-1-4,-4-5-8,-6-10-8,8 7-1,-28-11 0,39-3-1,-39 3 1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0-09-23T04:00:54.015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1794 1608 0,'0'0'2,"-17"-15"7,17 15 5,0 0 3,-16-7 2,16 7 2,-19-7 2,19 7-1,-22-2 0,22 2-6,-26 0-4,26 0-3,-30 5-3,30-5-1,-32 8-1,32-8-1,-31 16 0,31-16-1,-37 26 0,20-11-1,-4 3 1,1 2-2,0-1 1,-1 3-1,1-2 1,-1 2-1,5-2 0,-3 2 0,2 0 0,2-2 0,2 2 0,2 0 0,2-1 0,1-1 0,3 0-1,-1 0 1,3 2 0,1 0 0,0 2 0,0 0 0,4 7 0,-2 2-1,2 0 1,0 2-1,1 0 1,1 2-1,2-4 1,1 2-1,0-8 1,1-1 0,1 0 0,0-4 0,3-2 0,-1-4 0,0 1-1,-11-17 1,28 29-1,-28-29 1,31 20-1,-14-10 0,2-5 0,1 1 0,2-3 0,1-1 0,-1-2 0,2-4 0,2 3 0,-2-3 0,2 0 0,-1-1 0,-1-1-1,0 3 0,0 1 0,-4-2-1,3 2 0,-5-2 0,3 4 0,-3-3 0,1-1 1,-2-3-1,1-1 0,-1 1 2,2-2-1,-3-2 1,1 2 0,0-2 0,-17 11 1,31-20-1,-31 20 0,28-22 0,-28 22 1,26-26-1,-26 26 0,24-26 1,-24 26-1,25-26 1,-25 26 0,22-25-1,-22 25 2,22-30-1,-11 14 0,-1-3 0,-1 3 0,-2-4 0,1-2 0,3 0 1,-4 0 0,3 1 0,-7-2 1,5 1 0,-6-2-1,5 2 2,-7 0 0,2 1-1,-4-1 0,2-1-1,-2-1 0,0-2 1,1 0-1,-1-1 0,-2-3 1,-2 1-1,1 0 1,-3 1 0,-1 1 0,-6 1 0,-5 2 0,-3 6-1,-8-1 0,-3 6 0,-10 1 0,-6 1-1,-2 3-3,-6-1-7,4 2-14,8 7 0,-1-4-1,14 10-1,5-6-1,28 0 1</inkml:trace>
  <inkml:trace contextRef="#ctx0" brushRef="#br0" timeOffset="7359">945 1366 0,'0'0'0,"0"0"0,0 0 0,20 3 1,-20-3-1,0 0 0,0 0 0,0 0 0,17 11 0,-17-11 0,0 0 0,0 0 0,0 0 0,0 0 1,19-7-1,-19 7 1,0 0 1,0 0 3,0 0 2,0 0 2,18-2 2,-18 2 0,0 0 1,0 0 0,0 0-1,0 0-2,0 0-3,0 0 0,0 0-1,0 0 0,0 0 0,17-14 1,-17 14 1,0 0-1,0 0 0,0 0-1,18-4-1,-18 4 0,0 0-2,19 9 0,-19-9-2,20 11 1,-20-11-1,26 13 0,-26-13 0,34 13 0,-17-9-1,-1-3 1,3 1 0,-2-4 1,-1 1-1,3-3 0,-2 2 0,-1-2 0,3 1 0,-2 1 1,1 0 0,1 2-1,1-2 2,3 0-1,-3 0 0,2 1 2,1-1-2,-3 2 0,1-2 0,-3 4 0,1-2-1,-19 0 0,33 5 0,-33-5 0,32 8 1,-32-8-1,33 3 0,-14-1 0,-1 0 0,3 0 1,-3 0-1,3 0 0,-4 1 0,3 1 1,-3 0-1,0-1 1,-1 1-1,1-2 1,-17-2 0,28 3 0,-28-3-1,26 2 1,-26-2-1,24 4 1,-24-4-1,20 7 0,-20-7 0,21 9 0,-21-9 0,18 11 0,-18-11 0,21 13 0,-21-13 0,20 9 0,-20-9 0,19 11 0,-19-11 0,22 10 0,-22-10 0,21 11 0,-21-11 0,22 9 0,-22-9 0,22 9-1,-22-9 1,26 9 0,-9-5 0,-17-4 0,28 11 1,-11-6-1,-17-5 0,31 11 0,-31-11 0,28 13 0,-28-13 0,28 13 0,-28-13 0,22 9-1,-22-9 1,24 8 0,-24-8 0,25 7 0,-25-7 0,20 4 0,-20-4 0,21 5 0,-21-5-1,18 2 1,-18-2 0,17 2 0,-17-2 0,17 0-1,-17 0 1,0 0 0,22-6 0,-22 6 0,0 0-1,0 0 1,17-11 0,-17 11 0,0 0 0,0 0 0,0 0 0,0 0 0,0 0-1,7-16 1,-7 16 0,0 0 0,0 0 0,-6-19 0,6 19 0,0 0 0,0 0 0,-7-18 0,7 18 0,0 0 0,0 0 0,0 0 0,0 0-1,-4-18 1,4 18 0,0 0 0,0 0 0,0 0 0,2-17 0,-2 17 1,0 0-1,0 0 0,0 0 0,0 0 0,0 0 0,0 0 0,0 0 0,0 0 0,0 0 0,0 0 0,0 0 0,0 0 1,0 0 0,0 0 0,0 0 0,0 0 0,-17 11 0,17-11 0,0 0 0,0 0 0,-18 19-1,18-19 0,0 0 0,0 0 0,0 0 0,0 0 0,0 0 0,-2 16 0,2-16 0,0 0 0,0 0 0,20 0 0,-20 0 0,0 0 0,21-5 0,-21 5 0,0 0 1,20-4-1,-20 4 0,0 0 0,19-2 0,-19 2-1,0 0 0,20 11 0,-20-11 0,0 0 1,23 18-1,-23-18 0,11 17 1,-11-17 0,0 0 1,5 20-1,-5-20 1,0 0 0,-13 22-1,13-22 1,-20 13 0,20-13 0,-30 17 0,13-8 0,-1 0 0,1 2 0,-1-2 0,-1 2 0,0-4 0,19-7 0,-29 13 0,29-13-2,-19 9-2,19-9-4,0 0-8,0 0-10,-2-16 2,2 16-2,17-24 0,-17 24 2,22-27 2,-5 19 4,-8-8 6,-9 16 10</inkml:trace>
  <inkml:trace contextRef="#ctx0" brushRef="#br0" timeOffset="10052">1014 1237 0,'0'0'1,"22"-18"0,-22 18 4,0 0 4,15-18 0,-15 18 3,0 0 1,22-11 3,-22 11 0,0 0 2,19-15-4,-19 15-2,0 0-1,16-11-1,-16 11-2,0 0-1,0 0-1,0 0 1,17-15-3,-17 15 0,0 0-1,0 0-1,0 0 0,0 0-1,0 0 0,0 0-1,-13 24 0,13-24 1,-15 26-1,15-26 0,-18 31 0,18-31 1,-28 31-1,11-14 1,2-1-1,-2-1 1,17-15-1,-31 26 1,31-26-1,-28 23 1,28-23-1,-22 22 0,22-22 0,-15 19 1,15-19-1,-11 16 0,11-16 0,0 0 0,-6 19 0,6-19 0,0 0 0,0 0 0,6 16 0,-6-16 0,0 0 1,20 17-1,-20-17 0,20 16 0,-20-16 0,25 19-1,-25-19 1,29 16-1,-12-9-1,2-1-2,-3-4-6,3-6-14,5 0 0,-5-7-1,7 2 1,-6-11-2,8 7 1,-9-12 2</inkml:trace>
  <inkml:trace contextRef="#ctx0" brushRef="#br0" timeOffset="19351">1 112 7,'0'0'13,"0"0"3,-17-7 2,17 7 2,0 0 1,0 0 1,0 0-1,0 0-5,0 0-5,0 0-2,0 0-2,0 0-2,19-17 0,-19 17-2,29-7-1,-12 5 0,2 2-1,-3 2-1,1 1-1,0 5 1,-17-8-1,29 22 0,-29-22 0,17 33 0,-11-15 0,-4 4 0,-4 0 0,-2 4 0,-3-4 0,-3 0 0,-1-4 1,0-1 0,11-17 0,-20 20 0,20-20 0,0 0 1,0 0-1,0 0 1,0 0-1,0 0-2,11-16-1,7 19-1,-18-3-2,36 11 1,-20-2-2,5 8 2,-21-17 0,26 35 1,-19-17 2,-5 4 3,-2-2 0,-5 1 1,-1 1 1,-7-6 2,2 6-1,-8-7 3,4 5-2,-7-7 0,5 3 1,-5-5-2,3 0 0,-1-3-1,3-1 0,1-3-2,16-4-2,-19 5-3,19-5-5,0 0-15,0 0-1,11-18 0,8 9-1,-1-11 0,12 1 3,0-14 2,14 4 4</inkml:trace>
  <inkml:trace contextRef="#ctx0" brushRef="#br0" timeOffset="20020">612 73 27,'0'0'18,"0"0"1,0 0 2,0 0-1,-13 30 0,-2-10-3,6 8-8,1 5-3,-1 3-3,4 3 0,-1-1-2,4-3 0,4-2 0,2-5 0,3-8 0,-7-20 1,22 20-1,-5-22 1,2-9-1,1-5 2,1-12 0,1-1 1,-5-10 2,3 5-1,-9-9 1,0 10-1,-9-3 1,0 10-1,-13-2-1,0 12-1,-10 1-1,-1 8-1,-6 9-1,-3 5-3,3 13-4,-6-2-7,14 8-14,3 7-1,8 0 0,13 2 0,5-7 0,15 1 3,-2-16 4</inkml:trace>
  <inkml:trace contextRef="#ctx0" brushRef="#br0" timeOffset="20742">1051 165 36,'0'0'21,"-4"-20"1,4 20 2,0 0-1,0 0 0,0 0-6,-22 29-6,20 1-6,-4 6-2,4 10-2,1 9 0,1 4-1,1 2 0,1-3 0,2-1-1,-2-7 1,2-8 0,-3-7-1,-1-9 1,0-6 1,0-20-1,-1 20 2,1-20 0,0 0 0,-12-22 1,9 0 0,-5-11 0,5-5 1,-3-14-2,6 1 0,0-10 0,6 2-1,3-1 0,6 5-1,1 3 1,5 12-2,3 7 1,2 5-1,-2 12 0,2 5-1,-4 9 0,-1 4 0,-2 9 0,-19-11 0,22 35 1,-18-11 0,-4 5 0,-6 2 1,-1-1 0,-5 1 0,-2-2 0,-5-5 1,0-4-1,1-5 0,-1-4 0,1-7-1,18-4-4,-28 0-9,28 0-11,-6-17 0,8-1 0,-2 18-1,28-43 0,-2 21 2</inkml:trace>
  <inkml:trace contextRef="#ctx0" brushRef="#br0" timeOffset="21357">1538 0 30,'0'0'19,"0"0"0,0 28 2,-17-12-1,8 15 0,-12-1-3,4 3-10,1 5-3,-3 3 0,2-1-1,1 0 0,3-3-2,-4-2 1,4-9-4,0-1-3,13-25-4,-21 21-10,21-21-3,0 0 1,0 0-1,-16-43 2,21 25 1,-10-19 2,10 12 6,-8-5 9,-1-1 11,4 13 5,-9-4 2,9 22 2,-8-21 1,8 21 2,0 0 0,0 0-1,8 28-7,-8-28-5,26 35-2,-10-13 0,7 5-2,1 1-1,6-1-1,-3-1-1,3-4-1,2-3-2,-3-10-4,5-9-15,-1 2-1,-8-17-1,2 4-2,-10-19 1,7 12 0,-16-20 2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0-09-23T04:01:03.553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12 25 0,'0'-16'1,"0"16"0,0 0 0,0 0-1,0 0 0,-12-9 0,12 9-1,0 0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2-09-19T00:24:35.451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61 55 108,'0'0'30,"-14"17"2,14-17-3,-16 21-16,16-21-10,-16 3-3,16-3-6,0 0-13,-15-6-11,15 6 0,0 0 0,0 0-2</inkml:trace>
  <inkml:trace contextRef="#ctx0" brushRef="#br0" timeOffset="220">122 382 81,'0'0'25,"0"0"-2,21 3 0,-21-3-18,3-18-17,-3 18-8,0 0-3,0 0-1,-14-23 0</inkml:trace>
  <inkml:trace contextRef="#ctx0" brushRef="#br0" timeOffset="4491">2248 0 100,'0'0'28,"0"0"1,0 0-1,-18 18-23,18-18-8,0 0-22,-5 16-2,5-16-1,0 0-1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2-09-19T00:24:23.073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34 281 42,'0'0'15,"0"0"0,11 21 2,-11-21-6,-5 16-3,5-16-1,-3 21-1,3-21-1,0 22-1,0-22 0,5 27-2,-2-12 1,0 1-1,2 1-1,2 4 0,-3-2-1,3 5 0,-2-3 0,-1 3 0,0-1 0,-1-1 1,-2-1-1,3 1 0,-8-4 0,6-1 0,-5-1 0,3 2 1,0-18-1,0 24 0,0-24 0,-2 18 0,2-18 0,0 14 1,0-14-1,0 0 1,0 0-1,-5 14 1,5-14 0,0 0 0,0 0 0,0 0 0,-16-17 1,16 17-1,-12-27 1,3 6 0,1-2 0,0-4-1,2 0 1,1-5 0,-1 2 0,3-6 1,-1 3-2,3-1 0,1 4 0,-2-2 0,4 4 0,-2 4-1,5 4 0,-2 2 0,5 0 0,-8 18 0,17-24-1,1 18 1,-2-1 0,3 4-1,1-2 0,2 7 0,-4 1 0,1 2-2,-3 3 1,-16-8 1,21 26-1,-16-12 1,-7 4 0,-1-2 0,-5 0 0,-2 0 1,-1-2 0,11-14 0,-26 19 1,26-19-1,-19 10 1,19-10-1,-14 3 0,14-3 1,0 0-1,0 0 0,0 0 0,0 0 0,0 0 0,14 3 0,-14-3 0,19 4 0,-19-4 0,28 3 0,-14-2 0,1 3 0,2-3 0,-1 4 0,2-2 0,-2 2 0,0-3 0,0 1 1,0-3-1,-1-2 0,-15 2 1,25-8-1,-25 8 1,24-17 0,-24 17 0,20-18 0,-20 18 1,12-16-1,-12 16-1,0 0 1,0 0-1,10-14 0,-10 14 0,0 0 0,0 0-1,0 0 1,0 0 0,0 0 0,11 14 0,-11-14 0,0 0 0,16 19 0,-16-19 0,16 18-1,-16-18 1,20 17 0,-20-17 0,21 18 0,-21-18 0,20 11 0,-20-11 0,26 3 0,-26-3 0,27-6 1,-27 6-1,26-16 0,-26 16 1,26-22 0,-26 22-1,16-24 1,-16 24 0,9-23 0,-9 23-1,2-17 1,-2 17 0,-6-16-1,6 16 0,-16-12 1,16 12-1,-25-11 1,25 11-1,-27-9 1,27 9 0,-29-4-1,29 4 1,-24 4-1,24-4 0,-19 11 1,19-11-2,-14 17 1,14-17 0,-12 18 0,12-18 0,-8 14-1,8-14 1,0 0 0,-3 15-1,3-15 1,0 0 0,0 0-1,16 14 1,-16-14 0,16 10 0,-16-10 0,24 11 0,-8-6 0,0 0 0,2-1 0,-2 0-1,3 0 1,1-2 0,-1 0 0,0-1 0,-4-1 0,4-3 0,-5 0 0,4-2 0,-4-1 0,1-1 0,-15 7 1,25-17-1,-25 17 0,23-18 1,-23 18-1,18-16 0,-18 16 0,0 0 0,16-16 0,-16 16 0,0 0 0,0 0 0,0 0 0,0 0 0,14 6 0,-14-6 0,5 15 0,-5-15 1,5 21-1,-5-21 0,6 25 0,-6-25 0,10 27-1,-10-27 1,14 24 0,-14-24 0,15 18 0,-15-18 0,19 10 0,-19-10 0,19 0 0,-19 0 0,23-12 1,-23 12 0,22-22 1,-22 22 0,19-27 0,-19 27 0,16-29 1,-16 29 0,5-26-1,-5 26 1,0-20-2,0 20 0,-9-20 0,9 20-1,-23-16 0,7 8-1,0 4 0,-3-3-2,0 7-1,-2-1-5,5 2-14,16-1-3,-29 16 0,29-16 0,-13 21-1</inkml:trace>
  <inkml:trace contextRef="#ctx0" brushRef="#br0" timeOffset="4445">1117 13 41,'0'0'16,"0"0"1,0 0 2,-8 26-9,7-10-1,-3 8 0,4-2-2,0 5-2,2 2 0,1 0-2,0 0 0,2-4 0,0 0-1,1-4 0,-1 3-1,2-5 0,1 0 0,0 2 0,0-2-1,1-1 1,3-1-1,-1-2 0,0-1 0,-11-14 0,26 21 0,-26-21 1,25 13-1,-25-13 0,25 3 1,-25-3-1,24-3 1,-24 3 0,24-16-1,-24 16 1,25-26 0,-13 12 0,0-1 0,-2 1 1,-10 14-1,16-24 0,-16 24 1,0 0 0,0 0-1,0 0 0,15 2 0,-15-2 0,4 28 0,0-10-1,-1 1 1,2 2-1,-1-2 0,1-3 0,-5-16 0,13 21 0,-13-21 0,21 3 1,-21-3-1,24-11 0,-9 1 1,-1-1 0,0 0-1,-1-3 1,-13 14 1,23-29-1,-23 29 1,16-29-1,-11 15 1,-5-2 0,0 1-1,-4 1 0,4 14-1,-19-23-1,3 17-1,-3 4-1,-4 4-2,1 8-5,-4 1-6,0 0-9,12 7 1,0-10-2,14-8 3</inkml:trace>
  <inkml:trace contextRef="#ctx0" brushRef="#br0" timeOffset="5213">1647 13 65,'-10'16'23,"9"5"-1,-11-7-1,8 12-10,0 0-3,0 2-2,2 4-3,5-3-1,2 3 0,3-6-2,0 2 1,3-8-1,-3 4 0,5-4 0,2-3 0,-6-1 0,4-1 0,-13-15 0,23 20 0,-23-20 1,25 7 0,-25-7-1,26-11 1,-12-2 0,1-2 1,1-1-2,-3 0 1,0 0-1,-13 16 0,19-20 0,-19 20 0,19-2-1,-19 2 1,18 14 0,-18-14 1,17 28-1,-7-12 1,0-2 1,-10-14-1,16 22 1,-16-22 0,16 12-1,-16-12 1,19-2-2,-19 2 0,21-13-3,-21 13-5,22-24-15,-7 16-1,-10-9-1,9 5 0,-12-10 0</inkml:trace>
  <inkml:trace contextRef="#ctx0" brushRef="#br0" timeOffset="5735">1974 156 90,'-32'8'25,"32"-8"-1,-24 0-5,24 0-32,-1-15-7,-3-1-3,4 16-2,16-35 0</inkml:trace>
  <inkml:trace contextRef="#ctx0" brushRef="#br0" timeOffset="6330">2180 265 48,'5'18'14,"-5"-18"1,3 32 1,-3-16-6,6 1-4,-6-17-1,11 26 0,-11-26-1,13 17 1,-13-17-1,0 0 1,21 12-1,-21-12 0,18-4-1,-18 4 0,22-16-1,-22 16 1,28-22-1,-14 8 0,0 2 0,-14 12-1,25-20 0,-25 20 1,19-12-2,-19 12 1,14-1-1,-14 1 0,18 6 0,-18-6-1,19 15 1,-19-15 1,19 24 0,-9-10-1,1 2 3,-3-2-2,2 2 0,-2-1 1,-8-15-1,14 19 0,-14-19 0,15 6 0,-15-6-1,19-9 1,-19 9-1,21-23 0,-21 23 0,22-27 1,-12 13-1,-10 14 0,21-21 0,-21 21 0,0 0 0,18-5 0,-18 5 0,9 18 1,-6-4-1,1 2 1,-1 0 0,3 0 0,-6-16 0,12 19 0,-12-19 0,20-4 0,-5-8 0,-4-5 0,7-2 0,-5-5 0,3 3 0,-7-2 0,-1 6 1,-5 1-1,-3 16 1,-1-19 0,1 19 0,0 0 0,-26-5-1,26 5 0,-27 11 0,27-11-1,-26 24 0,18-10 0,-1 2 0,7 2-1,2 1 1,6 0-1,4 2 0,3 6 0,3-1 0,-2 8-1,6-2 1,-4 8-1,1 0 1,-1 5-1,-1-2 1,-4 2 0,-1-5 0,-4 3 0,-3-4 1,-1-2-1,-4-5 1,-1-4-1,-3-2 1,-4-5 1,0-5 0,10-16 0,-20 14 2,5-15-1,15 1 0,-27-23 1,9 4-1,2-8 0,0-2-1,6 0-2,-1-4-4,14 2-15,5 4-9,2-10 2,16 9-2,-2-10 0</inkml:trace>
  <inkml:trace contextRef="#ctx0" brushRef="#br0" timeOffset="9370">2994 265 33,'0'0'14,"0"0"2,-7 21 2,7-21-3,0 0-3,0 0-1,-13 14 0,13-14-1,0 0-1,0 0-1,0 0-1,21 3-1,-21-3-2,26 0 0,-12 0-2,6 0 0,0 0 0,0 2-1,5-2-1,-1 0 0,4 0-1,-4-3-3,3 3-4,-3-2-10,-5-4-7,10 6 1,-14-7-2,9 7 2</inkml:trace>
  <inkml:trace contextRef="#ctx0" brushRef="#br0" timeOffset="9798">3506 379 42,'3'-21'20,"10"6"0,-10-15 2,8 6-4,-6-7-4,0-3-3,1 1-2,-4-4-1,1 5-1,-6 0-2,3 6 0,-5 1-1,3 7 0,2 18-1,-9-21-1,9 21 0,0 0-1,-15 12-1,10 4 0,2 4 1,2 4-2,-1 8 2,2 5-1,2 0 1,-1 3-1,2-2 1,2 0 0,0-1-2,1-2 2,1-6-1,-2-4 0,3-1 0,0-3 0,0-5-1,-8-16 1,19 22 0,-19-22 1,24 5-1,-9-8 0,1-5 1,1-2-1,1-4 1,-2-2 0,2-2 0,-2-1-1,-2-2 1,-1 2-1,-5-2 1,0 4 0,-5-4-1,2 2 1,-7 1 0,-2 1-1,4 17 1,-13-27 0,13 27-1,-20-9 1,20 9-1,-20 11 1,20-11-1,-15 28 0,12-7-1,1 4 1,2-1 0,4 2 0,0 1-1,3-1 1,1-1 0,3-2 0,-1-1 0,3-3-1,-2-1 1,5-5 0,-16-13-1,30 16 0,-12-13-2,-4-8-4,7-3-12,2-3-9,-9-12 0,5 3 0,-4-14-1</inkml:trace>
  <inkml:trace contextRef="#ctx0" brushRef="#br0" timeOffset="10854">4135 223 38,'0'0'18,"-5"-34"-1,11 18 3,-11-6-4,7-1-2,-4 1 0,-2-2-1,0 6-2,-5-2 0,9 20-2,-21-28-3,21 28 0,-26-16-3,26 16 0,-22 0-2,22 0 0,-18 20-1,13-3 0,4 7 1,2 5-1,6 9 1,1 4-1,3 4 1,0 1-1,2 5 1,2-1-1,-4 0 0,-3 2 1,0-4-2,1-2 1,-4 4 0,2-3 0,-2 0 0,-1-3-1,1-3 1,2-2 0,-4-6-1,-2-4 1,-1-7 0,0-4 0,0-19-1,-3 19 1,3-19-1,0 0 0,0 0 0,-19-21 0,14 5 0,-5-5 0,1-4 1,-4-7-1,-1-2 1,-3-2 0,0-2 0,1 4 0,-2 1 1,7 7-1,0 5 1,11 21-1,-5-20 0,5 20 0,16-5 0,-16 5 0,29-2-1,-10-3 1,0-1 0,5-7 0,-1-4 0,1-4 1,3-3-1,0-5 0,2-5 1,-1-1 0,1-3 0,-2-1 0,-3-2 0,0 2 0,-6 0 0,-2 2 0,-7 1 0,1 4 0,-7 3 0,-1 5 0,-4 5 0,2 4 1,0 15-1,0 0 1,0 0-1,0 0 0,-11 35 1,9-1-2,2 6 2,2 5-2,1 3 2,0 0-1,4-1 0,1-4-1,0-6 0,1-7 0,3-4 0,-1-9 0,2-1-1,-13-16 0,29 13-1,-29-13-1,30-6-2,-15-7-3,2 2-4,-4-8-10,-2-5-8,5 1 2,-9-7-2,4 7 4</inkml:trace>
  <inkml:trace contextRef="#ctx0" brushRef="#br0" timeOffset="11837">4274 226 61,'0'0'27,"-16"6"0,16-6 1,0 0-5,12-20-5,4 10-6,-2-6-4,10 6-2,-1-2-2,5 5-2,1 2-1,2 2-2,1 5-5,-6-7-12,-2-1-12,5 1 0,-9-8 0,5 3-1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2-09-19T00:24:37.655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40 71 42,'0'0'22,"0"0"1,-19-7 0,19 7-2,0 0-7,0 0-3,-14-9-1,14 9-2,0 0-3,-8-15-2,8 15 0,0 0-1,17-19-1,-17 19 0,23-13-1,-7 9 0,3 0 0,0 4 0,4 4-1,-1 2 1,1 0-2,1 4 1,-3-2-1,0 3 0,-21-11-1,24 26 1,-19-12 0,-4 4 2,-5-1-1,-9 7 2,-2-5 0,-2 4 1,-3-7-1,1 0 2,5-5-2,14-11 0,-20 13 1,20-13-2,0 0 0,18 0 0,0-2 0,4 2-1,4 2 1,0 1-1,-1 2 0,-2 3 0,-6 8 0,-5 0 0,-7 8 0,-4 1 1,-7 4 0,-4-2 0,-4 2 1,-2-5 0,-4-5 1,1-4-1,0-6 1,-1-7-1,3-4 0,1-4 0,1-4-3,15 10-2,-19-21-5,19 21-12,0-17-4,0 17 0,8-15-1,-8 15 1</inkml:trace>
  <inkml:trace contextRef="#ctx0" brushRef="#br0" timeOffset="648">450 239 29,'5'32'15,"-13"-7"1,13 17-1,-10-12 0,11 5-7,-2-8 0,9-6-2,-13-21-1,30 11 0,-6-20 1,0-10 1,5-10 0,-3-5 0,1-1 1,-7-6-2,0 4 2,-12-2-2,-1 11 0,-12-3-2,-3 15 0,-11-3-1,-5 9-2,-8 4 0,-2 6-2,0 5-1,-3-2-4,8 15-3,0-2-10,7 3-7,15 10 0,2-7-1,15 10 2</inkml:trace>
  <inkml:trace contextRef="#ctx0" brushRef="#br0" timeOffset="1050">881 213 71,'-2'21'23,"7"9"0,-5-3 0,10 12-14,-1 10-3,4 9-2,3 4-2,2 7-2,0-2 0,-1 2-1,-4-4 1,0-2-1,-3-7 1,-5-10-1,-4-6 1,-2-11 0,-1-10 0,2-19 0,0 0 2,-21-3 0,15-16 1,-6-13 2,4-11-1,-4-15 0,5-4 0,-1-12 0,8 1-2,3-7 1,4 1-2,6 7 0,4 7 0,6 9-3,1 8 1,3 11 0,-1 8-1,0 10 2,-2 13-2,-5 10 1,-5 12 0,-4 10 2,-5 8 0,-8 2 0,-5 4 0,-4 0-1,-2-1 1,-2-9-1,0-6 1,3-6-2,13-18 1,-21 14-3,21-14-2,0 0-5,-14-18-7,9 1-8,5 17 0,5-31-1,-5 31 2</inkml:trace>
  <inkml:trace contextRef="#ctx0" brushRef="#br0" timeOffset="1652">1487 187 70,'0'0'25,"-7"28"-1,-4-14 0,2 7-13,-1 4-2,-3-5-4,0 5-1,0-2-5,-1-1-2,3-4-3,-2-4-7,-3-9-9,16-5-1,-23 3-1,23-3 1</inkml:trace>
  <inkml:trace contextRef="#ctx0" brushRef="#br0" timeOffset="1825">1275 285 46,'0'0'18,"-12"-14"0,12 14 2,0 0-4,9 17-5,2-1-1,2-1-2,6 7-2,-1-1 1,4 7-2,-1-4 1,1 0-2,-1-1-2,-1-4-1,-1 0-3,-5-8-8,-14-11-14,33 10 0,-33-10 0,27-6-2</inkml:trace>
  <inkml:trace contextRef="#ctx0" brushRef="#br0" timeOffset="2488">1953 611 98,'-11'47'27,"-4"-14"0,7 1 1,-1-6-20,-1-7-4,3-3-6,7-18-14,-1 25-11,1-25 1,0 0-2,-5-14 0</inkml:trace>
  <inkml:trace contextRef="#ctx0" brushRef="#br0" timeOffset="3291">1371 435 47,'0'0'18,"0"0"2,0 0-1,0 0-5,-9 16-2,5-1-2,-1 4-3,-1 3-2,0 5-1,-4 4-1,2-2-1,0 1-3,0-8-6,8-22-15,-8 26 0,8-26 0,0 0-2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2-09-19T00:24:49.448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1812 1371 46,'0'0'20,"-16"-15"2,16 15 0,-19-9 0,19 9-8,-16-5-4,16 5-3,0 0 0,-19 6-4,19-6-1,-5 23-1,5-4 0,0 2-1,2 6 0,1 3 0,0 2 0,0 0 0,2 2 1,-2-2-1,2-2 0,-2-3 0,1-1 1,-1-5-1,-2-2 0,3-5 0,-4-14 0,6 24 0,-6-24 0,0 0 0,13 18 0,-13-18 0,14 5 0,-14-5-1,21 0 0,-6-2-2,1-4-1,3 1-5,-1-5-2,2-1-5,1 3-7,-3-10 1,4 7-1,-7-10 3,4 9 1</inkml:trace>
  <inkml:trace contextRef="#ctx0" brushRef="#br0" timeOffset="541">1623 1471 77,'0'0'23,"-16"-9"0,16 9 0,0 0-9,0 0-8,-3 14-1,3-14-3,25 7-1,-5-7 0,4 0-1,6-4-3,2-4-4,4-1-10,4 3-5,-8-7-1,7 8-2,-9-5 2</inkml:trace>
  <inkml:trace contextRef="#ctx0" brushRef="#br0" timeOffset="809">2134 1497 28,'9'32'13,"-9"-8"1,10 8 1,-9-10 1,9 4-6,0-4-1,-4-1 0,2-5-1,-8-16-1,13 18 0,-13-18-1,0 0 0,0 0 0,0 0 0,0 0-1,0 0 1,0 0-3,0 0 1,0 0-1,0 0-1,10-26 0,-9 10-1,1-5 1,-1-4-1,1-4 1,1 0-1,-1 0 1,1 2 0,2 3 0,-2 3 0,2 6-1,-5 15 0,8-18 0,-8 18-1,14-5 0,-14 5 0,20-1 0,-20 1 0,24-2 0,-24 2 0,25-2 1,-25 2-2,25-6 0,-25 6-3,20-10-6,-20 10-16,0 0 0,21-19 0,-21 19-2,8-22 2</inkml:trace>
  <inkml:trace contextRef="#ctx0" brushRef="#br0" timeOffset="5488">2663 1332 57,'-14'-12'21,"14"12"1,-16-10-2,16 10-2,-19-6-7,19 6-3,-15 4-3,15-4-1,-8 16-3,8-16 2,-3 23-2,5-9 0,-2-14 0,4 27 1,-4-27-1,5 26 0,-5-26 0,5 27-1,-2-12 1,-1 2-1,-1-1 0,3 2 0,2-2 0,0-2 0,-6-14 1,21 19-1,-21-19 0,29 7 0,-14-11 1,1-2-2,0-2 0,0-3-2,2 1-2,-4-3-6,0-1-8,4 4-5,-7-6 1,5 5-1,-11-13 2</inkml:trace>
  <inkml:trace contextRef="#ctx0" brushRef="#br0" timeOffset="5922">2620 1125 75,'-24'3'22,"-7"-10"-2,12 7 1,0-3-13,19 3-5,-18-14-6,18 14-12,12-14-5,-4-1 0,16 9-2,-3-10 0,15 9 2</inkml:trace>
  <inkml:trace contextRef="#ctx0" brushRef="#br0" timeOffset="6269">3010 1006 46,'0'0'20,"-8"-22"3,8 22 1,-14-16 0,14 16-6,-16-10-6,16 10-2,-21 4-3,21-4-2,-21 20-1,15 0-3,1 5 0,5 7 0,3 3-1,2 5 0,1 2 0,2 1 0,3-1 0,1-3 0,-1-2 0,0-3-1,-1-4 1,1-3-1,0-4 1,-1-6-1,1-1 0,-11-16 0,21 23 0,-21-23 0,19 12 0,-19-12 0,21 5 0,-21-5 0,18-5 0,-18 5 0,21-17 0,-21 17 1,19-32-1,-8 10 1,-3-7 0,3-3 0,2-5 0,-6-3 1,2-3 0,-4-3 1,2 1 0,-6-2 0,4 6 0,-8-2 2,-2 6-1,-1 2 0,-1 8 0,-3 3 0,2 8-1,2 1 0,6 15 0,0 0-2,0 0 0,0 0 0,0 18 0,10 1-1,1 3 0,0 9 1,2 1-1,-2 6 1,2 1 0,0 2-1,-3-1 1,-1 3-1,1-4 0,-1-3 0,-1-4 0,2-5 0,-2-6-2,5-2 0,-13-19-2,24 18-4,-24-18-9,23-6-8,-7 1 1,-16 5 0,27-24-1</inkml:trace>
  <inkml:trace contextRef="#ctx0" brushRef="#br0" timeOffset="10859">3635 1050 8,'0'0'10,"0"0"3,0 0 3,0 0 1,0 0 2,-15-8 2,15 8-2,0 0-3,0 0-2,0 0-3,-16 8 0,16-8-4,0 0-1,-8 19-1,8-19-2,-5 22-1,4-6-1,1 2 0,0-1-1,5 2 0,-2 2 0,2-2 0,-1 1 0,3-3 0,-2 1 0,0-4 0,3 1 0,-8-15 0,16 22 0,-16-22 0,19 16 0,-19-16 0,22 8 0,-22-8 0,24 0-1,-24 0 0,25-7-1,-25 7-2,26-12-2,-26 12-9,18-24-10,-2 14 0,-6-6 0,6 3 0,-8-9 1,6 4 2</inkml:trace>
  <inkml:trace contextRef="#ctx0" brushRef="#br0" timeOffset="11367">3677 840 62,'-15'-8'25,"-1"-5"0,16 13 1,-26-22 0,26 22-8,-19-14-8,19 14-4,-14-11-4,14 11-5,0 0-10,0 0-13,0 0 0,14-15 0,9 15-1,1-3 0,9 13 3,-1-10 1</inkml:trace>
  <inkml:trace contextRef="#ctx0" brushRef="#br0" timeOffset="11736">4029 957 42,'-19'-10'18,"19"10"3,-11 16 0,7-1 0,4-15-3,-14 25-8,11-7-2,0-1-3,4 3-1,-1-3 0,3 2-3,2-1 0,2-2 0,-1 0-1,-6-16 0,18 24 0,-18-24 1,16 14-1,-16-14 0,14 10 0,-14-10 0,16 3 1,-16-3-1,0 0 0,18-6 1,-18 6-1,13-18 1,-13 18-1,14-29 0,-7 13 0,1-1 0,0-2 1,-2-1-1,1 3 0,-1 1 0,0 1 1,-1 1-1,-5 14 1,7-21-1,-7 21 1,3-17 0,-3 17-1,0 0 1,0 0-1,3-15 0,-3 15 1,0 0-1,0 0 1,0 0-1,0 0 1,8 15 1,-8-15-1,8 17 1,-8-17-1,8 26 1,-3-10-1,0 0 0,0 3 0,-1-1 0,0-1-1,0 1 0,1-2 1,2-2-1,-7-14 1,14 24-1,-14-24 0,16 18 1,-16-18-1,16 8 1,-16-8 0,0 0-1,16-8 1,-16 8-1,11-20 0,-6 6-3,5 0-7,-2-2-16,0-7 0,3 3 0,-3-9-1,3 5-1</inkml:trace>
  <inkml:trace contextRef="#ctx0" brushRef="#br0" timeOffset="12864">4488 765 17,'0'0'13,"0"0"3,0 0-1,-9 14 4,9-14 0,-2 16 0,2-16-5,0 24-4,2-6-2,1-4-1,2 7-1,0-5-2,-1 5 1,3-5-3,-1 3 0,1-3-1,-1 2 0,0-2 0,-1 0-1,2 0 0,-7-16 1,9 25-1,-9-25 1,8 21-1,-8-21 0,5 16 1,-5-16-1,0 0 1,3 14 0,-3-14 0,0 0 0,0 0 1,0 0 0,0 0 0,-1-20 0,1 20 0,-2-23-1,2 9 1,0-1-1,-1-1 0,1 2 0,1-4-1,1 4 1,1-2-1,0 0 1,-3 16-1,10-25 0,-10 25 0,16-21 0,-16 21 0,19-15 0,-19 15-1,23-8 1,-23 8 0,25-1 0,-10 2-1,-15-1 1,25 10 0,-25-10 0,20 14 0,-20-14 0,14 23 0,-9-9 0,-2 4 0,2-1 0,-3 2 0,-1-1 1,2-2-1,-1-2 0,-2-14 0,0 0 1,0 0-1,19 0 0,-9-16 0,3-3 0,1-3 0,1-2 0,-1 2-1,2-1 1,0 7-1,-3 2 0,-13 14 0,24-15 0,-24 15 0,19 4 0,-19-4 0,20 17 0,-20-17 1,16 31 0,-10-12 1,2 1 0,-3 3 0,0-1 0,-4-1 0,1-2 0,0-1-3,-2-18-6,1 16-17,-1-16 0,0 0-1,0 0 0,2-19-1,-2 19 1</inkml:trace>
  <inkml:trace contextRef="#ctx0" brushRef="#br0" timeOffset="18511">5204 762 2,'-9'-22'6,"9"22"0,-12-18-2,12 18-2,-11-16-1,11 16-1,0 0 0,-19-19-3,19 19-3,0 0 1,-13-15 1,13 15 2,0 0 5,0 0 1,-18-17 2,18 17-1,0 0 2,0 0-1,-11-16 1,11 16 1,0 0 0,0 0-1,-9-19 2,9 19 0,0 0 2,0 0 0,-10-21 1,10 21-1,0 0 0,-6-22-2,6 22 0,-5-20-1,5 20 0,-7-24-2,7 24-1,-8-25-1,8 25-1,-8-23-1,8 23-1,-6-19 0,6 19-1,-5-14 1,5 14-1,0 0 1,0-16-1,0 16 1,0 0 0,0 0 0,0 0-1,0 0 1,0 0-1,0 0 0,0 0 0,0 0 0,0 0 1,5 14-1,0 1 0,-1 2 0,5 6 0,0 1-1,1 1 1,1 2-1,0 2 1,2-2 0,-2-1-1,1 3 2,-1-2-2,-2 0 1,3 0 0,1-1 1,-2-1-1,2-1-1,-2 2 1,3-5 0,-2-1 0,0-2 0,1-2 0,-5-2 0,-8-14 0,16 19 0,-16-19 1,15 8-1,-15-8 1,0 0 0,17-9 0,-17 9 0,13-18 0,-6 4 0,-7 14-1,14-29 1,-9 13 0,0 0-1,1-3 1,-4 1-1,-1-1 2,-2 3-1,-2 0 0,-5 2 1,8 14-1,-20-26 0,20 26 0,-27-16-1,11 10 0,-2 3-1,2 0 0,2 4 0,-1-1-2,15 0 0,-21 19-3,20-1-3,-1-2-6,7-2-11,6 5 1,-11-19-1,24 28 1,-9-28 1,7 3 3,-7-16 3</inkml:trace>
  <inkml:trace contextRef="#ctx0" brushRef="#br0" timeOffset="19540">5489 652 27,'14'17'16,"-14"-17"2,0 0 0,0 0 2,0 0-1,0 0-3,-5 15-6,5-15-2,0 0-1,5 17-3,-5-17 1,6 18 0,-6-18-2,12 27 0,-8-11-1,3-2 0,-1 4-1,1-1 0,-1-1 0,2 0 0,-8-16-1,16 21 1,-16-21 0,20 11-1,-20-11 1,22-1 0,-22 1-1,27-16 1,-27 16 0,29-27-2,-13 9 1,0-3 1,-1 1-1,-2-3 1,-1 2 0,-4 4 0,-1-2 0,-7 19 2,6-24-1,-6 24 0,0 0 0,-1-16 0,1 16-1,0 0 0,-5 14-1,5-14 1,5 24-1,0-10 0,-1 7 1,4-2-2,-1 2 1,1 0 0,0-4 0,0-1 0,-8-16-1,16 24 1,-16-24 0,0 0 0,19 8 0,-19-8 0,15-9 0,-15 9 0,17-15 0,-17 15 0,20-22 0,-9 8 1,0-4-2,-1 2 1,3-6 0,-2-1 0,0-5 0,-1 0 0,-1 0 0,-1-3 0,-3-1 1,0 0-1,-5-1 1,-2-1 0,-3 1 0,-3-2 0,0-1 1,-4 4-1,-1-1 0,-2 2 0,2 4-1,-1 5 1,3 3-1,11 19 1,-18-23-1,18 23-1,0 0 1,0 0-1,0 0 0,2 16 1,6 4-1,1 4 0,3 4 0,2 6 1,-1 3 0,1-1 0,-1 3 0,-2-1 0,1-3-1,-3-1 1,1-5 0,-2-1 0,0-4 0,0-3 0,0-2-1,2-3 1,-10-16 0,17 26 0,-17-26 0,18 17 0,-18-17 0,16 10 0,-16-10 0,15 2 1,-15-2-1,0 0 0,17-18 0,-17 18 0,11-29 0,-4 10 1,-2-5-1,1-3 0,-1-3 0,-2-6 0,0 0 1,-1-3-1,-2-2 0,0-1 1,-3-1-1,-1 3 1,0 3-1,-1 7 1,0 3 0,2 6-1,-2 5 1,5 16-1,-5-19 1,5 19-1,0 0 0,0 0 0,0 0 0,0 0-1,0 0 1,0 0-1,0 22 1,5-7-1,0 7 1,0 5-1,1 5 1,2 2 0,-1 1 0,1 2 0,-2-1 0,0 0 0,-1-6 0,2-3 0,-3-3 0,1-3 0,2 0 0,-1-4 0,1-1 0,-7-16 0,19 26-1,-19-26 1,19 19 0,-19-19 0,19 9 0,-19-9 0,20-3-1,-20 3-1,17-13-1,-10-1-3,-7 14-5,17-27-14,-10 8-2,4 0 0,-5-5 1,4 4-2,-7-4 4,5 10 2</inkml:trace>
  <inkml:trace contextRef="#ctx0" brushRef="#br0" timeOffset="21244">6441 474 4,'0'0'11,"0"0"2,0 0 2,0 0 2,0 0 2,0 0 1,0 0 0,0 0-6,0 0-1,9-27-4,-2 13-1,-4-7-1,3 0-2,-1-1 0,0-1-1,-3 3-1,1 4-1,-5 0 1,2 16-1,-6-21 0,6 21-1,0 0 1,-16-10-1,16 10 0,-15 10-1,15-10 0,-13 27 0,9-9-1,0 6 1,3 3 0,1 3 0,1 1 0,1-1 0,3-3-1,0-1 1,1-6 0,2-2 1,-8-18-1,18 21 0,-18-21 0,21 9 0,-21-9 0,25-1 1,-25 1-1,26-8 0,-12 3 0,-14 5 1,26-16-1,-26 16 0,24-22 1,-24 22-1,21-28 1,-11 9-1,-1-2 0,1-4 1,-4-4-1,4-3 0,-4-5 1,2-1-1,-3-2 1,2 0 0,-6-1 0,3 4 1,-4 2-1,0 6 1,-2 3-1,2 7 1,-2 3-1,2 16 0,-1-17-1,1 17 1,0 0-2,0 0 1,0 0 0,0 0 0,0 0 0,0 0 0,6 14-1,-6-14 2,7 30-1,-4-7 0,0 1 1,-1 4 0,-2 3-1,1 1 1,1 0-1,-4 0 1,5-2-1,-3-1 1,5-2-1,0-1 0,1-4 1,1-1-1,2-2 0,1-3 0,0 0 0,-10-16 0,21 22 0,-21-22 0,19 15-1,-19-15 1,19 3 0,-19-3-1,18-7-1,-18 7 1,19-16-2,-19 16-1,26-24-3,-17 7-4,7 3-9,2-2-8,-7-4 2,4 3 0,-7-4-1,3 7 3,-11-7 2,0 21 4</inkml:trace>
  <inkml:trace contextRef="#ctx0" brushRef="#br0" timeOffset="22315">6651 143 45,'-27'-9'21,"27"9"1,-23-8 1,23 8 1,-14-3 0,14 3-11,0 0-4,0 0-3,0 0 0,21-8-1,-1 6-2,3-3 0,4 2-1,4-5-2,1 0 0,3-1-2,-4-6-4,2 4-11,-2 1-10,-12-2 1,-1 7 0,-18 5-2,0 0 1</inkml:trace>
  <inkml:trace contextRef="#ctx0" brushRef="#br0" timeOffset="26172">5686 1208 2,'-5'17'7,"5"-17"1,-5 16 1,5-16 2,-6 15 0,6-15 2,-3 17-1,3-17 0,-2 24-4,4-9-2,3 2 0,-1 1-2,4-1 0,-3 1-1,6-2 0,-2-2 1,-9-14-1,17 20 0,-17-20 0,18 9 1,-18-9 0,22-3-1,-22 3 1,24-18-1,-9 2 0,1-3 0,-2-3-1,4-2 0,-4-3 0,1 1 0,-2 1 0,-2 1 0,-3 0 0,-2 6 0,-2-1 0,-4 4 1,0 15-1,-7-22 0,7 22 1,0 0-2,-22-16 1,22 16-1,-16 6 0,16-6-1,-13 16 0,10-1 0,3 1-1,3 1 0,2 6 0,3-1 1,3 4-1,2-2 0,3 3 0,1-5 0,3 4 0,-1-1 0,2-1-1,-2-1 0,0 1 0,-3 0 0,1 0 0,-5 3-1,0 0 0,-6 2 1,0 1 0,-4-3 0,0 0 1,-4-1 1,-1-5-1,0-5 2,3-16 1,-13 17 0,13-17 1,-18-1 1,18 1 1,-22-19-1,9 1-1,0 2 1,2-6-2,1-1 0,2-2 0,5-1-1,3-1 0,3-2-1,3-3 1,3-1-1,2-2 1,3-4-1,-1 1 0,2 1 1,-1 2-1,2 1 0,-3 2 1,0 7-1,-2 2 1,-1 9-1,-10 14 0,14-22 1,-14 22-1,0 0 1,18-5-1,-18 5 1,13 14-1,-13-14 0,12 23 0,-5-9 0,-1 0 1,1 1 0,-3-1-1,3 1 1,-7-15 0,11 22-1,-11-22 1,15 14 0,-15-14-3,0 0-1,24-3-6,-24 3-17,21-27 1,-7 8-1,-8-8 0,7 1-2,-6-8 3,4 6 2</inkml:trace>
  <inkml:trace contextRef="#ctx0" brushRef="#br0" timeOffset="27200">6230 979 27,'-22'5'16,"22"-5"1,-31 11 1,31-11-1,-22 0-4,22 0-10,0 0-14,-8-24-3,8 24-2,9-22-1,6 16 0,-7-9 0,11 10 3</inkml:trace>
  <inkml:trace contextRef="#ctx0" brushRef="#br0" timeOffset="27442">6502 922 16,'0'0'17,"17"5"2,-17-5 1,0-20 2,-3 1 1,3 5 1,-5-7-6,-1-5-2,3 6-5,-9-6-2,4 9-1,-3-4-3,11 21 1,-19-24-4,19 24 1,-16-3-2,16 3 0,-8 19-1,8 0 0,1 3 0,4 5-1,0 2 2,1 5-2,2 1 1,4 3-1,-1-4 1,-1 1 0,1 2 0,0 0 0,0-1 0,1-1 0,0 2 0,-2-2 0,1 1 0,0-3 0,1-3-1,-3-2 1,1-4-2,-5-7-2,4-1-1,-9-16-7,0 0-13,15 7-3,-15-7 1,5-21 0,-7 2 0,4 1 2,-10-14 3</inkml:trace>
  <inkml:trace contextRef="#ctx0" brushRef="#br0" timeOffset="27903">6400 1056 49,'0'0'21,"-20"-3"3,20 3 0,0 0 1,0 0 0,16 11-12,-16-11-5,30-5-1,-12-1 0,6-1-4,2-2-2,1-6-7,3-1-19,3 2-2,-8-5 0,2 1 0,-6-2-2,5 4 2</inkml:trace>
  <inkml:trace contextRef="#ctx0" brushRef="#br0" timeOffset="31098">7089 1086 6,'0'0'9,"-9"15"1,9-15 3,0 0 1,-16 3 2,16-3 2,0 0 0,0 0-6,-15 6-1,15-6-1,0 0-2,0 0-1,0 0-2,0 0 0,0 0-1,0 0 1,0 0-1,0 0 0,0 0-1,0 0 0,0 0 0,-3-22 0,3 22-2,13-21 1,-13 21-1,17-29 1,-5 15-1,-1-2 0,0-2 1,2 1-1,0-1 0,0-1 0,1 2 0,-3-3 1,4 3-1,-2 1 1,-1 0-1,-12 16 0,23-24 0,-23 24 0,21-24 0,-21 24-1,19-16 1,-19 16-1,18-11 0,-18 11 0,0 0 1,17-11-2,-17 11 0,0 0-2,0 0-1,0 0-3,0 0-5,0 0-9,20-5-5,-20 5 0,0 0 1,0 0 0,16 5 2,-16-5 3,0 0 5,0 0 7</inkml:trace>
  <inkml:trace contextRef="#ctx0" brushRef="#br0" timeOffset="31873">7147 1112 0,'6'14'1,"-6"-14"0,0 0 4,0 0 2,0 0 3,0 0 2,-9 18 2,9-18 1,0 0 1,0 0 1,0 0-4,0 0-1,-15 14-2,15-14-1,0 0-2,0 0 0,0 0-1,0 0-1,0 0 2,0 0-3,0 0 1,15-9-1,-15 9-1,14-18 0,-6 4 0,-8 14 0,24-29-1,-8 13 0,-1-2-1,1 1 0,3-2 0,-1-1-1,1 0 1,0 0-1,-1-2 0,0 1 1,-2 1-1,0-3 0,-5 6 0,0-1 0,-11 18 0,16-27-2,-16 27-4,10-16-7,-10 16-13,0 0 1,0 0-2,0 0 1,0 0 0,0 0 1,8-16 4</inkml:trace>
  <inkml:trace contextRef="#ctx0" brushRef="#br0" timeOffset="32528">7205 850 0,'-21'-23'8,"21"23"5,-16-12 2,16 12 2,-15-10 2,15 10 2,0 0 0,0 0 0,-16-6-7,16 6-3,0 0-3,0 0-1,0 0-2,0 0-1,0 0-2,0 0 0,16-13 0,-16 13 0,20-14 0,-20 14-1,25-18 1,-7 8-1,0 2 0,1 0-1,2 4 0,0-3 0,0 2 0,-2 2 0,0 0 0,-4-2-1,2 2 2,-17 3-1,24-6 0,-24 6 0,21-7 0,-21 7 1,18-3-1,-18 3 0,16 0 0,-16 0 0,14 5 0,-14-5 1,0 0-1,16 14 1,-16-14-1,0 0 1,10 19 0,-10-19 0,2 18 0,-2-18-1,-4 26 0,1-11 0,0 5 0,0-3 0,0 2 0,-1-1 0,1 0-1,3-18 0,-3 27 1,3-27 0,-3 19 0,3-19-1,1 14 1,-1-14-1,0 0 0,5 16 0,-5-16-1,0 0-2,0 0-2,0 0-7,0 0-11,0 0 0,0 0-1,0 0 0,15 8 1,-15-8 2,0 0 2</inkml:trace>
  <inkml:trace contextRef="#ctx0" brushRef="#br0" timeOffset="34714">5896 1094 0,'0'0'1,"0"0"0,0 0 2,0 0 0,0 0 1,0 0 2,0 0 1,0 0 1,0 0 1,0 0 1,0 0-1,0 0 1,0 0-1,0 0 0,0 0-2,0 0-1,0 0-1,0 0-1,0 0 0,-16 2-1,16-2-1,0 0 0,0 0 0,0 0 0,-17 10-1,17-10-1,0 0 1,-18 11 0,18-11-1,0 0 0,-19 12-1,19-12 1,0 0-1,-20 15 1,20-15-1,0 0 1,-19 13 0,19-13-1,-17 8 1,17-8-1,-21 8-3,21-8-5,-24 3-6,24-3-2,0 0 1,-2 25 0,2-25 0,0 0 0</inkml:trace>
  <inkml:trace contextRef="#ctx0" brushRef="#br0" timeOffset="54204">18 1810 32,'0'0'17,"0"0"2,0 0-1,0 0 1,-17 3-5,17-3-2,0 0-3,-3 18-3,3-18-2,2 22 0,-1-7 0,1-1-1,1 5 0,2-3-1,2 5 0,-1 0 0,4 0-1,1-2 0,2 0-1,1-1 1,-1-2-1,1-4 0,1 0 0,-1-4 0,2-2 0,-16-6 0,24 8 0,-24-8 0,26-2 1,-26 2-1,21-11 0,-21 11 1,21-25-1,-12 7 0,1-3 1,0-1 0,-1-4-1,-2-1 2,-1-2-1,1 1 0,-4 0 2,0 6-1,0 3 0,-1 3-1,-2 16 1,3-18-1,-3 18 1,0 0-2,10 16-1,-4-1 1,-1-1 0,1 2 0,2 3-1,0-1 1,-1 1-1,3-5 1,-2 2 0,-8-16 0,17 24 0,-17-24 0,21 19 0,-21-19 0,19 13 0,-19-13 0,16 7 0,-16-7 0,15 0 1,-15 0-1,0 0 1,16-16-1,-16 16 0,10-16 0,-10 16 1,9-23-1,-9 23 0,10-25 0,-4 7 0,-3-1 0,2-3 0,0 1 1,-2-2-1,0 3 0,2-1 1,-1 3-1,-4 18 0,4-22 0,-4 22 0,0 0-1,0 0 1,16-10 0,-16 10-1,15 7 1,-15-7 0,22 11 0,-22-11 1,26 16-1,-26-16 1,24 22-1,-24-22-1,23 27 1,-12-11 0,-3 0 0,-2 2-2,2-4 2,-1 2-1,-7-16 1,8 21 1,-8-21-1,0 0 0,0 0 1,0 0-1,0 0 1,0 0-1,0 0 1,5-19-1,-5 19 0,-2-27 0,0 9 0,1-1 1,-1 0-1,1 0 0,1 1 0,0 2 1,3 0-1,-3 16 0,8-24 0,-8 24 0,16-21 0,-16 21-1,19-19 1,-19 19-2,21-19-2,-21 19-2,22-19-4,-22 19-9,21-22-6,-6 14 0,-15 8-1,29-21 2</inkml:trace>
  <inkml:trace contextRef="#ctx0" brushRef="#br0" timeOffset="55454">979 1184 40,'-17'-24'18,"17"24"1,0 0 2,-12-19-2,12 19-4,-11-16-3,11 16 0,-13-16-2,13 16-1,0 0-2,0 0-2,-16-13 0,16 13-2,0 0-1,0 0 0,-5 21-1,5-5 1,2 3-1,1 8 0,0 5-1,5 8 1,-1 3 0,4 3-1,-1 4 1,1 0-1,0-3 0,2 0 0,-2-4 0,2-3 0,2-5-1,-1-3 2,0-5-1,3-3 1,0-5-1,-1-3 1,0-3-2,2-6-1,0-4-3,-18-3-10,25-21-12,-9 7-1,-6-14 0,4 1-2</inkml:trace>
  <inkml:trace contextRef="#ctx0" brushRef="#br0" timeOffset="59979">1509 704 41,'0'0'18,"0"0"0,0 0 3,0 0-6,0 0-2,0 0-1,-14 2-1,14-2-1,0 0-2,-18 0 1,18 0-3,0 0-1,-16 8 0,16-8-1,0 0-1,-18 13 0,18-13-1,-14 19 0,7-5-1,-2 2 1,-1 5-1,-1 1 0,1 6-2,1 0 2,-3 6-1,3 1 0,-1 3 1,0 7-2,4 0 1,0 3 0,2 1 0,3 1 0,2 1 0,4-1-1,3-2 1,3-2 0,6-3 0,2-1-1,2-2 1,4-4 0,4-2 0,0-2 0,2-2 1,2 2-2,3 0 1,1 0 0,0 0-1,-1 0 1,1 2-1,0-2 1,-1-2-2,-3-1 0,-1-7-3,1 4-5,-8-7-16,1-6-2,4-4 0,-7-9-2,1-1 2</inkml:trace>
  <inkml:trace contextRef="#ctx0" brushRef="#br0" timeOffset="61953">6635 629 0,'0'0'0,"0"0"0,0 0 1,0 0-1,0 0 0,0 0 1,0 0-1,0 0 1,0 0 2,0 0 1,0 0 2,0 0 1,0 0 2,0 0 2,0 0 1,5-14 2,-5 14-1,0 0 0,0 0-1,0 0-2,0 0 0,0 0-2,0 0-1,0 0 0,0 0-2,0 0 0,0 0-1,0 0-1,0 0 1,0 0-2,0 0 0,0 0 0,0 0-1,0 0 0,0 0-1,0 0 1,0 0-1,9 14 1,-9-14-1,0 0 0,20 18 0,-20-18 1,14 16-1,-14-16 0,16 17 1,-16-17-1,19 20 0,-19-20 0,21 19 0,-21-19 0,23 24 1,-23-24-2,22 24 1,-22-24 0,19 22 0,-10-8 0,-9-14 0,12 28 0,-12-28 0,8 25 0,-8-25 0,5 26 0,-5-26 0,3 25 0,-3-10 0,0-1 0,2 2 0,-2 2 0,-2-1 0,2 1 0,0 1 0,0 0 0,0 0 0,2-1 0,-4 3 0,2-1 0,-3 0 0,2 0 0,-3 1 0,0-2 0,-3 2 0,1-2 0,-1-1 1,-1 0-1,0 2 1,-1-4 0,-1 2 0,2-1-1,-3 1 1,3-2-1,-4 0 1,4 0-1,-3 0 1,3 0-1,-1-2 1,0 1-1,9-15 1,-16 25-1,16-25 1,-12 19-1,12-19-1,0 0-3,-8 15-3,8-15-12,0 0-4,11-15-2,-5-2 1,12-1-2,-2-10 3,11 2 0</inkml:trace>
  <inkml:trace contextRef="#ctx0" brushRef="#br0" timeOffset="63422">6998 629 0,'0'0'4,"0"0"4,0 0 4,0 0 3,0 0 2,-20 0 0,20 0 2,0 0-1,0 0-2,0 0-5,-14 3-4,14-3-2,0 0-2,0 0-1,0 0 0,0 0 1,0 0-1,0 0 1,0 0-1,0 0 2,0 0-1,-11 16 0,11-16-1,0 0 0,0 0-2,0 0-1,0 0-2,0 0-6,0 0-6,0 0-7,0 0 0,0 0-1,0 0 0,0 0 1,0 0 3,24 16 2</inkml:trace>
  <inkml:trace contextRef="#ctx0" brushRef="#br0" timeOffset="64385">7035 1211 4,'-7'16'8,"7"-16"2,0 0 2,0 0 1,0 0 1,-16 13 1,16-13 1,0 0-3,-5 21-3,5-21-2,-3 20-1,3-20-1,-3 27-1,1-9-1,-1 0-1,3 4 0,-1-3-2,-3 4 1,1-3-1,0 1 0,-2-2 0,0 4 0,-1-4 0,-1 0 0,1-3-1,0 2 1,-1-4-1,7-14 1,-11 22-1,11-22 0,-10 15-1,10-15-2,0 0-6,0 0-11,0 0 0,0 0 0,0 0-2,8-16 1,-8-5 1,12 7 1</inkml:trace>
  <inkml:trace contextRef="#ctx0" brushRef="#br0" timeOffset="69601">5506 1633 28,'0'0'16,"0"0"4,0 0 1,0 0 0,0 0 1,0 0-6,0 0-2,0 0-2,0 0-3,0 0-1,-11-16-2,11 16-1,0 0 0,0 0-1,0 0 0,0 0-2,0 0 0,-13-14 0,13 14-1,0 0-1,0 0 1,0 0-2,0 0-1,-11-15-4,11 15-9,0 0-14,0 0 2,0 0-1,16-14-1,-16 14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20-09-22T17:16:41.186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0 0 0,'12'0'203,"-12"12"-141,0 1-15,0-1-31,0 13 0,0-12-1,0-1-15,0 1 16,0-1 15,0 1-15,25-13-16,-25 12 0,0 14 47,0-14-32,0 1 1,0-1-1,0 1 17,0-1-17,0 1 48,0 12-32,0-13 0,0 1-15,0-1-16,0 1 16,0-1-1,0 1 1,0-1 15,0 13-15,0-12 62,0-1-47,0 1 47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2-09-19T00:25:26.754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160 4397 4,'0'0'8,"0"0"0,-22 5 3,22-5 2,0 0 0,-15 2 2,15-2 2,0 0-4,-19-10-1,19 10-1,0 0-1,-14-10-2,14 10 0,0 0-2,-15-17 0,15 17-2,-9-19 1,9 19-2,-10-26-1,5 10 0,0-3 0,1 0-1,0-4 0,0-1 1,-1-1-1,2-1 0,-2-3 1,2 1-1,-1-1 0,1-1 0,2-1 1,-1 1-1,2-1 1,-2-2-1,4 1 1,-2-5 0,2 0 1,-2-3-1,1 5 0,-1-3 0,3 1-1,-3 0 0,2 0 0,1 0 0,0 4-1,2-2 0,3-4 0,2 1 0,0-5 0,2-4 0,1 1 0,0-4 0,1-1 0,1 0-1,1-2 2,0-1-1,0 3 1,0 0-1,2 1 1,-4-1 0,2 0 0,-2 0 0,1 0 0,1 1 0,0 0-1,2 1 0,1 1 0,2-2 1,1 1-1,1-2 1,4-1-2,0 1 1,0 0 0,5-5 0,4-2 0,0-3 0,3 4 0,3-2 1,-1-4 0,3 1 0,0 3 0,0 1 0,-3 4 0,1 1 0,1 5-1,-3 0 1,1 5-1,-3 0 0,2 0 0,-3-4 0,3 3 0,0-4 0,2 1 0,-2-2-1,0 1 1,0 0 0,-2 0 0,1 5 1,-1 3-1,-4 0 1,1 2-1,2 0 1,-2 0-1,4-1 1,-1 6-1,4 1 0,-2 0 0,2 2 1,-4 4-1,-1 2 0,0 3 0,-3 2 0,-1-2 0,-4-1 0,2 3 0,-4 0 0,0-1 0,-1 0 0,-1 2 0,-2 2 0,-1 3 0,-2 4 0,-4-1 0,-2 5 0,-14 5-1,24-6 1,-24 6 0,24-5 0,-9 2 0,-1-4 0,4 1-1,-1-4 0,2 1 0,2-1 0,-1-1 1,-3 2-2,-2-4 2,-15 13-2,20-16 1,-20 16-3,0 0-2,20-7-5,-20 7-14,0 0-4,0 0-1,14 7 2,-14-7-2</inkml:trace>
  <inkml:trace contextRef="#ctx0" brushRef="#br0" timeOffset="1430">2401 126 75,'-17'-6'23,"17"6"0,0 0 0,-18 1-10,18-1-2,0 0-3,0 0-3,0 0-2,0 0 0,0 0-1,0 0 0,16 10 0,-2-10-1,1 0 1,4 3 0,0-3 0,4 3 0,-4-3 1,2 0-1,-4 2 0,1 4-1,0-4 1,-4 1-1,2 0 0,-1 2-1,-1 0 1,-14-5-1,29 11 0,-29-11 1,25 13-1,-25-13 1,25 14-1,-25-14 0,17 11 0,-17-11 0,0 0 0,13 16 1,-13-16-1,-2 15 0,2-15 1,-14 22-1,3-8 0,-2 4 1,-2 0-1,-1-1 0,0 2 0,0 1 0,0-3 0,2-1 0,1-2 0,13-14 0,-19 23 0,19-23 0,-13 14-1,13-14 1,0 0 0,0 0 0,0 0 0,0 0 0,0 0 0,0 0 0,0 0-1,5-21 1,-5 21 0,8-24 0,-2 9 0,1-3 0,1-3 0,0 0 0,0-3 1,1 0-1,1 0 0,0 2-1,-2 1 1,0 4 0,-4 1-1,-4 16 0,7-24 0,-7 24 1,1-15-1,-1 15 2,-3-16-2,3 16 1,-6-20 1,6 20-1,-8-24 0,1 9 0,7 15 0,-11-21 0,6 7 0,5 14 1,-12-16-1,12 16 1,0 0 0,-18-16-1,18 16 1,-16-6-1,16 6 1,-19 0-1,19 0-1,-23 1 0,23-1-1,-22 5-2,22-5-4,-18 10-12,18-10-8,-9 25-1,5-7 1,8 7 0</inkml:trace>
  <inkml:trace contextRef="#ctx0" brushRef="#br0" timeOffset="4391">2669 60 36,'0'0'10,"-13"26"0,13-26 0,0 0-7,0 0 0,-11 19 2,11-19 0,0 0 3,-8 23-1,8-23 1,-7 17-1,7-17 0,-9 16-1,9-16 0,-11 16-2,11-16-1,-15 10-1,15-10 1,-16 11 0,16-11 0,-19 13 1,19-13-1,-26 17 0,10-6 0,0 1 0,-1-3-1,-3 4-1,3-3 2,-1-1-2,2-1 0,2 0 1,14-8-1,-26 11 1,12-4 0,14-7 1,-26 16-1,26-16-1,-31 21 1,15-9-1,-1 3 0,-2 1-1,-1 0 0,1 1 0,1-1 1,-1 2-1,2-4 0,-3 4 0,4-5 0,0-1 1,0 0-1,2 0 0,-1 3 0,15-15 1,-25 25-1,25-25 0,-24 26 0,12-12 0,-2 1 0,1 1 0,-3-2 0,0 4 1,-1-1-1,-4 0 0,0 0 0,0 4 0,-1-3 0,2 1 0,1-2 0,-2 1 0,4-2 0,1 0 0,-2 0 0,0 0 0,2 0 0,2-2 0,-2 2 0,1 0 0,-2 5 0,1-3 0,-2 4 0,0 0 0,-2 2 1,-1 0-1,-2 2 0,3 1 0,-3-6 1,4 5-1,0-6-1,-1-1 1,4 1 0,0-3 0,16-17 0,-21 27 0,21-27 0,-16 20 0,16-20-1,-8 14 1,8-14 0,0 0 0,-12 19 0,12-19 1,-12 16-1,12-16 0,-16 23 0,5-9 0,-3 4 1,-1-1-1,-1 2 0,-1 4 0,-3 2 0,-2-1 0,1 3 0,-1-1 0,1 1 0,-2 0 0,1 0 0,1-1 0,2-2 0,-2-2 0,3-1-1,1-2 1,1-1 0,0-2 0,16-16 0,-26 27 0,26-27 0,-24 24 0,24-24 0,-27 26 1,12-14-1,1 1 0,-4 3 0,-1 0 0,0 2 0,0-1 1,-2 1-2,2 1 2,-2 0-1,1 2 1,3-2 0,1 0-1,-2 5 1,4 0-1,-1-1 1,2-1 0,4-2-2,-1 1 2,4-2-2,-1 2 2,3-7-2,-1 0 2,2 1-1,3-15 0,-7 29 0,6-15 0,-3 2 0,3 0 0,-2 3 0,1 0 0,0 2 0,1 1 0,-2 1 0,-1 1 1,1 3-1,-2 2 0,1 1 0,-3 1 0,2-1 0,-1 0 0,1 2 0,-1-3 0,1-2 0,0-1-1,2-5 1,-2 1 0,2-4 0,0-1 0,-1 1 0,0-1 0,0 1 0,1-1 0,-2 1 0,2 1 0,-2-1 1,1 1-1,-3 0 1,1 0-1,1 2 1,-1 0-1,-1 1 1,2 4-1,-1-2 0,1 0 0,2 0 0,-2 1 0,0-2 0,-1-1 0,1-3 0,-1 0 0,1 1 0,-2-3 0,3 2 0,-3-1 0,6 1 0,-1-1 0,-1 3 1,1-2-1,2-2 0,-1 2 0,-3 1 0,3-3 0,-4 4 0,3-3 0,-2 1 0,2 0 1,-3 3-1,4-2 1,-1 4-1,2 0 1,0 2-1,0 1 0,0-2 1,0 4-1,0-3 0,0-1 0,0-1 0,0-1 1,0-1-1,-2-3 0,2 0 0,-1-1 1,1 0-1,0-2 0,-2-2 0,1 0 0,1 1 1,-2-1-1,2 4 1,-2-4-1,2 4 1,0-1-1,0 1 1,0-1-1,0-1 0,0 2 0,0-18 1,-1 26-1,1-26 1,-2 20-1,2-20 1,0 18-1,0-18 1,0 0 0,-3 19-1,3-19 0,0 0 1,0 14-1,0-14 0,0 0 0,0 0 1,-3 15-1,3-15 0,0 0 0,0 0 0,0 0-1,-4 16 0,4-16-1,0 0-1,0 0 0,-1 14-2,1-14 1,0 0-2,0 0-2,0 0-7,0 0-11,0 0 0,0 0 1,8-37 0,0 9-1,-2-19 4</inkml:trace>
  <inkml:trace contextRef="#ctx0" brushRef="#br0" timeOffset="6719">426 3052 25,'0'0'14,"0"0"1,0 0 2,-27 15 3,22 10-4,-11 4-2,7 11-4,-7 10-3,3 9 0,-3 8-2,-2 10-3,2 7 0,0 3-2,3-2 0,0 4-5,5-4-3,2-5-8,11 2-3,-4-18-1,12 1 0,-3-22-1,11 2 3,-8-23 2</inkml:trace>
  <inkml:trace contextRef="#ctx0" brushRef="#br0" timeOffset="7455">2196 187 32,'0'0'14,"0"0"1,0 0 3,-19-11 0,19 11-5,0 0-1,0 0 0,-7-16-1,7 16-1,0 0-2,0 0 0,0 0-3,0 0-1,0 0-2,0 0 0,0 0-1,0 0-1,0 0 1,0 0 0,0 0 0,4-15 1,-4 15-1,0 0 0,0 0 0,14-5 0,-14 5 0,14-1-1,-14 1 0,23-5 0,-23 5 1,26-5-2,-12 5 2,0 0 0,-14 0 0,31 3 2,-15-1-2,1 1 0,4 2 0,-1-5-1,2 5 1,-1-5-1,3 3 0,-2-1 0,2 1 0,-1-2 0,-2 3 0,-1 0 1,1 0-1,0-1 0,-2 0 0,-1-1 0,0-2 0,1 0 0,-3-2 0,-2 0 0,-14 2 0,24 0 0,-24 0-1,15 2 1,-15-2 1,0 0-1,5 14 0,-5-14 0,-4 16 1,4-16-1,-4 21 1,4-21-1,-10 22 0,10-22-1,-10 26 1,10-26 0,-11 29 0,3-12 0,-1 4 0,-4 3 0,1 2 0,-2 1 0,-2 2 0,-2 1 0,1 0 0,-1 1 0,4-4 0,-1-1 0,4-6 0,0-1 0,3-1 0,8-18 0,-15 24 0,15-24 0,-8 14 0,8-14 0,0 0 0,0 0 0,-9 15 0,9-15 0,0 0 0,0 0 0,0 0 0,0 0-1,0 0-1,0 0 0,0 0-1,0 0-1,-2-19 0,2 19 1,8-28-1,-3 12 1,-2-4 1,4-3 1,-3-2 0,1-2 1,0-1 0,1-2 1,-1 3-1,2-4 1,-3 4 1,1-1 0,0 4 0,-3-2 1,1 4-1,-3-1 0,1 4 0,-1-2 0,0 2 0,0 0-2,0-5 1,0-2-1,2 2 0,0 2 0,-1 0 1,-2 1-1,1 3 1,-4 2 0,4 16 0,-11-14 0,11 14-1,-21 1 1,7 3-1,-2 0-1,0 1-1,-2 8-2,-3-3-1,7 6-4,-5-5-12,-2-3-5,7 5-1,-4-9 2,18-4-3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2-09-19T00:26:34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0 111 2,'0'0'7,"16"15"4,-16-15 2,0 0 1,0 0 1,24 13 1,-24-13 1,15 12-1,-15-12-4,16 16-4,-16-16-1,27 20-2,-9-9-1,-1 0 0,6 2 0,-1 0-1,4 4 0,0 1-1,1 1 0,0 0-1,2 4 0,0-3 0,0 1-1,1 0 2,2-2-2,0 2 1,0-2 0,1 2 0,0 0-1,3 0 1,-3 1-1,1-1 1,0 3-1,3-4 1,-4 1-1,4 0 1,-3-3-1,3 1 1,-2-3-1,2 0 1,1-2 0,-2 1 0,2-1 0,-1 0 0,5 4 0,-2 0 0,2 1 0,-2 3 0,3 2 0,2 2-1,0 3 1,-2 1 0,2 0-1,-1-1 1,-1 1 1,-3-1-1,2 0 0,-2-3 1,0 1-1,0-3 0,3 1 1,4-1-1,3-1 0,3 3 0,1 0 0,2-1-1,1 1 1,-3-1-1,2-1 1,-6-1-1,-2-1 1,2 2-1,-4-2 0,1 1 0,3 1 0,-2 1 0,3 1 0,5 0 0,4 2-1,-1-2 1,4 1 1,2 0-1,3 1 0,-2 2 1,-1-1-1,0 1 0,-5 1 0,-3 2 0,-6 1 0,-1 1-1,-4-3-1,-2 0 0,-6-3-1,1 3-2,-7-10-3,5 2-10,-4-3-9,-7-8 2,-2-1-1,-6-10-1</inkml:trace>
  <inkml:trace contextRef="#ctx0" brushRef="#br0" timeOffset="1250">120 235 0,'0'-26'0,"4"10"1,-3 0-1,4 2 1,-2-2 0,2 1 0,-5 15 0,6-21 4,-6 21 4,0 0 3,-3-20 3,3 20 2,0 0 1,0 0 2,-19 1 1,19-1-4,-14 8-3,14-8-2,-18 10-2,18-10-3,0 0-1,-18 17-2,18-17-1,2 26-1,3-8-1,1 1 0,2 2-1,2 3 0,4 1-1,1-1 1,1 2 0,0-4-1,0 1 1,1-3 0,-1 1 0,1-3 1,-1-2-1,-4-2 0,-12-14 0,23 19 1,-23-19-1,0 0 1,18 15-1,-18-15 1,0 0 0,0 0-1,0-21 1,0 21-1,-7-27 1,1 8 0,-1-4-1,-1 1 0,0-4 1,-3 1 1,1-3-1,-2 1 0,0 0 1,1 0-1,1 3 0,1 1 1,2 3-1,1 4 0,1 1 0,5 15 0,-5-19 0,5 19-1,0 0 0,-1-16 1,1 16-1,0 0 0,0 0 0,11-14 0,-11 14 0,22-3 0,-6 1-1,4 2 1,4 0 0,0 2 0,3-2 0,2 0 0,3-2 1,3-1-1,2-4 0,3 1 0,1-5-1,0 3-1,-1-5-8,1 7-16,-3 10-3,-9 6 1,-2 14-2,-8 0-1,5 14 1</inkml:trace>
  <inkml:trace contextRef="#ctx0" brushRef="#br0" timeOffset="5773">4064 2095 41,'0'0'15,"16"-25"1,-1 2 1,-6-18 1,8-9-6,2-4-2,-2-12 0,4 2 0,-5-6 1,4 9 1,-12 2-2,1 12 0,-12 3-2,0 13 0,-10 6-2,13 25-1,-29-19-2,10 20-1,0 9 0,1 7-1,2 11-1,1 3-1,6 6 0,2 5-1,6 3 1,2 1-1,7 2 1,2-2-2,1-2 2,4-3 0,1-2 0,-2-7 1,2-7-1,-1-6 1,1-11 0,1-9 1,1-9-1,1-9 1,1-5-1,-1-3 1,-2-2 0,-1 0 0,-4 2 0,-6 6 0,-4 4 0,-2 17 0,-18-21 0,0 18-1,-6 4 0,-4 4-2,0 8-3,-4-2-5,13 7-14,3-1-4,11-2-1,5-15 1,27 11-1,7-14 3</inkml:trace>
  <inkml:trace contextRef="#ctx0" brushRef="#br0" timeOffset="6387">4727 1716 91,'0'0'25,"0"0"-2,0 0 1,0 0-13,-22 18-5,14-4-1,8-14-1,-23 31 0,13-14-2,-1 4 1,2-2 0,1 2 0,3-2 0,0-1-1,2-4 0,3 2-1,0-16 0,6 21-1,-6-21 1,0 0 0,21 8-1,-21-8 1,22-13 0,-7-3 0,-1-3-1,1-5 1,1 0-1,-2-3 1,1-2-1,-4 3 0,-3 4 1,-3 4-1,-5 4 1,0 14 0,-10-16 1,10 16-1,-21 0 0,21 0 0,-24 19 0,13-3 0,1 2-1,6-1 1,-1 4-2,5-3 1,5-1 0,1-2 0,5-1 0,-11-14-1,31 19 1,-15-11-2,6 0 0,-4-6-2,8 3-3,-7-10-3,6 2-13,-2-5-7,-2-5 2,0-3-1,-2-6 1,5 1 3</inkml:trace>
  <inkml:trace contextRef="#ctx0" brushRef="#br0" timeOffset="6962">5178 1657 67,'18'-10'24,"-18"10"-1,0 0 2,0 0 0,0 0-12,0 0-4,0 0-1,0 0-1,0 0 0,0 0-2,0 0-1,0 0 0,-21 7-2,21-7 0,-21 19-1,8-5 0,0 2 0,0 2-1,0 1 0,2 2-1,3 1 1,3 1 0,5-2-1,2-4 1,4 1-1,2-4 0,-8-14 1,25 19-1,-9-15 0,1-4 1,2-5-1,2-5 1,0-3-1,2-3 1,1-3-1,1-5 1,1-3 0,0-2 0,-1 0 1,1-1 0,-3-2 0,-1-3 1,-4 0 0,-4 1 1,-4 2 0,-2 3 0,-7 2-1,-1 5 0,-3 4 0,3 18 0,-6-19-2,6 19 1,0 0-1,0 0 0,0 0 0,-10 22 0,10-22 0,3 28 0,1-8 0,-1 3-1,0 2 0,2 2 0,-2 5 1,0 2-2,-1 1 2,1 4-2,-1-3 2,-2 0-1,1-3 1,1-1-1,-1-5 1,1-4 0,1-6-1,-3-17 1,7 18 0,-7-18 0,0 0 1,14-8-1,-14 8 0,15-22 0,-6 7 0,2-2 0,1-3 0,-1 0 0,0-1 0,2 2 0,1 1 1,-1 0-1,-13 18 0,24-24 0,-24 24-1,23-14 1,-23 14 0,17-3 0,-17 3 0,0 0 0,16 8 0,-16-8 0,2 14 0,-2-14 1,-3 24-1,3-24 0,-8 27 0,5-12 0,-1-1 0,4-14 0,-4 23 0,4-23 0,1 17 0,-1-17 0,0 0 0,8 18 0,-8-18 0,0 0 0,21 9-1,-21-9-1,21 5-2,-21-5-5,26-3-18,-26 3-4,22-5 1,-22 5-1,21-13-1</inkml:trace>
  <inkml:trace contextRef="#ctx0" brushRef="#br0" timeOffset="8187">5969 1708 76,'0'0'26,"0"0"1,-23-8 0,23 8-4,-19 0-10,5-1-4,14 1-3,-21 16-1,14 0-3,3 1 0,4 6-1,0 1-1,3-2 0,3 0 1,1-4 0,-7-18-1,21 8 1,-21-8 0,28-24 0,-13 2 0,1-2 0,-3-5 0,0 3 0,-5-1 0,1 6 0,-7 4 0,-2 17 0,0-18 0,0 18 0,0 0 0,0 0 0,-2 24-1,4-5 1,4 7-1,4 3 0,3 4-1,3 6 1,1 1 0,1 1 0,3 7-1,-5 2 0,2 4-1,-9 0 1,-1 2-1,-6-1 0,-4-1 0,-7-3 0,-4-6 1,-6-7 1,-2-7 0,-2-7 0,-2-11 1,-1-10 0,2-11-1,1-11 1,6-9-1,6-7 0,4-9 0,5-6 0,6-8-1,7-2 2,7-1-1,4-2 0,2 3 0,3 2 1,-1 2-1,0 7 0,1 9 0,-5 6 0,-2 7 0,-1 8 0,-5 4 0,-14 15 0,24-11 0,-24 11 1,20 3-1,-20-3 0,17 16 1,-17-16-1,16 29 1,-8-10-1,-1 2 0,-1 1 1,-1 1-1,0-2 1,-3-4-1,-2-17 0,8 19 1,-8-19-1,14-11 0,-4-5 0,1-5 1,2-4-1,1-4 1,2 0 0,-1 4-1,-3 2 1,0 6-1,-12 17 1,16-23-1,-16 23 0,0 0 0,16 2 0,-16-2 0,0 0 0,13 21 0,-13-21 0,12 16 0,-12-16 0,15 12 0,-15-12 0,0 0 0,18 18 0,-18-18 0,0 0 1,12 21-1,-12-21 0,5 21 0,-5-21 0,5 22 1,-3-8-1,-1 1 0,2-1 1,1 1-1,0-1 0,4 0 0,-8-14 0,18 23 0,-18-23 1,26 9-1,-26-9 0,29-8 0,-12-3 1,-2-5 0,1-5 0,0-3-1,0-1 1,-2-2 1,1 1-1,-6 2 0,1 5 0,-5 1 0,-4 4-1,-1 14 1,-6-19-1,6 19 0,-21-13 0,5 10-1,-3 1-1,-2 4-1,-9-1-2,4 10-5,-6-1-14,9 8-8,4-1-1,13 2 1,9-1-1</inkml:trace>
  <inkml:trace contextRef="#ctx0" brushRef="#br0" timeOffset="9798">6877 1694 74,'0'0'24,"0"0"0,3-16 0,-3 16-10,0 0-2,0 0-3,-11 25-2,11-25-1,-5 28-2,2-12-1,5 4 0,-1 0-1,1 2 0,1 0-1,3 2 1,1-1-1,1-2 0,0-5-1,0 0 2,-8-16-1,18 19 0,-18-19 1,20-2-1,-5-11 1,3-3-1,-1-3 0,4-6 0,2-3 0,-3 0-1,3 0 0,-4 6 0,-3 1 1,-3 7-1,-13 14 1,16-18-1,-16 18 1,0 0 0,0 0-1,3 21 1,-4-3-1,-3 2 1,1 3-1,3 2 0,0 1 0,3-2 0,1-3 0,0-2 0,-4-19 0,15 19 0,-15-19 0,19-6 0,-19 6 0,24-29 0,-9 8 1,1-1-1,1-2 0,-1 1 0,-1 4 0,-2 3 0,-13 16 0,19-17 0,-19 17 0,0 0 0,18 11 0,-18-11 0,3 25 0,0-10 1,0 1-1,-3-16 0,8 25 0,-8-25 1,0 0-1,19 13 0,-19-13 0,18-9 0,-18 9 1,21-15-1,-21 15 0,18-14 0,-18 14 0,16-7 0,-16 7 0,0 0 0,17 7 0,-17-7 0,0 0 0,15 19 0,-15-19 0,0 0 0,14 13 0,-14-13 0,0 0 0,19-7 0,-19 7 0,18-16 0,-18 16 0,16-17 0,-16 17 0,15-15-1,-15 15 1,0 0 0,0 0 0,16-4 0,-16 4 0,0 0 0,0 0 0,11 19 0,-11-19 0,10 16 0,-10-16 0,12 14 0,-12-14 0,15 15 0,-15-15 0,19 9 0,-19-9 0,18 5 1,-18-5-1,16-5 0,-16 5 1,16-16-1,-16 16 1,11-24-1,-5 10 1,-6 14 0,8-29 0,-8 29 0,7-24 0,-7 24-1,0-19 1,0 19 0,-3-15-1,3 15 0,0 0 0,-16-8-1,16 8 0,-23 7-1,23-7 0,-24 14-1,24-14-1,-22 16-1,22-16-2,-18 16-1,18-16-2,0 0-6,0 0-11,0 0-1,0 0 0,0 0 0,6-19 3</inkml:trace>
  <inkml:trace contextRef="#ctx0" brushRef="#br0" timeOffset="11000">7708 1510 71,'5'-32'25,"3"8"2,-5-3 0,0 3-5,4 9-6,-10-2-4,3 17-1,-2-19-3,2 19-1,0 0-2,0 0-2,-13-16 0,13 16-1,0 0-1,0 0-1,0 0 0,-9 19 1,9-19-1,0 19 0,0-19 0,3 27 0,-3-11 0,3 3 1,-1 4-1,-1 4-1,2-2 1,1 4 0,0 2 0,1 1-1,0-2 1,0 2-1,1-3 1,2-2 0,2-1 0,0-1 1,2-4-1,1 0 1,2-4-1,-1-1 1,1-6-1,1-2 1,1-3 0,3-2-1,-1-5-1,2-4-2,4 3-6,-7-12-17,3-1-7,-3-3 0,-2-6 0,-2-3-1</inkml:trace>
  <inkml:trace contextRef="#ctx0" brushRef="#br0" timeOffset="16135">8089 1548 34,'0'0'16,"0"0"0,0 0 3,0 0-3,0 0-2,0 0-1,0 0-2,0 0-1,-17 0-1,17 0-1,0 0 0,0 0-1,0 0-1,-14 7-1,14-7 0,0 0-1,0 0-1,0 0 0,0 0-1,0 0 0,0 0-1,0 0 0,0 0 0,18 11-1,-18-11 0,27 1-1,-8-1 0,4-1 0,4 2-2,-5-9-3,9 10-8,-5-2-14,-4-2 0,-1 7 0,-3-5 0</inkml:trace>
  <inkml:trace contextRef="#ctx0" brushRef="#br0" timeOffset="16697">8552 1465 57,'0'0'19,"-13"21"3,13-21-3,-9 32 1,7-10-13,1 1-3,1 4-2,1-5-1,-1 4-1,2-5 0,-1 1 1,1-4 0,-2-2 0,0-16 0,2 24 1,-2-24 0,1 14 1,-1-14 0,0 0 2,0 0-1,0 0-1,0 0 1,0 0 0,5-21 1,-5 21-1,8-27-1,-3 11 0,0-5 0,1 2-1,-1 0 0,0 0-1,-2 4 0,2 1 0,-5 14-1,8-21 0,-8 21 0,0 0 1,14-16-2,-14 16 1,15-5 0,-15 5 0,22-8 0,-22 8 2,24-8-2,-24 8 1,26-8-1,-26 8 2,25-5-2,-25 5 1,20 7-1,-20-7-1,19 11 1,-19-11 0,14 22 0,-9-7 0,2-1 1,-3 5-1,3-4 0,-2 6 1,0-2-1,1 0 0,-3 0 1,4-1-1,-1-2 0,-1-2 0,-5-14 0,14 19 0,-14-19 0,18 5 0,-18-5 0,22-11-1,-6 3-2,-3-6-3,6 2-5,-4-4-14,-1-4-5,2 2 1,-1-3 1,1 0-1</inkml:trace>
  <inkml:trace contextRef="#ctx0" brushRef="#br0" timeOffset="17419">8920 1460 59,'-28'0'23,"28"0"2,-14-4-1,14 4 2,0 0-12,0 0-5,0 0-2,-15-15-2,15 15-2,0 0-1,0 0-1,0 0-2,15 13-1,-15-13-1,8 22-2,-3-6-2,-5-16-6,-2 31-7,-1-12-5,-7-5 0,7 7 0,3-21 2</inkml:trace>
  <inkml:trace contextRef="#ctx0" brushRef="#br0" timeOffset="17861">9091 1489 8,'2'24'14,"-2"-24"1,-2 38 3,-1-18-1,6 12 4,-6-7-4,10 10-3,-4 4-6,2 2-1,-1 3-2,1 0-1,2 0 1,-3 0-1,1-1 0,-3-1 1,1-2 0,-5-8-1,4 0 1,-7-6-2,4-1 0,-4-9-1,2-1 1,3-15-1,0 0 1,-18 9-1,18-9 1,-14-21 0,5 1 0,-2-12 0,2-2-1,-4-11 0,3-3 0,1-8 0,4 2-1,2 0 0,7 1 0,4 5-1,5 1 1,3 7-1,7 7 0,-4 6 0,2 6 1,1 8-1,-1 5 0,-2 8-1,-4 6 0,-1 4-1,-14-10 1,16 30 0,-14-12-2,0-2 2,-6 0 0,0 0 1,4-16-1,-10 26 1,10-26 0,-10 17 0,10-17 0,0 0 0,-3 16 0,3-16-1,0 0 1,14 11 0,-14-11 0,21 7 0,-6-4-1,1-1 1,3-1-1,0-1 0,2-1 1,2-1-1,-1-4 0,2-2 1,-1-2 0,1-3 0,-3-1 0,-1-2 0,0 0 0,-1 0 0,0-5 0,-3 3-1,-1-1 1,-2 0 0,-1 1 1,-4 2-1,0 2 1,-8 14-1,4-19 1,-4 19-1,0 0 1,-20-11-1,20 11 0,-24 6 0,10 2-1,-1 3 0,3 4 0,-1-1 2,2 5-2,1 0 1,2 4-1,1-2 1,3 1 0,2-1 1,0 0-1,2-2 0,4 0 0,-1-1 0,3-2 0,-6-16 1,15 22-1,-15-22 1,25 11-1,-10-12 1,2-3-1,1-2 1,1-2-1,7-6 1,1-1-1,-1-2 0,0-3 1,-2 0-1,0 0 1,-3 0-1,0 2 1,-9 2 0,-12 16 0,16-21 0,-16 21 0,0 0 0,0 0 0,0 0 0,0 0-1,7 16 1,-7-16-1,0 27 0,1-9 0,3-2 0,-1 2 0,3-4 0,-1 0 0,-5-14 0,18 18 0,-18-18 1,21 5-1,-7-10 0,0-1 0,3-6 1,-3 0-1,2-4 0,-2 0 0,1 0 0,-4-2 0,-4 2 1,-1 2-1,-4-2 0,-1 1 0,-1 15 0,-11-22 0,11 22 1,-21-13-1,21 13 0,-27 2-1,27-2 1,-26 17 0,26-17-1,-14 27 1,10-9-1,6 0 1,3-1 0,3-1-1,2 0 1,-10-16 0,25 23 0,-25-23 0,29 8 0,-14-10 0,-1-6 0,4-2 1,-1-4-1,3-4 0,-1-4 1,3-4-1,-1-2 1,2-1 0,-4-3 0,-5 0 1,1 0-1,-4 2 1,-5-2 0,-4 4 0,-2 3-1,-6 1 0,1 5-1,0 3 1,5 16-1,-13-21 0,13 21 0,0 0 0,0 0 0,-3 21 0,4-2 0,3 5 0,0 5 0,1 3 0,0 6 0,0 0-1,0 1 1,-2-1-1,2-1 1,1-2-1,1-3 1,-1-5-1,2-4 1,3-4 0,-1-3-1,-10-16 1,26 21 0,-10-18-1,1-2 0,1-4 0,0-2-2,-4-7-2,7 4-6,-12-10-16,4-1-5,-3 0 1,-4-4 0,1 4 0</inkml:trace>
  <inkml:trace contextRef="#ctx0" brushRef="#br0" timeOffset="19839">10019 1356 99,'-23'-17'29,"23"17"-1,-14-15 1,14 15-15,0 0-5,0 0-3,24 4-1,-6 2-2,6 2-1,3-2-1,5-2-4,8 0-8,-6-4-18,3-8-1,-2-1-1,-5-10 1</inkml:trace>
  <inkml:trace contextRef="#ctx0" brushRef="#br0" timeOffset="22454">10742 1420 102,'0'0'30,"-14"16"0,14-16 2,-19 5-17,19-5-6,-16 7-2,16-7-1,-16 9-4,16-9-4,0 0-16,-15 16-13,15-16-1,0 0 0,0 0 0</inkml:trace>
  <inkml:trace contextRef="#ctx0" brushRef="#br0" timeOffset="22688">10781 1636 106,'-8'19'29,"-7"-7"-3,15-12 0,-20 20-22,20-20-10,-23 13-20,23-13-2,-19-5 0,19 5-1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2-09-19T00:26:57.630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12 533 37,'0'0'21,"-11"14"1,11-14 2,0 0-1,0 0 2,0 0-9,0 0-4,0 0-3,0 0-1,0 0-3,0 0 0,-5-19-1,5 19-2,5-17 0,-5 17-2,11-21 1,-11 21-1,15-19 0,-15 19 0,19-18 0,-19 18 0,19-11-1,-19 11 1,19 0 0,-19 0-1,23 13 1,-23-13 0,21 24-1,-12-8 0,1 1 1,0 2-1,-1-1 1,-2-2 0,-1 0 0,-6-16-1,10 25 1,-10-25 0,11 16 0,-11-16 0,0 0 0,15 11 0,-15-11 0,0 0 0,16-1 0,-16 1 0,0 0 0,19-13 0,-19 13 0,18-14 1,-18 14-1,19-19 0,-19 19 0,22-20 0,-22 20 0,24-14 0,-24 14 0,23-8 0,-23 8-1,24 2 1,-24-2 0,29 9-1,-15-1 1,-14-8 0,28 21-1,-28-21 1,27 22 0,-27-22-1,21 21 1,-21-21 0,19 16 0,-19-16 0,21 8 0,-21-8 1,21-2-1,-21 2 0,23-6 1,-23 6-1,20-10 0,-20 10 0,20-6 0,-20 6 0,19-3 0,-19 3 0,22 5-1,-7-1 1,-15-4-1,27 13 1,-12-5-1,1-1 1,-2-3 0,1-2 0,-1-2 0,-14 0 0,29-14 1,-13 1-1,0-2 1,-1-4 0,1 2 0,-3-4 1,-2 3-1,-1-1 1,-4 5 0,-4-2-1,-2 16 1,-7-22-1,7 22 0,-22-18 0,6 13 0,-5 2-1,-3 3 0,-1 2-2,-3 3 0,5 6-2,-4-2-4,12 7-6,-2-3-15,17-13 1,-16 24 1,16-24-2,8 14 3,-8-14 1,35 0 3</inkml:trace>
  <inkml:trace contextRef="#ctx0" brushRef="#br0" timeOffset="2828">1164 356 80,'0'0'23,"-22"5"0,22-5 0,0 0-9,-15 9-4,15-9-2,0 0-2,0 0 0,2 15-1,-2-15 0,19 9-2,-19-9-1,28 11-1,-9-6-1,3 1 0,1-4-3,6 3-2,-7-7-6,9 2-13,-6 0-2,1-3-1,1 5 1,-4-6-2,6 8 4</inkml:trace>
  <inkml:trace contextRef="#ctx0" brushRef="#br0" timeOffset="3244">1732 300 68,'0'0'21,"0"29"0,-5-15 0,5 5-8,1 7-5,-2-2-3,1 3-2,1-2 0,1 4-2,0-7 0,2 2 0,-2-3-2,1-3 1,2-2 0,-5-16 0,6 22 0,-6-22 1,0 0 0,8 14 0,-8-14 1,0 0 0,0 0 0,13-22 0,-9 6 1,2 0 0,-3-5 0,2 1-1,-2-3 1,0 2 0,1 1-1,-3 2 0,1 4 0,-2 14-2,1-19 1,-1 19 0,0 0-1,0 0 0,7-15-1,-7 15 2,0 0-1,14-8 0,-14 8 0,23-6 1,-23 6-1,30-6 0,-12 4 1,0 0-1,-1 1 0,-1-1 0,1 2 1,-17 0-1,25 5 1,-25-5-1,21 13 0,-21-13 0,18 20 1,-9-5-1,1-1 0,-2 4 0,0-4 1,2 4-1,-4-2 1,2-2-1,-8-14 1,16 25-1,-16-25 1,21 20-1,-21-20 0,20 12 1,-20-12-1,22 8 0,-22-8-1,24-3 0,-24 3-2,26-13-3,-8 5-6,-2-4-15,0-6 0,-2-3 0,1-4-2,-3 3 3</inkml:trace>
  <inkml:trace contextRef="#ctx0" brushRef="#br0" timeOffset="3998">2141 271 64,'-19'5'24,"19"-5"-1,0 0 1,0 0-2,11 18-11,-11-18-4,16 12-1,-16-12-1,20 16-2,-20-16 0,19 19 0,-19-19-2,11 21 0,-11-21-1,5 23-1,-5-23 1,-11 23-1,11-23-1,-24 20-2,24-20-4,-28 16-15,12-20-2,16 4 1,-19-17-3,25 2 2</inkml:trace>
  <inkml:trace contextRef="#ctx0" brushRef="#br0" timeOffset="4473">2432 298 55,'0'0'19,"-14"20"2,19-1-1,-7-3-3,7 3-8,1 6-3,1 2-2,1 2-1,0 1 0,0 4-2,0-2 2,0 3-2,-2 2 1,1-1-1,-4 3 0,0-4 0,-3 2 2,0-4-2,-2 1 0,-1-6 1,-2-5-1,2-4 1,3-19 0,-9 24 0,9-24 1,0 0 0,-18-19 1,13 4 0,-3-12 0,5-3 0,-5-10-1,6-2 0,-3-7-1,5 3 0,0-5 0,7-2 0,-1 0-1,5 5 1,1 5-2,4 3 1,-2 8-1,2 5 0,-1 8 0,-1 8 0,2 6-2,-16 5 1,26 13 0,-26-13 0,18 32 0,-14-11 0,3 1 0,-5 2-1,-4-3 2,-3-2 0,2-3 0,3-16 0,-8 21 0,8-21 2,0 0-1,0 0 0,-18 12 0,18-12-1,0 0 1,0 0-1,0 0 0,0 0-1,-6 16 1,6-16-1,8 15 1,-8-15-1,16 12 1,-16-12-1,24 12 1,-8-11-1,2-2 1,1-3 0,2-2-1,1-2 1,-1-2 0,2-1-1,-2 0 1,1-3 0,-1 1 0,0-1 0,-2 1 1,-1 0 0,-2 0-1,-2 2 1,-14 11 0,23-21 0,-23 21-1,13-19 1,-13 19-1,1-17 0,-1 17 0,-8-16 0,8 16 0,-17-16 0,17 16 0,-21-11 0,21 11 0,-23-5 0,23 5-1,-19 0 1,19 0 0,-14 6 0,14-6 0,-12 15 0,12-15 1,-8 25-1,5-6 1,0 2-1,1 1 0,2 2 0,2 0 0,3 2-1,1-4 1,2-1-1,2-4 1,3 1 0,-13-18 0,29 25 0,-13-17 0,1-1 0,3-2 0,0-4 0,0-2 0,1-3 1,-2-2-1,-1-4 0,1-2 0,-1-3 0,2-2 1,-3-2-1,2-2 1,-2-1-1,0-1 1,-1 2 1,-5 2-2,0 3 2,-11 16-1,11-22 1,-11 22-1,0 0 1,0 0-2,0 0 0,-4 16 0,0-2 0,1 4 0,0 4-1,1-1 1,-1 3 0,3-5-1,0-1 2,2-2-2,-2-16 1,11 19 0,-11-19 0,16 6 0,-16-6 0,21-8 1,-21 8-1,26-19 0,-26 19 0,25-27 1,-12 12-1,-2-1 1,-1 1-1,-4 0 1,-1-1-1,-3 2 1,-4 0 0,2 14 0,-16-21 0,16 21-1,-30-13 1,14 13-1,0 6 0,1 4-1,15-10 0,-21 29 1,18-12-2,3 1 2,5 1-1,4-5 0,-9-14 1,28 21 0,-14-16 0,4-7 0,1-1-1,0-7 1,2-6 0,0-3 0,2-5 1,1-4-2,2-3 2,-1-2-2,-1-2 2,-3 0 0,0 0 0,-5 1 0,-3 1 0,-5 1 1,-3 3 0,-8 2-1,0 3 1,-7 2-1,0 6 0,10 16-1,-22-18 0,22 18 1,-21 11-1,16 7-1,2 7 1,4 7 0,1 5 0,1 3-1,4 1 2,-2-1-1,3 2 1,0-4-1,1-1 0,-2-4 1,2-3-2,3-4 2,-1-2-2,2-5 0,1-5 0,2-4 1,-1-5-1,4-4 1,-3-4-1,2-2 0,-1-3 0,1-1-2,-4-4 0,4 3-2,-7-10-5,9 9-15,-9-5-7,0 1 1,-3 1 1,-5 0-2</inkml:trace>
  <inkml:trace contextRef="#ctx0" brushRef="#br0" timeOffset="6511">3347 156 95,'-17'-1'28,"17"1"-1,-22 8 2,22-8-16,0 0-4,6 17-3,15-9-1,7-6-1,7-1-2,5-2-1,2-6-5,8 3-17,-7-6-9,-6-3 1,-8-1-2,-11-4-1</inkml:trace>
  <inkml:trace contextRef="#ctx0" brushRef="#br0" timeOffset="8704">4193 219 110,'0'0'31,"0"0"-1,-16 14 0,16-14-20,-17 8-4,17-8-3,-20 8-3,20-8-6,-17 3-16,17-3-8,0 0 0,0 0 0,-5-21-2</inkml:trace>
  <inkml:trace contextRef="#ctx0" brushRef="#br0" timeOffset="8924">4169 464 101,'-16'42'30,"-3"-5"-1,1-4 1,1 2-17,-6-8-7,10 0-3,2 2-6,-3-10-5,10 2-15,1-5-7,3-16 1,0 0 0,0 0-1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2-09-19T00:27:20.020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152 3223 20,'0'0'12,"0"0"2,0 0 1,0 0 0,0 0 0,0 0-3,-11-18-1,11 18-1,-5-25-2,5 25 0,-4-31-2,3 14 0,-1-4 0,1-2-2,-1-4 0,0-3 0,1-4-1,-1-2 1,-3-4-1,1 0 1,-3-2-1,-1 4 1,-3 3-1,0 4 1,-4 4-1,2 8 0,-1 3-1,14 16-1,-21-15 0,21 15-1,0 0 0,-14 26 0,14-5 0,3 3-1,3 5 0,2 3 1,5 3-1,2 1-1,2 1 2,1-3-2,3-1 2,0-2-2,0-3 2,-1-4-1,1-3 1,-1-5 0,-1-3 0,-2-5 0,0-5 0,-1-1 0,-2-7 0,1-1 0,-15 6 1,20-26-1,-12 8 0,-1-2 1,-2-4 0,-2-2 0,-3 1 0,-2 1 1,-1 1-1,-2 4 1,-3 3-1,8 16 0,-21-14-1,7 15-1,-4 12-1,-1 3-2,3 8-2,-3 0-5,7 8-9,6 0-7,0-7 1,12 1-1,-6-26 1,26 19 2</inkml:trace>
  <inkml:trace contextRef="#ctx0" brushRef="#br0" timeOffset="689">545 2818 31,'0'0'14,"21"27"-1,-21-27 1,27 29 1,-12-18-5,4 1 0,-1-6-1,-2-6 0,2-6-1,-4-9 0,0-4 1,-2-7-2,-1 1 0,-5-4-1,1 5-1,-4 0-1,-1 7 0,-6 1-1,4 16 0,0 0-1,-25-10 1,7 15-2,-3 6 0,-1 0 0,-1 5-1,1 2 0,1-2-1,6 0 1,4-2-1,11-14 0,3 22 0,-3-22 1,31 10-1,-7-10 0,3-3-1,2-2 0,2-5-2,-1-1-2,-1-8-6,0-2-5,2-1-7,-9-10 0,7 3 0,-10-11 2,7 8 1,-12-6 4,6 8 4,-9 1 11,-3-2 11,3 17 4,-12-7 3,1 21 2,0 0 1,0 0 2,0 0 0,-13 24-4,6-1-4,-1-1-3,5 10-3,-2-6-1,4 5-2,-1-5-1,4 0-1,1-7-1,3-3 0,-6-16 0,15 11 0,-15-11-1,22-11 1,-6-4 0,-1-2 0,2-6 0,1-5-1,0-4 1,-1-3 1,-2-4-1,1-2 1,-8-3 1,2 3-1,-9-5 1,-1 4 1,-5-3-1,-4 5 0,-4 2 1,-2 6-2,-1 2 1,2 7-1,-1 6-1,15 17-1,-22-18 0,22 18 0,0 0 0,3 27-1,8-3 0,5 3 1,4 7-1,1 3 1,1 1 0,2 2 0,0 0-1,-1-2 1,-4-1 0,-1-7-1,-2-2 1,-3-9-1,-2-2 1,-11-17-1,19 10 0,-19-10 0,13-19 0,-8 3 1,1-3-1,-1-7 0,0-1 0,-2-3 0,2-1 1,0 2-1,1 4 0,-1 1 0,1 5 0,-1 4-1,-5 15 1,0 0 0,19 0 0,-19 0 0,10 29 0,-7-10 0,0 0 1,2 4-1,-1-6 1,2-1 0,-6-16 0,11 20 0,-11-20 0,18 3 0,-18-3 1,24-10-1,-10 4 0,-14 6 0,28-19 0,-14 11 0,1-2 0,-15 10 0,20-14 1,-20 14-1,0 0 1,17-18-1,-17 18 1,0 0-1,3-14 0,-3 14 1,0 0-1,0 0 0,0 0 0,0 0 0,16 1 0,-16-1 0,16 8 0,-16-8 0,21 5 0,-21-5 1,24-13-1,-13-3 1,0-5-1,-1-2 1,-2-6-1,0 0 1,-5 0 0,0 7 0,-4 1 1,1 21-1,-13-21 1,13 21-1,-22 2 1,7 9-1,1 2 0,1 4-1,3 4 0,4 0 0,4 3 0,5-2-1,5-1 1,5 0 0,6-2-1,2-1 1,3 1-1,4 3 1,1 1-1,1 4 1,-1 6-1,-2 1 0,-1 4 0,-3 2 0,-4-1 0,-6-1 0,-4-1 0,-4-7 1,-3-6 0,-5-5 0,3-19 0,-15 16 0,15-16 0,-29-17 1,11-7-1,-2-12 1,-1-8-1,1-7 1,3-7-1,2-3 0,4-1 0,6 0 0,4 2 0,4 6 0,5 6 0,-2 0 0,4 5 1,-2 6 0,0 9-1,0 2 1,0 10-1,-8 16 1,16-8-1,-16 8 1,21 26-1,-11-9-1,1 4 1,2 1 0,-2-1 0,0 0-1,-11-21 1,16 24 0,-16-24 0,0 0 1,20 9-1,-20-9 0,12-16 0,-5 0 0,1-1 0,-2-5 0,2-2 0,0 0 0,0 1 0,-1 2-1,1 5 1,-8 16 0,13-20 0,-13 20 0,0 0 0,17 3 0,-17-3 0,16 27 0,-6-11 0,1 0 0,1 0 0,2-2 0,-14-14 0,26 8-1,-26-8 1,27-22 1,-16 3-1,-1-4 1,-2-1-1,2-3 1,-6 0 0,1 3 0,-5 2-1,-3 3 1,-3 3 0,6 16-1,-25-23 1,8 18-1,-4 5 0,0 4-1,3 4 1,1 0-2,17-8 1,-18 22 0,18-22-1,11 19 1,5-12-1,4-4 2,0-2-1,5-4 1,-3 0-1,2-3 1,-5-2 0,-1-4 1,-3 0-1,-3-3 1,-2-1-1,0 0 1,-2 2 0,-2-1-1,-6 15 1,18-16 0,-18 16-1,22 4 1,-7 4-1,-1 3 0,1 2 0,1-1 1,0 0-1,-16-12 0,25 12 0,-25-12 0,25-8 0,-14-6 0,0-2 0,2-5 0,-3 4 0,1-3 0,0 5-1,-11 15 1,24-16 0,-24 16 0,24 8 0,-24-8 0,23 20 0,-23-20 0,22 24 0,-22-24 1,16 15-1,-16-15 1,16-5-1,-16 5 0,16-24 1,-6 8-1,0-2 0,1 4-1,-11 14 1,21-19 0,-21 19 0,24 5 0,-24-5 0,24 20 0,-24-20 0,19 24 1,-19-24 0,18 11-1,-18-11 1,16-14 0,-10-2-1,2 0 0,0-3 1,0 1-2,-8 18 1,21-22 0,-21 22 0,24 6-1,-24-6 1,24 29 0,-12-13 0,-3 2 0,1-4 0,-10-14 1,0 0-1,18 3 1,-15-17-1,0-5 1,0-7 0,-1-3-1,0 1 1,-1-1-1,-1 3 1,2 6 0,-4 5-1,2 15 1,-6-17 0,6 17-1,0 0 1,-20-2-1,20 2 0,-19 3 0,19-3-1,-24 8-2,24-8-3,-21 10-4,21-10-10,-8 22-11,8-22 2,-5 19-1,5-19 0</inkml:trace>
  <inkml:trace contextRef="#ctx0" brushRef="#br0" timeOffset="3711">2877 883 97,'-17'-23'25,"17"23"1,0 0 0,-8 23-17,14-1-3,0-1-3,4 4-2,3 1 1,1 3-2,1-4 1,2 6 1,0-7 0,0 3 0,-1 0 0,4 5 0,-4 2 0,3-1-1,2-1 1,-4-3-2,4-2 0,0-3 0,-2-3 0,-1-5 0,0-3 0,-2-5 0,-16-8-2,24 8 0,-24-8-3,21-5-4,-21 5-11,25-15-8,-15-1 1,5 5 0,-7-13-1</inkml:trace>
  <inkml:trace contextRef="#ctx0" brushRef="#br0" timeOffset="7463">3398 1057 16,'-12'16'13,"12"-16"1,0 0 3,-14 1 0,14-1 3,0 0-3,0 0-5,0 0-2,0 0-3,0 0-1,0 0-2,0 0-1,0 0-1,0 0 0,0 0 0,0 0 1,0 0-1,18-8 2,-18 8-2,16-12 0,-16 12 0,21-13-1,-5 7 0,-2-6-1,5 4 0,1-3 0,2 3-2,-4-5-7,-2-4-13,6 9-1,-22 8 0,24-13-1,-24 13 0,0 0 0</inkml:trace>
  <inkml:trace contextRef="#ctx0" brushRef="#br0" timeOffset="8051">3820 801 54,'0'0'19,"5"19"1,-5-19-1,11 26-3,-5-9-7,6 6-2,-1-1-2,3 1-1,2-3-1,-1 0-1,-1-1-1,-14-19 1,23 16-2,-23-16-4,19 1-5,-19-1-11,18-17 0,-17-2-1,-1 19-1,10-37 0,-10 37 2</inkml:trace>
  <inkml:trace contextRef="#ctx0" brushRef="#br0" timeOffset="8352">3823 611 83,'-22'-26'25,"22"26"-2,-18-20 0,18 20-12,-6-16-9,6 16-7,0 0-12,-4-15-5,4 15-1,21-5-1,-3 7 1</inkml:trace>
  <inkml:trace contextRef="#ctx0" brushRef="#br0" timeOffset="11059">5829 7 82,'0'0'25,"2"14"-2,-2-14 0,0 0-14,0 0-12,0 0-16,0 0-2,6-21-3,-6 21-2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2-09-19T00:27:28.607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0 959 24,'24'33'12,"-24"-33"1,18 32 1,-18-32-1,15 26 0,-15-26-4,14 18-1,-14-18-1,0 0-1,0 0 0,16 4 0,-16-4-1,0 0 1,10-20-1,-10 20-1,3-23 0,-5 9-2,4-1 1,-4-1-2,2 2 1,0 0-2,0 14 0,2-23 0,-2 23 0,8-14 0,-8 14 0,0 0 0,21-2-1,-21 2 1,19 11 0,-19-11 0,21 20 1,-21-20-1,18 19 1,-18-19 0,16 17-1,-16-17 1,0 0 0,19 12 0,-19-12 1,0 0-1,21-20 0,-21 20 0,16-25 0,-8 10-1,0 1 1,-8 14 0,11-22-1,-11 22 0,0 0 0,16-15 0,-16 15 0,0 0 0,18 10 0,-18-10 0,15 16 0,-15-16 1,17 16-1,-17-16 1,18 11 0,-18-11 0,19 0 0,-19 0 0,24-18-1,-24 18 1,25-28-1,-13 10 1,-2 0-1,0 2 1,-4 2-1,-6 14 0,8-16 0,-8 16 0,0 0 0,0 0 0,11 16 0,-11-16 0,12 26 0,-12-26 0,16 22 0,-16-22 0,17 11 0,-17-11 0,24-13 0,-24 13 0,25-32-1,-13 12 1,3-1 0,-4-2 0,2 4 1,-3 3 0,-10 16 0,11-22 1,-11 22-1,0 0 1,0 0 0,0 0-1,5 25 0,-5-10 0,1 2 0,3-1-2,-1 2 2,-3-18-1,14 18 0,-14-18 0,21-5-1,-21 5 1,24-32 0,-11 9 0,-2-4 0,1 2 0,-4-3 0,-2 4 0,-3 7 1,-4-2 0,1 19 0,-12-23 0,12 23 0,-25-9 1,7 9-2,-3 1 1,2-1-1,1 7 0,4-3-1,14-4 1,-15 18-1,15-18 0,8 26 0,-8-26 0,28 25 0,-9-14 0,0 2 0,2-3 1,-2-1 0,1-2-1,-4-6 1,-2-2 1,1-7-1,-2-7 0,-2 1 1,0-12-1,-1 2 1,-2-4 0,1 0 0,-2 1 1,-1 5-1,-3 1 1,1 5 0,-4 16 0,1-18-1,-1 18 1,0 0-1,0 0 0,0 0-1,0 0 0,-13 23 1,13-23-2,0 29 1,2-13 0,0 1 0,4 1 0,2-4 0,-8-14 0,21 18 0,-21-18 0,26 3 0,-12-9 0,1-7 0,-1-6 0,-3-2 1,2-6-1,-5 3 0,-1-4 1,-6 3-1,-1 1 1,-1 3-1,-6 5 1,7 16 0,-22-22-1,22 22 1,-24-8-1,24 8 0,-23 9 0,23-9 0,-11 26-1,12-9 1,8 7-1,2 4 1,8 4 0,5 3-1,2 3 0,0 2 1,1 3-1,0-1 0,-1 1 0,-4 0 0,-4 1 0,-5-1-1,-2 2 1,-4-4-1,-4 1 0,-5-5 0,-1 1 1,-3-9-1,-2-8 1,8-21 0,-23 17 2,23-17-1,-24-19 1,11-2 0,0-14-1,-1-5 1,4-2-1,-1-4 1,6 0-2,4-4 1,4 5-1,6 2 1,3 3 0,4 3 0,1 0 0,3 5 1,-4-4 0,0 4-1,-2-5 2,-1 5-1,-2-3 1,-3 3 0,-3 0 0,0 4 0,-3 3-1,-1 4 1,-2 2 0,1 19 0,-8-23-1,8 23 0,-15-8 0,15 8 0,-18 8-1,18-8 0,-19 28 0,11-8 0,3 6 0,2 1 0,5 5 0,3 2 0,3-4 0,3-1 0,2-3-1,3-6 1,3-7 0,0-6 0,5-7-2,-3-10-1,5 0-2,-5-10-8,1-4-15,-1 1-2,-6-6 1,-1 5 0</inkml:trace>
  <inkml:trace contextRef="#ctx0" brushRef="#br0" timeOffset="2273">1494 23 108,'0'0'29,"0"0"1,-18-10-1,18 10-15,-15 0-7,15 0-7,0 0-10,0 0-18,0 0-1,0 0-1,13-16 1</inkml:trace>
  <inkml:trace contextRef="#ctx0" brushRef="#br0" timeOffset="3855">1754 172 36,'0'0'16,"0"14"2,0-14 1,0 0-3,0 0-3,0 0-1,-16 3-2,16-3-1,0 0-3,0 0 0,0 0-2,0 0 1,0 0-1,0 0-1,0 0 1,0 0 0,0 0-1,0 0 1,0 0 0,0 0 0,0 0 0,0 0 0,0 0-1,0 0-1,-15-5 1,15 5-2,0 0-1,0 0-3,-17 0-3,17 0-6,0 0-17,-15 7 1,15-7 0,0 0-2,-9 19 2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9T23:52:03.403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71 624 6144,'-1'-1'-97,"1"0"1,-1 0-1,1 0 0,-1 0 1,0 1-1,1-1 0,-1 0 1,0 0-1,1 1 1,-1-1-1,0 0 0,-1 0 1,-5-5-397,-2 23 983,-1-5 1423,10-12-1891,0 0 1,-1 1-1,1-1 0,-1 0 1,1 0-1,-1 0 0,1 0 0,0 0 1,-1 0-1,1 0 0,-1 0 0,1-1 1,-1 1-1,1 0 0,0 0 1,-1 0-1,1 0 0,0-1 0,-1 1 1,1 0-1,-1 0 0,1 0 1,0-1-1,-1 1 0,1 0 0,0-1 1,0 1-1,-1 0 0,1-1 0,-1 0-43,-7 1-180,8 0 270,-1 0-1,1 0 1,-1-1-1,1 1 1,-1 0 0,1 0-1,-1 0 1,1 0-1,-1 0 1,1 0-1,-1 0 1,1 0 0,-1 0-1,1 0 1,-1 0-1,1 0 1,-1 1 0,1-1-1,0 0 1,-1 0-1,1 0 1,-1 1 0,1-1-1,-1 0 1,1 1-1,0-1 1,-1 0 0,1 1-1,0-1 1,-1 2 351,23 17-414,-21-18 0,0-1 1,1 1 0,-1-1-1,0 0 1,0 1-1,1-1 1,-1 0 0,0 0-1,0 0 1,1 1-1,-1-2 1,0 1 0,1 0-1,-1 0 1,0 0-1,0 0 1,1-1 0,-1 1-1,0-1 1,2 0-1,26-11 165,-17 6-121,1 1 0,24-7-1,-18 9-110,-16 2 134,1 1 0,-1-1 1,1 1-1,-1-1 1,0 0-1,1 0 0,-1-1 1,0 1-1,6-4 0,16-18 179,-22 19-222,0 1-1,1-1 1,0 1-1,0-1 0,0 1 1,0 1-1,0-1 1,1 0-1,-1 1 1,6-2-1,-9 4-30,1 0 1,-1 0-1,1 0 0,-1 0 0,1 0 0,-1 0 0,0 0 1,1 0-1,-1 1 0,1-1 0,-1 1 0,0-1 0,1 1 1,-1 0-1,0-1 0,2 2 0,21 17-19,-6-5 22,12 0 171,-8-5-36,-15-7-132,0 0-1,0 0 1,0 0 0,0-1 0,0 0 0,15 0 0,20 4 57,108 22 124,-141-26-37,-1-1 0,1 1 0,-1-2 0,1 1 0,0-1 0,-1 0 0,0-1 0,1 0 0,8-3 0,-3 1-150,27-4 0,-26 6-40,-9 1 12,0 1 0,-1-1-1,1 1 1,0 0 0,0 1 0,11 1 0,38 10 189,0-3 0,0-2 0,76-1 0,-122-5-179,1 0 0,-1 1 0,0 0 0,0 0 0,16 7 0,-14-5 57,1 0 0,22 3 0,-18-6 49,0 0 1,0-2-1,-1 0 1,1-1 0,21-5-1,-16 3 26,0 1 0,29-1 0,23 4-116,114-15 1,-168 13 38,1 1 1,36 3-1,-38-1-39,0 0-1,0-1 1,34-5 0,77-13 847,-55 9-851,-30 2-69,-5 1 367,59-2 1,-86 8-215,1 0 1,-1-2 0,1 1 0,20-7 0,12-2-73,-34 8-97,-10 3 109,0-1 0,0 0 0,-1-1 0,1 1 0,0 0-1,0 0 1,-1 0 0,1 0 0,0-1 0,0 1-1,-1 0 1,1-1 0,1 0 0,-1 0-13,-1 0 0,1 0 1,-1 0-1,0 1 0,1-1 1,-1 0-1,0-1 0,1 1 0,-1 0 1,0 0-1,0 0 0,0 0 1,0 0-1,0-1 0,-1 0-5,1 0-1,-1 0 1,0 0 0,0 0-1,0 0 1,0 0 0,0 0-1,0 0 1,0 1 0,-1-1-1,1 0 1,-1 1 0,1-1-1,-1 1 1,1 0 0,-1-1-1,-3-1 1,-11-11 100,-1-5-176,-24-23 0,32 33 91,0 2 0,0-1 0,-1 1 0,-1 1 0,-10-6 1,-6 0-11,1-2 0,0-1 1,1-2-1,0 0 1,-27-26-1,43 34-48,1 0-1,1-1 1,-1 1-1,1-2 1,-7-15-1,7 17 89,1 0 0,-1 1-1,0 0 1,-1 0 0,-12-10-1,9 8-11,9 8-29,0 1 0,0-1 0,-1 1 0,1-1-1,-1 1 1,1 0 0,-1 0 0,-4-1 0,-11-5-248,17 6 246,-1 0 0,1 0 0,0 0-1,-1-1 1,1 1 0,0 0 0,0-1-1,0 0 1,0 1 0,0-1 0,-1-1 0,-10-14-102,11 16 114,0 0-1,1 0 1,-1 1-1,0-1 1,0 0-1,0 1 1,0-1-1,0 0 1,0 1-1,0-1 1,0 1-1,-2-1 1,1 2-21,1-1 0,0 0 1,0 1-1,0 0 0,0-1 0,0 1 0,1 0 1,-1-1-1,0 1 0,0 0 0,0 0 1,-1 1-1,0 0 240,2-1-228,0 0 1,0-1 0,0 1-1,-1 0 1,1-1 0,0 1-1,0 0 1,-1-1 0,1 1-1,-1-1 1,1 1 0,-1-1-1,1 1 1,-1 0-1,1-1 1,-1 0 0,0 1-1,1 0-8,-1-1-1,1 0 1,0 0-1,-1 0 1,1 1-1,0-1 1,-1 0-1,1 0 1,0 1-1,-1-1 1,1 0-1,0 1 1,0-1-1,-1 0 1,1 1-1,0-1 1,0 0-1,0 1 1,0-1-1,-1 1 1,1-1-1,0 0 1,0 1-1,0-1 1,0 1-1,0-1 1,0 0-1,0 1 1,0-1-1,0 1 1,0-1-1,0 0 1,0 1-1,1-1 1,-1 0-1,0 1 1,0-1-1,0 1 1,0-1-1,1 0 1,-1 1-1,0-1 1,0 0-1,1 1 1,-1-1-1,1 1 1,0 9-156,-1-5 155,3 4 13,1-1 0,-1 1 1,1-1-1,8 10 1,-7-9-20,0 0 1,0 0-1,5 15 1,21 58 57,-31-81-54,1-1-1,-1 1 0,0 0 0,0 0 0,1 0 0,-1 0 0,0 0 0,0 0 0,0 0 1,0 0-1,0 0 0,0 0 0,0 0 0,0 0 0,-1 0 0,1 0 0,0 1 0,-1-1 8,1-1 0,0 0 0,-1 0 0,1 0 0,0 1-1,0-1 1,-1 0 0,1 0 0,0 0 0,-1 0 0,1 0-1,-1 0 1,1 1 0,0-1 0,-1 0 0,1 0 0,0 0-1,-1 0 1,1 0 0,0 0 0,-1-1 0,1 1 0,0 0-1,-1 0 1,1 0 0,0 0 0,-1 0 0,1 0 0,0 0-1,-1-1 1,1 1 0,0 0 0,-1 0 0,1-1 0,0 1-1,0 0 1,-1 0 0,1-1 0,0 1 0,0 0 0,0-1-1,0 1 1,-1-1 0,-2-2 8,0-1 0,1 0 0,-1 1 0,1-1-1,0 0 1,0-1 0,0 1 0,1 0 0,-2-8 0,1 5-55,0 0 1,-1 1 0,-3-8 0,0 1 39,1 0 0,-6-20 0,8 25 76,-1-9-61,2 0 0,-1 0 1,2 0-1,0 0 0,3-23 1,-2 4-12,5 9 142,-5 27 26,2 1-151,0 1-1,-1-1 0,1 1 0,0 0 0,-1 0 0,1 0 0,-1 0 0,2 3 0,0-1 2,0-1 0,0 1 0,0-1 1,1 0-1,-1 0 0,1 0 0,4 3 0,10 8 354,2-2 114,0 0-214,3 4-191,7 7-326,-27-20 266,-1-1 1,0 0-1,1-1 0,-1 1 1,1 0-1,0-1 0,-1 1 1,1-1-1,0 0 0,0 0 1,0 0-1,3 1 0,2-1 114,0-1 0,0 1 0,10-2-1,-10 1-27,0-1-1,0 2 0,11 1 0,9 6-49,-27-7-49,1-1 1,0 1 0,-1 0-1,1 0 1,-1 0 0,1-1-1,-1 1 1,1 1 0,-1-1-1,2 1 1,13 9 38,-16-11-45,0 0-1,0 0 0,1 0 0,-1 0 0,0 0 0,0 0 0,1 0 1,-1 1-1,0-1 0,0 0 0,1 0 0,-1 0 0,0 1 1,0-1-1,0 0 0,0 0 0,1 0 0,-1 1 0,0-1 0,0 0 1,0 0-1,0 1 0,0-1 0,1 1 0,-1-1-54,0 0-1,0 0 1,0 1 0,0-1-1,0 0 1,0 1-1,1-1 1,-1 0 0,0 0-1,0 0 1,0 1-1,1-1 1,-1 0-1,0 0 1,0 0 0,1 1-1,-1-1 1,0 0-1,0 0 1,1 0 0,-1 0-1,0 0 1,1 0-1,-1 0 1,0 0 0,0 1-1,1-1 1,-1 0-1,0 0 1,1 0 0,-1 0-1,0-1 1,0 1-1,1 0 1,-1 0 0,1 0-1,0 0-144,-1 0 0,1 0 0,0 0 0,0 0 0,0 1 0,0-1 0,0 0 0,-1 0 0,1 1 0,0-1 0,0 0 0,0 1 0,-1-1 0,1 1 0,0-1 0,-1 1 0,1-1 0,0 1 0,-1 0 0,1-1-1,-1 1 1,1 0 0,-1-1 0,1 1 0,-1 0 0,1 0 0,-1 0 0,0-1 0,1 1 0,-1 0 0,0 0 0,0 0 0,0 0 0,0 0 0,1 1 0,-1 16-2988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9T23:52:06.29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36 1 2048,'0'0'768,"-4"0"480,-5 0 192,0 0-1344,5 0-128,-1 0-96,1 0 128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9T23:52:07.36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128 4 5408,'-40'-3'1322,"60"3"-132,-9 1-964,0 0 1,0-1-1,12-1 0,8 0 1269,-29 1-1422,0 1 1,0-1 0,0 1 0,0 0-1,0-1 1,0 1 0,-1 0 0,1 0-1,0 0 1,-1 1 0,1-1-1,0 0 1,-1 1 0,0-1 0,3 4-1,1-1 204,-5-3-264,1-1 0,-1 0 0,1 1 0,-1-1 0,1 0 0,-1 1 0,1-1 0,-1 0 0,1 0 0,0 1 0,-1-1 0,1 0 1,0 0-1,-1 0 0,1 0 0,0 0 0,5 1 53,17 11 123,-19-9-160,0 0-1,1-1 0,-1 0 0,10 3 0,-13-4-22,0-1 1,0 1-1,0-1 0,-1 1 0,1 0 1,0-1-1,0 1 0,0 0 0,-1 0 0,1 0 1,0-1-1,-1 1 0,1 0 0,-1 0 0,1 0 1,-1 0-1,1 2 0,7 20-109,-6-17 62,0 2 61,1 0 0,0 0 0,0 0 0,1 0-1,0-1 1,7 10 0,-6-10-74,0-1-1,-1 1 1,1 0-1,3 9 1,-4-5 235,4 10-367,-4-16 181,-2 0 1,1 0 0,0 1 0,-1-1 0,0 1 0,-1 0 0,1-1-1,-1 1 1,1 7 0,-2-10 3,0 0-1,0 0 0,-1 0 1,1 0-1,-1 0 0,1 0 1,-1 0-1,0 0 0,0 0 1,0 0-1,-1 0 0,1 0 1,-1-1-1,1 1 0,-1-1 1,0 1-1,0-1 0,0 1 1,-3 1-1,-4 5 98,6-6-74,0 0-1,0-1 1,0 1 0,0-1 0,0 0 0,-1 1 0,1-2 0,-8 4 0,-8 2-65,1-2 97,-29 14-1,28-11-89,13-6 50,0 1-1,0 0 1,1 0 0,-9 6-1,7-5 15,0 1-1,0-1 0,0-1 1,-1 1-1,0-1 0,-12 3 1,10-3-62,1 0 0,0 1 0,0 0 0,-10 6 0,-4 3 95,15-9-71,1 1 0,-12 9 0,16-12-708,1 0-1,-1 1 1,1-1-1,0 1 1,0 0 0,-2 3-1,-4 9-1947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9T23:52:11.53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223 1 2048,'-4'4'1067,"3"-2"-1069,0 0 1,0 1-1,1-1 1,-1 0 0,0 0-1,1 0 1,-1 4 0,1-5-7,0 0 1,0 0 0,0 0 0,0 0 0,0 0 0,-1 0 0,1 0 0,0 0 0,-1 0 0,1 0 0,-2 2 0,-6 12-24,7-12 75,0-1 0,-1 1 0,1-1-1,-1 0 1,1 1 0,-1-1 0,-2 2 0,-6 7 164,1-1 0,0 1 1,1 1-1,0 0 1,-7 13-1,-18 28-104,25-42-60,1 1 0,0 0-1,0 1 1,-6 16 0,-14 56 18,11-32-225,14-44 164,0 0 1,0 0 0,1 1 0,0-1-1,0 0 1,1 1 0,1 12 0,3 7 323,8 30 0,-11-54-270,1 3 21,0-1-1,1 1 0,-1-1 1,8 14-1,-9-18-62,1 0-1,0 0 1,0-1 0,1 1 0,-1 0-1,1-1 1,-1 0 0,1 1 0,0-1-1,0 0 1,0 0 0,0-1-1,4 3 1,1-1 122,-1-1-1,1 0 1,0 0-1,0-1 1,0 0-1,0 0 1,0-1-1,8 0 1,0-1-761,0-1 0,1-1 1,-1 0-1,0-1 0,28-10 0,-19 5-1379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3-09-19T17:30:22.154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0 1 5,'15'-8'11,"-15"8"2,0 0-2,0 0-3,16-4 2,-16 4-1,0 0-1,0 0-1,0 0 1,0 0-2,16 10 0,-16-10 0,0 0-2,17 5 0,-17-5-1,20 6 1,-20-6-2,24 6 0,-10-2 0,1 2-1,1 0 0,1 0 0,-1 0 0,4-1 1,-3-1-1,3-1 1,-3-2-1,4 2 1,-2-1-1,1 0 0,4-1 0,-2 1-1,2 0 0,3-2 1,1 0-1,1 0 0,-1-2 0,5-1 1,-5 1-1,4-1 1,-1 1-1,-2 4 1,1-1 0,-1 1-1,-2 3 0,1 0 1,1 0-1,-5-1 0,5-1 0,-2-1 1,0-2-1,-1 0 0,3 0 1,-2 0-1,-1 0 0,3 2 0,-4 1 0,2 0 0,-1 0 0,3 0 0,0 1 0,0-3 1,1 1-1,1-2 0,1 0 1,-2-2-1,2 2 1,0 0-1,1 0 0,-1 2 1,-2 0-1,2-2 0,-1 0 1,2 0-1,3-2 0,-1-1 0,2-1 0,3 1 1,3 1-1,-1 2 0,5-1 1,-1 1-1,2 0 0,2 0 0,0-1 1,-1-1-1,1-3 1,0 1-1,0 1 1,-4 1-1,2 1 1,0 2 0,-1-1-1,0 4 1,-1-3-1,1 1 0,-3-4 1,6 1-1,-3-1 0,2-3 0,3 2 1,-4-1-1,5 2 0,-3 1 0,-1 1 0,1 1 0,-3-1 0,-2 2 0,-2-2 0,2 0 0,-5 0 0,2-2 1,-1 2-1,3 2 0,-1-2 2,-1 0-2,1 2 0,0-2 0,5 0 1,-1-4-1,1 1 0,2 0 0,4-1 1,-1 2-1,5-2 1,0 4 0,-4 2 0,1 0 0,-2 1-1,-3 1 1,-4 0 0,-2-1-1,-6-1 1,1 0-1,-1-1 0,-4 3 0,1-3 0,0 1 1,-3 1-1,2-1 0,-2 0 0,2 0-1,-5-2 1,4-2 0,-4 0 0,0-1 0,0-2 1,-2 1-1,1 1 0,-4 1 0,-5 0 0,0 1 1,-3 1-1,-1 0-1,-15 0 1,21 0 0,-21 0-1,24 1 1,-8-1-1,-2 0 0,5-1 0,1-1 0,0 0 0,3-1-1,-1 1 1,-2-4 0,-3 3-3,-1-2 1,2 3-5,-18 2-16,16-5-1,-16 5-2,0 0 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20-09-22T17:16:48.031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 contextRef="#ctx0" brushRef="#br0">37 40 0,'0'-12'78,"13"12"-31,-13-13-31,12 13 15,1 0-15,-13-12-16,12 12 47,1 0-16,-1 0 0,13 0 188,-12 0-125,-1 0-63,1 0-16,-1 0 1,1 0 0,-1 0-16,1 0 125,12 12-47,-13 1 16,1-13 15,-1 25-62,1-13 15,-13 1 63,0-1-109,12 1 0,-12-1 30,0 1-14,0-1-17,0 13 17,0-12-1,0-1 0,0 1 0,0-1 16,0 1-16,0-1 1,0 13-17,0-12 1,0-1 0,0 1 15,-12-13-16,12 12 1,-13-12 0,1 0-16,-1 0 31,13 13-31,-25-13 16,25 12-16,-12-12 15,-1 0-15,1 0 63,-1 0-16,1 0-16,-1 0-16,1 0 32,-13 0 78,12 0 110,1 0-63,-1 0-110,1 0 16,-1 0 813,1-12-860,-13-1-15,25 1-1,-13-1-15,1 1 94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3-09-19T17:30:24.505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0 118 36,'0'0'17,"0"0"1,0 0 1,0 0-7,0 0-2,0 0-2,0 0-3,0 0-2,0 0-1,0 0-1,0 0-1,0 0 1,0 0 0,0 0 0,0 0 1,16 6 0,-16-6 0,22 0-1,-22 0 1,29 4 0,-13-3-1,7-1 1,-3 3-1,5 1 1,-1-2-1,1-1 1,4 2 0,-2-3-1,4 0 1,-2-3 0,3 0 0,-2-2 0,6 0 0,-4 1 1,2 0-2,1 0 0,0 2 0,0 2 0,-1 0-1,0 2 0,0-1 0,-1-1 0,3 0 0,-4 0 0,0-1 1,2-1-1,-1 1 1,1-4 0,1 4-1,2-3 1,-2 1 0,4-1 1,1 1-1,-1 1 0,1 0 0,1-1 0,3-1 1,-2 0-1,3 0 0,-4-3 0,3 0 0,1 4 0,-4-3 0,3 1 0,-3 4-1,1 0 1,-2 1-1,-1-1 0,1-1 0,-2-2 1,6 3-1,-3-6 1,1 5 0,3-5 0,0 4 0,3-2-1,-3 5 1,0-3 0,-2 3-1,-2-1 1,-1 1-1,-3 0 1,-2 0-1,-5 0 0,1 0 0,-4 0 0,0 0 0,-1 0 0,0 0 0,-2-2 0,-2 2 1,2 0-1,-1 2 0,3-2 0,-1 1 0,1 2 0,0-3 1,-2 3-1,3 1 1,-1-1-1,3 2 0,-4-1 1,2 1-1,2 2 0,2-2 0,3 2 0,-1 0 0,3 0 0,-4-1 0,5 1 0,0 2 0,-1-4 0,1 4 1,0-1-1,2-2 0,-1-1 0,4 1 0,-5-2 0,3-2 1,-1 0-1,-1-4 0,1 0 0,1-2 1,-2 0-1,4 0 0,-3 1 0,-1 0 0,1 0 0,-1 0 0,-1 1 0,0 2 0,-2-1 0,-1-1 0,1-1 0,-3 1 0,2-2 0,0 1 1,-1 2-1,3 0 0,-3-1 0,1 2 0,0 2 0,1-2 0,-3 1 0,0 0 0,-1 1 0,-2-1 0,0-2 0,0 1 1,-2-2-1,0 1 0,0 0 0,-1 1 0,5 0 0,-2 1 0,1 2 0,0 2 0,1-2 0,1 1 1,-1-2-1,1 2 0,-2-3 1,1 1-1,-2-2 1,-1 1-1,0-1 1,-3 2 0,3-1-1,-1-1 1,0 2-1,2 0 1,3-2-1,2 0 0,3 2 0,-2-4-1,1 8-6,-8-6-15,-5-4-8,-2 2 0,-21 2-1,14-16-1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18T21:23:36.770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18T21:23:38.324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18T21:23:38.325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18T21:23:45.149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1 121 0,'12'0'219,"35"0"-219,-23 0 15,12 0-15,-1-12 16,-23 0-16,11 12 15,-11 0-15,12 0 16,0 0-16,-13 0 16,1 0-16,0 0 15,12 0 1,-1 0-16,13 0 16,-25 0-16,1 0 15,12 0 1,-12 0-1,11 0-15,-11 0 16,0 0-16,0 0 16,0 0-16,-1 0 31,1 0-31,0 0 16,12 0-1,-13 0 1,1 0-16,0 0 15,0 0 1,0 0 0,0 0-1,-12-12-15,23 12 16,-11 0-16,12 0 16,-13 0-1,1 0 1,24 0-1,-13 0-15,13 0 16,-24 0 15,-1 0-31,1 0 16,0 0-16,12 0 16,-13 0-1,1-12-15,0 12 0,0 0 16,0 0-16,0 0 15,11 0 1,-11 0 0,0 0-16,0 0 15,-1 0 1,1 0-16,24 0 16,-13 0-1,13 0 1,-24-11-16,-1 11 15,25-24 1,-24 24 0,-1 0-16,1 0 15,0 0 1,0 0 0,0 0-16,11 0 15,-11 0 1,0 0-1,0 0 1,0 0 0,-1 0-16,1 0 15,12 0-15,-12 0 16,-1 0 0,1-12-16,0 12 15,0 0 1,0 0-16,0 0 15,11 0 1,1 0 0,11 0-1,-23 0-15,0 0 16,0 0-16,-1 0 16,1 0-16,0 0 15,12 0-15,-12 0 16,11 0-16,13-12 15,-25 12 1,1 0-16,0 0 0,0 0 16,23 0-1,-23 0-15,0 0 16,23 0 0,-11 0-1,11 0 1,-11 0-1,12 0-15,-25 0 16,1 0-16,0 0 16,0 0-1,0 0 1,11 0 0,-11 0-1,0 0 1,0 0-1,-1 0-15,1 0 16,0 0-16,12 0 31,-12 0-31,-1 0 16,1 0 0,12 0-16,-1 0 15,-11 0-15,0 0 16,0 0-1,0 0 1,0 0-16,23 0 31,-23 0-31,0 0 16,-1 0-16,1 0 16,0 0-16,0 0 15,23 0-15,-23 0 16,0 0-1,0 0-15,0 0 16,11 0-16,-11 0 16,12 0-1,-13 0 1,1 0-16,12 0 16,-12 0-16,-1 0 15,1 0 1,12 0-1,-12 0 1,11 0-16,-11 0 16,0 0-1,0 0-15,0 0 16,-1 0-16,1 0 16,12 0-1,-12 0-15,0 0 16,-1 0-1,1 0 1,0 0-16,0 0 16,11 0-16,-11 0 15,0 0-15,0 0 16,0 0-16,23 0 16,-11 0-16,11 0 15,-23 0 1,12 0-16,-13 0 15,1 0-15,12 0 16,-12 0-16,-1 0 0,1 0 16,0 12-1,0-12 1,0 0-16,11 0 16,-11 0-1,0 0 1,0 12-16,0-12 15,-1 0-15,-11 24 16,12-24-16,12 0 16,-12 0-1,0 0 1,-1 0 0,1 0-1,0 0 1,0 11-16,11-11 15,-11 0-15,0 12 16,0-12 0,0 0-16,-1 0 15,1 0-15,0 0 16,12 0-16,-12 0 16,-1 0-16,1 0 15,0 0-15,0 0 16,23 0-16,-23 0 0,0 12 15,11-12-15,13 0 16,-1 0-16,-11 0 16,11 0-16,-23 0 15,0 0-15,12 0 16,11 12 0,-23-12-16,0 0 15,23 0 1,-23 0-16,0 0 15,0 0-15,-1 0 16,1 0-16,12 0 16,-12 0-1,0 0-15,-1 0 16,1 0-16,0 0 16,0 0-16,11 0 15,-11 0 1,12 0-16,-12 0 15,-1 0-15,25 0 16,-12 0-16,-1 0 16,1 0-16,-12 0 0,-1 0 15,1 0 1,24 0-16,-13 0 16,13 0-16,-13 0 15,13 0-15,-24 0 16,-1 0-16,25 0 15,-12 0-15,-13 0 16,13 0-16,-12 0 16,0 0-16,-1 0 0,1 0 15,0 0 1,0 0-16,11 0 16,-11 0-1,12-12 1,-12 12-1,0 0-15,11 0 16,-11 0 0,0 0-1,0 0-15,-1 0 16,1 0-16,24 0 16,-24 0-16,-1 0 15,13 0-15,0-12 16,-13 12-16,1 0 15,0 0-15,12 0 16,11 0-16,1 0 16,-13 0-16,13 0 15,-13 0-15,-11 0 16,0 0 0,11 0-1,-11 0-15,12 0 16,11 0-1,-23 0-15,0 0 16,0 0-16,0 0 16,-24 12 249,0-12-249,0 0-16,-23 0 16,11 0-1,-47 0-15,36 0 16,11 0-16,-11 12 15,23 0-15,0-12 16,-23 0-16,23 0 16,0 0-16,-23 23 0,11-23 15,12 0 1,0 0-16,-11 0 16,11 0-1,0 0 1,0 0-16,0 0 15,1 0 1,-1 12 0,0-12-16,-12 0 15,13 0-15,-1 0 16,0 0 0,0 0-16,0 0 15,-23 0 1,11 0-1,-11 0 1,23 0-16,0 0 0,-23 0 16,23 0-16,0 0 15,-12 0-15,-11 0 16,11 0-16,1 0 16,11 0-16,-12 12 15,13-12-15,-1 0 16,-12 0-16,12 0 0,0 0 15,1 0 1,-1 0 0,0 0-16,0 0 15,-11 12 1,11-12 0,0 0-1,0 0 16,0 0-31,0 0 32,1 0-17,-1 0 17,-12 0-17,24 11 1,-12-11 15,1 0-31,11 12 16,-12-12-1,0 0-15,0 0 16,0 0 0,-11 0-1,11 0 1,0 24-1,0-24 1,0 0 0,1 0-16,-1 0 15,-12 0 1,12 0-16,1 0 16,11 12-16,-12-12 15,0 0-15,0 0 16,0 0-16,-11 0 15,11 0-15,-12 0 16,-11 0-16,23 0 16,0 0-16,-11 0 0,11 0 15,-12 0-15,12 0 16,0 0-16,1 0 16,-1 0-16,0 0 15,0 0 1,-11 12-1,11-12-15,0 0 16,0 0-16,0 0 16,1 0-1,-1 0 1,-12 0-16,12 0 16,0 0-1,1 0 1,-1 0-16,0 0 15,0 0 1,0 0-16,-11 0 16,11 0-1,0 0-15,12 11 16,-12-11-16,1 0 16,-25 0-16,24 0 15,0 0 1,-11 0-16,11 0 15,-12 0 1,13 0 0,-1 0-16,-12 0 15,12 0 1,-11 0-16,11 0 16,-12 0-16,12 0 15,-23 0-15,11 0 16,13 0-16,-1 0 0,-24 0 15,13 0 1,-1 0 0,12 0-16,0 0 15,1 0-15,-1 0 16,0 0 0,0 0-16,-11 0 15,11 0 1,0 0-16,0 0 15,0 0 1,0 0 0,1 0-16,-13 0 15,12 0 1,0 0-16,1 0 16,-1 0-1,0 0-15,0 0 16,0 0-1,-11 0-15,11 0 16,0 0-16,0-11 16,0 11-16,1 0 15,-25 0-15,24 0 0,1 0 16,-1 0-16,0 0 16,-24 0-16,25 0 15,-13-12-15,12 12 16,-35 0-16,35 0 15,-23 0-15,-1-24 16,24 24-16,1 0 16,-13 0-16,12 0 15,-11 0-15,11 0 0,0 0 16,0 0-16,0 0 16,0 0-1,1 0-15,-13 0 16,12 0-1,0 0 1,1 0-16,-1 0 16,0-12-1,0 12 1,-11 0-16,11 0 16,0 0-1,0 0 1,0 0-16,0 0 15,1 0 1,-25 0-16,24 0 0,1 0 16,-1-12-16,0 12 15,-23 0-15,23 0 16,0 0-16,-35 0 16,35 0-16,-12 0 15,-11 0-15,-1 0 16,24 0-16,1 0 0,-1 0 15,0 0-15,0 0 16,0 0-16,1 0 16,-13 0-1,12 0 1,0 0-16,1 0 16,-1 0-1,-24 0 1,24 0-16,1 0 15,-1 0 1,0 0-16,0 0 16,0 0-1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18T21:23:50.332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96 0,'24'0'375,"-1"0"-375,-11 0 16,0 0-1,0 0-15,0 0 16,23 0-16,-11 0 15,-1 0-15,-11 0 16,0 0-16,0 0 16,0 0-16,-1 0 15,1 0-15,12 0 16,-12 0-16,0 0 16,-1 0-16,1 0 15,0 0-15,23 0 16,-11 0-1,-12 0 1,12 0 0,-13 0-16,1 0 15,0-12 1,0 12 0,23 0-1,-23 0 1,0 0-16,0 0 15,-1 0-15,1 0 0,0 0 16,24 0 0,-25 0-1,1 0-15,0 0 16,0 0-16,11 0 16,1 0-1,-12 0-15,11 0 16,1 0-1,-12 0-15,12 0 16,11 0 0,-23 0-16,0 0 15,-1 0-15,1 0 16,0 0-16,12 0 16,-1 0-1,-11 0 1,0 0-16,0 0 0,11 0 15,-11 0-15,12 0 16,-12 0-16,-1 0 16,1 0-1,12 0 1,-12 0-16,-12-12 16,12 12-16,-1 0 15,1 0-15,0 0 16,0 0-1,11 0-15,-11 0 16,0 0 0,0-12-16,0 12 15,-1 0 1,1 0-16,12 0 16,-12 0-16,0 0 15,-1 0-15,1 0 16,0 0-16,23 0 15,-11 0-15,12 0 16,-25 0-16,13 0 16,-12 0-16,11 0 15,-11 0-15,0 0 0,0 0 16,0 0-16,-1 0 16,1 0-16,12 0 15,-12 0-15,0-12 16,-1 12-16,1-23 15,0 23-15,0 0 16,11 0-16,-11 0 16,0 0-1,0 0-15,11 0 16,1 0 0,-12 0-16,0 0 15,0 0-15,-1 0 16,1 0-1,0 0 1,0 0-16,11 0 16,-11 0-1,0 0 1,0 0-16,0 0 16,0 0-1,-1 0-15,13 0 16,0 0-16,11 0 15,-23 0 1,11-12-16,-11 12 16,24 0-16,-13 0 15,13 0-15,-24 0 16,23-12-16,-23 12 16,11 0-16,-11 0 15,0 0-15,24 0 16,-13 0-16,-11 0 0,23 0 15,-23 12-15,12-12 16,11 0 0,-35 12-16,12-12 15,0 0-15,0 11 16,11-11-16,-11 0 16,0 0-1,0 0-15,0 0 16,-1 0-1,1 0-15,12 24 16,-12-12-16,0-12 16,-1 0-1,1 0 1,0 0-16,0 0 16,0 0-16,11 0 15,1 0-15,-12 12 16,-1-12-16,1 0 15,24 0-15,-13 0 16,1 0 0,-12 0-1,0 0-15,-1 0 0,1 12 16,0-12-16,24 0 16,-25 0-16,1 0 15,0 0-15,0 0 16,0 0-16,-1 0 15,13 0 1,-12 0-16,0 0 31,-1 0-31,1 0 16,0 0 0,0 0-16,12 0 15,-13 0-15,1 0 16,0 0-1,0 0 1,0 0 0,-1 0-16,13 0 15,-12 0 1,0 0 0,-1 0-1,1 0 16,0 0-15,0 0 15,12 0-31,-13 0 16,1 0-16,0 0 16,0 0-1,0 0 48,-1 11-63,1-11 15,12 0-15,-12 0 16,0 0 31,11 0-32,-11 0-15,23 0 16,-23 0-16,12 0 16,-1 0-16,-23 12 15,12-12-15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18T21:23:56.793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817 0 0,'-12'0'484,"0"0"-484,0 0 16,-23 0 0,23 0-16,0 0 15,0 0-15,0 0 16,1 0-16,-1 0 0,-12 0 16,12 0-1,1 0 1,-1 0-16,0 0 15,0 0 1,0 0 15,-11 0-31,11 0 16,0 0 0,0 0 15,0 0-16,1 0 17,-1 0-17,0 0 1,-12 0-16,13 0 16,-1 0-1,0 0 16,0 0-31,0 0 16,1 0-16,-13 0 16,12 0-1,0 0 1,0 0-16,1 0 16,-1 0-1,0 0 1,-12 0-16,13 0 62,-1 0-46,0 0 0,0 0-16,0 0 15,0 0-15,-11 0 16,11 0-1,0 0 1,0 0-16,1 0 16,-1 0 46,0 0-31,0 0-31,-11 0 16,11 0 0,0 0-1,0 0-15,0 0 16,0 0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18T21:23:59.942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874 8 0,'-24'0'297,"13"0"-282,-25 0-15,24 0 16,-11 0-16,11 0 16,0 0-16,-23 0 15,23 0-15,0 0 0,-23 0 16,23 0-16,0 0 15,0 0-15,0 0 16,0 0-16,1 0 16,-13 0-16,12 0 15,0 0 1,1 0-16,-1 0 0,0 0 16,0 0-1,0 0-15,-11 0 31,11 0-31,0 0 16,0 0 0,0 0-1,1 0-15,-1 0 16,-12 0-16,12 0 16,1 0-1,-1 0 16,0 0-15,0 0 0,0 0-16,-11 0 15,11 0-15,0 0 16,0 0-16,-11 0 16,-1 0-16,12 0 15,0 0-15,1 0 16,-1 0-1,0 0-15,0 12 16,0-12 15,-11 0-15,11 23 0,0-23-1,0 0-15,0 0 16,1 0-1,-1 0 1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18T21:26:19.892"/>
    </inkml:context>
    <inkml:brush xml:id="br0">
      <inkml:brushProperty name="width" value="0.08167" units="cm"/>
      <inkml:brushProperty name="height" value="0.081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3876367-1EBE-496D-9C4D-FB2D6EC0FE3B}" emma:medium="tactile" emma:mode="ink">
          <msink:context xmlns:msink="http://schemas.microsoft.com/ink/2010/main" type="inkDrawing" rotatedBoundingBox="4261,16578 12652,15948 12711,16736 4320,17366" semanticType="callout" shapeName="Other">
            <msink:sourceLink direction="with" ref="{CCFFD0E2-7D4D-477C-B0CD-36110017AEB5}"/>
          </msink:context>
        </emma:interpretation>
      </emma:emma>
    </inkml:annotationXML>
    <inkml:trace contextRef="#ctx0" brushRef="#br0">922 450 0,'12'0'219,"-1"0"-219,25 0 16,-24 0-16,11 0 15,13 0-15,-24 0 0,11 0 16,13 0-16,-1 0 15,-11 0-15,11 0 16,-11 0-16,11 0 16,-11 0-16,47 0 15,-36 0-15,-11 0 16,35 0-16,-36 0 0,-11 0 16,36 0-16,-37 0 15,25 0-15,-13 0 16,13 0-16,-24 0 15,0 0-15,23 0 16,-11 0-16,11 0 16,-23 0-16,11 0 15,13 0-15,-12 0 0,11 0 16,0 0-16,13 0 16,-25 0-16,13 0 15,11 0-15,-12 0 16,1 24-16,-12-24 15,11 0-15,-11 0 16,11 12-16,-23-12 16,23 12-16,-23-12 15,12 23-15,-12-23 0,11 12 16,1-12-16,-12 0 16,23 0-16,-23 0 15,11 0-15,13 0 16,-12 0-16,11 0 15,0 12-15,-11-12 16,47 0-16,-36 0 0,36 0 16,-47 23-16,11-23 15,-11 0-15,11 0 16,1 0-16,-13 0 16,13 12-16,-12-12 15,11 0-15,-23 0 16,23 0-16,-11 0 15,11 0-15,-11 0 0,11 0 16,13 0 0,-13 0-16,-11 0 0,11 0 15,-11 0-15,11 0 16,36 0-16,-24 0 16,12 0-16,-11 0 15,-25 0-15,36-23 16,-35 23-16,0 0 0,-1 0 15,1 0-15,0 0 16,-1-12-16,-11 12 16,23 0-16,-23 0 15,12 0-15,11 0 16,1 0-16,-13 0 16,13 0-16,35 0 15,-48 0-15,25 0 0,11 0 16,12 23-16,-1-23 15,-46 0-15,35 0 16,-12 0-16,-11 0 16,11 0-16,-23 0 15,11 0-15,-11 0 16,11 0-16,1 0 16,11 12-16,-12 12 0,-11-24 15,47 0-15,-12 0 16,0 0-16,12 0 15,-12 0-15,12 0 16,-48 0-16,37 0 16,-37 0-16,13 0 15,11 0-15,-35 0 16,23 0-16,-11 0 16,11 12-16,12-12 0,-11 0 15,-12 0-15,11 0 16,59 0-16,-46 0 15,23 0-15,-1-12 16,1 12-16,0 12 16,-35-12-16,-13 0 15,36 0-15,-35 0 16,23 0-16,-23 0 0,0 0 16,23 0-16,-12 0 15,-23 0-15,35 0 16,-23 0-16,35-24 15,12 24-15,-24 0 16,24-12-16,-24 12 16,12 0-16,-35 0 15,11-23-15,1 11 0,-13 12 16,13 0-16,-24 0 16,0 0-16,-1 0 15,1 0 1,12 0-1,-12 0-15,-1-12 16,1 12 0,0 0-1,0 0 1,-12-12 0,12 12-1,0 0 1,11 0-1,-11-12-15,12-11 16,-13 23-16,13 0 16,-12-12-16,0 12 15,11-12-15,13 12 16,-24 0 0,-1 0-16,25-12 15,-13 12-15,13 0 16,-1-23-16,-11 23 0,11-12 15,-23 0-15,0 12 16,0 0-16,23-12 16,-23 12-16,0-12 15,0 12 1,23 0 0,-23-23-16,0 23 15,0-12-15,-1 12 16,1 0-1,0 0 1,12 0 0,-13-12-16,-11 0 15,12 12-15,0-11 16,0 11-16,0 0 16,0-12-16,-1 0 968,13-12-952,-12 24-16,0-12 0,11 1 16,1 11-16,-12-12 15,-1 0-15,1 12 16,0 0-16,0-12 15,0-11 1,11 23-16,-11 0 16,0-12-16,0 12 15,0 0-15,-1-12 16,1 12 0,-12-12-16,12 0 15,12 12-15,-12 0 31,-1-11-31,1 11 32,0-12-32,0 12 15,0 0-15,-12-12 16,23 12 0,-11-24-16,0 24 31,0-12-31,-12 1 15,11 11 1,1 0-16,-12-12 0,12 0 16,12 12-16,-12 0 15,-1 0 1,-11-12 0,12 0-16,0 12 31,0 0 219,0 0-250,-12-23 15,35 23-15,-35-12 16,12 12-16,0-12 16,-1 12 31,1 0-32,0-12-15,12 0 16,-12 12-16,-1 0 15,1 0 1,0 0-16,-12-11 16,12 11-16,0 0 15,11-12 17,-11 12-1,0 0-16,0-24-15,0 24 16,-1-12-16,25 12 16,-24 0-1,-1 0-15,-11-11 0,12 11 16,0-12-16,0 12 31,11 0-31,-23-12 16,12 0-1,0 12-15,0-12 16,0 12 0,-12-23-16,12 23 0,-1 0 31,-11-12-31,12 12 16,12 0-16,-24-12 15,12 12 1,-1 0-16,-11-12 31,12 12 672,0-12-687,0 12-1,0 0 32,11-11-47,-11 11 16,0 0 15,0 0 204,0-12-220,23-12-15,-23 24 16,0-12-16,-12 1 1172,11-1-1110,-11 0 16,12 12 157,-12-12-204,12 12-15,0-12 374</inkml:trace>
  </inkml:traceGroup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18T21:25:52.871"/>
    </inkml:context>
    <inkml:brush xml:id="br0">
      <inkml:brushProperty name="width" value="0.08167" units="cm"/>
      <inkml:brushProperty name="height" value="0.081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A839F18-DFB4-40D6-899A-62727F931A4B}" emma:medium="tactile" emma:mode="ink">
          <msink:context xmlns:msink="http://schemas.microsoft.com/ink/2010/main" type="inkDrawing" rotatedBoundingBox="13279,14792 20499,14702 20521,16499 13302,16590" semanticType="enclosure" shapeName="Other"/>
        </emma:interpretation>
      </emma:emma>
    </inkml:annotationXML>
    <inkml:trace contextRef="#ctx0" brushRef="#br0">118 0 0,'12'0'219,"-1"0"-219,1 0 31,0 0-31,0 0 32,0 0-17,-1 0 1,13 0 0,-12 0 15,0 0-16,0 0 1,-1 11-16,1-11 31,0 0-15,12 0 31,-13 0-32,1 0 32,0 0-47,0 0 32,0 0-17,0 0 1,11 0-1,-11 0 1,0 0 0,0 0-1,-1 0 1,1 0 0,0 0-16,12 0 15,-13 0-15,1 0 16,0 0-1,0 0 1,0 0-16,23 0 16,-23 0-16,0 0 15,0 0 1,-1 0-16,1 0 16,0 0-16,12 0 15,-13 0-15,1 0 16,0 0-16,0 0 15,0 0-15,23 0 16,-11 0 0,11 0-1,-23 0-15,0 0 16,0 0-16,0 0 16,11 0-16,-11 0 15,0 0 1,0 0-16,-1 0 15,1 0-15,0 0 16,0 0 0,23 0-1,-11 0 1,0 0 0,-13 0-16,1 0 0,0-11 15,12 11 1,-1 0-1,-11 0-15,0 0 16,0 0-16,11 0 16,1 0-16,0 11 15,11-11-15,-23 12 16,35-12-16,-35 0 16,35 0-16,-35 0 0,12 0 15,11 0-15,-35 12 16,24-12-16,11 0 15,-23 0-15,0 12 16,11-12-16,13 0 16,-24 0-1,-1 0-15,25 0 16,-36 12-16,23-12 0,-11 11 16,0-11-16,24 0 15,-25 0-15,13 0 16,-12 0-16,11 24 15,-11-24-15,12 0 16,-12 0-16,0 0 16,-1 0-16,13 12 15,0-12-15,-13 0 16,37 0-16,-37 0 0,37 0 16,-13 0-16,-11 0 15,11 0-15,-11 0 16,-12 0-16,11 0 15,1 0-15,11 0 16,-23 12-16,0-12 16,0 0-16,0 0 0,11 0 15,13 0-15,-24 0 16,-1 0-16,25 0 16,-24 0-16,-1 0 15,13 0-15,11 0 16,-23 0-16,0 0 15,24 0-15,-13 0 16,13 0-16,-25 0 16,13 0-16,35 0 15,-35 0-15,23 0 16,-12 0-16,-23 0 16,24 0-16,-13 0 15,13 0-15,-13 0 16,13 0-16,-24 0 0,11 0 15,-11 0-15,24 0 16,-25 0-16,1 0 16,0 0-16,0 0 15,11 0-15,-11 0 16,0 0 0,0 0-16,0 0 15,23 0 1,-23 0-16,0 0 15,0 0-15,-1 0 16,25 0-16,-24 0 16,-1 0-16,13 0 15,12 0-15,-13 0 16,36 0-16,-12 0 0,-23 0 16,35 0-16,-35 0 15,-12 0-15,23 0 16,-11 0-16,11 0 15,-23 0-15,0 0 16,23 0-16,-11 0 16,11 0-1,1 0 1,-13 0 0,13 0-1,-13 0 1,13 0-16,-24 0 15,35 0-15,-23 0 16,11 0-16,36 0 16,0 0-16,0 0 15,-36 0-15,36 23 16,-24-23-16,0 0 0,-11 0 16,-12 0-16,11 0 15,0 0-15,-23 0 16,0 0-16,0 0 15,0 0-15,-1 0 16,1 0 0,12 0-1,-12 0 1,0 0-16,-1 0 16,13 12-1,0-12-15,-13 0 16,13 0-16,-12 0 15,23 0-15,-11 0 16,0 0-16,-1 0 0,13 0 16,-13 0-16,13 0 15,-24 0-15,-1 0 16,13 0-16,11 0 16,-23 0-16,12 0 15,-1 0-15,1 0 16,12 0-16,-25 0 15,13 0-15,-12 0 16,0 0-16,23 0 0,-23 0 16,12 12-16,-1-12 15,1 0-15,11 0 16,-11 0-16,23 0 16,12 0-16,-12 0 15,-11 0-15,35 0 16,-48 0-16,13 0 0,-24 0 15,-1 0-15,1 0 16,0 0 0,24 0-1,-13 0-15,-11 12 16,23-12-16,-11 23 16,11-23-16,1 0 15,11 0-15,-23 0 0,11 0 16,-23 12-16,23-12 15,13 12-15,-13 0 16,-11-12-16,47 0 16,-24 0-16,12 0 15,-12 23-15,1-23 16,-13 0-16,0 12 16,-23-12-16,0 12 15,0-12-15,0 0 0,23 0 16,-23 24-16,0-24 15,0 0 1,-1 0-16,-11 12 16,12-12-16,0 0 15,-12 11-15,24-11 16,-13 0-16,1 12 0,0 0 16,0-12-1,0 0-15,23 12 16,-23 11-16,0-11 15,23 0-15,-23-12 16,0 0-16,0 0 16,-12 12-1,0 0 17,0-1 30,0 1-62,11-12 16,-11 24-16,12-12 0,0-12 15,-12 23-15,24-11 16,-12 0-16,-12 23 16,11-23-16,1 0 15,-12 0 1,0 0-16,0 11 47,0-11 0,0 0-16,0 0-31,0 0 15,0-1-15,0 25 0,0-24 16,0-1-16,0 13 16,0-12-16,0 12 15,0-13 1,0 1-16,0 0 16,0 0-1,0 0 1,0-1-16,-12 13 0,12-12 15,0 11-15,0-11 16,-23 24-16,23-13 16,0-11-16,-12 24 15,12-25 1,0 1-16,0 0 31,-12-12-31,12 24 47,-12-24-31,0 12 15,1-1-15,-1-11-16,-12 12 15,24 0-15,-12-12 16,1 12-16,11 0 15,-12-12-15,0 23 16,0-11 0,0-12-16,-11 0 15,11 0 1,12 12 0,-12-12 15,0 12 0,0-12-15,1 0-1,11 11 1,-12 1 0,-12-12-1,24 12-15,-12-12 16,1 0-16,11 12 15,-12-12 1,0 0-16,0 0 16,12 24-1,-12-24-15,-11 11 16,11-11 0,0 0-1,0 0-15,12 12 16,-23 0-16,-1-12 15,12 0-15,0 0 16,1 12-16,-13-12 0,0 0 16,12 12-16,1-12 15,-1 23-15,-12-23 16,1 12-16,11-12 16,0 0-16,0 0 15,0 12-15,1-12 16,-1 12-16,0-12 0,-12 0 15,12 11 1,1 1-16,-1-12 16,0 0-16,0 0 15,12 12-15,-12-12 16,-11 24-16,11-24 16,0 0-1,0 12-15,0-12 0,-23 11 16,23 1-1,0 0 1,-11-12 0,11 12-16,-12-12 15,13 12-15,-1-12 16,0 23-16,0-11 16,0-12-16,0 12 15,-23-12-15,0 12 16,23-12-16,0 0 15,-12 0-15,13 0 16,-13 12-16,12-12 16,0 0-16,-11 0 15,11 23 1,-12-23-16,12 0 16,1 0-16,-1 0 15,0 0 1,0 0-16,0 12 15,0-12 1,-11 0-16,11 0 16,0 0-1,0 0-15,1 0 16,-1 0-16,0 0 16,-12 0-1,13 0-15,-13 0 16,12 0-1,0 0 1,-11 0-16,11 0 16,-12-12-16,12 12 15,1 0-15,-13 0 0,12 0 16,0-12-16,1 12 16,-25-11-16,12 11 15,-11 0-15,23 0 16,-11 0-16,11 0 15,-24 0-15,24-12 16,1 12-16,-13 0 0,0 0 16,13 0-16,-13-12 15,12 12-15,-11 0 16,11 0-16,0 0 16,0 0-16,0 0 15,0 0 1,1 0-16,-1 0 15,-12 0 1,12 0-16,1 0 16,-1 0-1,0 0-15,0 0 16,0 0 0,-11 0-16,11 0 15,0 0-15,0 0 16,-11-24-1,-13 24 1,1 0 0,23 0-16,0 0 15,-12 0-15,13 0 16,-13 0-16,12 0 16,0 0-16,1 0 15,-1 0-15,-24 0 0,25 0 16,-1 0-16,-12 0 15,-11-12-15,-1 12 16,24 0-16,1 0 16,-13 0-16,12 0 15,-11 0-15,11 0 16,0 0-16,0 0 16,0 0-16,0 0 15,1 0-15,-25 0 16,24 0-1,1 0-15,-13 0 16,0 0 0,12 0-1,1 0-15,-1 0 16,-12 0-16,1 0 0,11 0 16,12 12-1,-12-12-15,0 0 0,0 0 16,1 0-16,-1 0 15,-12 0 1,12 0-16,0 0 16,-11 0-16,-13 0 15,25 0-15,-1 0 16,-24 0-16,25 0 16,-1 0-16,-12 0 15,12 0-15,-11 24 16,-1-24-16,12 0 15,0 0-15,1 0 16,-1 0-16,-24 0 16,13 0-1,-13 0-15,24 0 16,1 12 0,-1-12-1,-12 0-15,12 0 16,1 0-1,-13 0 1,12 0-16,-12 0 16,13 0-1,-1 0-15,0 0 16,0 0 0,0 0-16,-23 0 15,23 0 1,0 0-1,1 0-15,-1 0 16,0 0 0,0 0-16,-12 0 15,13 0 1,-1 0-16,0 0 16,-12 0-16,1 0 15,11 0 1,-12 0-16,-11 0 15,23 0-15,0 0 16,-11 0-16,-1 0 16,12 0-16,0 0 15,1 0 1,-1 0-16,0 0 16,0 0-16,0 0 0,-11 0 31,11 0-31,0 0 0,0 0 15,0 0-15,1 0 16,-1 0 0,-12 0-16,12 0 15,1 0 1,-1 0 0,0 0-16,0 0 15,0 0-15,-11 0 16,11 0-1,0 0 1,0 0-16,0 0 16,1 0-1,-1 0 1,-12 0-16,12 0 16,0 0-16,1 0 15,-1 0 1,0 0-1,0 0-15,12 12 16,-12-12-16,-11 0 16,11 0-1,0 0-15,0 0 0,1 0 16,-25 0-16,12 0 16,13 0-1,-1 11-15,-12-11 16,12 0-16,1 0 15,-1 0-15,-12 0 16,1 0 0,11 0-16,0 0 15,0 0-15,0 0 16,0 0 0,1 0-1,-1 0-15,-12 12 16,12-12-1,1 0 1,-1 0-16,0 0 16,0 0-16,0 0 15,-11 0 1,11 0 0,0 0-1,0 0 1,0 0-1,1 0 1,-1 0 0,-12 12-1,12-12-15,1 0 32,-1 0-32,0 0 15,0 0 1,0 0-1,-11 0-15,11 0 16,0 0 0,0 0-1,0 0 1,1 0 0,-1 0-16,0 0 15,-12 0 1,13 0-1,-1 0-15,0 0 16,0 0 0,0 0-1,0 0-15,-11 0 16,11 0-16,0 0 16,0 0-1,1 0-15,-1 0 16,0 0-16,-12 0 15,12 0 1,1 0-16,-1 0 16,0 0-16,0 0 15,0 0-15,-11 0 16,11 0 0,0 0-1,0 0-15,1 0 16,-1 0 15,0 0-15,0 0-1,-12 0 1,13 0 0,-1 0-1,0 0 1,0 12-1,0-12-15,1 0 16,-13 0-16,12 0 16,0 0-1,12 12-15,-11-12 16,-1 0-16,0 0 16,0 0-1,-12 0 1,13 0-16,-1 0 15,0 0 1,0 0 15,0 0 1,1 0-17,-13 0-15,12 0 31,0 0-31,0 0 16,1 0 0,-1 0-1,0 0 1,0 0 0,-11 0-1,11 0 1,0 0-1,0 0 17,0 0-17,1 0 17,-1 0-17,-12 0 1,12 0-1,0 0 17,1 0-17,-1 0 17,0 0-32,12 23 15,-12-23-15,-11 0 16,11 0 15,0 0-15,12 12-1,-12-12-15,0 0 32,1 0 14,-1 0-30,-12 0 15,12 0-15,0 12 0,1-12-1,11 12 1,-12-12-1,0 0 1,0 0 31,0 0 15,-11 0-30,11 0-1,0 0 0,0 0-31,0 0 31,1 0-15,-1 0 31,-12 0-31,12 0-1,1 0-15,-1 0 78,0 0-62,0 0 0,0 0-1,-11 0 1,11 0-16,0 0 15,0 0 1,0 0 0,1 0-1,-1 0-15,-12 0 16,12 0 0,1 0-16,-1 0 31,0 0-31,0 0 15,0 0 1,12 11 0,-11-11-16,-13 0 15,12 0-15,0 0 16,0 12 0,1-12-16,-1 0 31,0 0-16,-12 0 32,13 0-15,-1 0-17,0 0 1,0 0-1,0 0 17,0 0 46,-11 0 16,11 0-79,0 0 16,0 0 32,1 0-32,-1 0 0,0 0 1,-12 0 61,13 0-61,-1 0-1,0 0-31,0 0 47,0 0-32,0 0 17,1 0-1</inkml:trace>
  </inkml:traceGroup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20-09-22T17:10:13.796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1CC94E8-6113-44A0-B4EC-1CA239C90D49}" emma:medium="tactile" emma:mode="ink">
          <msink:context xmlns:msink="http://schemas.microsoft.com/ink/2010/main" type="writingRegion" rotatedBoundingBox="2210,12305 4265,12269 4274,12822 2220,12858"/>
        </emma:interpretation>
      </emma:emma>
    </inkml:annotationXML>
    <inkml:traceGroup>
      <inkml:annotationXML>
        <emma:emma xmlns:emma="http://www.w3.org/2003/04/emma" version="1.0">
          <emma:interpretation id="{D11021EC-3006-4142-87A0-BAE9B9B284D2}" emma:medium="tactile" emma:mode="ink">
            <msink:context xmlns:msink="http://schemas.microsoft.com/ink/2010/main" type="paragraph" rotatedBoundingBox="2210,12305 4265,12269 4274,12822 2220,1285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5DF8747-D817-4D83-B174-018E1D2554D9}" emma:medium="tactile" emma:mode="ink">
              <msink:context xmlns:msink="http://schemas.microsoft.com/ink/2010/main" type="line" rotatedBoundingBox="2210,12305 4265,12269 4274,12822 2220,12858"/>
            </emma:interpretation>
          </emma:emma>
        </inkml:annotationXML>
        <inkml:traceGroup>
          <inkml:annotationXML>
            <emma:emma xmlns:emma="http://www.w3.org/2003/04/emma" version="1.0">
              <emma:interpretation id="{F534F1D1-0F11-4ED3-9F58-26586CE44605}" emma:medium="tactile" emma:mode="ink">
                <msink:context xmlns:msink="http://schemas.microsoft.com/ink/2010/main" type="inkWord" rotatedBoundingBox="3434,12284 4265,12269 4274,12822 3444,12837"/>
              </emma:interpretation>
              <emma:one-of disjunction-type="recognition" id="oneOf0">
                <emma:interpretation id="interp0" emma:lang="en-US" emma:confidence="0">
                  <emma:literal>not</emma:literal>
                </emma:interpretation>
                <emma:interpretation id="interp1" emma:lang="en-US" emma:confidence="0">
                  <emma:literal>tot</emma:literal>
                </emma:interpretation>
                <emma:interpretation id="interp2" emma:lang="en-US" emma:confidence="0">
                  <emma:literal>Not</emma:literal>
                </emma:interpretation>
                <emma:interpretation id="interp3" emma:lang="en-US" emma:confidence="0">
                  <emma:literal>Tot</emma:literal>
                </emma:interpretation>
                <emma:interpretation id="interp4" emma:lang="en-US" emma:confidence="0">
                  <emma:literal>tote</emma:literal>
                </emma:interpretation>
              </emma:one-of>
            </emma:emma>
          </inkml:annotationXML>
          <inkml:trace contextRef="#ctx0" brushRef="#br0">1252-150 0,'0'-13'532,"-13"13"-298,13 13-140,-12-13-79,12 12 142,0 1-126,0-1-16,0 13 1,0-12-16,0-1 172,0 1-141,0-1 0,0 1 110,0-1-125,0 1-1,0 12 32,0-13-16,0 1 110,0-1-125,0 1-16,0 0 187,0-1-171,0 13-1,0-12 17,0-1 155,0 1 32,0-1-203,0 1 124,0-1-109,12 13 94,1-12 32,12-1-126,-13 1 188,1-1-204,-1 1 1,1-1 187,-1-12-203,1 0 31,-1 25 16,13-25-31,-12 0 46,-1 0-30,-12 13-17,13-13-15,-1 0 110,1 0-1,-1 0-62,-12 12-47,25-12 0,-12 13 15,-1-13 1,1 0 0,-1 0-16,1 0 15,-1 0 63,14 0-46,-14 0-17,1 0 79,-1 0-63,1 0-15,-1 0 15,1 0-15,12 0-16,-13 12 15,1-12-15,-1 0 16,1 0-16,-1 0 16,1 0-16,-1 0 78,13 0 0,-12 0-78,-1 0 62,1 0-62,-1 0 16,1 0-16,-1 0 16,13 0-16,-12 0 62,-1 0-62,1 0 16,-1 0-1,1 0 1,-1 0 31,-12-12-47,25 12 16</inkml:trace>
          <inkml:trace contextRef="#ctx0" brushRef="#br0" timeOffset="-6139.73">1289-163 0,'-12'0'266,"12"13"-204,12-1-46,1-12 93,-1 0-46,1 0 15,-1 13-78,1-13 16,12 0 62,-13 0-63,1 0-15,-1 0 16,1 0 78,-1 0-16,1 0-63,12 0-15,-13 0 16,1 0 31,-1 0-16,1 0-31,-1 0 16,1 0-16,12 0 15,-12 0 79,-1 0-63,1 0 79,-1 0-95,1 0-15,-1 0 79,13 0-64,-12 0 79,-1 0-78,1 0-1,-1 0 1,1 0-1,-1 0 32,1 0-47,12 0 16,-13 0 0,1 0-1,-1 0-15,1 0 16</inkml:trace>
          <inkml:trace contextRef="#ctx0" brushRef="#br0" timeOffset="2652.42">1790-175 0,'0'12'250,"12"-12"-203,-12 13-31,13-13-16,-1 0 328,1 0-234,-1 0-47,-12 12-47,13-12 0,-1 0 93,13 0-61,-12 0-17,-1 0-15,1 0 31,-1 0 63,1 13-63,-1-13 32,13 0 62,-12 0-109,-1 0-1,1 0 1,-1 0-16</inkml:trace>
          <inkml:trace contextRef="#ctx0" brushRef="#br0" timeOffset="-45398.15">0 37 0,'13'0'610,"-1"0"-595,14 0 1,-14 0 15,1 0 79,-1 0-79,-12 25-31,13-25 0,-1 0 31,1 0-15,12 0 62,-25 13-78,12-13 16,1 0-1,-1 0 16,1 0-15,-1 0-16,-12 13 0,13-13 16,-1 0-16,13 0 93,-12 0-77,-1 0 0,1 0-1,-1 0 1,1 12-16,-1-12 47,13 0 0,-12 0-32,-1 0 1,1 0 0,-1 0 15,1 0 0,-1 0 47,13 13-78,-12-13 0,-1 0 16,1 0 31,-1 0-16,1 0 63,-1 0-63,14 0-31,-14 0 31,1 0-31,-1 0 16,1 0-16,-1 0 0,1 12 15,-1-12-15,13 0 16,-12 0 31,-1 0-31,1 0 15,-1 0 16,1 0-47,-1 0 93,13 0-77,-12 0 437,-1 0-437,1 0-1,-1 0 251,1 0-250,-1 0 156,13 0-157,-12 0 16,-1 0 63,1 0-78,-1 0 515,-12-12-437,0-1-63,0 1 47,0-1-15,-12-12-1,-1 12 1,13 38 452,0-12-499,0 0-16,13-13 16,-13 12-16,12 1 0,-12-1 31,0 1 625,0 12-640,13-13-16,-13 1 390,-13-13-374,1 0 0,-1 0-1,1 0-15,-13 0 16,12 0-1,1 0 1,12 12 0,-13-12-1,1 0 1,-1 13 0,1-13-16,-13 0 15,37 0 391,1 0-359,-1 0-31,1 0 15,-1 0 344,1 0-359,-13-13-16,12 13 15,-12-12-15,0-1 63,0-12-47,25 25 15,-25-12-16,0-1 142,13 13-157,-13-12 15,12 12 79,-12-13-78,13 13 156,-13-12-157,0-1 548,0-12-548,-13 12 1,1 1 15,-13 12 0,12-13-15,1 1 47</inkml:trace>
        </inkml:traceGroup>
      </inkml:traceGroup>
    </inkml:traceGroup>
  </inkml:traceGroup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18T21:24:47.581"/>
    </inkml:context>
    <inkml:brush xml:id="br0">
      <inkml:brushProperty name="width" value="0.08167" units="cm"/>
      <inkml:brushProperty name="height" value="0.081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9A7D9C3-ADFD-4DBF-B3B6-638C986FFBB7}" emma:medium="tactile" emma:mode="ink">
          <msink:context xmlns:msink="http://schemas.microsoft.com/ink/2010/main" type="inkDrawing" rotatedBoundingBox="14644,7180 15713,17309 13013,17594 11944,7465" semanticType="callout" shapeName="Other">
            <msink:sourceLink direction="from" ref="{F72AA796-D43C-4F8D-AF5F-A67EE1ACE38D}"/>
            <msink:sourceLink direction="to" ref="{BDDBF580-8AD4-44D0-8D98-8132074464DD}"/>
          </msink:context>
        </emma:interpretation>
      </emma:emma>
    </inkml:annotationXML>
    <inkml:trace contextRef="#ctx0" brushRef="#br0">15 2944 0,'0'12'265,"0"0"-249,12 12-16,-12-13 15,0 1 1,0 0 0,0 0-16,0 0 15,12 0 1,11-1 0,-23 25-16,0-24 15,0-1-15,12 25 0,0-13 16,-12 13-16,0-24 15,0 0-15,0 23 16,0-11-16,0 11 16,12-23-1,-12 0-15,0 0 16,0-1-16,0 1 16,0 12-1,0-12 1,11-1-16,-11 1 15,0 0-15,0 0 16,24 0-16,-24 11 16,0-11-16,0 0 15,0 0-15,0 0 16,0-1 46,0 1-30,0 12-32,12-12 15,-12-1-15,0 13 0,0-12 16,0 11-16,0 1 16,0-12-16,12 35 15,-12-11 1,0-25-16,0 13 15,0-12-15,0 23 16,0-23-16,0 0 16,0 0-16,0 0 0,0 23 15,0-23-15,11 11 16,-11-11-16,0 24 16,0-24-16,0-1 15,0 25-15,0-24 16,0-1-16,0 1 15,0 0-15,0 0 16,0 0-16,0 23 16,0-23-16,0 0 15,0 0-15,0-1 16,0 1-16,0 12 16,0-1-16,0 13 15,0-12-15,0 11 16,0-11-16,0 11 0,0-11 15,0-13-15,0 25 16,0-24-16,0 11 16,0 1-16,0-12 15,0 11-15,0-11 16,0 0-16,0 23 16,0-23-16,0 0 15,0 0-15,0 0 16,0 11-16,0-11 15,0 0-15,0 0 16,0 11-16,0 1 16,0-12-16,0 12 15,0 11-15,0-23 16,0 0-16,0 11 0,0 13 16,0-1-16,0-23 15,0 0-15,0 11 16,0-11-16,0 12 15,0-1-15,0-11 16,0 0-16,0 23 16,-23-11-16,23 12 15,0-1-15,0-11 16,0 23-16,0-12 0,-12-23 16,12 12-16,0-1 15,-12 1-15,12-12 16,-12 59-16,-11-48 15,23 13-15,-12-1 16,12-23-16,-12 12 16,12 11-16,0-11 0,0 11 15,0 1-15,0-25 16,0 13-16,0 12 16,0-25-16,0 13 15,-12-12-15,12 0 16,0 23-16,0-23 15,0 0-15,0-1 16,0 1-16,0 12 16,0-12-16,0 0 47,0-1-32,0 1 1,0 0-16,0 0 15,0 11-15,0-11 0,0 0 16,0 0 0,0 0-16,0 23 640,0-23-624,0 12-16,0 11 16,0-23-16,0 0 15,0 11 1,0-11-16,0 12 15,0-1-15,12 25 16,-12 11-16,0 35 16,0-47-16,0 48 0,0-48 15,0-11-15,0-13 16,0 13-16,0-13 16,0 13-16,0-24 15,0-1-15,0 1 16,0 12-1,0-12-15,0-1 16,0 13-16,24 35 0,-24-12 16,0 1-16,0 11 15,0-12-15,0 0 16,0 1-16,0-37 16,0 25-16,0-13 15,-12 13-15,12-1 16,0-23-16,0 0 0,0 12 15,0-1-15,-12 1 16,12 11-16,0-11 16,0 23-16,0-11 15,0-1-15,0-23 16,0 35-16,0 24 16,0-47-16,-12 11 15,12 12-15,0 1 16,0-13-16,0-11 0,0 11 15,0 0-15,0-11 16,0 12-16,0-25 16,0 13-16,0 11 15,0-11-15,0 0 16,0-1-16,0 13 16,0-13-16,0 13 15,0-13-15,0 25 16,0-13-16,0-23 0,0 35 15,0-35-15,0 35 16,0-35-16,0 24 16,0-25-16,0 1 15,0 12-15,-11-24 16,11 35-16,0-23 16,0 0-16,0 12 0,0-13 15,0 13-15,0-12 16,0 0-16,0 11 15,0-11-15,0 23 16,0 1-16,0-24 16,0 11-16,0-11 15,0 24-15,0-25 0,0 1 16,0 0-16,0 0 16,0 0-1,0 35 657,0 47-656,0-46-16,0-13 15,0 1-15,0-13 16,0 13-16,0-13 0,0 13 16,0-24-16,0-1 15,0 13-15,0 0 16,11-13-16,-11 13 15,0 11 1,0-23 0,0 0-16,0 0 47,0 0-47,12 0 15,-12 11-15,0 1 16,24 11-16,-24-11 15,12 35-15,-12-12 16,0 0-16,0 1 16,0-13-16,0 1 0,0-13 15,0-11-15,0 0 16,0 23-16,0-23 16,0 0-16,0 0 15,0 0 1,0 11-16,0-11 15,0 12-15,0 11 16,0-23-16,0 0 16,0 11-16,0 13 0,0-24 15,0-1-15,0 25 16,0-13-16,0-11 16,0 0-16,0 12 15,0-12-15,0-1 16,0 1-16,0 0 15,0 0 1,0 23 0,0-11-16,0 11 15,0-23-15,0 0 16,0 12-16,0 11 16,0-23-16,0 0 15,0 23-15,0-23 16,0 0-16,0 11 0,0 1 15,0-12-15,0 11 16,0 13 0,0-24-16,0-1 15,0 13-15,0-12 16,0 12-16,0-1 16,0-11-16,0 0 15,0 23-15,0-23 0,0 0 16,0 11-16,0 1 15,0-12 1,0 12 0,0 11-1,0-23-15,-12 0 16,12-1-16,0 1 16,0 24-16,0-13 15,0 13-15,0-13 0,0 13 16,0-13-16,0 1 15,0-12-15,0 0 16,0 0-16,0-1 16,0 1-16,0 24 15,0-25 1,0 1-16,0 0 16,0 0-1,0 0 1,0 11-16,0-11 15,0 0 1,0 0-16,0 0 16,0-1-1,0 1 32,0 0-16,12 12-31,-12-13 16,0 1-16,0 0 16,11 24-16,-11-13 15,0-11 1,0 0-16,0 11 1859,0-11-1562,0 0-281,0 0-16,0 0 15,0-1-15,0 1 16,12 0 0,-12 12-16,24-24 15,-24 12 235,12 11-234,-1-11-16,-11 35 16,0-35-16,12 23 15,-12-23-15,0 12 16,0 0-1,0-13-15,0 1 1204,0 0-1189,0 12-15,0 11 0,0-23 16,0 0-16,0 0 15,0 11-15,0-11 16,0 0-16,0 0 16,0-1-1,0 1 1,0 0-16,0 23 16,0-11-16,0 12 15,0-13-15,0 13 16,0-1-16,0-11 15,0-13-15,0 1 16,0 24-16,0-24 16,0-1-1,0 1 32,0 0-31,0 23-16,0-23 15,0 12-15,0 0 16,0-1-16,0-11 16,0 0-1,0 0 1,12-12 375,12 0-376,-12 0-15,-1 0 16,1 0-16,0-12 0,0 12 15,0 0 1,11 0 0,-11 0 62,0 0-63,0 0 1,0 0 15,-1-12-15,1 0-16,12 12 16,-12 0-16,-12-12 125,0 1-94,11-13 234,1 24-202,0 0-47,0 0-1,0-12 1,11 0-16,-11 12 15,0 0-15,-12-12 16,12 12 78,0 0-94,-12-11 15,11 11-15,1 0 16,0 0 0,12 0-16,-13 0 31,1 0-15,0 0 234,0 0-235,-12 11 1,12-11-1,-1 12-15,13-12 16,-12 0 0,0 0 15,0 0-31,-12 12 0,11-12 16,1 0-1,24 0 1,-13 0-1,-11 0 1,12 0-16,-12 0 16,-1 0-1,1 0 1,0 0 0,0 0-1,0 0-15,-12 24 16,11-24-1,13 0-15,-12 0 16,0 0 0,-1 0 15,1 0-31,0 0 16,0 0-1,12 0-15,-13 0 16,1 0-1,0 0-15,0 0 32,0 0-17,-1 0 1,13-12-16,-12 12 31,0 0-15,-1-12-1,1 12-15,0 0 32,0-12-17,12 12 1,-13 0 0,1 0-1,0 0 1,0 0-16,0 0 15,-1-12 1,1 12-16,12-11 16,-12 11-16,0 0 15,-1 0-15,1-12 16,0 12-16,0 0 16,11 0-16,1 0 0,11 0 15,-23 0 1,0 0-16,12-24 15,-12 24 1,11 0 0,1 0-1,-12 0-15,-1 0 16,1 0-16,12 0 16,-1 0-16,-11 0 0,0 0 15,0 0-15,12 0 16,-13 0-16,1 0 15,0 0 1,0-12-16,23 1 16,-23 11-16,0 0 15,0 0-15,0 0 16,23 0 0,-23 0-1,0 0-15,-1 0 31,1 0-31,0 0 16,0 0 0,11 0-16,-11 0 0,12 0 15,11 0 1,-11 0 0,11 0-16,-11 0 15,11 0-15,-11 0 16,12 0-16,-13 0 15,13 0-15,-1 0 16,-11 0-16,11 0 16,-23 0-16,0 0 15,23 0-15,-23 0 16,0 0 0,0 0-1,-1 0-15,1 0 16,0 0-1,24 0-15,-25 0 16,1 0-16,12 0 16,11 0-1,-23 0-15,0 0 16,0-12-16,11 12 16,1-24-1,11 24-15,-11 0 16,11 0-16,-23 0 15,0 0-15,0 0 16,0 0-16</inkml:trace>
  </inkml:traceGroup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18T21:24:33.949"/>
    </inkml:context>
    <inkml:brush xml:id="br0">
      <inkml:brushProperty name="width" value="0.08167" units="cm"/>
      <inkml:brushProperty name="height" value="0.081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72AA796-D43C-4F8D-AF5F-A67EE1ACE38D}" emma:medium="tactile" emma:mode="ink">
          <msink:context xmlns:msink="http://schemas.microsoft.com/ink/2010/main" type="inkDrawing" rotatedBoundingBox="14429,4417 14530,7407 12834,7464 12733,4474" semanticType="verticalRange" shapeName="Other">
            <msink:sourceLink direction="with" ref="{CA2174DF-8AB2-4F24-BF0F-0DEB00427EFD}"/>
            <msink:destinationLink direction="from" ref="{E9A7D9C3-ADFD-4DBF-B3B6-638C986FFBB7}"/>
          </msink:context>
        </emma:interpretation>
      </emma:emma>
    </inkml:annotationXML>
    <inkml:trace contextRef="#ctx0" brushRef="#br0">1433 62 0,'-24'0'218,"12"0"-218,0 0 16,1 0 0,-1-12-16,0 12 15,0 0 1,-12 0-16,13 0 15,-1 0 1,0 0 0,0 0-16,0 0 15,1 0 1,-1 0 0,-12 0-1,24-12 1,-12 12-1,0 0-15,1 0 16,-1 0 0,0 0 15,0 0-15,-11 0 30,11 0-14,0 0-17,0 0 1,0 0 0,1 0-16,-1 0 15,-12 0 1,12 0-16,0 0 15,1 0 1,-1 0-16,0 0 16,0 0-1,-11 0 1,11 0-16,0 0 16,-12 0-16,13 0 0,-1 0 15,-24 0 1,24 0-16,1 0 0,-1 0 15,0 0-15,-12 0 16,13 0-16,-1 0 16,0 0-1,0 0 1,0 0-16,0 0 16,-11 0-16,11 0 15,0 0 1,0 0-1,1 0 1,-1 0 15,0 0-15,-12 0 15,13 0-31,-1 0 31,0 0-31,0 0 32,0 0-17,0 0 17,1 0-17,-13 0 1,12 0-16,0 0 15,1 0-15,-1 0 16,0 0-16,0 0 0,-11 0 16,11 0-1,0 0-15,0 0 16,0 0 0,0 0 15,1 0-16,-13 0-15,12 0 16,0 0 0,1 0-16,-13 0 15,0 12-15,1-12 16,11 0-16,0 0 16,0 0-16,0 0 15,-11 0 1,23 12 46,-12-12-15,12 12-47,0-1 313,0 1-298,0 0 1,0 12-16,0-13 31,0 1-31,0 0 16,0 0-16,0 0 15,0 0-15,0 11 16,0-11 0,0 0-1,0 0-15,0-1 16,0 1-16,0 0 16,0 12-1,0-12 1,0-1-16,0 1 15,0 0 1,0 0 0,0 0-16,0 11 15,0-11-15,0 0 16,0 0 0,0-1-1,0 1-15,0 0 16,24 0-1,-13 23-15,-11-23 16,0 0-16,0 23 16,0-23-16,0 0 15,0 12-15,0 11 16,0-23-16,0 0 16,0 23-16,0-11 15,0-12-15,0-1 16,0 13-16,0-12 0,0 12 15,0 11 1,0-23-16,0 0 16,0-1-16,0 1 15,0 0-15,0 12 16,0-13 0,0 1-1,0 0-15,0 0 16,0 0-16,0 0 15,0-1 1,0 13 0,0-12-16,0 0 15,0-1 1,0 1 0,0 0-16,0 0 15,0 11-15,0-11 16,0 0-1,0 0 1,0 0 0,0 0-1,0-1 1,0 13 0,0-12-16,0 0 15,0-1-15,0 13 16,0 0-1,0-12-15,0-1 16,-23 1-16,23 0 16,0 0-1,0 0-15,0-1 16,0 13-16,0-12 16,0 0-16,0-1 15,0 13-15,0 0 16,0-12-16,0 11 15,0-11-15,0 0 16,-12 23-16,12-11 16,0 11-1,-12-35 1,12 12-16,0 0 0,0 0 16,0 11-16,0-11 15,0 0 1,0 12-16,0-13 15,0 13 1,0-12-16,-12 0 16,12 11-16,0-11 15,0 12-15,-11-12 16,11-1-16,0 1 16,0 0-16,0 0 15,0 0 1,0 11-1,0-11-15,0 0 32,0 0-17,0 0 1,0-1 0,0 1-16,0 0 15,0 12-15,0-13 16,0 13-16,0-12 15,0 0-15,0 11 16,0-11 0,0 0-16,0 0 15,0 0 1,0-1-16,0 1 16,0 12-1,0-12-15,0-1 16,0 1-1,0 0-15,0 0 16,0 0 0,0 11-1,0-11-15,0 0 16,0 0 0,0 0-1,0-1-15,0 1 47,0 0-31,0 12 15,0-13-31,0 1 16,0 0-1,0 0 1,0 0-16,0 0 15,0 11 17,0 1 171,0-12-188,0-1-15,0 25 16,0-24-16,0-1 0,-12 13 16,12 0-1,0-12-15,0-1 16,0 1-16,0 0 16,0 0-1,0 0 1,0 11-16,0-11 15,-24-12 1,24 12 62,0 0 438,0 0-282,12-12-234,-12 11 31,12-11 94,0 0-31,-12 12-94,11-12 110,-11 24-110,12-24 78,0 0 187,0 12-249,-12-1 0,23-11-1,-11 12 16,0-12 1,-12 12-32,12-12 15,0 0 110,-1 0-62,1 0-32,12 0-15,-12 0 15,0 0-15,-1 0 46,1 0-62,0 0 16,0 0-1,-12 12 1,12 0 0,11-12-16,-11 0 31,0 0-16,0 0 32,0 0-31,-1 0 0,1 0-16,12 0 31,-12 0-31,-1 0 234,1 0-187,0 0-16,0 0-31,0 0 16,11 0 0,-11 0 15,0 0-31,0 0 31,0 0-15,-1 0 15,1 0-15,0 0-1,12 0-15,-13 0 16,1 0-1,0 0 1,0 0 0,0 0-1,-1 0 1,13 0 0,-12 0-1,0 0 16,0 0-31,-1 0 16,1 0 0,0 0-1,12 0-15,-13 0 16,1 0 0,0 0-16,0 0 15,0-12 1,0 12 15,11 0-15,-11 0-1,0 0 1,0 0 15,-1 0-15,1 0-1,0 0 1,0 0 0,11 0-1,-11 0 1,0 0-16,0 0 31,0 0-15,0 0-1,-1 0-15,13 0 16,-12 0 0,0 0 15,-1 0-15,1 0-1,0 0 1,0 0-1,11 0-15,-11 0 16,0 0-16,0 0 16,0 0-1,0 0 17,-1 0-32,13 0 15,-12 0 1,11 0-16,-11 0 31,0 0-31,24 0 0,-25 0 16,1 0-16,12 0 15,11 0-15,-23 0 16,0 0 0,0 0-16,11 0 15,1 0 1,-12 0-1,0 0-15,-1 0 32,13 0-17,-12 0 17,0 0-32,-1 0 15,1 0-15,0 0 16,0 0-1,11 0 1,-11 0 0</inkml:trace>
  </inkml:traceGroup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18T21:27:05.712"/>
    </inkml:context>
    <inkml:brush xml:id="br0">
      <inkml:brushProperty name="width" value="0.08167" units="cm"/>
      <inkml:brushProperty name="height" value="0.081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6FED878-9D3B-45E7-996C-152F26A8993F}" emma:medium="tactile" emma:mode="ink">
          <msink:context xmlns:msink="http://schemas.microsoft.com/ink/2010/main" type="writingRegion" rotatedBoundingBox="21209,9799 22549,9926 22517,10267 21176,10139"/>
        </emma:interpretation>
      </emma:emma>
    </inkml:annotationXML>
    <inkml:traceGroup>
      <inkml:annotationXML>
        <emma:emma xmlns:emma="http://www.w3.org/2003/04/emma" version="1.0">
          <emma:interpretation id="{085CF29A-4ECA-46C9-BC09-166B469A8395}" emma:medium="tactile" emma:mode="ink">
            <msink:context xmlns:msink="http://schemas.microsoft.com/ink/2010/main" type="paragraph" rotatedBoundingBox="21209,9799 22549,9926 22517,10267 21176,1013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D174299-DDF4-4CE8-94F0-C77C5DFD4D6C}" emma:medium="tactile" emma:mode="ink">
              <msink:context xmlns:msink="http://schemas.microsoft.com/ink/2010/main" type="line" rotatedBoundingBox="21209,9799 22549,9926 22517,10267 21176,10139"/>
            </emma:interpretation>
          </emma:emma>
        </inkml:annotationXML>
        <inkml:traceGroup>
          <inkml:annotationXML>
            <emma:emma xmlns:emma="http://www.w3.org/2003/04/emma" version="1.0">
              <emma:interpretation id="{D2DA91A6-F969-4C97-936F-9F2F8637E075}" emma:medium="tactile" emma:mode="ink">
                <msink:context xmlns:msink="http://schemas.microsoft.com/ink/2010/main" type="inkWord" rotatedBoundingBox="21209,9799 22549,9926 22517,10267 21176,10139"/>
              </emma:interpretation>
              <emma:one-of disjunction-type="recognition" id="oneOf0">
                <emma:interpretation id="interp0" emma:lang="en-US" emma:confidence="0">
                  <emma:literal>now</emma:literal>
                </emma:interpretation>
                <emma:interpretation id="interp1" emma:lang="en-US" emma:confidence="0">
                  <emma:literal>m or r</emma:literal>
                </emma:interpretation>
                <emma:interpretation id="interp2" emma:lang="en-US" emma:confidence="0">
                  <emma:literal>nor v</emma:literal>
                </emma:interpretation>
                <emma:interpretation id="interp3" emma:lang="en-US" emma:confidence="0">
                  <emma:literal>m on</emma:literal>
                </emma:interpretation>
                <emma:interpretation id="interp4" emma:lang="en-US" emma:confidence="0">
                  <emma:literal>nor V</emma:literal>
                </emma:interpretation>
              </emma:one-of>
            </emma:emma>
          </inkml:annotationXML>
          <inkml:trace contextRef="#ctx0" brushRef="#br0">6722 1412 0,'0'-12'687,"12"1"-640,12-1-16,-24 0-15,12 12 0,-12-12-16,11 0 15,1 12 1,-12 12 484,12-12-469,-12 12 47,0 0-15,0 0-16,12 11-16,-12-11-16,0 0 1,0 0 0,0 0-1,0-1 1,0 1 0,12-12-1,-12 12 1,0 12-16,12-13 31,-12 1 0,0 0 47,0 0-78,23-12 94,-11 0 0,-12-12-47,12 0-16,-12 0-15,12 12-1,-12-23 1,0 11 0,11 12 15,-11-12 47,0 0-78,12 1 344,0 11-329,23-12 1,-23 0-16,24 12 16,-24-24-16,-1 12 15,1 12-15,0 0 16,-12 24 421,0-12-405,0 0-1,0 0-31,0-1 15,0 1 1,0 0 0,0 0-16,12 11 47,-12-11-32,0 0 16,0 0-31,12-12 16,-12 12 0,0-1-1,0 1 63,11-12-15,13 0-32,-12 0 79,0 0-95,-1-12 1,1 12 15,-12-11 63</inkml:trace>
          <inkml:trace contextRef="#ctx0" brushRef="#br0" timeOffset="4522.4">7360 1353 0,'0'12'328,"-11"0"-312,11 0 0,0-1-1,-24-11 1,24 24-1,0-12 1,-12-12-16,12 12 16,-12-12-16,12 12 15,0-1-15,-12 1 16,1-12-16,11 12 16,0 0-16,0 11 31,11-23 266,-11 12-297,12-12 15,0 0 32,12 0-47,-12 0 47,-1 0 47,1 0 265,0 0-343,0 0-1,0 0 17,11 0 61,-11 0 251,-12-23-313,12 11 48,-12 0 280,0 0-312,12 12 15,-12-12-62,11 1 94,-11-1-63,0 0-31,0-12 32,0 12-32,-11 12 265,-1 0-234,0 0-31,-12 0 125,13 0-125,-1 0 79,0 0-1,0 0-31,0 0-16</inkml:trace>
          <inkml:trace contextRef="#ctx0" brushRef="#br0" timeOffset="8375.41">7490 1436 0,'24'12'235,"-24"0"-235,12-1 78,-12 1-78,0 0 31,0 12-31,12-24 0,-1 0 266,-11 11 624,12 1-827,-12 0-63,0 0 16,12 0-1,0-1 1,-12 13-1,0-12-15,23-12 16,-11 0 0,-12 12-16,12-12 0,0 0 31,-12-12 235,0-12-220,0 12-14,12 1 46,-12-1-63,11 12 1,-11-12 62,0 0-47</inkml:trace>
          <inkml:trace contextRef="#ctx0" brushRef="#br0" timeOffset="11720.88">7797 1330 0,'0'11'250,"12"13"-234,0 0-16,-12 11 15,12-11-15,12 35 16,-24-36-16,0-11 16,0 12-16,0-1 0,11-11 15,-11 0 1,12-12-16,-12 12 15,0 12 1,12-13 78,-12 1-94,12-12 15,-12 12 1,12-12 62,-1 0-78,13 0 78,-12 0-78,-12-12 32,12 0-32,-1 12 31,-11-23-16,12 11 17,-12 0-17,12 0 1,-12 0 0,12 1-1,-12-1 1,0-12 15,0 12 32,24 1-48,-24-1 16,0 0-15,0 0 0,0 0-1,11 1 48,1 11-1,-12-24-15,0 12 234,0 0-187</inkml:trace>
        </inkml:traceGroup>
      </inkml:traceGroup>
    </inkml:traceGroup>
  </inkml:traceGroup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18T21:26:56.531"/>
    </inkml:context>
    <inkml:brush xml:id="br0">
      <inkml:brushProperty name="width" value="0.08167" units="cm"/>
      <inkml:brushProperty name="height" value="0.081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DDBF580-8AD4-44D0-8D98-8132074464DD}" emma:medium="tactile" emma:mode="ink">
          <msink:context xmlns:msink="http://schemas.microsoft.com/ink/2010/main" type="inkDrawing" rotatedBoundingBox="13818,8936 20289,7365 21209,11156 14738,12727" semanticType="verticalRange" shapeName="Other">
            <msink:destinationLink direction="to" ref="{E9A7D9C3-ADFD-4DBF-B3B6-638C986FFBB7}"/>
            <msink:destinationLink direction="to" ref="{77B6BDA1-B6FE-4F5A-AB3C-94921F16FF70}"/>
            <msink:destinationLink direction="with" ref="{D26DC028-738C-4C12-903E-F2E0004E183E}"/>
          </msink:context>
        </emma:interpretation>
      </emma:emma>
    </inkml:annotationXML>
    <inkml:trace contextRef="#ctx0" brushRef="#br0">591 65 0,'35'0'203,"13"0"-203,-13 0 16,-11 0-16,11 0 15,12 0-15,-23 0 16,11 0-16,1 0 16,-12 0-16,23 0 15,12 0-15,-36 0 16,37 0-16,-13 0 15,0 0-15,-11 0 16,11 0-16,-24 0 0,13 0 16,-1 0-16,-23 0 15,12 0-15,-12 0 16,23 0-16,-11 0 16,11 0-16,0-23 15,-23 23-15,12 0 16,-12 0-16,23 0 0,-23 0 15,12 0-15,11 0 16,-11 0-16,35 0 16,-12 12-16,0-12 15,48 0-15,-60 0 16,36 0-16,-24 0 16,-11 0-16,11 0 15,-23 0-15,11 0 16,1 0-16,-25 0 0,37 0 15,-37 0-15,37-12 16,-25 12-16,25 0 16,11 0-16,-36 0 15,48-12-15,0 12 16,-35 0-16,34 0 16,-46 0-16,11 0 0,1 0 15,-12 0-15,11 0 16,-11 0-16,35 0 15,-48 0-15,37 0 16,-1 0-16,-23 0 16,11 0-16,36 0 15,-47 0-15,46 0 16,-34 0-16,35 0 16,-36 0-16,36 0 15,-47 0-15,23 0 0,12 0 16,-35 0-16,23 0 15,12 0-15,-35 0 16,11 0-16,-23 0 16,12 0-16,35 0 15,-36 0-15,24 0 0,-11 0 16,11 0-16,-11 0 16,35 0-16,-1-24 15,-22 24-15,11 0 16,-36 0-16,48 0 15,-35 0-15,-13 12 16,36-12-16,-35 0 16,11 0-16,-23 0 0,12 0 15,-12 0-15,23 0 16,-23 0-16,23 12 16,-11-12-16,11 0 15,-11 0-15,23 0 16,12 0-16,12 12 15,-23-12-15,-1 0 16,-12 0-16,36 0 0,-35 0 16,-13 0-16,13 0 15,-13 0-15,-11 0 16,0 0-16,23 23 16,-23-11-16,0-12 15,0 0-15,11 0 16,1 0-16,11 12 15,-23 0-15,0-12 0,0 0 16,0 0-16,0 0 16,23 24-16,-23-24 15,23 11-15,-11-11 16,11 12-16,1 12 16,-13-24-16,13 12 15,-24-1-15,11-11 16,1 12-16,0 0 0,-13-12 15,1 24-15,24-12 16,-25-1-16,13 1 16,0 24-16,-24-25 15,11 1-15,1 0 16,-12 12-16,12-13 16,0 1-16,-12 0 15,0 0-15,24 23 0,-13-11 16,-11-12-1,0 11-15,12 1 16,12 11-16,-24-23 16,0 0-16,0 24 15,0-25-15,12 13 16,-1-12-16,-11 23 16,0-23-16,0 0 0,0 0 15,0 0-15,0 23 16,0-23-1,0 0-15,0 35 16,0 0-16,0 0 16,0 12-16,0-35 15,0 23-15,0-11 16,0-24-16,0 23 0,0-23 16,0 11-16,0-11 15,0 0 1,0 12-1,0-12 1,0-1-16,0 1 16,0 35-16,0 1 15,0-13-15,0-11 0,0 11 16,-23 1-16,23-25 16,0 1-16,0 0 15,0 0-15,0 0 16,0-1-1,0 13-15,0-12 16,0 12-16,0 11 16,0 12-16,0 1 0,-12-13 15,-12 0-15,24-11 16,0 35-16,-11-47 16,11 12-16,0 23 15,0-35-15,-12 23 16,12 0-16,0-11 15,0 12-15,0-13 16,0 13-16,0-25 16,-12 1-16,0 0 15,12 0-15,-12 23 16,-11 13-16,11 11 16,-12-12-16,24 0 15,-12-35-15,1 23 16,11-23-16,-24 24 15,24-25-15,-12 1 0,12 0 16,0 0 0,-12 23-1,1-35 1,-1 24-16,0-12 16,12 0-16,-24 11 15,12-11-15,1 0 16,-1 0-16,0-12 47,0 0-32,0 0 1,-11 0-16,-1 0 16,12 0-16,-23 0 15,23 0-15,-12 0 0,13 0 16,-1-12-1,-12 12-15,12 0 16,1 0 0,-1 0-16,0 0 15,0 0-15,-23-24 16,23 12-16,-12 12 16,-11-11-16,-1-13 0,13 24 15,-13-12-15,24 12 16,-23 0-16,23 0 15,0 0 1,1 0 0,-1 0 15,-24 0-15,13 0-16,-36-12 15,11 12-15,25 0 16,-13 0-16,1 0 15,23 0-15,0 0 16,-11 0-16,11 0 16,0 0-1,-12 0-15,13 0 16,-1 0 0,0 0-16,0 0 15,0 0-15,0 0 16,-11 0-16,11 0 15,0 0 1,0 0-16,1 0 16,-1 0-1,0 0-15,-12 0 16,13 0 0,-1 0-1,0 0 79,0 0-78,0 0-16,0 0 15,-11 12 1,11-12-1,0 0-15,0 0 0,1 0 16,-25 12-16,24-12 16,0 0-16,-11 12 15,-13-12-15,1 23 16,11-11-16,-35-12 16,36 0-16,-25 0 15,13 0-15,0 24 16,-1-12-16,12-12 0,13 0 15,-1 12-15,-24-12 16,36 11-16,-23-11 16,-13 0-1,24 12-15,1-12 16,-25 24-16,24-24 16,1 0-16,-13 0 15,-11 0-15,11 12 0,-35-12 16,47 0-16,-12 11 15,-11-11-15,0 0 16,23 0-16,0 0 16,-12 0-16,-11 0 15,23 0-15,0 0 16,-11 0-16,-13 0 16,1 0-16,11 0 0,12 0 15,-23 0-15,23 0 16,-12 0-16,13 0 15,-13 12-15,12-12 16,0 0-16,0 0 16,1 0-16,-25 0 15,24 0-15,-11 0 16,-13 0-16,-11 0 16,0 0-16,-48 0 15,36 24-15,12-24 16,0 0-16,11 0 15,-11 0-15,23 0 16,1 0-16,-1 0 16,12 0-16,-23 0 15,23 0-15,0 0 0,-11 0 16,-13 12-16,24-12 16,1 0-16,-25 11 15,12-11-15,13 0 16,-25 0-16,-11 0 15,12 0-15,11 24 16,-12-12-16,-34-12 16,22 0-16,-11 0 0,12 0 15,0 0-15,11 0 16,13 0-16,-13 0 16,24 12-16,1-12 15,-25 0-15,24 12 16,1-12-16,-13 0 0,-12 0 31,13 0-31,-1 0 16,1 0-1,11 0-15,0 0 16,-23 23-16,11-23 16,-12 0-16,25 12 15,-13-12-15,0 0 16,1 0-16,-13 0 15,13 0-15,11 0 0,0 0 16,-12 0-16,13 0 16,-13 0-16,12 0 15,0 0-15,-11 0 16,11 0-16,0 0 16,0 0-16,0 0 15,1 0-15,-1 0 16,0 0-1,-12 0 1,13 0-16,-13 0 16,12 0-16,0 0 15,-23 0-15,23 0 16,0 0-16,-23 0 16,23 0-16,0 12 15,-11-12-15,11 0 0,-12 0 16,0 0-1,-11 0 1,23 0-16,0 0 16,1 12-16,-1-12 15,0 0-15,-23 0 16,11 0-16,12 0 16,-23 0-16,23 0 0,-35 0 15,35 0-15,-12 0 16,12 0-16,-11 0 15,11 0-15,0 0 16,0 0-16,0 0 16,1 0-16,-1 0 15,-12 0-15,1 0 0,-1 0 16,0 0 0,12 0-1,1 0-15,-1 0 16,0 0-1,0 0-15,12 11 16,-12-11-16,-11 0 16,11 0-16,0 0 15,0 0 1,1 0-16,-1 0 16,0 0-1,-12 0 1,12 0-16,1 0 15,-1 0 1,0 0-16,0 0 16,0 0 15,-11 0-15,11 0 15,0 0-31,0 0 219,1 0-219,-13 0 15,0 0 1,12 0-16,1 0 15,-1 0 1,0 0 31,0 0 31,0 0-62,-11 0-1,11 0 1,0 0-16,0 0 16,0 0 15,1 0-16,-1 0 17,-12 0-17</inkml:trace>
  </inkml:traceGroup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18T21:27:26.956"/>
    </inkml:context>
    <inkml:brush xml:id="br0">
      <inkml:brushProperty name="width" value="0.08167" units="cm"/>
      <inkml:brushProperty name="height" value="0.081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09BC2DE-AC0C-491B-A274-B7136AD39DCA}" emma:medium="tactile" emma:mode="ink">
          <msink:context xmlns:msink="http://schemas.microsoft.com/ink/2010/main" type="writingRegion" rotatedBoundingBox="20680,15417 22020,15544 21988,15885 20647,15757"/>
        </emma:interpretation>
      </emma:emma>
    </inkml:annotationXML>
    <inkml:traceGroup>
      <inkml:annotationXML>
        <emma:emma xmlns:emma="http://www.w3.org/2003/04/emma" version="1.0">
          <emma:interpretation id="{18B1C5E3-CAA7-404E-95BC-98814C519F0B}" emma:medium="tactile" emma:mode="ink">
            <msink:context xmlns:msink="http://schemas.microsoft.com/ink/2010/main" type="paragraph" rotatedBoundingBox="20680,15417 22020,15544 21988,15885 20647,1575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1140A26-BB4D-446E-984C-12D48FFBB91E}" emma:medium="tactile" emma:mode="ink">
              <msink:context xmlns:msink="http://schemas.microsoft.com/ink/2010/main" type="line" rotatedBoundingBox="20680,15417 22020,15544 21988,15885 20647,15757"/>
            </emma:interpretation>
          </emma:emma>
        </inkml:annotationXML>
        <inkml:traceGroup>
          <inkml:annotationXML>
            <emma:emma xmlns:emma="http://www.w3.org/2003/04/emma" version="1.0">
              <emma:interpretation id="{28D5DF03-D629-499F-8F85-2EF09B17DA2A}" emma:medium="tactile" emma:mode="ink">
                <msink:context xmlns:msink="http://schemas.microsoft.com/ink/2010/main" type="inkWord" rotatedBoundingBox="20680,15417 22020,15544 21988,15885 20647,15757"/>
              </emma:interpretation>
              <emma:one-of disjunction-type="recognition" id="oneOf0">
                <emma:interpretation id="interp0" emma:lang="en-US" emma:confidence="0">
                  <emma:literal>n our</emma:literal>
                </emma:interpretation>
                <emma:interpretation id="interp1" emma:lang="en-US" emma:confidence="0">
                  <emma:literal>m or r</emma:literal>
                </emma:interpretation>
                <emma:interpretation id="interp2" emma:lang="en-US" emma:confidence="0">
                  <emma:literal>nor v</emma:literal>
                </emma:interpretation>
                <emma:interpretation id="interp3" emma:lang="en-US" emma:confidence="0">
                  <emma:literal>m on</emma:literal>
                </emma:interpretation>
                <emma:interpretation id="interp4" emma:lang="en-US" emma:confidence="0">
                  <emma:literal>nor V</emma:literal>
                </emma:interpretation>
              </emma:one-of>
            </emma:emma>
          </inkml:annotationXML>
          <inkml:trace contextRef="#ctx0" brushRef="#br0">6722 1412 0,'0'-12'687,"12"1"-640,12-1-16,-24 0-15,12 12 0,-12-12-16,11 0 15,1 12 1,-12 12 484,12-12-469,-12 12 47,0 0-15,0 0-16,12 11-16,-12-11-16,0 0 1,0 0 0,0 0-1,0-1 1,0 1 0,12-12-1,-12 12 1,0 12-16,12-13 31,-12 1 0,0 0 47,0 0-78,23-12 94,-11 0 0,-12-12-47,12 0-16,-12 0-15,12 12-1,-12-23 1,0 11 0,11 12 15,-11-12 47,0 0-78,12 1 344,0 11-329,23-12 1,-23 0-16,24 12 16,-24-24-16,-1 12 15,1 12-15,0 0 16,-12 24 421,0-12-405,0 0-1,0 0-31,0-1 15,0 1 1,0 0 0,0 0-16,12 11 47,-12-11-32,0 0 16,0 0-31,12-12 16,-12 12 0,0-1-1,0 1 63,11-12-15,13 0-32,-12 0 79,0 0-95,-1-12 1,1 12 15,-12-11 63</inkml:trace>
          <inkml:trace contextRef="#ctx0" brushRef="#br0" timeOffset="1">7360 1353 0,'0'12'328,"-11"0"-312,11 0 0,0-1-1,-24-11 1,24 24-1,0-12 1,-12-12-16,12 12 16,-12-12-16,12 12 15,0-1-15,-12 1 16,1-12-16,11 12 16,0 0-16,0 11 31,11-23 266,-11 12-297,12-12 15,0 0 32,12 0-47,-12 0 47,-1 0 47,1 0 265,0 0-343,0 0-1,0 0 17,11 0 61,-11 0 251,-12-23-313,12 11 48,-12 0 280,0 0-312,12 12 15,-12-12-62,11 1 94,-11-1-63,0 0-31,0-12 32,0 12-32,-11 12 265,-1 0-234,0 0-31,-12 0 125,13 0-125,-1 0 79,0 0-1,0 0-31,0 0-16</inkml:trace>
          <inkml:trace contextRef="#ctx0" brushRef="#br0" timeOffset="2">7490 1436 0,'24'12'235,"-24"0"-235,12-1 78,-12 1-78,0 0 31,0 12-31,12-24 0,-1 0 266,-11 11 624,12 1-827,-12 0-63,0 0 16,12 0-1,0-1 1,-12 13-1,0-12-15,23-12 16,-11 0 0,-12 12-16,12-12 0,0 0 31,-12-12 235,0-12-220,0 12-14,12 1 46,-12-1-63,11 12 1,-11-12 62,0 0-47</inkml:trace>
          <inkml:trace contextRef="#ctx0" brushRef="#br0" timeOffset="3">7797 1330 0,'0'11'250,"12"13"-234,0 0-16,-12 11 15,12-11-15,12 35 16,-24-36-16,0-11 16,0 12-16,0-1 0,11-11 15,-11 0 1,12-12-16,-12 12 15,0 12 1,12-13 78,-12 1-94,12-12 15,-12 12 1,12-12 62,-1 0-78,13 0 78,-12 0-78,-12-12 32,12 0-32,-1 12 31,-11-23-16,12 11 17,-12 0-17,12 0 1,-12 0 0,12 1-1,-12-1 1,0-12 15,0 12 32,24 1-48,-24-1 16,0 0-15,0 0 0,0 0-1,11 1 48,1 11-1,-12-24-15,0 12 234,0 0-187</inkml:trace>
        </inkml:traceGroup>
      </inkml:traceGroup>
    </inkml:traceGroup>
  </inkml:traceGroup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18T21:28:33.007"/>
    </inkml:context>
    <inkml:brush xml:id="br0">
      <inkml:brushProperty name="width" value="0.08167" units="cm"/>
      <inkml:brushProperty name="height" value="0.081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07BB88C-B875-4A24-9008-4DD25F300088}" emma:medium="tactile" emma:mode="ink">
          <msink:context xmlns:msink="http://schemas.microsoft.com/ink/2010/main" type="inkDrawing" rotatedBoundingBox="-538,7590 10128,8622 9918,10791 -748,9759" semanticType="callout" shapeName="Other">
            <msink:sourceLink direction="with" ref="{9FEDF1A1-3FEC-471D-BA58-E2CB30179155}"/>
          </msink:context>
        </emma:interpretation>
      </emma:emma>
    </inkml:annotationXML>
    <inkml:trace contextRef="#ctx0" brushRef="#br0">2253 0 0,'-24'0'203,"1"0"-187,11 0-16,-12 0 16,-11 0-16,23 0 0,0 0 15,-11 0-15,-13 0 16,1 23-16,23-23 15,-12 0-15,-11 0 16,11 0-16,-11 12 16,-1-12-16,-11 0 15,12 0-15,-13 24 0,37-24 16,-37 0-16,25 0 16,-1 0-16,12 0 15,-35 12-15,35-12 16,0 0-16,-11 0 15,11 0 1,-12 0-16,1 11 16,-13-11-1,24 0-15,1 0 0,-13 12 16,-11-12-16,23 12 16,-24-12-16,13 24 15,-36-13-15,35-11 16,-11 0-16,-13 24 15,-11-12-15,12-12 16,11 24-16,-11-24 0,24 0 16,-13 0-16,-11 11 15,11-11-15,25 0 16,-1 0-16,-24 0 16,25 12-16,-1-12 15,-12 12-15,1-12 16,11 24-16,0-13 0,0-11 15,-12 12-15,24 0 16,-23-12-16,11 12 16,12 0-16,-24 11 15,-11-11-15,-1 24 16,1-25-16,11 13 16,-35 11-16,48-11 15,-25 0-15,1-12 16,-36 23-16,59-35 15,0 0-15,12 12 63,12 11-63,-12-11 16,0 0-1,0 0-15,-59 71 0,47-48 16,0-23-16,0 23 15,-11-23-15,23 12 16,-12 11-16,0-23 16,12 23-16,0-11 15,-12-12-15,12 0 16,0 23-16,0-23 16,0 0-16,0 23 0,0-23 15,0 12-15,0-13 16,0 25-16,0-13 15,0-11-15,0 12 16,0-12-16,0 0 16,0-1-1,0 1-15,0 0 16,0 0-16,12 11 16,-12-11-1,12-12-15,-12 12 16,0 0-16,12-12 15,0 0 1,11 12 0,-11-12-16,-12 11 15,12-11-15,0 12 0,11-12 16,-23 12 0,24-12-16,-12 0 15,0 24 1,-1-24-1,-11 12-15,12-12 16,0 0-16,0 11 16,11 1-16,-11-12 15,0 0 1,-12 12-16,24-12 16,-24 12-16,12-12 15,11 0-15,-23 12 16,12-12-16,0 0 15,-12 23 17,12-23-32,-1 0 62,1-12 173,-12 1-220,12-1-15,-12 47 422,0 1-422,24-24 0,-13 11 16,-11-11-16,12 23 15,0-23-15,-12 0 16,12 0-16,0 0 16,11 11-1,-11-11-15,0 0 16,0 0-1,0 0-15,-12-1 16,11 1-16,1 12 16,12-12-1,-12-1-15,0-11 16,-1 12-16,1-12 16,0 12-1,0-12-15,0 0 16,11 12-16,-11 0 0,12-12 15,11 0 1,-23 0-16,0 0 16,11 0-16,1 11 15,-12-11-15,-12 24 16,23-24-16,13 0 16,-36 12-1,12-12-15,-1 12 0,1-12 16,0 0-16,0 0 15,12 12 1,-24-1-16,11-11 16,1 0-16,-12 12 15,12 0-15,0-12 16,0 24 0,-1-24-16,-11 11 15,36-11-15,-24 12 16,0 0-1,-1-12-15,1 12 16,0-12 0,-12 12-16,24-12 15,-13 0 1,1 0 0,-12 12-16,12 11 15,0-23-15,23 12 16,-11 0-1,11-12-15,-11 0 16,11 0-16,36 23 16,-59-23-16,24 0 15,-25 0-15,1 0 0,0 0 16,23 0-16,-11 0 16,-12 0-1,0 0-15,11 0 16,-11 0-16,12 0 15,-12 0-15,-1 0 16,13 0-16,-12 0 16,0 0-16,-1 0 0,13 0 15,-12 0 1,12 0-16,-1 0 16,-11 12-16,0-12 15,23 0-15,-23 0 16,0 0-16,23 0 15,-23 0-15,0 0 16,12 0-16,-13 0 16,1 0-16,24 0 15,-25 0-15,37 0 16,-25 0-16,36 0 16,-35 0-16,11 0 15,-11 0-15,12 0 16,-25 0-16,13 0 15,0 0-15,-13 0 16,13 0-16,11-23 16,-11 23-16,12 0 15,-25 0 1,1 0-16,0 0 16,12 0-16,-13 0 31,1 0-31,0 0 15,0 0 1,0 0-16,0 0 16,11 0-16,-11 0 15,12-12 1,-13 12-16,1 0 16,24 0-16,-25 0 15,1 0-15,0 0 16,0 0-16,23 0 15,-11 0 1,11 0 0,-23 0-16,0 0 15,0 0 1,11 0-16,-11 0 812,0-12-796,12 12-16,-12 0 16,-1 0-16,13 0 15,-12-12-15,11 12 16,13 0-16,-12 0 0,11 0 16,36-23-16,-36 23 15,-11 0-15,47 0 16,-59 0-16,-1 0 15,37 0-15,-37 0 16,25 0-16,-12 0 16,11 0-16,-11 0 15,11-12-15,1 12 16,-25 0-16,1 0 16,24-12-16,-13 12 15,-11 0-15,23 0 16,-23 0-16,12 0 15,11 0-15,-11 0 16,11 0-16,13 0 16,11-24-16,-36 24 15,13 0-15,-13 0 0,13 0 16,-12 0-16,-13 0 16,37 0-16,-37 0 15,25 0-15,-13 0 16,37 0-16,-49-12 15,13 12-15,11 0 16,1-11-16,-13 11 16,-11-24-16,24 24 15,-24 0-15,11 0 0,13 0 16,11 0-16,0-12 16,12 12-16,-12-23 15,24 11-15,-12 12 16,-11 0-16,-37 0 15,37 0-15,-36 0 16,-1 0-16,13 0 0,0 0 16,-13 0-16,1 0 15,0 0-15,0 0 16,0 0-16,0 0 16,11 0-16,-11 0 15,0 0-15,0 0 16,-1 0-16,1 0 0,0 0 15,23 0 1,-23 0-16,0 0 0,24 0 16,-13 0-1,13 0-15,-25 0 16,13 0-16,35 23 16,-35-23-16,11 0 15,-11 0-15,35 0 16,-35 0-16,11 0 0,-23 12 15,0 0-15,-1-12 16,25 0-16,-24 0 16,-1 0-16,13 0 15,-12 12-15,12-12 16,-1 0-16,-11 0 16,0 12-16,0-12 15,11 0-15,-11 0 0,0 11 16,11-11-16,-11 24 15,24-24-15,-24 0 16,11 12-16,1-12 16,-1 0-16,-11 12 15,24-12-15,-24 0 16,11 0-16,13 12 16,-13-12-16,36 0 15,-47 23-15,12-23 0,-12 0 16,23 0-16,-11 0 15,11 0-15,-11 0 16,11 12 0,1-12-16,-13 0 15,13 0-15,-25 0 16,1 0-16,0 0 0,0 0 16,23 0-16,-23 0 15,0 0-15,0 0 16,0 0-16,23 0 15,12-12-15,12 12 16,-35 0-16,11 0 16,-11 0-16,23 0 15,-11 0-15,11 0 16,-12 0-16,-11 0 0,35 0 16,-35 0-16,-12-12 15,35 12-15,-35 0 16,-1-11-16,25 11 15,-24 0-15,0 0 16,-1 0-16,25 0 16,-13-12-16,13-12 15,-1 24-15,-23 0 0,12 0 16,11 0-16,-23 0 16,12 0-16,11 0 15,-23 0-15,23 0 16,13 0-16,-25 0 15,13 0-15,-25 0 16,37 0-16,-13-12 0,-23 12 16,0 0-16,11 0 15,13 0-15,-24-12 16,-1 12-16,25 0 16,-24 0-16,0 0 15,-1 0-15,13 0 16,0 0-16,-13 0 15,1 0-15,0 0 16,0 0-16,23 0 16,-23 0-16,0 0 15,12 0-15,11 0 16,-11 0-16,11 0 16,-23 0-1,23 12-15,-23-12 16,12 0-16,11 0 0,-23 0 15,35 0-15,-35 0 16,12 0-16,11 0 16,-23 0-16,12 0 15,11 0-15,-23 0 16,0 0-16,23 0 16,-11 0-16,-12 0 15,-1 0-15,25 0 0,-1 0 16,-23 0-16,0 0 15,12 0-15,-13 0 16,25 0-16,-24 0 16,11 0-16,13 0 15,-13 0-15,1 0 16,0 0-16,-13 0 0,37 0 16,-37 0-16,1 0 15,0 0-15,24 0 16,-13 0-1,13 0-15,-25 0 16,25 0-16,-24 0 16,35 0-16,-35 0 15,11 0-15,-11 0 16,0 0-16,0 0 16,11 0-16,-11 0 0,0 0 15,0 0-15,0 0 16,23 0-16,-11 0 15,11 0-15,-23 0 16,12 0-16,11 0 16,-23 0-16,12 0 15,11 0-15,-11 0 0,-1 0 16,1 0-16,23 0 16,-11 0-16,-1 0 15,-11 0-15,-13 24 16,25-24-16,-13 0 15,-11 0-15,12 0 16,-12 0-16,-12 12 16,12-12-16,-1 0 0,13 0 15,11 0 1,-11 0 0,-24 12-1,24-12-15,-12 0 16,-1 0-1,1 0-15,0 11 16,0-11-16,23 0 0,-23 0 16,0 0-16,11 0 15,1 0-15,-12 0 16,0 0-16,0 0 16,11 0-1,1 0 1,-12 0-16,-1 0 15,1 0-15,0 0 16,0 12-16,0-12 16,-1 0-16,13 0 15,-12 12 1,0-12 0,0 0-16</inkml:trace>
  </inkml:traceGroup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18T21:25:10.079"/>
    </inkml:context>
    <inkml:brush xml:id="br0">
      <inkml:brushProperty name="width" value="0.08167" units="cm"/>
      <inkml:brushProperty name="height" value="0.081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7B6BDA1-B6FE-4F5A-AB3C-94921F16FF70}" emma:medium="tactile" emma:mode="ink">
          <msink:context xmlns:msink="http://schemas.microsoft.com/ink/2010/main" type="inkDrawing" rotatedBoundingBox="13946,8393 14507,11554 13152,11794 12592,8633" semanticType="callout" shapeName="Other">
            <msink:sourceLink direction="to" ref="{BDDBF580-8AD4-44D0-8D98-8132074464DD}"/>
            <msink:sourceLink direction="from" ref="{4A39DC27-9BEE-46C9-9529-A1A58E265BC1}"/>
          </msink:context>
        </emma:interpretation>
      </emma:emma>
    </inkml:annotationXML>
    <inkml:trace contextRef="#ctx0" brushRef="#br0">358 4102 0,'0'12'219,"0"0"-219,0 0 31,0-1-31,0 1 16,0 0-1,0 0 1,0 11-1,0-11 1,0 0 0,11 0-16,-11 0 15,0 0 1,0-1-16,0 25 16,0-24-1,0-1 1,0 1-1,0 0-15,0 0 16,12 12 0,-12-13-16,0 1 0,0 12 15,0-12 1,0 11-16,0-11 16,0 0-1,0 0-15,0-1 16,0 1-1,0 0-15,0 12 16,0-12 0,0-1-16,0 1 15,24 0 1,-24 0 0,0 0-16,0-1 15,0 13-15,0-12 16,0 0-1,0-1 1,0 1 0,0 0-1,0 0-15,0 12 16,0-13 0,0 1-1,0 0 1,0 0-1,0 0 1,0-1 0,0 13-1,0-12 1,0 0-16,0 0 16,0-1-16,0 1 15,0 0 1,0 12-1,0-13 1,0 1 0,0 0-1,0 0 1,0 0-16,0-1 16,0 1-1,0 12 1,0-12-1,0 0 1,0-1-16,0 13 16,0 0-1,0-13-15,0 1 16,0 0-16,0 12 16,0-1-16,0-11 15,0 0-15,0 0 16,0 0-16,0-1 15,0 1 1,0 12-16,0-12 16,0-1-16,0 1 15,0 0 1,0 12 0,0-1-16,0-11 15,0 0-15,0 0 16,0 0-16,0-1 15,0 1-15,0 12 16,0-12-16,0-1 16,0 1 31,0 0-16,0 24-16,0-25-15,0 1 16,0 12-16,0-12 16,0 11-16,0 1 15,0 11 1,0-23 0,0 0-16,0 0 15,0 0 1,0-1-16,0 1 15,0 0 1,0 12-16,0-1 16,0-11-1,0 0-15,0 0 16,0 11-16,0-11 16,0 0-16,0 0 15,0 0 16,0-1 48,0 1-79,0 12 15,0-12-15,0-1 16,0 1-16,0 0 15,0 0-15,0 0 16,0 11-16,-12-11 16,0 0-1,12 0-15,0 0 16,0-1 0,0 1-16,0 0 15,0 12 1,-12-1-16,12 13 15,0-13-15,-11-11 16,11 35-16,0-35 0,0 0 16,0 24-16,-12-1 15,12-23-15,-24 0 16,24-1-16,0 1 16,0 0-16,-12 0 15,0 23-15,12-23 16,0 0-16,0 23 15,-11-23-15,11 0 0,0 0 16,-12 0-16,12-1 16,0 1-1,0 12 1,0-12-16,0-1 16,0 1-1,-12-12-15,12 12 16,0 0-1,0 0-15,0 11 16,0-11 15,0 0-15,0 0 46,0 0-46,0-1 0,0 1-16,0 12 15,0-12 17,0 0 46,0-1-63,0 1 1,0 0 0,0 0 249,0 11-234,12-23-31,-12 12 32,12-12-17,-12 12 32,11 0 0,-11 0-16,12-12 16,0 0 188,12 0 93,-12 0-281,-1 0-16,1 0 406,-12 11-421,12-11 31,0 0-16,0 12 0,-12 0-31,23-12 32,-11 24-17,0-24 282,0 12-281,-1-12-1,1 0 1,0 0 0,12 0 77,-12 0-93,-1 0 32,1 0-17,0 0 48,0 0-16,0 0-32,-1 0-15,13 0 16,-12 0-16,0-24 15,-1 24-15,1 0 16,0 0 0,0 0 62,12 0-63,-13 0 1,1 0 0,12 0-1,11 0 1,-23 0-16,0 0 0,0 0 16,0 0-1,11 0 1,-11 0-16,0 0 31,0 0-31,-1 0 31,1 0-31,0 0 16,0 0 0,23 0-1,-23 0 1,0 0-16,0 0 15,0 0 64,11 0-64,-11 0 1,0 0-1,0 0 1,-1 0-16,1 0 16,0 0-1,12 0 17,-13 0-1,1 0-16,0 0 1,0 0-16,0 12 31,0-12-31,23 0 16,-11 0 0,11 0-1,-11 0-15,11 0 16,1 0-1,-25 0 1,1 0-16,12 0 16,-12 0-16,11 12 15,1-12-15,11 0 16,-23 0 0,0 0-16,0 0 31,0 0-31,-1 0 15,1 0 1,12 0 0,-12 0-16</inkml:trace>
  </inkml:traceGroup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18T21:25:20.429"/>
    </inkml:context>
    <inkml:brush xml:id="br0">
      <inkml:brushProperty name="width" value="0.08167" units="cm"/>
      <inkml:brushProperty name="height" value="0.081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6DBBCEE-0B9A-4796-9701-D98589FB5DD3}" emma:medium="tactile" emma:mode="ink">
          <msink:context xmlns:msink="http://schemas.microsoft.com/ink/2010/main" type="inkDrawing" rotatedBoundingBox="13956,11320 14684,14447 13108,14814 12381,11687" semanticType="callout" shapeName="Other"/>
        </emma:interpretation>
      </emma:emma>
    </inkml:annotationXML>
    <inkml:trace contextRef="#ctx0" brushRef="#br0">334 7079 0,'0'12'1094,"0"12"-1078,0-12-16,12-1 15,-12 1 1,0 0 0,12 0-16,-12 0 15,0 11-15,0-11 16,0 0-16,0 0 15,0-1-15,11 25 16,-11-12-16,0-13 16,24 25-16,-24-24 0,0 11 15,0 13-15,0-24 16,0 11-16,0 1 16,0-12-16,0 11 15,0-11-15,0 0 16,0 11-16,0-11 0,0 12 15,0-12 1,0 0-16,0 11 16,0-11-16,0 0 15,0 0-15,0-1 16,0 1-16,0 24 16,0-25-16,0 1 15,0 12-15,0-12 16,0 11-16,0-11 0,0 0 15,0 12-15,0-13 16,0 13-16,0 0 16,0-12-1,0-1-15,12 25 16,-12-13-16,0-11 16,0 35-16,0-35 15,0 24-15,0-13 0,0 1 16,0 0-16,0 11 15,0-23-15,0 0 16,0-1-16,0 1 16,0 24-16,0-24 15,0-1-15,0 1 16,0 0 0,0 0-16,0 0 15,0-1 1,0 13-16,0 0 15,0-12 1,0-1-16,0 1 16,0 12-16,0-12 15,0-1-15,-12-11 16,12 24-16,0-12 0,0 11 16,0 1-1,-24-12 1,24 0-16,0 23 15,0-23-15,0 0 16,0 11-16,0 13 16,0-13-16,-11 13 0,11-1 15,0-11-15,-12-12 16,12 11-16,0 1 16,0-12-16,0 0 15,0 23-15,-12-23 16,12 0-1,0 0 1,0-1-16,-12-11 16,12 12-16,0 12 0,0-1 15,0-11 1,-12 0 0,12 24-16,0-25 15,-23 1-15,23 12 16,0-12-16,-12 11 15,0 1-15,12-12 16,0-1-16,0 13 0,0-12 16,-12 0-1,12 0-15,0-1 16,0 1 0,0 24-1,0-25 1,0 1-16,0 12 15,-12-12-15,12 11 16,0 1-16,0 11 16,-11-23-1,11 0-15,0 0 16,0 0 0,0-1-1,0 1-15,0 12 94,0-12-94,0 0 16,0-1-16,0 1 31,0 0-31,0 0 15,0 11-15,0-11 16,0 0 0,0 0-1,0 0-15,0-1 16,0 1 0,0 0-1,0 12-15,0-12 16,0-1-1,0 1 1,0 0-16,0 0 16,0 0-1,0 11-15,0-11 0,0 0 16,0 0-16,0 0 16,0-1-16,0 1 15,0 12 1,0-12-1,0-1 95,0 1-48,0 0 1,0 0-63,0 0 15,0 11-15,0-11 32,0 0-17,11-12 345,1-12-345,0 12 1,0-24 31,0 24-16,11 0 0,-11 0 1,0 0 280,0 0-265,0 0-31,-1 0 77,1 0-77,12 0 0,-12 0-1,-1 0 32,1 0-31,0 0 93,0 0-93,0 0-1,-1 0 17,13 0-17,-12 0 79,0-11-63,0 11-15,-1 0-1,1 0 1,0 0 31,12 0 15,-24-12-62,11 12 16,1 0-16,0 0 16,0 0-16,0 0 15,-1 0 1,13 0 0,-12 0-16,0 0 31,0 0 16,-1-12 0,1 12-47,0 0 15,12 0 1,-13 0-16,1 0 15,0 0 17,0 0-17,0 0 17,0 0-17,-1-12 16,13 12-15,-12 0 15,0 0-31,-1 0 32,1 0-17,0 0 48,0 0-48,11 0 1,-11-12 0,0 12-1,0-11 1,0 11-1,0 0 1,-1 0 15,13 0-31,-12 0 63,0 0-63,-1 0 15,1-24 1,0 24 0,0 0-16,11 0 15,-11 0 17,0-12 30,0 12-62,0 0 16,0 0-1,-1 0 1,1 0-16,24 0 16,-1-12-16,-11 12 15,11 0 1,-23 0-1,0 0-15,0 0 16,-1 0 0,25 0-1,-24 0 1,-1 0-16,1 0 16,0 0-1,24 0 1,-25 0-16,1 0 0,12-11 15,-1 11 1,-11 0 0,0 0-1,0 0-15,0 0 16,-1 11 0,1-11-1,12 0-15,-12 0 16,0 0-16,-1 0 31,1 0-31,-12 12 16,12-12-1,0 0 1,11 0 0,-23 12-1,12-12 1,0 0 31,0 0 15</inkml:trace>
  </inkml:traceGroup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18T21:25:27.007"/>
    </inkml:context>
    <inkml:brush xml:id="br0">
      <inkml:brushProperty name="width" value="0.08167" units="cm"/>
      <inkml:brushProperty name="height" value="0.081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3AF06C2-650F-43FD-A9F1-92AB53AA3F60}" emma:medium="tactile" emma:mode="ink">
          <msink:context xmlns:msink="http://schemas.microsoft.com/ink/2010/main" type="inkDrawing" rotatedBoundingBox="13172,14590 13187,14590 13187,14605 13172,14605" shapeName="Other"/>
        </emma:interpretation>
      </emma:emma>
    </inkml:annotationXML>
    <inkml:trace contextRef="#ctx0" brushRef="#br0">346 10163 0</inkml:trace>
  </inkml:traceGroup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18T21:25:29.295"/>
    </inkml:context>
    <inkml:brush xml:id="br0">
      <inkml:brushProperty name="width" value="0.08167" units="cm"/>
      <inkml:brushProperty name="height" value="0.081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C9C4B38-E9AB-4750-AA32-0F58E8B2F497}" emma:medium="tactile" emma:mode="ink">
          <msink:context xmlns:msink="http://schemas.microsoft.com/ink/2010/main" type="inkDrawing" rotatedBoundingBox="13172,14590 13187,14590 13187,14605 13172,14605" shapeName="Other"/>
        </emma:interpretation>
      </emma:emma>
    </inkml:annotationXML>
    <inkml:trace contextRef="#ctx0" brushRef="#br0">346 10163 0</inkml:trace>
  </inkml:traceGroup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20-09-22T17:10:27.375"/>
    </inkml:context>
    <inkml:brush xml:id="br0">
      <inkml:brushProperty name="width" value="0.09333" units="cm"/>
      <inkml:brushProperty name="height" value="0.093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F39A998-A026-4A50-8E42-8696C147B55D}" emma:medium="tactile" emma:mode="ink">
          <msink:context xmlns:msink="http://schemas.microsoft.com/ink/2010/main" type="writingRegion" rotatedBoundingBox="3957,11481 3787,13566 3510,13543 3680,11458"/>
        </emma:interpretation>
      </emma:emma>
    </inkml:annotationXML>
    <inkml:traceGroup>
      <inkml:annotationXML>
        <emma:emma xmlns:emma="http://www.w3.org/2003/04/emma" version="1.0">
          <emma:interpretation id="{4F8AE4CE-31E6-403A-84E2-230611008049}" emma:medium="tactile" emma:mode="ink">
            <msink:context xmlns:msink="http://schemas.microsoft.com/ink/2010/main" type="paragraph" rotatedBoundingBox="3957,11481 3787,13566 3510,13543 3680,1145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B09E8B1-F6CE-420F-97AE-9BCE652E7CCD}" emma:medium="tactile" emma:mode="ink">
              <msink:context xmlns:msink="http://schemas.microsoft.com/ink/2010/main" type="line" rotatedBoundingBox="3957,11481 3787,13566 3510,13543 3680,11458"/>
            </emma:interpretation>
          </emma:emma>
        </inkml:annotationXML>
        <inkml:traceGroup>
          <inkml:annotationXML>
            <emma:emma xmlns:emma="http://www.w3.org/2003/04/emma" version="1.0">
              <emma:interpretation id="{E67A0868-F1E6-4DEA-A2FB-899AA08E0DB9}" emma:medium="tactile" emma:mode="ink">
                <msink:context xmlns:msink="http://schemas.microsoft.com/ink/2010/main" type="inkWord" rotatedBoundingBox="3957,11481 3921,11928 3644,11906 3680,11458"/>
              </emma:interpretation>
              <emma:one-of disjunction-type="recognition" id="oneOf0">
                <emma:interpretation id="interp0" emma:lang="en-US" emma:confidence="0">
                  <emma:literal>L)</emma:literal>
                </emma:interpretation>
                <emma:interpretation id="interp1" emma:lang="en-US" emma:confidence="0">
                  <emma:literal>1)</emma:literal>
                </emma:interpretation>
                <emma:interpretation id="interp2" emma:lang="en-US" emma:confidence="0">
                  <emma:literal>4)</emma:literal>
                </emma:interpretation>
                <emma:interpretation id="interp3" emma:lang="en-US" emma:confidence="0">
                  <emma:literal>It)</emma:literal>
                </emma:interpretation>
                <emma:interpretation id="interp4" emma:lang="en-US" emma:confidence="0">
                  <emma:literal>41)</emma:literal>
                </emma:interpretation>
              </emma:one-of>
            </emma:emma>
          </inkml:annotationXML>
          <inkml:trace contextRef="#ctx0" brushRef="#br0">113 0 0,'-13'0'187,"13"12"-187,-12-12 16,12 13-16,-13-13 16,13 12 46,-25-12-62,25 26 31,-13-26-15,13 12 0,-12-12-16,12 13 78,0-1-78,-13-12 15,13 13 1,-12-13 0,12 12 46,0 1 32,0-1 172</inkml:trace>
          <inkml:trace contextRef="#ctx0" brushRef="#br0" timeOffset="5249.44">0 113 0,'0'12'218,"0"1"-61,0-1-157,0 13 15,0-12 1,0-1 31,0 1-16,0-1-15,0 1 46,0-1-46,0 13 140,0-12-140,0-1-1,0 1 1,0-1 15,0 1 47,0-1-62,0 13-1,0-12 110,0-1-109,-13-12 0</inkml:trace>
          <inkml:trace contextRef="#ctx0" brushRef="#br0" timeOffset="8735.42">-88 338 0,'0'-13'297,"0"26"-203,0-1 46,0 13-62,0-12-31,0-1-15,0 1 483,0-1-484,13-12-15,-1 0 15,13 13 1,-12-13-1,-1 0 109,1 0-140,-1 0 16,1 0 0,-1 0-16,14 0 31,-14 0-31,-12-13 0,13 13 31,-13-12-15,12 12 31,1 0-47,-1-13 15,1 13-15,-13-12 16,25 12-16,-25-25 16,12 25 15,1 0 0,-13-13-15</inkml:trace>
        </inkml:traceGroup>
        <inkml:traceGroup>
          <inkml:annotationXML>
            <emma:emma xmlns:emma="http://www.w3.org/2003/04/emma" version="1.0">
              <emma:interpretation id="{E52F1FCF-4595-42DE-8817-094393A6B2EB}" emma:medium="tactile" emma:mode="ink">
                <msink:context xmlns:msink="http://schemas.microsoft.com/ink/2010/main" type="inkWord" rotatedBoundingBox="3776,13054 3735,13561 3519,13544 3561,13037"/>
              </emma:interpretation>
              <emma:one-of disjunction-type="recognition" id="oneOf1">
                <emma:interpretation id="interp5" emma:lang="en-US" emma:confidence="0">
                  <emma:literal>=</emma:literal>
                </emma:interpretation>
                <emma:interpretation id="interp6" emma:lang="en-US" emma:confidence="0">
                  <emma:literal>+</emma:literal>
                </emma:interpretation>
                <emma:interpretation id="interp7" emma:lang="en-US" emma:confidence="0">
                  <emma:literal>}</emma:literal>
                </emma:interpretation>
                <emma:interpretation id="interp8" emma:lang="en-US" emma:confidence="0">
                  <emma:literal>t</emma:literal>
                </emma:interpretation>
                <emma:interpretation id="interp9" emma:lang="en-US" emma:confidence="0">
                  <emma:literal>E</emma:literal>
                </emma:interpretation>
              </emma:one-of>
            </emma:emma>
          </inkml:annotationXML>
          <inkml:trace contextRef="#ctx0" brushRef="#br0" timeOffset="13893.6">-63 1664 0,'0'-12'125,"0"24"-109,-12-12-1,12 13-15,0 12 0,-13-25 16,13 12-1,0 1 32,0-1-15,0 1-32,0-1 31,0 1-31,0 12 15,-12-25-15,12 12 16,-13 1 0,13-1 46,0 1-62,0-1 16,0 1-16,-12-13 15,12 12 1,0 13 47,0-12-48,0-1-15,0 1 31,-13-13-15,13 12 0,0 1-1,0-1 1,0 13-16,0-12 16,0-1-1,-12-12-15,12 13 47,0-1-31,0 1 15</inkml:trace>
          <inkml:trace contextRef="#ctx0" brushRef="#br0" timeOffset="18048.99">-188 1677 0,'0'-13'625,"25"13"-609,-12 0-16,-13-12 15,12 12-15,1 0 313,-13-13-298,12 13 1,-12-12 0,13 12 218,-1 0-203,-12-13-31,13 13 32,-13-25-32,25 25 15,-25-12 1,12 12 390,1 0-218,-1 25-173,-12-13 63,0 1-62,13-1-16,-13 1 16,12-1-16,-12 1 500,13 12-485,-13-13 1</inkml:trace>
        </inkml:traceGroup>
      </inkml:traceGroup>
    </inkml:traceGroup>
  </inkml:traceGroup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18T21:28:51.457"/>
    </inkml:context>
    <inkml:brush xml:id="br0">
      <inkml:brushProperty name="width" value="0.08167" units="cm"/>
      <inkml:brushProperty name="height" value="0.081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975C56D-D008-4690-9FAA-676824CCF7FF}" emma:medium="tactile" emma:mode="ink">
          <msink:context xmlns:msink="http://schemas.microsoft.com/ink/2010/main" type="writingRegion" rotatedBoundingBox="1844,15988 3184,16115 3152,16456 1811,16328">
            <msink:destinationLink direction="with" ref="{18F59B25-D892-4D6A-98A6-81311AE44C88}"/>
          </msink:context>
        </emma:interpretation>
      </emma:emma>
    </inkml:annotationXML>
    <inkml:traceGroup>
      <inkml:annotationXML>
        <emma:emma xmlns:emma="http://www.w3.org/2003/04/emma" version="1.0">
          <emma:interpretation id="{00F46515-C334-440E-AF0B-A6E03EC38AD7}" emma:medium="tactile" emma:mode="ink">
            <msink:context xmlns:msink="http://schemas.microsoft.com/ink/2010/main" type="paragraph" rotatedBoundingBox="1844,15988 3184,16115 3152,16456 1811,1632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F96EC34-A90C-4405-A6AD-AFF2BEC2480B}" emma:medium="tactile" emma:mode="ink">
              <msink:context xmlns:msink="http://schemas.microsoft.com/ink/2010/main" type="line" rotatedBoundingBox="1844,15988 3184,16115 3152,16456 1811,16328"/>
            </emma:interpretation>
          </emma:emma>
        </inkml:annotationXML>
        <inkml:traceGroup>
          <inkml:annotationXML>
            <emma:emma xmlns:emma="http://www.w3.org/2003/04/emma" version="1.0">
              <emma:interpretation id="{CCFFD0E2-7D4D-477C-B0CD-36110017AEB5}" emma:medium="tactile" emma:mode="ink">
                <msink:context xmlns:msink="http://schemas.microsoft.com/ink/2010/main" type="inkWord" rotatedBoundingBox="1844,15988 3184,16115 3152,16456 1811,16328">
                  <msink:destinationLink direction="with" ref="{03876367-1EBE-496D-9C4D-FB2D6EC0FE3B}"/>
                  <msink:destinationLink direction="with" ref="{4267841F-18B5-4F38-BCBD-5FC2562073E1}"/>
                  <msink:destinationLink direction="with" ref="{19802C5D-68BD-48C0-AA24-BC46D91D7331}"/>
                </msink:context>
              </emma:interpretation>
              <emma:one-of disjunction-type="recognition" id="oneOf0">
                <emma:interpretation id="interp0" emma:lang="en-US" emma:confidence="0">
                  <emma:literal>now</emma:literal>
                </emma:interpretation>
                <emma:interpretation id="interp1" emma:lang="en-US" emma:confidence="0">
                  <emma:literal>nor v</emma:literal>
                </emma:interpretation>
                <emma:interpretation id="interp2" emma:lang="en-US" emma:confidence="0">
                  <emma:literal>nor V</emma:literal>
                </emma:interpretation>
                <emma:interpretation id="interp3" emma:lang="en-US" emma:confidence="0">
                  <emma:literal>non</emma:literal>
                </emma:interpretation>
                <emma:interpretation id="interp4" emma:lang="en-US" emma:confidence="0">
                  <emma:literal>nor U</emma:literal>
                </emma:interpretation>
              </emma:one-of>
            </emma:emma>
          </inkml:annotationXML>
          <inkml:trace contextRef="#ctx0" brushRef="#br0">6722 1412 0,'0'-12'687,"12"1"-640,12-1-16,-24 0-15,12 12 0,-12-12-16,11 0 15,1 12 1,-12 12 484,12-12-469,-12 12 47,0 0-15,0 0-16,12 11-16,-12-11-16,0 0 1,0 0 0,0 0-1,0-1 1,0 1 0,12-12-1,-12 12 1,0 12-16,12-13 31,-12 1 0,0 0 47,0 0-78,23-12 94,-11 0 0,-12-12-47,12 0-16,-12 0-15,12 12-1,-12-23 1,0 11 0,11 12 15,-11-12 47,0 0-78,12 1 344,0 11-329,23-12 1,-23 0-16,24 12 16,-24-24-16,-1 12 15,1 12-15,0 0 16,-12 24 421,0-12-405,0 0-1,0 0-31,0-1 15,0 1 1,0 0 0,0 0-16,12 11 47,-12-11-32,0 0 16,0 0-31,12-12 16,-12 12 0,0-1-1,0 1 63,11-12-15,13 0-32,-12 0 79,0 0-95,-1-12 1,1 12 15,-12-11 63</inkml:trace>
          <inkml:trace contextRef="#ctx0" brushRef="#br0" timeOffset="1">7360 1353 0,'0'12'328,"-11"0"-312,11 0 0,0-1-1,-24-11 1,24 24-1,0-12 1,-12-12-16,12 12 16,-12-12-16,12 12 15,0-1-15,-12 1 16,1-12-16,11 12 16,0 0-16,0 11 31,11-23 266,-11 12-297,12-12 15,0 0 32,12 0-47,-12 0 47,-1 0 47,1 0 265,0 0-343,0 0-1,0 0 17,11 0 61,-11 0 251,-12-23-313,12 11 48,-12 0 280,0 0-312,12 12 15,-12-12-62,11 1 94,-11-1-63,0 0-31,0-12 32,0 12-32,-11 12 265,-1 0-234,0 0-31,-12 0 125,13 0-125,-1 0 79,0 0-1,0 0-31,0 0-16</inkml:trace>
          <inkml:trace contextRef="#ctx0" brushRef="#br0" timeOffset="1">7490 1436 0,'24'12'235,"-24"0"-235,12-1 78,-12 1-78,0 0 31,0 12-31,12-24 0,-1 0 266,-11 11 624,12 1-827,-12 0-63,0 0 16,12 0-1,0-1 1,-12 13-1,0-12-15,23-12 16,-11 0 0,-12 12-16,12-12 0,0 0 31,-12-12 235,0-12-220,0 12-14,12 1 46,-12-1-63,11 12 1,-11-12 62,0 0-47</inkml:trace>
          <inkml:trace contextRef="#ctx0" brushRef="#br0" timeOffset="2">7797 1330 0,'0'11'250,"12"13"-234,0 0-16,-12 11 15,12-11-15,12 35 16,-24-36-16,0-11 16,0 12-16,0-1 0,11-11 15,-11 0 1,12-12-16,-12 12 15,0 12 1,12-13 78,-12 1-94,12-12 15,-12 12 1,12-12 62,-1 0-78,13 0 78,-12 0-78,-12-12 32,12 0-32,-1 12 31,-11-23-16,12 11 17,-12 0-17,12 0 1,-12 0 0,12 1-1,-12-1 1,0-12 15,0 12 32,24 1-48,-24-1 16,0 0-15,0 0 0,0 0-1,11 1 48,1 11-1,-12-24-15,0 12 234,0 0-187</inkml:trace>
        </inkml:traceGroup>
      </inkml:traceGroup>
    </inkml:traceGroup>
  </inkml:traceGroup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18T21:25:37.963"/>
    </inkml:context>
    <inkml:brush xml:id="br0">
      <inkml:brushProperty name="width" value="0.08167" units="cm"/>
      <inkml:brushProperty name="height" value="0.081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B15AFB8-11F2-4302-9D22-AF2DD6BC7FFF}" emma:medium="tactile" emma:mode="ink">
          <msink:context xmlns:msink="http://schemas.microsoft.com/ink/2010/main" type="inkDrawing" rotatedBoundingBox="13717,14377 14583,17088 13312,17494 12446,14783" semanticType="callout" shapeName="Other"/>
        </emma:interpretation>
      </emma:emma>
    </inkml:annotationXML>
    <inkml:trace contextRef="#ctx0" brushRef="#br0">1752 12644 0,'-12'0'235,"12"23"-235,-12-23 15,-24 0-15,25 0 16,-13 0-16,24 12 15,-35-12-15,23 0 16,0 0-16,-12 0 16,-11 0-1,23 0-15,0 12 0,12 0 16,-23-12-16,-1 0 16,12 0-1,0 0 1,1 0-16,-1 0 15,0 0 1,0 0 0,-11 0-16,11 0 47,0 0-32,0 0 16,0 0-31,0 0 32,1 0-32,-13 0 15,12 0 17,12 12-32,-12-12 31,12 11-31,-11-11 15,-1 0 1,0 0 0,0 0-1,-12 0-15,13 0 32,-1 0-32,0 0 15,0 0 1,12 12-16,-12-12 15,1 0-15,-1 0 0,-12 0 16,1 0 0,11 0-16,0 0 15,0 24-15,-12-24 16,13 0-16,-1 0 16,0 0-16,0 0 15,0 0 1,1 0-16,-13 0 15,12 0-15,0 12 16,1-12 0,-1 11-1,0-11-15,0 0 16,-12 0 0,13 0-16,-1 0 15,0 0 1,0 0-1,0 0 1,1 0 0,11 12-1,-12-12-15,12 12 16,-24-12 0,12 0 218,0 0 0,1 0-202,-1 0-1,0-12-16,0 12 17,-11 0-17,11 0 1,0 0 0,0 0 15,0-12-31,1 12 31,11-11-31,-12 11 16,-12 0 15,12 0-31,12-24 16,-12 24-16,1 0 15,-1-12 1,0 12-16,0 0 15,-11 0 1,11 0 0,0 0-16,0 0 15,12-12 1,0 1 93,0-1-15,0 0-78,0 0 77,0-12-93,0 13 32,0-1-32,-12 12 15,12-12 1,0 0-16,0 0 16,0 1-1,-11-1 1,11-12-1,0 12-15,0 1 16,0-1 0,-12 0-16,12 0 15,0 0-15,0-11 16,0 11 0,0 0 15,0 0-31,0 0 47,0 1-47,-12 11 15,12-12 1,0-12-16,0 12 31,0 0-31,0 1 31,0-1-15,0 0 62,0 0-62,-24-11-1,24 11-15,0 0 16,0 0-16,0 0 16,0 1-16,0-1 15,0 0 1,0-12-16,0 12 16,0 1-16,0-1 15,0-12 1,0 1-1,0 11-15,-12 0 16,12 0 0,0 0-16,0 1 15,0-25-15,0 24 16,0 0-16,0 1 16,0-1-16,0 0 15,0-12-15,0 13 16,0-1-16,0 0 15,0 0-15,0 0 16,0 0-16,0 1 16,0-25-16,0 24 0,0-11 15,0-1 1,0 1 0,0-13-1,0 24 1,0 0-16,0 1 15,0-1-15,0-24 16,0 25 0,0-1-16,0-12 15,0 12-15,0-11 16,0-1-16,0 12 16,0 0-1,0 1-15,0-1 16,0-12-16,0 12 15,0 1-15,0-1 16,0 0 0,0 0-1,0 0 1,0-11 0,0 11-1,0 0-15,0 0 16,0 0-16,0 1 15,0-1-15,0-12 16,0 12-16,0 1 16,0-1-16,24-12 15,-24 0 1,0 13-16,0-1 16,0 0-1,0 0-15,0 0 16,0 1-16,0-13 15,12 12-15,-12-11 16,0 11-16,0 0 16,0-12-16,0 12 15,12 1-15,-12-1 16,0 0-16,0-23 16,0 11-1,0 12-15,0 0 16,0 0-16,0-11 15,0 11 1,0 0-16,0 0 16,0 1-1,0-1 1,0 0-16,0-12 16,0 13-16,0-1 15,0 0 1,0 0 15,0 0-15,0 0-1,0-11 1,0 11 0,0 0-16,0 0 15,0 1 1,0-1 15,0 0-15,0-12-1,0 13-15,0-1 16,-12 0 0,12 0 15,0 0-16,0 0 1,-24 1-16,24-13 16,0 12-1,0 0-15,0 1 16,0-1 0,-12 0-1,12 0 1,-11-12-16,11 13 15,0-1 1,0 0 0,0 0-16,-12 12 15,12-12-15,0 1 16,0-13 0,0 12-16,-12 12 15,12-12 48,0 1-48,0-1 17,0 0-17</inkml:trace>
  </inkml:traceGroup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18T21:29:11.380"/>
    </inkml:context>
    <inkml:brush xml:id="br0">
      <inkml:brushProperty name="width" value="0.08167" units="cm"/>
      <inkml:brushProperty name="height" value="0.081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267841F-18B5-4F38-BCBD-5FC2562073E1}" emma:medium="tactile" emma:mode="ink">
          <msink:context xmlns:msink="http://schemas.microsoft.com/ink/2010/main" type="inkDrawing" rotatedBoundingBox="-366,16158 3455,16639 3351,17468 -470,16986" semanticType="callout" shapeName="Other">
            <msink:sourceLink direction="with" ref="{CCFFD0E2-7D4D-477C-B0CD-36110017AEB5}"/>
            <msink:sourceLink direction="with" ref="{18F59B25-D892-4D6A-98A6-81311AE44C88}"/>
          </msink:context>
        </emma:interpretation>
      </emma:emma>
    </inkml:annotationXML>
    <inkml:trace contextRef="#ctx0" brushRef="#br0">828 0 0,'-12'0'391,"0"0"-375,-11 0-1,11 0-15,-12 0 16,12 0 0,0 0-16,1 0 0,-13 12 15,0-12-15,13 24 16,-1-24-16,0 12 15,-12-12-15,13 0 16,-1 0-16,-12 0 16,12 12-16,-11-12 15,-1 11-15,-11-11 16,23 0-16,-12 12 0,12-12 16,-23 24-16,23-24 15,0 12-15,-23-12 16,23 0-1,0 0-15,0 11 16,1-11 0,-1 0-1,0 12-15,-24-12 0,25 36 16,-1-36-16,-24 23 16,13-23-16,-1 12 15,12 12-15,1-12 16,-1-1-1,12 1 17,-12-12-17,0 12-15,12 0 16,-12 0 0,-11-12-16,23 35 15,0-23 1,0 0-16,-12-12 15,12 12-15,0-1 16,0 13 0,0-12-1,0 0 1,0-1 0,0 1-1,0 0-15,0 0 16,0 0-1,0 11-15,0-11 16,0 0 0,23 0-16,-11-12 15,-12 12-15,0-1 16,12 1 0,-12 12-16,0-12 15,12-1 1,-12 1 15,12 0-31,0-12 31,-12 12-15,11 0-16,13-12 16,-24 23-1,12-11-15,-12 0 16,12-12-16,-12 12 15,11-12-15,-11 12 32,12-12 30,0 0-15,0 0-31,11 0-1,-11 0 1,0 0 0,0 0 30,0 0-46,0 0 16,-1 0 0,1 0-1,12 0-15,-12 0 16,-1 0 0,1 0-1,0 0-15,0 0 16,0 0-1,11 0-15,-11 0 16,0 0 0,0 0 46,0 0-62,-1 0 16,1 0-1,12 0 1,-12 0 0,-1 0-1,1 0 1,0 0 265,-12 11-171,12-11-110,0 0 15,-12 12 1,12-12-1,11 0 32,-11 0-15,0 0-17,11 0 1,-11 0-1,12 0-15,-12 0 32,-1 0-17,1 0 1,0 0 0,0 0 15,0 0 0,11 0 0,-11 0-15,0 0 15,0 24-15,0-24-1,-1 0-15,1 0 16,12 0-16,-12 0 16,0 0-1,-12 12-15,11-12 16,1 0-16,0 0 16,0 0-1,0 0 1,11 0-16,-11 0 15,0 0 1,0 0 0,-1 0-16,1 0 15,0 11-15,24-11 16,-25 0 0,1 12-16,0-12 15,0 0-15,11 0 31,-11 0 32,0 0-47,0 0-16,0 0 15,-1 0-15,1 0 16,12 0-1,-12 12 17,0-12-32,-1 0 31,1 0-31,0 0 16,0 0-16,0 0 15,11 0 1,-11 0-1,0 0-15,0 0 32,0 0-32,-12-12 0,11 12 15,1 0 1,12 0-16,-12 0 16,-1 0-1,1 0-15,0-12 16,0 12-16,0 0 15,11 0 1,-11 0 0,12 0-16,-12 0 0,23-23 15,-11 23 1,-13 0-16,13 0 16,-12 0-16,0-12 15,-1 12-15,1 0 16,0 0-1,0 0-15,12 0 16,-13 0-16,1 0 16,0 0-16,0-12 15,0 12-15,-1 0 16,13-12-16,-12 12 16,0-11-1,0 11-15,-1 0 16,1-12-16,0 12 15,0 0 1,11 0-16,-11 0 16,0 0-16,0 0 15,0 0 1,23 0 0,-23 0-1,0 0-15,0 0 16,-1 0-1,1 0 17,0 0-32,12 0 47,-13 0-47,13 0 15,-12 0-15,0 0 16,23 0-16,1 0 15,-13 0 1,-11 12-16,0-12 16,11 0-16,-11 0 15,0 0 1,0 0-16,0 0 16,0 0-1,23 11-15,-23-11 16,0 24-16,-1-24 15,1 0 1,24 0 0,-25 0-1,1 0-15,0 12 16,0-12-16,0 12 0,11-12 16,-11 0-16,0 0 15,0 0 1,0 11-16,-1-11 15,1 0 1,0 0 0,12 0-16,-13 0 15,1 0 1,0 0-16,0 12 16,0-12-1,0 0 1,11 0-1,-11 0-15,12 0 16,-13 0 0,1 0-16,12 0 15,-12 0-15,0 0 0,-1 0 16,37 0-16,-37 0 16,1 0-16,12 0 15,-1 0-15,-11 0 16,0 0-16,0 0 15,0 0 1,0 0-16,23 0 0,-23 0 16,0 0-16,-1 0 15,1 0-15,0 0 16,12 0 0,-13 0-1,-11 12 1,12-12-16,-12 12 15,12-12-15,0 0 16,0 24 0,0-24-16,11 0 15,-11 0 1,0 0 0,0 0-16,-1 0 31,1 0-31,0 0 15,0 0-15,12 0 16,-13 0 0,13 0-16,11 0 15,-23 0 1,0 0-16,0 0 16,0 0-16,-1 0 15,13 0-15,-12 0 16,0 0-1,0 0 1,-1 0-16,25 11 16,-24-11-16,-1 0 15,1 0-15,0 0 16,0 0-16,0 0 16,11 0-16,-11 0 62,0 0-46,0 0-16</inkml:trace>
  </inkml:traceGroup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18T21:28:38.559"/>
    </inkml:context>
    <inkml:brush xml:id="br0">
      <inkml:brushProperty name="width" value="0.08167" units="cm"/>
      <inkml:brushProperty name="height" value="0.081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2AE4714-13EA-494E-A238-3C5FBBA3940B}" emma:medium="tactile" emma:mode="ink">
          <msink:context xmlns:msink="http://schemas.microsoft.com/ink/2010/main" type="writingRegion" rotatedBoundingBox="4672,7519 6012,7646 5980,7987 4639,7859"/>
        </emma:interpretation>
      </emma:emma>
    </inkml:annotationXML>
    <inkml:traceGroup>
      <inkml:annotationXML>
        <emma:emma xmlns:emma="http://www.w3.org/2003/04/emma" version="1.0">
          <emma:interpretation id="{F7A1A94A-2C4B-4830-8CDA-6CFECF2EFF32}" emma:medium="tactile" emma:mode="ink">
            <msink:context xmlns:msink="http://schemas.microsoft.com/ink/2010/main" type="paragraph" rotatedBoundingBox="4672,7519 6012,7646 5980,7987 4639,785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0E6D543-8D34-44D8-8877-A6C16A4A3887}" emma:medium="tactile" emma:mode="ink">
              <msink:context xmlns:msink="http://schemas.microsoft.com/ink/2010/main" type="line" rotatedBoundingBox="4672,7519 6012,7646 5980,7987 4639,7859"/>
            </emma:interpretation>
          </emma:emma>
        </inkml:annotationXML>
        <inkml:traceGroup>
          <inkml:annotationXML>
            <emma:emma xmlns:emma="http://www.w3.org/2003/04/emma" version="1.0">
              <emma:interpretation id="{9FEDF1A1-3FEC-471D-BA58-E2CB30179155}" emma:medium="tactile" emma:mode="ink">
                <msink:context xmlns:msink="http://schemas.microsoft.com/ink/2010/main" type="inkWord" rotatedBoundingBox="4672,7519 6012,7646 5980,7987 4639,7859">
                  <msink:destinationLink direction="with" ref="{F07BB88C-B875-4A24-9008-4DD25F300088}"/>
                  <msink:destinationLink direction="with" ref="{3CE027FC-E83B-4C2C-A1E2-1BCA3E58E0A4}"/>
                </msink:context>
              </emma:interpretation>
              <emma:one-of disjunction-type="recognition" id="oneOf0">
                <emma:interpretation id="interp0" emma:lang="en-US" emma:confidence="0">
                  <emma:literal>now</emma:literal>
                </emma:interpretation>
                <emma:interpretation id="interp1" emma:lang="en-US" emma:confidence="0">
                  <emma:literal>m or r</emma:literal>
                </emma:interpretation>
                <emma:interpretation id="interp2" emma:lang="en-US" emma:confidence="0">
                  <emma:literal>nor v</emma:literal>
                </emma:interpretation>
                <emma:interpretation id="interp3" emma:lang="en-US" emma:confidence="0">
                  <emma:literal>m on</emma:literal>
                </emma:interpretation>
                <emma:interpretation id="interp4" emma:lang="en-US" emma:confidence="0">
                  <emma:literal>nor V</emma:literal>
                </emma:interpretation>
              </emma:one-of>
            </emma:emma>
          </inkml:annotationXML>
          <inkml:trace contextRef="#ctx0" brushRef="#br0">6722 1412 0,'0'-12'687,"12"1"-640,12-1-16,-24 0-15,12 12 0,-12-12-16,11 0 15,1 12 1,-12 12 484,12-12-469,-12 12 47,0 0-15,0 0-16,12 11-16,-12-11-16,0 0 1,0 0 0,0 0-1,0-1 1,0 1 0,12-12-1,-12 12 1,0 12-16,12-13 31,-12 1 0,0 0 47,0 0-78,23-12 94,-11 0 0,-12-12-47,12 0-16,-12 0-15,12 12-1,-12-23 1,0 11 0,11 12 15,-11-12 47,0 0-78,12 1 344,0 11-329,23-12 1,-23 0-16,24 12 16,-24-24-16,-1 12 15,1 12-15,0 0 16,-12 24 421,0-12-405,0 0-1,0 0-31,0-1 15,0 1 1,0 0 0,0 0-16,12 11 47,-12-11-32,0 0 16,0 0-31,12-12 16,-12 12 0,0-1-1,0 1 63,11-12-15,13 0-32,-12 0 79,0 0-95,-1-12 1,1 12 15,-12-11 63</inkml:trace>
          <inkml:trace contextRef="#ctx0" brushRef="#br0" timeOffset="1">7360 1353 0,'0'12'328,"-11"0"-312,11 0 0,0-1-1,-24-11 1,24 24-1,0-12 1,-12-12-16,12 12 16,-12-12-16,12 12 15,0-1-15,-12 1 16,1-12-16,11 12 16,0 0-16,0 11 31,11-23 266,-11 12-297,12-12 15,0 0 32,12 0-47,-12 0 47,-1 0 47,1 0 265,0 0-343,0 0-1,0 0 17,11 0 61,-11 0 251,-12-23-313,12 11 48,-12 0 280,0 0-312,12 12 15,-12-12-62,11 1 94,-11-1-63,0 0-31,0-12 32,0 12-32,-11 12 265,-1 0-234,0 0-31,-12 0 125,13 0-125,-1 0 79,0 0-1,0 0-31,0 0-16</inkml:trace>
          <inkml:trace contextRef="#ctx0" brushRef="#br0" timeOffset="1">7490 1436 0,'24'12'235,"-24"0"-235,12-1 78,-12 1-78,0 0 31,0 12-31,12-24 0,-1 0 266,-11 11 624,12 1-827,-12 0-63,0 0 16,12 0-1,0-1 1,-12 13-1,0-12-15,23-12 16,-11 0 0,-12 12-16,12-12 0,0 0 31,-12-12 235,0-12-220,0 12-14,12 1 46,-12-1-63,11 12 1,-11-12 62,0 0-47</inkml:trace>
          <inkml:trace contextRef="#ctx0" brushRef="#br0" timeOffset="2">7797 1330 0,'0'11'250,"12"13"-234,0 0-16,-12 11 15,12-11-15,12 35 16,-24-36-16,0-11 16,0 12-16,0-1 0,11-11 15,-11 0 1,12-12-16,-12 12 15,0 12 1,12-13 78,-12 1-94,12-12 15,-12 12 1,12-12 62,-1 0-78,13 0 78,-12 0-78,-12-12 32,12 0-32,-1 12 31,-11-23-16,12 11 17,-12 0-17,12 0 1,-12 0 0,12 1-1,-12-1 1,0-12 15,0 12 32,24 1-48,-24-1 16,0 0-15,0 0 0,0 0-1,11 1 48,1 11-1,-12-24-15,0 12 234,0 0-187</inkml:trace>
        </inkml:traceGroup>
      </inkml:traceGroup>
    </inkml:traceGroup>
  </inkml:traceGroup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18T21:28:07.149"/>
    </inkml:context>
    <inkml:brush xml:id="br0">
      <inkml:brushProperty name="width" value="0.08167" units="cm"/>
      <inkml:brushProperty name="height" value="0.081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CE027FC-E83B-4C2C-A1E2-1BCA3E58E0A4}" emma:medium="tactile" emma:mode="ink">
          <msink:context xmlns:msink="http://schemas.microsoft.com/ink/2010/main" type="inkDrawing" rotatedBoundingBox="9268,9289 10573,7368 12458,8649 11153,10570" semanticType="callout" shapeName="Other">
            <msink:sourceLink direction="with" ref="{9FEDF1A1-3FEC-471D-BA58-E2CB30179155}"/>
            <msink:sourceLink direction="with" ref="{4A39DC27-9BEE-46C9-9529-A1A58E265BC1}"/>
          </msink:context>
        </emma:interpretation>
      </emma:emma>
    </inkml:annotationXML>
    <inkml:trace contextRef="#ctx0" brushRef="#br0">-2431 3204 0,'12'12'453,"0"12"-437,12-1-16,-1-23 16,1 36-16,11-36 15,-11 0-15,35 35 16,-35-35-16,35 12 16,-12 12-16,-12-24 0,13 12 15,-13-1-15,-11-11 16,-12 24-16,23-12 15,0-12-15,-23 12 16,0-12-16,12 11 16,11-11-16,-11 0 15,-1 12-15,-11 12 0,0-24 16,0 0-16,0 0 16,0 12-16,-1-12 15,13 11 1,-12-11-1,0 0 1,-12 12 0,11 0-16,1-12 15,0 0-15,0 0 0,23 0 16,-23 0 0,0 12-16,0 0 15,0-12 1,-1 0-1,13 23-15,-24-11 16,12-12-16,0 0 16,-12 12-16,47 0 0,-35-12 15,11 12-15,13 11 16,-1-23-16,-11 12 16,11 0-16,1 11 15,-24-11 1,-1-12-16,25 0 15,-24 12-15,-1 0 16,1 0-16,0 0 0,0 11 16,0-11-16,11 0 15,-11 0-15,0-12 16,0 11-16,0 1 16,-1 0-16,1 12 15,12-12-15,-1-1 16,-11 25-16,12-24 15,-24-1-15,12-11 0,-1 12 16,-11 0-16,12 0 16,0 11-16,-12-11 15,12 0 1,0-12-16,-12 24 16,23-12-16,-11 11 15,0-11-15,0 0 0,-12 0 16,12-1-16,-1 25 15,1-24-15,12-1 16,-12 1 0,0 0-16,-1 0 15,-11 0 1,12 11-16,-12-11 16,0 0-16,0 0 15,0 0-15,0-1 0,0 1 16,12 24-16,-12-24 15,0-1-15,0 25 16,0-13-16,0-11 16,0 0-16,0 23 15,0-23 1,0 0-16,-12 0 16,12 0-16,-12 11 15,12-11-15,0 0 16,0 0-1,-11 0 1,-1-1 0,-24 25-1,24-1-15,-11-11 16,11-12-16,0 11 0,0-11 16,1 0-16,11 0 15,-12 0-15,-12-12 16,24 11-16,0 1 15,0 12 17,-12-24-32,0 12 15,1 0 1,-1-1-16,0 1 16,0 0-1,0 0 1,-11 0-16,11 11 15,0-11 1,0-12 0,1 12-16,-1 0 62,0-12-62,-12 0 16,12 11-1,1 1-15,-1-12 16,-12 0-16,-11 0 0,-1 0 16,25 12-16,-1 12 15,-12-24-15,-11 0 16,23 0-16,0 0 16,0 0-16,0 0 15,-23 0-15,23 12 16,-12-12-16,13 0 0,-25 11 15,1-11-15,11 0 16,12 0-16,-23 0 16,23 0-16,0 0 15,0 12-15,-11-12 16,23 12-16,-24-12 16,12 0-16,1 0 15,-1 0-15,12 12 0,-12-12 16,0 0-16,0 23 15,-11-23-15,-1 12 16,12 0-16,-23-12 16,23 0-16,-12 12 15,-35 11-15,47-23 16,-11 12-16,-13 0 0,25-12 16,-25 24-16,24-12 15,-11-12-15,11 0 16,0 0-1,-12 0 1,13 0 0,11 11-1,-24 1 1,12 0-16,-11-12 16,11 0-16,0 12 15,0-12-15,0 0 16,-23 23-16,23-23 15,0 0-15,0 12 16,1-12-16,-1 0 16,0 0 15,-12 0 0,13 0-15,-1 0-1,0 0-15,0 0 16,0 0-16,0 0 31,-11 0-31,-1 0 16,-11 0 0,11 0-1,-11 0 1,23 0-1,0 0-15,-35 0 16,35 0-16,-12 0 0,13 0 16,-13 0-16,12 0 15,0 0 1,1 0 0,-1 0-16,0 0 15,0 0 1,-12-23-16,13 23 15,-13 0-15,12 0 0,0-12 16,-11 12 0,11 0-16,0 0 15,0 0 48</inkml:trace>
  </inkml:traceGroup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18T21:26:10.662"/>
    </inkml:context>
    <inkml:brush xml:id="br0">
      <inkml:brushProperty name="width" value="0.08167" units="cm"/>
      <inkml:brushProperty name="height" value="0.081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8F59B25-D892-4D6A-98A6-81311AE44C88}" emma:medium="tactile" emma:mode="ink">
          <msink:context xmlns:msink="http://schemas.microsoft.com/ink/2010/main" type="inkDrawing" rotatedBoundingBox="3092,16901 3718,16099 4425,16652 3799,17453" semanticType="verticalRange" shapeName="Other">
            <msink:sourceLink direction="with" ref="{7975C56D-D008-4690-9FAA-676824CCF7FF}"/>
            <msink:destinationLink direction="with" ref="{4267841F-18B5-4F38-BCBD-5FC2562073E1}"/>
            <msink:destinationLink direction="with" ref="{19802C5D-68BD-48C0-AA24-BC46D91D7331}"/>
          </msink:context>
        </emma:interpretation>
      </emma:emma>
    </inkml:annotationXML>
    <inkml:trace contextRef="#ctx0" brushRef="#br0">8426 1579 0,'11'0'219,"25"0"-203,-24 0-1,-1 0-15,1 0 0,0 0 16,0 0-16,11 0 16,-11 0-16,0 0 15,0 0-15,0 0 16,0 0-16,-1 0 15,25 0-15,-24 0 16,-1 0-16,25 0 16,-13 0-1,-11 0 1,0 0-16,12 0 16,-12 0-16,-1 0 15,1 0-15,0 0 16,0 0-1,0 0-15,-1 0 16,13 0 0,-24 12-1,12-12-15,0 12 32,0-12-32,-1 0 31,1 23-16,-12-11 1,12-12 0,12 0-1,-24 12-15,11 0 16,1-12-16,-12 12 16,12 0-16,0-12 0,-12 11 15,0 1-15,12-12 16,-1 0-16,-11 24 15,0-12-15,24-12 16,-12 0-16,-12 11 16,12 1-16,0 0 15,-12 0 1,11-12 0,1 12-16,-12 11 0,12-23 31,12 12-31,-24 0 15,0 0 1,11-12-16,-11 12 16,0-1-16,0 1 15,0 12 1,12-24-16,-12 12 16,0-1-1,0 1 16,0 0 1,0 0 30,0 0-31,0 11 1,0-11-32,0 0 47,-12-12-47,-11 12 31,11-12-16,0 0 17,0 12-32,12-1 0,-11-11 15,-1 0-15,12 12 16,-12-12-16,-12 0 16,24 12-16,-12-12 15,12 24 48,-11-24-48,-1 11 17,0-11-32,12 12 15,-12-12-15,0 0 16,12 12-16,-23-12 0,11 0 15,12 12 1,-12-12-16,0 0 63,12 12-32,-11-12 16,-1 12-32,0-12 1,12 23-16,-24-23 16,12 0-1,1 0 1,11 12-16,-12 0 15,0-12-15,0 0 16,0 12 0,1-1-1,-13-11 1,12 0 0,0 0-16,0 0 78,1 12-63,-1-12-15,0 12 16,-23-12-16,23 0 16,0 24-16,-23-13 15,23-11-15,0 0 16,-12 0-16,12 0 15,-11 12-15,-1 0 16,-11-12-16,11 0 16,12 0-1,-11 0 1,11 0 0,0 0-1,0 0 1,0 0-16,1 0 15,-1 0 1,0 0 0,-12 0-1,13 0 1,-1 0 0,0 0 15,0 0 31,0 0 1</inkml:trace>
  </inkml:traceGroup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18T21:26:22.696"/>
    </inkml:context>
    <inkml:brush xml:id="br0">
      <inkml:brushProperty name="width" value="0.08167" units="cm"/>
      <inkml:brushProperty name="height" value="0.081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9802C5D-68BD-48C0-AA24-BC46D91D7331}" emma:medium="tactile" emma:mode="ink">
          <msink:context xmlns:msink="http://schemas.microsoft.com/ink/2010/main" type="inkDrawing" rotatedBoundingBox="4213,16948 4296,16450 4760,16527 4677,17024" semanticType="callout" shapeName="Other">
            <msink:sourceLink direction="with" ref="{18F59B25-D892-4D6A-98A6-81311AE44C88}"/>
            <msink:sourceLink direction="with" ref="{CCFFD0E2-7D4D-477C-B0CD-36110017AEB5}"/>
          </msink:context>
        </emma:interpretation>
      </emma:emma>
    </inkml:annotationXML>
    <inkml:trace contextRef="#ctx0" brushRef="#br0">9654 1768 0,'-12'12'219,"1"-12"-203,-1 0-16,0 12 15,-24-12-15,1 23 16,23-11-16,0-12 0,-11 12 16,-13-12-16,36 12 15,-11-12-15,-1 0 16,0 0 31,0 0-16,-12 0 0,13 12-31,-13 11 16,-11-23-16,11 0 15,-12 12-15,25 0 16,-1-12-16,-24 12 16,25 0-16,-1-12 0,0 23 15,0-23-15,12 12 16,12 12 312,23 11-328,1-23 0,-24 12 16,-1-13-16,25 1 15,-36 0-15,24 0 16,-13-12 0,1 23-16,-12-11 15,12-12-15,12 0 0,-24 12 16,11 0-16,1-12 15,0 12 1,0 0-16,23-12 16,-11 23-16,-12-11 15,11-12-15,-23 12 16,12 0-16,0-12 16,0 0-16,0 0 15,-12 11 16</inkml:trace>
  </inkml:traceGroup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18T21:25:01.667"/>
    </inkml:context>
    <inkml:brush xml:id="br0">
      <inkml:brushProperty name="width" value="0.08167" units="cm"/>
      <inkml:brushProperty name="height" value="0.081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C5EE6A0-48D2-4943-BA46-341E1566B089}" emma:medium="tactile" emma:mode="ink">
          <msink:context xmlns:msink="http://schemas.microsoft.com/ink/2010/main" type="inkDrawing" rotatedBoundingBox="14271,7710 14733,7742 14731,7773 14268,7741" semanticType="callout" shapeName="Other">
            <msink:sourceLink direction="with" ref="{4A39DC27-9BEE-46C9-9529-A1A58E265BC1}"/>
          </msink:context>
        </emma:interpretation>
      </emma:emma>
    </inkml:annotationXML>
    <inkml:trace contextRef="#ctx0" brushRef="#br0">1444 3299 0,'12'0'234,"0"0"-218,0 0-16,0 0 15,-1 0-15,13 0 16,-12 0-16,0 0 15,0 0 1,-1 0 0,1 12-16,0-12 15,12 0 1,-13 0-16,1 0 0,12 0 16,11 0-16,-23 0 15,0 0-15,23 0 16,-23 0-1,0 0-15,0 0 63,0 0-47,-1 0-1,1 0 1,0 0-16,12 23 15,-12-23-15,-1 0 16,1 0 15,-12 12 16</inkml:trace>
  </inkml:traceGroup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18T21:24:59.012"/>
    </inkml:context>
    <inkml:brush xml:id="br0">
      <inkml:brushProperty name="width" value="0.08167" units="cm"/>
      <inkml:brushProperty name="height" value="0.081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26DC028-738C-4C12-903E-F2E0004E183E}" emma:medium="tactile" emma:mode="ink">
          <msink:context xmlns:msink="http://schemas.microsoft.com/ink/2010/main" type="inkDrawing" rotatedBoundingBox="13337,7369 15306,8131 14891,9205 12921,8444" semanticType="callout" shapeName="Other">
            <msink:sourceLink direction="with" ref="{BDDBF580-8AD4-44D0-8D98-8132074464DD}"/>
            <msink:sourceLink direction="with" ref="{4A39DC27-9BEE-46C9-9529-A1A58E265BC1}"/>
          </msink:context>
        </emma:interpretation>
      </emma:emma>
    </inkml:annotationXML>
    <inkml:trace contextRef="#ctx0" brushRef="#br0">1433 3299 0,'-24'0'219,"12"0"-204,0 0 1,1 12-16,-1-12 16,0 0-16,0 11 0,-23-11 15,23 0-15,0 0 16,-23 0-16,11 0 15,12 0-15,0 0 16,0 0-16,-11 0 16,11 0-16,0 0 15,12 12-15,-12 12 16,1-24-16,-1 0 16,0 0-16,-12 0 46,13 0-46,-1 0 16,0 0 0,12 12-1,-12-12-15,0 0 16,12 12-16,-12-12 16,-11 0-16,11 0 46,0 0-30,0 0 0,1 0-1,-1 0 17,0 0-17,-12 0 16,13 0-15,-1 0 0,0 0-1,0 0 1,0 0-16,0 0 16,1 0-1,-13 0 1,12 0-16,0 0 15,1 0-15,-1 0 16,0 0 0,0 0-1,-12 0 1,13 0 0,-1 0-1,0 0-15,0 0 16,0 0-1,1 0-15,-13 0 16,12 0 0,0 0-16,1 0 31,-1 0-15,0 0-1,0 0 1,-12 0-1,13 0 1,-1 0 0,0 0-16,0 0 15,0 0 1,1 0 0,-1 0-16,-12 0 15,12 0-15,1 0 31,11-12 1,-12 12-17,12 12 298,0-1-282,0 1-31,0 0 16,0 0-16,0 0 0,0 11 15,0-11-15,0 0 16,0 0-16,0-1 16,0 1-16,0 0 15,0 12-15,0-1 16,0-11-1,0 0-15,0 0 16,0 11 0,0-11 77,0 0-93,0 0 16,0 0 0,0-1-1,0 1-15,0 12 16,0-12 0,0 0-16,0-1 15,0 1 1,0 0-16,0 0 15,0 0-15,0 11 16,0-11 0,0 12-1,0 11 1,0-11-16,0-12 16,0 11-1,0 1-15,0-12 16,0-1-1,0 1-15,0 12 16,0-12 0,0 0-16,0-1 15,0 1 1,0 0 328,12-12-1,-1 0-280,13 0-47,-12 12-1,0-12 1,-1 0 15,1 0-31,0 0 16,0 0-1,0 0 1,11 0 0,-23 23 30,12-23 17,0 0-47,0 0 15,0 0-16,-1 0 64,1 0-64,-12 12 1,24-12-16,-12 0 15,-1 0 1,1 0-16,0 0 16,0 0-1,0 0 1,11 0-16,-11 0 31,0 0 0,0 0-15,0 0 0,-1 0-1,1 0 1,12 0-16,-12 0 31,-1 0-31,1 0 16,0 0-1,0 0 1,0 0 0,-12 12 15,12-12-31,11 0 31,-11 0-15,0 0-16,0 0 15,-1 0 1,1 0 15,0 0 1,-12 12-17,24-12-15,-13 0 16,1 0-1,0 0-15,0 0 32,0 0-32,0 0 15,11 0 1,-11 0 15,0 0-31,0 0 16,-1 0-1,25 0 1,-24 0-16,-1 0 16,1 0-16,0 0 0,12 0 15,11 0 1,1 0 0,-25 0-1,1 0 1,0 0-16,0 0 15,0 0 1,0 0-16,11 0 16,-11 0-16,0 0 15,0 0-15,-1 0 16,1 0 0,0 0-1,12 0-15,-13 0 31,1 0-31,0 0 32,0 0-17,0 0 32,0 0-47,11 0 16,-11 0-1,0 0 1,0 0-16,-1 0 16,1 0-1,0 0 1,0 0 0,11 0-1,-11 0 1,0 0-16,0 0 15,0 0 1,0 0 0,-1 0-1,13 0-15,-12 0 16,0 0 0,11 0-1,36 0 1,-47 0-16,12 0 0,23 0 15,-23 0-15,-1 0 16,1 0-16,0 0 16,-1 0-16,-11 0 15,0 0-15,0 0 16,23 0-16,-23 0 16,0 0-16,-1 0 15,1 0 1,12 0-1,-12 0-15,0 0 32,-1 0-32,1 0 31,0 0-31</inkml:trace>
  </inkml:traceGroup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18T21:29:39.440"/>
    </inkml:context>
    <inkml:brush xml:id="br0">
      <inkml:brushProperty name="width" value="0.08167" units="cm"/>
      <inkml:brushProperty name="height" value="0.081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A2174DF-8AB2-4F24-BF0F-0DEB00427EFD}" emma:medium="tactile" emma:mode="ink">
          <msink:context xmlns:msink="http://schemas.microsoft.com/ink/2010/main" type="writingRegion" rotatedBoundingBox="13251,5891 19171,5993 19155,6909 13235,6807">
            <msink:destinationLink direction="with" ref="{F72AA796-D43C-4F8D-AF5F-A67EE1ACE38D}"/>
          </msink:context>
        </emma:interpretation>
      </emma:emma>
    </inkml:annotationXML>
    <inkml:traceGroup>
      <inkml:annotationXML>
        <emma:emma xmlns:emma="http://www.w3.org/2003/04/emma" version="1.0">
          <emma:interpretation id="{6DEC1B9E-05CF-44E8-96EA-085859BB739A}" emma:medium="tactile" emma:mode="ink">
            <msink:context xmlns:msink="http://schemas.microsoft.com/ink/2010/main" type="paragraph" rotatedBoundingBox="13251,5891 19171,5993 19155,6909 13235,680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14D2A9D-4DA4-4019-9CD3-9611E2A22351}" emma:medium="tactile" emma:mode="ink">
              <msink:context xmlns:msink="http://schemas.microsoft.com/ink/2010/main" type="line" rotatedBoundingBox="13251,5891 19171,5993 19155,6909 13235,6807"/>
            </emma:interpretation>
          </emma:emma>
        </inkml:annotationXML>
        <inkml:traceGroup>
          <inkml:annotationXML>
            <emma:emma xmlns:emma="http://www.w3.org/2003/04/emma" version="1.0">
              <emma:interpretation id="{4A39DC27-9BEE-46C9-9529-A1A58E265BC1}" emma:medium="tactile" emma:mode="ink">
                <msink:context xmlns:msink="http://schemas.microsoft.com/ink/2010/main" type="inkWord" rotatedBoundingBox="13251,5891 15704,5933 15688,6849 13235,6807">
                  <msink:destinationLink direction="with" ref="{D26DC028-738C-4C12-903E-F2E0004E183E}"/>
                  <msink:destinationLink direction="with" ref="{3CE027FC-E83B-4C2C-A1E2-1BCA3E58E0A4}"/>
                  <msink:destinationLink direction="from" ref="{77B6BDA1-B6FE-4F5A-AB3C-94921F16FF70}"/>
                  <msink:destinationLink direction="with" ref="{0C5EE6A0-48D2-4943-BA46-341E1566B089}"/>
                </msink:context>
              </emma:interpretation>
              <emma:one-of disjunction-type="recognition" id="oneOf0">
                <emma:interpretation id="interp0" emma:lang="en-US" emma:confidence="0">
                  <emma:literal>E-</emma:literal>
                </emma:interpretation>
                <emma:interpretation id="interp1" emma:lang="en-US" emma:confidence="0">
                  <emma:literal>ET</emma:literal>
                </emma:interpretation>
                <emma:interpretation id="interp2" emma:lang="en-US" emma:confidence="0">
                  <emma:literal>E</emma:literal>
                </emma:interpretation>
                <emma:interpretation id="interp3" emma:lang="en-US" emma:confidence="0">
                  <emma:literal>E.</emma:literal>
                </emma:interpretation>
                <emma:interpretation id="interp4" emma:lang="en-US" emma:confidence="0">
                  <emma:literal>En</emma:literal>
                </emma:interpretation>
              </emma:one-of>
            </emma:emma>
          </inkml:annotationXML>
          <inkml:trace contextRef="#ctx0" brushRef="#br0">0 0 0,'12'0'546,"0"0"-514,12 0 624,-24 11-625,11-11-31,1 24 125,0-24-125,0 0 16,0 0-1,-1 0-15,13 0 16,-12 0 0,0 0-16,0 0 15,-1 0 1,1 0 15,0 0 32,12 0-48,-13 0 1,-11 12-16,12-12 16,0 0-16,0 0 15,0 0-15,0 0 16,11 0 609,-11 0-610,0 0 79,-12-24-47,12 24-47,-1-12 16,1 12-1,0 0-15,0 0 32</inkml:trace>
          <inkml:trace contextRef="#ctx0" brushRef="#br0" timeOffset="-7500.1">107 319 0,'-12'0'562,"0"0"-546,0 0 265,0 0-265,1 11 62,-1-11-78,-12 0 15,12 0 1,1 0-16,-1 0 16,0 0-1,0 0-15,0 0 31,12 12-15,-23-12 93,11 0-93,0 0-16,12 12 16,-12-12-16,0 0 31,12 12 266,0 0-235,0 0-62,0-1 16,0 13 0,0-12-1,0 0-15,0-1 110,0 1-110,0 0 15,-11 0-15,11 11 16,0-11-1,0 0 189,0 0-189,0 0 1,0 0-16,0-1 47,0 13-32,0-12 1,0 0 15,0-1 0,0 1-15,0 0 15,0 0 47,11-12-62,1 0 0,-12 12-16,0 11 31,12-23 16,0 0-16,-12 12-15,23 0 31,-11-12-32,0 12 32,0 0 16,-12-1-48,12-11-15,0 12 16,-12 12-1,11-24 1,-11 12-16,24-12 16,-12 0 15,-12 11-15,12-11 15,-1 0 63,-11 12-79,12-12 1,0 0 15,-12 12-15,12-12-1,11 0 32,-11 12-31,0-12 15,0 0-31,0 0 63,0 0-63,-1 0 46,-11 12-46,24-12 16,-12 23 31,0-23-31,-1 0-1,1 0 1,0 0-16,0 0 15,0 0 17,11 0-17,-11 0 32,-12 12-31,12-12 46,0 0-30,0 0-17,23 0-15,-23 0 16,0 0-16,11 0 15,-11 0-15,12 0 16,-12 0-16,-1 0 16,1 0-1,0 0 1360,0 0-1359,0 0 0,11-23-16,-11 23 0,0-12 15,0 12 16,-1 0-31</inkml:trace>
          <inkml:trace contextRef="#ctx0" brushRef="#br0" timeOffset="2972.5">142 354 0,'12'0'281,"0"0"-266,0 0 1,-1 0-16,1 0 31,0 0-31,0 0 63,0 0 46,11 0-93,-11 0-1,0 0 17,0 0 30,0 0-46</inkml:trace>
          <inkml:trace contextRef="#ctx0" brushRef="#br0" timeOffset="8162.38">898 295 0,'12'0'343,"12"0"-311,-13 0 77,1 0-31,0 0-78,0 0 16,0 0 15,0 0-15,11 0-1,-11 0-15,0 0 16,0 0 0,-1 0 234,1 12-250,-12 0 15,12-12 1,12 0-1,-13 0 48,1 0 187,0 0-234,0 0-1,0 0 16,0 0 1,11 0-1,-11 0 0,-12 11-15,12-11 46,0 0-62,-1 0 16,1 0 0,0 0-1,0 0-15,12 0 16,-13 0-1,1 0 1,0 0-16,0 0 16,0 0-16,-1 0 31,13 0 219,-12 0-234,0 0-16,-1 0 15,1 0-15,0 0 16,0 0-16,12 0 15,-13 0-15,1 0 16,0 0 0,0 0-1,0 0 1,-1 0 0,13 0-1,-12 0 32,0 0 0,-1 0-31,1 0-1,0 0 1,0 0-1,0 0 17,11 0-17,-11 0 32,0 0-47,0 0 63,0 0-32,-1 0 16,1 0-47,12 0 31,-12 0-31,0 0 31,-1 0-15,1 0 31,0 0-32,0 0 1,11 0 78,-11 0 0,0 0-79,0 0 1,0 0-1,-1 0 17,1 0-17,12 0 235,-12 0-234,0 0-16,-1 0 16,1 0-16,0 0 15,0 0-15,0 0 16,11 0-16,-11 0 15,0 0 1,0 0-16,-1 0 16,1 0-1,0 0-15,12 0 16,-12 0 0,-1 0-1,1 0-15,0 0 16,0-11-1,0 11 1,11-12-16,-11 12 16,0 0-1</inkml:trace>
        </inkml:traceGroup>
        <inkml:traceGroup>
          <inkml:annotationXML>
            <emma:emma xmlns:emma="http://www.w3.org/2003/04/emma" version="1.0">
              <emma:interpretation id="{E27F695E-3D38-4FC2-808D-8CF674062CD6}" emma:medium="tactile" emma:mode="ink">
                <msink:context xmlns:msink="http://schemas.microsoft.com/ink/2010/main" type="inkWord" rotatedBoundingBox="18453,6050 19169,6062 19157,6805 18440,6792"/>
              </emma:interpretation>
              <emma:one-of disjunction-type="recognition" id="oneOf1">
                <emma:interpretation id="interp5" emma:lang="en-US" emma:confidence="1">
                  <emma:literal>]</emma:literal>
                </emma:interpretation>
                <emma:interpretation id="interp6" emma:lang="en-US" emma:confidence="0">
                  <emma:literal>,</emma:literal>
                </emma:interpretation>
                <emma:interpretation id="interp7" emma:lang="en-US" emma:confidence="0">
                  <emma:literal>a</emma:literal>
                </emma:interpretation>
                <emma:interpretation id="interp8" emma:lang="en-US" emma:confidence="0">
                  <emma:literal>J</emma:literal>
                </emma:interpretation>
                <emma:interpretation id="interp9" emma:lang="en-US" emma:confidence="0">
                  <emma:literal>3</emma:literal>
                </emma:interpretation>
              </emma:one-of>
            </emma:emma>
          </inkml:annotationXML>
          <inkml:trace contextRef="#ctx0" brushRef="#br0" timeOffset="-18024.489">5305 165 0,'12'0'328,"-1"0"-312,13 0 0,-12 0-16,0 0 15,0 0 1,-1 0 0,1 0-16,0 0 31,12 0-16,-1 0 1,13 0-16,-13 0 16,-11 0-1,0 0 1,0 0 78,11 0-79,-11 0 1,0 0-16,0 0 16,0 0-1,-12 12 1,11-12-16,1 0 15,-12 12 1,24-12 0,-12 0-1,-12 11-15,11 1 16,1-12 0,0 12-1,0-12 1,-12 12-1,0 0 1,0 0 15,0 11-15,12-11 0,-12 0-1,0 0 1,0-1-16,23-11 15,-23 12-15,0 0 0,0 12 16,0-12-16,0 11 16,0-11-16,0 0 15,0 11-15,0-11 16,0 0 0,0 0-16,0 0 15,0-1-15,0 1 0,0 12 16,0-12-1,0 0-15,0-1 16,0 1 0,0 0 77,0 0-61,0 0 46,0 11-78,0-11 15,0 0 1,-11-12-16,-1 12 16,12-1-1,-12 1 1,12 0 0,-12-12 15,12 24 78,-12-24-93,0 0-16,12 12 15,-11-12-15,-13 0 16,24 11 0,-12-11 15,0 12 0,1 0-15,-1-12-1,0 0 17,0 0-32,12 12 0,-23-12 15,11 0-15,0 0 16,0 0 0,12 12-16,-12-12 62,0 23-46,1-23-1,-1 0 1,12 12-16,-24-12 16,12 0-16,1 0 15,-1 0 1,0 0-16,0 0 15,12 12-15,-12-12 16,-11 0 0,11 0-1,0 0 1,0 0 15,0 0-15,1 0 31,-1 0-47,-12 12 15,12-12 1,1 0 0,-1 0-16,0 0 15,0 0 16,0 0 48,-11 0-79,11 0 46,0 0-30,0 0 0,0 0-16,1 0 15,-1 0-15,0 0 16,-12 0 0,13 0-1,-1 0 63,12 12-31</inkml:trace>
        </inkml:traceGroup>
      </inkml:traceGroup>
    </inkml:traceGroup>
  </inkml:traceGroup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4T21:19:37.009"/>
    </inkml:context>
    <inkml:brush xml:id="br0">
      <inkml:brushProperty name="width" value="0.1" units="cm"/>
      <inkml:brushProperty name="height" value="0.1" units="cm"/>
      <inkml:brushProperty name="color" value="#00A0D7"/>
      <inkml:brushProperty name="ignorePressure" value="1"/>
    </inkml:brush>
  </inkml:definitions>
  <inkml:trace contextRef="#ctx0" brushRef="#br0">78 55,'-33'118,"30"-105,0 0,-1 0,0-1,-2 0,1 0,-1 0,-8 10,19-57,7 3,-9 19,1 1,0-1,1 0,1 1,0 0,1 1,0-1,1 1,0 0,0 1,1 0,2 0,58-52,-69 61,1 1,-1 0,1-1,0 1,-1 0,1 0,0 0,-1-1,1 1,0 0,0 0,-1 0,1 0,0 0,-1 0,1 0,0 0,0 1,-1-1,1 0,0 0,-1 1,1-1,0 0,-1 1,1-1,-1 0,1 1,-1-1,1 1,-1-1,1 1,-1-1,1 1,-1-1,1 1,-1 0,0-1,1 1,-1 0,0-1,0 1,0 0,1-1,-1 1,0 0,13 41,-11-34,5 15,1-2,1 1,2-1,0-1,0 0,3 1,0-5,-7-11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4T21:30:46.370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4351 1154,'1'-5,"-1"1,1-1,0 1,0 0,0 0,0-1,1 1,0 0,0 0,0 0,0 1,0-1,1 0,0 1,0 0,0-1,0 1,0 1,1-1,-1 0,1 1,0-1,-1 1,1 0,0 1,1-1,-1 0,0 1,0 0,1 0,3 0,23-3,1 1,-1 1,1 2,0 1,18 4,-37-4,-7 1,0-1,0 1,-1 0,1 0,-1 1,0-1,1 1,-1 1,0-1,-1 1,1-1,-1 1,1 1,-1-1,-1 1,1-1,-1 1,1 1,56 50,-49-51,1-2,0 1,1-1,-1-1,0 0,1-1,-1-1,1 0,-1 0,1-1,11-3,34 1,1841 3,-1083 23,-424 5,-78-1,457-26,-744-2,0 0,0-2,-1-1,1-1,-1-2,10-3,-17 3,0 0,0 0,-1-2,-1-1,1 0,-2-1,1 0,-1-2,5-6,4-4,-1-1,-1-2,-2 0,0-2,-2 0,-1-1,5-13,42-136,-34-12,-20-77,-11 24,-2 223,-1 13</inkml:trace>
  <inkml:trace contextRef="#ctx0" brushRef="#br0" timeOffset="4681.24">7386 1220,'1'181,"-13"450,-11-417,-24 79,-92 340,66-383,-99 224,-257 604,30-160,94-288,-280 416,427-770,-132 210,-184 190,375-523,-127 176,-99 63,207-249,-105 93,-13 4,-95 94,205-245,-20 3,89-64,-2-3,-1-3,0-3,-2-2,-56 8,-445 102,428-101,-1-5,-1-7,-87-3,22 16,-247 8,261-19,217-39,5-1,61-31,105-11,-99 22,-93 38</inkml:trace>
  <inkml:trace contextRef="#ctx0" brushRef="#br0" timeOffset="7790.33">2 11403,'43'19,"-13"-4,-3-1,1-1,1-1,0-2,0 0,3-2,96 16,-101-16,-18-3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8-09-20T17:11:32.849"/>
    </inkml:context>
    <inkml:brush xml:id="br0">
      <inkml:brushProperty name="width" value="0.08167" units="cm"/>
      <inkml:brushProperty name="height" value="0.081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F7AF545-C73D-4E8F-B9E4-92F37001CC13}" emma:medium="tactile" emma:mode="ink">
          <msink:context xmlns:msink="http://schemas.microsoft.com/ink/2010/main" type="writingRegion" rotatedBoundingBox="9072,7145 15100,1451 19283,5878 13255,11572"/>
        </emma:interpretation>
      </emma:emma>
    </inkml:annotationXML>
    <inkml:traceGroup>
      <inkml:annotationXML>
        <emma:emma xmlns:emma="http://www.w3.org/2003/04/emma" version="1.0">
          <emma:interpretation id="{D368DB61-3CD8-4CEA-9AFF-EBF041F1BDFC}" emma:medium="tactile" emma:mode="ink">
            <msink:context xmlns:msink="http://schemas.microsoft.com/ink/2010/main" type="paragraph" rotatedBoundingBox="9072,7145 15100,1451 18925,5500 12898,1119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2142974-43BC-4034-B018-21C4F4F6949E}" emma:medium="tactile" emma:mode="ink">
              <msink:context xmlns:msink="http://schemas.microsoft.com/ink/2010/main" type="line" rotatedBoundingBox="9072,7145 15100,1451 18925,5500 12898,11194"/>
            </emma:interpretation>
          </emma:emma>
        </inkml:annotationXML>
        <inkml:traceGroup>
          <inkml:annotationXML>
            <emma:emma xmlns:emma="http://www.w3.org/2003/04/emma" version="1.0">
              <emma:interpretation id="{90BA3221-4046-46DC-8BC4-04721C1BFC0D}" emma:medium="tactile" emma:mode="ink">
                <msink:context xmlns:msink="http://schemas.microsoft.com/ink/2010/main" type="inkWord" rotatedBoundingBox="9072,7145 15100,1451 18925,5500 12898,11194"/>
              </emma:interpretation>
              <emma:one-of disjunction-type="recognition" id="oneOf0">
                <emma:interpretation id="interp0" emma:lang="en-US" emma:confidence="0">
                  <emma:literal>•</emma:literal>
                </emma:interpretation>
                <emma:interpretation id="interp1" emma:lang="en-US" emma:confidence="0">
                  <emma:literal>J</emma:literal>
                </emma:interpretation>
                <emma:interpretation id="interp2" emma:lang="en-US" emma:confidence="0">
                  <emma:literal>☺</emma:literal>
                </emma:interpretation>
                <emma:interpretation id="interp3" emma:lang="en-US" emma:confidence="0">
                  <emma:literal>8</emma:literal>
                </emma:interpretation>
                <emma:interpretation id="interp4" emma:lang="en-US" emma:confidence="0">
                  <emma:literal>]</emma:literal>
                </emma:interpretation>
              </emma:one-of>
            </emma:emma>
          </inkml:annotationXML>
          <inkml:trace contextRef="#ctx0" brushRef="#br0">652 0 0,'0'-11'781,"0"0"-718,0 0-47,0 0 30,0 0-30,0-11 0,0 11-16,0 0 31,0-1-31,0 1 16,0 0-16,0 0 15,0-22-15,0 11 16,0 0-1,0 11-15,0 0 16,0 0-16,0-11 16,0-11-16,0 22 15,0 0-15,0 0 16,0 0-16,0-12 16,0 12-16,0-11 15,0 11 1,0 0-16,0-22 15,0 22-15,0 0 16,0-22-16,0 22 16,0 0-16,0-11 15,0 11-15,0 0 16,0-11-16,0 10 16,0-10-16,0-11 15,-11 33-15,11-22 16,0-11-16,0 22 15,0 0-15,0 0 16,-23 0-16,23-22 16,0 22-16,-11 0 15,11-11-15,0-12 16,0 23-16,0 0 16,-11 0-16,11-11 0,-11 11 15,11-11-15,0 11 16,-11 0-16,0-22 15,11 22-15,-22-11 16,11 0-16,11 11 16,0-11-16,-11-12 15,0 23-15,11-11 0,-11 0 16,-11 0-16,22-11 16,-11 11-16,0 0 15,11 11-15,-11-11 16,-11-11-16,-11-1 15,-1 1 1,12 11-16,0-11 16,11 22-16,-11-22 0,-11 22 15,0-22-15,22 0 16,-11-1-16,0 34 16,0-22-16,11-11 15,-23 33-15,23-33 16,0 11-16,0 0 15,-11 11-15,0-11 16,0-11-16,11 22 0,0 0 16,0-23-16,-22 23 15,22-22-15,0 22 16,-22-22-16,21 11 16,1 22-16,0-22 15,-11 11-15,0 11 16,-11-11-16,0 0 15,11-11-15,-33 11 0,10-11 16,12 11-16,11-1 16,-33-10-16,11 22 15,-11-33-15,10 33 16,12-11-16,11-11 16,-11 22-16,0 0 15,11-11-15,-11 0 0,22 11 16,-22-22-16,-12 11 15,12 0-15,11-11 16,-55 11-16,33-11 16,-45 11-16,-10-11 15,55 22-15,-67 0 16,56 0-16,11 0 16,0 0-16,-11-23 0,33 12 15,-45-11-15,-10 11 16,-11 11-16,-1 0 15,23 0-15,-22-22 16,-12 22-16,34-11 16,22 11-16,0 0 15,11 0-15,-12 0 0,1 0 16,11 0-16,11 0 16,-11 0-16,0 0 15,-11 0-15,-1 0 16,12 0-16,-11 0 15,0 0-15,0 0 16,-23 0-16,12 0 16,11 0-16,0 0 15,11 0-15,-11 0 0,10 0 16,12 0-16,-11 0 16,0 0-16,11 0 15,-22 0-15,11 0 16,-11 0-16,-12 0 15,12 0-15,0 0 16,0 0-16,-11 0 16,10 22-16,1-22 0,11 0 15,-11 0-15,11 0 16,11 0-16,0 0 16,0 0-16,10 0 15,-21 0-15,11 11 16,-11-11-16,-11 0 15,11 11-15,-11-11 16,-1 0-16,-10 0 0,44 0 16,-33 0-16,22 0 15,-11 22-15,0-11 16,-11-11-16,21 0 16,-10 11-16,22 12 15,-22-23-15,11 0 0,-11 11 16,0-11-16,11 11 15,-34-11-15,45 0 16,-11 22-16,-11-11 16,22-11-16,0 11 15,-22-11-15,33 11 16,-11-11-16,0 0 16,0 0-16,0 0 15,0 11-15,-11 0 16,11-11-16,0 0 15,-11 22-15,-12-11 16,23-11-16,0 11 16,0-11-16,-11 11 15,0-11-15,-11 33 16,22-33-16,0 11 16,11 0-16,-11-11 0,0 0 15,-11 0 1,11 22-16,11-10 15,-11-1 1,0-11 0,11 11-1,-11 0-15,-1 0 16,1 0-16,0 11 16,-11-11-16,11 0 15,11 0-15,-11 0 16,0-11-16,11 11 15,-11 0-15,0-11 16,11 22-16,0-11 16,0 0-16,-11 0 0,-11 0 15,22 0 1,-11-11-16,0 11 16,11 0-16,-11-11 15,0 23-15,11-12 16,-11-11-16,0 11 31,11 0-31,-22-11 31,11 11-31,11 0 16,-11-11-16,-1 0 16,12 11-16,-11 11 15,0-22-15,11 11 16,-11 0-16,-11 11 0,-11 33 15,33-44-15,-22 34 16,22-34-16,-22 33 16,11-11-16,-22 0 15,33-22-15,-11 11 16,0 11-16,11-22 16,-22 22-16,11-22 15,11 12-15,-11 10 0,-1-22 16,12 0-16,0 22 15,0-11-15,0-11 16,-11 0-16,11 22 16,-22-22-16,22 0 15,0 22-15,0-22 16,0 1-16,0 10 16,-11-11-16,11 0 0,-11 22 15,11 11-15,-11 11 16,-11-11-16,11 1 15,-33 54-15,33-55 16,-11 22-16,11-10 16,-11-12-16,11-33 15,11 22-15,0-22 0,0 11 16,-11-11-16,11 11 16,0 0-16,0-11 15,0 0-15,0 0 16,0 12-16,0-1 15,0 11 1,0-22-16,0 0 16,0 11-1,0-11 1,0 11-16,0-11 16,0 0-1,0 0 1,0 0-16,0 0 15,0 0 1,0 0-16,0 11 16,0-11-1,0 1 1,0-1-16,0 0 16,0 0-1,0 0 1,0 11-16,0-11 15,0 0-15,0 11 32,0-11-32,0 11 15,0-11-15,11 0 16,-11 11-16,0-11 16,0 11-16,22 0 15,-22 12-15,0-23 16,0 0-16,0 11 0,0-11 15,11 11-15,-11 0 16,0-11-16,0 0 16,11 0-1,-11 11-15,0 0 16,11 11 0,-11-22-16,0 1 15,11-1 1,-11 0-16,22-11 15,-22 11-15,11 0 16,-11 11 0,0-11-16,11-11 15,0 11-15,-11 0 0,11 0 16,-11 0-16,11-11 16,-11 11-16,11 11 15,-11-11 1,11 0-16,11 0 31,-11 0-31,0 0 16,0 0-16,-11 11 15,12-10 1,-1-12-16,-11 11 16,0 0-16,11-11 15,-11 11-15,22 0 16,-11 0-1,0 11-15,-11-11 0,0 0 16,0 0-16,0 0 16,11-11-16,-11 11 15,11 0-15,-11 0 16,11 11-16,-11-11 16,11 0-16,-11 0 15,0 0-15,0 23 16,0-23-1,0 0 1,22 0-16,-22 0 16,0 0-1,11 0 1,-11 11 0,0-11-1,0 0-15,11 0 16,-11 0-16,11 0 15,-11 0 1,0 11 0,0-11-1,11-11 1,-11 11 0,11 0-16,-11 0 15,0 0 1,0 0 31,11-11-32,-11 12 1,22 10 0,-22-11-16,0 0 31,11 0-16,-11 0 17,0 0-32,11-11 0,-11 11 15,0 11-15,12-22 16,-1 0-16,-11 11 16,0 0-16,0 0 15,11-11 1,0 11-1,-11 0 1,0 0-16,11-11 16,-11 22-1,0-11-15,22 0 16,-22 0 0,0 0-1,0 1-15,11-12 16,-11 11-16,0 11 15,11-22-15,-11 11 0,0 0 16,11 0 0,-11 0-16,11 0 15,-11 0 1,0 0 0,0 11-16,0-11 15,0 0 1,11 0-1,-11 0 1,11 0 0,-11 0-1,0 11 17,22-11-17,-11-11 1,-11 11 15,11 1-31,0-12 16,0 0-1,0 0-15,22 0 16,-33 11-16,12-11 0,-1 11 16,0-11-1,0 0-15,-11 11 16,0 11-1,11-22 1,-11 11 0,22-11-16,-22 11 0,0 0 31,0 0-31,0 0 16,0 0-1,0 11 1,0-11-16,0 0 15,11 0 1,-11 0 0,0 0-1,11 0 1,-11 0-16,0 11 16,0-10-1,0-1 1,0 0-1,0 0 1,0 0 0,0 0-1,0 11-15,0-11 16,0 0 0,0 11-1,0 11 1,0-22-16,0 0 15,0 0 1,0 0-16,0 11 16,0-11-1,0 0 1,0 1-16,0-1 16,11 0-16,-11 0 15,0 0 1,0 11-1,0-11 1,0 0 0,0 0-16,0 0 15,0 0-15,0 0 16,0 11-16,0-11 16,0 0-1,0 0 1,0 0 15,0 0-15,0 0-1,0 23-15,0-23 16,0 0 0,0 0-16,0 0 15,0 11 1,0-11-16,0 0 15,0 0 1,0 0 0,0 0-1,0 0 1,0 0-16,0 22 16,0-22-1,0 0-15,0 22 16,0-22-1,0 1-15,0-1 16,0 0-16,0 0 16,0 11-1,0-11 1,0 0-16,-11-11 16,11 11 15,-22 0-31,22 0 15,0 0 1,0 0 0,0 11-16,-11-11 31,11 0-31,-11-11 16,11 11-16,0 0 15,0 0-15,0 0 16,-11-11-1,11 22-15,0-10 16,-11-12-16,11 11 16,0 0-16,-11-11 15,11 11-15,-11 0 16,-12 0-16,23 11 16,-11-22-16,11 11 15,0 0 16,-11-11-31,11 11 16,0 0 0,-11-11-1,11 11-15,0 0 16,-11-11 0,11 22-1,0-11-15,-11-11 16,11 11-16,0 0 15,-11 0 1,11 0 0,-22 0-16,22 0 31,0 12-31,-11-23 16,11 11-1,0 0 1,-11-11-16,11 11 0,0 0 15,-11 0 1,0 0-16,11 22 16,0-22-1,0 0-15,-11 0 16,0 0 0,0 11-1,-11-11-15,22 11 16,-11-22-16,0 11 15,11 0-15,0 12 16,0-12 0,-11-11-1,11 11 1,0 0-16,-11-11 16,11 11-16,-12 0 15,1-11 16,11 11-15,0 0 31,-22-11-31,22 22-16,-11-11 15,11 0 16,0 0 1,0 0-17,-11 0 1,0 0 0,11 11 15,-11-22 31,11 11-30,-11-11-17,11 11 16,0 0 1,-11-11-32,-11 0 15,22 11 17,-11-11 61,11 11-30,-11-11-48,11 12 48,-11 10-32,0-11-31,0-11 110,11 11-110,-11-11 15,11 11 16,-22-11-15,22 11-16,0 0 16,-11-11-16,11 11 15,-11-11-15,0 22 16,-1-22 0,1 0 15,11 11-16,0 22 1,0-11-16,-11-11 0,0-11 16,11 11-16,0 0 15,0 0 1,-22 0 0,11-11-16,11 11 15,-22 12-15,11-23 16,-11 11-16,22 0 15,-11-11-15,0 0 16</inkml:trace>
          <inkml:trace contextRef="#ctx0" brushRef="#br0" timeOffset="2624.58">-5875 3832 0,'0'77'313,"0"-66"-298,0 0-15,0 0 16,0 12 46,0-12-30,0 0-32,0-22 406,11 11-391,11 0 1,-11 0 0,0-23 15,0 23-15,0 0 15,0 0-31,0 0 31,11-11-31,-11 11 47,0 0-31,-11-11-16,12 11 15,-1 0-15,0 0 16,0-11-16,11 11 15,-11 0 1,0 0 0,0 0-1,0 0 17,0 0-32,0 0 46,0 0-30,-11-11 0,22 0 62,-11 11-63,-11-11 64</inkml:trace>
        </inkml:traceGroup>
      </inkml:traceGroup>
    </inkml:traceGroup>
    <inkml:traceGroup>
      <inkml:annotationXML>
        <emma:emma xmlns:emma="http://www.w3.org/2003/04/emma" version="1.0">
          <emma:interpretation id="{89D89E8E-AC7D-4AD2-A1EB-0446F5FE44E9}" emma:medium="tactile" emma:mode="ink">
            <msink:context xmlns:msink="http://schemas.microsoft.com/ink/2010/main" type="paragraph" rotatedBoundingBox="17051,5896 18696,5896 18696,6570 17051,657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CBB9147B-04D3-440A-9889-D842D888D90D}" emma:medium="tactile" emma:mode="ink">
              <msink:context xmlns:msink="http://schemas.microsoft.com/ink/2010/main" type="inkBullet" rotatedBoundingBox="16983,6302 18576,5736 18834,6462 17240,7028"/>
            </emma:interpretation>
            <emma:one-of disjunction-type="recognition" id="oneOf1">
              <emma:interpretation id="interp5" emma:lang="en-US" emma:confidence="0">
                <emma:literal>→</emma:literal>
              </emma:interpretation>
            </emma:one-of>
          </emma:emma>
        </inkml:annotationXML>
        <inkml:trace contextRef="#ctx0" brushRef="#br0" timeOffset="-9991.93">1005 22 0,'-44'0'203,"22"0"-188,-11 0-15,-12 0 16,34 0-16,-11 0 16,11 0-16,0 0 15,0 0-15,0 0 16,0 0-16,0 0 15,0 0-15,-11 0 0,11 0 16,0 0 0,0 0-1,0 0-15,0 0 16,0 0 0,-11 0-1,11 0 1,-1 0-16,1 0 15,0 0 1,0 0-16,-22 0 16,22 0-1,0 0 1,0 0 0,0 0-16,-22 0 15,22 0-15,0 0 16,0 0-16,0 0 15,-22 0-15,22 0 16,0 0-16,-12 0 16,12 0-16,-11 0 15,0 0-15,11 0 16,0 0-16,0 0 16,-11 0-16,11 0 15,0 0 1,0 0-16,0 0 15,0 0 1,0 0-16,-11 0 16,11 0-1,0 0-15,0 0 16,-1 0 0,1 0-16,0 0 15,0 0 1,-11 0-1,11 0-15,0 0 32,0 0-32,0 0 31,11-22-31,-11 22 16</inkml:trace>
        <inkml:trace contextRef="#ctx0" brushRef="#br0" timeOffset="5856.57">574-122 0,'0'11'234,"0"1"-234,0-1 16,0 11-1,0-11 1,22-11-1,-11 0 79,-11 11-94,11-11 31,1 22 32,-1-11-63,22 22 16,-22 0-16,0-22 15,11 11-15,-11 0 16,0-11-16,0 0 0,0-11 15,0 0 1,0 0 0,11 0-1,-11-11 48,-11-11-63,11 22 31,-11-11-31,0 0 16,11 11-1,-11-11 1,0 0 15,0 0-15,0 0-1,11 11-15,-11-22 16,0 11-16,0 0 31,0 0-31,0 0 32,0 0-1,11 11-16,-11-11 1,11-11 0,-11 11 62,0 0-78,23 11 31,-23-12-31,0 1 16,11 11-1,-11-11-15,11 0 16,-11 0 0</inkml:trace>
        <inkml:trace contextRef="#ctx0" brushRef="#br0" timeOffset="18908.36">-640 442 0,'11'0'281,"0"0"-281,0 0 16,0 0-16,11 0 15,-11 0-15,0 0 16,0 0-16,0 0 16,0 0-16,0 0 15,11 0 1,-11 0 15,0 0-15,0 0 15,0 0-15,0 0 15,0 0 0,11 0-15,-10 0 15,-1 0 16,0 0-47,0 0 47,0 0-32,0 0 17,0 0-17,11 0 17,-11 0-17,-11 22 1,11-22-1,0 0 1,0 0 15,-11 11-15,11-11 0,0 0 15,11 0-16,-22 11-15,11-11 16,0 0 0,-11 11-1,11-11 1,0 0 0,0 0-1,0 0 1,12 0-1,-12 0-15,0 0 16,0 0 0,0 0-1,0 0 1,0 0 0,11 0-16,-11 11 15,0-11 1,0 0-16,0 0 15,0 0 1,0 0-16,-11 11 31,11-11-15,11 0-16,-11 0 16,0 0-1,0 0 1,0 0-16,1 0 15,-1 0 1,11 0 31,-11 0-47,0 0 31,0 0-31,0 0 16,0 0-1,22 0 1,-22 0 0,0 0-1,0 0 17,0 0-32,0 0 62,11 0-62,-11 0 16,0 0-1,0 0 17,0 0-17,1 0 16,-1 0-15,0 0-16,11 0 16,-11 0 15,0 0-15,0 0-1,0 0-15,0 0 31,0 0-31,11 0 16,-11 0-16,11 0 16,-11 0-16,11 0 15,-11 0-15,0 0 16,0 0 0,0 0-16,1 0 0,-1 0 15,22 0 1,-22 0-1,0 0-15,0 0 16,0 0 0,0 0-1,11 0-15,-11-11 16,0 11-16,0 0 16,0 0-1,0 0 1,0 0-16,11 0 15,-11 0 17,0 0 30,0 0 1</inkml:trace>
      </inkml:traceGroup>
    </inkml:traceGroup>
  </inkml:traceGroup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10T20:36:15.630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131 108,'47'14,"194"30,-148-29,110 9,633-26,-718-10,-21-1,10 2,-12-1,-85 12</inkml:trace>
  <inkml:trace contextRef="#ctx0" brushRef="#br0" timeOffset="2474.904">525 1,'-288'0,"181"24,38 1,50-14,17-11,0 1,-1-1,1 1,0 0,0 0,0 0,1 0,-1 0,0 0,0 0,0 1,1-1,-1 1,1-1,-1 1,1 0,0-1,-1 1,1 0,0 0,0 0,0 0,1 0,-1 0,0 0,1 0,-1 0,1 0,0 1,0-1,0 0,0 0,0 0,0 0,1 1,2 4,0-1,1 1,0-1,0 0,1-1,0 1,0-1,0 0,0 0,1 0,0-1,0 0,0 0,0 0,1-1,2 1,25 17,107 56,-49-26,30 5,-5-29,-94-24,-12-2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2-09-18T04:39:49.012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E6D76318-A55F-4EA1-87B9-83F181385215}" emma:medium="tactile" emma:mode="ink">
          <msink:context xmlns:msink="http://schemas.microsoft.com/ink/2010/main" type="inkDrawing" rotatedBoundingBox="14594,16241 14596,16482 14583,16483 14580,16241" semanticType="callout" shapeName="Other">
            <msink:sourceLink direction="with" ref="{AC7AAADB-42CA-4521-AA60-10457751FCAF}"/>
          </msink:context>
        </emma:interpretation>
      </emma:emma>
    </inkml:annotationXML>
    <inkml:trace contextRef="#ctx0" brushRef="#br0">12 0 15,'0'0'6,"0"0"0,0 0-1,-9 24-4,9-24-1,0 33 1,-3-16 0,3 7 1,0-5 0,0 3-1,3 4 1,-3-8-3,6 8-5,-6-26-1,3 33 0,-3-33-1</inkml:trace>
  </inkml:traceGroup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2-09-18T04:39:59.680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AC7AAADB-42CA-4521-AA60-10457751FCAF}" emma:medium="tactile" emma:mode="ink">
          <msink:context xmlns:msink="http://schemas.microsoft.com/ink/2010/main" type="inkDrawing" rotatedBoundingBox="12704,16919 23399,17040 23381,18668 12686,18547" shapeName="Other">
            <msink:destinationLink direction="with" ref="{E6D76318-A55F-4EA1-87B9-83F181385215}"/>
            <msink:destinationLink direction="with" ref="{CE458C20-51FB-4C4E-9584-475C31E7A1E6}"/>
          </msink:context>
        </emma:interpretation>
      </emma:emma>
    </inkml:annotationXML>
    <inkml:trace contextRef="#ctx0" brushRef="#br0">195 1084 14,'0'0'10,"0"0"0,0 0 0,0 0-1,0 0-2,0 0-1,0 0-1,0 0-1,0 0 0,0 0 2,-17-4-1,17 4 0,0 0 1,0 0 0,0 0-1,0 0 1,0 0-1,0 0-1,0 0 0,0 0 0,0 0-1,0 0 0,0 0 0,0 0-1,0 0 0,0 0-1,0 0 1,0 0-1,0 0 0,0 0 0,0 0 0,0 0 0,-1-32 0,1 32 0,0 0 0,0 0 0,16 10-1,-16-10 1,0 0-1,21 12 0,-21-12 0,16 8 0,-16-8 0,19 2 1,-19-2-1,16 7 0,-16-7 0,19 4 0,-19-4 0,18 4 0,-18-4 0,19 8 0,-19-8 1,18 18-1,-18-18 0,17 21 0,-17-21 0,0 0 0,20 22 1,-20-22-1,0 0 0,19 14 0,-19-14 0,0 0 0,18 15 0,-18-15 0,0 0 1,23 18-1,-23-18 0,0 0 0,21 26 0,-21-26 0,17 17 0,-17-17 0,0 0 0,22 14 0,-22-14 0,16 16 0,-16-16 0,0 0 0,26 9 0,-26-9 0,19 18 0,-19-18 0,18 16 0,-18-16 0,19 6 0,-19-6 0,20 15 0,-20-15 0,19 0 0,-19 0 0,20 6 0,-20-6 0,18 0 0,-18 0 0,17 0 0,-17 0 0,17 0 0,-17 0 0,18-6 0,-18 6 0,19 0 0,-19 0 0,16 2 0,-16-2 0,18-2 0,-18 2 0,18 6 0,-18-6 0,17 8 0,-17-8 0,19 4 0,-19-4 0,16 4 0,-16-4 0,19 0 0,-19 0 0,20 4 0,-20-4 0,20 2 0,-20-2 0,19 21 0,-19-21 0,22 12 0,-22-12 0,22 18 0,-22-18 0,21 21 0,-21-21 0,22 4 0,-22-4 0,24 14 0,-24-14 0,24 16 0,-24-16 0,25 10 0,-25-10 0,28 11 0,-28-11 0,26-4 0,-26 4 0,27 4 0,-27-4 0,28 0 0,-11 4 0,-17-4 0,27 14 0,-27-14 0,26 8 0,-26-8 0,28 0 0,-28 0 0,28 0 0,-28 0 0,26-8 0,-26 8 0,28-8 0,-28 8 0,24 4 0,-24-4 0,28 18 0,-28-18 0,28 4 0,-28-4 0,28 8 0,-28-8 0,27-4 0,-27 4 0,28-22 0,-28 22 1,26-12-1,-26 12 0,28-23 0,-28 23 0,26-20 0,-26 20 0,26-14 0,-26 14 0,27-7 0,-27 7 0,28-10 0,-12 10 0,-16 0 0,31-4 0,-12-4 0,-3 4 0,1 4 0,0 0 0,1 0 0,-18 0 0,30-14 0,-30 14 0,29-10 0,-29 10 0,30-19 0,-30 19 0,30-2 0,-30 2 0,31 0 0,-14 2 0,-17-2 0,32 0 0,-15-2 1,1 4-1,1-4-1,1 2 1,-1 2 0,-1-4 0,4-6 1,-1 8-1,-1 8-1,4-16 1,-2 4 0,6 8 0,-2-8 1,2 4-1,-2 4 0,4 0 0,0 0 0,-1-4 0,3 2 0,-5-2 0,3 0 0,-2-2 0,1 2 0,-1-8 1,2 4-1,-4 4 0,2-4 0,0-4 2,2 2-2,-3 6 0,3 0 1,1 4-1,5-2 0,-1 2 0,2 4 0,-1 0 0,1-2 0,0 2 0,2-8 0,-6 4 1,0-8-1,2 0 1,-1 0 0,-3-2-1,3 6 0,1-4 1,-1 4-1,3-4 0,0 12 1,0-4-1,0 2 0,3 2 0,-4-8 1,3 7-1,0-10 1,-2 3 0,-2 0-1,-1-4 1,1 0 0,-4 4-1,3 4 1,-3-4-1,-1 4 1,6-1-1,1-3 0,0-3 1,1-1-1,-1 0 1,2-10 0,2 2-1,1 4 1,-4-5 0,3-1 0,0-2-1,1 2 1,1 5 0,1 1-1,-1-4 1,2 8-1,1 4 1,1 4-1,1 4 1,-2 4-1,4 1 1,-3-5-1,-3 6 0,3-6 1,-5-2-1,1 2 1,-4-1-1,-2-7 1,2 0 0,0 2-1,-2-2 1,2 4-1,-2-4 0,2-4 1,0 4-1,0 4 0,-2-8 1,-1 4-1,1 0 0,2-2 0,-1-5 1,3 10-1,2-3 0,3-3 0,2 10 0,-1-1 1,3-2-1,2 4 0,0 2 0,-1-10 0,-2 4 0,0 11 0,-3-18 0,0 3 0,-2-4 1,-1 8-2,3-1 2,1 7-1,-6-2 0,3-4 0,1 2 0,-1-2 0,1 10 0,-1-10 1,-3 3-1,-1-3-1,0-4 1,1 0 0,3 10 0,1-2-1,3 6 1,2 7 0,1-5 0,2-6 0,3 15 0,-3-3 0,1-10 0,-2 5 0,-5-13 0,-1 6 0,2-2 0,-1 10 0,-1-11 0,0-3 0,-1 2 0,0 2 0,-1 4 1,2-6-1,-5 2 0,2-1 0,-3-5 0,1 2 0,1 0 0,0-4-1,3-8 1,-1 6 0,4-1 0,0-9 0,0-2-1,-2 6 1,2 8 0,0-6 0,-2 6 0,-2-11-1,-3 3 1,2 2 0,0-2 0,2 4 0,-1-6 0,0-2 0,1 8 1,-1-5-2,2-7 2,-2 6-1,-2-2 0,-1-1 0,2-1 0,-5-2 0,1 2 0,-2 7 0,0 3 0,-2 2 0,-2 2 0,0 0 0,-1 0-1,-1-4 1,2 4 0,1 4 0,-1-8 0,0 4 0,2 0 0,0-4 0,0 4 0,0-8 0,-2 2 0,-1-2 0,-3 4 0,-1-3 0,-2-3 0,-2 2 0,-2-2 0,-3 6 0,2 0 1,-3-4-1,5 2 0,1 3 0,-2-9-1,2 8 1,2 2-1,0-2 0,-4 0 1,2 4-1,-4-4 0,-1 0 1,1 4 0,-3-4 0,1 0 0,0 2 1,4 2-1,0 0 0,2-4 0,0 1-1,0 3 1,0-4 0,-1 0 0,-3 4 0,-20 0 0,33-18 0,-33 18 0,30-4 0,-30 4 0,29-10 0,-29 10 0,30-11 0,-12 7 0,-18 4 0,31-6-1,-31 6 1,26-4-1,-26 4 1,20-8 0,-20 8 0,0 0 0,17-10 0,-17 10 0,0 0 1,0 0-1,13-33 1,-13 33-1,-2-32 0,2 32 0,-9-51 1,1 14-1,1 2 0,-4-1 1,0-9-1,0 6 0,-2-4 0,-2 0 0,2 11 0,-6-3 1,2 0 0,-2 1-1,1 5 1,-4 1-1,0 3 1,-3 3-1,0-11 1,-1 7-1,0-1 0,0-6 0,0 3 0,0-1 0,2 1 0,1 1 0,-1 1 0,2-1 0,-1 4-1,1 3 1,0 4 0,-2 7-1,-4-3 1,2 2 0,-1 10 0,1 2 0,2 0 1,-2 0-1,5 0 1,-2-8-1,3 8 0,0-4 1,1-4-1,1 3 0,-3-3-1,-1 4 1,0 0 0,2 4 0,-5 4 0,3 0 0,-2 0 0,0 2 1,-2-3-1,3 1 1,-3-4-1,-1-4 0,1 1 0,-2 3 0,-4-2 0,3-2-1,1 8 1,-2-2-1,1 9 0,1 3 1,-2 6 0,0-3 0,2 5 0,-1 7 0,3-7 0,-2-1 1,2 1-1,2 0 0,4-13 1,-1 7-1,3-10 0,1 2 0,-1-4 0,2 0-1,-1-2 1,17-2 0,-31 8 0,14-5-1,1 1 1,-1 2 0,-3 2 1,1-8-1,-1 8 0,-1-4 0,1 2 0,0-6 0,-2 0 0,1 0 0,1 0 0,0 0-1,0-2 1,-2-2 0,0 4 0,0-4 0,-2 4 0,-1 0 0,3-4 0,0 0 0,-2 4 0,2 0 0,-2-4-1,2-2 1,-3-2 0,3 1 0,-3 1 0,-1-2 0,2 0 0,-3 2 0,1-2 0,2 4-1,0 0 1,0 4 0,1 0 0,-1-5 0,2-3 0,2 4 0,-2-8 0,0 2 0,0 2 0,0-5 0,0 5 0,0-2 0,-1 6-1,1-4 1,2 4 0,-1 2 0,3-6 0,-1 1 0,1-1 0,-1 2 0,-3-6 0,6-2 0,-5 1 0,2-3 0,-1 6 0,-1-2 0,-1-1-1,2 5 1,1 0 0,-1 2 0,1 2 0,1-4 0,-1 2 0,1 2 0,-1-3 0,1-3 0,-1-2 0,-1 4 0,0 2 0,0-2 0,-2 5-1,0-5 1,-2 6 0,0 2 0,0 0 0,-2 0 0,0 0 0,0 2 0,-2 2 0,0 3 0,1-3 0,-2 2 0,1-2 0,2 4 0,1 0 0,-3-2 0,2-2 0,2 0 0,0 0 0,-4-4 0,2 0 0,-3 0 1,1 0-1,-1 0 0,1 3 0,-1 1 0,-1-2 0,2 2 0,3 0 0,-3 0 0,-2 0 0,1-4 0,-1 0 0,0 0 0,0 4-1,0-2 1,1 2 0,-3 0 0,6 0 0,-1 0 0,-1 0 0,0-4 0,0 2 0,1-2 0,-3 0 0,1 0 0,0 0 0,-1 0 0,2 0 0,-1 0 0,1 0 0,2 0 0,-2 0 0,1 0 0,1-2 0,0-2 0,0-4 0,1 8 0,-1-4 0,0-2 0,2 6 1,0 0-1,0 0 0,2 0 0,0 2 0,0-2 0,-1 0 0,1 4 0,0-4 1,2-4-1,-2 4 0,0 0 0,0 0 0,0 0 0,-2 0 0,0-2 0,-2 4 0,-2-2 0,0 4 0,0-4 0,1 0 1,-1 0-1,0 0 0,1 0 0,2-4 0,-1 2 1,0-2-1,0-4 0,0 4 1,-2-2-1,0 2 1,1 1-1,-3-1 0,0 4 0,2 0 0,0 0 0,0 0 0,1 0 0,-1 0 1,0 4-1,2-4 0,0 3 0,0-3 0,0 0 0,1 0 1,-3 0-1,3-3 0,-1-1 0,0 4 0,2-8 1,0 8-1,2 0 0,1-2 0,1 2 0,2 0 0,-1 0 0,1 0 0,-1 0 0,2 0 1,-1 0-7,-6-4-1,6 8 0,-7-8 0,4 8 0,-5-8-2,2 8 2,-5-8 0,6 4 6,-1 6 0,2-6 1,0 4 0,0 0 0,1-4 0,1 4 0,-2-1 0,2-3 0,0 0 0,-4 4 0,0-4 0,0 2 0,0 2 0,0 0 0,0-4 0,2 4 0,-2 0 0,1 0 0,1-4 0,0 0 0,1 2 0,-1 2 0,-3 0 0,1 0 0,2-4 0,-2 4 0,4-4 0,-2 4 0,1-2 0,1-2 0,1 0 0,-1 3 0,-2 1 0,3-4 1,-5 0-1,1 0 0,1 0 0,-2 0 0,2 0 0,-2 4 0,2-4 0,-1 4 0,3 0 0,0 0-1,1 6 1,1-2 0,-1-2 0,1-2 0,-5 3 1,3 1-1,-1-6 0,1 6 0,-3-4 0,1-4 0,-2 4 1,2 0-1,0-2 0,1 6 0,1-4 0,0 3 0,-1-1 0,1 2 0,0 0 0,-1-2 0,1-2 0,2-4 0,-4 4 0,0-8 0,0 4 0,0-4 1,-4 2-1,0 2 0,-2-8 0,-2 8 0,-1-4 0,-2-4 1,-3 6-1,4-2 0,-3 0 0,2 1 0,-1 3 0,3-8 0,1 8 0,1 0 0,1-4 0,0 4 0,0-2 0,2-2 0,0 0 0,-2 4 0,2-4 0,0 4 1,-1-4-1,1 0 0,0 4 0,0 0 0,0-2 0,2 2 0,0-4 1,3 0-1,0 4 0,-1-4 0,2-3 0,1 5 0,1-2 0,-3 0 0,1 0 0,-2-4 0,0 2 0,1-2 0,-1 4 0,2-3 0,-1 1 1,-1 2-1,2-4 0,0 4-1,0 2 1,2-2 0,-5 4 0,3 0 0,-2 0 0,0 0 0,-1 0 0,-1-4 0,-2 4 0,1 0 0,-1 0 0,2-4 0,-1 0 0,1 0 0,1-2 0,1 3 0,2-5 0,1 2 0,-1-2 0,2 4 0,-1-4-1,2 4 1,1-2 0,-1 2 0,17 4 0,-31-17 0,14 5-1,17 12 1,-32-22 0,32 22 0,-28-17 0,11 5 0,17 12 0,-29-6 0,29 6 0,-28-4 0,28 4 0,-24 0 0,24 0 0,-21 0 0,21 0 0,-22 0 0,22 0 0,-20 0 0,20 0 0,-22-4 0,22 4 0,-24 4 0,24-4 0,-23 0 0,23 0 0,-20 0 0,20 0 0,-18 8 0,18-8 0,-19 0 0,19 0 0,-21 2 0,21-2 0,-22 8 0,22-8 0,-24 4 0,24-4-1,-23 8 1,23-8 0,-24 9 0,24-9 0,-22 16-1,22-16 1,-22 14 0,22-14 0,-22-43 32,22 43-24,-26 10-1,26-10 0,-28 7 0,28-7 0,-24 4 0,24-4 0,-20 61-32,20-61 24,0 0 0,-21 4 0,21-4 1,0 0-1,-18 8 1,18-8-1,-17 10 0,17-10 1,0 0-1,-21 17 0,21-17 0,0 0 0,-22 34 1,22-34-1,-17 25 1,17-25-1,-18 32 1,18-32-1,-19 37 0,19-37 1,-16 39-1,16-39 0,-15 43 1,15-43-1,-15 47 1,15-47-1,-9 51 1,9-51-1,-4 53 1,4-53-1,9 67 0,0-32 0,4 9 0,4 3-2,3 4 1,1-2-2,3 4 1,-2-2-4,3 10-3,-3 3-9,0-9-5,2-4 0,-5-15-1,3-11 2</inkml:trace>
  </inkml:traceGroup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5-09-22T05:33:22.101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0AD21F7-073E-4196-8B09-E737C8F232EB}" emma:medium="tactile" emma:mode="ink">
          <msink:context xmlns:msink="http://schemas.microsoft.com/ink/2010/main" type="inkDrawing" rotatedBoundingBox="-2324,17101 1508,17390 1372,19193 -2460,18904" semanticType="enclosure" shapeName="Other">
            <msink:destinationLink direction="with" ref="{CE458C20-51FB-4C4E-9584-475C31E7A1E6}"/>
          </msink:context>
        </emma:interpretation>
      </emma:emma>
    </inkml:annotationXML>
    <inkml:trace contextRef="#ctx0" brushRef="#br0">1649 187 0,'0'-89'32,"0"133"-1,0-88 0,0 66-15,0-44-1,0 44 1,0-44 0,-23 22 30,23 22 1,-22-22-31,0 0 15,0 0 0,-1 0-15,1 0 0,0 0 15,0 0 0,-1 0-15,1 0-1,0 0 1,22 22 0,-23-22-1,1 23-15,0-23 32,0 0-17,-1 0 1,1 0-1,0 0 1,-1 0 0,1 0-1,0 0-15,0 22 16,-1-22 0,1 0-16,0 0 15,22-112-15,-23 112 16,1 0-1,0 0 1,0 0 15,22 23 16,0-46 234,-23 23-187,1 0-78,-23 0-16,1 0 15,-1 0 1,1 0-16,22-22 16,-1 22-1,-21 0-15,-1 0 16,1 0 0,21 0-16,1 0 15,0 0 1,-1 0-1,1 0 1,0 0 0,0 0-1,-1 0-15,1 0 32,0 0-17,-1 0 16,1 0-15,0 22 0,0-22-16,22-22 15,-23 22 1,1 0-16,0 0 16,0 0-1,22 22 1,-23-22-1,23 23-15,-22-1 32,22 0-32,-22-22 15,22-44-15,-23 44 16,1 22 0,22 0-16,0 45 15,-22-45-15,0-22 16,-1 0-16,23 23 15,0-1 1,-22-22 0,22-22-16,0 44 15,0 0 1,0 1 0,0-1-16,0 0 15,0-44-15,0 44 63,0 0-48,0 23-15,0-23 16,0 1-16,0-1 31,22 0 16,1 0-31,-23 1-16,22-1 15,0 0 1,0 0-16,1 23 16,-1-45-1,-22 22-15,22-22 16,1 0-16,-23 23 0,44-1 31,-22 0-31,23 45 16,-45-22-16,22-1 15,23-22-15,-23 23 16,0-23-16,1 23 16,-1-23-1,0 0-15,23-22 16,-23 23-1,0-23-15,23 22 16,-23-22 0,0 22-16,1-22 15,-1 23 1,23-23-16,21 22 16,-43 0-1,-1 0-15,0 23 16,-22-1-16,22 1 15,-22-23-15,23-22 0,-23-22 0,22 22 16,0 0 0,23 0-16,-1 0 15,-21 22 1,-23 1-16,44-23 0,-21 44 16,-23-22-16,22-22 0,-22-44 15,22 44-15,-22-22 0,22 22 16,23 0-16,0 22 15,-1-22 1,-44-22-16,45 22 0,-23 0 16,23 0-1,-23 0-15,22 22 16,-21-22 0,21 22-16,1-22 15,-23 22 1,0-22-16,-22 23 15,23-23 1,-1 0-16,22 0 16,-21 22-16,-1 0 15,23-22 1,-23 23-16,0-23 16,23 0-1,-23 22-15,23-22 16,-23 22-1,0-22-15,0 0 16,1 0 0,-23 67 15,0-22 188,89-68-141,-89 1-78,67 22 15,-67-22-15,133-1 16,1 1-16,-45 0 16,-44 0-1,66-23-15,0 0 16,-21 1 0,-24-1-16,24 23 15,-24 0-15,-21-1 16,0 1-1,-23 22-15,-22-22 0,22 22 16,0 0 0,23-22-16,-23 22 15,23-23 1,-23 23-16,0-22 16,1 22-1,-1-22-15,-22 0 16,22 22-1,0-23-15,1 1 16,-1 0 0,0 22-16,1-23 15,-1 23-15,0-22 16,-22 0 0,22 0-1,-22-1 1,23-21-1,-23 21 1,0 90 31,0-89-31,0 0 109,0 44-125,0-44 109,0-1-109,0-21 16,22-1-1,-22 23-15,0 0 16,0-1-1,0 1-15,0-22 16,0-1 0,0 23-16,0-1 15,-22 1 1,22 0 15,-23 22 0,23-22-15,0-1 15,-22 23-15,22-22 0,0 0-1,-22 22 1,22-22-1,-22 22 1,22-23 0,-23 23-16,1-22 15,22 0 1,-45 22-16,45-23 16,-22 1-1,0 0-15,22 0 16,-22-1-1,22 1 1,0 89 47,0-112 140,-45 23-125,23 0-63,-23-1-15,23 1 16,-23 0-16,-21-23 16,21 45-1,23-44-15,-1 21 16,1 23 0,0-44-16,0 44 15,-1-22 1,-21 22-16,-1 0 15,1 0 1,21 0-16,1 0 16,0 0-1,-1 0-15,1 0 32,0 0-17,0 0-15,-1 0 16,-21 0-16,22 0 15,-1 0 1,1 0-16,0 0 31,-1 0-15,1 0 0,0 22-1,0-22 1,-23 0-16,23 0 31,-1 0-15,1 0-1,0 0 1,0 22-16,-1-22 16,1 0-1,0 0-15,-1 0 31,1 0-15,0 0 0,0 0 15,-1 0-31,1 0 31,0 0-31,-1 0 31,1 0-15,22 22 0,-22-22-16,0 0 15,-1 23 1,1-23-16,0 0 16,0 0-16,-1 0 31,1 0-16,0 0 1,-1 0 0,1 0-1,0 0 17,22 22-32,-22-22 31,-1 0 0,1 0 47,22 22-62,-22-22-16,-1 0 31,1 0 32,22 23-17,-22-23-30,22 22 0,0 45-1,0-45 313,0 0-312,0-66 31,0 88-31,0-88-16</inkml:trace>
  </inkml:traceGroup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5-09-22T05:33:27.461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E458C20-51FB-4C4E-9584-475C31E7A1E6}" emma:medium="tactile" emma:mode="ink">
          <msink:context xmlns:msink="http://schemas.microsoft.com/ink/2010/main" type="inkDrawing" rotatedBoundingBox="1352,17896 12648,17030 12695,17642 1399,18508" semanticType="callout" shapeName="Other">
            <msink:sourceLink direction="with" ref="{00AD21F7-073E-4196-8B09-E737C8F232EB}"/>
            <msink:sourceLink direction="with" ref="{AC7AAADB-42CA-4521-AA60-10457751FCAF}"/>
          </msink:context>
        </emma:interpretation>
      </emma:emma>
    </inkml:annotationXML>
    <inkml:trace contextRef="#ctx0" brushRef="#br0">0 759 0,'23'0'46,"-1"0"-46,0-22 16,23 22 0,-23 0-16,0 0 15,23-23 1,22 23-16,22 0 16,-45 0-1,1 0-15,66 0 16,23-22-1,-45 22-15,0 0 16,89 0 0,-44 0-16,-22 0 15,44 22 1,-45-22-16,-44 23 16,0-23-16,44 22 15,-44-22 1,0 22-16,0 1 15,-1-23 1,1 0-16,0 0 16,-22 0-1,-1 0-15,-22 0 16,23 0 0,22 0-16,-23 0 15,-21 0 1,21 22-16,1 0 15,-23-22 1,23 22-16,-1-22 16,-21 0-1,21 0 345,1 0-360,44 0 15,0-22 1,-45 22-16,23 0 16,45-22-16,-23 22 15,-45-22 1,1 22-16,22 0 15,44-23 1,-44 23-16,-22-22 16,21 22-1,1 0-15,22-22 16,-22-1 0,-22 23-16,-23 0 15,45 0 1,0 0-16,0-22 15,-23 22 1,1 0-16,-23 0 16,23 0-1,-1 0-15,23 0 16,-22 0-16,-1 0 16,-22 0-1,23 0-15,-1 0 16,1 0-1,22 0-15,-23 0 16,-21 0 0,-1 0-1,0 0 1,1 0 0,-1 0-1,-22-22 1,89 0 328,-44-1-329,66 1-15,45-23 16,-22 23-1,-23-22-15,45 21 16,-22 1 0,-45 0-16,67 0 15,-23-1 1,-66 1-16,0 22 16,22-22-1,-22 22-15,0 0 16,-23-23-1,23 23-15,0 0 16,0-22 0,0 22-16,-23 0 15,1 0 1,0 0-16,-1 0 16,1 0-16,-1 0 15,-22 22 1,1 1-1,44-23 314,89-45-314,66 45-15,-110-22 16,66 0-1,23-1-15,-45 1 16,66 0 0,-21-23-16,-45 45 15,44 0 1,-88-22-16,21 22 16,46-22-1,-68-1-15,-22 1 16,0 22-1,-22 0-15,0 0 16,-22 0 0,-23 0-16,22 0 15,-21 0 1,-1 22-16,-22-44 16,45 22 265,44 0-266,44 0 1,-66 0-16,45 0 16,-1 0-1,-22 0 1,-44-22 0,-1 22-16,23 0 15,0 0-15,-23-23 16,-21 23-1,-1 0-15,0 0 16,1 0 31,-1 0-31,0 0 15,0 0 78</inkml:trace>
    <inkml:trace contextRef="#ctx0" brushRef="#br0" timeOffset="3478.45">580 447 0,'-23'0'93,"1"0"-77,-23 22 0,23 1 15,0-1-15,0-22 15,22 22 31,-67 45 235,0 0-297,22-23 16,1-21-1,-23-1-15,22 0 16,23-22 0,-22 23-16,21-23 15,1 0 1,22 22 0,-22-22-16,-1 0 31,23 22 31,-22-22-46,22 22 203,22-22-204,-22 23 1,23-23-16,-1 0 16,23 0-1,-1 0-15,1 0 16,-23 22-1,0-22-15,23 0 16,22 0 0,-23 22-16,1-22 15,-23 23 1,23-23-16,-1 22 16,1-22-1,-23 22-15,0-22 16,1 22-1,-1-22-15,0 0 32,0 0-17,1 23 48,-1-23-32,0 0 16</inkml:trace>
  </inkml:traceGroup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5-09-22T05:34:02.498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40190CC-62A1-435B-8A1B-05641DF0C334}" emma:medium="tactile" emma:mode="ink">
          <msink:context xmlns:msink="http://schemas.microsoft.com/ink/2010/main" type="inkDrawing" rotatedBoundingBox="15037,8997 18201,8915 18203,9000 15039,9082" shapeName="Other"/>
        </emma:interpretation>
      </emma:emma>
    </inkml:annotationXML>
    <inkml:trace contextRef="#ctx0" brushRef="#br0">0 137 0,'0'-22'422,"22"22"-406,1 0 31,-1 0-32,0 0 48,-22-22-16,23 22-32,-1 0 48,0 0-32,0 0 47,1 0-15,-1 0-32,0 0 0,1 0-15,-1 0 31,-22-22 31,0 44-63,22-22 189,0 0-189,23 0-15,0 0 16,-1 0-1,-22 0-15,23 0 16,0 0 0,-1 0-16,23 0 15,-23 0 1,1 0-16,-23 22 16,23-22-1,-1 0-15,-21 0 16,21 0-16,1 0 15,-23 0 1,0 0-16,1 0 16,21 0-1,-21 0 1,-1 0 0,0 0-16,0 0 31,-22-22-16,23 22 267,21 0-267,1 0 1,22-22-16,-1 22 16,1 0-1,-22 0-15,-23 0 16,23 0-1,-1 0-15,23 0 16,-22 0 0,-23 0-16,0 0 15,23 0 1,-23 0-16,0 0 16,23 0-1,-23 0-15,0 0 16,1 0-1,-1 0 17,0 0 296,23-23-328,-1 23 15,1 0-15,0-22 16,-23 22 0,22 0-16,-21 0 15,21 0 1,1 0-16,-23-22 16,23 22-1,-23 0-15,22 0 16,1 0-1,-23 0-15,1 0 16,-1 22 0,0-22-16,-22 22 15,22-22 1,1 0 312,-1 0-328,0 0 16,1 0-16,21 0 15,-22 0 1,1 0-16,-1 0 16,0 0-1,1 0 16,-1 0-31,0 0 16,0 0 0,1 0 15,-1 0 0,0 0 47,1 0-31,-1 0-16,0 0 32,-22 23 62</inkml:trace>
  </inkml:traceGroup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5-09-22T05:34:32.919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221AD7A-5DA9-44BE-B29E-C812D7F7E04D}" emma:medium="tactile" emma:mode="ink">
          <msink:context xmlns:msink="http://schemas.microsoft.com/ink/2010/main" type="inkDrawing" rotatedBoundingBox="14013,6640 17110,6635 17111,6723 14014,6728" shapeName="Other"/>
        </emma:interpretation>
      </emma:emma>
    </inkml:annotationXML>
    <inkml:trace contextRef="#ctx0" brushRef="#br0">0 96 0,'23'0'62,"-1"0"-31,0 0-31,0-22 16,1 22 0,-1 0-16,23 0 15,-23 0 1,22 0-16,-21 0 16,-1-23-16,0 23 15,23 0 1,-1 0-16,1 0 15,-1 0 1,-21 0-16,-1 0 16,0 0-1,1 0-15,-1 0 16,22 0 0,1-22-16,-23 22 15,1-22 1,-1 22-16,0 0 15,0 0 1,1 0-16,-1 0 16,23 0-1,-23 0-15,0 0 16,0 0 0,1 0-1,-1 0 1,0 0-1,23 0-15,-1 0 16,-21 0-16,-1 0 16,0 22-1,0-22-15,1 0 16,-1 0 0,0 0-1,1 0 298,43 0-313,-43 0 15,21 0 1,-21 0-16,-1 0 16,22 0-1,1 0-15,0 0 16,-23 0-1,0 0-15,0 0 16,1 0-16,-1 0 16,0 0-1,0 0-15,1 0 16,-1 0 0,0 0-16,1 0 15,-1 0 1,0 0-1,0 0 1,1 0 0,-1 0-1,0 0-15,1 0 32,-1 0-32,0 0 15,0 22 1,1-22-16,-1 23 15,-22-68 17,22 45 265,23 0-282,-1 0-15,1 0 16,-1 0-16,1 0 15,-23 0 1,1 0-16,21 22 16,-22-22-1,23 0-15,0 0 16,-23 0 0,0 0-16,0 0 31,1 0-16,-1 0 1,0 0-16,1 0 16,-1 0-1,0 0-15,0 0 32,1 0-17,-1 0 1,0 0-1,1 0 1,-1 0 0,0 0-1,0 0 1,1 0 31,-1 0 0,0 0 312,0 0-328,1 0-31,-1 0 32,0 0-1</inkml:trace>
  </inkml:traceGroup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5-09-22T05:34:49.525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8CE182E-342A-4C7D-8F40-1F31054DA16A}" emma:medium="tactile" emma:mode="ink">
          <msink:context xmlns:msink="http://schemas.microsoft.com/ink/2010/main" type="inkDrawing" rotatedBoundingBox="14258,3957 16976,3928 16978,4031 14259,4060" shapeName="Other"/>
        </emma:interpretation>
      </emma:emma>
    </inkml:annotationXML>
    <inkml:trace contextRef="#ctx0" brushRef="#br0">0 97 0,'23'0'110,"-1"0"-79,0 0 0,1 0-15,-1 0-1,0 0 17,0 0-17,1 0 17,-1 0-32,0 0 15,23 0 1,-23 0-1,0 0 32,1 0-15,-1 0-32,0 0 15,0 0 1,1 0-1,-1 0 17,0 0-1,1 0 0,-1 0-15,0 0-1,0 0 1,1 0 15,-23-22-15,22 22 0,0 0-1,1 0 1,-1 0 15,0 0 0,-22-23 1,22 23-32,1 0 31,-1 0-16,0-22 1,0 22 0,1 0-1,-1 0 329,0 0-344,1 0 16,-1 0-1,0 0-15,23 0 16,-23 0 0,0 0-16,1 0 31,-1 0-31,0 0 31,0 0-31,1 0 16,-1 0-1,0 0 32,1 0-16,-1 0-15,0 0 0,0 0-1,1 0 1,-1 0 0,0-22-1,1 22 16,-1 0-15,22 0 297,-21 0-298,-1 0 1,22 0-16,-21 0 15,21 0-15,1 0 16,-23 0 0,0 0-16,1 0 15,-1 0 1,0 22-16,1-22 16,-1 0-1,22 0-15,1 0 16,0 0-1,-23 0 1,0 0 0,0 0-16,23 22 15,-23-22 1,0 23-16,1-23 16,-1 0-1,0 0 16,1 0 266,21 0-281,23 0-16,-45 0 16,1 0-1,21 0-15,1 0 16,-1 0-1,1 0-15,-1 0 16,-21 0 0,-1 0-1,0 0-15,1 0 32,-1 0-17,0 0 1,0 0 15,-22 22-31,23-22 31</inkml:trace>
  </inkml:traceGroup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5-09-22T05:34:56.291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9797543-A80C-4B38-87BC-210232C8DCBC}" emma:medium="tactile" emma:mode="ink">
          <msink:context xmlns:msink="http://schemas.microsoft.com/ink/2010/main" type="inkDrawing" rotatedBoundingBox="16978,4032 16993,4032 16993,4047 16978,4047" shapeName="Other"/>
        </emma:interpretation>
      </emma:emma>
    </inkml:annotationXML>
    <inkml:trace contextRef="#ctx0" brushRef="#br0">0 0 0</inkml:trace>
  </inkml:traceGroup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19T18:57:14.006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4T21:19:42.063"/>
    </inkml:context>
    <inkml:brush xml:id="br0">
      <inkml:brushProperty name="width" value="0.1" units="cm"/>
      <inkml:brushProperty name="height" value="0.1" units="cm"/>
      <inkml:brushProperty name="color" value="#00A0D7"/>
      <inkml:brushProperty name="ignorePressure" value="1"/>
    </inkml:brush>
  </inkml:definitions>
  <inkml:trace contextRef="#ctx0" brushRef="#br0">298 199,'-31'-66,"-17"-16,47 82,0 1,0-1,0 1,0-1,0 0,0 1,0 0,0-1,0 1,0 0,0-1,1 1,-1 0,0 0,0 0,1-1,-1 1,1 0,-1 0,1 0,-1 0,1 0,-1 0,1 0,0 0,0 1,0-1,-1 0,1 0,0 0,0 0,0 0,1 0,-1 0,0 0,0 0,1 1,-1-1,-4 137,6-149,0 0,0 1,1-1,0 1,1 0,0 0,1 0,0 0,0 1,7-9,-8 16,0 0,0 0,0 0,1 0,-1 1,0 0,0 0,1 0,-1 1,1-1,-1 1,1 0,-1 0,0 1,1-1,-1 1,1 0,-1 0,0 1,0-1,0 1,1 0,-2 0,5 2,8 4,0 1,-1 0,0 1,-1 1,0 0,12 13,-8-8,-13-12</inkml:trace>
  <inkml:trace contextRef="#ctx0" brushRef="#br0" timeOffset="2778.16">354 301,'-24'-33,"-23"-100,28 74,19 58,0 0,0 0,0 0,0 0,0 1,-1-1,1 0,0 0,-1 0,1 1,0-1,-1 0,1 0,-1 1,1-1,-1 0,1 1,-1-1,0 0,1 1,-1-1,0 1,1-1,-1 1,0-1,0 1,1 0,-1-1,0 1,0 0,0 0,0 0,0-1,1 1,-1 0,0 0,0 0,0 0,0 1,0-1,1 0,-1 0,0 0,0 1,0-1,0 0,1 1,-1-1,0 1,-41 29,34-23,-78 52,79-52,1 0,0 0,1 1,-1-1,1 1,1 0,-1 0,2 1,-3 4,3-5</inkml:trace>
  <inkml:trace contextRef="#ctx0" brushRef="#br0" timeOffset="4516.3">276 188,'-102'34,"49"-33,-32 9,57 1,21-7</inkml:trace>
  <inkml:trace contextRef="#ctx0" brushRef="#br0" timeOffset="8361.849">410 87,'40'36,"-12"-15,-49-29,-71-49,67 48,1 0,0-1,0-2,1 0,-12-10,29 18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5-09-22T05:36:12.976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53E307A-9BD2-44DC-9BEB-7659F28DBE13}" emma:medium="tactile" emma:mode="ink">
          <msink:context xmlns:msink="http://schemas.microsoft.com/ink/2010/main" type="inkDrawing" rotatedBoundingBox="16622,5299 18138,5351 18134,5443 16619,5390" shapeName="Other"/>
        </emma:interpretation>
      </emma:emma>
    </inkml:annotationXML>
    <inkml:trace contextRef="#ctx0" brushRef="#br0">134-1959 0,'0'44'141,"22"-44"78,1 0-188,-1 0-16,0 0 1,1 0 15,-1 0-31,0 0 16,0-22 0,1 22-1,-1 0 16,0-22 16,1 22-15,-1 0 14,0 0-14,0 0-1,1 0 0,-1-23-31,0 23 16,0 0-1,1 0 1,-1 0 297,0 0-298,1 0-15,-1 0 16,0 0-1,0 0 1,1 0 0,-1 0-16,0 0 15,1 0 1,-1 0-16,0 0 31,0 23-15,1-23-1,-1 0 1,0 0 0,1 0-1,-1 0 1,0 0 0,-22 22-1,22-22 1,1 0-16,-1 0 31,0 0 297,23 0-328,-1 0 16,-21 22-1,-1-22-15,0 0 16,0 0 0,1 0-16,-1 0 15,0 0 1,23 0 0,-23 0-1,0 0 1,-22 22-1,23-22-15,-1 0 16,0 0 15,1 0-15,-1 0 15,0 0-15,0 0 15,1 0 16,-1 0 0,0 0 31,-22-22 0,0 0-47</inkml:trace>
  </inkml:traceGroup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15-09-22T05:43:34.586"/>
    </inkml:context>
    <inkml:brush xml:id="br0">
      <inkml:brushProperty name="width" value="0.05833" units="cm"/>
      <inkml:brushProperty name="height" value="0.05833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1247502-42BF-413D-B3C1-2D75DFC4C987}" emma:medium="tactile" emma:mode="ink">
          <msink:context xmlns:msink="http://schemas.microsoft.com/ink/2010/main" type="inkDrawing" rotatedBoundingBox="16933,5681 16948,5681 16948,5696 16933,5696" shapeName="Other"/>
        </emma:interpretation>
      </emma:emma>
    </inkml:annotationXML>
    <inkml:trace contextRef="#ctx0" brushRef="#br0">446-1625 0</inkml:trace>
  </inkml:traceGroup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19T18:57:20.238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19T18:57:21.307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7:00:43.732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0 156 0,'25'0'141,"53"-13"-141,-13 13 15,26 0-15,-1 0 16,-25 0-16,-13 0 0,13 0 15,-26 0-15,13-13 16,-14 13-16,14 0 16,0-13-16,-26 13 15,26-13-15,0 13 16,-26 0-16,0 0 16,0 0-16,12 0 0,-12 0 15,-13 0-15,0 0 16,13 0-16,-13 0 15,0 0-15,26 0 16,-26 0-16,13 0 16,13 0-16,-13 0 15,-13 0-15,0 0 16,-1 0-16,1 0 16,0 0-16,0 0 15,0 0-15,0 0 16,13 0-16,-13 0 15,0 0-15,0-13 16,0 13-16,13-26 16,-13 26-1,0 0-15,0 0 16,0 0 0,0 0-16,0 0 15,0 0-15,39 0 16,-40 0-16,40-13 15,-26 13-15,13 0 16,13-12-16,-13 12 16,13 0-1,-39 0-15,13 0 16,-14 0-16,14 0 0,0 0 16,-13 0-16,26 0 15,-13 0-15,0 0 16,-13 0-16,13 0 15,-13 0-15,13-13 16,-13 0-16,0 13 16,13 0-16,-13 0 15,0 0-15,25 0 16,-12 0 0,0 0-1,0 0-15,26 0 16,0 0-16,-26 0 15,26 0-15,-39 0 16,12-13-16,1 13 0,-13 0 31,0 0-31,0 0 0,0 0 16,0 0 0,0 0-1,0 0 1,0 0-1,0 0 1,0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7:01:02.408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0C5077E-71C8-4513-9025-56AEB64F7049}" emma:medium="tactile" emma:mode="ink">
          <msink:context xmlns:msink="http://schemas.microsoft.com/ink/2010/main" type="inkDrawing" rotatedBoundingBox="12713,5378 12728,5378 12728,5393 12713,5393" shapeName="Other"/>
        </emma:interpretation>
      </emma:emma>
    </inkml:annotationXML>
    <inkml:trace contextRef="#ctx0" brushRef="#br0">0 0 0</inkml:trace>
  </inkml:traceGroup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7:01:07.277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56430DA-2646-42F2-9FCA-47969DD921DC}" emma:medium="tactile" emma:mode="ink">
          <msink:context xmlns:msink="http://schemas.microsoft.com/ink/2010/main" type="inkDrawing" rotatedBoundingBox="8158,8740 13209,4691 13853,5494 8801,9543" semanticType="callout" shapeName="Other"/>
        </emma:interpretation>
      </emma:emma>
    </inkml:annotationXML>
    <inkml:trace contextRef="#ctx0" brushRef="#br0">5430 214 0,'-13'0'125,"0"0"-110,-25-25-15,12 12 16,13 13-16,0 0 15,-13 0-15,13-13 0,0 0 16,-13 13-16,13 0 16,0 0-16,-13 0 15,13 0-15,0 0 16,0 0-16,-13-13 16,13 0-16,-38 0 15,-1 0-15,26 13 16,0 0-16,-52-26 15,52 26-15,-26 0 0,26 0 16,1 0-16,-1-13 16,13 13-16,-26-13 15,13 13-15,0-13 16,0 13-16,-13 0 16,13-13-16,13 13 15,-13-13-15,13 13 16,-13 0-16,-12 0 0,12 0 15,13 0-15,-13 0 16,0 0-16,13 0 16,-13 0-16,-13 0 15,13 0-15,-26 0 16,39 0-16,-13 0 16,14 0-16,-1 0 0,0 0 15,0 0 1,0 0 46,0 0-46,13 13 0,0 0 15,0 0-16,0 0 48,0 0-47,0 0-1,-13 0-15,0 0 16,-13 13-16,0 0 15,-13 12-15,13 14 16,-13-26-16,0 26 16,26-13-16,0-26 15,1 13-15,-1-13 16,0 0-16,0-13 16,13 26-16,-13-13 0,0 0 15,13 0-15,-13-1 16,0 1-16,13 0 15,-13 0-15,0 0 16,0 0 0,0 0-16,0 0 15,0 0-15,0 0 16,0 0 0,0 0-1,0 0-15,-52 13 16,14 13-16,12-13 15,-13 13-15,0-1 16,13-12-16,13 13 16,-13-13-16,26 13 15,-25-13-15,38-13 0,-13 0 16,-13 13-16,13-13 16,0 0-16,13 0 15,-13 13-15,0-13 16,0 0-16,0 25 15,-13-12-15,13 0 16,-13 13-16,0-13 16,13-13-16,0 0 0,-13 26 15,13-26-15,-25 13 16,-14 0-16,13 0 16,-13-1-16,0 14 15,13-26-15,-26 26 16,27-26-16,12 26 15,13-26-15,-13 0 16,-13 13-16,13 13 16,-13-13-16,13 13 0,-39 25 15,39-25-15,-12 26 16,12-26-16,-13-13 16,13 13-16,13-26 15,0 0-15,-26 13 16,13 12-16,-13-12 15,13-13-15,0 13 16,-25 0-16,-1 13 0,13-26 16,13 0-16,13 26 15,0-39-15,-13 13 16,13 0-16,0-13 16,-26 26-16,26-13 15,0 0 1,-12 12-1,12-12-15,-13 13 0,-13 13 16,13-13-16,-26 26 16,13-13-16,13 13 15,13-39-15,0 13 16,0-26-16,0 13 16,13-1-16,-13-12 15,0 0-15,13 13 31,0 0-31,-13-13 32,1 13-32,12 0 15,-13-13-15,0 0 16,13 13-16,-52 26 469,0 0-469,0 0 15,26-13-15,-13 13 16,0-13-16,1 0 0,25-14 16,-13 14-16,0-26 15,13 13-15,0 0 16,-13-13-16,13 13 15,0 0-15,-26 0 16,26 0-16,0 13 16,-13-26-16,13 26 15,0-13-15,-13 0 0,13 0 16,1 0-16,-27 13 16,26-13-16,0 0 15,0 0-15,0-13 16,-13 26-16,13-26 15,0 13-15,0-1 16,0 14-16,-13-13 16,13 0-16,0 0 15,-13 0-15,13-13 0,-26 39 16,27-39-16,-14 26 16,0 0-16,26-13 15,-39 0-15,26 0 16,0 0-16,0 26 15,0-39-15,0 13 16,0 0-16,-13 12 16,13-12-1,0 0-15,0 0 16,0 0 0,0-13-16,0 13 15,13 0-15,-13-13 16,0 0-16,13 13 15,0 0 64</inkml:trace>
  </inkml:traceGroup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9-09-17T17:08:24.488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D7E9296-EC08-48E7-A45E-FB1F3CBD64D8}" emma:medium="tactile" emma:mode="ink">
          <msink:context xmlns:msink="http://schemas.microsoft.com/ink/2010/main" type="inkDrawing" rotatedBoundingBox="7775,15700 9148,8467 9330,8501 7958,15735" shapeName="Line">
            <msink:destinationLink direction="with" ref="{26FC6698-19B9-4E75-A09D-6C9ECDF4B83F}"/>
          </msink:context>
        </emma:interpretation>
      </emma:emma>
    </inkml:annotationXML>
    <inkml:trace contextRef="#ctx0" brushRef="#br0">1308 0 0,'0'11'219,"0"11"-219,0 11 15,0-22-15,0 0 16,0 22-16,0-11 16,0-12-16,0 1 15,0 33-15,0-11 16,0 11-16,0-11 15,0 33-15,0-44 16,0 11-16,0 11 16,0 0-16,0-11 0,-22 0 15,22-22-15,0 11 16,0 11-16,0-11 16,0 11-16,-11 0 15,11-22-15,-11 0 16,11 11-16,0 11 15,0 0-15,0-11 16,0-11-16,0 22 0,0-11 16,0 33-16,0-33 15,-22 44-15,22-33 16,0 33-16,0-44 16,-11 11-16,11 0 15,0-11-15,0 11 16,-11-11-16,11 11 15,0 0-15,0-22 16,-22 33-16,22-22 0,0 11 16,-11-11-16,0 11 15,11 0-15,0 11 16,0-11-16,-22 11 16,11 22-16,11-33 15,-22-11-15,11 55 16,11-55-16,0 22 15,-22 11-15,11-33 16,-11 11-16,11 22 0,-11-11 16,11-11-16,11-11 15,-33 55-15,33-55 16,-22 33-16,22-11 16,0-22-16,0 11 15,0 0-15,0-11 16,0 22-16,-11-11 0,11 10 15,-11-10-15,11 0 16,-22 11-16,22-11 16,-11-11-16,-11 33 15,11-11-15,0 11 16,11-33-16,-22 11 16,11 11-16,11 11 15,0-33-15,-22 11 0,22-11 16,0 0-16,-10 0 15,10 11-15,0 11 16,-11-11-16,11 11 16,-22-11-16,22 11 15,0-22-15,0 0 16,0 11-16,0 0 16,-11 11-16,-11-11 15,22 0-15,0 11 16,-11-11-16,0 11 0,11 0 15,0-33-15,-22 33 16,11-11 0,11-22-16,0 22 0,0-11 15,0 11-15,0-11 16,0 11-16,-22 33 16,22-55-16,0 33 0,-11-11 15,11-11-15,0 11 16,0-11-16,-11 11 31,11 11-31,-22-11 0,22 11 0,-11 33 16,-11-55-16,22 33 15,0-11-15,-11 0 16,11 0-16,-11 11 0,11-11 16,0 22-16,-22-11 15,11-11-15,11-22 31,0 44-31,-22-11 0,11-12 0,11 23 16,-22-33-16,11 11 16,11 11-16,0-33 15,-22 11-15,11 0 16,11-11-16,0 11 0,0 11 16,-11-11-16,-11 0 31,22 11-31,-11 11 0,0-11 15,11-22-15,-22 33 16,11-22-16,11-11 16,-22 11-16,11 0 15,11-11-15,0 11 16,0-22-16,0 0 0,-11 22 16,0-22-16,11 0 15,-22 11-15,22 0 16,-11-11-16,11 11 15,0 11-15,0-11 16,-11 11-16,0-22 16,11 33-16,0-33 15,0 0-15,0 22 0,0-11 16,-11-11-16,-11 22 16,22-22-16,-11 11 15,11 11-15,-11 11 16,0-22-16,-11 11 15,22-11-15,-11 0 16,0 33-16,11-44 16,-22 11-16,22-11 15,0 0 1,-11 11-16,11-11 16,0 0-1,0 0-15,0 0 31,0 0-31,0 0 32,0 11-32,-11-22 0,11 11 15,0 0-15,-11 0 16,11 0 0,0 0 62,0 0-63,-11-11 32,11 11 47,0 11-32,0-11-30,0 0-32,-11 0 15,11 0-15,0 0 16,0 0 0,0 11-16,0-11 15,-22 0 1,22 0-1,0 0-15,0 0 16,-11 0 0,11 11-1,0-11 1</inkml:trace>
  </inkml:traceGroup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9-09-17T17:08:25.897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DBA8738-00AE-4E45-8B85-C425F717F147}" emma:medium="tactile" emma:mode="ink">
          <msink:context xmlns:msink="http://schemas.microsoft.com/ink/2010/main" type="inkDrawing" rotatedBoundingBox="7840,15713 7855,15713 7855,15728 7840,15728" shapeName="Other"/>
        </emma:interpretation>
      </emma:emma>
    </inkml:annotationXML>
    <inkml:trace contextRef="#ctx0" brushRef="#br0">0 0 0</inkml:trace>
  </inkml:traceGroup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9-09-17T17:08:25.816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F9CA2E7-B7B9-4B0D-95EC-ED0CE4CDB4C6}" emma:medium="tactile" emma:mode="ink">
          <msink:context xmlns:msink="http://schemas.microsoft.com/ink/2010/main" type="inkDrawing" rotatedBoundingBox="7840,15713 7855,15713 7855,15728 7840,15728" shapeName="Other"/>
        </emma:interpretation>
      </emma:emma>
    </inkml:annotationXML>
    <inkml:trace contextRef="#ctx0" brushRef="#br0">0 0 0</inkml:trace>
  </inkml:traceGroup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570" units="in"/>
          <inkml:channel name="Y" type="integer" max="21430" units="in"/>
          <inkml:channel name="F" type="integer" max="255" units="dev"/>
        </inkml:traceFormat>
        <inkml:channelProperties>
          <inkml:channelProperty channel="X" name="resolution" value="3463.03027" units="1/in"/>
          <inkml:channelProperty channel="Y" name="resolution" value="3463.15454" units="1/in"/>
          <inkml:channelProperty channel="F" name="resolution" value="INF" units="1/dev"/>
        </inkml:channelProperties>
      </inkml:inkSource>
      <inkml:timestamp xml:id="ts0" timeString="2009-09-22T07:13:13.645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584 183 23,'0'0'5,"0"0"-2,0 0 0,-12 12-1,12-12 1,0 0 0,0 0 1,0 0 0,-12 9 1,12-9 0,0 0 0,0 0-1,-13 0 0,13 0 0,0 0-2,-15 0 0,15 0-1,0 0 0,-16 4 1,16-4-1,0 0 0,-15 4 1,15-4 1,-13 3 0,13-3 1,-16 7 0,16-7 0,-14 2 0,14-2-1,-14 3-1,14-3 0,-13 1-1,13-1 1,-15 0-1,15 0 1,-15 0 0,15 0 0,-21 2 0,21-2 0,-23 1 0,11 3-1,-2 0 0,2 0 0,-1 0 0,0 2-1,0-2 1,0 0-1,0 3 1,0-4-1,1-2 1,-1 1 0,2-2-1,-1 1 1,12-1 0,-19 1 0,19-1 0,-19 0 0,19 0-1,-16 2 1,16-2-1,-17 5 1,17-5-1,-15 5 0,15-5 0,0 0 0,-15 16 0,15-16 0,-11 24 1,11-24-1,-10 17 0,10-17 0,-16 24 1,16-24-1,-13 20 0,7-6 1,6-14-1,-14 18-1,14-18 1,-13 19 0,13-19 0,-11 23-1,11-23 1,-9 13 0,9-13-1,0 0 1,-4 12 0,4-12 0,0 0-1,0 0 1,8 15 0,-8-15-1,0 0 1,12 14-1,-12-14 1,15 15-1,-15-15 1,16 14 0,-16-14 0,16 12-1,-16-12 1,18 11 0,-18-11 0,18 8 0,-5-6 0,-13-2 0,25 8 0,-25-8 0,23 8 0,-9-6 0,-2 1 0,2 3 0,-14-6 0,22 9 0,-22-9 0,24 8 0,-13-4 0,2-3 0,2 0 0,-1 1 0,3-2 0,-2 0 0,3 1 0,-1-1 0,1 1 0,1 2 0,0 1 0,-1-2 0,3 0 0,-2 1 0,2 4 0,-1-4 0,-1 2 0,1 1 0,0-1 0,1 1 0,1 0 0,0-2 0,2 1 0,0-2 0,-2 2 0,4-2 0,-4 0 0,0 3 0,1-1 0,-1 2 0,-2-1 0,0 4 0,-1-1 0,2-3 0,0 0 0,0 2 0,-1-1 0,2-2 1,0-1-1,2 0 0,-2 0 0,1-1 0,-1 3 0,2-5 0,0 2 0,2 1 0,1-1 0,0-3 0,3 4 0,3-3 0,1-1 1,-2 1-1,2 2 0,-2-2 0,1 2 0,0-1 0,0 2 0,-2-1 0,-2 3 0,2-1 0,-4-3 0,3 0 1,1 0-1,-3-1 0,5-2 0,-1 0 0,1-2 1,-1 1-1,1-3 0,-1 0 0,-1 1 0,0 1 0,2 0 1,-3 0-1,2-1 0,-1-1 0,4 2 0,-1-3 0,2-1 0,2-2 0,-2 1 0,5-4 0,-5 3 0,3 2 0,-4 0 0,1-2 0,2 7 0,-4-4 0,2 1 0,0 3 0,1-3 0,-1 1 0,0-1 0,2 2 0,-3 1 0,3 0 1,-3 2-1,0 0 0,2-1 0,-1-1 1,1 1-1,1-1 1,-1 1-1,2-3 1,-2 1-1,1 2 1,-3 0-1,1 2 0,-2-1 1,0 3-1,1 2 0,-3-2 1,2 2-1,2-2 0,-1 0 1,1 4-1,2-5 0,2 3 1,-1-2-1,3 1 0,-2-1 0,0 1 0,7 0 1,-4 2-1,-1 0 0,1-2 0,-2 2 1,1 3-1,-2-2 0,0 0 1,-1 2-1,-1 0 1,1-2-1,-2 0 0,0 2 0,-1-3 1,-1 3-1,1 0 0,-1-4 1,2 2-1,0-1 1,0-1-1,0-1 0,0 0 1,3 3-1,-2-5 0,0 1 1,1-1-1,-2-4 0,2 2 1,-2-3-1,2-3 0,-2 1 2,0-1-2,0 2 0,-1-2 1,0 3-1,-2-2 0,1 2 0,-1 2 0,-1 0 0,1-2 0,1-1 0,0 2 0,1-3 0,2 3 0,-1-3 0,0 2 0,0-4 0,1 6 0,-2-4 1,1 3-1,-1-1 0,-1 0 0,-1 0 1,1-1-1,0 0 1,0 0 0,0 2 0,1-1 0,-2 1 0,2 2 0,-1 0 0,2 0 0,-2-2 0,2 2-1,-2 0 0,0-1 1,0 2-1,-2-1 0,3 3 0,0 0 0,-3 0 0,1 2 0,1 2 0,0-3 0,0-2 0,3 0 0,-2 1 0,2-3 0,0 4 0,0-4 0,0 2 1,1-2-1,0 0 0,1 3 0,2-1 0,-2 0 0,2-1 0,0 1 0,1 1 0,0-1 0,1 2 0,0 4 1,0-4-1,2-1 0,-3 0 0,0 1 0,0-3 1,1 0-1,3-2 1,-1 0-1,0-5 1,1 5-1,-1-1 1,0 1-1,0 1 0,1 2 1,-1 0-1,-1 4 0,3-3 0,1 2 0,-2-1 1,2-1-1,-1-1 1,0-1-1,-1-1 1,1 0 0,-2-2 0,2 1 0,-3-2-1,3 0 1,-1-2-1,0 3 1,3-4-1,1 3 0,-2 0 0,2 0 1,-1-2-1,4 1 0,-3 1 0,-1 1 1,-3 0-1,-2-1 0,2 2 0,-2 0 0,-2 1 0,0 1 1,-3 0-1,3 0 0,-1 1 1,2 0-1,-3-1 0,1 0 0,0-1 1,2 0-1,1-2 0,1 0 1,-2-2-1,0 1 0,-1 2 0,-3-3 0,2 4 0,-4-1 0,1 2 0,2 2 0,-2-2 1,0 0-1,-1 1 0,3-1 0,-1 0 0,-1 0 0,1-1-1,-2 2 2,2-4-2,0 1 2,2 0-1,-2 1 0,3 0 0,1 1 0,-1 0 0,1 1 0,-3 0 0,1 1 0,1 2 0,-3 0 0,-1-3 0,-1 2 0,-5-2 0,1 0 0,0 3 0,0-4 0,-3 4 0,1-2 1,1-1-1,-1 1 0,3 0 0,0-2 0,1 0 0,-1 2 0,3-3 0,3-2 0,-4 1 0,4 0 0,-4-2 1,4 0-1,-5 2 0,-2-3 0,4 0 0,-3 3 0,0 1 0,-1-1 0,1 2 0,0 0 0,0 2 1,-1-2-1,1-2 0,0-2 0,0 2 0,0-1 0,0-4 1,0 1-1,2-7 1,5 5 0,-2-2-1,-1-2 1,0 2 0,-1-5-1,1-1 0,-3-2 1,-4 1-1,0-3 0,-1-4 0,-1 0 0,-4 0 1,-4 2-1,-4 2 0,-1 3 1,-7-1-1,0 5 1,-8 0 0,-2 12 0,4-25 0,-6 9-1,2-1 1,-2-2-1,-2-2 0,0-2 1,-5 0-1,-3-1 1,-2 4-2,1 0 2,-4 3-1,-4 1 0,3-5 0,-4 6 0,3-4 0,-2 1 0,-1 5 0,-2-6 0,0 3 0,-1 4 0,0 3 0,-3 0 0,-2 2 0,3 3 0,-3 2 0,1 0 0,1 2 0,-3-3 0,-3 3 0,3-2 0,0 2 0,-2-1 0,-2 1 0,1 0 0,-2 0 0,1 0 0,0 1 0,0 4 0,0-5 1,-2 3-1,1 0 0,2 2 0,1-1 0,-1-1 0,1-1 0,-3 5 0,0-7 0,0 0 0,2 0 0,-3 0 0,-5 0 0,5 0 0,0 0 0,2-3 0,-3-1 0,3 3 0,0-2 0,0-1 0,3-2 0,-3 1 0,0-4 1,-1-2-1,3 2 0,-4-3 0,1 7 0,-2-4 0,1 0 0,0-3 0,0 5 0,-5 3 0,2-2 0,0-2 0,-2 3 1,-1 0-1,2 1 0,-3-2 0,2 3 0,2 0 1,-2 1-1,1-1 0,-2 2 0,3-1 0,-3 2 0,3-4 0,-2 3 0,1 0 0,-2-1 0,3 1 0,-1 1 0,0-2 0,2 2 0,-1 0 1,-2 0-1,2-1 0,-2 1 1,1 0-1,1 0 0,1 1 0,1 1 0,-4-1 0,2 2 0,1 2 0,0-3 0,2 3 0,-4-1 0,2 4 0,-1-2 0,-1 2 0,2-2 0,0 3 0,-1-3 0,1 2 0,1 1 0,-1 0 0,3-4 0,-4-1 0,4-3 0,-2 0 0,5 1 0,-2-1 0,1 0 0,0 3 0,0-3 0,2 0 0,-1-1 0,5 3 0,-3-2 0,1-1 0,1 1 0,1-2 0,-1 0 0,3-2-1,2 2 1,-4-4 1,1 4-2,0-2 1,0 3 0,-3 0 0,3 0 1,-3 2-1,1 0 0,1 3 0,0-4 0,1 4 0,1-3 0,-1 3 0,0-4 0,-1 3 0,2-3 0,0 4 0,0-3 0,1 1 0,-1 2 0,-2-3 0,1 0-1,0 0 1,-3 3 0,1-2 0,0 0 0,-1-1 1,0 6-2,3-6 2,-1 0-1,1 0 0,1-1 0,2 3 0,-3-3 0,0 0 0,-2 1 0,4-2 0,-2 0 0,1 3 0,0 1 0,3-2 0,-3 1-1,4-1 1,1 2 0,-2-2 0,2 0 0,0-1 0,2 0 1,1 4-1,1-5 0,0 1 0,0 1 0,3-2 0,-1 3 0,2-2 0,0 1 0,2-2 0,-2 0-1,-3 0 1,2 0 0,-2 0 0,0 0 0,-1 1 0,-2 1 0,3-1 0,-3 2 0,4-3 0,-1 3 0,1-2 1,-1 0-1,1 0 0,-2 1 0,-3-1 0,2-1 0,-1 1 0,-2 1 0,-3 0-1,1 0 1,-2 0 0,-1 0 0,2 0 0,-2-1 1,-1 0-2,-2 5 1,3-5 0,-4 0 0,-1 1 0,5-1 0,-3 0 0,3 0 0,0-1 0,2-1 0,0 0 0,1 0 0,0-1-1,-5 2 1,2 0 0,-2 2 0,1 0 0,1 0 0,-3 1 0,2-1 0,1 1 0,2-2 0,1 0 0,0 0 0,-1 1 0,0-2 0,2 0 0,-3-2 0,2 2 0,-2-1 0,2 0 0,1 0 0,-1 1 0,4 0 0,-3-3 0,2 1 0,2 0 0,-1 0 0,-1 0 0,0-1 0,-1-3 0,-1 3 0,1 2 0,-1-1 0,-1 1 0,0 1 0,1 0 0,3 0 0,-2 1 0,-1 1 0,-2-2 0,1 0 0,-1 0 0,0 0 0,-1 0 0,-2 1 0,0-2 0,-2 1 0,6-2 0,-5 1 0,0 0 0,-2-2 0,0 0 0,-1 0 0,1 0 0,-2 0 0,-3 0 0,0 3 0,0-3 0,0 2 0,0-1 0,0 1-1,-2 1 1,1-2 1,1 1-1,0 0 0,-3-1 0,0 1 0,1 1 0,-1 0 0,-1 1 0,3 1 0,-3 0 0,0 0 0,3-1 0,-2 2-1,0 0 2,0 0-1,1 0 0,1 0 0,1 0 0,0-1 0,2-1 0,-2 0 0,6 1 0,1-2 0,0 0 0,0 0 0,1 0-1,1 1 1,0 2 0,0-2 1,-1 0-1,1 1 0,0 2 0,-2-3-1,2-1 2,-1 1-1,0-1 0,0 0-1,1 2 1,0-1 0,-3-1 0,1 1 1,-1-1-1,-1 0 0,3-1 0,-2-2-1,-2-3 1,1 2 0,0 0 0,2 0 0,-2-1 0,0 1 0,-1 3 0,0-1 0,0 2 0,-1 0 0,1 0 0,-1 0 0,-1 0 0,1 0 0,-2 0 0,2-2 0,-1 2 0,-2-3 0,2 0 1,-3 2-2,3-1 1,-4 0 0,0 0 0,0 0 0,1 1 0,-3-6 0,-1 4 0,0 0 0,-1 0 0,3 0 0,0 1 0,-2-1 0,1 1 0,1 2 0,2-3 0,-1 3 0,1-2 0,1 1 0,0-4 0,3 3 0,-4-1 0,1 1 0,4-5 0,-2 6 0,-1-1 0,1 1 0,1 1 0,1 0 0,1-1 0,3 1 0,-1 0 0,2-1 0,2 1 0,-1 0 0,3-2 0,-1 4 0,-4-2 0,5 1 0,2 0 0,-1 0 0,1 0 0,3 1 0,-2 2 0,2-1 0,-1-3 0,1 0 0,-2 2 0,1-2 0,3 0 0,-4-2 0,1 2 0,1-3 0,-1 3 0,0-4 0,4 4 0,-3 4 0,0-1 0,0-3 0,0 2 0,0 1 0,0 2 0,2-2 0,-6-1-1,0 5 1,-1-2 0,0 1 0,-2-1-1,0 4 0,-2-3-1,4-1-2,0-5-5,10 2-25,1 4-5,-10-6 2,3 0-2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9-09-17T17:08:29.949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6FC6698-19B9-4E75-A09D-6C9ECDF4B83F}" emma:medium="tactile" emma:mode="ink">
          <msink:context xmlns:msink="http://schemas.microsoft.com/ink/2010/main" type="inkDrawing" rotatedBoundingBox="7738,15473 8083,15439 8109,15700 7764,15734" semanticType="callout" shapeName="Other">
            <msink:sourceLink direction="with" ref="{3D7E9296-EC08-48E7-A45E-FB1F3CBD64D8}"/>
          </msink:context>
        </emma:interpretation>
      </emma:emma>
    </inkml:annotationXML>
    <inkml:trace contextRef="#ctx0" brushRef="#br0">0 0 0,'0'11'203,"0"0"-203,0 0 16,0 11-1,0-11 1,0 0-16,0 0 16,0 0-1,0 0 1,0 22-1,0-22-15,0 0 16,0 0-16,0 0 16,0 0-16,0 0 15,0 11 63,0-11-78,0 0 110,11-11-48,0 0 141,11 0-203,-11 0 16,0 0 0,0 0-1,0 0-15,0 0 32,0 0-1,-11-11-16,22 11-15,-11 0 16,0-22 0,0 22 15,-11-11-15,11 11-16,0 0 31,0-11 16,0 0-32,11 0 1,-11 0-16,0 0 31,0-11-15,-11 11 187,0 0 31,11 0-202,0 0-17,0 0 95,11 0-95,-11 11 32</inkml:trace>
  </inkml:traceGroup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4T21:49:08.505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0 1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4T21:49:10.404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0 1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4T21:48:25.686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1995 1,'-81'13,"-57"1,43 1,-74 9,-100-22,-44-2,168-12,-41-3,175 18,0 1,1 0,0 0,0 1,0 0,0 1,1 0,0 1,0 0,1 0,0 1,0 0,0 0,1 1,1 0,-1 0,-2 7,-27 29,-18 12,39-43,1 0,0 1,1 0,0 1,1 1,1 0,1 0,0 1,2 0,-1 4,1 3,0-1,1 1,1 0,1 0,1 1,0 15,4-24,-1-10,0 1,1-1,0 1,0-1,0 0,1 1,0-1,1 0,0 0,0 1,0-1,1-1,0 1,0 0,1-1,0 1,1 0,113 94,-4-69,-80-22,2-2,-1-1,1-2,0-1,34-1,38 7,138-7,-42 11,-84-1,47-3,87-7,-186-2,1-4,-1-3,35-8,23-5,63 20,-178-1</inkml:trace>
  <inkml:trace contextRef="#ctx0" brushRef="#br0" timeOffset="6998.32">398 929,'0'698,"0"-696,0 1,0 0,0 0,1-1,-1 1,1-1,0 1,-1 0,1-1,1 1,-1-1,0 0,0 1,1-1,0 0,-1 0,1 0,0 0,0 0,0 0,0 0,0-1,1 1,-1-1,0 0,1 1,-1-1,1 0,-1 0,1-1,0 1,-1-1,1 1,0-1,-1 0,1 0,2 0,120 18,-5-5,33-1,-66-3,141 25,-112-20,32 0,24 9,72 6,-48 18,-133-33,1-3,0-2,1-4,0-2,0-3,19-4,44 2,370 2,-295 21,-24-4,-132-6,0-2,1-3,37 1,149 32,-221-39,11 1,0-1,-1-2,0 0,1-1,-1-2,8-2,133-16,-126 16,0 2,1 2,-1 2,1 1,0 2,-1 2,37 0,812 2,-650 20,-50-25,-175-1</inkml:trace>
  <inkml:trace contextRef="#ctx0" brushRef="#br0" timeOffset="29552.71">480 1721,'-4'1,"1"0,0-1,-1 1,1 0,0 1,0-1,0 1,0-1,0 1,0 0,0 0,1 0,-1 0,1 1,-1-1,0 3,-16 11,-58 74,8 48,17 28,31-85,-27 95,32-54,-44 91,36-74,10 114,0-44,6-18,1 121,9-191,-3-95,2 0,1 0,0 0,2 0,6 18,12 91,31 74,-13-82,-2-10,-28-89,60 132,-16-24,-13-50,-30-60,2 1,0-2,2 0,1 0,9 10,-15-23,0 1,0-2,1 0,1 0,0-1,1 0,-1-1,2 0,9 4,-10-7,-1 0,0 0,0-1,1-1,0 1,0-2,0 0,0-1,8 1,12-3,-19 0</inkml:trace>
  <inkml:trace contextRef="#ctx0" brushRef="#br0" timeOffset="99306.239">1463 2323,'0'2,"1"1,-1 0,1-1,0 1,0-1,0 1,0-1,0 1,1-1,-1 0,1 0,-1 1,1-1,0 0,0 0,0-1,0 1,0 0,0-1,1 1,-1-1,0 0,1 1,-1-1,1-1,2 2,71 13,68 8,8-17,-92-8,49 11,47 4,-12-6,-89-9,273 2,-219-14,-4-5,73 10,78 9,-98 2,160 8,-310-9,7-1,1 1,-1 1,0 0,0 1,0 1,-1 0,1 1,12 6,-4-1,1-1,0-1,0-2,0 0,1-1,21 0,-31-3,-1-1,1 0,-1-1,1-1,0-1,-1 0,0-1,1 0,11-5,94-49,-109 50,0 0,1 2,0-1,0 1,0 1,1 0,0 1,-1 1,1-1,6 1,44-1,-54 0</inkml:trace>
  <inkml:trace contextRef="#ctx0" brushRef="#br0" timeOffset="106540.489">1367 4890,'-2'1,"0"0,0 0,1 0,-1 0,0 1,1-1,-1 1,1-1,-1 1,1 0,-1 0,1 0,0-1,0 1,0 0,0 0,1 0,-1 1,0-1,1 0,-1 0,1 0,0 0,0 0,0 1,0-1,0 1,-2 7,1-2,-1-5,0 0,1 1,-1-1,1 1,0-1,0 1,0-1,1 1,-1-1,1 1,0 0,0-1,0 1,0 0,1-1,0 1,-1-1,1 1,1-1,-1 1,0-1,1 0,0 1,-1-1,1 0,1 0,-1 0,0-1,1 1,-1 0,1-1,0 0,0 1,0-1,1 0,9 1,0 0,0-1,0 0,1-1,-1-1,0 0,1 0,2-2,28 0,1672 2,-1615-14,49-13,-65 13,134 14,-128 15,53 17,-85-13,108 12,-17-18,27-14,-82-32,29-17,-1 10,-120 41,1-1,-1-1,0 1,1 0,-1-1,1 0,-1 0,0 0,0 0,1 0,-1-1,0 1,0-1,0 0,-1 0,1 0,0 0,-1 0,1-1,-1 1,0-1,0 1,0-1,0 0,0 0,0 0,-1 0,0 0,0-1,1 1,-2 0,1-1,0 0,0-5,0 0,-1 0,0 0,0 0,-1 0,0 1,-1-1,1 0,-2 0,1 1,-1-1,-1 1,0 0,0 0,0 0,-3-3,-55-65,55 67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4T21:50:29.459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0 1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4T21:54:06.623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14 0,'-2'0,"-4"2,0 2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4T21:54:17.232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1 312,'424'0,"-329"14,43 0,31-4,-11 7,-16-3,527-15,-666 1,-1 0,0 0,0 0,1 0,-1 0,0 0,1-1,-1 1,0-1,0 0,0 0,0 0,1 0,-1 0,-1 0,1 0,0-1,0 1,0-1,-1 1,1-1,0 0,-1 1,0-1,1 0,-1 0,0 0,0 0,0 0,0 0,-1-1,1 1,0 0,-1 0,0-1,1 1,-1-2,2-150,-5 130,0 15</inkml:trace>
  <inkml:trace contextRef="#ctx0" brushRef="#br0" timeOffset="2340.33">1434 39,'0'-3,"3"0,2 0,4 1,2-2,-1-2,-2-3,-3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4T21:51:22.685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1 209,'125'-14,"-104"13,0 2,0 0,0 1,-1 0,1 2,10 4,-13-4,0-1,0-1,0 0,0-1,1-1,11-2,56 3,-4 13,165 0,-125 0,807-15,-794-32,-123 29</inkml:trace>
  <inkml:trace contextRef="#ctx0" brushRef="#br0" timeOffset="178976.919">2022 155,'-2'-2,"-1"-4,-2-2,-1-3,-1 1,1-1,1 0,-1-1,0 0,2-1,-1 2,0 0,-1 0,-2 2,0 0,2 1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4T21:54:26.462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1 163,'0'-3,"0"-2,0-3,0-3,0-1,0-2,0 0,0 0,0-1,0 1,0 0,0 0,0 1,0 1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4T21:54:29.378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2445 463,'0'-2,"0"-4,0-2,-3-1,0 0,0-2,-1 2,-1 0,1-2,-1 0,0-1,-1 2,0 0,1-1,2-1,-2 2,1 1,1 1</inkml:trace>
  <inkml:trace contextRef="#ctx0" brushRef="#br0" timeOffset="33752.46">1 203,'357'0,"-125"43,122-44,-259-13,43 0,461 14,-482 13,53 15,-3-20,77-1,-148-8,415 1,-341 13,-167-14,0-1,-1 0,1 0,0 0,-1 0,0-1,0 1,0 0,0-1,0 0,0 1,0-1,-1 0,0 0,1 0,-1 0,0 0,-1 0,1-1,0 1,-1 0,0 0,0 0,0-1,0 1,0-2,1-4,15-98,-3 25,-12 71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9T22:58:38.0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572 70 1664,'-1'0'22,"0"-1"1,0 1-1,0-1 0,-1 1 1,1-1-1,0 0 0,0 1 1,0-1-1,0 0 0,0 0 1,0 0-1,0 0 1,1 0-1,-1 0 0,0 0 1,0 0-1,1 0 0,-1-1 1,1 1-1,-2-2 0,-3-6-288,4 7 405,0-1 0,-1 1 0,1 0 1,-1 0-1,1 0 0,-1 0 0,0 0 1,0 0-1,0 1 0,0-1 0,0 0 1,0 1-1,-1 0 0,1-1 0,-1 1 1,1 0-1,0 0 0,-1 1 0,1-1 1,-1 0-1,0 1 0,1-1 0,-1 1 1,0 0-1,1 0 0,-5 1 0,-142-8 560,136 7-797,0-1 0,0 2 0,0 0 0,1 0 0,-1 1 1,0 1-1,1 0 0,0 0 0,-1 2 0,-21 10 0,17-7-346,1-2-1,-1 0 1,0 0 0,-1-2 0,1 0 0,-22 2 0,6-6-767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9T23:03:27.5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 1 768,'-8'9'352,"-1"-7"-192,1 3-544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9T23:03:27.9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55 0 3456,'0'6'412,"1"0"1,0 0-1,0-1 0,2 9 1,-1-9-821,-1 1-1,1-1 1,-2 1 0,2 7 0,-15-8 339,10-4 140,0 0 1,0 0 0,0 0-1,0 0 1,0 0-1,0 1 1,0-1 0,1 1-1,-1-1 1,1 1-1,-1 0 1,1 0-1,0 1 1,-1-1 0,1 0-1,0 1 1,1-1-1,-3 5 1,-1 2 56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9T23:03:28.5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279 0 4736,'-8'22'35,"-14"28"0,-4 11 476,-43 169 700,67-222-1125,-1-1 0,0 0 0,0 0 0,0 0 1,0-1-1,-1 1 0,-1-1 0,1 0 0,-1 0 0,0 0 0,0 0 1,-9 6-1,10-8-151,1 0-1,0 0 1,0 1 0,0-1 0,-2 6-1,3-7 39,0 1 0,0-1 0,0 1 0,0-1 0,-1 0 0,0 0 0,1 0 0,-6 4 0,7-6 294,1 11-673,-4 33 524,-3-28 135,0-4-101,3-1-98,3-7-79,-1 0 1,1 0-1,-1-1 0,0 10 1,2-13-3,-3-1 32,2-1 33,0 0 1,1 0-1,-1 0 0,1 0 0,-1 0 0,1 0 0,0 0 0,-1 0 0,1 0 0,0 0 0,0 0 0,0-1 0,0 1 0,0-2 0,0 3 154,-4 12-96,2 3-42,2-14-49,0 1 1,0-1-1,0 1 0,0-1 0,0 0 1,0 1-1,-1-1 0,1 0 0,-1 3 1,0-3 100,1 7-975,0-11 26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9T23:03:37.16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10 0 1408,'-9'3'608,"9"1"-320,0 1-992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9T23:03:38.765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383 41 896,'-13'8'1131,"9"-2"-1115,0 0 1,1 1 0,-3 6-1,3-6 5,0-1 0,-1 1-1,-3 5 1,0-1 98,1 0 0,0 0 0,1 0-1,0 1 1,1-1 0,-4 18 0,-11 31 233,-5 16 448,18-59-499,1 1 0,-5 34 0,8-33-311,-2 0 1,-10 31 0,6-25-2,3-11 39,0 0 1,-10 19-1,7-19-80,-7 24 0,10-24 179,-1-1 0,-13 23 1,16-29-64,-1 0 0,1 0 0,0 0 1,1 0-1,0 0 0,-2 11 0,-3 12-204,6-29 143,0 1 1,1-1-1,-1 0 1,0 1 0,0-1-1,1 0 1,-1 0-1,0 0 1,0 0-1,0 0 1,-3 2-1,3-2 0,-1 0-1,1 1 1,-1-1-1,1 0 0,0 1 1,0-1-1,0 1 0,-2 2 1,-27 44 66,29-45 36,-1-1 0,1 0 0,-1 0 0,0 0 0,0 0 0,0 0 0,-3 3 0,4-5-93,1 0 0,0 1 0,-1-1 0,1 0 0,-1 1 0,1-1 0,-1 0 1,1 0-1,-1 1 0,1-1 0,-1 0 0,1 0 0,-1 0 0,1 0 0,-1 0 0,1 1 0,-1-1 0,1 0 0,-1 0 0,1 0 0,-1-1 0,1 1 0,-1 0 0,0 0 0,1 0 0,-1 0 0,1 0 0,-1-1 0,1 1 0,-1 0 0,1 0 0,0-1 0,-1 1 0,1 0 0,-1-1 0,1 1 0,0 0 0,-1-1 0,1 1 0,0-1 0,-1 1 0,1-1 0,0 1 0,-1-1 0,0-2-30,1 0 0,-1 0-1,1-1 1,0 1-1,-1 0 1,1 0 0,1 0-1,0-5 1,-1-4 71,1 2-48,1 0 0,0 0-1,0 1 1,0-1 0,6-12-1,1-6-26,-1 0 40,0 1 1,2-1 0,20-37-1,-5 19 356,22-23-401,-37 51 81,0 0 0,-1-1-1,7-22 1,4-10 8,-15 38-85,5-22-1,-8 26 68,1 0-1,0 1 0,0-1 0,1 0 1,0 1-1,9-14 0,-9 14-190,0 1-1,0-1 0,5-14 1,-6 15 230,-1 0 0,1 0 0,0 1 0,1-1 1,0 1-1,0 0 0,7-8 0,-10 12-75,0 1 1,1-1-1,-1 0 0,0 0 1,0 1-1,0-1 0,0 0 0,0 0 1,-1 0-1,1 0 0,-1 0 1,1 0-1,-1 0 0,1 0 1,-1 0-1,0 0 0,0-3 0,0 4 88,0-19-154,0 11-39,-1 6 110,1-1 0,0 1-1,0 0 1,0-1 0,1 1 0,-1 0 0,1-1-1,0 1 1,0 0 0,0 0 0,0 0-1,3-5 1,3 0-112,-7 8 92,1-1 0,-1 1 0,0 0 0,1 0 1,-1 0-1,0 0 0,0-1 0,1 1 0,-1 0 0,0 0 0,1 0 1,-1 0-1,0 0 0,1 0 0,-1 0 0,0 0 0,1 0 0,-1 0 1,0 0-1,1 0 0,-1 0 0,0 0 0,1 0 0,-1 0 0,0 0 1,1 0-1,-1 1 0,0-1 0,1 0 0,-1 0 0,0 0 1,0 1-1,1-1 0,-1 0 0,0 0 0,0 0 0,1 1 0,-1-1 1,0 0-1,0 1 0,0-1 0,0 0 0,1 0 0,-1 1 0,0-1 1,0 1-1,1 2-194,0 1 1,-1-1-1,0 0 1,1 1-1,-1-1 1,0 0-1,-1 1 1,1 3-1,-1 5-3493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9T23:03:39.73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22 13 1152,'0'0'27,"0"-1"1,1 1 0,-1 0-1,0-1 1,0 1-1,0-1 1,0 1-1,0 0 1,0-1-1,0 1 1,0-1-1,0 1 1,0 0-1,-1-1 1,1 1-1,0 0 1,0-1-1,0 1 1,0-1-1,-1 1 1,1 0-1,0-1 1,0 1-1,0 0 1,-1 0-1,1-1 1,0 1-1,-1 0 1,1 0-1,0-1 1,-1 1-1,1 0 1,0 0-1,-1 0 1,1-1-1,0 1 1,-1 0-1,1 0 1,-1 0-1,1 0 1,0 0-1,-1 0 1,1 0-1,-1 0 1,1 0 0,0 0-1,-1 0 1,1 0-1,-7 1 2918,6 0-2892,1 0 0,-1 1-1,0-1 1,1 0 0,0 1 0,-1-1 0,1 0-1,0 1 1,-1-1 0,1 1 0,0-1-1,0 1 1,0-1 0,1 2 0,-1-2-24,0 6 5,1 1 0,3 15-1,0-3-91,0-7 21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9T23:03:40.79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214 186 6272,'0'29'277,"2"0"0,6 39 1,-8-65-239,1-1 0,-1 1 0,1 0 0,0-1 1,0 1-1,0 0 0,1-1 0,-1 1 0,3 2 0,-4-4-38,1-1-1,-1 1 1,1-1-1,-1 1 1,1-1 0,0 0-1,-1 1 1,1-1-1,0 1 1,-1-1-1,1 0 1,0 0-1,-1 1 1,1-1-1,0 0 1,-1 0-1,1 0 1,0 0-1,0 0 1,-1 0-1,1 0 1,0 0-1,0 0 1,-1 0-1,1 0 1,0-1-1,-1 1 1,1 0-1,0 0 1,-1-1-1,1 1 1,0 0-1,-1-1 1,1 1-1,-1-1 1,2 0-1,4-4-7,-3 3 12,0-1 0,-1 1 0,1 0 0,0 0 0,0 1 0,0-1 1,1 1-1,-1-1 0,0 1 0,0 0 0,1 0 0,-1 0 0,1 1 1,5-1-1,-8 1 0,0 0 1,0-1-1,0 1 0,0 0 1,0 0-1,0-1 1,0 1-1,0-1 1,0 1-1,0-1 0,0 1 1,-1-1-1,1 1 1,0-1-1,0 0 0,0 0 1,-1 1-1,1-1 1,0 0-1,0-1 0,10-9 378,-8 9-392,-1 0 0,1 0-1,-1 0 1,1 0 0,-1 0 0,3-4 0,-4 4 17,1 0-1,-1 0 1,1 1 0,0-1 0,-1 1-1,1-1 1,0 1 0,0-1 0,0 1-1,4-2 1,-3 2-11,0 0 1,0-1-1,0 0 0,-1 0 0,1 1 1,3-5-1,11-6-10,-16 11 19,1 0-1,0-1 1,0 1-1,-1-1 1,1 1-1,-1-1 1,1 0-1,-1 1 1,0-1-1,0 0 1,1 0 0,-1 0-1,1-3 1,-1 1 46,1 0 0,-1 0 0,0 0 0,0 0 0,-1 0 1,1-6-1,-1 9 38,-4 14 166,-4 9-254,5-15-5,1 0 1,-1 0-1,0 0 1,-1 0-1,1-1 1,-1 1-1,-1-1 1,-6 8-1,0-3 26,-12 9 311,17-16-224,6-3-87,-1-1-1,0 1 1,1 0-1,-1 0 1,0-1-1,1 1 1,-1-1-1,0 1 1,0-1-1,0 1 1,0-1-1,1 1 1,-1-1 0,0 0-1,0 1 1,0-1-1,0 0 1,0 0-1,0 0 1,0 0-1,0 0 1,0 0-1,0 0 1,0 0-1,0 0 1,0 0-1,0 0 1,0-1 0,0 1-1,1 0 1,-1-1-1,-2 0 1,-8-8-33,-2 1 1,1 0-1,-1 1 1,-24-10-1,-21-12-65,44 21-10,1-1-1,-20-17 1,26 21 129,0 0 0,0 1 1,0-1-1,0 1 0,-11-3 0,8 3 255,1-1 0,-14-8 1,20 11-308,1 0 0,-1 0 0,1 0 0,-1 0 1,1-1-1,0 1 0,0-1 0,0 0 0,0 1 1,1-1-1,-1 0 0,-1-4 0,0-3-71,0-1 0,1 0 0,0 0-1,0 0 1,1 0 0,1-22 0,0 33 79,0 0 0,0 0 1,0 0-1,0 0 0,0 0 1,0 0-1,0-1 0,0 1 1,0 0-1,0 0 0,0 0 1,0 0-1,0 0 0,0 0 1,0-1-1,0 1 0,0 0 1,0 0-1,0 0 0,1 0 0,-1 0 1,0 0-1,0 0 0,0-1 1,0 1-1,0 0 0,0 0 1,0 0-1,0 0 0,0 0 1,1 0-1,-1 0 0,0 0 1,0 0-1,0 0 0,0 0 1,0 0-1,0 0 0,1-1 1,4 5-45,5 9-896,-6 6-612,0 3-821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2T07:06:28.035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0 106,'257'-1,"-103"-18,18 6,75 4,-247 9,-1-1,1 1,0 0,-1 0,1-1,0 1,-1 0,1-1,0 1,-1 0,1-1,0 1,0 0,-1-1,1 1,0-1,0 1,0-1,0 1,0 0,0-1,0 1,0-1,0 1,0-1,0 1,0-1,0 1,0 0,0-1,0 1,0-1,0 1,1-1,-1 1,0 0,0-1,0 1,1 0,-1-1,0 1,1 0,-1-1,0 1,1 0,-1-1,0 1,1 0,-1 0,1 0,-1-1,0 1,1 0,-104-44,193 78,-88-33,-1 1,1-1,-1 0,0 0,1 1,-1-1,0 0,0 1,0-1,0 1,0 0,0-1,0 1,0 0,-1 0,1-1,-1 1,1 0,-1 0,0 0,0 0,1-1,-1 1,-1 0,1 0,0 0,0 0,-1 0,1-1,-1 1,1 0,-1 0,0-1,0 1,0 0,0-1,0 1,0-1,0 1,-1-1,1 0,0 1,-1-1,1 0,-2 1,-57 37,41-28,13-8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2T07:06:30.522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161 0,'-36'31,"-42"52,74-80,0 0,0 0,1 1,-1 0,1-1,-1 1,1 1,1-1,-1 0,0 1,1-1,0 1,0 0,0 0,0 3,4-6,-1-1,1 1,0-1,0 1,0-1,0 0,0 0,0 0,0 0,1 0,-1 0,0 0,0-1,1 1,-1-1,1 0,-1 0,0 0,1 0,-1 0,0 0,1 0,-1-1,0 1,1-1,-1 0,7 0,0 1,1-1,-1 1,1 1,-1 0,1 0,-1 1,0 0,0 1,0 0,0 0,5 3,14 3,-19-8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2T07:06:35.997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29 0,'155'1,"-153"-1,1 1,-1-1,1 1,-1 0,0 0,0 0,1 1,-1-1,0 0,0 1,0 0,-1-1,1 1,0 0,0 0,-1 0,1 0,-1 0,0 0,0 0,0 1,0-1,0 0,0 1,0-1,-1 0,1 1,-1-1,0 1,0-1,0 1,0-1,0 1,0-1,-1 1,1-1,-1 1,0-1,1 1,-1-1,0 0,-1 0,1 1,0-1,-2 3,0 0,0 0,0 0,-1-1,1 1,-1-1,0 0,0 0,-1 0,1-1,-1 0,0 0,0 0,0 0,0-1,0 1,-1-1,1-1,-1 1,-1-1,-7 5,9 0,27-2,13 3,-31-3,-1-1,0 1,1 0,-1 0,0 0,-1 0,1 1,-1-1,0 1,0-1,0 1,-1 0,1 0,-1 0,0 0,-1 0,1 0,-1 0,0 0,-1 0,1 3,-2-6,1 1,0 0,-1-1,1 1,-1-1,0 0,0 1,0-1,0 0,0 0,0 0,-1-1,1 1,0-1,-1 1,0-1,1 0,-1 1,0-2,0 1,1 0,-1 0,0-1,0 0,-1 1,-38 16,37-14,1 0,-1 0,0 0,1-1,-1 0,0 0,0 0,-1 0,1-1,0 0,0 0,-1 0,1-1,-1 0,1 0,-6-1,2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9T22:58:40.6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664 1 2688,'0'0'960,"-9"4"-48,3-2-833,0 0 0,0 0-1,-1-1 1,1 0 0,0 0 0,-1 0 0,1-1 0,-1 0-1,1 0 1,-10-2 0,3 1 522,-23 2 0,21 2-526,-1 1 1,1 1-1,0 0 0,0 1 0,1 1 1,-22 13-1,13-8 219,2 0-237,1 1-1,0 1 0,1 1 0,1 0 0,0 2 0,1 0 0,-27 34 0,18-14 188,2 1 0,1 1 0,-23 53-1,-5 29 311,43-99-594,1 1 0,1 0 1,-4 37-1,10-47 29,1 0 1,0 0-1,1 0 0,0 0 1,1 0-1,5 12 0,-6-17 44,1 0 0,1-1 0,0 1 0,0-1-1,0 0 1,1 0 0,0 0 0,0-1 0,0 0-1,1 0 1,0 0 0,1 0 0,-1-1 0,1 0-1,0-1 1,0 0 0,0 0 0,1 0 0,9 3-1,102 48-198,-90-41 226,36 21-50,15 7 1025,-70-37-880,12 5 48,1 0-1,0-2 1,0 0-1,38 7 1,-25-9-296,-1 3 1,62 22 0,20 6 278,-100-33 28,1 0-1,-1-2 0,0 0 1,1-1-1,19-2 0,-6-1-152,58-3-320,-76 6 205,0 0-1,0 0 1,0 1 0,25 8 0,68 21 300,-89-28-165,0 0 0,1-1 0,-1-1 0,23-1 0,68-13-240,-9 1 254,-79 11-127,0 2 0,0 0 1,29 7-1,28 2-33,-52-9 101,-1-1 1,0-1-1,0-1 1,0-2-1,0 0 1,42-13 0,-17 3-70,64-11 0,-82 20 147,-24 3-147,1 0 0,-1-1 0,0 1 0,0-1 1,0 0-1,0-1 0,7-5 0,5-4-4,17-17-1,6-6-142,-39 34 219,-1-1-1,1 1 1,-1-1-1,0 0 1,1 0-1,-1 0 1,-1 0-1,1-1 1,0 1-1,1-5 1,-2 4-16,1 0 1,0-1 0,1 1-1,-1 0 1,6-7 0,27-22-166,-25 24 128,0 0-1,-1 0 1,0-1 0,8-12-1,-8 8 100,-1-1 0,0 0-1,-1 0 1,0 0 0,-2-1-1,0 0 1,4-22 0,-3 13 4,-3 14-104,0 1 0,-1-1 0,-1 0 0,0 0 0,-1-20 1,-1 19 26,-1 1 1,0-1-1,-7-18 1,7 25 9,0 0-1,0 0 1,0 0-1,-1 0 1,0 1 0,1-1-1,-2 1 1,1 0-1,0 0 1,-7-6 0,-59-48 522,47 38-435,-1 1 1,-1 1-1,0 1 0,-51-26 1,31 22-127,0 3 0,-59-17 0,47 24-79,8 2 160,7-2-1,-14-2-200,2-2 1,-86-38-1,119 45 156,-37-11 0,30 11 39,-30-9-26,29 10-126,0-1 0,-41-20-1,28 6-155,22 12-95,1 0 0,-27-9 0,37 16-66,0 1-1,0 0 1,0 1 0,0 0 0,0 0 0,0 1 0,0 0-1,0 0 1,-14 3 0,-31 11-3290,-4 7 421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2T07:06:39.820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65 32,'-4'-31,"-14"45,7-2,8-11,1 1,0 0,-1 1,1-1,0 0,0 1,0-1,1 1,-1-1,1 1,-1 0,1 0,0 0,0 0,0 0,1 0,-1 0,1 0,-1 0,1 1,0 0,-1 1,1 0,0-1,0 1,0-1,1 1,0-1,0 1,0-1,0 1,1-1,-1 0,1 0,0 0,1 0,-1 0,1 0,-1-1,1 1,0-1,1 1,-1-1,1 0,62 2,-57-5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2T07:06:42.477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1 125,'29'-21,"-20"14,0 0,0-1,-1 0,0 0,-1-1,0 0,0 0,4-8,-11 16,0 1,0-1,1 0,-1 1,0-1,0 1,0-1,0 1,0-1,1 0,-1 1,0-1,0 0,-1 1,1-1,0 1,0-1,0 0,0 1,0-1,-1 1,1-1,0 1,0-1,-1 1,1-1,-1 1,1-1,0 1,-1-1,1 1,-1-1,1 1,-1 0,1-1,-1 1,1 0,-1 0,1-1,-1 1,0 0,1 0,-1 0,1 0,-1-1,0 1,1 0,-1 0,1 0,-1 1,0-1,-39-1,33 2,-23 6,23-3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2T07:06:47.573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1 34,'1'101,"0"-101,0 0,0 0,-1 0,1 0,0 0,0 0,-1 0,1 0,0 0,0-1,-1 1,1 0,0 0,-1-1,1 1,0 0,-1-1,1 1,-1-1,1 1,0-1,-1 1,1-1,-1 1,1-1,-1 1,0-1,1 0,-1 1,1-1,-1 0,0 1,0-1,1 0,-1 1,0-1,0 0,0 0,0 1,0-1,0 0,0 0,0 1,2-5,1 0,1 0,-1-1,1 1,0 1,0-1,0 1,1-1,0 1,0 0,0 1,0-1,0 1,1 0,-1 0,7-1,59-37,-70 41,1-1,0 1,0-1,0 1,0 0,1 0,-1 0,0 0,0 0,0 0,0 0,0 1,0-1,0 1,0-1,-1 1,1 0,0 0,0 0,0 0,-1 0,1 0,0 0,-1 1,1-1,-1 1,0-1,1 1,-1 0,0-1,0 1,0 0,0 0,0-1,0 1,-1 0,1 0,-1 0,1 0,-1 0,0 0,0 0,0 0,0 0,0 2,0 76,23-95,36-39,9 12,-68 41,1 0,-1 0,1-1,0 1,-1 0,1 0,0 0,0 0,0 1,0-1,0 0,0 0,0 0,0 1,0-1,0 1,0-1,0 1,0-1,1 1,-1-1,0 1,0 0,0 0,1 0,-1 0,0 0,0 0,1 0,-1 0,0 0,0 0,0 1,1-1,-1 1,0-1,0 1,0-1,0 1,0-1,0 1,0 0,0 0,0 0,0-1,0 1,0 0,0 0,-1 0,1 0,0 0,-1 0,1 1,-1-1,1 0,-1 0,0 0,1 1,-1-1,0 0,0 0,0 1,1 4,0 0,-1 1,0-1,0 0,0 0,-1 0,1 0,-2 0,1 0,-1 0,0 0,0 0,0-1,-1 1,-2 4,0-4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2T07:06:50.994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0 49,'0'-2,"0"-2,0-2,0-2,0-2,2 0,0 1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23-09-15T01:45:54.742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0 156 0,'25'0'141,"53"-13"-141,-13 13 15,26 0-15,-1 0 16,-25 0-16,-13 0 0,13 0 15,-26 0-15,13-13 16,-14 13-16,14 0 16,0-13-16,-26 13 15,26-13-15,0 13 16,-26 0-16,0 0 16,0 0-16,12 0 0,-12 0 15,-13 0-15,0 0 16,13 0-16,-13 0 15,0 0-15,26 0 16,-26 0-16,13 0 16,13 0-16,-13 0 15,-13 0-15,0 0 16,-1 0-16,1 0 16,0 0-16,0 0 15,0 0-15,0 0 16,13 0-16,-13 0 15,0 0-15,0-13 16,0 13-16,13-26 16,-13 26-1,0 0-15,0 0 16,0 0 0,0 0-16,0 0 15,0 0-15,39 0 16,-40 0-16,40-13 15,-26 13-15,13 0 16,13-12-16,-13 12 16,13 0-1,-39 0-15,13 0 16,-14 0-16,14 0 0,0 0 16,-13 0-16,26 0 15,-13 0-15,0 0 16,-13 0-16,13 0 15,-13 0-15,13-13 16,-13 0-16,0 13 16,13 0-16,-13 0 15,0 0-15,25 0 16,-12 0 0,0 0-1,0 0-15,26 0 16,0 0-16,-26 0 15,26 0-15,-39 0 16,12-13-16,1 13 0,-13 0 31,0 0-31,0 0 0,0 0 16,0 0 0,0 0-1,0 0 1,0 0-1,0 0 1,0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23-09-15T01:46:32.186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0 156 0,'25'0'141,"53"-13"-141,-13 13 15,26 0-15,-1 0 16,-25 0-16,-13 0 0,13 0 15,-26 0-15,13-13 16,-14 13-16,14 0 16,0-13-16,-26 13 15,26-13-15,0 13 16,-26 0-16,0 0 16,0 0-16,12 0 0,-12 0 15,-13 0-15,0 0 16,13 0-16,-13 0 15,0 0-15,26 0 16,-26 0-16,13 0 16,13 0-16,-13 0 15,-13 0-15,0 0 16,-1 0-16,1 0 16,0 0-16,0 0 15,0 0-15,0 0 16,13 0-16,-13 0 15,0 0-15,0-13 16,0 13-16,13-26 16,-13 26-1,0 0-15,0 0 16,0 0 0,0 0-16,0 0 15,0 0-15,39 0 16,-40 0-16,40-13 15,-26 13-15,13 0 16,13-12-16,-13 12 16,13 0-1,-39 0-15,13 0 16,-14 0-16,14 0 0,0 0 16,-13 0-16,26 0 15,-13 0-15,0 0 16,-13 0-16,13 0 15,-13 0-15,13-13 16,-13 0-16,0 13 16,13 0-16,-13 0 15,0 0-15,25 0 16,-12 0 0,0 0-1,0 0-15,26 0 16,0 0-16,-26 0 15,26 0-15,-39 0 16,12-13-16,1 13 0,-13 0 31,0 0-31,0 0 0,0 0 16,0 0 0,0 0-1,0 0 1,0 0-1,0 0 1,0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09T07:15:52.264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0,'61'4,"-1"2,1 2,13 6,54 8,65 12,-64-28,-78-7,69-13,17-10,-73 15,0 4,1 2,59 5,-23-1,442 0,-509 1,0 2,0 1,-1 1,0 2,0 2,-1 1,0 1,17 10,-40-17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09T07:15:53.974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31,'39'-18,"45"8,137 8,1032 2,-1243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09T07:15:57.005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1,'40'10,"559"-10,-481 20,130-12,-105 1,99-1,-117 6,114-1,338-13,-438-11,45 11,-38-10,-26 4,-111 4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09T07:16:12.38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0,'2'0,"4"0,4 0,8 0,4 0,5 2,2 0,1 4,-1 0,-2 0,-4-2,-3-1,-4 1,-3-1,-4-1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9T22:58:45.3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1489 0 2688,'-10'9'763,"-2"-1"-1,-18 12 1,21-15-604,2 0 23,-1-1 0,1 0 0,-1-1 1,1 1-1,-1-1 0,-9 2 0,-104 9 2004,38-6-1289,-15 9 61,-21 2-327,75-13-608,-44 13-1,33-7-8,22-5 42,0 1 0,0 1 0,1 2 0,0 1 0,-53 29 0,26-7-136,31-19 124,1 1 1,-38 30-1,26-15-133,-45 40-83,56-43 158,0 2 0,2 1 0,2 0 1,-26 44-1,42-60-54,1 0 0,1 1 1,0 0-1,1 0 0,1 1 1,0-1-1,-1 18 0,-1 118-461,6-141 538,0-2-11,0 0 0,1 1-1,0-1 1,1 0 0,0 0 0,0 0-1,1-1 1,0 1 0,0-1-1,1 1 1,0-1 0,1 0 0,0-1-1,0 1 1,0-1 0,1 0-1,0 0 1,1 0 0,-1-1 0,12 8-1,101 66-66,-82-57-22,-18-12 136,1 0-1,0-2 0,1 0 1,-1-2-1,2 0 0,-1-1 1,1-1-1,0-1 0,0-1 0,0-1 1,0-1-1,32-3 0,-9 0-61,0 2-1,87 10 0,-46 6 209,102 12 1122,-158-27-979,0-1 0,54-7 0,58-20-308,-86 16 114,21-6-105,41-6-278,-69 15 544,79-2 1,-72 7 1,107-19 0,-137 17-200,-1 0-118,0 0 0,-1-2 0,0-1-1,0-1 1,43-23 0,-35 14-97,6-4 219,57-23 0,-60 31-11,-2-2 0,0-1 0,0-2 0,53-40 0,-80 53-98,1 0 0,-1-1 0,0 1 0,0-1 0,-1 0 0,0-1 0,0 1 0,-1-1 0,0 0 0,-1 0 0,1 0 0,-1-1 0,2-9 0,-1-5 5,0 0 0,-1 0 0,0-41 0,-4 58 62,1 0 0,-1 0 1,0 0-1,-1 0 0,1 0 1,-1 0-1,0 0 0,-1 0 1,0 1-1,-3-7 0,0 2 99,-1 1-1,0 0 1,0 0-1,-14-12 1,-5-4-178,11 10-14,-1 1 1,-24-17 0,-20-10-109,-53-34 330,71 50-204,-121-65 10,117 65-147,34 17 153,-1 1 0,0 0 0,-21-7 0,16 9-7,1 1 0,-1 1 0,0 0-1,0 2 1,0 0 0,-20 1 0,3 3-25,0 1 0,-43 12 1,55-10-70,0-2 1,-1 0 0,0-1 0,0-2-1,0 0 1,0-1 0,0-2 0,-27-5 0,33 3-456,-1 0 1,0-2 0,1 0-1,0-1 1,-28-16 0,5-3-2779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09T07:16:16.811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1,'46'9,"-4"-2,53 8,0-4,50-2,10 2,-143-11,35-1,-1 2,1 2,-1 2,0 2,2 3,98 21,20-27,455-4,-413-18,-96 8,1 6,28 5,-33 0,0-12,164 4,-29-9,-197 10,0 3,0 1,34 4,-2-1,-34 0,-15 0,0-1,0-2,0 0,0-2,6-3,127-6,-104 9,-85 18,-16-3,-1-2,0-1,0-3,-1-2,-37-2,-571-1,638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09T07:16:42.136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57,'516'-8,"-365"0,-32-6,-89 6,0 2,0 1,0 1,1 2,-1 0,1 3,18 2,19-1,113 6,62 23,-92-18,4 9,-51-2,-57-12,-40-7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09T07:17:28.76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202 5 455 0 0,'-96'-5'5483'0'0,"65"7"-5442"0"0,23-1-89 0 0,1 0 36 0 0,-16 6 95 0 0,22-7-19 0 0,-8 3 317 0 0,-16 5 155 0 0,24-8-472 0 0,0 5 1336 0 0,2-4-1309 0 0,1 0-32 0 0,5 2-49 0 0,1 1-10 0 0,1 0 0 0 0,-1-2 0 0 0,1-1 0 0 0,0-1 0 0 0,32 0 118 0 0,-17 2-108 0 0,40 1-10 0 0,1-12 620 0 0,29 20-368 0 0,-46-24 105 0 0,-40 10-272 0 0,1 0 0 0 0,0 1 0 0 0,-1-1-1 0 0,1 2 1 0 0,0-1 0 0 0,0 2 0 0 0,0-1 0 0 0,0 1-1 0 0,9 1-84 0 0,53-2 11 0 0,2 5 234 0 0,-31-4-234 0 0,12-10 181 0 0,-46 10-139 0 0,0 0 11 0 0,1 1-10 0 0,-2 0-33 0 0,-5-1 22 0 0,3 1-22 0 0,-2 3 2824 0 0,-26-2-2733 0 0,12-1 174 0 0,-32 3-212 0 0,-137-1 54 0 0,121-9-64 0 0,-66 4 0 0 0,22 24-64 0 0,-28-10 64 0 0,122-13-53 0 0,1-1 32 0 0,0-1-33 0 0,1 1-26 0 0,-4-6-1275 0 0,6-1-2370 0 0,2 4 2277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09T07:17:41.318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3 919 0 0,'0'0'167'0'0,"0"0"364"0"0,0 0 158 0 0,0 0 30 0 0,0 0-87 0 0,0 0-394 0 0,0 0-158 0 0,0 0-16 0 0,0 0 6 0 0,0 0 20 0 0,6-2 1229 0 0,11 4-1166 0 0,-6 2-78 0 0,-3-3-32 0 0,27 6 567 0 0,-34-7-482 0 0,16 8 264 0 0,-12-5-328 0 0,13 6 64 0 0,-10-7-128 0 0,51 8 1055 0 0,2 39-787 0 0,-23-26-215 0 0,73 5 1142 0 0,-25 8-1078 0 0,-24-25 417 0 0,-22 0-524 0 0,123-8 417 0 0,-164-3-390 0 0,1-1 0 0 0,0 1 1 0 0,0 0-1 0 0,0-1 0 0 0,0 1 0 0 0,0-1 1 0 0,-1 1-1 0 0,1 0 0 0 0,0-1 0 0 0,0 1 1 0 0,0 0-1 0 0,0-1 0 0 0,0 1 0 0 0,0-1 0 0 0,0 1 1 0 0,0 0-1 0 0,0-1 0 0 0,1 1 0 0 0,-1 0 1 0 0,0-1-1 0 0,0 1 0 0 0,0-1 0 0 0,0 1 0 0 0,0 0 1 0 0,1-1-1 0 0,-1 1 0 0 0,0 0 0 0 0,0 0 1 0 0,1-1-1 0 0,-1 1 0 0 0,0 0 0 0 0,0-1 1 0 0,1 1-1 0 0,-1 0 0 0 0,0 0 0 0 0,1 0 0 0 0,-1-1 1 0 0,0 1-1 0 0,1 0 0 0 0,-1 0 0 0 0,0 0 1 0 0,1 0-1 0 0,-1 0 0 0 0,1 0 0 0 0,-1-1 1 0 0,0 1-1 0 0,1 0 0 0 0,-1 0 0 0 0,0 0 0 0 0,1 0 1 0 0,-1 1-38 0 0,-109-71-2366 0 0,97 60 18 0 0,12 10-560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09T07:18:14.6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98 455 0 0,'0'0'358'0'0,"0"0"22"0"0,0 0 10 0 0,0 0-36 0 0,0 0-165 0 0,0 0-77 0 0,0 0-15 0 0,21 5 2661 0 0,5-5-2596 0 0,-21 2-162 0 0,0 2 0 0 0,1-1 0 0 0,8 8 64 0 0,11-8-52 0 0,-5 1 176 0 0,4 5-124 0 0,-20-8 2 0 0,-1-1 0 0 0,1 0-1 0 0,0-1 1 0 0,-1 1-1 0 0,1-1 1 0 0,-1 1-1 0 0,1-1 1 0 0,-1 0-1 0 0,0 0 1 0 0,1-1 0 0 0,-1 1-1 0 0,0-1 1 0 0,0 1-1 0 0,0-1 1 0 0,0 0-1 0 0,2-1-65 0 0,43-21 669 0 0,-41 23-583 0 0,1 1-11 0 0,16 3 54 0 0,9-11-11 0 0,1 1-44 0 0,-11 9-10 0 0,-15 0-64 0 0,-1 0 0 0 0,0-1 11 0 0,-5-1 32 0 0,5 2-33 0 0,1 0-10 0 0,13 6 64 0 0,1-1-64 0 0,29 19 64 0 0,-46-22-38 0 0,-1-1-1 0 0,1-1 0 0 0,1 1 1 0 0,-1-1-1 0 0,0 0 0 0 0,1 0 1 0 0,-1 0-1 0 0,1-1 0 0 0,-1 0 1 0 0,1 0-1 0 0,0 0 0 0 0,4-1-25 0 0,45 5 208 0 0,-20-2-144 0 0,12-12 64 0 0,53 1 544 0 0,-91 7-660 0 0,-1 0 0 0 0,1 0-1 0 0,-1 0 1 0 0,1-1 0 0 0,-1 0-1 0 0,0-1 1 0 0,0 0-1 0 0,0 0 1 0 0,-1-1 0 0 0,1 0-1 0 0,1-1-11 0 0,31-7 139 0 0,-33 12-96 0 0,0 1-33 0 0,1 0-10 0 0,-1-1 0 0 0,0 1 0 0 0,1 0 0 0 0,-1 0 0 0 0,-1 0 0 0 0,1 0 0 0 0,0 1 0 0 0,-1 0 0 0 0,0-2 11 0 0,-4 1 32 0 0,3-1-22 0 0,-4 1 32 0 0,-1-1 11 0 0,0 0 0 0 0,0 0 6 0 0,0 0 15 0 0,0 0-16 0 0,0 0-5 0 0,0 0 0 0 0,0 0 0 0 0,0 0 2 0 0,0 0 4 0 0,0 0 2 0 0,0 0 0 0 0,0 0 2 0 0,0 0 4 0 0,0 0 2 0 0,0 0 0 0 0,0 0-2 0 0,0 0-6 0 0,0 0 13 0 0,-1-2-16 0 0,-3-2-5 0 0,-7-9 64 0 0,3-2 16 0 0,-14-30 534 0 0,16 41-668 0 0,-1 0-10 0 0,0 0 0 0 0,0 1 0 0 0,0 0 0 0 0,2 2 11 0 0,3-1 32 0 0,-3-2-33 0 0,0-2-10 0 0,0 1 0 0 0,0 1 0 0 0,0 2-14 0 0,3 1-45 0 0,-3 0 28 0 0,4 1-43 0 0,1 0 4 0 0,0 0 6 0 0,0 0 0 0 0,0 0 0 0 0,14 20-64 0 0,-9-15 128 0 0,1 0 0 0 0,65 44-64 0 0,-55-39 64 0 0,-1 1 0 0 0,-11-6 0 0 0,0-1 0 0 0,8 19 0 0 0,-12-17 0 0 0,-11 17 0 0 0,-6-4 0 0 0,-3-3 0 0 0,-12 7 54 0 0,25-19-44 0 0,1 0-10 0 0,-1 0 0 0 0,0 0 0 0 0,-25 16 0 0 0,25-17 11 0 0,1 0 32 0 0,0 0-33 0 0,0 1-10 0 0,-1-1 0 0 0,2 2 0 0 0,-2-1 0 0 0,1 1 0 0 0,1-2 11 0 0,4-1 32 0 0,-3 2-33 0 0,-1 1-10 0 0,-1-1 0 0 0,1-1 11 0 0,3-2 44 0 0,-2 0 17 0 0,0 0 341 0 0,1 0-4377 0 0,3-1 289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09T07:18:40.9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2 148 919 0 0,'0'0'219'0'0,"0"0"582"0"0,0 0 257 0 0,0 0 50 0 0,0 0-134 0 0,0 0-600 0 0,0 0-252 0 0,0 0-31 0 0,0 0-16 0 0,0 0 10 0 0,0 0-14 0 0,0 0 5 0 0,0 0 21 0 0,0 0-1 0 0,0 0-7 0 0,0 0 13 0 0,0 0 56 0 0,0 0 30 0 0,0 0 4 0 0,0 0 6 0 0,0 0 20 0 0,0 0 8 0 0,0 0 4 0 0,0 0-3 0 0,0 0-23 0 0,0 0-11 0 0,0 0-1 0 0,0 0-18 0 0,0 0-73 0 0,-1-9 1006 0 0,1 2-1089 0 0,2 0-18 0 0,1 1-10 0 0,-1 4-33 0 0,39-11-32 0 0,29 9 11 0 0,-2 11 328 0 0,-61-6-264 0 0,17 1 64 0 0,-1 1 54 0 0,19-4 20 0 0,9-14 114 0 0,5 9 616 0 0,6 0-804 0 0,72 23 0 0 0,-99-15-64 0 0,56 4 288 0 0,-54-6-90 0 0,81 1 84 0 0,-52-7-68 0 0,0 13-57 0 0,-53-4-116 0 0,1-1-1 0 0,0-1 1 0 0,-1 0-1 0 0,1 0 1 0 0,0-1 0 0 0,0-1-1 0 0,0-1 1 0 0,-1 0-1 0 0,8-2-40 0 0,-13 2 11 0 0,53 5 106 0 0,-26-4-117 0 0,-27 1 0 0 0,31-5 336 0 0,-38 5-256 0 0,39-4 16 0 0,-12-1-96 0 0,2-1 64 0 0,-9 3 0 0 0,52-4-64 0 0,-67 5 11 0 0,-1 1 42 0 0,-3 0 1 0 0,2-1-33 0 0,-2 1 22 0 0,3-1-22 0 0,-3 1 22 0 0,2-2-33 0 0,2-1-10 0 0,29-12-72 0 0,-28 13 83 0 0,0 1 46 0 0,-6 2 23 0 0,-1 0-10 0 0,0 0-1 0 0,0 0 2 0 0,0 0 14 0 0,0 0-16 0 0,0 0 1 0 0,0 0 19 0 0,0 0-1 0 0,0 0-7 0 0,0 0-1 0 0,1-1-2 0 0,-1-6-22 0 0,-4-1-32 0 0,0 2 45 0 0,-32-9 388 0 0,27 14-445 0 0,-61-4-144 0 0,69 5 192 0 0,1 0-10 0 0,0 0-93 0 0,0 0-29 0 0,0 0-4 0 0,0 0 8 0 0,0 0-1 0 0,0 0 3 0 0,0 0 1 0 0,0 1-6 0 0,26 29-65 0 0,-21-26 136 0 0,1-1 0 0 0,0 1 0 0 0,53 28-218 0 0,-25-23 204 0 0,-26-6 14 0 0,-1-1 11 0 0,-5-1 45 0 0,7 14 281 0 0,-8-9-311 0 0,-1-4 38 0 0,-2 3 2 0 0,2-3-12 0 0,-2 4-33 0 0,-11 12 96 0 0,-15 10-117 0 0,21-23 0 0 0,1-1 0 0 0,-1 1 0 0 0,-19 14 64 0 0,6-3-64 0 0,12-12 11 0 0,2-1 42 0 0,-21 7 135 0 0,26-9-198 0 0,-3 0-144 0 0,-15 0-4816 0 0,19-1 356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09T07:18:45.8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1 103 919 0 0,'0'0'222'0'0,"0"0"591"0"0,0 0 255 0 0,0 0 55 0 0,0 0-107 0 0,0 0-496 0 0,0 0-215 0 0,0 0-45 0 0,0 0-17 0 0,0 0-30 0 0,0 0-12 0 0,0 0-1 0 0,0 0 2 0 0,0 0 4 0 0,0 0 2 0 0,0 0 0 0 0,1-2 3160 0 0,42 12-3368 0 0,-36-11 0 0 0,0 1 0 0 0,0 0 0 0 0,-1 1 0 0 0,2 1 0 0 0,0 0 0 0 0,-1 0 0 0 0,1 0 0 0 0,0-2 0 0 0,1 1 0 0 0,1-2 0 0 0,15-3 208 0 0,-23 4-104 0 0,17-5 315 0 0,5 6-334 0 0,-16 0-73 0 0,29 6 48 0 0,-26-6-7 0 0,-1 0-1 0 0,1-1 1 0 0,0-1-1 0 0,0 1 1 0 0,0-2 0 0 0,-1 0-1 0 0,1 0 1 0 0,-1-1-1 0 0,1 0 1 0 0,4-2-53 0 0,9 8 194 0 0,1 5-130 0 0,24-6-64 0 0,-20-5 64 0 0,-23 3-64 0 0,2 1 0 0 0,71 17 118 0 0,-55-19-44 0 0,61 9-10 0 0,-62-9-64 0 0,23-1 128 0 0,10 9-128 0 0,-5 6 0 0 0,42-25 118 0 0,-64 11-108 0 0,-22 1-10 0 0,2 1 0 0 0,-1 1 0 0 0,0 0 0 0 0,44 1 11 0 0,-44-3 42 0 0,1-1 11 0 0,0 1-10 0 0,31 2-44 0 0,19 0-95 0 0,-37-8 338 0 0,-17 4-269 0 0,-3 0-48 0 0,2 0 38 0 0,-2 0-17 0 0,1-1 22 0 0,-2 2-11 0 0,0 0 64 0 0,2-2-32 0 0,-2 2-54 0 0,0 1-11 0 0,3-2-8 0 0,-4 1-9 0 0,1 1 25 0 0,4-4 46 0 0,0 1 1 0 0,2 2-45 0 0,55-14-88 0 0,-55 14 143 0 0,0 2-13 0 0,0 1-40 0 0,-3 0 29 0 0,-2-1-19 0 0,3 1 20 0 0,-2-1-25 0 0,3 0 36 0 0,0 0 12 0 0,1-1 0 0 0,1 0 0 0 0,-1-2 0 0 0,0 0 0 0 0,0-2 0 0 0,-1 2 11 0 0,-5 1 42 0 0,-1 1 11 0 0,0 0 0 0 0,0 0 4 0 0,0 0 12 0 0,0 0-6 0 0,-1-1 0 0 0,-17-13-308 0 0,12 13 208 0 0,3 1-22 0 0,-4 0 36 0 0,-2 0 12 0 0,2 0 11 0 0,4-1 32 0 0,-5 1-33 0 0,0-1-10 0 0,1 0-10 0 0,6 0-44 0 0,1 1-11 0 0,0 0-7 0 0,0 0-9 0 0,0 0-14 0 0,0 0-1 0 0,0 0 20 0 0,0 0-15 0 0,0 0-2 0 0,0 0 10 0 0,19-5 3 0 0,-12 3 80 0 0,0 2 0 0 0,1-1 0 0 0,1-1 0 0 0,-1 3 0 0 0,0 0 0 0 0,0-1 0 0 0,0 0 0 0 0,1 0 0 0 0,-1-1 0 0 0,-1 3 11 0 0,-4-1 32 0 0,2 1-22 0 0,10 16 406 0 0,-14-11-417 0 0,2 0 1 0 0,-2-4 32 0 0,0 3-33 0 0,-6 19 121 0 0,3-20-52 0 0,-1 0 1 0 0,0 0-1 0 0,0 0 0 0 0,0-1 1 0 0,0 1-1 0 0,-1-1 1 0 0,0 0-1 0 0,0 0 0 0 0,0 0 1 0 0,0-1-1 0 0,0 1 0 0 0,-1-1 1 0 0,-2 1-80 0 0,-20 17 280 0 0,20-16-237 0 0,-14 8-33 0 0,13-9-10 0 0,-78 15 594 0 0,84-18-676 0 0,2-1-48 0 0,0 0-20 0 0,0 0-2 0 0,0 0-49 0 0,0 0-208 0 0,0 0-95 0 0,0 0-22 0 0</inkml:trace>
  <inkml:trace contextRef="#ctx0" brushRef="#br0" timeOffset="3515.196">1492 145 1375 0 0,'0'0'266'0'0,"0"0"576"0"0,0 0 256 0 0,0 0 48 0 0,0 0-119 0 0,0 0-527 0 0,0 0-232 0 0,0 0-48 0 0,0 0-23 0 0,0 0-50 0 0,0 0-19 0 0,0 0-7 0 0,0 0-10 0 0,0 0-36 0 0,0 0-6 0 0,0 0 23 0 0,0 0 109 0 0,0 0 45 0 0,0 0 8 0 0,0 0 18 0 0,0 0 70 0 0,0 0 36 0 0,0 0 6 0 0,0 0-21 0 0,0 0-88 0 0,0 0-34 0 0,0 0-8 0 0,0 0-22 0 0,0 0-90 0 0,0 0-38 0 0,0 0-10 0 0,0 0-2 0 0,0 0-6 0 0,0 0 5 0 0,0 0 15 0 0,0 0-12 0 0,-9-2 271 0 0,5-1-276 0 0,2 1-14 0 0,-2-2-33 0 0,3 3 32 0 0,0-1 1 0 0,-4-3-44 0 0,1 0 1 0 0,2 3 42 0 0,-3-2 11 0 0,-20-18 139 0 0,23 20-160 0 0,-5-2-33 0 0,-7-5 104 0 0,12 8 4 0 0,2 1 2 0 0,0 0-4 0 0,-9-6 256 0 0,-21-15-84 0 0,28 20-362 0 0,2 1-2 0 0,-16-10-222 0 0,13 8 245 0 0,-1-2 30 0 0,1 2-25 0 0,-4-3 36 0 0,-1-1 24 0 0,-15-12-164 0 0,22 17-76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09T07:17:53.7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1085 1015 3079 0 0,'0'0'135'0'0,"0"0"34"0"0,0 0 41 0 0,0 0 12 0 0,0 0 2 0 0,0 0-26 0 0,0 0-108 0 0,1 1-36 0 0,4 1-44 0 0,18 8 44 0 0,-2-4-44 0 0,118-9 3062 0 0,-57-8-2510 0 0,-15 15-183 0 0,57-6-93 0 0,3-14 914 0 0,22 18-1067 0 0,-30-23 6 0 0,-28 19 42 0 0,-67 1-181 0 0,8-1 64 0 0,16-2 94 0 0,-43 4-136 0 0,-3 0 42 0 0,-1 0 12 0 0,4 0-46 0 0,-4-1 34 0 0,-1 1-23 0 0,0 0-78 0 0,-3-12 1529 0 0,-23-23-1130 0 0,20 29-351 0 0,-28-26 330 0 0,26 28-249 0 0,-1-1-17 0 0,-26-7 118 0 0,27 10-203 0 0,6 2-44 0 0,2 0-11 0 0,0 0-6 0 0,0 0-5 0 0,0 0-12 0 0,0 0 12 0 0,8 19-113 0 0,-4-12 178 0 0,-1 0 11 0 0,0-1 0 0 0,0 0-10 0 0,-2-3-33 0 0,2 2 32 0 0,2 1 11 0 0,-1 0 0 0 0,0 1 0 0 0,1 0 0 0 0,1-1 0 0 0,0 0 0 0 0,0-1 0 0 0,1-1 0 0 0,1 0 0 0 0,-2 1 0 0 0,-2 2 0 0 0,-1-1 11 0 0,-3-5 42 0 0,1 0 1 0 0,0 6-44 0 0,-18 37-20 0 0,-73 40-284 0 0,58-59 294 0 0,25-21 0 0 0,-28 19 0 0 0,28-20 14 0 0,6-2 52 0 0,1-1 16 0 0,0 0 6 0 0,-1 0-10 0 0,-4 1-74 0 0,4 0-68 0 0,1-1-24 0 0,0 0 12 0 0,0 0 2 0 0,0 0-9 0 0,0 0 8 0 0,0 0 3 0 0,8 4-722 0 0,-1-3 396 0 0</inkml:trace>
  <inkml:trace contextRef="#ctx0" brushRef="#br0" timeOffset="91667.152">34 133 455 0 0,'-6'-6'3578'0'0,"-7"-12"-1417"0"0,6-38-2844 0 0,7 55 1062 0 0,0 1 113 0 0,0-2 37 0 0,-1 5 1991 0 0,-3 45-2596 0 0,2 0-1 0 0,2 1 1 0 0,3-1-1 0 0,1 0 1 0 0,3 0-1 0 0,2 0 0 0 0,3 5 77 0 0,-11-43 10 0 0,0 0 0 0 0,0 0-1 0 0,-1 0 1 0 0,-1 0 0 0 0,1 0-1 0 0,-2 0 1 0 0,1 0 0 0 0,-1 0-1 0 0,-1-1 1 0 0,0 1 0 0 0,0-1-1 0 0,-1 1 1 0 0,-1-1-10 0 0,-5 22 10 0 0,7-23-10 0 0,2 0 0 0 0,0-1 0 0 0,19-12 11 0 0,47-118 170 0 0,-47 93-117 0 0,1 16-189 0 0,4-2 50 0 0,-4 10 75 0 0,-14 5-13 0 0,43 15-1812 0 0,25-41-1070 0 0,-71 27 3196 0 0,-2 0 3 0 0,0 0-2 0 0,0 0-12 0 0,11 33 822 0 0,-21 72-717 0 0,10-103-339 0 0,0 4 21 0 0,3 19 1395 0 0,-1-18-1461 0 0,-1-6 42 0 0,0 0 1 0 0,2 2-33 0 0,-1-1 22 0 0,4 0-33 0 0,2 0-10 0 0,-1-2 0 0 0,14-8 75 0 0,15-33 53 0 0,-18-1 195 0 0,13-13-246 0 0,-30 54-18 0 0,-1 1 33 0 0,0 0 12 0 0,0 0 6 0 0,0 0 2 0 0,0 30 0 0 0,-7 27-176 0 0,6-49 64 0 0,2 0 0 0 0,-1-1-10 0 0,1-4-33 0 0,3 2 43 0 0,4-2 43 0 0,-1-5-81 0 0,0-4-207 0 0,-1-3-70 0 0</inkml:trace>
  <inkml:trace contextRef="#ctx0" brushRef="#br0" timeOffset="91938.235">468 176 3223 0 0,'0'0'475'0'0,"0"0"785"0"0,0 0 349 0 0,0 0 73 0 0,0 0-212 0 0,0 0-939 0 0,0 0-440 0 0,0 0-181 0 0,-3 8-315 0 0,7 16-1388 0 0,-2-18 1155 0 0</inkml:trace>
  <inkml:trace contextRef="#ctx0" brushRef="#br0" timeOffset="94353.004">595 537 6911 0 0,'0'0'528'0'0,"0"0"-234"0"0,-4 9 1782 0 0,3-6-2127 0 0,0 0 0 0 0,0 1 0 0 0,1-1 0 0 0,-1 1 0 0 0,1-1 0 0 0,0 1 0 0 0,0-1 0 0 0,0 1 0 0 0,1 0 0 0 0,-1-1 0 0 0,1 1 0 0 0,0-1 0 0 0,0 0 0 0 0,0 1 0 0 0,0-1 0 0 0,1 0 0 0 0,-1 1 51 0 0,0-3-601 0 0,-1-1-21 0 0,21 0-1086 0 0,21-54 4319 0 0,12-29-1866 0 0,-51 75-734 0 0,-1 1 53 0 0,-1 5 49 0 0,-1 2-6 0 0,0 0-10 0 0,0 0 1 0 0,-18-8 299 0 0,10 8-457 0 0,-1 1 1 0 0,1-1-1 0 0,0 1 1 0 0,0 1-1 0 0,0 0 0 0 0,0 0 1 0 0,1 0-1 0 0,-1 1 1 0 0,0 0-1 0 0,-4 3 60 0 0,4 2 107 0 0,14 27-493 0 0,68 67-1351 0 0,-68-90 1739 0 0,0 0-1 0 0,-1 0 1 0 0,0 1 0 0 0,-1-1 0 0 0,0 1-1 0 0,-1 0 1 0 0,-1 0 0 0 0,0 0-1 0 0,0 1 1 0 0,-2-1 0 0 0,0 0 0 0 0,0 0-1 0 0,-1 1 1 0 0,0-1 0 0 0,-2 0-1 0 0,1 0 1 0 0,-1 0 0 0 0,-1 0-1 0 0,-1-1 1 0 0,0 1 0 0 0,0-1 0 0 0,-1 0-1 0 0,0-1 1 0 0,-1 1 0 0 0,-5 4-2 0 0,10-13 1 0 0,-1 3 58 0 0,0 0 0 0 0,-1 0 0 0 0,0-1 0 0 0,0 1 0 0 0,0-1 1 0 0,-1 0-1 0 0,1 0 0 0 0,-1-1 0 0 0,-1 1 0 0 0,1-1 1 0 0,-1 0-1 0 0,1-1 0 0 0,-1 1 0 0 0,0-1 0 0 0,0 0 0 0 0,0 0 1 0 0,-1-1-1 0 0,1 0 0 0 0,-5 1-59 0 0,9-4 70 0 0,0 0 0 0 0,0 0 0 0 0,0 0 0 0 0,0-1 0 0 0,0 1-1 0 0,1 0 1 0 0,-1-1 0 0 0,0 1 0 0 0,1-1 0 0 0,-1 0 0 0 0,1 0 0 0 0,-1 1 0 0 0,1-1 0 0 0,0 0 0 0 0,0 0-1 0 0,0 0 1 0 0,0 0 0 0 0,0 0 0 0 0,0-1 0 0 0,1 1 0 0 0,-1-1-70 0 0,-1-9 24 0 0,0 1 0 0 0,1-1 0 0 0,0 0 0 0 0,1 0 0 0 0,0 0 0 0 0,1 1 0 0 0,0-1 0 0 0,1 0 0 0 0,0 1 0 0 0,1-1 0 0 0,0 1 0 0 0,5-10-24 0 0,-2-1-119 0 0,7-17 55 0 0,1 0 0 0 0,2 1 0 0 0,2 0 0 0 0,1 1 0 0 0,6-4 64 0 0,102-170 0 0 0,1-130 683 0 0,-119 314-600 0 0,-9 26 7 0 0,0 1 1 0 0,-9 66-542 0 0,4 51 242 0 0,-15 120 104 0 0,-41-24 254 0 0,28-132 43 0 0,32-79-139 0 0,-2 1 14 0 0,2-2 24 0 0,1-1 51 0 0,0 0-2 0 0,0 0-4 0 0,0 0 0 0 0,0 0 0 0 0,0 0 0 0 0,0-1 0 0 0,0-3-130 0 0,0-1 0 0 0,0 1-1 0 0,0 0 1 0 0,1 0 0 0 0,0 0 0 0 0,0 0-1 0 0,0 0 1 0 0,0 0 0 0 0,0 1 0 0 0,1-1-1 0 0,0 0 1 0 0,0 1 0 0 0,0-1-1 0 0,0 1 1 0 0,0-1 0 0 0,2 0-6 0 0,-2 0-16 0 0,164-241-177 0 0,-161 239 182 0 0,1 0 11 0 0,13-8-64 0 0,1 11-129 0 0,-7 13-30 0 0,-15 56 223 0 0,-2-45 0 0 0,-29 188 256 0 0,30-168-256 0 0,6-35 0 0 0,12-6 64 0 0,-8-5-19 0 0,0-1-1 0 0,-1 0 0 0 0,1 0 1 0 0,-1-1-1 0 0,-1 0 1 0 0,1 0-1 0 0,-1 0 0 0 0,-1-1 1 0 0,1 1-1 0 0,-1-1 1 0 0,0-1-45 0 0,9-14 119 0 0,0-4 78 0 0,-1-1-1 0 0,-1-1 1 0 0,-1 0-1 0 0,-2-1 1 0 0,-1 1-1 0 0,-1-1 1 0 0,-1-8-197 0 0,4-13 48 0 0,25-186 856 0 0,-34 232-893 0 0,0 2 32 0 0,0-2-45 0 0,0 4-62 0 0,0 1-22 0 0,0 0 10 0 0,0 0-20 0 0,0 0 0 0 0,0 0 6 0 0,11 38-183 0 0,-6 12 224 0 0,-3 0-1 0 0,-1 0 1 0 0,-3 1 0 0 0,-3-1-1 0 0,-3 13 50 0 0,-30 160 0 0 0,37-207 54 0 0,5-13-33 0 0,3-4 35 0 0,51-74 157 0 0,3-45-85 0 0,-57 113-128 0 0,0 3-10 0 0,-3 3-45 0 0,-1 1-20 0 0,0 0-13 0 0,1 1 71 0 0,0 0 0 0 0,1 1-1 0 0,-1-1 1 0 0,0 1-1 0 0,0-1 1 0 0,0 1 0 0 0,0 0-1 0 0,0 0 1 0 0,0-1-1 0 0,0 1 1 0 0,0 0 0 0 0,-1 0-1 0 0,1 0 1 0 0,-1 0-1 0 0,1 0 1 0 0,-1 0 0 0 0,0 0-1 0 0,0 0 1 0 0,0-1-1 0 0,0 1 1 0 0,0 0 0 0 0,0 0-1 0 0,-1 1 18 0 0,7 119-134 0 0,-4-115 91 0 0,2 0 32 0 0,1 0 11 0 0,1-3 0 0 0,2-2 0 0 0,-7-2 12 0 0,1 1 0 0 0,0-1 0 0 0,-1 0 0 0 0,1 1 0 0 0,0-1 0 0 0,-1 0 0 0 0,1 0-1 0 0,0-1 1 0 0,-1 1 0 0 0,1 0 0 0 0,0 0 0 0 0,-1-1 0 0 0,1 1 0 0 0,-1-1 0 0 0,1 0 0 0 0,-1 1-1 0 0,1-1 1 0 0,-1 0 0 0 0,1 0 0 0 0,-1 0 0 0 0,0 0 0 0 0,1 0 0 0 0,-1 0 0 0 0,1-1-12 0 0,3-4 21 0 0,-4 5-70 0 0,1-1 1 0 0,-1 0-1 0 0,1 1 1 0 0,-1-1-1 0 0,1 0 1 0 0,-1 0-1 0 0,0 0 1 0 0,0 0-1 0 0,0-1 1 0 0,0 1-1 0 0,0 0 1 0 0,-1 0-1 0 0,1-1 1 0 0,-1 1-1 0 0,1 0 1 0 0,-1-1-1 0 0,0 1 1 0 0,0 0-1 0 0,0-1 1 0 0,0 1-1 0 0,0 0 1 0 0,-1-1-1 0 0,1 1 1 0 0,-1-1 48 0 0,-1-5-391 0 0</inkml:trace>
  <inkml:trace contextRef="#ctx0" brushRef="#br0" timeOffset="94669.781">1400 267 8839 0 0,'0'0'400'0'0,"0"0"0"0"0,0 0-206 0 0,0 0 76 0 0,6-7 824 0 0,-3 4-1100 0 0,-2 2-44 0 0,-1 1 102 0 0,0 0 34 0 0,-55-59 928 0 0,55 58-1204 0 0,0 1-70 0 0,0 0-285 0 0,0 0-122 0 0</inkml:trace>
  <inkml:trace contextRef="#ctx0" brushRef="#br0" timeOffset="96551.079">1504 441 9671 0 0,'0'0'748'0'0,"-1"-1"-492"0"0,-4 0-142 0 0,-31 12 1739 0 0,-2 39-5025 0 0,-3 44-601 0 0,22-30 4987 0 0,18-63-714 0 0,1-1-50 0 0,0 0-24 0 0,0 0-2 0 0,0 0 2 0 0,0 0 4 0 0,0 0 2 0 0,0 0 0 0 0,20-12 383 0 0,-4-4-690 0 0,-1-2 0 0 0,0 0 0 0 0,-1-1 1 0 0,-1 0-1 0 0,-1-1 0 0 0,-1-1 0 0 0,-1 0 0 0 0,0 0-125 0 0,-11 21 18 0 0,1 0 1 0 0,-1 0-1 0 0,1 0 0 0 0,-1 0 0 0 0,1 0 0 0 0,-1 0 0 0 0,0 0 0 0 0,1 0 1 0 0,-1 0-1 0 0,1 0 0 0 0,-1 0 0 0 0,1-1 0 0 0,-1 1 0 0 0,1 0 1 0 0,-1 0-1 0 0,1 0 0 0 0,0-1 0 0 0,-1 1 0 0 0,1 0 0 0 0,-1-1 0 0 0,1 1 1 0 0,0 0-1 0 0,-1-1 0 0 0,1 1 0 0 0,-1-1 0 0 0,1 1 0 0 0,0 0 0 0 0,0-1 1 0 0,-1 1-1 0 0,1-1 0 0 0,0 1 0 0 0,0-1 0 0 0,0 1 0 0 0,-1-1 0 0 0,1 1 1 0 0,0-1-1 0 0,0 1 0 0 0,0-1 0 0 0,0 1 0 0 0,0-1 0 0 0,0 0 0 0 0,0 1 1 0 0,0-1-1 0 0,0 1 0 0 0,0-1 0 0 0,0 1 0 0 0,1-1 0 0 0,-1 1 1 0 0,0-1-1 0 0,0 1 0 0 0,0-1 0 0 0,1 1 0 0 0,-1-1 0 0 0,0 1 0 0 0,1 0 1 0 0,-1-1-1 0 0,0 1 0 0 0,1-1 0 0 0,-1 1-18 0 0,-15 18-1003 0 0,15-17 1000 0 0,0 0-1 0 0,0 1 1 0 0,0-1-1 0 0,-1 0 0 0 0,1 1 1 0 0,1-1-1 0 0,-1 0 1 0 0,0 1-1 0 0,0-1 0 0 0,0 0 1 0 0,1 1-1 0 0,-1-1 1 0 0,0 0-1 0 0,1 1 0 0 0,0-1 1 0 0,-1 0-1 0 0,1 0 1 0 0,-1 0-1 0 0,1 0 0 0 0,0 0 1 0 0,0 0-1 0 0,0 0 1 0 0,0 0-1 0 0,0 0 0 0 0,0 0 1 0 0,0 0-1 0 0,0 0 4 0 0,3 2-39 0 0,73 60-74 0 0,-70-60 97 0 0,-1 0 1 0 0,1 0-1 0 0,-1 1 1 0 0,1 0-1 0 0,-1 0 1 0 0,0 1-1 0 0,-1 0 1 0 0,1 0-1 0 0,-1 0 1 0 0,0 1-1 0 0,0 0 1 0 0,-1 0-1 0 0,1 0 1 0 0,-1 0-1 0 0,-1 1 1 0 0,1-1 0 0 0,-1 1-1 0 0,0 0 1 0 0,-1 0-1 0 0,0 0 1 0 0,0 1-1 0 0,0-1 1 0 0,-1 0-1 0 0,0 1 1 0 0,-1-1-1 0 0,1 5 16 0 0,-4 6-357 0 0,-1-1-1 0 0,-1 0 1 0 0,0 0-1 0 0,-1-1 0 0 0,-1 0 1 0 0,-1 0-1 0 0,0 0 1 0 0,-1-1-1 0 0,0 0 1 0 0,-1-1-1 0 0,-2 1 358 0 0,-71 57 1353 0 0,81-71-867 0 0,2-1 8 0 0,0 0-15 0 0,0 0-72 0 0,-18-14 1195 0 0,16 6-1651 0 0,0-1 1 0 0,0 1-1 0 0,1-1 0 0 0,1 0 0 0 0,-1 1 0 0 0,1-1 0 0 0,1 0 1 0 0,-1 0-1 0 0,2 1 0 0 0,-1-1 0 0 0,1 0 0 0 0,0 1 0 0 0,1 0 1 0 0,0-1-1 0 0,0 1 0 0 0,5-6 49 0 0,72-163 43 0 0,-28 63 131 0 0,-19 49 8 0 0,-3-2 0 0 0,-4-2 0 0 0,-2 0 0 0 0,-3-1 0 0 0,1-21-182 0 0,-12 8 654 0 0,-10 75-570 0 0,0 1-16 0 0,0 5-30 0 0,0 2-105 0 0,-32 2-440 0 0,26 5 452 0 0,1 0 1 0 0,0 0-1 0 0,0 1 0 0 0,0-1 0 0 0,1 1 0 0 0,0 0 0 0 0,1 1 0 0 0,0-1 0 0 0,0 1 1 0 0,1-1-1 0 0,0 1 0 0 0,0 0 0 0 0,1 0 0 0 0,0 0 0 0 0,1 0 55 0 0,-2 3-66 0 0,-8 57 13 0 0,2 1 1 0 0,4 0-1 0 0,3 0 1 0 0,3 0-1 0 0,5 21 53 0 0,-4-76-10 0 0,-3-14-44 0 0,0 5-788 0 0,-10-12 1038 0 0,1-1 0 0 0,0-1 0 0 0,1 0 0 0 0,0 0 0 0 0,0-1 0 0 0,1 0 1 0 0,0 0-1 0 0,0 0 0 0 0,1-1 0 0 0,-2-4-196 0 0,3 6 100 0 0,-7-39 189 0 0,14 43-321 0 0,0-1-1 0 0,1 1 1 0 0,0 0-1 0 0,0 0 0 0 0,0 1 1 0 0,1-1-1 0 0,-1 1 1 0 0,1 0-1 0 0,0-1 1 0 0,0 1-1 0 0,0 1 1 0 0,0-1-1 0 0,0 1 0 0 0,0 0 1 0 0,1 0-1 0 0,0 0 1 0 0,-1 0-1 0 0,1 1 1 0 0,0 0-1 0 0,-1 0 0 0 0,1 0 1 0 0,0 0-1 0 0,0 1 1 0 0,0 0-1 0 0,0 0 1 0 0,3 0 32 0 0,3-1-22 0 0,132-11-106 0 0,-68-8 139 0 0,-54 11 42 0 0,-57 51 391 0 0,-42 24-309 0 0,76-64-92 0 0,-17 22-33 0 0,7-3-23 0 0,11-19-40 0 0,3 5 27 0 0,10 3-34 0 0,83 13 7 0 0,-93-22 96 0 0,42 33-31 0 0,-25-13-78 0 0,-7-4 66 0 0,-10-15 16 0 0,-1 0 1 0 0,0 0-1 0 0,0 1 0 0 0,0-1 0 0 0,0 0 0 0 0,0 1 0 0 0,0-1 0 0 0,-1 1 1 0 0,1-1-1 0 0,-1 1 0 0 0,0-1 0 0 0,1 1 0 0 0,-1 0 0 0 0,-1-1 1 0 0,1 1-1 0 0,0-1 0 0 0,0 1 0 0 0,-1-1 0 0 0,0 1 0 0 0,1-1 0 0 0,-1 1 1 0 0,0-1-1 0 0,0 0 0 0 0,0 1 0 0 0,-1-1 0 0 0,1 0 0 0 0,0 0 0 0 0,-1 0 1 0 0,0 0-1 0 0,1 0 0 0 0,-1 0 0 0 0,0 0 0 0 0,0-1 0 0 0,0 1 0 0 0,0-1 1 0 0,0 1-1 0 0,0-1 0 0 0,-1 0 0 0 0,0 1-16 0 0,-90 28 998 0 0,36-24-388 0 0,56-6-682 0 0,0 0 1 0 0,1 0-1 0 0,-1 0 1 0 0,0 0-1 0 0,0 0 1 0 0,1 0-1 0 0,-1 0 1 0 0,0 0-1 0 0,0-1 1 0 0,1 1-1 0 0,-1 0 1 0 0,0-1-1 0 0,1 1 1 0 0,-1-1-1 0 0,0 1 1 0 0,1 0-1 0 0,-1-1 1 0 0,1 1-1 0 0,-1-1 0 0 0,1 0 1 0 0,-1 1-1 0 0,1-1 1 0 0,-1 1-1 0 0,1-1 1 0 0,0 0-1 0 0,-1 1 1 0 0,1-1-1 0 0,0 0 1 0 0,-1 1-1 0 0,1-1 1 0 0,0 0-1 0 0,0 0 1 0 0,0 1-1 0 0,0-1 1 0 0,-1 0-1 0 0,1 0 1 0 0,0 1-1 0 0,0-1 1 0 0,1 0-1 0 0,-1 0 1 0 0,0 1-1 0 0,0-2 72 0 0,0 0-1340 0 0,0-12-3322 0 0</inkml:trace>
  <inkml:trace contextRef="#ctx0" brushRef="#br0" timeOffset="97745.8">2111 457 9215 0 0,'0'0'422'0'0,"0"0"-13"0"0,0 0-277 0 0,0 0-203 0 0,0 0-113 0 0,0 0-37 0 0,0 0-10 0 0,-8 1-1423 0 0,-14-21 560 0 0,19 14 1130 0 0</inkml:trace>
  <inkml:trace contextRef="#ctx0" brushRef="#br0" timeOffset="98006.083">2255 622 5063 0 0,'0'0'224'0'0,"0"0"48"0"0,0 0-272 0 0,0 0 0 0 0,0 0 0 0 0,0 0 0 0 0,0 0 544 0 0,0 0 48 0 0,0 0 16 0 0</inkml:trace>
  <inkml:trace contextRef="#ctx0" brushRef="#br0" timeOffset="98708.964">2183 720 1375 0 0,'0'0'64'0'0,"0"0"8"0"0,0 0-72 0 0,0 0 0 0 0,0 0 0 0 0,0 0 0 0 0,0 0 1488 0 0,0 0 280 0 0,0 0 56 0 0,0 0 16 0 0,0 0-1712 0 0,0 0-352 0 0,7 0-64 0 0,-7 0-8 0 0,7-1-440 0 0,-7 1-80 0 0,7 0-16 0 0</inkml:trace>
  <inkml:trace contextRef="#ctx0" brushRef="#br0" timeOffset="99296.831">2222 716 455 0 0,'0'-6'1796'0'0,"-1"3"3583"0"0,-13-24-4748 0 0,14 26-658 0 0,0 1 103 0 0,0 0 55 0 0,-31-6 1289 0 0,8 5-1304 0 0,21 1-186 0 0,2 0 2 0 0,0 0 4 0 0,0 0 0 0 0,0 0 0 0 0,0 0 0 0 0,0 0 0 0 0,0 0 22 0 0,0 0 111 0 0,0 0 128 0 0,0 0 29 0 0,-9 2 1770 0 0,4 0-1975 0 0,3-1 38 0 0,2-1 26 0 0,0 0-16 0 0,0 0-5 0 0,-6 27-178 0 0,15 45-3325 0 0,4-77 2903 0 0,-5-4 395 0 0,-1-2 11 0 0</inkml:trace>
  <inkml:trace contextRef="#ctx0" brushRef="#br0" timeOffset="99710.397">2094 567 3223 0 0,'0'0'288'0'0,"0"0"-288"0"0,0 0 0 0 0,0 0 0 0 0,0 0 1280 0 0,0 0 192 0 0,0 0 48 0 0,0 0 8 0 0,0 0-1528 0 0,0 0-248 0 0,0 0-72 0 0,0 0-24 0 0,0 0-264 0 0,2-9-48 0 0,0-1-16 0 0</inkml:trace>
  <inkml:trace contextRef="#ctx0" brushRef="#br0" timeOffset="100791.849">2185 464 6911 0 0,'0'0'528'0'0,"0"0"-234"0"0,0 0 279 0 0,0 0 163 0 0,0 0 31 0 0,0 0-106 0 0,0 0-484 0 0,0 0-237 0 0,18 1-437 0 0,-13 1-2222 0 0,-7 3 2801 0 0,1 0 0 0 0,-1 0 0 0 0,-1 0 0 0 0,1-1 0 0 0,-1 1 0 0 0,1-1 0 0 0,-1 1-1 0 0,-1-1 1 0 0,1 0 0 0 0,0 0 0 0 0,-1 0 0 0 0,0-1 0 0 0,0 1 0 0 0,0-1 0 0 0,-1 0-82 0 0,1 1 199 0 0,-4 3 508 0 0,1-1-467 0 0,11-18-837 0 0,27-51-155 0 0,-31 62 954 0 0,0 1-198 0 0,0-1-1 0 0,0 1 0 0 0,0 0 1 0 0,0-1-1 0 0,0 1 0 0 0,0 0 1 0 0,0-1-1 0 0,0 1 0 0 0,0 0 1 0 0,0-1-1 0 0,0 1 1 0 0,0 0-1 0 0,0-1 0 0 0,0 1 1 0 0,-1 0-1 0 0,1 0 0 0 0,0-1 1 0 0,0 1-1 0 0,0 0 0 0 0,-1 0 1 0 0,1-1-1 0 0,0 1 0 0 0,0 0 1 0 0,-1 0-1 0 0,1-1 0 0 0,0 1 1 0 0,0 0-1 0 0,-1 0 0 0 0,1 0 1 0 0,0 0-1 0 0,-1 0 0 0 0,1-1 1 0 0,0 1-1 0 0,-1 0 0 0 0,1 0 1 0 0,0 0-1 0 0,-1 0 1 0 0,1 0-1 0 0,0 0 0 0 0,-1 0 1 0 0,1 0-1 0 0,0 0 0 0 0,-1 0 1 0 0,1 0-1 0 0,0 0 0 0 0,-1 0 1 0 0,1 1-1 0 0,0-1 0 0 0,0 0 1 0 0,-1 0-1 0 0,1 0 0 0 0,0 0 1 0 0,-1 0-1 0 0,1 1 0 0 0,0-1 1 0 0,0 0-1 0 0,-1 0 0 0 0,1 1 1 0 0,0-1-1 0 0,0 0 1 0 0,-1 0-1 0 0,1 1-3 0 0,-2-1 72 0 0,-5 2-1436 0 0,7-2 824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7:03:59.466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0,'12'0'406,"1"0"-390,0 0-16,13 0 15,-14 0-15,14 0 16,25 0-16,0 0 16,-26 0-16,1 0 15,0 0-15,-1 0 16,-12 0-16,0 0 16,-13 12-1,38-12 1,-13 26-16,1-13 15,-13-13-15,-1 0 16,14 0-16,-13 0 16,0 0-16,25 0 15,-38-13 1,13 13-16,-1 0 16,1 0 202,13 0-108,12 0-95,13 0-15,-26 0 16,14 0-16,-26 0 16,-1 13-16,-24-13 125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7:04:03.355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15 0,'13'0'422,"0"0"-422,-1 0 16,14 0-16,-13 0 16,-1 0-16,1 0 62,0 0-15,12 0-47,26 0 0,13 0 16,-13 0-16,0 0 15,-25 0-15,-13-13 16,-1 13-16,1 0 62,0 0-15,0 0-47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570" units="in"/>
          <inkml:channel name="Y" type="integer" max="21430" units="in"/>
          <inkml:channel name="F" type="integer" max="255" units="dev"/>
        </inkml:traceFormat>
        <inkml:channelProperties>
          <inkml:channelProperty channel="X" name="resolution" value="3463.03027" units="1/in"/>
          <inkml:channelProperty channel="Y" name="resolution" value="3463.15454" units="1/in"/>
          <inkml:channelProperty channel="F" name="resolution" value="INF" units="1/dev"/>
        </inkml:channelProperties>
      </inkml:inkSource>
      <inkml:timestamp xml:id="ts0" timeString="2009-09-24T17:27:01.449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26 0 44,'0'0'26,"-6"10"-6,6-10-4,-9 16-4,7-5-2,2-11-3,-6 20-2,4-10-2,1 2-1,1 0 0,1 0-2,0 0 1,0-1 0,3 2 0,-2 0 0,0 1 1,0 1-2,-1-2 2,1 3-1,1-2 0,-2 4 0,-1-2-1,0 0 0,0 1 0,0-1 0,0-1 1,-1 0-1,0-1 0,1 0 0,1 0 0,0 0 0,0 1 0,0 4 0,0-1 0,0 1 0,0 0 0,-1-1 1,0-3-1,0-3 0,0-3 0,0-9 1,0 0-1,0 0 0,9-16 1,-4 3-1,1-3 0,0-1 0,3-2 1,-2 2-1,2-1 0,1 2 0,0 1 1,-1 2-1,2 1 1,-1 2-1,1 3 1,-2 1 0,2 3-1,-11 3 1,17 0 1,-17 0-1,11 7-1,-11-7 1,13 6-1,-13-6 0,13 6 0,-13-6 0,13 3 0,-13-3 0,18 5 0,-18-5 0,14 13 0,-8-3 1,1 5-1,0 4 0,-4 0 1,0 1-1,-2 2 0,1-1 1,-2-3-1,2 0 1,-2-5-1,1-2 1,-1-11-1,7 15 1,-7-15-1,0 0 0,12 7 0,-12-7-3,0 0-10,14-3-19,-13-10 1,-1 13-2,5-26 2</inkml:trace>
  <inkml:trace contextRef="#ctx0" brushRef="#br0" timeOffset="1016">632 269 34,'0'0'24,"0"0"-3,0 0-4,0 0-3,0 0-2,0 0-1,0 0-2,-10 0-1,10 0-2,2-14 0,-2 14 0,6-23 0,1 9-1,-2-5-1,3 4 1,-2-3-1,2 4 0,-1-2-1,2 6 0,-3 0-1,-6 10 0,15-9-1,-15 9 0,19 0-1,-10 3 0,3 3 0,-2 1 0,2 4 0,-2 1 0,1 1 1,-3 1-2,-2 1 2,-3 2-2,-2 1 1,-3 1-1,-3-1 1,-1 3-1,-4 1 0,-2 2 0,1 1 0,2-3 1,-2-1-1,1 0 2,3-5-1,0-2 0,1-4 0,6-10 0,-10 12 0,10-12 1,-10 8-1,10-8 0,-11 5 0,11-5 0,-14 9 0,14-9 0,-15 12 0,15-12 0,-15 13 0,15-13 1,-15 14 0,15-14 0,-13 8 0,13-8 1,-11 6-1,11-6 0,0 0 0,-11 2 0,11-2-1,0 0 1,0 0-1,0 0 0,0 0 0,0 0 0,10-10 0,-10 10 0,20-8 0,-8 3-1,-1 0 1,3 1 0,-1-1 0,1 3 0,-2 1 0,1 1 0,-2 3 1,-1 0-1,1 5 0,-2 0 0,-1 2 0,-8-10 0,16 18 0,-16-18 0,17 14 0,-7-11 0,2-3 0,1-1 0,2-2 0,-1-3-1,0 3-1,-1-4-4,6 7-8,-8-5-16,4 1-6,0 2 0,-1-3-1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7:04:09.492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18 0,'26'0'234,"-1"0"-218,1 0-16,12 0 15,13 0-15,-13 0 16,1-12-16,-1 12 0,13 0 16,-26 0-16,14 0 15,-14 0-15,1 0 16,-13 0-16,-1 0 16,1 0-1,0 0-15,0 0 16,-1 0-16,1 0 15,0 0 1,0 0-16,-1 0 16,1 0-16,0 0 15,0 0 1,-1 0-16,1 12 31,0-12-31,13 0 16,25 0-16,0 0 15,-26 0-15,26 0 16,-38 0-16,0 0 16,0 0-16,-13 13 125,0 0-110,25-13 204,-12 0-219,0 0 16,25 0-16,-13 0 15,26 0-15,1 0 16,-27 0-16,1 0 0,12 0 16,-25 0-1,-13 13 16,0-1 1,0 1-17,0 0 17,-13 0-1,0-1-16,0-12-15,-38 0 16,26 0-16,-1 0 16,-12 0-16,12 0 15,1 0-15,-26 0 0,25 0 16,-38 0-16,39 0 16,-13 0-16,12 0 15,1 0-15,-1 0 16,13 0-16,-25 13 15,12-13-15,1 0 16,-1 0-16,-12 0 16,13 13-16,-1-13 0,-25 0 15,25 0-15,-12 13 16,13 0-16,-1-13 16,1 0-16,-14 0 15,14 0-15,-1 0 16,1 0-1,12 0 1,0 0-16,0 0 16,1 0 15,-1 0 16,0 0-47,0 0 15,1 0 1,-1 0-16,26 0 109,-1 0-109,1 0 47,0 0-31,0-13-16,12 13 16,39 0-16,0 0 15,-13 0-15,0 0 16,-26 0-16,27 0 15,-27 0-15,-12 0 0,12 0 16,-12 13-16,13-13 16,-1 0-16,13 0 15,-25 12-15,13-12 16,-1 13-16,1-13 16,-13 0-16,38 0 15,-26 0-15,1 26 16,-14-26-16,1 0 0,0 0 15,0 0 1,-13 12 0,13-12 62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00" units="cm"/>
          <inkml:channel name="Y" type="integer" max="2000" units="cm"/>
          <inkml:channel name="T" type="integer" max="2.14748E9" units="dev"/>
        </inkml:traceFormat>
        <inkml:channelProperties>
          <inkml:channelProperty channel="X" name="resolution" value="105.26316" units="1/cm"/>
          <inkml:channelProperty channel="Y" name="resolution" value="105.26316" units="1/cm"/>
          <inkml:channelProperty channel="T" name="resolution" value="1" units="1/dev"/>
        </inkml:channelProperties>
      </inkml:inkSource>
      <inkml:timestamp xml:id="ts0" timeString="2017-09-21T17:04:14.100"/>
    </inkml:context>
    <inkml:brush xml:id="br0">
      <inkml:brushProperty name="width" value="0.10583" units="cm"/>
      <inkml:brushProperty name="height" value="0.211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127 127 0,'51'0'265,"1"0"-265,-14 0 16,13-12-16,0 12 15,0 0-15,-25 0 16,25-26-16,0 26 0,-26 0 16,1-13-16,25 13 15,-26-12-15,26 12 16,-25-13-16,12 13 16,-12 0-16,-14 0 15,14 0-15,-1 0 16,14 0-16,-26 0 15,-1 0-15,14 0 0,-1 0 16,1 0 0,-1 0-16,14 0 15,25-26-15,25 26 16,-13-12-16,14 12 16,-65 0-16,39-13 15,-26 13-15,-25 0 16,0 0-1,0 0 1,-1 0-16,-12 13 63,0-1-48,0 1 1,0 0-16,0 0 15,0-1-15,0 1 16,0 0 0,0 0-1,-12-1 1,12 1 0,-13 0-1,0-13-15,13 13 16,-13-1-16,1-12 0,-1 26 15,0-13-15,-38 0 16,38-1-16,-25 1 16,25-13-16,-12 0 15,-14 0-15,14 0 16,-1 0-16,-25 0 16,39 13-16,-14-13 15,1 13-15,-14-13 16,26 0-16,-12 0 0,12 0 15,-12 0-15,-1 0 16,-38 0-16,13 0 16,0 0-16,-89 38 15,12 13-15,-51-26 16,103-12-16,38-13 16,-13 13-16,-1-13 15,1 0-15,26 0 0,12 0 16,0 0-16,1 0 15,-1 0-15,0 0 16,0 0-16,13-13 31,0 0-15,0 1 15,-12-1-15,-1 13-1,13-13 1,0 0 31,13 1 31,-13-1-62,12 13-1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9T23:21:54.19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2009 95 3072,'0'1'21,"0"0"-1,0 0 1,0 0 0,0 0 0,0 0-1,1 0 1,-1 0 0,0 0 0,1-1-1,-1 1 1,1 0 0,-1 0 0,1 0-1,-1 0 1,1 0 0,-1-1 0,1 1-1,0 0 1,-1-1 0,1 1 0,0 0-1,0-1 1,1 2 0,0-1-280,0-1 0,0 1 0,0 0 0,1 0 1,-1-1-1,0 1 0,0-1 0,0 0 0,4 0 0,-6 0 303,0 0-1,0 0 0,0 0 0,0 0 1,0 0-1,0 0 0,0-1 1,0 1-1,1 0 0,-1 0 0,0 0 1,0 0-1,0 0 0,0-1 0,0 1 1,0 0-1,0 0 0,0 0 1,0 0-1,0 0 0,0-1 0,0 1 1,0 0-1,0 0 0,0 0 0,0 0 1,0 0-1,0-1 0,0 1 1,0 0-1,0 0 0,0 0 0,0 0 1,-1 0-1,1 0 0,0-1 1,0 1-1,0 0 0,0 0 0,0 0 1,0 0-1,-4-6 795,-5-8-39,7 10-740,-1 0 0,1 0 0,-1 1-1,0-1 1,-4-3 0,-17-19-533,14 20 484,0 0 0,1 1 0,-1 0 0,-1 1 0,1 0 0,-1 1 0,0 0 0,-11-1 0,5 2 736,0 1 0,-31 2-1,10 0 5,13 0-637,-1 2 0,1 0-1,-25 8 1,27-6 33,8-3 28,0 0 0,0-1-1,-1 0 1,-18-2 0,-62-12 567,46 6-794,50 7 53,-18-3-37,0 1-1,-1 1 1,1 0 0,0 1 0,-22 4-1,-25 5 364,-122 3-1,154-12-418,1 1-1,0 2 1,-41 8 0,60-8 96,-180 34 234,84-33-411,89-4 262,13 0-81,0 1 0,0 0-1,0 0 1,0 1-1,-7 3 1,-19 3-68,20-4 73,1-1-1,-1 2 1,1 0-1,0 0 1,-20 14 0,-2 0-141,-98 50 129,118-60 9,0 0 0,0 0 0,1 1 0,0 1 0,-15 16 0,21-18-22,1 2 0,-10 18 1,5-9 60,9-17-28,1 0 0,0 0 0,0 1 0,0-1 0,0 1 0,0-1 0,1 0 0,0 1 0,-1 0 0,1-1 0,0 1 0,1-1 0,-1 1-1,1-1 1,-1 0 0,1 1 0,2 5 0,3 15-91,-3-1 200,-1 43-1,-2-62-65,0-2-65,0-1-1,0 0 1,1 0-1,-1 0 0,0 1 1,1-1-1,-1 0 0,1 0 1,0 0-1,-1 0 1,1 0-1,0 0 0,0 0 1,-1 0-1,1 0 1,0 0-1,0-1 0,0 1 1,0 0-1,0-1 1,0 1-1,0 0 0,1-1 1,-1 1-1,2 0 1,-2-1 10,1 1 1,0 0-1,-1 0 0,1 0 1,-1 0-1,1 0 1,2 3-1,9 11 94,-10-12-86,22 6-150,-16-6 268,-9-2-135,1-1 0,-1 0 0,1 0 0,-1 0 0,1 1 0,-1-1 0,1 0 0,-1 0 0,0 1 0,1-1 0,-1 0 0,1 1 0,-1-1 0,0 0 0,1 1 0,-1-1-1,0 1 1,1-1 0,-1 1 0,0-1 0,0 1 0,0-1 0,1 0 0,-1 1 0,0 0 0,0 0 3,1 0 1,-1 0-1,1-1 0,-1 1 0,1 0 1,0-1-1,-1 1 0,1-1 0,-1 1 1,1 0-1,0-1 0,0 1 0,-1-1 1,1 0-1,2 1 0,4 4-11,-7-5 7,0 0 0,0 0 1,0 0-1,0 0 0,0 0 1,0 0-1,0 0 0,0 0 1,0 0-1,0 0 0,0-1 1,0 1-1,0 0 0,0 0 1,0 0-1,0 0 0,0 0 1,0 0-1,0 0 0,0 0 1,0 0-1,0 0 0,0-1 1,0 1-1,0 0 0,0 0 1,0 0-1,0 0 0,1 0 1,-1 0-1,0 0 0,0 0 1,0 0-1,0 0 0,0 0 1,0 0-1,0 0 0,0 0 1,0 0-1,0 0 0,0-1 1,0 1-1,0 0 1,1 0-1,-1 0 0,0 0 1,0 0-1,0 0 0,0 0 1,0 0-1,0 0 0,0 0 1,0 0-1,0 0 0,0 0 1,0 0-1,1 0 0,-1 0 1,0 1-1,0-1 0,0 0 1,0 0-1,-1 1 47,0 12 52,1-10-337,2 8-1360,4-3-853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9T23:21:59.20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3687 22 2432,'0'0'49,"-13"16"2864,13-16-2893,0 0 1,0 0 0,0 1-1,0-1 1,0 0-1,0 0 1,0 0 0,0 0-1,0 0 1,0 1 0,0-1-1,0 0 1,0 0 0,0 0-1,0 0 1,0 1-1,0-1 1,0 0 0,0 0-1,0 0 1,1 0 0,-1 0-1,0 0 1,0 1 0,0-1-1,0 0 1,0 0-1,0 0 1,0 0 0,1 0-1,-1 0 1,0 0 0,0 0-1,0 0 1,12 2-319,8-1 351,-15 0-58,0-1 0,1 0 0,-1 0-1,0 0 1,8-2 0,85-16-11,-87 16 153,0 1 0,1-1 0,-1 2 1,1 0-1,-1 0 0,1 1 0,-1 0 0,1 1 1,-1 0-1,19 7 0,-19-5 46,0-1 0,1-1 0,-1 0 0,0-1 1,1 0-1,20-1 0,-14-1-189,0-1 0,0-1 0,27-8 1,-17 5 44,1 0 1,39-2 0,-4 1-111,-44 4 125,0 2-1,0 0 1,35 4 0,58 15 1272,-74-10-948,42 7-89,-46-10-291,0 2 0,-1 1 0,0 2 1,0 1-1,-1 1 0,-1 2 0,0 2 0,30 19 1,-47-27 84,0 0 1,0-1 0,1-1-1,0 0 1,27 6 0,-17-8-138,0 0 1,50 0-1,-16-1 102,1 3 0,93 22 0,-103-18-144,54 15 64,-54-12 133,60 8 1,28-10 0,70 11-76,-201-21-49,219 31 88,-146-24 86,0 3-1,-1 3 1,0 4-1,91 34 0,-65-17-146,69 27-178,-134-42 562,0 2 0,50 37 1,-41-25-301,216 124-168,-191-119 41,-1 3 0,128 98 0,-149-97 22,167 128 163,-181-144-174,1-2-1,2-2 1,80 32 0,-102-46-26,0 0 1,-1 1 0,0 1-1,33 24 1,61 64 183,-108-94-116,90 89 157,8 8-225,-63-66 28,-2 1 1,-2 2-1,-2 2 0,-1 1 0,35 60 1,-5 8 73,110 145 0,-163-242-73,108 144 32,-100-129 3,0 2-1,-2 0 1,21 54 0,-13-10 2,-3 1 0,11 80 0,4 152-5,-4 555-29,-27-189 172,-30 147-396,2-236-255,15-20 117,-30-1-176,26-448 620,-13 111 86,-18-6-91,38-203 4,0-1 0,-2 1-1,0-1 1,0-1 0,-2 0-1,0 0 1,0 0 0,-2-1-1,0-1 1,0 1 0,-1-2-1,-1 0 1,0 0 0,-26 17-1,-71 35 163,5-4-281,86-47 53,1 0 0,0 1 1,-22 24-1,-71 68 37,95-93-62,-1-1-1,0 0 0,-1-2 1,0 0-1,-30 12 0,12-11 71,-1-2 0,0-1-1,-60 5 1,60-10-121,1 2 0,0 2 0,-69 21 0,48-2 37,39-17-12,-1 0 1,-35 9-1,-66 4 74,61-13 123,21-1-51,-23 2-48,-88 15-67,57-18-14,1-4 1,-156-16-1,185 9 28,-1 2 0,1 3 0,0 3 0,-89 16 1,59-5 65,-1-4 0,-1-5 1,-123-5-1,169-3-30,-85-1-104,106 4-17,1 1 0,-51 11 0,-68 30-199,-7 1 203,119-37 114,0-1 0,-59 4 0,-192-18 189,143 2-66,105 6-231,0 1 1,0 2-1,-57 12 0,44-3-102,-93 36 1,76-23 177,-2-2 0,0-4 0,-1-3 1,-105 12-1,57-15 124,-157 40 0,55-4 62,176-43-162,-1-1 1,0-2-1,-47-3 1,-56-14 263,-58-1-253,138 17-249,1 3 1,0 3 0,-67 17-1,-150 28 184,256-49 24,1-2 1,-48-1-1,-55-12 136,107 9-130,-252-19-163,-47-5 222,148 4-174,-183-19 457,188 32-374,119 7 24,-5-3 52,0-2 0,0-3 0,-63-19 0,99 22-48,0 0 1,1-1-1,0-1 1,-27-18-1,21 12-17,-31-14 0,38 21 16,-3 0-7,1 0 0,0-2 0,-19-13 1,18 9 15,-10-7-41,1-1 0,-47-48 0,56 49 60,-6-7-6,1-1 0,-32-53 1,38 48 9,1 0 0,-18-58 0,-13-77 72,8 25-33,-68-345 410,61 78-757,36 282 197,-47-620 277,50 99-229,32 364 172,19 3 65,-11 82-128,-3 22-42,9-60-6,-17 69-27,20-162 33,-33 249-28,5 0 0,27-100 0,77-262 212,-102 390-229,2 2 0,40-85-1,-31 79 21,1 5 6,-17 35 0,14-36 0,59-199 138,-53 139-138,-21 68-133,-6 24 208,10-29-1,-8 29-151,7-45-1,-4 14 9,-7 48 88,1-6 83,0 0 0,0-17 1,-6 3-413,4 25 298,0 0 0,-1 1-1,1-1 1,0 0-1,0 0 1,-1 1 0,1-1-1,0 0 1,-1 1 0,1-1-1,-1 0 1,1 1-1,-1-1 1,0 0 0,0 1 26,1-1 0,-1 1 0,1-1 0,-1 0 0,1 1 1,-1-1-1,1 0 0,-1 1 0,1-1 0,0 0 0,-1 0 0,1 1 1,0-1-1,0-1 0,-5-22-1998,5 5 645,0-12-1135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9T23:22:01.42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66 1165 896,'3'-3'261,"-2"0"-41,-14-1-189,4 2-36,8 2 45,0 0 1,0-1-1,0 1 0,0 0 0,0-1 0,0 1 0,-1 0 1,1-1-1,0 1 0,0-1 0,0 0 0,-1 0 0,0 0 53,0-1 0,0 1-1,-1-1 1,1 0 0,0 1-1,0-1 1,1 0 0,-1 0-1,0 0 1,1-1 0,-1 1-1,1 0 1,0-1 0,-1 1-1,1 0 1,0-1 0,1 1-1,-1-1 1,0 0 0,1 1-1,-1-1 1,1 0 0,0-3-1,2-38 310,15-81 0,-11 89-555,-3 9 337,-1 1 0,-2-30 0,-1 21 581,-3-71 520,4-66-1301,-1 141 98,0 20-138,0 1-1,1-1 1,3-18-1,2-1-741,2 0-1,1 0 1,17-38-1,-8 41 795,0 2-1800,-15 20 1470,31-55-982,-29 55 1468,-1-1 0,1 1 0,0 0 0,1 0 0,-1 1 0,1-1 0,0 1-1,8-5 1,-8 6-101,1 1 0,0 0 0,0 0 0,0 1 0,0-1 0,6 1 0,-4-1-18,-1 1 1,1-1-1,9-3 1,-12 3 263,0 0 0,0-1 0,-1 1 0,1-1 1,-1 0-1,9-7 0,-13 10-393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9T23:22:02.76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1 541 2048,'16'-19'864,"-3"8"-448,12-10-64,-17 10 320,5-9-224,2-1-96,2-5-128,4-8 0,-1-2-128,1-4 0,0-7-96,0-2-32,0-10-480,-2 8-192,-2 0-704,-9 6-320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9T23:22:06.09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33 1664,'8'-6'608,"-3"8"-320,7-4-416,-3 2 64,7-5-416,0-2-64,0 3 192,1 1 96,0-1 256,-5 0 64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9T23:22:07.21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97 2048,'6'3'226,"-1"-1"-1,1 0 1,-1 0-1,1-1 1,0 1-1,-1-1 1,1-1 0,0 1-1,0-1 1,0 0-1,0 0 1,0 0-1,10-3 1,0-1-254,0-1 0,-1-1-1,25-12 1,-24 11 115,1 1 1,23-5-1,3-1 835,-37 10-854,1 0 0,0 1-1,-1 0 1,1 1 0,0-1 0,13 2-1,41 8 164,-58-8-173,10 2 26,0 0 1,13 7 0,-12-5 113,22 6 0,80 8 586,-83-17-679,33-3 0,-20 0-75,-28 0 352,1-1 0,30-7 0,10-1-72,41 3-361,-88 7 74,-1 1-1,1 0 1,0 1-1,-1 0 1,0 1-1,17 6 1,-19-6 25,0 0 0,0-1-1,0 0 1,0 0 0,1-1 0,10 1-1,57-6-81,-12 0 246,-59 4-227,48 0-39,55-7 0,-92 5 55,1 1 0,-1 1 0,1 1 0,20 3 0,69 19 229,-100-21-216,1-1 1,0 0-1,-1 0 1,1-1-1,0 0 1,0 0-1,-1-1 1,16-2-1,-1-3 133,36-15 0,-39 14-82,1 0 0,33-7 0,100-5-12,-127 18-26,-6 0-65,22-4 1,85-13 117,-94 13-100,-1 2 0,1 1 0,58 5 0,-7 9 47,28 5 538,-71-10-608,11 3 236,20 4-2012,-59-13-709,24-1 0,-1-3-688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10T19:42:41.299"/>
    </inkml:context>
    <inkml:brush xml:id="br0">
      <inkml:brushProperty name="width" value="0.05" units="cm"/>
      <inkml:brushProperty name="height" value="0.05" units="cm"/>
      <inkml:brushProperty name="color" value="#FF0066"/>
      <inkml:brushProperty name="ignorePressure" value="1"/>
    </inkml:brush>
  </inkml:definitions>
  <inkml:trace contextRef="#ctx0" brushRef="#br0">6978 835,'35'23,"-29"-19,5 1,0 1,0 0,-1 1,0 0,-1 1,0 0,0 0,-1 1,1 0,-2 1,1 1,8 12,1-1,1 0,1-2,1 0,1-1,14 9,91 34,-71-40,53 14,27-3,118-7,275-26,-318 26,31 10,39 5,-56-23,-125 4,46 4,23-7,51 7,-218-26,0-1,0 1,-1 0,1 0,0 0,0 0,0 0,0 0,0 0,0 0,0 0,0 0,0 0,0 1,0-1,0 0,0 1,-1-1,1 1,0-1,0 1,0-1,-1 1,1 0,0-1,-1 1,1 0,0 0,-1-1,1 1,-1 0,1 0,-1 0,1 0,-1-1,0 1,0 0,1 0,-1 0,0 0,0 0,0 0,0 0,0 0,0 0,0 0,0 0,-1 0,1 0,0 0,0 0,-1-1,1 1,-1 0,1 0,-1 0,1 0,-1-1,1 1,-1 0,0 0,1-1,-1 1,0-1,0 1,1 0,-2-1,-114 56,54-9,27-1,134-104,-84 49,19-10,-2-1,0-2,-1-1,6-8,109-96,-135 118,0 0,0 1,1 0,0 0,1 1,-1 1,2 0,11-3,-1-1,1 3,0 0,0 1,1 2,0 1,0 0,19 2,10-2,318-1,-362 5,-1 1,0 0,0 0,0 1,0 0,0 1,-1 0,0 0,0 1,0 0,2 2,-2-1,0 0,0-1,1-1,0 0,-1 0,2 0,-1-1,0-1,1 0,5 0,124 22,3-12,-103-13,6 3,0-2,1-2,-1-2,-1-3,1-1,-1-2,30-12,60-37,31 2,-80 15,-37 13,157-44,11 1,-213 70,0 1,0-1,0 0,0 0,0 0,-1 0,1-1,-1 0,1 1,-1-1,0-1,0 1,0 0,0-1,-1 1,0-1,1 0,-1 0,-1 0,1 0,0 0,-1 0,0 0,0-1,0 1,-1 0,1-1,-1 1,0 0,0-1,-1 1,1 0,-1-1,0 1,-1-2,-37-17,19 20</inkml:trace>
  <inkml:trace contextRef="#ctx0" brushRef="#br0" timeOffset="5092.873">9828 1611,'-55'0,"0"-2,0-2,0-3,-34-9,-255-34,311 43,-355-83,25-5,-43 39,83 7,209 30,-182-25,-209 35,197 2,187 9,-127-2,121 22,-155 16,240-36,0 2,0 2,1 2,-4 3,-108-2,120-4,-1-2,1-1,-1-1,-17-3,-13 0,-306 2,116 37,-175-38,120 13,73-10,66 20,-161-23,208 13,-84 8,-254-16,-1350-4,1808 1,0-1,0 1,-1-1,1 1,0 0,0 0,0 0,0 1,0-1,0 1,0 0,0 0,0 0,1 0,-1 0,1 0,0 1,0-1,-1 1,2-1,-1 1,0 0,0 0,1 0,0 0,0 0,-1 0,2 1,-1-1,0 0,1 0,-1 1,1-1,0 0,0 4,-1 0,-1 0,0 0,-1 0,0 0,0 0,-1-1,1 1,-1-1,-1 0,1 0,-1 0,0-1,-6 5,-33 47,-1 37,-9-6,-5-12,59-77,0 1,1-1,-1 1,0 0,0-1,1 1,-1-1,0 1,0-1,0 1,0-1,1 0,-1 1,0-1,0 1,0-1,0 1,0-1,0 1,-1-1,1 1,0-1,0 1,0-1,0 1,-1-1,1 1,0-1,0 1,-1-1,1 1,0-1,-1 1,1 0,-1-1,1 1,0 0,-1-1,1 1,-1 0,1-1,-1 1,1 0,-1 0,1 0,-1-1,1 1,-1 0,1 0,-1 0,1 0,-1 0,1 0,-1 0,0 0,1 0,-1 0,1 1,-1-1,1 0,-1 0,1 0,-1 1,1-1,0-6,18-164,-12 154,0 20,0 27,-3 94,-2-122,0 0,0 0,1-1,-1 1,1 0,-1-1,1 1,0-1,0 0,0 1,0-1,0 0,1 0,-1-1,1 1,-1 0,1-1,0 1,-1-1,1 0,0 0,0 0,0-1,0 1,0 0,0-1,1 0,87-3,-78 1,32-3,122-26,-143 25,-14 4</inkml:trace>
  <inkml:trace contextRef="#ctx0" brushRef="#br0" timeOffset="7534.276">4510 1086,'-145'24,"-7"13,-41 9,-47-15,235-30,0 0,0 0,1 0,-1 0,0 1,0 0,0 0,1 0,0 0,-1 1,1 0,0 0,0 0,0 1,-8 4,1-1,-1 0,0-1,0 0,0 0,-1-2,0 0,-11 2,-10 5,33-11,0 0,0 1,0-1,0 0,0 0,0 1,0-1,0 0,0 1,0-1,0 1,0-1,1 1,-1 0,0-1,0 1,1 0,-1 0,0-1,1 1,-1 0,1 0,-1 0,1 0,-1 0,1 0,0 0,-1 0,1 0,0 0,0 0,0 0,0 0,0 0,0 0,0 0,0 0,0 0,0 0,0 0,1 0,-1 0,0 0,1 0,-1 0,1-1,-1 1,1 0,-1 0,1 0,0 0,-1-1,1 1,0 0,0-1,0 1,-1 0,1-1,0 1,0-1,0 0,0 1,0-1,0 0,34 22,1-2,1-1,1-2,0-2,1-1,31 6,24 9,-25-8,1-3,71 9,-46-6,56 6,-141-28</inkml:trace>
  <inkml:trace contextRef="#ctx0" brushRef="#br0" timeOffset="12654.464">7002 621,'34'-60,"-10"36,0 1,2 2,0 0,2 2,0 0,1 2,0 2,15-6,249-117,-187 102,2 5,1 5,2 4,23 3,189-32,-193 42,0 5,6 6,4 0,444-2,-485 12,265 6,-218-5,1-7,41-8,0-33,-47 10,106 25,-139-12,172 12,-86-24,120 25,-169 20,-46-19,-71-3,1 1,-1 2,0 1,0 1,21 5,76 44,-112-46,-1 1,0 0,0 1,-1 0,0 0,-1 1,6 7,64 52,125 14,-201-79,0 0,0 0,0 0,0 1,-1-1,0 1,0 0,0 0,0 0,-1 0,0 1,1 1,4 10,-4-12,-1 0,-1 0,1 0,-1 0,0 1,0-1,-1 0,1 1,-1-1,0 1,-1-1,1 0,-1 1,0-1,-1 0,1 1,-1-1,0 0,0 0,0-1,-1 1,0 0,0-1,0 1,-1-1,-2 3,2-3,0 1,1-1,-1 1,1 0,0 0,0 0,1 1,0-1,0 0,0 1,0 0,1-1,0 1,0 0,1 0,-1 0,-12 118,-15-37,24-68,0 1,2-1,0 0,1 1,1 0,1-1,1 3,-1 28,-1 94,-32-78,20-49,6-7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4-09-16T17:08:51.574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-5 3375 19,'-9'15'10,"9"-15"0,0 0-1,0 0-4,16-2-2,-16 2 0,19-1 2,-19 1 0,21-4 1,-21 4 0,21-3 1,-21 3-2,19-6 0,-19 6-3,14-7-1,-14 7 0,0 0 1,20-3 0,-20 3 1,0 0 0,0 0 0,17 16 0,-17-16 0,0 0-1,21 13-1,-21-13 0,24 2 0,-9-4 0,4-1 1,0 1 0,4-3 1,-4 4 0,4-1 0,-2 2 0,-2 2-1,2 1 1,-7-1-2,4 2 0,-18-4 0,29 13 0,-29-13-1,27 16 0,-11-6 0,0-4 0,2 2 1,4-2-2,2-1 1,4-2 1,-1-1 0,5 0 0,3-2 1,1 3-1,-1-2 1,0 4 0,-2 0 0,-3 4-1,-1-1-1,-5 5 0,-3-3 0,0 1 0,-2-3-1,0 0 1,2-5 0,2-1 0,-2-2 1,3 0-1,-3-2 0,1 2 1,-4 0-1,-1 0 0,0 2-1,-3 1 0,0-2 1,1 1-1,3-2 1,-1 0-1,3-2 1,-1 1 0,2-1 0,1 1 1,-3-3-1,2 3 1,-3-1-1,1-1 0,1 1 0,0-1 0,5 0 0,-3 0 0,4 0 1,-1 0-1,3-1 1,-3 3-1,3-1 1,-1 2-1,2 0 1,-2 0-1,4 0 0,-2 3 0,3-1 0,-3 0 0,3 1-1,-3-2 1,1 1 0,1-1 0,-1-1 0,4-1 0,-2-1 1,5-1-1,-2 2 0,4-3 0,-4 3 2,4-2-2,-1-1 1,3 1-1,-3 0 0,2-2 1,2 2-1,0 0 0,0 0 0,-1 1 1,0 0-1,-3 1 0,4 1 1,-2-2-1,2 2 1,3-1-1,0-1 1,1 0-1,1 2 1,1 0-1,-3 0 1,0 4-1,-3-1 1,-2 2-1,-5-4 1,1 4-1,1-3 0,0 1 0,-1-2 0,1 1 0,-1 0 1,1-1-1,0 1 0,-2 1 0,-1 0 1,-4 0-1,4 1 0,0-1 1,-1-2-1,3 1 1,2-2-1,1 0 0,4-2 1,1 1-1,-1-1 1,2 1-1,2-1 0,-2 0 1,-2 1-1,0 1 0,-3 1 0,-1 3 0,-4-1 0,-1 1 0,1 3 0,-1-2 0,0-1 1,0 1-1,1-2 0,0 1 1,4-4-1,1 0 0,0-2 1,2 0-1,1 2 0,1 0 1,2 2-1,1 0 0,1 1 0,0 0 0,0-1 0,1 1 1,-1-2-1,2 1 1,-4 0-1,1-1 1,-1-1 0,-2 3 0,-1 2 0,-1 0-1,-4 3 1,-1-2-1,-1 1 0,1 1 0,-4-4 1,4 1-1,0-3 0,0-1 0,3-1 0,-3 2 0,3-2 1,-1 2-1,-1-1 0,-1 2 0,-3 1 0,1-1 0,-1 0 0,2 0 0,-3-1 1,3-1-1,-3-1 0,3 2 0,-4-2 1,0 1-1,-5 1 0,1 0 0,-4-1 1,-3 1-1,-1-2 0,0 1 0,-1-1 0,0 0 0,1 0 0,-1-1 0,0-1 0,2 1 0,-3-1 0,-1-1 0,1 1 0,-2 1 0,2-3 0,-2 1 0,3 2 0,-1-2 0,-1 1 0,3 0 0,-3 2 0,-1-1 0,0 1 0,-16 0 0,28 0 0,-28 0 0,29 0-1,-15 0 1,2-2 0,3 2 0,2-3 0,-1 1 0,2 1 0,1-1 1,1-1-1,0 0 0,1-2 0,3 2 0,-1-2 0,2-1 0,-3 1 0,-1 0 0,-4 2 0,-3 0 0,-4 0 1,-14 3-1,18-5 0,-18 5 0,15-11 0,-15 11-1,22-20 1,-8 8 0,3-1 0,-1-3 0,1 2 0,-2 1 1,-15 13-1,22-19 0,-22 19 0,10-16-1,-10 16-1,1-18 0,-1 18-1,-4-17 1,4 17-2,-7-18-2,7 18-1,-5-16-5,5 16-7,0 0-6,4-14 0,-4 14-1,0 0 2</inkml:trace>
  <inkml:trace contextRef="#ctx0" brushRef="#br0" timeOffset="3362">16489 3302 48,'2'-14'19,"-2"14"2,0 0 0,0 0-9,0 0-2,0 0-3,0 0 0,0 0 0,16 19-2,-16-19 0,0 0-2,21 17-1,-21-17-1,30 12-2,-10-8 1,5 3-1,6 1 1,2 3-1,3 2 2,2-1 0,1 3-1,3 1 1,-1-2 1,4 0-1,0-1-1,4-3 1,4-1-1,6-2 1,2 1-1,3-2 0,4 0 1,-2-2 0,3-1-1,5 0 1,-1-1 0,1 1 1,3 0-1,1-2 1,5 4 1,1-3-1,4 1 1,-1-1-1,1 1 1,-1-5-1,0 2 0,-4-3 1,1 0-1,-6-2 0,-1 0-1,-3-4 1,0-4-1,2-3 0,6-2 0,3-2 0,5-1-1,3 0 1,3 1 0,2-1 0,0 5 0,-6 2 0,-6 1 0,-7 0-1,-7 2 1,-6-2-1,-6 0 1,-9-1-1,-4-2 0,-4-1 1,0-3-1,-2-2 0,0-3-1,1-3 1,2-3 0,-1-1 0,0-3-1,-4-2 1,-5 2 0,-7-2 0,-6-1-1,-8 1 1,-10-3-1,-5 2 0,-7-2 0,-7 1 0,-2 0 0,-5-1 1,-2 1 0,-4 3 0,-3 2-1,-1 1 1,-2-1 0,-2 1-1,-5 1 1,-3 2-1,-3-2 0,-3 1 0,-2 3 0,-3-3 1,-2 6 0,-6 3 0,-1-1 0,-5 6 0,-1-1 0,-5 5-1,-4 1 1,-2 4-1,-5 0 1,2 3-1,-3 0 1,1 0 0,4 2 0,-6 0 1,6 1-1,1-1 1,0 2-1,-1-1 1,-1 2-1,-3 0 0,0 2 0,4-1 0,-4 2 0,4 1 0,-1 0 1,4 1-1,1 0 0,4 0 1,-1 0-1,1-1 1,1 3-1,-2-1 1,-4 2-1,-4 0 1,-1 2-1,-3-1 0,-4 1 0,-4-1 1,1 1-1,-3-1 0,5 1 1,3 1-1,3-1 0,6 2 0,2 1 0,8 2 1,4 1-1,6 4 1,3 4-1,5 2 1,5 4 0,6 0 0,5 5-1,3 4 0,7 2 1,0 2-1,4 3 0,1 5 0,2 2 0,4 5 0,7 3-1,7 1 0,10-2 0,15 1-1,13-4 0,17-2 0,15-8-2,17-4 0,7-11-6,12-5-13,8-1-6,-2-13 1,7-2-3,-9-14 2</inkml:trace>
  <inkml:trace contextRef="#ctx0" brushRef="#br0" timeOffset="8015">6308 3583 12,'0'0'8,"0"0"1,0 0-1,0 0-2,-6 16-3,6-16-2,0 0-2,0 0 0,0 0 0,0 0 1,-7 16 1,7-16 3,0 0 2,0 0 2,0 0 2,0 0-2,0 0 1,0 0-1,0 0-2,0 0 0,2 14-1,-2-14 0,0 0-1,0 0 1,0 0-1,-5 17 0,5-17-1,0 0 0,0 0-1,-5 20 0,5-20-1,-2 17 1,2-17 0,-6 27 0,1-11 0,0 5 0,-3 1 0,2 4-1,-4 4 0,2 4 0,-1 5-1,1 3 0,1 3-1,1 2 1,3 1 0,1 0 1,4-2-1,4 2 2,2-3-1,6-1 1,3-1 0,3 5 0,8-2-1,2 4 0,4-1 0,4 6 0,4-3-1,2 6 1,1-1 0,3 0 1,-2 1-1,7-1 1,-1-3 0,2 1 1,4-4-1,3-4 0,2-3 0,1-5-1,0-5 1,-1-1-1,-2-6 0,0-3-1,-1-1 1,-1-7-1,-3-2 1,0-4-1,1-6 1,0-4 0,3-3 0,-2-3 0,0-7 0,3-1 0,0-4-1,3-1 1,0 1-1,-1-2 0,-5-1 0,1 0 1,-8 1-1,-2-1 0,-3-2 1,-4 0-1,0-5 0,-4 0-1,2-4 1,-1-3 0,0-3 1,1 1 0,-5-1 0,0 1 1,-2-1 0,-5 4 0,-2 1 0,-2 2 0,-3 3-1,-2-1 0,-4-1-1,1 1 0,-2-1 1,4-1-2,3-4 1,3-3 0,5-2 0,6-3 0,7 0 0,1-2 0,2-2 1,4 0 1,-6 1 0,2 0 0,-5-4 0,0-1-1,0-6 1,2 0-1,2-6 0,-3 1-1,3-2 1,1 2-2,3 0 2,0 2-1,-1-1-1,4 2 0,4 0 0,4-2 1,7-2-1,3-4 1,3-5 0,4 2 0,0-2 1,3 0 0,-7-1 1,3 0-1,-4 0 0,3 1 0,0-1-1,3-2 0,3 0 0,2-1 0,3-2 0,0-2 1,4-1-1,1-1 0,4-2 1,3-2-1,-1-2 1,5 0-1,7-3 0,3 2 1,-2 0-1,0 1 1,-1 4-1,-2-1 1,-5-1-1,2-2 0,-2 4 1,5 1-2,5 3 2,5 0-2,-4-1 0,7 5 0,1 7 0,-4 5 0,-2 7 0,-5 3 0,-6 7 1,0 6-1,-2 9 2,-4 5-1,-3 6 0,-2 4 0,-1 2-1,-2 6 1,-3 2 0,-2 4 0,-4 5 0,2 1 0,-3 6-1,0 6 1,-5 2 0,-2 7 0,-3 5 0,-5 1 0,-3 9 0,-6 2 0,1 2 0,-3 0 1,2 2 0,-2 1-1,0 2 1,-2 3-1,-1-2 1,-4 4 0,-5-1-1,-6 1 0,-6 3 0,-3 0 0,-4-2-1,1 2 1,2-2-1,3-1 1,2 1 0,4 0 0,0 0 0,1 0 0,-3-1 1,-2-2-1,-2 0 1,-2-1-1,-2-3 1,-2 0-1,-1-4-1,0 0 1,-2-5 0,0 0 0,-1-3 0,-2 0 0,-5-1 0,-1-2 0,-4-2 0,-1-1 0,-2-1 0,-1 1 0,3-2-1,0-1 1,3-2 0,3-2 0,0-1 0,4-1 1,-2-2-1,-1-2 0,0 0 1,-12-16-1,16 24 0,-16-24 0,5 21-1,-5-21 1,0 14 0,0-14 0,0 0-1,0 0 1,-5 14 0,5-14 0,0 0 0,0 0-1,0 0-1,0 0-1,-2-14-3,2 14-2,-3-18-4,-5 4-11,8 14-10,-2-24 0,2 10 2,0 14-1</inkml:trace>
  <inkml:trace contextRef="#ctx0" brushRef="#br0" timeOffset="10263">16679 1967 30,'14'-13'14,"2"13"1,-16 0 1,21-16-2,-21 16-3,16-13 0,-16 13 0,0 0 1,18-11 1,-18 11 0,0 0-1,0 0-2,0 0-2,-21 8-2,21-8-2,0 0-1,-19 18-1,19-18 0,0 0 0,0 0 0,-12 17 0,12-17-1,0 0 1,0 0-1,0 0 0,0 0 0,-1 18-1,1-18 1,0 0-1,3 17-1,-3-17 1,3 21 0,-3-21 1,2 27-2,-2-11 1,-2 2 0,1-2-1,-1 1 1,-3-1-1,2 0 0,0-2 1,3-14-1,-11 23 1,11-23 0,-13 16 0,13-16 0,-15 12 0,15-12 0,-14 7-1,14-7 1,0 0 0,-18 1 0,18-1 1,0 0-1,-18-12 1,18 12 0,-20-15-1,5 7 1,-1-1-1,-3 2 0,-4-1 0,2 0 0,-1 2 1,-1 1-1,4 1 1,1-3 1,4 2-1,14 5 0,-22-14 0,22 14 0,-18-16 0,18 16-1,-21-17 0,21 17 0,-24-15 0,24 15 1,-27-9-1,12 5 0,15 4 0,-24-4 0,24 4 1,-18 0-1,18 0-1,0 0 1,0 0 0,0 0 0,0 0 0,0 0 0,0 16-1,0-16 2,0 0-1,8 20 1,-8-20-1,-3 16 1,3-16-1,-9 15 0,9-15 1,0 0-1,-17 16 0,17-16-1,0 0 0,0 0-2,0 0-1,23 3-3,-23-3-14,31-15-11,-4 14 1,-3-7-1,8 6-1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spcBef>
                <a:spcPct val="50000"/>
              </a:spcBef>
              <a:defRPr sz="1300" b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spcBef>
                <a:spcPct val="50000"/>
              </a:spcBef>
              <a:defRPr sz="1300" b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spcBef>
                <a:spcPct val="50000"/>
              </a:spcBef>
              <a:defRPr sz="1300" b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spcBef>
                <a:spcPct val="50000"/>
              </a:spcBef>
              <a:defRPr sz="13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E3288517-25DD-45B9-A558-FB31DA3A58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84614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F5F3C61B-BDA7-44E0-B1E2-E906FF7F3EC1}" type="slidenum">
              <a:rPr lang="en-US" altLang="en-US" sz="1300" smtClean="0"/>
              <a:pPr>
                <a:spcBef>
                  <a:spcPct val="50000"/>
                </a:spcBef>
              </a:pPr>
              <a:t>2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10429034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DFB7841A-EF94-43EF-9449-43CDA2B9E2AB}" type="slidenum">
              <a:rPr lang="en-US" altLang="en-US" sz="1300" smtClean="0"/>
              <a:pPr>
                <a:spcBef>
                  <a:spcPct val="50000"/>
                </a:spcBef>
              </a:pPr>
              <a:t>12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2182379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7F665FA6-719C-4FF9-87E0-6E9B7FABDF38}" type="slidenum">
              <a:rPr lang="en-US" altLang="en-US" sz="1300" smtClean="0"/>
              <a:pPr>
                <a:spcBef>
                  <a:spcPct val="50000"/>
                </a:spcBef>
              </a:pPr>
              <a:t>13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19652979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61D0BF83-8F32-4FFC-8884-531DF744EC52}" type="slidenum">
              <a:rPr lang="en-US" altLang="en-US" sz="1300" smtClean="0"/>
              <a:pPr>
                <a:spcBef>
                  <a:spcPct val="50000"/>
                </a:spcBef>
              </a:pPr>
              <a:t>14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7021525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5BB18E87-F924-4442-B797-ABBCE0AD48A1}" type="slidenum">
              <a:rPr lang="en-US" altLang="en-US" sz="1300" smtClean="0"/>
              <a:pPr>
                <a:spcBef>
                  <a:spcPct val="50000"/>
                </a:spcBef>
              </a:pPr>
              <a:t>15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38699280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652281CF-5482-43A5-9871-228ED565E2DE}" type="slidenum">
              <a:rPr lang="en-US" altLang="en-US" sz="1300" smtClean="0"/>
              <a:pPr>
                <a:spcBef>
                  <a:spcPct val="50000"/>
                </a:spcBef>
              </a:pPr>
              <a:t>17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1251381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6276DBDE-8B28-4AC1-A649-2AE20C2538C9}" type="slidenum">
              <a:rPr lang="en-US" altLang="en-US" sz="1300" smtClean="0"/>
              <a:pPr>
                <a:spcBef>
                  <a:spcPct val="50000"/>
                </a:spcBef>
              </a:pPr>
              <a:t>18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8764776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7F0BC4F0-544E-451D-AF98-57CC77A7A28F}" type="slidenum">
              <a:rPr lang="en-US" altLang="en-US" sz="1300" smtClean="0"/>
              <a:pPr>
                <a:spcBef>
                  <a:spcPct val="50000"/>
                </a:spcBef>
              </a:pPr>
              <a:t>19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28621058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D576AB80-D8D0-4F08-B2F2-4626E8F8A2D8}" type="slidenum">
              <a:rPr lang="en-US" altLang="en-US" sz="1300" smtClean="0"/>
              <a:pPr>
                <a:spcBef>
                  <a:spcPct val="50000"/>
                </a:spcBef>
              </a:pPr>
              <a:t>20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18207819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34A7C91B-CEE0-4DDF-AE9E-011E8F2582C1}" type="slidenum">
              <a:rPr lang="en-US" altLang="en-US" sz="1300" smtClean="0"/>
              <a:pPr>
                <a:spcBef>
                  <a:spcPct val="50000"/>
                </a:spcBef>
              </a:pPr>
              <a:t>21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29129804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B78A6593-1234-4439-AFB5-14554506AAB9}" type="slidenum">
              <a:rPr lang="en-US" altLang="en-US" sz="1300" smtClean="0"/>
              <a:pPr>
                <a:spcBef>
                  <a:spcPct val="50000"/>
                </a:spcBef>
              </a:pPr>
              <a:t>22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2501424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B290237B-96BE-4F91-8C38-E09196D8C8A9}" type="slidenum">
              <a:rPr lang="en-US" altLang="en-US" sz="1300" smtClean="0"/>
              <a:pPr>
                <a:spcBef>
                  <a:spcPct val="50000"/>
                </a:spcBef>
              </a:pPr>
              <a:t>3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38299172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DB8FE141-FA20-4F3E-88D8-50AED8920B53}" type="slidenum">
              <a:rPr lang="en-US" altLang="en-US" sz="1300" smtClean="0"/>
              <a:pPr>
                <a:spcBef>
                  <a:spcPct val="50000"/>
                </a:spcBef>
              </a:pPr>
              <a:t>23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40657922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40FACF86-B6B1-4FC2-9422-5C9B561DB412}" type="slidenum">
              <a:rPr lang="en-US" altLang="en-US" sz="1300" smtClean="0"/>
              <a:pPr>
                <a:spcBef>
                  <a:spcPct val="50000"/>
                </a:spcBef>
              </a:pPr>
              <a:t>24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40766765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1F45BC7D-9C64-460C-81F7-B28919A8A342}" type="slidenum">
              <a:rPr lang="en-US" altLang="en-US" sz="1300" smtClean="0"/>
              <a:pPr>
                <a:spcBef>
                  <a:spcPct val="50000"/>
                </a:spcBef>
              </a:pPr>
              <a:t>25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27238240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A89F0C02-6196-444D-A1B5-E73878474B67}" type="slidenum">
              <a:rPr lang="en-US" altLang="en-US" sz="1300" smtClean="0"/>
              <a:pPr>
                <a:spcBef>
                  <a:spcPct val="50000"/>
                </a:spcBef>
              </a:pPr>
              <a:t>26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14393397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1D57EEDA-F718-42FF-8C60-C97724549082}" type="slidenum">
              <a:rPr lang="en-US" altLang="en-US" sz="1300" smtClean="0"/>
              <a:pPr>
                <a:spcBef>
                  <a:spcPct val="50000"/>
                </a:spcBef>
              </a:pPr>
              <a:t>28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34222354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FF25C655-43CE-4348-A32A-48AD01CBD830}" type="slidenum">
              <a:rPr lang="en-US" altLang="en-US" sz="1300" smtClean="0"/>
              <a:pPr>
                <a:spcBef>
                  <a:spcPct val="50000"/>
                </a:spcBef>
              </a:pPr>
              <a:t>29</a:t>
            </a:fld>
            <a:endParaRPr lang="en-US" altLang="en-US" sz="1300"/>
          </a:p>
        </p:txBody>
      </p:sp>
      <p:sp>
        <p:nvSpPr>
          <p:cNvPr id="56323" name="Shape 4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F6A90A1-01D0-43CF-8822-692BDDD59F54}" type="slidenum">
              <a:rPr lang="en-US" altLang="en-US" sz="1300" b="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29</a:t>
            </a:fld>
            <a:endParaRPr lang="en-US" altLang="en-US" sz="1300" b="0">
              <a:latin typeface="Arial" panose="020B0604020202020204" pitchFamily="34" charset="0"/>
            </a:endParaRPr>
          </a:p>
        </p:txBody>
      </p:sp>
      <p:sp>
        <p:nvSpPr>
          <p:cNvPr id="56324" name="Rectangle 257025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 algn="ctr">
            <a:headEnd type="none" w="med" len="med"/>
            <a:tailEnd type="none" w="med" len="med"/>
          </a:ln>
        </p:spPr>
      </p:sp>
      <p:sp>
        <p:nvSpPr>
          <p:cNvPr id="56325" name="Rectangle 257026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Here, you can discuss the importance of arranging your Web site so that images go into a common folder. This will be discussed in more detail in a future project, but point out to students here that the notion of a "remote directory" on the same machine is very common practice for storing the collection of images used throughout a Web site.</a:t>
            </a:r>
          </a:p>
        </p:txBody>
      </p:sp>
    </p:spTree>
    <p:extLst>
      <p:ext uri="{BB962C8B-B14F-4D97-AF65-F5344CB8AC3E}">
        <p14:creationId xmlns:p14="http://schemas.microsoft.com/office/powerpoint/2010/main" val="21362527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C415DEE8-59F3-4DDC-8BB0-C3E759ADA964}" type="slidenum">
              <a:rPr lang="en-US" altLang="en-US" sz="1300" smtClean="0"/>
              <a:pPr>
                <a:spcBef>
                  <a:spcPct val="50000"/>
                </a:spcBef>
              </a:pPr>
              <a:t>30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38324142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A6D1CD9E-C365-4998-8AF9-337A80F06DD7}" type="slidenum">
              <a:rPr lang="en-US" altLang="en-US" sz="1300" smtClean="0"/>
              <a:pPr>
                <a:spcBef>
                  <a:spcPct val="50000"/>
                </a:spcBef>
              </a:pPr>
              <a:t>31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5180787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8BC1AC84-0AE0-42C0-ABDD-C884E3371CAE}" type="slidenum">
              <a:rPr lang="en-US" altLang="en-US" sz="1300" smtClean="0"/>
              <a:pPr>
                <a:spcBef>
                  <a:spcPct val="50000"/>
                </a:spcBef>
              </a:pPr>
              <a:t>32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30575718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6C5389F3-C950-4D12-9A71-8B877753AD4C}" type="slidenum">
              <a:rPr lang="en-US" altLang="en-US" sz="1300" smtClean="0"/>
              <a:pPr>
                <a:spcBef>
                  <a:spcPct val="50000"/>
                </a:spcBef>
              </a:pPr>
              <a:t>33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3173667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C06D54CE-3C2D-46E2-BABD-8DC3A54CAE0C}" type="slidenum">
              <a:rPr lang="en-US" altLang="en-US" sz="1300" smtClean="0"/>
              <a:pPr>
                <a:spcBef>
                  <a:spcPct val="50000"/>
                </a:spcBef>
              </a:pPr>
              <a:t>5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9423293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AC2A92A2-2371-402B-AB4F-A9E21F6DA4FD}" type="slidenum">
              <a:rPr lang="en-US" altLang="en-US" sz="1300" smtClean="0"/>
              <a:pPr>
                <a:spcBef>
                  <a:spcPct val="50000"/>
                </a:spcBef>
              </a:pPr>
              <a:t>34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33006292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01145EB2-8038-4157-A04D-620E806ABB5C}" type="slidenum">
              <a:rPr lang="en-US" altLang="en-US" sz="1300" smtClean="0"/>
              <a:pPr>
                <a:spcBef>
                  <a:spcPct val="50000"/>
                </a:spcBef>
              </a:pPr>
              <a:t>35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27352990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5A4480D2-DA24-409C-A1C1-1487B62532A0}" type="slidenum">
              <a:rPr lang="en-US" altLang="en-US" sz="1300" smtClean="0"/>
              <a:pPr>
                <a:spcBef>
                  <a:spcPct val="50000"/>
                </a:spcBef>
              </a:pPr>
              <a:t>36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21345146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6A4B66D2-A87E-4B01-8D5F-822D037611F4}" type="slidenum">
              <a:rPr lang="en-US" altLang="en-US" sz="1300" smtClean="0"/>
              <a:pPr>
                <a:spcBef>
                  <a:spcPct val="50000"/>
                </a:spcBef>
              </a:pPr>
              <a:t>37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62134419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0E0902F6-DC78-4DA4-8683-CD3EC3984E86}" type="slidenum">
              <a:rPr lang="en-US" altLang="en-US" sz="1300" smtClean="0"/>
              <a:pPr>
                <a:spcBef>
                  <a:spcPct val="50000"/>
                </a:spcBef>
              </a:pPr>
              <a:t>38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31039774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158560A6-0A32-439D-99FC-C83705329BBC}" type="slidenum">
              <a:rPr lang="en-US" altLang="en-US" sz="1300" smtClean="0"/>
              <a:pPr>
                <a:spcBef>
                  <a:spcPct val="50000"/>
                </a:spcBef>
              </a:pPr>
              <a:t>39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1006458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7EFA3205-AE36-4B53-B974-CD5DEB84DB39}" type="slidenum">
              <a:rPr lang="en-US" altLang="en-US" sz="1300" smtClean="0"/>
              <a:pPr>
                <a:spcBef>
                  <a:spcPct val="50000"/>
                </a:spcBef>
              </a:pPr>
              <a:t>40</a:t>
            </a:fld>
            <a:endParaRPr lang="en-US" altLang="en-US" sz="130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339044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0BBDF73C-1DD2-4959-B53D-673DCD79EDB7}" type="slidenum">
              <a:rPr lang="en-US" altLang="en-US" sz="1300" smtClean="0"/>
              <a:pPr>
                <a:spcBef>
                  <a:spcPct val="50000"/>
                </a:spcBef>
              </a:pPr>
              <a:t>41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155623342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D90A68F8-8C10-4573-A42B-CB3EF4380307}" type="slidenum">
              <a:rPr lang="en-US" altLang="en-US" sz="1300" smtClean="0"/>
              <a:pPr>
                <a:spcBef>
                  <a:spcPct val="50000"/>
                </a:spcBef>
              </a:pPr>
              <a:t>42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254993874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841F3F3E-C89A-4BF7-9876-142EB59BE45F}" type="slidenum">
              <a:rPr lang="en-US" altLang="en-US" sz="1300" smtClean="0"/>
              <a:pPr>
                <a:spcBef>
                  <a:spcPct val="50000"/>
                </a:spcBef>
              </a:pPr>
              <a:t>43</a:t>
            </a:fld>
            <a:endParaRPr lang="en-US" altLang="en-US" sz="1300"/>
          </a:p>
        </p:txBody>
      </p:sp>
      <p:sp>
        <p:nvSpPr>
          <p:cNvPr id="84995" name="Shape 4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4FEBB44-70A5-4A0A-8CBA-9539A5877EB6}" type="slidenum">
              <a:rPr lang="en-US" altLang="en-US" sz="1300" b="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43</a:t>
            </a:fld>
            <a:endParaRPr lang="en-US" altLang="en-US" sz="1300" b="0">
              <a:latin typeface="Arial" panose="020B0604020202020204" pitchFamily="34" charset="0"/>
            </a:endParaRPr>
          </a:p>
        </p:txBody>
      </p:sp>
      <p:sp>
        <p:nvSpPr>
          <p:cNvPr id="84996" name="Rectangle 260097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 algn="ctr">
            <a:headEnd type="none" w="med" len="med"/>
            <a:tailEnd type="none" w="med" len="med"/>
          </a:ln>
        </p:spPr>
      </p:sp>
      <p:sp>
        <p:nvSpPr>
          <p:cNvPr id="84997" name="Rectangle 260098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You can demonstrate this more dramatically by scaling to very small and very large sizes.</a:t>
            </a:r>
          </a:p>
        </p:txBody>
      </p:sp>
    </p:spTree>
    <p:extLst>
      <p:ext uri="{BB962C8B-B14F-4D97-AF65-F5344CB8AC3E}">
        <p14:creationId xmlns:p14="http://schemas.microsoft.com/office/powerpoint/2010/main" val="601358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5BE6E2C9-B677-4990-904B-15177AFEB5F7}" type="slidenum">
              <a:rPr lang="en-US" altLang="en-US" sz="1300" smtClean="0"/>
              <a:pPr>
                <a:spcBef>
                  <a:spcPct val="50000"/>
                </a:spcBef>
              </a:pPr>
              <a:t>6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412959548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C06CCDB3-D588-46ED-B31E-778B0B960C3A}" type="slidenum">
              <a:rPr lang="en-US" altLang="en-US" sz="1300" smtClean="0"/>
              <a:pPr>
                <a:spcBef>
                  <a:spcPct val="50000"/>
                </a:spcBef>
              </a:pPr>
              <a:t>44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38800756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F52C8018-F016-4363-99C3-A7365A45940F}" type="slidenum">
              <a:rPr lang="en-US" altLang="en-US" sz="1300" smtClean="0"/>
              <a:pPr>
                <a:spcBef>
                  <a:spcPct val="50000"/>
                </a:spcBef>
              </a:pPr>
              <a:t>45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99120406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BDDA2AA7-5D98-4D0B-966D-8BE8A563D9F7}" type="slidenum">
              <a:rPr lang="en-US" altLang="en-US" sz="1300" smtClean="0"/>
              <a:pPr>
                <a:spcBef>
                  <a:spcPct val="50000"/>
                </a:spcBef>
              </a:pPr>
              <a:t>46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33195662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86F2F57F-4C2B-4594-BCA6-7C2EC77DE402}" type="slidenum">
              <a:rPr lang="en-US" altLang="en-US" sz="1300" smtClean="0"/>
              <a:pPr>
                <a:spcBef>
                  <a:spcPct val="50000"/>
                </a:spcBef>
              </a:pPr>
              <a:t>47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107643753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0FD56BC1-6921-4074-80FE-A7ABF99178EF}" type="slidenum">
              <a:rPr lang="en-US" altLang="en-US" sz="1300" smtClean="0"/>
              <a:pPr>
                <a:spcBef>
                  <a:spcPct val="50000"/>
                </a:spcBef>
              </a:pPr>
              <a:t>48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43390317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3AA7505A-600F-48EF-89D6-261C8CFE4A5F}" type="slidenum">
              <a:rPr lang="en-US" altLang="en-US" sz="1300" smtClean="0"/>
              <a:pPr>
                <a:spcBef>
                  <a:spcPct val="50000"/>
                </a:spcBef>
              </a:pPr>
              <a:t>49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72532121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9CF49C56-2ACB-424E-9176-A8683F53DB5B}" type="slidenum">
              <a:rPr lang="en-US" altLang="en-US" sz="1300" smtClean="0"/>
              <a:pPr>
                <a:spcBef>
                  <a:spcPct val="50000"/>
                </a:spcBef>
              </a:pPr>
              <a:t>54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192349071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0B72AE69-C7A2-4DAD-B30B-20D945BE2401}" type="slidenum">
              <a:rPr lang="en-US" altLang="en-US" sz="1300" smtClean="0"/>
              <a:pPr>
                <a:spcBef>
                  <a:spcPct val="50000"/>
                </a:spcBef>
              </a:pPr>
              <a:t>55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418975433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A745E256-D159-4249-B563-5715EC1B9D59}" type="slidenum">
              <a:rPr lang="en-US" altLang="en-US" sz="1300" smtClean="0"/>
              <a:pPr>
                <a:spcBef>
                  <a:spcPct val="50000"/>
                </a:spcBef>
              </a:pPr>
              <a:t>59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233300099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5AFF8CF5-EFDB-40FC-BCF2-81EADB4F063E}" type="slidenum">
              <a:rPr lang="en-US" altLang="en-US" sz="1300" smtClean="0"/>
              <a:pPr>
                <a:spcBef>
                  <a:spcPct val="50000"/>
                </a:spcBef>
              </a:pPr>
              <a:t>62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1589962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E5EA17FD-BE20-48E2-A9B0-957807364C2C}" type="slidenum">
              <a:rPr lang="en-US" altLang="en-US" sz="1300" smtClean="0"/>
              <a:pPr>
                <a:spcBef>
                  <a:spcPct val="50000"/>
                </a:spcBef>
              </a:pPr>
              <a:t>7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352449330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491E372A-79F5-4BC7-ADC9-5CDF361FF50A}" type="slidenum">
              <a:rPr lang="en-US" altLang="en-US" sz="1300" smtClean="0"/>
              <a:pPr>
                <a:spcBef>
                  <a:spcPct val="50000"/>
                </a:spcBef>
              </a:pPr>
              <a:t>65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19920408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F1B910DB-80D3-464D-A749-CE187CDCBD32}" type="slidenum">
              <a:rPr lang="en-US" altLang="en-US" sz="1300" smtClean="0"/>
              <a:pPr>
                <a:spcBef>
                  <a:spcPct val="50000"/>
                </a:spcBef>
              </a:pPr>
              <a:t>66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239588399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276DEE96-85CA-41B7-871A-EEDBC73C805F}" type="slidenum">
              <a:rPr lang="en-US" altLang="en-US" sz="1300" smtClean="0"/>
              <a:pPr>
                <a:spcBef>
                  <a:spcPct val="50000"/>
                </a:spcBef>
              </a:pPr>
              <a:t>67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183804732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D7ABBFB8-B76D-4679-B062-97317DC397C3}" type="slidenum">
              <a:rPr lang="en-US" altLang="en-US" sz="1300" smtClean="0"/>
              <a:pPr>
                <a:spcBef>
                  <a:spcPct val="50000"/>
                </a:spcBef>
              </a:pPr>
              <a:t>68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350812717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37C2C6D9-2542-4DD9-B037-5A58455F5275}" type="slidenum">
              <a:rPr lang="en-US" altLang="en-US" sz="1300" smtClean="0"/>
              <a:pPr>
                <a:spcBef>
                  <a:spcPct val="50000"/>
                </a:spcBef>
              </a:pPr>
              <a:t>69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140252018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B6019360-EEAC-40D1-B4F0-89DEAC5C5E63}" type="slidenum">
              <a:rPr lang="en-US" altLang="en-US" sz="1300" smtClean="0"/>
              <a:pPr>
                <a:spcBef>
                  <a:spcPct val="50000"/>
                </a:spcBef>
              </a:pPr>
              <a:t>70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400706558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B6019360-EEAC-40D1-B4F0-89DEAC5C5E63}" type="slidenum">
              <a:rPr lang="en-US" altLang="en-US" sz="1300" smtClean="0"/>
              <a:pPr>
                <a:spcBef>
                  <a:spcPct val="50000"/>
                </a:spcBef>
              </a:pPr>
              <a:t>72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2775926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36F3807D-2C39-4A63-9C60-DD1777632E83}" type="slidenum">
              <a:rPr lang="en-US" altLang="en-US" sz="1300" smtClean="0"/>
              <a:pPr>
                <a:spcBef>
                  <a:spcPct val="50000"/>
                </a:spcBef>
              </a:pPr>
              <a:t>8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26060107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E29AB444-DCCD-4786-AAD0-74808D3C0026}" type="slidenum">
              <a:rPr lang="en-US" altLang="en-US" sz="1300" smtClean="0"/>
              <a:pPr>
                <a:spcBef>
                  <a:spcPct val="50000"/>
                </a:spcBef>
              </a:pPr>
              <a:t>9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2220473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DA66B8F7-8BA3-4965-BD5F-7D7402CB1343}" type="slidenum">
              <a:rPr lang="en-US" altLang="en-US" sz="1300" smtClean="0"/>
              <a:pPr>
                <a:spcBef>
                  <a:spcPct val="50000"/>
                </a:spcBef>
              </a:pPr>
              <a:t>10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26678652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fld id="{D762222B-6425-4ADF-96FD-0F9980886F52}" type="slidenum">
              <a:rPr lang="en-US" altLang="en-US" sz="1300" smtClean="0"/>
              <a:pPr>
                <a:spcBef>
                  <a:spcPct val="50000"/>
                </a:spcBef>
              </a:pPr>
              <a:t>11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3827166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086600" y="6324600"/>
            <a:ext cx="19812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742950" indent="-285750"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2pPr>
            <a:lvl3pPr marL="1143000" indent="-228600"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3pPr>
            <a:lvl4pPr marL="1600200" indent="-228600"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4pPr>
            <a:lvl5pPr marL="2057400" indent="-228600"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14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</a:t>
            </a:r>
            <a:r>
              <a:rPr lang="en-US" altLang="en-US" b="0">
                <a:solidFill>
                  <a:schemeClr val="tx1"/>
                </a:solidFill>
                <a:latin typeface="Times New Roman" panose="02020603050405020304" pitchFamily="18" charset="0"/>
              </a:rPr>
              <a:t> 2002 Prentice Hall.</a:t>
            </a:r>
            <a:br>
              <a:rPr lang="en-US" altLang="en-US" b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en-US" b="0">
                <a:solidFill>
                  <a:schemeClr val="tx1"/>
                </a:solidFill>
                <a:latin typeface="Times New Roman" panose="02020603050405020304" pitchFamily="18" charset="0"/>
              </a:rPr>
              <a:t>All rights reserved.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162800" y="152400"/>
            <a:ext cx="1981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742950" indent="-285750"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2pPr>
            <a:lvl3pPr marL="1143000" indent="-228600"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3pPr>
            <a:lvl4pPr marL="1600200" indent="-228600"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4pPr>
            <a:lvl5pPr marL="2057400" indent="-228600"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2000" b="0" u="sng">
                <a:solidFill>
                  <a:srgbClr val="000000"/>
                </a:solidFill>
                <a:latin typeface="AvantGarde"/>
                <a:cs typeface="Times New Roman" panose="02020603050405020304" pitchFamily="18" charset="0"/>
              </a:rPr>
              <a:t>Outline</a:t>
            </a: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7086600" y="76200"/>
            <a:ext cx="304800" cy="685800"/>
            <a:chOff x="4032" y="3840"/>
            <a:chExt cx="192" cy="432"/>
          </a:xfrm>
        </p:grpSpPr>
        <p:sp>
          <p:nvSpPr>
            <p:cNvPr id="7" name="AutoShape 5">
              <a:hlinkClick r:id="" action="ppaction://hlinkshowjump?jump=previousslide" highlightClick="1"/>
            </p:cNvPr>
            <p:cNvSpPr>
              <a:spLocks noChangeArrowheads="1"/>
            </p:cNvSpPr>
            <p:nvPr userDrawn="1"/>
          </p:nvSpPr>
          <p:spPr bwMode="auto">
            <a:xfrm rot="5400000">
              <a:off x="4032" y="3840"/>
              <a:ext cx="192" cy="192"/>
            </a:xfrm>
            <a:prstGeom prst="actionButtonBackPrevious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defRPr sz="1200" b="1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1pPr>
              <a:lvl2pPr marL="742950" indent="-285750">
                <a:defRPr sz="1200" b="1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2pPr>
              <a:lvl3pPr marL="1143000" indent="-228600">
                <a:defRPr sz="1200" b="1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3pPr>
              <a:lvl4pPr marL="1600200" indent="-228600">
                <a:defRPr sz="1200" b="1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4pPr>
              <a:lvl5pPr marL="2057400" indent="-228600">
                <a:defRPr sz="1200" b="1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8" name="AutoShape 6">
              <a:hlinkClick r:id="" action="ppaction://hlinkshowjump?jump=nextslide" highlightClick="1"/>
            </p:cNvPr>
            <p:cNvSpPr>
              <a:spLocks noChangeArrowheads="1"/>
            </p:cNvSpPr>
            <p:nvPr userDrawn="1"/>
          </p:nvSpPr>
          <p:spPr bwMode="auto">
            <a:xfrm rot="-5400000">
              <a:off x="4032" y="4080"/>
              <a:ext cx="192" cy="192"/>
            </a:xfrm>
            <a:prstGeom prst="actionButtonBackPrevious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defRPr sz="1200" b="1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1pPr>
              <a:lvl2pPr marL="742950" indent="-285750">
                <a:defRPr sz="1200" b="1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2pPr>
              <a:lvl3pPr marL="1143000" indent="-228600">
                <a:defRPr sz="1200" b="1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3pPr>
              <a:lvl4pPr marL="1600200" indent="-228600">
                <a:defRPr sz="1200" b="1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4pPr>
              <a:lvl5pPr marL="2057400" indent="-228600">
                <a:defRPr sz="1200" b="1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rgbClr val="008000"/>
                  </a:solidFill>
                  <a:latin typeface="Courier New" panose="02070309020205020404" pitchFamily="49" charset="0"/>
                  <a:cs typeface="Courier New" panose="02070309020205020404" pitchFamily="49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</p:grp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6705600" y="838200"/>
            <a:ext cx="24384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742950" indent="-285750"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2pPr>
            <a:lvl3pPr marL="1143000" indent="-228600"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3pPr>
            <a:lvl4pPr marL="1600200" indent="-228600"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4pPr>
            <a:lvl5pPr marL="2057400" indent="-228600"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9pPr>
          </a:lstStyle>
          <a:p>
            <a:pPr eaLnBrk="1" hangingPunct="1">
              <a:defRPr/>
            </a:pPr>
            <a:endParaRPr lang="en-US" altLang="en-US" sz="1400">
              <a:solidFill>
                <a:schemeClr val="tx1"/>
              </a:solidFill>
              <a:latin typeface="AvantGarde"/>
            </a:endParaRPr>
          </a:p>
        </p:txBody>
      </p:sp>
      <p:sp>
        <p:nvSpPr>
          <p:cNvPr id="6253" name="Rectangle 10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76200" y="228600"/>
            <a:ext cx="6934200" cy="6400800"/>
          </a:xfrm>
          <a:solidFill>
            <a:schemeClr val="accent1"/>
          </a:solidFill>
        </p:spPr>
        <p:txBody>
          <a:bodyPr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sz="1200" b="1">
                <a:latin typeface="Courier New" pitchFamily="49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255" name="Rectangle 111"/>
          <p:cNvSpPr>
            <a:spLocks noGrp="1" noChangeArrowheads="1"/>
          </p:cNvSpPr>
          <p:nvPr>
            <p:ph type="ctrTitle" sz="quarter"/>
          </p:nvPr>
        </p:nvSpPr>
        <p:spPr>
          <a:xfrm>
            <a:off x="7086600" y="838200"/>
            <a:ext cx="2057400" cy="5486400"/>
          </a:xfrm>
          <a:noFill/>
        </p:spPr>
        <p:txBody>
          <a:bodyPr lIns="0" anchor="t"/>
          <a:lstStyle>
            <a:lvl1pPr algn="l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10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86800" y="0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E4F95A-CAAA-4367-B677-F05E1A4B86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01749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5405CB-EA10-4748-9AFF-EAF08D0512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5968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0"/>
            <a:ext cx="20574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0"/>
            <a:ext cx="60198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8E877E-9C39-4808-8989-DDA8306BB6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1158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219200"/>
            <a:ext cx="3810000" cy="5257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2192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969A71-921C-4039-A5BB-722527721D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39914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192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C2BCB0-4085-406C-8C2F-FD30A9976F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4548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732A0E-B5A6-47D0-A931-5125DFD1B8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4319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3AC4C-D108-4C0F-B13B-D23EC3EE00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4431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FD0F7B-4139-49C2-8DDF-195CD51190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870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2D8338-D84B-4502-8F55-C3174DCA0F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695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FB693-0DC3-426E-ACB1-FD5F6A81E7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2861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B342C-57B1-4C75-901E-10F81C2786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4434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797EC5-3D02-4E78-AE9A-47C7265537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3994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57AC1B-48EE-4DAC-88B6-E890AFBED8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5640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0"/>
            <a:ext cx="8229600" cy="609600"/>
          </a:xfrm>
          <a:prstGeom prst="rect">
            <a:avLst/>
          </a:prstGeom>
          <a:gradFill rotWithShape="1">
            <a:gsLst>
              <a:gs pos="0">
                <a:srgbClr val="FF6600"/>
              </a:gs>
              <a:gs pos="50000">
                <a:srgbClr val="FFFF00"/>
              </a:gs>
              <a:gs pos="100000">
                <a:srgbClr val="FF66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  <a:p>
            <a:pPr lvl="4"/>
            <a:endParaRPr lang="en-US" altLang="en-US"/>
          </a:p>
        </p:txBody>
      </p:sp>
      <p:sp>
        <p:nvSpPr>
          <p:cNvPr id="5134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A44263E1-9D56-4B49-AA91-ECE71D614B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29" name="Rectangle 15"/>
          <p:cNvSpPr>
            <a:spLocks noChangeArrowheads="1"/>
          </p:cNvSpPr>
          <p:nvPr/>
        </p:nvSpPr>
        <p:spPr bwMode="auto">
          <a:xfrm>
            <a:off x="0" y="6635750"/>
            <a:ext cx="228600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742950" indent="-285750"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2pPr>
            <a:lvl3pPr marL="1143000" indent="-228600"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3pPr>
            <a:lvl4pPr marL="1600200" indent="-228600"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4pPr>
            <a:lvl5pPr marL="2057400" indent="-228600"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Jozef Goetz, 2025</a:t>
            </a:r>
            <a:endParaRPr lang="en-US" alt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22" r:id="rId1"/>
    <p:sldLayoutId id="2147485010" r:id="rId2"/>
    <p:sldLayoutId id="2147485011" r:id="rId3"/>
    <p:sldLayoutId id="2147485012" r:id="rId4"/>
    <p:sldLayoutId id="2147485013" r:id="rId5"/>
    <p:sldLayoutId id="2147485014" r:id="rId6"/>
    <p:sldLayoutId id="2147485015" r:id="rId7"/>
    <p:sldLayoutId id="2147485016" r:id="rId8"/>
    <p:sldLayoutId id="2147485017" r:id="rId9"/>
    <p:sldLayoutId id="2147485018" r:id="rId10"/>
    <p:sldLayoutId id="2147485019" r:id="rId11"/>
    <p:sldLayoutId id="2147485020" r:id="rId12"/>
    <p:sldLayoutId id="2147485021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39933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39933"/>
          </a:solidFill>
          <a:latin typeface="AvantGard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39933"/>
          </a:solidFill>
          <a:latin typeface="AvantGard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39933"/>
          </a:solidFill>
          <a:latin typeface="AvantGard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39933"/>
          </a:solidFill>
          <a:latin typeface="AvantGard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339933"/>
          </a:solidFill>
          <a:latin typeface="AvantGard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339933"/>
          </a:solidFill>
          <a:latin typeface="AvantGard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339933"/>
          </a:solidFill>
          <a:latin typeface="AvantGard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339933"/>
          </a:solidFill>
          <a:latin typeface="AvantGarde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§"/>
        <a:defRPr sz="2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CCFF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CCFF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CCFF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CCFF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CCFF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50.xml"/><Relationship Id="rId7" Type="http://schemas.openxmlformats.org/officeDocument/2006/relationships/slide" Target="slide7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slide" Target="slide16.xml"/><Relationship Id="rId5" Type="http://schemas.openxmlformats.org/officeDocument/2006/relationships/slide" Target="slide60.xml"/><Relationship Id="rId10" Type="http://schemas.openxmlformats.org/officeDocument/2006/relationships/slide" Target="slide58.xml"/><Relationship Id="rId4" Type="http://schemas.openxmlformats.org/officeDocument/2006/relationships/slide" Target="slide4.xml"/><Relationship Id="rId9" Type="http://schemas.openxmlformats.org/officeDocument/2006/relationships/slide" Target="slide5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17.png"/><Relationship Id="rId7" Type="http://schemas.openxmlformats.org/officeDocument/2006/relationships/customXml" Target="../ink/ink1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customXml" Target="../ink/ink9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13" Type="http://schemas.openxmlformats.org/officeDocument/2006/relationships/customXml" Target="../ink/ink15.xml"/><Relationship Id="rId18" Type="http://schemas.openxmlformats.org/officeDocument/2006/relationships/image" Target="../media/image18.emf"/><Relationship Id="rId26" Type="http://schemas.openxmlformats.org/officeDocument/2006/relationships/image" Target="../media/image22.emf"/><Relationship Id="rId3" Type="http://schemas.openxmlformats.org/officeDocument/2006/relationships/image" Target="../media/image18.png"/><Relationship Id="rId21" Type="http://schemas.openxmlformats.org/officeDocument/2006/relationships/customXml" Target="../ink/ink19.xml"/><Relationship Id="rId34" Type="http://schemas.openxmlformats.org/officeDocument/2006/relationships/image" Target="../media/image26.emf"/><Relationship Id="rId7" Type="http://schemas.openxmlformats.org/officeDocument/2006/relationships/customXml" Target="../ink/ink12.xml"/><Relationship Id="rId12" Type="http://schemas.openxmlformats.org/officeDocument/2006/relationships/image" Target="../media/image15.emf"/><Relationship Id="rId17" Type="http://schemas.openxmlformats.org/officeDocument/2006/relationships/customXml" Target="../ink/ink17.xml"/><Relationship Id="rId25" Type="http://schemas.openxmlformats.org/officeDocument/2006/relationships/customXml" Target="../ink/ink21.xml"/><Relationship Id="rId33" Type="http://schemas.openxmlformats.org/officeDocument/2006/relationships/customXml" Target="../ink/ink25.xml"/><Relationship Id="rId38" Type="http://schemas.openxmlformats.org/officeDocument/2006/relationships/image" Target="../media/image28.em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7.emf"/><Relationship Id="rId20" Type="http://schemas.openxmlformats.org/officeDocument/2006/relationships/image" Target="../media/image19.emf"/><Relationship Id="rId29" Type="http://schemas.openxmlformats.org/officeDocument/2006/relationships/customXml" Target="../ink/ink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11" Type="http://schemas.openxmlformats.org/officeDocument/2006/relationships/customXml" Target="../ink/ink14.xml"/><Relationship Id="rId24" Type="http://schemas.openxmlformats.org/officeDocument/2006/relationships/image" Target="../media/image21.emf"/><Relationship Id="rId32" Type="http://schemas.openxmlformats.org/officeDocument/2006/relationships/image" Target="../media/image25.emf"/><Relationship Id="rId37" Type="http://schemas.openxmlformats.org/officeDocument/2006/relationships/customXml" Target="../ink/ink27.xml"/><Relationship Id="rId5" Type="http://schemas.openxmlformats.org/officeDocument/2006/relationships/customXml" Target="../ink/ink11.xml"/><Relationship Id="rId15" Type="http://schemas.openxmlformats.org/officeDocument/2006/relationships/customXml" Target="../ink/ink16.xml"/><Relationship Id="rId23" Type="http://schemas.openxmlformats.org/officeDocument/2006/relationships/customXml" Target="../ink/ink20.xml"/><Relationship Id="rId28" Type="http://schemas.openxmlformats.org/officeDocument/2006/relationships/image" Target="../media/image23.emf"/><Relationship Id="rId36" Type="http://schemas.openxmlformats.org/officeDocument/2006/relationships/image" Target="../media/image27.emf"/><Relationship Id="rId10" Type="http://schemas.openxmlformats.org/officeDocument/2006/relationships/image" Target="../media/image14.emf"/><Relationship Id="rId19" Type="http://schemas.openxmlformats.org/officeDocument/2006/relationships/customXml" Target="../ink/ink18.xml"/><Relationship Id="rId31" Type="http://schemas.openxmlformats.org/officeDocument/2006/relationships/customXml" Target="../ink/ink24.xml"/><Relationship Id="rId4" Type="http://schemas.openxmlformats.org/officeDocument/2006/relationships/image" Target="../media/image19.png"/><Relationship Id="rId9" Type="http://schemas.openxmlformats.org/officeDocument/2006/relationships/customXml" Target="../ink/ink13.xml"/><Relationship Id="rId14" Type="http://schemas.openxmlformats.org/officeDocument/2006/relationships/image" Target="../media/image16.emf"/><Relationship Id="rId22" Type="http://schemas.openxmlformats.org/officeDocument/2006/relationships/image" Target="../media/image20.emf"/><Relationship Id="rId27" Type="http://schemas.openxmlformats.org/officeDocument/2006/relationships/customXml" Target="../ink/ink22.xml"/><Relationship Id="rId30" Type="http://schemas.openxmlformats.org/officeDocument/2006/relationships/image" Target="../media/image24.emf"/><Relationship Id="rId35" Type="http://schemas.openxmlformats.org/officeDocument/2006/relationships/customXml" Target="../ink/ink2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18.png"/><Relationship Id="rId7" Type="http://schemas.openxmlformats.org/officeDocument/2006/relationships/customXml" Target="../ink/ink2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customXml" Target="../ink/ink28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0.png"/><Relationship Id="rId4" Type="http://schemas.openxmlformats.org/officeDocument/2006/relationships/customXml" Target="../ink/ink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" Target="slide1.xml"/></Relationships>
</file>

<file path=ppt/slides/_rels/slide1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6.png"/><Relationship Id="rId117" Type="http://schemas.openxmlformats.org/officeDocument/2006/relationships/customXml" Target="../ink/ink62.xml"/><Relationship Id="rId21" Type="http://schemas.openxmlformats.org/officeDocument/2006/relationships/customXml" Target="../ink/ink35.xml"/><Relationship Id="rId112" Type="http://schemas.openxmlformats.org/officeDocument/2006/relationships/image" Target="../media/image35.png"/><Relationship Id="rId133" Type="http://schemas.openxmlformats.org/officeDocument/2006/relationships/customXml" Target="../ink/ink70.xml"/><Relationship Id="rId138" Type="http://schemas.openxmlformats.org/officeDocument/2006/relationships/image" Target="../media/image47.png"/><Relationship Id="rId154" Type="http://schemas.openxmlformats.org/officeDocument/2006/relationships/image" Target="../media/image54.png"/><Relationship Id="rId159" Type="http://schemas.openxmlformats.org/officeDocument/2006/relationships/customXml" Target="../ink/ink84.xml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50.emf"/><Relationship Id="rId107" Type="http://schemas.openxmlformats.org/officeDocument/2006/relationships/customXml" Target="../ink/ink57.xml"/><Relationship Id="rId24" Type="http://schemas.openxmlformats.org/officeDocument/2006/relationships/image" Target="../media/image250.png"/><Relationship Id="rId58" Type="http://schemas.openxmlformats.org/officeDocument/2006/relationships/customXml" Target="../ink/ink42.xml"/><Relationship Id="rId74" Type="http://schemas.openxmlformats.org/officeDocument/2006/relationships/customXml" Target="../ink/ink46.xml"/><Relationship Id="rId102" Type="http://schemas.openxmlformats.org/officeDocument/2006/relationships/customXml" Target="../ink/ink54.xml"/><Relationship Id="rId110" Type="http://schemas.openxmlformats.org/officeDocument/2006/relationships/image" Target="../media/image34.png"/><Relationship Id="rId115" Type="http://schemas.openxmlformats.org/officeDocument/2006/relationships/customXml" Target="../ink/ink61.xml"/><Relationship Id="rId123" Type="http://schemas.openxmlformats.org/officeDocument/2006/relationships/customXml" Target="../ink/ink65.xml"/><Relationship Id="rId128" Type="http://schemas.openxmlformats.org/officeDocument/2006/relationships/image" Target="../media/image42.png"/><Relationship Id="rId131" Type="http://schemas.openxmlformats.org/officeDocument/2006/relationships/customXml" Target="../ink/ink69.xml"/><Relationship Id="rId136" Type="http://schemas.openxmlformats.org/officeDocument/2006/relationships/image" Target="../media/image46.png"/><Relationship Id="rId144" Type="http://schemas.openxmlformats.org/officeDocument/2006/relationships/image" Target="../media/image49.png"/><Relationship Id="rId149" Type="http://schemas.openxmlformats.org/officeDocument/2006/relationships/customXml" Target="../ink/ink79.xml"/><Relationship Id="rId157" Type="http://schemas.openxmlformats.org/officeDocument/2006/relationships/customXml" Target="../ink/ink83.xml"/><Relationship Id="rId5" Type="http://schemas.openxmlformats.org/officeDocument/2006/relationships/customXml" Target="../ink/ink31.xml"/><Relationship Id="rId61" Type="http://schemas.openxmlformats.org/officeDocument/2006/relationships/image" Target="../media/image28.png"/><Relationship Id="rId95" Type="http://schemas.openxmlformats.org/officeDocument/2006/relationships/customXml" Target="../ink/ink50.xml"/><Relationship Id="rId152" Type="http://schemas.openxmlformats.org/officeDocument/2006/relationships/image" Target="../media/image53.png"/><Relationship Id="rId160" Type="http://schemas.openxmlformats.org/officeDocument/2006/relationships/image" Target="../media/image57.png"/><Relationship Id="rId165" Type="http://schemas.openxmlformats.org/officeDocument/2006/relationships/customXml" Target="../ink/ink87.xml"/><Relationship Id="rId19" Type="http://schemas.openxmlformats.org/officeDocument/2006/relationships/customXml" Target="../ink/ink34.xml"/><Relationship Id="rId14" Type="http://schemas.openxmlformats.org/officeDocument/2006/relationships/image" Target="../media/image240.emf"/><Relationship Id="rId22" Type="http://schemas.openxmlformats.org/officeDocument/2006/relationships/image" Target="../media/image240.png"/><Relationship Id="rId27" Type="http://schemas.openxmlformats.org/officeDocument/2006/relationships/customXml" Target="../ink/ink38.xml"/><Relationship Id="rId35" Type="http://schemas.openxmlformats.org/officeDocument/2006/relationships/customXml" Target="../ink/ink39.xml"/><Relationship Id="rId56" Type="http://schemas.openxmlformats.org/officeDocument/2006/relationships/image" Target="../media/image27.png"/><Relationship Id="rId100" Type="http://schemas.openxmlformats.org/officeDocument/2006/relationships/customXml" Target="../ink/ink53.xml"/><Relationship Id="rId105" Type="http://schemas.openxmlformats.org/officeDocument/2006/relationships/customXml" Target="../ink/ink56.xml"/><Relationship Id="rId113" Type="http://schemas.openxmlformats.org/officeDocument/2006/relationships/customXml" Target="../ink/ink60.xml"/><Relationship Id="rId118" Type="http://schemas.openxmlformats.org/officeDocument/2006/relationships/image" Target="../media/image37.png"/><Relationship Id="rId126" Type="http://schemas.openxmlformats.org/officeDocument/2006/relationships/image" Target="../media/image41.png"/><Relationship Id="rId134" Type="http://schemas.openxmlformats.org/officeDocument/2006/relationships/image" Target="../media/image45.png"/><Relationship Id="rId139" Type="http://schemas.openxmlformats.org/officeDocument/2006/relationships/customXml" Target="../ink/ink73.xml"/><Relationship Id="rId147" Type="http://schemas.openxmlformats.org/officeDocument/2006/relationships/customXml" Target="../ink/ink78.xml"/><Relationship Id="rId93" Type="http://schemas.openxmlformats.org/officeDocument/2006/relationships/image" Target="../media/image59.emf"/><Relationship Id="rId98" Type="http://schemas.openxmlformats.org/officeDocument/2006/relationships/image" Target="../media/image29.png"/><Relationship Id="rId121" Type="http://schemas.openxmlformats.org/officeDocument/2006/relationships/customXml" Target="../ink/ink64.xml"/><Relationship Id="rId142" Type="http://schemas.openxmlformats.org/officeDocument/2006/relationships/customXml" Target="../ink/ink75.xml"/><Relationship Id="rId150" Type="http://schemas.openxmlformats.org/officeDocument/2006/relationships/image" Target="../media/image52.png"/><Relationship Id="rId155" Type="http://schemas.openxmlformats.org/officeDocument/2006/relationships/customXml" Target="../ink/ink82.xml"/><Relationship Id="rId163" Type="http://schemas.openxmlformats.org/officeDocument/2006/relationships/customXml" Target="../ink/ink86.xml"/><Relationship Id="rId3" Type="http://schemas.openxmlformats.org/officeDocument/2006/relationships/image" Target="../media/image24.png"/><Relationship Id="rId17" Type="http://schemas.openxmlformats.org/officeDocument/2006/relationships/customXml" Target="../ink/ink33.xml"/><Relationship Id="rId25" Type="http://schemas.openxmlformats.org/officeDocument/2006/relationships/customXml" Target="../ink/ink37.xml"/><Relationship Id="rId59" Type="http://schemas.openxmlformats.org/officeDocument/2006/relationships/customXml" Target="../ink/ink43.xml"/><Relationship Id="rId103" Type="http://schemas.openxmlformats.org/officeDocument/2006/relationships/customXml" Target="../ink/ink55.xml"/><Relationship Id="rId108" Type="http://schemas.openxmlformats.org/officeDocument/2006/relationships/image" Target="../media/image33.png"/><Relationship Id="rId116" Type="http://schemas.openxmlformats.org/officeDocument/2006/relationships/image" Target="../media/image36.png"/><Relationship Id="rId124" Type="http://schemas.openxmlformats.org/officeDocument/2006/relationships/image" Target="../media/image40.png"/><Relationship Id="rId129" Type="http://schemas.openxmlformats.org/officeDocument/2006/relationships/customXml" Target="../ink/ink68.xml"/><Relationship Id="rId137" Type="http://schemas.openxmlformats.org/officeDocument/2006/relationships/customXml" Target="../ink/ink72.xml"/><Relationship Id="rId158" Type="http://schemas.openxmlformats.org/officeDocument/2006/relationships/image" Target="../media/image56.png"/><Relationship Id="rId20" Type="http://schemas.openxmlformats.org/officeDocument/2006/relationships/image" Target="../media/image270.emf"/><Relationship Id="rId54" Type="http://schemas.openxmlformats.org/officeDocument/2006/relationships/image" Target="../media/image44.emf"/><Relationship Id="rId62" Type="http://schemas.openxmlformats.org/officeDocument/2006/relationships/customXml" Target="../ink/ink45.xml"/><Relationship Id="rId75" Type="http://schemas.openxmlformats.org/officeDocument/2006/relationships/image" Target="../media/image53.emf"/><Relationship Id="rId91" Type="http://schemas.openxmlformats.org/officeDocument/2006/relationships/image" Target="../media/image58.emf"/><Relationship Id="rId96" Type="http://schemas.openxmlformats.org/officeDocument/2006/relationships/image" Target="../media/image60.emf"/><Relationship Id="rId111" Type="http://schemas.openxmlformats.org/officeDocument/2006/relationships/customXml" Target="../ink/ink59.xml"/><Relationship Id="rId132" Type="http://schemas.openxmlformats.org/officeDocument/2006/relationships/image" Target="../media/image44.png"/><Relationship Id="rId140" Type="http://schemas.openxmlformats.org/officeDocument/2006/relationships/image" Target="../media/image48.png"/><Relationship Id="rId145" Type="http://schemas.openxmlformats.org/officeDocument/2006/relationships/customXml" Target="../ink/ink77.xml"/><Relationship Id="rId153" Type="http://schemas.openxmlformats.org/officeDocument/2006/relationships/customXml" Target="../ink/ink81.xml"/><Relationship Id="rId161" Type="http://schemas.openxmlformats.org/officeDocument/2006/relationships/customXml" Target="../ink/ink85.xml"/><Relationship Id="rId166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15" Type="http://schemas.openxmlformats.org/officeDocument/2006/relationships/customXml" Target="../ink/ink32.xml"/><Relationship Id="rId23" Type="http://schemas.openxmlformats.org/officeDocument/2006/relationships/customXml" Target="../ink/ink36.xml"/><Relationship Id="rId57" Type="http://schemas.openxmlformats.org/officeDocument/2006/relationships/customXml" Target="../ink/ink41.xml"/><Relationship Id="rId106" Type="http://schemas.openxmlformats.org/officeDocument/2006/relationships/image" Target="../media/image32.png"/><Relationship Id="rId114" Type="http://schemas.openxmlformats.org/officeDocument/2006/relationships/image" Target="../media/image280.png"/><Relationship Id="rId119" Type="http://schemas.openxmlformats.org/officeDocument/2006/relationships/customXml" Target="../ink/ink63.xml"/><Relationship Id="rId127" Type="http://schemas.openxmlformats.org/officeDocument/2006/relationships/customXml" Target="../ink/ink67.xml"/><Relationship Id="rId60" Type="http://schemas.openxmlformats.org/officeDocument/2006/relationships/customXml" Target="../ink/ink44.xml"/><Relationship Id="rId73" Type="http://schemas.openxmlformats.org/officeDocument/2006/relationships/image" Target="../media/image52.emf"/><Relationship Id="rId94" Type="http://schemas.openxmlformats.org/officeDocument/2006/relationships/customXml" Target="../ink/ink49.xml"/><Relationship Id="rId99" Type="http://schemas.openxmlformats.org/officeDocument/2006/relationships/customXml" Target="../ink/ink52.xml"/><Relationship Id="rId101" Type="http://schemas.openxmlformats.org/officeDocument/2006/relationships/image" Target="../media/image30.png"/><Relationship Id="rId122" Type="http://schemas.openxmlformats.org/officeDocument/2006/relationships/image" Target="../media/image39.png"/><Relationship Id="rId130" Type="http://schemas.openxmlformats.org/officeDocument/2006/relationships/image" Target="../media/image43.png"/><Relationship Id="rId135" Type="http://schemas.openxmlformats.org/officeDocument/2006/relationships/customXml" Target="../ink/ink71.xml"/><Relationship Id="rId143" Type="http://schemas.openxmlformats.org/officeDocument/2006/relationships/customXml" Target="../ink/ink76.xml"/><Relationship Id="rId148" Type="http://schemas.openxmlformats.org/officeDocument/2006/relationships/image" Target="../media/image51.png"/><Relationship Id="rId151" Type="http://schemas.openxmlformats.org/officeDocument/2006/relationships/customXml" Target="../ink/ink80.xml"/><Relationship Id="rId156" Type="http://schemas.openxmlformats.org/officeDocument/2006/relationships/image" Target="../media/image55.png"/><Relationship Id="rId164" Type="http://schemas.openxmlformats.org/officeDocument/2006/relationships/image" Target="../media/image59.png"/><Relationship Id="rId4" Type="http://schemas.openxmlformats.org/officeDocument/2006/relationships/image" Target="../media/image25.png"/><Relationship Id="rId18" Type="http://schemas.openxmlformats.org/officeDocument/2006/relationships/image" Target="../media/image260.emf"/><Relationship Id="rId109" Type="http://schemas.openxmlformats.org/officeDocument/2006/relationships/customXml" Target="../ink/ink58.xml"/><Relationship Id="rId34" Type="http://schemas.openxmlformats.org/officeDocument/2006/relationships/image" Target="../media/image34.emf"/><Relationship Id="rId55" Type="http://schemas.openxmlformats.org/officeDocument/2006/relationships/customXml" Target="../ink/ink40.xml"/><Relationship Id="rId76" Type="http://schemas.openxmlformats.org/officeDocument/2006/relationships/customXml" Target="../ink/ink47.xml"/><Relationship Id="rId97" Type="http://schemas.openxmlformats.org/officeDocument/2006/relationships/customXml" Target="../ink/ink51.xml"/><Relationship Id="rId104" Type="http://schemas.openxmlformats.org/officeDocument/2006/relationships/image" Target="../media/image31.png"/><Relationship Id="rId120" Type="http://schemas.openxmlformats.org/officeDocument/2006/relationships/image" Target="../media/image38.png"/><Relationship Id="rId125" Type="http://schemas.openxmlformats.org/officeDocument/2006/relationships/customXml" Target="../ink/ink66.xml"/><Relationship Id="rId141" Type="http://schemas.openxmlformats.org/officeDocument/2006/relationships/customXml" Target="../ink/ink74.xml"/><Relationship Id="rId146" Type="http://schemas.openxmlformats.org/officeDocument/2006/relationships/image" Target="../media/image50.png"/><Relationship Id="rId92" Type="http://schemas.openxmlformats.org/officeDocument/2006/relationships/customXml" Target="../ink/ink48.xml"/><Relationship Id="rId162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developers.google.com/speed/webp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3" Type="http://schemas.openxmlformats.org/officeDocument/2006/relationships/customXml" Target="../ink/ink88.xml"/><Relationship Id="rId7" Type="http://schemas.openxmlformats.org/officeDocument/2006/relationships/customXml" Target="../ink/ink90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emf"/><Relationship Id="rId5" Type="http://schemas.openxmlformats.org/officeDocument/2006/relationships/customXml" Target="../ink/ink89.xml"/><Relationship Id="rId10" Type="http://schemas.openxmlformats.org/officeDocument/2006/relationships/image" Target="../media/image64.emf"/><Relationship Id="rId4" Type="http://schemas.openxmlformats.org/officeDocument/2006/relationships/image" Target="../media/image610.emf"/><Relationship Id="rId9" Type="http://schemas.openxmlformats.org/officeDocument/2006/relationships/customXml" Target="../ink/ink9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b-nswers.com/images/picture.gif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customXml" Target="../ink/ink94.xml"/><Relationship Id="rId13" Type="http://schemas.openxmlformats.org/officeDocument/2006/relationships/image" Target="../media/image531.png"/><Relationship Id="rId3" Type="http://schemas.openxmlformats.org/officeDocument/2006/relationships/image" Target="../media/image67.png"/><Relationship Id="rId7" Type="http://schemas.openxmlformats.org/officeDocument/2006/relationships/image" Target="../media/image500.png"/><Relationship Id="rId12" Type="http://schemas.openxmlformats.org/officeDocument/2006/relationships/customXml" Target="../ink/ink96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93.xml"/><Relationship Id="rId11" Type="http://schemas.openxmlformats.org/officeDocument/2006/relationships/image" Target="../media/image521.png"/><Relationship Id="rId5" Type="http://schemas.openxmlformats.org/officeDocument/2006/relationships/image" Target="../media/image490.png"/><Relationship Id="rId15" Type="http://schemas.openxmlformats.org/officeDocument/2006/relationships/image" Target="../media/image540.png"/><Relationship Id="rId10" Type="http://schemas.openxmlformats.org/officeDocument/2006/relationships/customXml" Target="../ink/ink95.xml"/><Relationship Id="rId4" Type="http://schemas.openxmlformats.org/officeDocument/2006/relationships/customXml" Target="../ink/ink92.xml"/><Relationship Id="rId9" Type="http://schemas.openxmlformats.org/officeDocument/2006/relationships/image" Target="../media/image510.png"/><Relationship Id="rId14" Type="http://schemas.openxmlformats.org/officeDocument/2006/relationships/customXml" Target="../ink/ink9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0.png"/><Relationship Id="rId4" Type="http://schemas.openxmlformats.org/officeDocument/2006/relationships/customXml" Target="../ink/ink9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emf"/><Relationship Id="rId3" Type="http://schemas.openxmlformats.org/officeDocument/2006/relationships/notesSlide" Target="../notesSlides/notesSlide31.xml"/><Relationship Id="rId7" Type="http://schemas.openxmlformats.org/officeDocument/2006/relationships/customXml" Target="../ink/ink99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1.png"/><Relationship Id="rId5" Type="http://schemas.openxmlformats.org/officeDocument/2006/relationships/image" Target="../media/image70.wmf"/><Relationship Id="rId4" Type="http://schemas.openxmlformats.org/officeDocument/2006/relationships/oleObject" Target="../embeddings/oleObject1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62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01.xml"/><Relationship Id="rId5" Type="http://schemas.openxmlformats.org/officeDocument/2006/relationships/image" Target="../media/image480.png"/><Relationship Id="rId4" Type="http://schemas.openxmlformats.org/officeDocument/2006/relationships/customXml" Target="../ink/ink10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4.xml"/><Relationship Id="rId13" Type="http://schemas.openxmlformats.org/officeDocument/2006/relationships/image" Target="../media/image79.emf"/><Relationship Id="rId18" Type="http://schemas.openxmlformats.org/officeDocument/2006/relationships/customXml" Target="../ink/ink109.xml"/><Relationship Id="rId26" Type="http://schemas.openxmlformats.org/officeDocument/2006/relationships/image" Target="../media/image662.png"/><Relationship Id="rId3" Type="http://schemas.openxmlformats.org/officeDocument/2006/relationships/image" Target="../media/image75.png"/><Relationship Id="rId21" Type="http://schemas.openxmlformats.org/officeDocument/2006/relationships/customXml" Target="../ink/ink111.xml"/><Relationship Id="rId34" Type="http://schemas.openxmlformats.org/officeDocument/2006/relationships/image" Target="../media/image70.png"/><Relationship Id="rId7" Type="http://schemas.openxmlformats.org/officeDocument/2006/relationships/image" Target="../media/image76.emf"/><Relationship Id="rId12" Type="http://schemas.openxmlformats.org/officeDocument/2006/relationships/customXml" Target="../ink/ink106.xml"/><Relationship Id="rId17" Type="http://schemas.openxmlformats.org/officeDocument/2006/relationships/image" Target="../media/image81.emf"/><Relationship Id="rId25" Type="http://schemas.openxmlformats.org/officeDocument/2006/relationships/customXml" Target="../ink/ink113.xml"/><Relationship Id="rId33" Type="http://schemas.openxmlformats.org/officeDocument/2006/relationships/customXml" Target="../ink/ink117.xml"/><Relationship Id="rId38" Type="http://schemas.openxmlformats.org/officeDocument/2006/relationships/image" Target="../media/image721.png"/><Relationship Id="rId2" Type="http://schemas.openxmlformats.org/officeDocument/2006/relationships/notesSlide" Target="../notesSlides/notesSlide35.xml"/><Relationship Id="rId16" Type="http://schemas.openxmlformats.org/officeDocument/2006/relationships/customXml" Target="../ink/ink108.xml"/><Relationship Id="rId20" Type="http://schemas.openxmlformats.org/officeDocument/2006/relationships/customXml" Target="../ink/ink110.xml"/><Relationship Id="rId29" Type="http://schemas.openxmlformats.org/officeDocument/2006/relationships/customXml" Target="../ink/ink11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03.xml"/><Relationship Id="rId11" Type="http://schemas.openxmlformats.org/officeDocument/2006/relationships/image" Target="../media/image78.emf"/><Relationship Id="rId24" Type="http://schemas.openxmlformats.org/officeDocument/2006/relationships/image" Target="../media/image530.png"/><Relationship Id="rId32" Type="http://schemas.openxmlformats.org/officeDocument/2006/relationships/image" Target="../media/image690.png"/><Relationship Id="rId37" Type="http://schemas.openxmlformats.org/officeDocument/2006/relationships/customXml" Target="../ink/ink119.xml"/><Relationship Id="rId5" Type="http://schemas.openxmlformats.org/officeDocument/2006/relationships/image" Target="../media/image75.emf"/><Relationship Id="rId15" Type="http://schemas.openxmlformats.org/officeDocument/2006/relationships/image" Target="../media/image80.emf"/><Relationship Id="rId23" Type="http://schemas.openxmlformats.org/officeDocument/2006/relationships/customXml" Target="../ink/ink112.xml"/><Relationship Id="rId28" Type="http://schemas.openxmlformats.org/officeDocument/2006/relationships/image" Target="../media/image670.png"/><Relationship Id="rId36" Type="http://schemas.openxmlformats.org/officeDocument/2006/relationships/image" Target="../media/image711.png"/><Relationship Id="rId10" Type="http://schemas.openxmlformats.org/officeDocument/2006/relationships/customXml" Target="../ink/ink105.xml"/><Relationship Id="rId19" Type="http://schemas.openxmlformats.org/officeDocument/2006/relationships/image" Target="../media/image82.emf"/><Relationship Id="rId31" Type="http://schemas.openxmlformats.org/officeDocument/2006/relationships/customXml" Target="../ink/ink116.xml"/><Relationship Id="rId4" Type="http://schemas.openxmlformats.org/officeDocument/2006/relationships/customXml" Target="../ink/ink102.xml"/><Relationship Id="rId9" Type="http://schemas.openxmlformats.org/officeDocument/2006/relationships/image" Target="../media/image77.emf"/><Relationship Id="rId14" Type="http://schemas.openxmlformats.org/officeDocument/2006/relationships/customXml" Target="../ink/ink107.xml"/><Relationship Id="rId22" Type="http://schemas.openxmlformats.org/officeDocument/2006/relationships/image" Target="../media/image520.png"/><Relationship Id="rId27" Type="http://schemas.openxmlformats.org/officeDocument/2006/relationships/customXml" Target="../ink/ink114.xml"/><Relationship Id="rId30" Type="http://schemas.openxmlformats.org/officeDocument/2006/relationships/image" Target="../media/image680.png"/><Relationship Id="rId35" Type="http://schemas.openxmlformats.org/officeDocument/2006/relationships/customXml" Target="../ink/ink1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" Target="slide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2.xml"/><Relationship Id="rId3" Type="http://schemas.openxmlformats.org/officeDocument/2006/relationships/image" Target="../media/image76.png"/><Relationship Id="rId7" Type="http://schemas.openxmlformats.org/officeDocument/2006/relationships/image" Target="../media/image65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21.xml"/><Relationship Id="rId5" Type="http://schemas.openxmlformats.org/officeDocument/2006/relationships/image" Target="../media/image640.png"/><Relationship Id="rId4" Type="http://schemas.openxmlformats.org/officeDocument/2006/relationships/customXml" Target="../ink/ink120.xml"/><Relationship Id="rId9" Type="http://schemas.openxmlformats.org/officeDocument/2006/relationships/image" Target="../media/image66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1.png"/><Relationship Id="rId3" Type="http://schemas.openxmlformats.org/officeDocument/2006/relationships/image" Target="../media/image77.png"/><Relationship Id="rId7" Type="http://schemas.openxmlformats.org/officeDocument/2006/relationships/customXml" Target="../ink/ink124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0.png"/><Relationship Id="rId5" Type="http://schemas.openxmlformats.org/officeDocument/2006/relationships/customXml" Target="../ink/ink123.xml"/><Relationship Id="rId4" Type="http://schemas.openxmlformats.org/officeDocument/2006/relationships/image" Target="../media/image7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72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26.xml"/><Relationship Id="rId5" Type="http://schemas.openxmlformats.org/officeDocument/2006/relationships/image" Target="../media/image710.png"/><Relationship Id="rId4" Type="http://schemas.openxmlformats.org/officeDocument/2006/relationships/customXml" Target="../ink/ink12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emf"/><Relationship Id="rId13" Type="http://schemas.openxmlformats.org/officeDocument/2006/relationships/customXml" Target="../ink/ink131.xml"/><Relationship Id="rId18" Type="http://schemas.openxmlformats.org/officeDocument/2006/relationships/image" Target="../media/image100.emf"/><Relationship Id="rId26" Type="http://schemas.openxmlformats.org/officeDocument/2006/relationships/image" Target="../media/image104.emf"/><Relationship Id="rId3" Type="http://schemas.openxmlformats.org/officeDocument/2006/relationships/image" Target="../media/image82.png"/><Relationship Id="rId21" Type="http://schemas.openxmlformats.org/officeDocument/2006/relationships/customXml" Target="../ink/ink135.xml"/><Relationship Id="rId7" Type="http://schemas.openxmlformats.org/officeDocument/2006/relationships/customXml" Target="../ink/ink128.xml"/><Relationship Id="rId12" Type="http://schemas.openxmlformats.org/officeDocument/2006/relationships/image" Target="../media/image97.emf"/><Relationship Id="rId17" Type="http://schemas.openxmlformats.org/officeDocument/2006/relationships/customXml" Target="../ink/ink133.xml"/><Relationship Id="rId25" Type="http://schemas.openxmlformats.org/officeDocument/2006/relationships/customXml" Target="../ink/ink137.xml"/><Relationship Id="rId2" Type="http://schemas.openxmlformats.org/officeDocument/2006/relationships/notesSlide" Target="../notesSlides/notesSlide44.xml"/><Relationship Id="rId16" Type="http://schemas.openxmlformats.org/officeDocument/2006/relationships/image" Target="../media/image99.emf"/><Relationship Id="rId20" Type="http://schemas.openxmlformats.org/officeDocument/2006/relationships/image" Target="../media/image101.emf"/><Relationship Id="rId29" Type="http://schemas.openxmlformats.org/officeDocument/2006/relationships/customXml" Target="../ink/ink1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emf"/><Relationship Id="rId11" Type="http://schemas.openxmlformats.org/officeDocument/2006/relationships/customXml" Target="../ink/ink130.xml"/><Relationship Id="rId24" Type="http://schemas.openxmlformats.org/officeDocument/2006/relationships/image" Target="../media/image103.emf"/><Relationship Id="rId32" Type="http://schemas.openxmlformats.org/officeDocument/2006/relationships/image" Target="../media/image620.png"/><Relationship Id="rId5" Type="http://schemas.openxmlformats.org/officeDocument/2006/relationships/customXml" Target="../ink/ink127.xml"/><Relationship Id="rId15" Type="http://schemas.openxmlformats.org/officeDocument/2006/relationships/customXml" Target="../ink/ink132.xml"/><Relationship Id="rId23" Type="http://schemas.openxmlformats.org/officeDocument/2006/relationships/customXml" Target="../ink/ink136.xml"/><Relationship Id="rId28" Type="http://schemas.openxmlformats.org/officeDocument/2006/relationships/image" Target="../media/image105.emf"/><Relationship Id="rId10" Type="http://schemas.openxmlformats.org/officeDocument/2006/relationships/image" Target="../media/image96.emf"/><Relationship Id="rId19" Type="http://schemas.openxmlformats.org/officeDocument/2006/relationships/customXml" Target="../ink/ink134.xml"/><Relationship Id="rId31" Type="http://schemas.openxmlformats.org/officeDocument/2006/relationships/customXml" Target="../ink/ink140.xml"/><Relationship Id="rId4" Type="http://schemas.openxmlformats.org/officeDocument/2006/relationships/image" Target="../media/image83.png"/><Relationship Id="rId9" Type="http://schemas.openxmlformats.org/officeDocument/2006/relationships/customXml" Target="../ink/ink129.xml"/><Relationship Id="rId14" Type="http://schemas.openxmlformats.org/officeDocument/2006/relationships/image" Target="../media/image98.emf"/><Relationship Id="rId22" Type="http://schemas.openxmlformats.org/officeDocument/2006/relationships/image" Target="../media/image102.emf"/><Relationship Id="rId27" Type="http://schemas.openxmlformats.org/officeDocument/2006/relationships/customXml" Target="../ink/ink138.xml"/><Relationship Id="rId30" Type="http://schemas.openxmlformats.org/officeDocument/2006/relationships/image" Target="../media/image106.e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3.xml"/><Relationship Id="rId3" Type="http://schemas.openxmlformats.org/officeDocument/2006/relationships/image" Target="../media/image84.png"/><Relationship Id="rId7" Type="http://schemas.openxmlformats.org/officeDocument/2006/relationships/image" Target="../media/image78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42.xml"/><Relationship Id="rId11" Type="http://schemas.openxmlformats.org/officeDocument/2006/relationships/image" Target="../media/image111.emf"/><Relationship Id="rId5" Type="http://schemas.openxmlformats.org/officeDocument/2006/relationships/image" Target="../media/image770.png"/><Relationship Id="rId10" Type="http://schemas.openxmlformats.org/officeDocument/2006/relationships/customXml" Target="../ink/ink144.xml"/><Relationship Id="rId4" Type="http://schemas.openxmlformats.org/officeDocument/2006/relationships/customXml" Target="../ink/ink141.xml"/><Relationship Id="rId9" Type="http://schemas.openxmlformats.org/officeDocument/2006/relationships/image" Target="../media/image79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4.png"/><Relationship Id="rId4" Type="http://schemas.openxmlformats.org/officeDocument/2006/relationships/customXml" Target="../ink/ink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" Target="slide1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emf"/><Relationship Id="rId13" Type="http://schemas.openxmlformats.org/officeDocument/2006/relationships/customXml" Target="../ink/ink150.xml"/><Relationship Id="rId18" Type="http://schemas.openxmlformats.org/officeDocument/2006/relationships/image" Target="../media/image870.emf"/><Relationship Id="rId26" Type="http://schemas.openxmlformats.org/officeDocument/2006/relationships/image" Target="../media/image590.emf"/><Relationship Id="rId39" Type="http://schemas.openxmlformats.org/officeDocument/2006/relationships/customXml" Target="../ink/ink163.xml"/><Relationship Id="rId3" Type="http://schemas.openxmlformats.org/officeDocument/2006/relationships/customXml" Target="../ink/ink145.xml"/><Relationship Id="rId21" Type="http://schemas.openxmlformats.org/officeDocument/2006/relationships/customXml" Target="../ink/ink154.xml"/><Relationship Id="rId34" Type="http://schemas.openxmlformats.org/officeDocument/2006/relationships/image" Target="../media/image93.emf"/><Relationship Id="rId42" Type="http://schemas.openxmlformats.org/officeDocument/2006/relationships/image" Target="../media/image811.png"/><Relationship Id="rId7" Type="http://schemas.openxmlformats.org/officeDocument/2006/relationships/customXml" Target="../ink/ink147.xml"/><Relationship Id="rId12" Type="http://schemas.openxmlformats.org/officeDocument/2006/relationships/image" Target="../media/image117.emf"/><Relationship Id="rId17" Type="http://schemas.openxmlformats.org/officeDocument/2006/relationships/customXml" Target="../ink/ink152.xml"/><Relationship Id="rId25" Type="http://schemas.openxmlformats.org/officeDocument/2006/relationships/customXml" Target="../ink/ink156.xml"/><Relationship Id="rId33" Type="http://schemas.openxmlformats.org/officeDocument/2006/relationships/customXml" Target="../ink/ink160.xml"/><Relationship Id="rId38" Type="http://schemas.openxmlformats.org/officeDocument/2006/relationships/image" Target="../media/image109.emf"/><Relationship Id="rId46" Type="http://schemas.openxmlformats.org/officeDocument/2006/relationships/image" Target="../media/image87.png"/><Relationship Id="rId2" Type="http://schemas.openxmlformats.org/officeDocument/2006/relationships/image" Target="../media/image85.png"/><Relationship Id="rId16" Type="http://schemas.openxmlformats.org/officeDocument/2006/relationships/image" Target="../media/image83.emf"/><Relationship Id="rId20" Type="http://schemas.openxmlformats.org/officeDocument/2006/relationships/image" Target="../media/image88.emf"/><Relationship Id="rId29" Type="http://schemas.openxmlformats.org/officeDocument/2006/relationships/customXml" Target="../ink/ink158.xml"/><Relationship Id="rId41" Type="http://schemas.openxmlformats.org/officeDocument/2006/relationships/customXml" Target="../ink/ink1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emf"/><Relationship Id="rId11" Type="http://schemas.openxmlformats.org/officeDocument/2006/relationships/customXml" Target="../ink/ink149.xml"/><Relationship Id="rId24" Type="http://schemas.openxmlformats.org/officeDocument/2006/relationships/image" Target="../media/image580.emf"/><Relationship Id="rId32" Type="http://schemas.openxmlformats.org/officeDocument/2006/relationships/image" Target="../media/image92.emf"/><Relationship Id="rId37" Type="http://schemas.openxmlformats.org/officeDocument/2006/relationships/customXml" Target="../ink/ink162.xml"/><Relationship Id="rId40" Type="http://schemas.openxmlformats.org/officeDocument/2006/relationships/image" Target="../media/image112.emf"/><Relationship Id="rId45" Type="http://schemas.openxmlformats.org/officeDocument/2006/relationships/customXml" Target="../ink/ink166.xml"/><Relationship Id="rId5" Type="http://schemas.openxmlformats.org/officeDocument/2006/relationships/customXml" Target="../ink/ink146.xml"/><Relationship Id="rId15" Type="http://schemas.openxmlformats.org/officeDocument/2006/relationships/customXml" Target="../ink/ink151.xml"/><Relationship Id="rId23" Type="http://schemas.openxmlformats.org/officeDocument/2006/relationships/customXml" Target="../ink/ink155.xml"/><Relationship Id="rId28" Type="http://schemas.openxmlformats.org/officeDocument/2006/relationships/image" Target="../media/image90.emf"/><Relationship Id="rId36" Type="http://schemas.openxmlformats.org/officeDocument/2006/relationships/image" Target="../media/image107.emf"/><Relationship Id="rId10" Type="http://schemas.openxmlformats.org/officeDocument/2006/relationships/image" Target="../media/image116.emf"/><Relationship Id="rId19" Type="http://schemas.openxmlformats.org/officeDocument/2006/relationships/customXml" Target="../ink/ink153.xml"/><Relationship Id="rId31" Type="http://schemas.openxmlformats.org/officeDocument/2006/relationships/customXml" Target="../ink/ink159.xml"/><Relationship Id="rId44" Type="http://schemas.openxmlformats.org/officeDocument/2006/relationships/image" Target="../media/image86.png"/><Relationship Id="rId4" Type="http://schemas.openxmlformats.org/officeDocument/2006/relationships/image" Target="../media/image113.emf"/><Relationship Id="rId9" Type="http://schemas.openxmlformats.org/officeDocument/2006/relationships/customXml" Target="../ink/ink148.xml"/><Relationship Id="rId14" Type="http://schemas.openxmlformats.org/officeDocument/2006/relationships/image" Target="../media/image118.emf"/><Relationship Id="rId22" Type="http://schemas.openxmlformats.org/officeDocument/2006/relationships/image" Target="../media/image89.emf"/><Relationship Id="rId27" Type="http://schemas.openxmlformats.org/officeDocument/2006/relationships/customXml" Target="../ink/ink157.xml"/><Relationship Id="rId30" Type="http://schemas.openxmlformats.org/officeDocument/2006/relationships/image" Target="../media/image91.emf"/><Relationship Id="rId35" Type="http://schemas.openxmlformats.org/officeDocument/2006/relationships/customXml" Target="../ink/ink161.xml"/><Relationship Id="rId43" Type="http://schemas.openxmlformats.org/officeDocument/2006/relationships/customXml" Target="../ink/ink16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" Target="slide1.xml"/></Relationships>
</file>

<file path=ppt/slides/_rels/slide5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72.xml"/><Relationship Id="rId18" Type="http://schemas.openxmlformats.org/officeDocument/2006/relationships/image" Target="../media/image910.emf"/><Relationship Id="rId26" Type="http://schemas.openxmlformats.org/officeDocument/2006/relationships/image" Target="../media/image1120.emf"/><Relationship Id="rId39" Type="http://schemas.openxmlformats.org/officeDocument/2006/relationships/customXml" Target="../ink/ink184.xml"/><Relationship Id="rId21" Type="http://schemas.openxmlformats.org/officeDocument/2006/relationships/customXml" Target="../ink/ink176.xml"/><Relationship Id="rId34" Type="http://schemas.openxmlformats.org/officeDocument/2006/relationships/image" Target="../media/image129.emf"/><Relationship Id="rId42" Type="http://schemas.openxmlformats.org/officeDocument/2006/relationships/image" Target="../media/image132.emf"/><Relationship Id="rId47" Type="http://schemas.openxmlformats.org/officeDocument/2006/relationships/customXml" Target="../ink/ink188.xml"/><Relationship Id="rId50" Type="http://schemas.openxmlformats.org/officeDocument/2006/relationships/image" Target="../media/image136.emf"/><Relationship Id="rId55" Type="http://schemas.openxmlformats.org/officeDocument/2006/relationships/customXml" Target="../ink/ink192.xml"/><Relationship Id="rId63" Type="http://schemas.openxmlformats.org/officeDocument/2006/relationships/customXml" Target="../ink/ink196.xml"/><Relationship Id="rId68" Type="http://schemas.openxmlformats.org/officeDocument/2006/relationships/image" Target="../media/image90.png"/><Relationship Id="rId7" Type="http://schemas.openxmlformats.org/officeDocument/2006/relationships/customXml" Target="../ink/ink169.xml"/><Relationship Id="rId2" Type="http://schemas.openxmlformats.org/officeDocument/2006/relationships/image" Target="../media/image88.png"/><Relationship Id="rId16" Type="http://schemas.openxmlformats.org/officeDocument/2006/relationships/image" Target="../media/image126.emf"/><Relationship Id="rId20" Type="http://schemas.openxmlformats.org/officeDocument/2006/relationships/image" Target="../media/image920.emf"/><Relationship Id="rId41" Type="http://schemas.openxmlformats.org/officeDocument/2006/relationships/customXml" Target="../ink/ink185.xml"/><Relationship Id="rId54" Type="http://schemas.openxmlformats.org/officeDocument/2006/relationships/image" Target="../media/image831.png"/><Relationship Id="rId62" Type="http://schemas.openxmlformats.org/officeDocument/2006/relationships/image" Target="../media/image8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emf"/><Relationship Id="rId11" Type="http://schemas.openxmlformats.org/officeDocument/2006/relationships/customXml" Target="../ink/ink171.xml"/><Relationship Id="rId24" Type="http://schemas.openxmlformats.org/officeDocument/2006/relationships/image" Target="../media/image1070.emf"/><Relationship Id="rId32" Type="http://schemas.openxmlformats.org/officeDocument/2006/relationships/image" Target="../media/image128.emf"/><Relationship Id="rId37" Type="http://schemas.openxmlformats.org/officeDocument/2006/relationships/customXml" Target="../ink/ink183.xml"/><Relationship Id="rId40" Type="http://schemas.openxmlformats.org/officeDocument/2006/relationships/image" Target="../media/image119.emf"/><Relationship Id="rId45" Type="http://schemas.openxmlformats.org/officeDocument/2006/relationships/customXml" Target="../ink/ink187.xml"/><Relationship Id="rId53" Type="http://schemas.openxmlformats.org/officeDocument/2006/relationships/customXml" Target="../ink/ink191.xml"/><Relationship Id="rId58" Type="http://schemas.openxmlformats.org/officeDocument/2006/relationships/image" Target="../media/image851.png"/><Relationship Id="rId66" Type="http://schemas.openxmlformats.org/officeDocument/2006/relationships/image" Target="../media/image89.png"/><Relationship Id="rId5" Type="http://schemas.openxmlformats.org/officeDocument/2006/relationships/customXml" Target="../ink/ink168.xml"/><Relationship Id="rId15" Type="http://schemas.openxmlformats.org/officeDocument/2006/relationships/customXml" Target="../ink/ink173.xml"/><Relationship Id="rId23" Type="http://schemas.openxmlformats.org/officeDocument/2006/relationships/customXml" Target="../ink/ink177.xml"/><Relationship Id="rId36" Type="http://schemas.openxmlformats.org/officeDocument/2006/relationships/image" Target="../media/image130.emf"/><Relationship Id="rId49" Type="http://schemas.openxmlformats.org/officeDocument/2006/relationships/customXml" Target="../ink/ink189.xml"/><Relationship Id="rId57" Type="http://schemas.openxmlformats.org/officeDocument/2006/relationships/customXml" Target="../ink/ink193.xml"/><Relationship Id="rId61" Type="http://schemas.openxmlformats.org/officeDocument/2006/relationships/customXml" Target="../ink/ink195.xml"/><Relationship Id="rId10" Type="http://schemas.openxmlformats.org/officeDocument/2006/relationships/image" Target="../media/image123.emf"/><Relationship Id="rId19" Type="http://schemas.openxmlformats.org/officeDocument/2006/relationships/customXml" Target="../ink/ink175.xml"/><Relationship Id="rId31" Type="http://schemas.openxmlformats.org/officeDocument/2006/relationships/customXml" Target="../ink/ink180.xml"/><Relationship Id="rId44" Type="http://schemas.openxmlformats.org/officeDocument/2006/relationships/image" Target="../media/image133.emf"/><Relationship Id="rId52" Type="http://schemas.openxmlformats.org/officeDocument/2006/relationships/image" Target="../media/image660.png"/><Relationship Id="rId60" Type="http://schemas.openxmlformats.org/officeDocument/2006/relationships/image" Target="../media/image861.png"/><Relationship Id="rId65" Type="http://schemas.openxmlformats.org/officeDocument/2006/relationships/customXml" Target="../ink/ink197.xml"/><Relationship Id="rId4" Type="http://schemas.openxmlformats.org/officeDocument/2006/relationships/image" Target="../media/image120.emf"/><Relationship Id="rId9" Type="http://schemas.openxmlformats.org/officeDocument/2006/relationships/customXml" Target="../ink/ink170.xml"/><Relationship Id="rId14" Type="http://schemas.openxmlformats.org/officeDocument/2006/relationships/image" Target="../media/image125.emf"/><Relationship Id="rId22" Type="http://schemas.openxmlformats.org/officeDocument/2006/relationships/image" Target="../media/image930.emf"/><Relationship Id="rId27" Type="http://schemas.openxmlformats.org/officeDocument/2006/relationships/customXml" Target="../ink/ink179.xml"/><Relationship Id="rId30" Type="http://schemas.openxmlformats.org/officeDocument/2006/relationships/image" Target="../media/image127.emf"/><Relationship Id="rId35" Type="http://schemas.openxmlformats.org/officeDocument/2006/relationships/customXml" Target="../ink/ink182.xml"/><Relationship Id="rId43" Type="http://schemas.openxmlformats.org/officeDocument/2006/relationships/customXml" Target="../ink/ink186.xml"/><Relationship Id="rId48" Type="http://schemas.openxmlformats.org/officeDocument/2006/relationships/image" Target="../media/image135.emf"/><Relationship Id="rId56" Type="http://schemas.openxmlformats.org/officeDocument/2006/relationships/image" Target="../media/image841.png"/><Relationship Id="rId64" Type="http://schemas.openxmlformats.org/officeDocument/2006/relationships/image" Target="../media/image880.png"/><Relationship Id="rId8" Type="http://schemas.openxmlformats.org/officeDocument/2006/relationships/image" Target="../media/image122.emf"/><Relationship Id="rId51" Type="http://schemas.openxmlformats.org/officeDocument/2006/relationships/customXml" Target="../ink/ink190.xml"/><Relationship Id="rId3" Type="http://schemas.openxmlformats.org/officeDocument/2006/relationships/customXml" Target="../ink/ink167.xml"/><Relationship Id="rId12" Type="http://schemas.openxmlformats.org/officeDocument/2006/relationships/image" Target="../media/image124.emf"/><Relationship Id="rId17" Type="http://schemas.openxmlformats.org/officeDocument/2006/relationships/customXml" Target="../ink/ink174.xml"/><Relationship Id="rId25" Type="http://schemas.openxmlformats.org/officeDocument/2006/relationships/customXml" Target="../ink/ink178.xml"/><Relationship Id="rId33" Type="http://schemas.openxmlformats.org/officeDocument/2006/relationships/customXml" Target="../ink/ink181.xml"/><Relationship Id="rId38" Type="http://schemas.openxmlformats.org/officeDocument/2006/relationships/image" Target="../media/image131.emf"/><Relationship Id="rId46" Type="http://schemas.openxmlformats.org/officeDocument/2006/relationships/image" Target="../media/image134.emf"/><Relationship Id="rId59" Type="http://schemas.openxmlformats.org/officeDocument/2006/relationships/customXml" Target="../ink/ink194.xml"/><Relationship Id="rId67" Type="http://schemas.openxmlformats.org/officeDocument/2006/relationships/customXml" Target="../ink/ink19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gimp.org/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lr.com/x/" TargetMode="External"/><Relationship Id="rId2" Type="http://schemas.openxmlformats.org/officeDocument/2006/relationships/hyperlink" Target="https://www.gimp.org/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1.png"/><Relationship Id="rId4" Type="http://schemas.openxmlformats.org/officeDocument/2006/relationships/slide" Target="slide1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emf"/><Relationship Id="rId13" Type="http://schemas.openxmlformats.org/officeDocument/2006/relationships/customXml" Target="../ink/ink203.xml"/><Relationship Id="rId18" Type="http://schemas.openxmlformats.org/officeDocument/2006/relationships/image" Target="../media/image145.emf"/><Relationship Id="rId26" Type="http://schemas.openxmlformats.org/officeDocument/2006/relationships/image" Target="../media/image810.png"/><Relationship Id="rId3" Type="http://schemas.openxmlformats.org/officeDocument/2006/relationships/image" Target="../media/image92.png"/><Relationship Id="rId21" Type="http://schemas.openxmlformats.org/officeDocument/2006/relationships/customXml" Target="../ink/ink207.xml"/><Relationship Id="rId34" Type="http://schemas.openxmlformats.org/officeDocument/2006/relationships/image" Target="../media/image850.png"/><Relationship Id="rId7" Type="http://schemas.openxmlformats.org/officeDocument/2006/relationships/customXml" Target="../ink/ink200.xml"/><Relationship Id="rId12" Type="http://schemas.openxmlformats.org/officeDocument/2006/relationships/image" Target="../media/image142.emf"/><Relationship Id="rId17" Type="http://schemas.openxmlformats.org/officeDocument/2006/relationships/customXml" Target="../ink/ink205.xml"/><Relationship Id="rId25" Type="http://schemas.openxmlformats.org/officeDocument/2006/relationships/customXml" Target="../ink/ink209.xml"/><Relationship Id="rId33" Type="http://schemas.openxmlformats.org/officeDocument/2006/relationships/customXml" Target="../ink/ink213.xml"/><Relationship Id="rId38" Type="http://schemas.openxmlformats.org/officeDocument/2006/relationships/image" Target="../media/image920.png"/><Relationship Id="rId2" Type="http://schemas.openxmlformats.org/officeDocument/2006/relationships/notesSlide" Target="../notesSlides/notesSlide48.xml"/><Relationship Id="rId16" Type="http://schemas.openxmlformats.org/officeDocument/2006/relationships/image" Target="../media/image144.emf"/><Relationship Id="rId20" Type="http://schemas.openxmlformats.org/officeDocument/2006/relationships/image" Target="../media/image146.emf"/><Relationship Id="rId29" Type="http://schemas.openxmlformats.org/officeDocument/2006/relationships/customXml" Target="../ink/ink2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emf"/><Relationship Id="rId11" Type="http://schemas.openxmlformats.org/officeDocument/2006/relationships/customXml" Target="../ink/ink202.xml"/><Relationship Id="rId24" Type="http://schemas.openxmlformats.org/officeDocument/2006/relationships/image" Target="../media/image800.png"/><Relationship Id="rId32" Type="http://schemas.openxmlformats.org/officeDocument/2006/relationships/image" Target="../media/image840.png"/><Relationship Id="rId37" Type="http://schemas.openxmlformats.org/officeDocument/2006/relationships/customXml" Target="../ink/ink215.xml"/><Relationship Id="rId5" Type="http://schemas.openxmlformats.org/officeDocument/2006/relationships/customXml" Target="../ink/ink199.xml"/><Relationship Id="rId15" Type="http://schemas.openxmlformats.org/officeDocument/2006/relationships/customXml" Target="../ink/ink204.xml"/><Relationship Id="rId23" Type="http://schemas.openxmlformats.org/officeDocument/2006/relationships/customXml" Target="../ink/ink208.xml"/><Relationship Id="rId28" Type="http://schemas.openxmlformats.org/officeDocument/2006/relationships/image" Target="../media/image820.png"/><Relationship Id="rId36" Type="http://schemas.openxmlformats.org/officeDocument/2006/relationships/image" Target="../media/image860.png"/><Relationship Id="rId10" Type="http://schemas.openxmlformats.org/officeDocument/2006/relationships/image" Target="../media/image141.emf"/><Relationship Id="rId19" Type="http://schemas.openxmlformats.org/officeDocument/2006/relationships/customXml" Target="../ink/ink206.xml"/><Relationship Id="rId31" Type="http://schemas.openxmlformats.org/officeDocument/2006/relationships/customXml" Target="../ink/ink212.xml"/><Relationship Id="rId4" Type="http://schemas.openxmlformats.org/officeDocument/2006/relationships/image" Target="../media/image93.png"/><Relationship Id="rId9" Type="http://schemas.openxmlformats.org/officeDocument/2006/relationships/customXml" Target="../ink/ink201.xml"/><Relationship Id="rId14" Type="http://schemas.openxmlformats.org/officeDocument/2006/relationships/image" Target="../media/image143.emf"/><Relationship Id="rId22" Type="http://schemas.openxmlformats.org/officeDocument/2006/relationships/image" Target="../media/image147.emf"/><Relationship Id="rId27" Type="http://schemas.openxmlformats.org/officeDocument/2006/relationships/customXml" Target="../ink/ink210.xml"/><Relationship Id="rId30" Type="http://schemas.openxmlformats.org/officeDocument/2006/relationships/image" Target="../media/image830.png"/><Relationship Id="rId35" Type="http://schemas.openxmlformats.org/officeDocument/2006/relationships/customXml" Target="../ink/ink2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customXml" Target="../ink/ink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customXml" Target="../ink/ink3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1.png"/><Relationship Id="rId4" Type="http://schemas.openxmlformats.org/officeDocument/2006/relationships/slide" Target="slide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ustomXml" Target="../ink/ink216.xm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emf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emf"/><Relationship Id="rId13" Type="http://schemas.openxmlformats.org/officeDocument/2006/relationships/customXml" Target="../ink/ink221.xml"/><Relationship Id="rId18" Type="http://schemas.openxmlformats.org/officeDocument/2006/relationships/image" Target="../media/image157.emf"/><Relationship Id="rId26" Type="http://schemas.openxmlformats.org/officeDocument/2006/relationships/image" Target="../media/image161.emf"/><Relationship Id="rId3" Type="http://schemas.openxmlformats.org/officeDocument/2006/relationships/image" Target="../media/image95.jpeg"/><Relationship Id="rId21" Type="http://schemas.openxmlformats.org/officeDocument/2006/relationships/customXml" Target="../ink/ink225.xml"/><Relationship Id="rId7" Type="http://schemas.openxmlformats.org/officeDocument/2006/relationships/customXml" Target="../ink/ink218.xml"/><Relationship Id="rId12" Type="http://schemas.openxmlformats.org/officeDocument/2006/relationships/image" Target="../media/image154.emf"/><Relationship Id="rId17" Type="http://schemas.openxmlformats.org/officeDocument/2006/relationships/customXml" Target="../ink/ink223.xml"/><Relationship Id="rId25" Type="http://schemas.openxmlformats.org/officeDocument/2006/relationships/customXml" Target="../ink/ink227.xml"/><Relationship Id="rId2" Type="http://schemas.openxmlformats.org/officeDocument/2006/relationships/notesSlide" Target="../notesSlides/notesSlide49.xml"/><Relationship Id="rId16" Type="http://schemas.openxmlformats.org/officeDocument/2006/relationships/image" Target="../media/image156.emf"/><Relationship Id="rId20" Type="http://schemas.openxmlformats.org/officeDocument/2006/relationships/image" Target="../media/image158.emf"/><Relationship Id="rId29" Type="http://schemas.openxmlformats.org/officeDocument/2006/relationships/customXml" Target="../ink/ink2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emf"/><Relationship Id="rId11" Type="http://schemas.openxmlformats.org/officeDocument/2006/relationships/customXml" Target="../ink/ink220.xml"/><Relationship Id="rId24" Type="http://schemas.openxmlformats.org/officeDocument/2006/relationships/image" Target="../media/image160.emf"/><Relationship Id="rId5" Type="http://schemas.openxmlformats.org/officeDocument/2006/relationships/customXml" Target="../ink/ink217.xml"/><Relationship Id="rId15" Type="http://schemas.openxmlformats.org/officeDocument/2006/relationships/customXml" Target="../ink/ink222.xml"/><Relationship Id="rId23" Type="http://schemas.openxmlformats.org/officeDocument/2006/relationships/customXml" Target="../ink/ink226.xml"/><Relationship Id="rId28" Type="http://schemas.openxmlformats.org/officeDocument/2006/relationships/image" Target="../media/image162.emf"/><Relationship Id="rId10" Type="http://schemas.openxmlformats.org/officeDocument/2006/relationships/image" Target="../media/image153.emf"/><Relationship Id="rId19" Type="http://schemas.openxmlformats.org/officeDocument/2006/relationships/customXml" Target="../ink/ink224.xml"/><Relationship Id="rId4" Type="http://schemas.openxmlformats.org/officeDocument/2006/relationships/image" Target="../media/image96.png"/><Relationship Id="rId9" Type="http://schemas.openxmlformats.org/officeDocument/2006/relationships/customXml" Target="../ink/ink219.xml"/><Relationship Id="rId14" Type="http://schemas.openxmlformats.org/officeDocument/2006/relationships/image" Target="../media/image155.emf"/><Relationship Id="rId22" Type="http://schemas.openxmlformats.org/officeDocument/2006/relationships/image" Target="../media/image159.emf"/><Relationship Id="rId27" Type="http://schemas.openxmlformats.org/officeDocument/2006/relationships/customXml" Target="../ink/ink228.xml"/><Relationship Id="rId30" Type="http://schemas.openxmlformats.org/officeDocument/2006/relationships/image" Target="../media/image163.emf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emf"/><Relationship Id="rId3" Type="http://schemas.openxmlformats.org/officeDocument/2006/relationships/image" Target="../media/image99.png"/><Relationship Id="rId7" Type="http://schemas.openxmlformats.org/officeDocument/2006/relationships/customXml" Target="../ink/ink231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emf"/><Relationship Id="rId5" Type="http://schemas.openxmlformats.org/officeDocument/2006/relationships/customXml" Target="../ink/ink230.xml"/><Relationship Id="rId4" Type="http://schemas.openxmlformats.org/officeDocument/2006/relationships/image" Target="../media/image100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emf"/><Relationship Id="rId13" Type="http://schemas.openxmlformats.org/officeDocument/2006/relationships/customXml" Target="../ink/ink236.xml"/><Relationship Id="rId18" Type="http://schemas.openxmlformats.org/officeDocument/2006/relationships/image" Target="../media/image105.png"/><Relationship Id="rId3" Type="http://schemas.openxmlformats.org/officeDocument/2006/relationships/image" Target="../media/image101.png"/><Relationship Id="rId7" Type="http://schemas.openxmlformats.org/officeDocument/2006/relationships/customXml" Target="../ink/ink233.xml"/><Relationship Id="rId12" Type="http://schemas.openxmlformats.org/officeDocument/2006/relationships/image" Target="../media/image790.png"/><Relationship Id="rId17" Type="http://schemas.openxmlformats.org/officeDocument/2006/relationships/customXml" Target="../ink/ink238.xml"/><Relationship Id="rId2" Type="http://schemas.openxmlformats.org/officeDocument/2006/relationships/notesSlide" Target="../notesSlides/notesSlide51.xml"/><Relationship Id="rId16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emf"/><Relationship Id="rId11" Type="http://schemas.openxmlformats.org/officeDocument/2006/relationships/customXml" Target="../ink/ink235.xml"/><Relationship Id="rId5" Type="http://schemas.openxmlformats.org/officeDocument/2006/relationships/customXml" Target="../ink/ink232.xml"/><Relationship Id="rId15" Type="http://schemas.openxmlformats.org/officeDocument/2006/relationships/customXml" Target="../ink/ink237.xml"/><Relationship Id="rId10" Type="http://schemas.openxmlformats.org/officeDocument/2006/relationships/image" Target="../media/image791.png"/><Relationship Id="rId4" Type="http://schemas.openxmlformats.org/officeDocument/2006/relationships/image" Target="../media/image102.png"/><Relationship Id="rId9" Type="http://schemas.openxmlformats.org/officeDocument/2006/relationships/customXml" Target="../ink/ink234.xml"/><Relationship Id="rId14" Type="http://schemas.openxmlformats.org/officeDocument/2006/relationships/image" Target="../media/image10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emf"/><Relationship Id="rId18" Type="http://schemas.openxmlformats.org/officeDocument/2006/relationships/image" Target="../media/image184.emf"/><Relationship Id="rId3" Type="http://schemas.openxmlformats.org/officeDocument/2006/relationships/image" Target="../media/image107.png"/><Relationship Id="rId21" Type="http://schemas.openxmlformats.org/officeDocument/2006/relationships/customXml" Target="../ink/ink246.xml"/><Relationship Id="rId7" Type="http://schemas.openxmlformats.org/officeDocument/2006/relationships/customXml" Target="../ink/ink240.xml"/><Relationship Id="rId17" Type="http://schemas.openxmlformats.org/officeDocument/2006/relationships/customXml" Target="../ink/ink244.xml"/><Relationship Id="rId2" Type="http://schemas.openxmlformats.org/officeDocument/2006/relationships/notesSlide" Target="../notesSlides/notesSlide53.xml"/><Relationship Id="rId16" Type="http://schemas.openxmlformats.org/officeDocument/2006/relationships/image" Target="../media/image183.emf"/><Relationship Id="rId20" Type="http://schemas.openxmlformats.org/officeDocument/2006/relationships/image" Target="../media/image18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emf"/><Relationship Id="rId11" Type="http://schemas.openxmlformats.org/officeDocument/2006/relationships/customXml" Target="../ink/ink242.xml"/><Relationship Id="rId24" Type="http://schemas.openxmlformats.org/officeDocument/2006/relationships/image" Target="../media/image1050.png"/><Relationship Id="rId5" Type="http://schemas.openxmlformats.org/officeDocument/2006/relationships/customXml" Target="../ink/ink239.xml"/><Relationship Id="rId15" Type="http://schemas.openxmlformats.org/officeDocument/2006/relationships/customXml" Target="../ink/ink243.xml"/><Relationship Id="rId23" Type="http://schemas.openxmlformats.org/officeDocument/2006/relationships/customXml" Target="../ink/ink247.xml"/><Relationship Id="rId10" Type="http://schemas.openxmlformats.org/officeDocument/2006/relationships/image" Target="../media/image180.emf"/><Relationship Id="rId19" Type="http://schemas.openxmlformats.org/officeDocument/2006/relationships/customXml" Target="../ink/ink245.xml"/><Relationship Id="rId4" Type="http://schemas.openxmlformats.org/officeDocument/2006/relationships/image" Target="../media/image108.png"/><Relationship Id="rId9" Type="http://schemas.openxmlformats.org/officeDocument/2006/relationships/customXml" Target="../ink/ink241.xml"/><Relationship Id="rId14" Type="http://schemas.openxmlformats.org/officeDocument/2006/relationships/image" Target="../media/image182.emf"/><Relationship Id="rId22" Type="http://schemas.openxmlformats.org/officeDocument/2006/relationships/image" Target="../media/image186.emf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emf"/><Relationship Id="rId13" Type="http://schemas.openxmlformats.org/officeDocument/2006/relationships/customXml" Target="../ink/ink252.xml"/><Relationship Id="rId18" Type="http://schemas.openxmlformats.org/officeDocument/2006/relationships/image" Target="../media/image192.emf"/><Relationship Id="rId26" Type="http://schemas.openxmlformats.org/officeDocument/2006/relationships/image" Target="../media/image196.emf"/><Relationship Id="rId39" Type="http://schemas.openxmlformats.org/officeDocument/2006/relationships/customXml" Target="../ink/ink265.xml"/><Relationship Id="rId3" Type="http://schemas.openxmlformats.org/officeDocument/2006/relationships/image" Target="../media/image109.png"/><Relationship Id="rId21" Type="http://schemas.openxmlformats.org/officeDocument/2006/relationships/customXml" Target="../ink/ink256.xml"/><Relationship Id="rId34" Type="http://schemas.openxmlformats.org/officeDocument/2006/relationships/image" Target="../media/image200.emf"/><Relationship Id="rId42" Type="http://schemas.openxmlformats.org/officeDocument/2006/relationships/image" Target="../media/image1020.png"/><Relationship Id="rId7" Type="http://schemas.openxmlformats.org/officeDocument/2006/relationships/customXml" Target="../ink/ink249.xml"/><Relationship Id="rId12" Type="http://schemas.openxmlformats.org/officeDocument/2006/relationships/image" Target="../media/image166.emf"/><Relationship Id="rId17" Type="http://schemas.openxmlformats.org/officeDocument/2006/relationships/customXml" Target="../ink/ink254.xml"/><Relationship Id="rId25" Type="http://schemas.openxmlformats.org/officeDocument/2006/relationships/customXml" Target="../ink/ink258.xml"/><Relationship Id="rId33" Type="http://schemas.openxmlformats.org/officeDocument/2006/relationships/customXml" Target="../ink/ink262.xml"/><Relationship Id="rId38" Type="http://schemas.openxmlformats.org/officeDocument/2006/relationships/image" Target="../media/image202.emf"/><Relationship Id="rId46" Type="http://schemas.openxmlformats.org/officeDocument/2006/relationships/image" Target="../media/image1040.png"/><Relationship Id="rId2" Type="http://schemas.openxmlformats.org/officeDocument/2006/relationships/notesSlide" Target="../notesSlides/notesSlide54.xml"/><Relationship Id="rId16" Type="http://schemas.openxmlformats.org/officeDocument/2006/relationships/image" Target="../media/image191.emf"/><Relationship Id="rId20" Type="http://schemas.openxmlformats.org/officeDocument/2006/relationships/image" Target="../media/image193.emf"/><Relationship Id="rId29" Type="http://schemas.openxmlformats.org/officeDocument/2006/relationships/customXml" Target="../ink/ink260.xml"/><Relationship Id="rId41" Type="http://schemas.openxmlformats.org/officeDocument/2006/relationships/customXml" Target="../ink/ink2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emf"/><Relationship Id="rId11" Type="http://schemas.openxmlformats.org/officeDocument/2006/relationships/customXml" Target="../ink/ink251.xml"/><Relationship Id="rId24" Type="http://schemas.openxmlformats.org/officeDocument/2006/relationships/image" Target="../media/image195.emf"/><Relationship Id="rId32" Type="http://schemas.openxmlformats.org/officeDocument/2006/relationships/image" Target="../media/image199.emf"/><Relationship Id="rId37" Type="http://schemas.openxmlformats.org/officeDocument/2006/relationships/customXml" Target="../ink/ink264.xml"/><Relationship Id="rId40" Type="http://schemas.openxmlformats.org/officeDocument/2006/relationships/image" Target="../media/image1010.png"/><Relationship Id="rId45" Type="http://schemas.openxmlformats.org/officeDocument/2006/relationships/customXml" Target="../ink/ink268.xml"/><Relationship Id="rId5" Type="http://schemas.openxmlformats.org/officeDocument/2006/relationships/customXml" Target="../ink/ink248.xml"/><Relationship Id="rId15" Type="http://schemas.openxmlformats.org/officeDocument/2006/relationships/customXml" Target="../ink/ink253.xml"/><Relationship Id="rId23" Type="http://schemas.openxmlformats.org/officeDocument/2006/relationships/customXml" Target="../ink/ink257.xml"/><Relationship Id="rId28" Type="http://schemas.openxmlformats.org/officeDocument/2006/relationships/image" Target="../media/image197.emf"/><Relationship Id="rId36" Type="http://schemas.openxmlformats.org/officeDocument/2006/relationships/image" Target="../media/image201.emf"/><Relationship Id="rId10" Type="http://schemas.openxmlformats.org/officeDocument/2006/relationships/image" Target="../media/image165.emf"/><Relationship Id="rId19" Type="http://schemas.openxmlformats.org/officeDocument/2006/relationships/customXml" Target="../ink/ink255.xml"/><Relationship Id="rId31" Type="http://schemas.openxmlformats.org/officeDocument/2006/relationships/customXml" Target="../ink/ink261.xml"/><Relationship Id="rId44" Type="http://schemas.openxmlformats.org/officeDocument/2006/relationships/image" Target="../media/image1030.png"/><Relationship Id="rId4" Type="http://schemas.openxmlformats.org/officeDocument/2006/relationships/image" Target="../media/image110.png"/><Relationship Id="rId9" Type="http://schemas.openxmlformats.org/officeDocument/2006/relationships/customXml" Target="../ink/ink250.xml"/><Relationship Id="rId14" Type="http://schemas.openxmlformats.org/officeDocument/2006/relationships/image" Target="../media/image167.emf"/><Relationship Id="rId22" Type="http://schemas.openxmlformats.org/officeDocument/2006/relationships/image" Target="../media/image194.emf"/><Relationship Id="rId27" Type="http://schemas.openxmlformats.org/officeDocument/2006/relationships/customXml" Target="../ink/ink259.xml"/><Relationship Id="rId30" Type="http://schemas.openxmlformats.org/officeDocument/2006/relationships/image" Target="../media/image198.emf"/><Relationship Id="rId35" Type="http://schemas.openxmlformats.org/officeDocument/2006/relationships/customXml" Target="../ink/ink263.xml"/><Relationship Id="rId43" Type="http://schemas.openxmlformats.org/officeDocument/2006/relationships/customXml" Target="../ink/ink26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customXml" Target="../ink/ink5.xml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customXml" Target="../ink/ink269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4.emf"/><Relationship Id="rId5" Type="http://schemas.openxmlformats.org/officeDocument/2006/relationships/customXml" Target="../ink/ink270.xml"/><Relationship Id="rId4" Type="http://schemas.openxmlformats.org/officeDocument/2006/relationships/image" Target="../media/image203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1.png"/><Relationship Id="rId4" Type="http://schemas.openxmlformats.org/officeDocument/2006/relationships/slide" Target="slide1.xml"/></Relationships>
</file>

<file path=ppt/slides/_rels/slide7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76.xml"/><Relationship Id="rId18" Type="http://schemas.openxmlformats.org/officeDocument/2006/relationships/image" Target="../media/image1360.emf"/><Relationship Id="rId26" Type="http://schemas.openxmlformats.org/officeDocument/2006/relationships/image" Target="../media/image1640.emf"/><Relationship Id="rId39" Type="http://schemas.openxmlformats.org/officeDocument/2006/relationships/customXml" Target="../ink/ink290.xml"/><Relationship Id="rId21" Type="http://schemas.openxmlformats.org/officeDocument/2006/relationships/customXml" Target="../ink/ink280.xml"/><Relationship Id="rId34" Type="http://schemas.openxmlformats.org/officeDocument/2006/relationships/customXml" Target="../ink/ink287.xml"/><Relationship Id="rId42" Type="http://schemas.openxmlformats.org/officeDocument/2006/relationships/customXml" Target="../ink/ink292.xml"/><Relationship Id="rId47" Type="http://schemas.openxmlformats.org/officeDocument/2006/relationships/customXml" Target="../ink/ink295.xml"/><Relationship Id="rId50" Type="http://schemas.openxmlformats.org/officeDocument/2006/relationships/image" Target="../media/image188.emf"/><Relationship Id="rId55" Type="http://schemas.openxmlformats.org/officeDocument/2006/relationships/customXml" Target="../ink/ink299.xml"/><Relationship Id="rId7" Type="http://schemas.openxmlformats.org/officeDocument/2006/relationships/customXml" Target="../ink/ink272.xml"/><Relationship Id="rId12" Type="http://schemas.openxmlformats.org/officeDocument/2006/relationships/image" Target="../media/image1330.emf"/><Relationship Id="rId17" Type="http://schemas.openxmlformats.org/officeDocument/2006/relationships/customXml" Target="../ink/ink278.xml"/><Relationship Id="rId25" Type="http://schemas.openxmlformats.org/officeDocument/2006/relationships/customXml" Target="../ink/ink282.xml"/><Relationship Id="rId33" Type="http://schemas.openxmlformats.org/officeDocument/2006/relationships/image" Target="../media/image1670.emf"/><Relationship Id="rId38" Type="http://schemas.openxmlformats.org/officeDocument/2006/relationships/customXml" Target="../ink/ink289.xml"/><Relationship Id="rId46" Type="http://schemas.openxmlformats.org/officeDocument/2006/relationships/image" Target="../media/image177.emf"/><Relationship Id="rId59" Type="http://schemas.openxmlformats.org/officeDocument/2006/relationships/customXml" Target="../ink/ink301.xml"/><Relationship Id="rId2" Type="http://schemas.openxmlformats.org/officeDocument/2006/relationships/notesSlide" Target="../notesSlides/notesSlide56.xml"/><Relationship Id="rId16" Type="http://schemas.openxmlformats.org/officeDocument/2006/relationships/image" Target="../media/image1350.emf"/><Relationship Id="rId20" Type="http://schemas.openxmlformats.org/officeDocument/2006/relationships/image" Target="../media/image137.emf"/><Relationship Id="rId29" Type="http://schemas.openxmlformats.org/officeDocument/2006/relationships/customXml" Target="../ink/ink284.xml"/><Relationship Id="rId41" Type="http://schemas.openxmlformats.org/officeDocument/2006/relationships/image" Target="../media/image175.emf"/><Relationship Id="rId54" Type="http://schemas.openxmlformats.org/officeDocument/2006/relationships/image" Target="../media/image20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0.emf"/><Relationship Id="rId11" Type="http://schemas.openxmlformats.org/officeDocument/2006/relationships/customXml" Target="../ink/ink275.xml"/><Relationship Id="rId24" Type="http://schemas.openxmlformats.org/officeDocument/2006/relationships/image" Target="../media/image150.emf"/><Relationship Id="rId32" Type="http://schemas.openxmlformats.org/officeDocument/2006/relationships/customXml" Target="../ink/ink286.xml"/><Relationship Id="rId37" Type="http://schemas.openxmlformats.org/officeDocument/2006/relationships/image" Target="../media/image171.emf"/><Relationship Id="rId40" Type="http://schemas.openxmlformats.org/officeDocument/2006/relationships/customXml" Target="../ink/ink291.xml"/><Relationship Id="rId45" Type="http://schemas.openxmlformats.org/officeDocument/2006/relationships/customXml" Target="../ink/ink294.xml"/><Relationship Id="rId53" Type="http://schemas.openxmlformats.org/officeDocument/2006/relationships/customXml" Target="../ink/ink298.xml"/><Relationship Id="rId58" Type="http://schemas.openxmlformats.org/officeDocument/2006/relationships/image" Target="../media/image208.emf"/><Relationship Id="rId5" Type="http://schemas.openxmlformats.org/officeDocument/2006/relationships/customXml" Target="../ink/ink271.xml"/><Relationship Id="rId15" Type="http://schemas.openxmlformats.org/officeDocument/2006/relationships/customXml" Target="../ink/ink277.xml"/><Relationship Id="rId23" Type="http://schemas.openxmlformats.org/officeDocument/2006/relationships/customXml" Target="../ink/ink281.xml"/><Relationship Id="rId28" Type="http://schemas.openxmlformats.org/officeDocument/2006/relationships/image" Target="../media/image1650.emf"/><Relationship Id="rId36" Type="http://schemas.openxmlformats.org/officeDocument/2006/relationships/customXml" Target="../ink/ink288.xml"/><Relationship Id="rId49" Type="http://schemas.openxmlformats.org/officeDocument/2006/relationships/customXml" Target="../ink/ink296.xml"/><Relationship Id="rId57" Type="http://schemas.openxmlformats.org/officeDocument/2006/relationships/customXml" Target="../ink/ink300.xml"/><Relationship Id="rId10" Type="http://schemas.openxmlformats.org/officeDocument/2006/relationships/image" Target="../media/image1320.emf"/><Relationship Id="rId19" Type="http://schemas.openxmlformats.org/officeDocument/2006/relationships/customXml" Target="../ink/ink279.xml"/><Relationship Id="rId31" Type="http://schemas.openxmlformats.org/officeDocument/2006/relationships/image" Target="../media/image1660.emf"/><Relationship Id="rId44" Type="http://schemas.openxmlformats.org/officeDocument/2006/relationships/customXml" Target="../ink/ink293.xml"/><Relationship Id="rId52" Type="http://schemas.openxmlformats.org/officeDocument/2006/relationships/image" Target="../media/image205.emf"/><Relationship Id="rId60" Type="http://schemas.openxmlformats.org/officeDocument/2006/relationships/image" Target="../media/image1100.png"/><Relationship Id="rId4" Type="http://schemas.openxmlformats.org/officeDocument/2006/relationships/image" Target="../media/image112.png"/><Relationship Id="rId9" Type="http://schemas.openxmlformats.org/officeDocument/2006/relationships/customXml" Target="../ink/ink274.xml"/><Relationship Id="rId14" Type="http://schemas.openxmlformats.org/officeDocument/2006/relationships/image" Target="../media/image1340.emf"/><Relationship Id="rId22" Type="http://schemas.openxmlformats.org/officeDocument/2006/relationships/image" Target="../media/image149.emf"/><Relationship Id="rId27" Type="http://schemas.openxmlformats.org/officeDocument/2006/relationships/customXml" Target="../ink/ink283.xml"/><Relationship Id="rId30" Type="http://schemas.openxmlformats.org/officeDocument/2006/relationships/customXml" Target="../ink/ink285.xml"/><Relationship Id="rId35" Type="http://schemas.openxmlformats.org/officeDocument/2006/relationships/image" Target="../media/image170.emf"/><Relationship Id="rId43" Type="http://schemas.openxmlformats.org/officeDocument/2006/relationships/image" Target="../media/image176.emf"/><Relationship Id="rId48" Type="http://schemas.openxmlformats.org/officeDocument/2006/relationships/image" Target="../media/image187.emf"/><Relationship Id="rId56" Type="http://schemas.openxmlformats.org/officeDocument/2006/relationships/image" Target="../media/image207.emf"/><Relationship Id="rId8" Type="http://schemas.openxmlformats.org/officeDocument/2006/relationships/customXml" Target="../ink/ink273.xml"/><Relationship Id="rId51" Type="http://schemas.openxmlformats.org/officeDocument/2006/relationships/customXml" Target="../ink/ink297.xml"/><Relationship Id="rId3" Type="http://schemas.openxmlformats.org/officeDocument/2006/relationships/image" Target="../media/image1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8.xml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.xml"/><Relationship Id="rId5" Type="http://schemas.openxmlformats.org/officeDocument/2006/relationships/image" Target="../media/image14.png"/><Relationship Id="rId4" Type="http://schemas.openxmlformats.org/officeDocument/2006/relationships/customXml" Target="../ink/ink6.xml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hlinkClick r:id="rId3" action="ppaction://hlinksldjump"/>
          </p:cNvPr>
          <p:cNvSpPr/>
          <p:nvPr/>
        </p:nvSpPr>
        <p:spPr bwMode="auto">
          <a:xfrm>
            <a:off x="265113" y="2807069"/>
            <a:ext cx="2763837" cy="10937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1800" dirty="0">
                <a:latin typeface="+mj-lt"/>
              </a:rPr>
              <a:t>HOP 4.3</a:t>
            </a:r>
          </a:p>
          <a:p>
            <a:pPr algn="ctr" eaLnBrk="1" hangingPunct="1">
              <a:defRPr/>
            </a:pPr>
            <a:r>
              <a:rPr lang="en-US" sz="1800" dirty="0">
                <a:latin typeface="+mj-lt"/>
              </a:rPr>
              <a:t> Image Element</a:t>
            </a:r>
          </a:p>
        </p:txBody>
      </p:sp>
      <p:sp>
        <p:nvSpPr>
          <p:cNvPr id="5126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7239000" y="1156069"/>
            <a:ext cx="18542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742950" indent="-285750"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2pPr>
            <a:lvl3pPr marL="1143000" indent="-228600"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3pPr>
            <a:lvl4pPr marL="1600200" indent="-228600"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4pPr>
            <a:lvl5pPr marL="2057400" indent="-228600"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9pPr>
          </a:lstStyle>
          <a:p>
            <a:fld id="{22C0E9AF-3469-4307-BC05-806D9214DE03}" type="slidenum">
              <a:rPr lang="en-US" altLang="en-US" sz="1400" b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</a:t>
            </a:fld>
            <a:endParaRPr lang="en-US" altLang="en-US" sz="1400" b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hlinkClick r:id="rId4" action="ppaction://hlinksldjump"/>
          </p:cNvPr>
          <p:cNvSpPr/>
          <p:nvPr/>
        </p:nvSpPr>
        <p:spPr bwMode="auto">
          <a:xfrm>
            <a:off x="3189288" y="1575169"/>
            <a:ext cx="2777704" cy="10937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1800" dirty="0">
                <a:latin typeface="+mj-lt"/>
              </a:rPr>
              <a:t>HOP 4.1</a:t>
            </a:r>
          </a:p>
          <a:p>
            <a:pPr algn="ctr" eaLnBrk="1" hangingPunct="1">
              <a:defRPr/>
            </a:pPr>
            <a:r>
              <a:rPr lang="en-US" sz="1800" dirty="0">
                <a:latin typeface="+mj-lt"/>
              </a:rPr>
              <a:t>Configuring Lines and Borders</a:t>
            </a:r>
          </a:p>
        </p:txBody>
      </p:sp>
      <p:sp>
        <p:nvSpPr>
          <p:cNvPr id="4" name="Rectangle 3">
            <a:hlinkClick r:id="rId5" action="ppaction://hlinksldjump"/>
          </p:cNvPr>
          <p:cNvSpPr/>
          <p:nvPr/>
        </p:nvSpPr>
        <p:spPr bwMode="auto">
          <a:xfrm>
            <a:off x="265112" y="4010024"/>
            <a:ext cx="2763837" cy="11715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1800" dirty="0">
                <a:latin typeface="+mj-lt"/>
              </a:rPr>
              <a:t>HOP 4.6</a:t>
            </a:r>
          </a:p>
          <a:p>
            <a:pPr algn="ctr" eaLnBrk="1" hangingPunct="1">
              <a:defRPr/>
            </a:pPr>
            <a:r>
              <a:rPr lang="en-US" sz="1800" dirty="0">
                <a:latin typeface="+mj-lt"/>
              </a:rPr>
              <a:t>HTML5 Visual Elements</a:t>
            </a:r>
          </a:p>
        </p:txBody>
      </p:sp>
      <p:sp>
        <p:nvSpPr>
          <p:cNvPr id="8" name="Rectangle 7">
            <a:hlinkClick r:id="rId6" action="ppaction://hlinksldjump"/>
          </p:cNvPr>
          <p:cNvSpPr/>
          <p:nvPr/>
        </p:nvSpPr>
        <p:spPr bwMode="auto">
          <a:xfrm>
            <a:off x="6113463" y="1575169"/>
            <a:ext cx="2762250" cy="10937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1800" dirty="0">
                <a:latin typeface="+mj-lt"/>
              </a:rPr>
              <a:t>HOP 4.2</a:t>
            </a:r>
          </a:p>
          <a:p>
            <a:pPr algn="ctr" eaLnBrk="1" hangingPunct="1">
              <a:defRPr/>
            </a:pPr>
            <a:r>
              <a:rPr lang="en-US" sz="1800" dirty="0">
                <a:latin typeface="+mj-lt"/>
              </a:rPr>
              <a:t>Configuring Lines and Borders (Continued)</a:t>
            </a:r>
          </a:p>
        </p:txBody>
      </p:sp>
      <p:sp>
        <p:nvSpPr>
          <p:cNvPr id="9" name="Rectangle 8">
            <a:hlinkClick r:id="rId7" action="ppaction://hlinksldjump"/>
          </p:cNvPr>
          <p:cNvSpPr/>
          <p:nvPr/>
        </p:nvSpPr>
        <p:spPr bwMode="auto">
          <a:xfrm>
            <a:off x="3190875" y="4010025"/>
            <a:ext cx="2762250" cy="11715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1800" dirty="0">
                <a:latin typeface="+mj-lt"/>
              </a:rPr>
              <a:t>HOP 4.7</a:t>
            </a:r>
          </a:p>
          <a:p>
            <a:pPr algn="ctr" eaLnBrk="1" hangingPunct="1">
              <a:defRPr/>
            </a:pPr>
            <a:r>
              <a:rPr lang="en-US" sz="1800" dirty="0">
                <a:latin typeface="+mj-lt"/>
              </a:rPr>
              <a:t>Background Images</a:t>
            </a:r>
          </a:p>
        </p:txBody>
      </p:sp>
      <p:sp>
        <p:nvSpPr>
          <p:cNvPr id="17" name="Rectangle 16">
            <a:hlinkClick r:id="rId8" action="ppaction://hlinksldjump"/>
          </p:cNvPr>
          <p:cNvSpPr/>
          <p:nvPr/>
        </p:nvSpPr>
        <p:spPr bwMode="auto">
          <a:xfrm>
            <a:off x="265113" y="1575169"/>
            <a:ext cx="2763837" cy="10937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1800" dirty="0">
                <a:latin typeface="+mj-lt"/>
              </a:rPr>
              <a:t>Learning Outcomes</a:t>
            </a:r>
          </a:p>
        </p:txBody>
      </p:sp>
      <p:sp>
        <p:nvSpPr>
          <p:cNvPr id="19" name="Rectangle 18">
            <a:hlinkClick r:id="rId9" action="ppaction://hlinksldjump"/>
          </p:cNvPr>
          <p:cNvSpPr/>
          <p:nvPr/>
        </p:nvSpPr>
        <p:spPr bwMode="auto">
          <a:xfrm>
            <a:off x="3179763" y="2832469"/>
            <a:ext cx="2763837" cy="10937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1800" dirty="0">
                <a:latin typeface="+mj-lt"/>
              </a:rPr>
              <a:t>HOP 4.4</a:t>
            </a:r>
          </a:p>
          <a:p>
            <a:pPr algn="ctr" eaLnBrk="1" hangingPunct="1">
              <a:defRPr/>
            </a:pPr>
            <a:r>
              <a:rPr lang="en-US" sz="1800" dirty="0">
                <a:latin typeface="+mj-lt"/>
              </a:rPr>
              <a:t>Image Element</a:t>
            </a:r>
          </a:p>
        </p:txBody>
      </p:sp>
      <p:sp>
        <p:nvSpPr>
          <p:cNvPr id="20" name="Rectangle 19">
            <a:hlinkClick r:id="rId10" action="ppaction://hlinksldjump"/>
          </p:cNvPr>
          <p:cNvSpPr/>
          <p:nvPr/>
        </p:nvSpPr>
        <p:spPr bwMode="auto">
          <a:xfrm>
            <a:off x="6090330" y="2832469"/>
            <a:ext cx="2785030" cy="10937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1800" dirty="0">
                <a:latin typeface="+mj-lt"/>
              </a:rPr>
              <a:t>HOP 4.5 </a:t>
            </a:r>
          </a:p>
          <a:p>
            <a:pPr algn="ctr" eaLnBrk="1" hangingPunct="1">
              <a:defRPr/>
            </a:pPr>
            <a:r>
              <a:rPr lang="en-US" sz="1800" dirty="0">
                <a:latin typeface="+mj-lt"/>
              </a:rPr>
              <a:t>HTML5 Visual Elements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CSS Borders: Block / Inline Elements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533400" y="762000"/>
            <a:ext cx="8153400" cy="5867400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bg2"/>
                </a:solidFill>
              </a:rPr>
              <a:t>Block</a:t>
            </a:r>
            <a:r>
              <a:rPr lang="en-US" dirty="0"/>
              <a:t> element</a:t>
            </a:r>
          </a:p>
          <a:p>
            <a:pPr lvl="1">
              <a:defRPr/>
            </a:pPr>
            <a:r>
              <a:rPr lang="en-US" sz="2400" dirty="0"/>
              <a:t> </a:t>
            </a:r>
            <a:r>
              <a:rPr lang="en-US" sz="2400" b="1" dirty="0">
                <a:solidFill>
                  <a:srgbClr val="FF0000"/>
                </a:solidFill>
              </a:rPr>
              <a:t>default</a:t>
            </a:r>
            <a:r>
              <a:rPr lang="en-US" sz="2400" dirty="0"/>
              <a:t> </a:t>
            </a:r>
            <a:r>
              <a:rPr lang="en-US" sz="2400" b="1" dirty="0"/>
              <a:t>width</a:t>
            </a:r>
            <a:r>
              <a:rPr lang="en-US" sz="2400" dirty="0"/>
              <a:t> of element content </a:t>
            </a:r>
            <a:r>
              <a:rPr lang="en-US" sz="2400" b="1" dirty="0">
                <a:solidFill>
                  <a:schemeClr val="accent1"/>
                </a:solidFill>
              </a:rPr>
              <a:t>extends</a:t>
            </a:r>
            <a:r>
              <a:rPr lang="en-US" sz="2400" dirty="0"/>
              <a:t> to browser </a:t>
            </a:r>
            <a:r>
              <a:rPr lang="en-US" sz="2400" b="1" dirty="0"/>
              <a:t>margin</a:t>
            </a:r>
            <a:r>
              <a:rPr lang="en-US" sz="2400" dirty="0"/>
              <a:t> (or specified width)</a:t>
            </a:r>
          </a:p>
          <a:p>
            <a:pPr lvl="1">
              <a:buFont typeface="Wingdings" panose="05000000000000000000" pitchFamily="2" charset="2"/>
              <a:buNone/>
              <a:defRPr/>
            </a:pPr>
            <a:r>
              <a:rPr lang="en-US" sz="2400" b="1" dirty="0">
                <a:cs typeface="Times New Roman" pitchFamily="18" charset="0"/>
              </a:rPr>
              <a:t>        </a:t>
            </a:r>
            <a:r>
              <a:rPr lang="en-US" sz="2400" b="1" dirty="0">
                <a:solidFill>
                  <a:srgbClr val="FF3399"/>
                </a:solidFill>
                <a:cs typeface="Times New Roman" pitchFamily="18" charset="0"/>
              </a:rPr>
              <a:t>h2</a:t>
            </a:r>
            <a:r>
              <a:rPr lang="en-US" sz="2400" b="1" dirty="0">
                <a:cs typeface="Times New Roman" pitchFamily="18" charset="0"/>
              </a:rPr>
              <a:t> { </a:t>
            </a:r>
            <a:r>
              <a:rPr lang="en-US" sz="2400" b="1" dirty="0">
                <a:solidFill>
                  <a:schemeClr val="bg2"/>
                </a:solidFill>
                <a:cs typeface="Times New Roman" pitchFamily="18" charset="0"/>
              </a:rPr>
              <a:t>border</a:t>
            </a:r>
            <a:r>
              <a:rPr lang="en-US" sz="2400" b="1" dirty="0">
                <a:cs typeface="Times New Roman" pitchFamily="18" charset="0"/>
              </a:rPr>
              <a:t>: 2px solid #ff0000; }</a:t>
            </a:r>
          </a:p>
          <a:p>
            <a:pPr lvl="1">
              <a:buFont typeface="Wingdings" panose="05000000000000000000" pitchFamily="2" charset="2"/>
              <a:buNone/>
              <a:defRPr/>
            </a:pPr>
            <a:endParaRPr lang="en-US" sz="2400" dirty="0"/>
          </a:p>
          <a:p>
            <a:pPr>
              <a:defRPr/>
            </a:pPr>
            <a:r>
              <a:rPr lang="en-US" b="1" dirty="0">
                <a:solidFill>
                  <a:schemeClr val="bg2"/>
                </a:solidFill>
              </a:rPr>
              <a:t>Inline</a:t>
            </a:r>
            <a:r>
              <a:rPr lang="en-US" dirty="0"/>
              <a:t> element </a:t>
            </a:r>
          </a:p>
          <a:p>
            <a:pPr marL="342900" lvl="1" indent="-342900">
              <a:defRPr/>
            </a:pPr>
            <a:br>
              <a:rPr lang="en-US" sz="800" dirty="0"/>
            </a:br>
            <a:r>
              <a:rPr lang="en-US" sz="800" dirty="0"/>
              <a:t>	</a:t>
            </a:r>
            <a:r>
              <a:rPr lang="en-US" sz="2400" dirty="0"/>
              <a:t>Border </a:t>
            </a:r>
            <a:r>
              <a:rPr lang="en-US" sz="2400" b="1" dirty="0">
                <a:solidFill>
                  <a:srgbClr val="00B050"/>
                </a:solidFill>
              </a:rPr>
              <a:t>closely</a:t>
            </a:r>
            <a:r>
              <a:rPr lang="en-US" sz="2400" dirty="0"/>
              <a:t> </a:t>
            </a:r>
            <a:r>
              <a:rPr lang="en-US" sz="2400" b="1" dirty="0">
                <a:solidFill>
                  <a:schemeClr val="accent1"/>
                </a:solidFill>
              </a:rPr>
              <a:t>outlines</a:t>
            </a:r>
            <a:r>
              <a:rPr lang="en-US" sz="2400" dirty="0"/>
              <a:t> the </a:t>
            </a:r>
            <a:r>
              <a:rPr lang="en-US" sz="2400" b="1" dirty="0"/>
              <a:t>element content</a:t>
            </a:r>
            <a:endParaRPr lang="en-US" sz="2400" b="1" dirty="0">
              <a:cs typeface="Times New Roman" pitchFamily="18" charset="0"/>
            </a:endParaRPr>
          </a:p>
          <a:p>
            <a:pPr marL="342900" lvl="1" indent="-342900">
              <a:buFont typeface="Wingdings" panose="05000000000000000000" pitchFamily="2" charset="2"/>
              <a:buNone/>
              <a:defRPr/>
            </a:pPr>
            <a:r>
              <a:rPr lang="en-US" sz="2400" b="1" dirty="0">
                <a:cs typeface="Times New Roman" pitchFamily="18" charset="0"/>
              </a:rPr>
              <a:t>             </a:t>
            </a:r>
            <a:r>
              <a:rPr lang="en-US" sz="2400" b="1" dirty="0">
                <a:solidFill>
                  <a:srgbClr val="FF3399"/>
                </a:solidFill>
                <a:cs typeface="Times New Roman" pitchFamily="18" charset="0"/>
              </a:rPr>
              <a:t>a</a:t>
            </a:r>
            <a:r>
              <a:rPr lang="en-US" sz="2400" b="1" dirty="0">
                <a:cs typeface="Times New Roman" pitchFamily="18" charset="0"/>
              </a:rPr>
              <a:t>   { </a:t>
            </a:r>
            <a:r>
              <a:rPr lang="en-US" sz="2400" b="1" dirty="0">
                <a:solidFill>
                  <a:schemeClr val="bg2"/>
                </a:solidFill>
                <a:cs typeface="Times New Roman" pitchFamily="18" charset="0"/>
              </a:rPr>
              <a:t>border</a:t>
            </a:r>
            <a:r>
              <a:rPr lang="en-US" sz="2400" b="1" dirty="0">
                <a:cs typeface="Times New Roman" pitchFamily="18" charset="0"/>
              </a:rPr>
              <a:t>: 2px solid #ff0000; }</a:t>
            </a:r>
          </a:p>
          <a:p>
            <a:pPr marL="342900" lvl="1" indent="-342900">
              <a:buFont typeface="Wingdings" panose="05000000000000000000" pitchFamily="2" charset="2"/>
              <a:buNone/>
              <a:defRPr/>
            </a:pPr>
            <a:endParaRPr lang="en-US" sz="2400" b="1" dirty="0"/>
          </a:p>
          <a:p>
            <a:pPr lvl="1">
              <a:defRPr/>
            </a:pPr>
            <a:endParaRPr lang="en-US" sz="2400" dirty="0"/>
          </a:p>
          <a:p>
            <a:pPr lvl="1">
              <a:defRPr/>
            </a:pPr>
            <a:endParaRPr lang="en-US" sz="2400" dirty="0"/>
          </a:p>
          <a:p>
            <a:pPr lvl="1">
              <a:defRPr/>
            </a:pPr>
            <a:endParaRPr lang="en-US" sz="2400" dirty="0"/>
          </a:p>
          <a:p>
            <a:pPr lvl="1">
              <a:defRPr/>
            </a:pPr>
            <a:endParaRPr lang="en-US" sz="2400" dirty="0"/>
          </a:p>
          <a:p>
            <a:pPr lvl="1">
              <a:defRPr/>
            </a:pPr>
            <a:endParaRPr lang="en-US" sz="2400" dirty="0"/>
          </a:p>
          <a:p>
            <a:pPr>
              <a:buFont typeface="Wingdings" panose="05000000000000000000" pitchFamily="2" charset="2"/>
              <a:buNone/>
              <a:defRPr/>
            </a:pPr>
            <a:endParaRPr lang="en-US" dirty="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800600"/>
            <a:ext cx="68373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2514600"/>
            <a:ext cx="406717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050" name="Ink 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71500" y="5376863"/>
              <a:ext cx="341313" cy="211137"/>
            </p14:xfrm>
          </p:contentPart>
        </mc:Choice>
        <mc:Fallback xmlns="">
          <p:pic>
            <p:nvPicPr>
              <p:cNvPr id="2050" name="Ink 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1059" y="5370378"/>
                <a:ext cx="357155" cy="2298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051" name="Ink 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52463" y="5918200"/>
              <a:ext cx="168275" cy="106363"/>
            </p14:xfrm>
          </p:contentPart>
        </mc:Choice>
        <mc:Fallback xmlns="">
          <p:pic>
            <p:nvPicPr>
              <p:cNvPr id="2051" name="Ink 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38770" y="5905220"/>
                <a:ext cx="185931" cy="133044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Configuring Specific Sides of a Border </a:t>
            </a:r>
            <a:r>
              <a:rPr lang="en-US" altLang="en-US" sz="2000" dirty="0"/>
              <a:t>p.141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915400" cy="5791200"/>
          </a:xfrm>
        </p:spPr>
        <p:txBody>
          <a:bodyPr/>
          <a:lstStyle/>
          <a:p>
            <a:pPr>
              <a:defRPr/>
            </a:pPr>
            <a:r>
              <a:rPr lang="en-US" dirty="0"/>
              <a:t>Use CSS to configure a </a:t>
            </a:r>
            <a:r>
              <a:rPr lang="en-US" b="1" dirty="0"/>
              <a:t>line on one </a:t>
            </a:r>
            <a:r>
              <a:rPr lang="en-US" dirty="0"/>
              <a:t>or </a:t>
            </a:r>
            <a:r>
              <a:rPr lang="en-US" b="1" dirty="0"/>
              <a:t>more sides </a:t>
            </a:r>
            <a:r>
              <a:rPr lang="en-US" dirty="0"/>
              <a:t>of an element</a:t>
            </a: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US" sz="2400" b="1" dirty="0"/>
              <a:t>border-</a:t>
            </a:r>
            <a:r>
              <a:rPr lang="en-US" sz="2400" b="1" dirty="0">
                <a:solidFill>
                  <a:schemeClr val="bg2"/>
                </a:solidFill>
              </a:rPr>
              <a:t>top             </a:t>
            </a: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US" sz="2400" b="1" dirty="0"/>
              <a:t>border-</a:t>
            </a:r>
            <a:r>
              <a:rPr lang="en-US" sz="2400" b="1" dirty="0">
                <a:solidFill>
                  <a:schemeClr val="bg2"/>
                </a:solidFill>
              </a:rPr>
              <a:t>right	         </a:t>
            </a: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US" sz="2400" b="1" dirty="0"/>
              <a:t>border-</a:t>
            </a:r>
            <a:r>
              <a:rPr lang="en-US" sz="2400" b="1" dirty="0">
                <a:solidFill>
                  <a:schemeClr val="bg2"/>
                </a:solidFill>
              </a:rPr>
              <a:t>bottom	</a:t>
            </a: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US" sz="2400" b="1" dirty="0"/>
              <a:t>border-</a:t>
            </a:r>
            <a:r>
              <a:rPr lang="en-US" sz="2400" b="1" dirty="0">
                <a:solidFill>
                  <a:schemeClr val="bg2"/>
                </a:solidFill>
              </a:rPr>
              <a:t>left	</a:t>
            </a:r>
          </a:p>
          <a:p>
            <a:pPr lvl="1">
              <a:buFont typeface="Wingdings" panose="05000000000000000000" pitchFamily="2" charset="2"/>
              <a:buNone/>
              <a:defRPr/>
            </a:pPr>
            <a:br>
              <a:rPr lang="en-US" sz="800" dirty="0"/>
            </a:br>
            <a:r>
              <a:rPr lang="en-US" sz="1600" dirty="0"/>
              <a:t>configure </a:t>
            </a:r>
            <a:r>
              <a:rPr lang="en-US" sz="1600" b="1" dirty="0"/>
              <a:t>individual</a:t>
            </a:r>
            <a:r>
              <a:rPr lang="en-US" sz="1600" dirty="0"/>
              <a:t> settings:</a:t>
            </a:r>
            <a:endParaRPr lang="en-US" sz="1000" dirty="0"/>
          </a:p>
          <a:p>
            <a:pPr marL="342900" lvl="1" indent="-342900">
              <a:buFont typeface="Wingdings" panose="05000000000000000000" pitchFamily="2" charset="2"/>
              <a:buNone/>
              <a:defRPr/>
            </a:pPr>
            <a:r>
              <a:rPr lang="en-US" dirty="0"/>
              <a:t>	</a:t>
            </a:r>
            <a:r>
              <a:rPr lang="en-US" sz="2800" b="1" dirty="0">
                <a:cs typeface="Times New Roman" pitchFamily="18" charset="0"/>
              </a:rPr>
              <a:t> h2 {</a:t>
            </a:r>
            <a:r>
              <a:rPr lang="en-US" sz="2800" b="1" dirty="0"/>
              <a:t>border-</a:t>
            </a:r>
            <a:r>
              <a:rPr lang="en-US" sz="2800" b="1" dirty="0">
                <a:solidFill>
                  <a:schemeClr val="bg2"/>
                </a:solidFill>
              </a:rPr>
              <a:t>bottom</a:t>
            </a:r>
            <a:r>
              <a:rPr lang="en-US" sz="2800" b="1" dirty="0">
                <a:cs typeface="Times New Roman" pitchFamily="18" charset="0"/>
              </a:rPr>
              <a:t>:2px solid #ff0000 }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US" b="1" dirty="0">
                <a:cs typeface="Times New Roman" pitchFamily="18" charset="0"/>
              </a:rPr>
              <a:t>	h2 { </a:t>
            </a: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border</a:t>
            </a:r>
            <a:r>
              <a:rPr lang="en-US" b="1" dirty="0">
                <a:cs typeface="Times New Roman" pitchFamily="18" charset="0"/>
              </a:rPr>
              <a:t>: 2px solid #ff0000 }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6210300"/>
            <a:ext cx="406717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4648200"/>
            <a:ext cx="5257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/>
              <p14:cNvContentPartPr/>
              <p14:nvPr/>
            </p14:nvContentPartPr>
            <p14:xfrm>
              <a:off x="3341960" y="6054061"/>
              <a:ext cx="81720" cy="1220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25040" y="6037141"/>
                <a:ext cx="115560" cy="15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Ink 2"/>
              <p14:cNvContentPartPr/>
              <p14:nvPr/>
            </p14:nvContentPartPr>
            <p14:xfrm>
              <a:off x="3292640" y="6094381"/>
              <a:ext cx="122040" cy="3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5720" y="6077461"/>
                <a:ext cx="155880" cy="3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" name="Ink 3"/>
              <p14:cNvContentPartPr/>
              <p14:nvPr/>
            </p14:nvContentPartPr>
            <p14:xfrm>
              <a:off x="3076640" y="6063061"/>
              <a:ext cx="18360" cy="1040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059720" y="6046141"/>
                <a:ext cx="52200" cy="13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5" name="Ink 4"/>
              <p14:cNvContentPartPr/>
              <p14:nvPr/>
            </p14:nvContentPartPr>
            <p14:xfrm>
              <a:off x="3148640" y="6193741"/>
              <a:ext cx="360" cy="3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131720" y="6176821"/>
                <a:ext cx="34200" cy="3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Ink 7"/>
              <p14:cNvContentPartPr/>
              <p14:nvPr/>
            </p14:nvContentPartPr>
            <p14:xfrm>
              <a:off x="5869160" y="6355741"/>
              <a:ext cx="131040" cy="17208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852240" y="6338821"/>
                <a:ext cx="164880" cy="20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Ink 8"/>
              <p14:cNvContentPartPr/>
              <p14:nvPr/>
            </p14:nvContentPartPr>
            <p14:xfrm>
              <a:off x="6107840" y="6531421"/>
              <a:ext cx="360" cy="36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090920" y="6514501"/>
                <a:ext cx="34200" cy="3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Ink 9"/>
              <p14:cNvContentPartPr/>
              <p14:nvPr/>
            </p14:nvContentPartPr>
            <p14:xfrm>
              <a:off x="6211520" y="6400741"/>
              <a:ext cx="113400" cy="11304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194600" y="6383821"/>
                <a:ext cx="14724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Ink 10"/>
              <p14:cNvContentPartPr/>
              <p14:nvPr/>
            </p14:nvContentPartPr>
            <p14:xfrm>
              <a:off x="6171200" y="6423421"/>
              <a:ext cx="22680" cy="2268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154280" y="6406501"/>
                <a:ext cx="5652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Ink 11"/>
              <p14:cNvContentPartPr/>
              <p14:nvPr/>
            </p14:nvContentPartPr>
            <p14:xfrm>
              <a:off x="3035960" y="6076381"/>
              <a:ext cx="41040" cy="2304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019040" y="6059461"/>
                <a:ext cx="7488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Ink 12"/>
              <p14:cNvContentPartPr/>
              <p14:nvPr/>
            </p14:nvContentPartPr>
            <p14:xfrm>
              <a:off x="3040640" y="6679741"/>
              <a:ext cx="99720" cy="17640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023720" y="6662821"/>
                <a:ext cx="133560" cy="21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Ink 13"/>
              <p14:cNvContentPartPr/>
              <p14:nvPr/>
            </p14:nvContentPartPr>
            <p14:xfrm>
              <a:off x="3261320" y="6860101"/>
              <a:ext cx="360" cy="36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244400" y="6843181"/>
                <a:ext cx="34200" cy="3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6" name="Ink 15"/>
              <p14:cNvContentPartPr/>
              <p14:nvPr/>
            </p14:nvContentPartPr>
            <p14:xfrm>
              <a:off x="1229840" y="6355741"/>
              <a:ext cx="76680" cy="8784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212920" y="6338821"/>
                <a:ext cx="110520" cy="12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7" name="Ink 16"/>
              <p14:cNvContentPartPr/>
              <p14:nvPr/>
            </p14:nvContentPartPr>
            <p14:xfrm>
              <a:off x="1306160" y="6378421"/>
              <a:ext cx="18360" cy="13968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289240" y="6361501"/>
                <a:ext cx="52200" cy="17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8" name="Ink 17"/>
              <p14:cNvContentPartPr/>
              <p14:nvPr/>
            </p14:nvContentPartPr>
            <p14:xfrm>
              <a:off x="1396520" y="6499741"/>
              <a:ext cx="360" cy="36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379600" y="6482821"/>
                <a:ext cx="34200" cy="3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9" name="Ink 18"/>
              <p14:cNvContentPartPr/>
              <p14:nvPr/>
            </p14:nvContentPartPr>
            <p14:xfrm>
              <a:off x="1504520" y="6342421"/>
              <a:ext cx="68760" cy="17568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487600" y="6325501"/>
                <a:ext cx="102600" cy="20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0" name="Ink 19"/>
              <p14:cNvContentPartPr/>
              <p14:nvPr/>
            </p14:nvContentPartPr>
            <p14:xfrm>
              <a:off x="3410000" y="6653101"/>
              <a:ext cx="14400" cy="14904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393080" y="6636181"/>
                <a:ext cx="48240" cy="18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1" name="Ink 20"/>
              <p14:cNvContentPartPr/>
              <p14:nvPr/>
            </p14:nvContentPartPr>
            <p14:xfrm>
              <a:off x="3410000" y="6728701"/>
              <a:ext cx="113760" cy="12456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393080" y="6711781"/>
                <a:ext cx="147600" cy="1584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The CSS </a:t>
            </a:r>
            <a:r>
              <a:rPr lang="en-US" altLang="en-US" dirty="0">
                <a:solidFill>
                  <a:schemeClr val="tx2"/>
                </a:solidFill>
              </a:rPr>
              <a:t>padding</a:t>
            </a:r>
            <a:r>
              <a:rPr lang="en-US" altLang="en-US" dirty="0"/>
              <a:t> Property  p.141-142, 653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8458200" cy="5638800"/>
          </a:xfrm>
        </p:spPr>
        <p:txBody>
          <a:bodyPr/>
          <a:lstStyle/>
          <a:p>
            <a:r>
              <a:rPr lang="en-US" altLang="en-US" dirty="0"/>
              <a:t>Configures</a:t>
            </a:r>
            <a:r>
              <a:rPr lang="en-US" altLang="en-US" dirty="0">
                <a:solidFill>
                  <a:srgbClr val="00CC00"/>
                </a:solidFill>
              </a:rPr>
              <a:t> </a:t>
            </a:r>
            <a:r>
              <a:rPr lang="en-US" altLang="en-US" b="1" dirty="0">
                <a:solidFill>
                  <a:srgbClr val="00CC00"/>
                </a:solidFill>
              </a:rPr>
              <a:t>empty (blank) </a:t>
            </a:r>
            <a:r>
              <a:rPr lang="en-US" altLang="en-US" b="1" dirty="0">
                <a:solidFill>
                  <a:schemeClr val="bg2"/>
                </a:solidFill>
              </a:rPr>
              <a:t>space </a:t>
            </a:r>
            <a:r>
              <a:rPr lang="en-US" altLang="en-US" dirty="0"/>
              <a:t>between the </a:t>
            </a:r>
            <a:r>
              <a:rPr lang="en-US" altLang="en-US" b="1" dirty="0">
                <a:solidFill>
                  <a:schemeClr val="bg2"/>
                </a:solidFill>
              </a:rPr>
              <a:t>content</a:t>
            </a:r>
            <a:r>
              <a:rPr lang="en-US" altLang="en-US" dirty="0"/>
              <a:t> of the </a:t>
            </a:r>
            <a:r>
              <a:rPr lang="en-US" altLang="en-US" b="1" dirty="0"/>
              <a:t>HTML element </a:t>
            </a:r>
            <a:r>
              <a:rPr lang="en-US" altLang="en-US" dirty="0"/>
              <a:t>and its </a:t>
            </a:r>
            <a:r>
              <a:rPr lang="en-US" altLang="en-US" b="1" dirty="0">
                <a:solidFill>
                  <a:schemeClr val="bg2"/>
                </a:solidFill>
              </a:rPr>
              <a:t>border</a:t>
            </a:r>
          </a:p>
          <a:p>
            <a:endParaRPr lang="en-US" altLang="en-US" sz="800" dirty="0"/>
          </a:p>
          <a:p>
            <a:r>
              <a:rPr lang="en-US" altLang="en-US" b="1" dirty="0"/>
              <a:t>Set</a:t>
            </a:r>
            <a:r>
              <a:rPr lang="en-US" altLang="en-US" dirty="0"/>
              <a:t> to </a:t>
            </a:r>
            <a:r>
              <a:rPr lang="en-US" altLang="en-US" b="1" dirty="0"/>
              <a:t>0px</a:t>
            </a:r>
            <a:r>
              <a:rPr lang="en-US" altLang="en-US" dirty="0"/>
              <a:t> by </a:t>
            </a:r>
            <a:r>
              <a:rPr lang="en-US" altLang="en-US" b="1" dirty="0">
                <a:solidFill>
                  <a:srgbClr val="FF3399"/>
                </a:solidFill>
              </a:rPr>
              <a:t>default</a:t>
            </a:r>
            <a:endParaRPr lang="en-US" altLang="en-US" sz="800" b="1" dirty="0">
              <a:solidFill>
                <a:srgbClr val="FF3399"/>
              </a:solidFill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 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	</a:t>
            </a:r>
            <a:r>
              <a:rPr lang="en-US" altLang="en-US" b="1" dirty="0">
                <a:cs typeface="Times New Roman" panose="02020603050405020304" pitchFamily="18" charset="0"/>
              </a:rPr>
              <a:t> h2 { border: 2px solid #ff0000;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b="1" dirty="0">
                <a:cs typeface="Times New Roman" panose="02020603050405020304" pitchFamily="18" charset="0"/>
              </a:rPr>
              <a:t>             </a:t>
            </a:r>
            <a:r>
              <a:rPr lang="en-US" alt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padding</a:t>
            </a:r>
            <a:r>
              <a:rPr lang="en-US" altLang="en-US" b="1" dirty="0">
                <a:cs typeface="Times New Roman" panose="02020603050405020304" pitchFamily="18" charset="0"/>
              </a:rPr>
              <a:t>: 5px; }                 </a:t>
            </a:r>
            <a:r>
              <a:rPr lang="en-US" altLang="en-US" sz="2000" b="1" dirty="0">
                <a:cs typeface="Times New Roman" panose="02020603050405020304" pitchFamily="18" charset="0"/>
              </a:rPr>
              <a:t>//all sides of the element</a:t>
            </a:r>
            <a:endParaRPr lang="en-US" altLang="en-US" b="1" dirty="0"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None/>
            </a:pPr>
            <a:endParaRPr lang="en-US" altLang="en-US" b="1" dirty="0"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None/>
            </a:pPr>
            <a:endParaRPr lang="en-US" altLang="en-US" b="1" dirty="0"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b="1" dirty="0"/>
              <a:t>No</a:t>
            </a:r>
            <a:r>
              <a:rPr lang="en-US" altLang="en-US" sz="2400" dirty="0"/>
              <a:t> padding configured: </a:t>
            </a:r>
          </a:p>
          <a:p>
            <a:endParaRPr lang="en-US" altLang="en-US" dirty="0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4425" y="5791200"/>
            <a:ext cx="406717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3950" y="4267200"/>
            <a:ext cx="40576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/>
              <p14:cNvContentPartPr/>
              <p14:nvPr/>
            </p14:nvContentPartPr>
            <p14:xfrm>
              <a:off x="797120" y="4418941"/>
              <a:ext cx="739080" cy="20016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80200" y="4402021"/>
                <a:ext cx="772920" cy="23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 11"/>
              <p14:cNvContentPartPr/>
              <p14:nvPr/>
            </p14:nvContentPartPr>
            <p14:xfrm>
              <a:off x="1279160" y="4130581"/>
              <a:ext cx="135720" cy="74808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62240" y="4113661"/>
                <a:ext cx="169560" cy="7819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3657600" y="3352800"/>
            <a:ext cx="4648200" cy="2362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662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altLang="en-US" sz="2400"/>
              <a:t>Configuring Padding on Specific Sides of an Element</a:t>
            </a:r>
          </a:p>
        </p:txBody>
      </p:sp>
      <p:sp>
        <p:nvSpPr>
          <p:cNvPr id="26628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8686800" cy="5562600"/>
          </a:xfrm>
        </p:spPr>
        <p:txBody>
          <a:bodyPr/>
          <a:lstStyle/>
          <a:p>
            <a:r>
              <a:rPr lang="en-US" altLang="en-US" dirty="0"/>
              <a:t>The values configure the </a:t>
            </a:r>
            <a:r>
              <a:rPr lang="en-US" altLang="en-US" b="1" dirty="0"/>
              <a:t>p</a:t>
            </a:r>
            <a:r>
              <a:rPr lang="en-US" altLang="en-US" dirty="0"/>
              <a:t>a</a:t>
            </a:r>
            <a:r>
              <a:rPr lang="en-US" altLang="en-US" b="1" dirty="0"/>
              <a:t>dding</a:t>
            </a:r>
            <a:endParaRPr lang="en-US" altLang="en-US" dirty="0"/>
          </a:p>
          <a:p>
            <a:pPr marL="914400" lvl="1" indent="-457200">
              <a:buFont typeface="AvantGarde" pitchFamily="34" charset="0"/>
              <a:buAutoNum type="arabicPeriod"/>
            </a:pPr>
            <a:r>
              <a:rPr lang="en-US" altLang="en-US" sz="2400" b="1" dirty="0"/>
              <a:t>padding-</a:t>
            </a:r>
            <a:r>
              <a:rPr lang="en-US" altLang="en-US" sz="2400" b="1" dirty="0">
                <a:solidFill>
                  <a:schemeClr val="bg2"/>
                </a:solidFill>
              </a:rPr>
              <a:t>top</a:t>
            </a:r>
          </a:p>
          <a:p>
            <a:pPr marL="914400" lvl="1" indent="-457200">
              <a:buFont typeface="AvantGarde" pitchFamily="34" charset="0"/>
              <a:buAutoNum type="arabicPeriod"/>
            </a:pPr>
            <a:r>
              <a:rPr lang="en-US" altLang="en-US" sz="2400" b="1" dirty="0"/>
              <a:t>padding-</a:t>
            </a:r>
            <a:r>
              <a:rPr lang="en-US" altLang="en-US" sz="2400" b="1" dirty="0">
                <a:solidFill>
                  <a:schemeClr val="bg2"/>
                </a:solidFill>
              </a:rPr>
              <a:t>right</a:t>
            </a:r>
          </a:p>
          <a:p>
            <a:pPr marL="914400" lvl="1" indent="-457200">
              <a:buFont typeface="AvantGarde" pitchFamily="34" charset="0"/>
              <a:buAutoNum type="arabicPeriod"/>
            </a:pPr>
            <a:r>
              <a:rPr lang="en-US" altLang="en-US" sz="2400" b="1" dirty="0"/>
              <a:t>padding-</a:t>
            </a:r>
            <a:r>
              <a:rPr lang="en-US" altLang="en-US" sz="2400" b="1" dirty="0">
                <a:solidFill>
                  <a:schemeClr val="bg2"/>
                </a:solidFill>
              </a:rPr>
              <a:t>bottom</a:t>
            </a:r>
          </a:p>
          <a:p>
            <a:pPr marL="914400" lvl="1" indent="-457200">
              <a:buFont typeface="AvantGarde" pitchFamily="34" charset="0"/>
              <a:buAutoNum type="arabicPeriod"/>
            </a:pPr>
            <a:r>
              <a:rPr lang="en-US" altLang="en-US" sz="2400" b="1" dirty="0"/>
              <a:t>padding-</a:t>
            </a:r>
            <a:r>
              <a:rPr lang="en-US" altLang="en-US" sz="2400" b="1" dirty="0">
                <a:solidFill>
                  <a:schemeClr val="bg2"/>
                </a:solidFill>
              </a:rPr>
              <a:t>left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           	</a:t>
            </a:r>
            <a:r>
              <a:rPr lang="en-US" altLang="en-US" sz="2400" b="1" dirty="0">
                <a:cs typeface="Times New Roman" panose="02020603050405020304" pitchFamily="18" charset="0"/>
              </a:rPr>
              <a:t>          		 h2 { border: 2px solid #</a:t>
            </a:r>
            <a:r>
              <a:rPr lang="en-US" alt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ff</a:t>
            </a:r>
            <a:r>
              <a:rPr lang="en-US" altLang="en-US" sz="2400" b="1" dirty="0">
                <a:cs typeface="Times New Roman" panose="02020603050405020304" pitchFamily="18" charset="0"/>
              </a:rPr>
              <a:t>0000;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b="1" dirty="0">
                <a:cs typeface="Times New Roman" panose="02020603050405020304" pitchFamily="18" charset="0"/>
              </a:rPr>
              <a:t>     	                         	 background-</a:t>
            </a:r>
            <a:r>
              <a:rPr lang="en-US" altLang="en-US" sz="2400" b="1" dirty="0">
                <a:solidFill>
                  <a:schemeClr val="bg2"/>
                </a:solidFill>
                <a:cs typeface="Times New Roman" panose="02020603050405020304" pitchFamily="18" charset="0"/>
              </a:rPr>
              <a:t>color</a:t>
            </a:r>
            <a:r>
              <a:rPr lang="en-US" altLang="en-US" sz="2400" b="1" dirty="0">
                <a:cs typeface="Times New Roman" panose="02020603050405020304" pitchFamily="18" charset="0"/>
              </a:rPr>
              <a:t>: #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cccccc</a:t>
            </a:r>
            <a:r>
              <a:rPr lang="en-US" altLang="en-US" sz="2400" b="1" dirty="0">
                <a:cs typeface="Times New Roman" panose="02020603050405020304" pitchFamily="18" charset="0"/>
              </a:rPr>
              <a:t>;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b="1" dirty="0">
                <a:cs typeface="Times New Roman" panose="02020603050405020304" pitchFamily="18" charset="0"/>
              </a:rPr>
              <a:t>     	                          	 padding-</a:t>
            </a:r>
            <a:r>
              <a:rPr lang="en-US" altLang="en-US" sz="2400" b="1" dirty="0">
                <a:solidFill>
                  <a:schemeClr val="bg2"/>
                </a:solidFill>
                <a:cs typeface="Times New Roman" panose="02020603050405020304" pitchFamily="18" charset="0"/>
              </a:rPr>
              <a:t>left</a:t>
            </a:r>
            <a:r>
              <a:rPr lang="en-US" altLang="en-US" sz="2400" b="1" dirty="0">
                <a:cs typeface="Times New Roman" panose="02020603050405020304" pitchFamily="18" charset="0"/>
              </a:rPr>
              <a:t>: 5px;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b="1" dirty="0">
                <a:cs typeface="Times New Roman" panose="02020603050405020304" pitchFamily="18" charset="0"/>
              </a:rPr>
              <a:t>    	  	                          	 padding-</a:t>
            </a:r>
            <a:r>
              <a:rPr lang="en-US" altLang="en-US" sz="2400" b="1" dirty="0">
                <a:solidFill>
                  <a:schemeClr val="bg2"/>
                </a:solidFill>
                <a:cs typeface="Times New Roman" panose="02020603050405020304" pitchFamily="18" charset="0"/>
              </a:rPr>
              <a:t>bottom</a:t>
            </a:r>
            <a:r>
              <a:rPr lang="en-US" altLang="en-US" sz="2400" b="1" dirty="0">
                <a:cs typeface="Times New Roman" panose="02020603050405020304" pitchFamily="18" charset="0"/>
              </a:rPr>
              <a:t>: 10px;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b="1" dirty="0">
                <a:cs typeface="Times New Roman" panose="02020603050405020304" pitchFamily="18" charset="0"/>
              </a:rPr>
              <a:t>                                      	 padding-</a:t>
            </a:r>
            <a:r>
              <a:rPr lang="en-US" altLang="en-US" sz="2400" b="1" dirty="0">
                <a:solidFill>
                  <a:schemeClr val="bg2"/>
                </a:solidFill>
                <a:cs typeface="Times New Roman" panose="02020603050405020304" pitchFamily="18" charset="0"/>
              </a:rPr>
              <a:t>top</a:t>
            </a:r>
            <a:r>
              <a:rPr lang="en-US" altLang="en-US" sz="2400" b="1" dirty="0">
                <a:cs typeface="Times New Roman" panose="02020603050405020304" pitchFamily="18" charset="0"/>
              </a:rPr>
              <a:t>: 10px;}</a:t>
            </a:r>
          </a:p>
          <a:p>
            <a:endParaRPr lang="en-US" altLang="en-US" dirty="0"/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1638300"/>
            <a:ext cx="40005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1752600" y="4876800"/>
            <a:ext cx="3657600" cy="1524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8675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533400"/>
          </a:xfrm>
        </p:spPr>
        <p:txBody>
          <a:bodyPr/>
          <a:lstStyle/>
          <a:p>
            <a:pPr algn="r"/>
            <a:r>
              <a:rPr lang="en-US" altLang="en-US"/>
              <a:t>CSS padding Property Shorthand: 2 values</a:t>
            </a:r>
          </a:p>
        </p:txBody>
      </p:sp>
      <p:sp>
        <p:nvSpPr>
          <p:cNvPr id="28676" name="Content Placeholder 2"/>
          <p:cNvSpPr>
            <a:spLocks noGrp="1"/>
          </p:cNvSpPr>
          <p:nvPr>
            <p:ph idx="1"/>
          </p:nvPr>
        </p:nvSpPr>
        <p:spPr>
          <a:xfrm>
            <a:off x="838200" y="762000"/>
            <a:ext cx="9296400" cy="3200400"/>
          </a:xfrm>
        </p:spPr>
        <p:txBody>
          <a:bodyPr/>
          <a:lstStyle/>
          <a:p>
            <a:r>
              <a:rPr lang="en-US" altLang="en-US" sz="2400" dirty="0"/>
              <a:t>Two </a:t>
            </a:r>
            <a:r>
              <a:rPr lang="en-US" altLang="en-US" sz="2400" b="1" dirty="0"/>
              <a:t>numeric</a:t>
            </a:r>
            <a:r>
              <a:rPr lang="en-US" altLang="en-US" sz="2400" dirty="0"/>
              <a:t> values or </a:t>
            </a:r>
            <a:r>
              <a:rPr lang="en-US" altLang="en-US" sz="2400" b="1" dirty="0"/>
              <a:t>percentages </a:t>
            </a:r>
            <a:r>
              <a:rPr lang="en-US" altLang="en-US" sz="2400" dirty="0"/>
              <a:t>configure as follows</a:t>
            </a:r>
            <a:r>
              <a:rPr lang="en-US" altLang="en-US" dirty="0"/>
              <a:t>:</a:t>
            </a:r>
          </a:p>
          <a:p>
            <a:pPr lvl="1"/>
            <a:r>
              <a:rPr lang="en-US" altLang="en-US" sz="2400" b="1" dirty="0"/>
              <a:t>first</a:t>
            </a:r>
            <a:r>
              <a:rPr lang="en-US" altLang="en-US" sz="2400" dirty="0"/>
              <a:t> value configures </a:t>
            </a:r>
            <a:r>
              <a:rPr lang="en-US" altLang="en-US" sz="2400" b="1" dirty="0">
                <a:solidFill>
                  <a:schemeClr val="bg2"/>
                </a:solidFill>
              </a:rPr>
              <a:t>top</a:t>
            </a:r>
            <a:r>
              <a:rPr lang="en-US" altLang="en-US" sz="2400" dirty="0"/>
              <a:t> and </a:t>
            </a:r>
            <a:r>
              <a:rPr lang="en-US" altLang="en-US" sz="2400" b="1" dirty="0">
                <a:solidFill>
                  <a:schemeClr val="bg2"/>
                </a:solidFill>
              </a:rPr>
              <a:t>bottom</a:t>
            </a:r>
            <a:r>
              <a:rPr lang="en-US" altLang="en-US" sz="2400" dirty="0"/>
              <a:t> padding</a:t>
            </a:r>
          </a:p>
          <a:p>
            <a:pPr lvl="1"/>
            <a:r>
              <a:rPr lang="en-US" altLang="en-US" sz="2400" dirty="0"/>
              <a:t>the </a:t>
            </a:r>
            <a:r>
              <a:rPr lang="en-US" altLang="en-US" sz="2400" b="1" dirty="0"/>
              <a:t>second</a:t>
            </a:r>
            <a:r>
              <a:rPr lang="en-US" altLang="en-US" sz="2400" dirty="0"/>
              <a:t> value configures </a:t>
            </a:r>
            <a:r>
              <a:rPr lang="en-US" altLang="en-US" sz="2400" b="1" dirty="0">
                <a:solidFill>
                  <a:schemeClr val="bg2"/>
                </a:solidFill>
              </a:rPr>
              <a:t>left</a:t>
            </a:r>
            <a:r>
              <a:rPr lang="en-US" altLang="en-US" sz="2400" dirty="0"/>
              <a:t> and </a:t>
            </a:r>
            <a:r>
              <a:rPr lang="en-US" altLang="en-US" sz="2400" b="1" dirty="0">
                <a:solidFill>
                  <a:schemeClr val="bg2"/>
                </a:solidFill>
              </a:rPr>
              <a:t>right</a:t>
            </a:r>
            <a:r>
              <a:rPr lang="en-US" altLang="en-US" sz="2400" dirty="0"/>
              <a:t> padding</a:t>
            </a:r>
          </a:p>
          <a:p>
            <a:pPr lvl="1"/>
            <a:endParaRPr lang="en-US" altLang="en-US" sz="2400" dirty="0"/>
          </a:p>
          <a:p>
            <a:pPr lvl="1"/>
            <a:endParaRPr lang="en-US" altLang="en-US" sz="2400" dirty="0"/>
          </a:p>
          <a:p>
            <a:pPr lvl="1"/>
            <a:endParaRPr lang="en-US" altLang="en-US" sz="2400" dirty="0"/>
          </a:p>
          <a:p>
            <a:pPr lvl="1"/>
            <a:endParaRPr lang="en-US" altLang="en-US" sz="2400" dirty="0"/>
          </a:p>
          <a:p>
            <a:pPr lvl="2">
              <a:buFont typeface="Wingdings" panose="05000000000000000000" pitchFamily="2" charset="2"/>
              <a:buNone/>
            </a:pPr>
            <a:endParaRPr lang="en-US" altLang="en-US" b="1" dirty="0">
              <a:cs typeface="Times New Roman" panose="02020603050405020304" pitchFamily="18" charset="0"/>
            </a:endParaRPr>
          </a:p>
          <a:p>
            <a:pPr lvl="2">
              <a:buFont typeface="Wingdings" panose="05000000000000000000" pitchFamily="2" charset="2"/>
              <a:buNone/>
            </a:pPr>
            <a:endParaRPr lang="en-US" altLang="en-US" b="1" dirty="0">
              <a:cs typeface="Times New Roman" panose="02020603050405020304" pitchFamily="18" charset="0"/>
            </a:endParaRPr>
          </a:p>
          <a:p>
            <a:pPr lvl="2">
              <a:buFont typeface="Wingdings" panose="05000000000000000000" pitchFamily="2" charset="2"/>
              <a:buNone/>
            </a:pPr>
            <a:endParaRPr lang="en-US" altLang="en-US" b="1" dirty="0">
              <a:cs typeface="Times New Roman" panose="02020603050405020304" pitchFamily="18" charset="0"/>
            </a:endParaRPr>
          </a:p>
          <a:p>
            <a:pPr lvl="2">
              <a:buFont typeface="Wingdings" panose="05000000000000000000" pitchFamily="2" charset="2"/>
              <a:buNone/>
            </a:pPr>
            <a:r>
              <a:rPr lang="en-US" altLang="en-US" b="1" dirty="0">
                <a:cs typeface="Times New Roman" panose="02020603050405020304" pitchFamily="18" charset="0"/>
              </a:rPr>
              <a:t>h2 { border: 2px solid #ff0000; </a:t>
            </a:r>
          </a:p>
          <a:p>
            <a:pPr lvl="2">
              <a:buFont typeface="Wingdings" panose="05000000000000000000" pitchFamily="2" charset="2"/>
              <a:buNone/>
            </a:pPr>
            <a:r>
              <a:rPr lang="en-US" altLang="en-US" b="1" dirty="0">
                <a:cs typeface="Times New Roman" panose="02020603050405020304" pitchFamily="18" charset="0"/>
              </a:rPr>
              <a:t>       background-color: #</a:t>
            </a:r>
            <a:r>
              <a:rPr lang="en-US" altLang="en-US" b="1" dirty="0" err="1">
                <a:cs typeface="Times New Roman" panose="02020603050405020304" pitchFamily="18" charset="0"/>
              </a:rPr>
              <a:t>cccccc</a:t>
            </a:r>
            <a:r>
              <a:rPr lang="en-US" altLang="en-US" b="1" dirty="0">
                <a:cs typeface="Times New Roman" panose="02020603050405020304" pitchFamily="18" charset="0"/>
              </a:rPr>
              <a:t>;</a:t>
            </a:r>
          </a:p>
          <a:p>
            <a:pPr lvl="2">
              <a:buFont typeface="Wingdings" panose="05000000000000000000" pitchFamily="2" charset="2"/>
              <a:buNone/>
            </a:pPr>
            <a:r>
              <a:rPr lang="en-US" altLang="en-US" b="1" dirty="0">
                <a:cs typeface="Times New Roman" panose="02020603050405020304" pitchFamily="18" charset="0"/>
              </a:rPr>
              <a:t>       </a:t>
            </a:r>
            <a:r>
              <a:rPr lang="en-US" altLang="en-US" b="1" dirty="0">
                <a:solidFill>
                  <a:schemeClr val="bg2"/>
                </a:solidFill>
                <a:cs typeface="Times New Roman" panose="02020603050405020304" pitchFamily="18" charset="0"/>
              </a:rPr>
              <a:t>padding</a:t>
            </a:r>
            <a:r>
              <a:rPr lang="en-US" altLang="en-US" b="1" dirty="0">
                <a:cs typeface="Times New Roman" panose="02020603050405020304" pitchFamily="18" charset="0"/>
              </a:rPr>
              <a:t>: </a:t>
            </a:r>
            <a:r>
              <a:rPr lang="en-US" altLang="en-US" b="1" dirty="0">
                <a:solidFill>
                  <a:schemeClr val="bg2"/>
                </a:solidFill>
                <a:cs typeface="Times New Roman" panose="02020603050405020304" pitchFamily="18" charset="0"/>
              </a:rPr>
              <a:t>20</a:t>
            </a:r>
            <a:r>
              <a:rPr lang="en-US" altLang="en-US" b="1" dirty="0">
                <a:cs typeface="Times New Roman" panose="02020603050405020304" pitchFamily="18" charset="0"/>
              </a:rPr>
              <a:t>px </a:t>
            </a:r>
            <a:r>
              <a:rPr lang="en-US" altLang="en-US" b="1" dirty="0">
                <a:solidFill>
                  <a:schemeClr val="bg2"/>
                </a:solidFill>
                <a:cs typeface="Times New Roman" panose="02020603050405020304" pitchFamily="18" charset="0"/>
              </a:rPr>
              <a:t>10</a:t>
            </a:r>
            <a:r>
              <a:rPr lang="en-US" altLang="en-US" b="1" dirty="0">
                <a:cs typeface="Times New Roman" panose="02020603050405020304" pitchFamily="18" charset="0"/>
              </a:rPr>
              <a:t>px;</a:t>
            </a:r>
          </a:p>
          <a:p>
            <a:pPr lvl="2">
              <a:buFont typeface="Wingdings" panose="05000000000000000000" pitchFamily="2" charset="2"/>
              <a:buNone/>
            </a:pPr>
            <a:r>
              <a:rPr lang="en-US" altLang="en-US" b="1" dirty="0">
                <a:cs typeface="Times New Roman" panose="02020603050405020304" pitchFamily="18" charset="0"/>
              </a:rPr>
              <a:t>}</a:t>
            </a:r>
            <a:endParaRPr lang="en-US" altLang="en-US" dirty="0"/>
          </a:p>
          <a:p>
            <a:pPr>
              <a:buFont typeface="Wingdings" panose="05000000000000000000" pitchFamily="2" charset="2"/>
              <a:buNone/>
            </a:pPr>
            <a:endParaRPr lang="en-US" altLang="en-US" dirty="0"/>
          </a:p>
        </p:txBody>
      </p:sp>
      <p:pic>
        <p:nvPicPr>
          <p:cNvPr id="952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500" y="2581275"/>
            <a:ext cx="4000500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D299084-7289-40EA-82CA-1DBF3EAC3AE6}"/>
                  </a:ext>
                </a:extLst>
              </p14:cNvPr>
              <p14:cNvContentPartPr/>
              <p14:nvPr/>
            </p14:nvContentPartPr>
            <p14:xfrm>
              <a:off x="4672504" y="1838307"/>
              <a:ext cx="3557160" cy="4155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D299084-7289-40EA-82CA-1DBF3EAC3AE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63864" y="1829307"/>
                <a:ext cx="3574800" cy="41727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981200"/>
            <a:ext cx="410527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" name="Rectangle 9"/>
          <p:cNvSpPr/>
          <p:nvPr/>
        </p:nvSpPr>
        <p:spPr bwMode="auto">
          <a:xfrm>
            <a:off x="1524000" y="3886200"/>
            <a:ext cx="4114800" cy="2057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072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altLang="en-US"/>
              <a:t>CSS padding Property Shorthand: 4 values</a:t>
            </a:r>
          </a:p>
        </p:txBody>
      </p:sp>
      <p:sp>
        <p:nvSpPr>
          <p:cNvPr id="30724" name="Content Placeholder 2"/>
          <p:cNvSpPr>
            <a:spLocks noGrp="1"/>
          </p:cNvSpPr>
          <p:nvPr>
            <p:ph idx="1"/>
          </p:nvPr>
        </p:nvSpPr>
        <p:spPr>
          <a:xfrm>
            <a:off x="609600" y="609600"/>
            <a:ext cx="8458200" cy="5410200"/>
          </a:xfrm>
        </p:spPr>
        <p:txBody>
          <a:bodyPr/>
          <a:lstStyle/>
          <a:p>
            <a:r>
              <a:rPr lang="en-US" altLang="en-US" b="1" dirty="0"/>
              <a:t>Four numeric values </a:t>
            </a:r>
            <a:r>
              <a:rPr lang="en-US" altLang="en-US" dirty="0"/>
              <a:t>or </a:t>
            </a:r>
            <a:r>
              <a:rPr lang="en-US" altLang="en-US" b="1" dirty="0"/>
              <a:t>percentages </a:t>
            </a:r>
          </a:p>
          <a:p>
            <a:pPr lvl="1"/>
            <a:r>
              <a:rPr lang="en-US" altLang="en-US" sz="2400" dirty="0"/>
              <a:t>configure as follows: (1) </a:t>
            </a:r>
            <a:r>
              <a:rPr lang="en-US" altLang="en-US" sz="2400" b="1" dirty="0"/>
              <a:t>top</a:t>
            </a:r>
            <a:r>
              <a:rPr lang="en-US" altLang="en-US" sz="2400" dirty="0"/>
              <a:t>, (2) </a:t>
            </a:r>
            <a:r>
              <a:rPr lang="en-US" altLang="en-US" sz="2400" b="1" dirty="0"/>
              <a:t>right</a:t>
            </a:r>
            <a:r>
              <a:rPr lang="en-US" altLang="en-US" sz="2400" dirty="0"/>
              <a:t>, (3) </a:t>
            </a:r>
            <a:r>
              <a:rPr lang="en-US" altLang="en-US" sz="2400" b="1" dirty="0"/>
              <a:t>bottom</a:t>
            </a:r>
            <a:r>
              <a:rPr lang="en-US" altLang="en-US" sz="2400" dirty="0"/>
              <a:t>, and (4) </a:t>
            </a:r>
            <a:r>
              <a:rPr lang="en-US" altLang="en-US" sz="2400" b="1" dirty="0"/>
              <a:t>left</a:t>
            </a:r>
            <a:r>
              <a:rPr lang="en-US" altLang="en-US" sz="2400" dirty="0"/>
              <a:t> padding</a:t>
            </a:r>
          </a:p>
          <a:p>
            <a:pPr lvl="1"/>
            <a:endParaRPr lang="en-US" altLang="en-US" sz="2400" dirty="0"/>
          </a:p>
          <a:p>
            <a:pPr marL="457200" lvl="1" indent="0">
              <a:buNone/>
            </a:pPr>
            <a:r>
              <a:rPr lang="en-US" altLang="en-US" sz="2400" dirty="0"/>
              <a:t>                       (1)</a:t>
            </a:r>
          </a:p>
          <a:p>
            <a:pPr marL="457200" lvl="1" indent="0">
              <a:buNone/>
            </a:pPr>
            <a:r>
              <a:rPr lang="en-US" altLang="en-US" sz="2400" dirty="0"/>
              <a:t>(4)                                      (2) 	 </a:t>
            </a:r>
          </a:p>
          <a:p>
            <a:pPr marL="457200" lvl="1" indent="0">
              <a:buNone/>
            </a:pPr>
            <a:r>
              <a:rPr lang="en-US" altLang="en-US" sz="2400" dirty="0"/>
              <a:t>		    (3)</a:t>
            </a:r>
          </a:p>
          <a:p>
            <a:pPr marL="457200" lvl="1" indent="0">
              <a:buNone/>
            </a:pPr>
            <a:endParaRPr lang="en-US" altLang="en-US" sz="2400" dirty="0"/>
          </a:p>
          <a:p>
            <a:pPr lvl="2">
              <a:buFont typeface="Wingdings" panose="05000000000000000000" pitchFamily="2" charset="2"/>
              <a:buNone/>
            </a:pPr>
            <a:r>
              <a:rPr lang="en-US" altLang="en-US" b="1" dirty="0">
                <a:cs typeface="Times New Roman" panose="02020603050405020304" pitchFamily="18" charset="0"/>
              </a:rPr>
              <a:t>h2 { border: 2px solid #</a:t>
            </a:r>
            <a:r>
              <a:rPr lang="en-US" alt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ff</a:t>
            </a:r>
            <a:r>
              <a:rPr lang="en-US" altLang="en-US" b="1" dirty="0">
                <a:cs typeface="Times New Roman" panose="02020603050405020304" pitchFamily="18" charset="0"/>
              </a:rPr>
              <a:t>0000;</a:t>
            </a:r>
          </a:p>
          <a:p>
            <a:pPr lvl="2">
              <a:buFont typeface="Wingdings" panose="05000000000000000000" pitchFamily="2" charset="2"/>
              <a:buNone/>
            </a:pPr>
            <a:r>
              <a:rPr lang="en-US" altLang="en-US" b="1" dirty="0">
                <a:cs typeface="Times New Roman" panose="02020603050405020304" pitchFamily="18" charset="0"/>
              </a:rPr>
              <a:t>  	    width: 250px; </a:t>
            </a:r>
          </a:p>
          <a:p>
            <a:pPr lvl="2">
              <a:buFont typeface="Wingdings" panose="05000000000000000000" pitchFamily="2" charset="2"/>
              <a:buNone/>
            </a:pPr>
            <a:r>
              <a:rPr lang="en-US" altLang="en-US" b="1" dirty="0">
                <a:cs typeface="Times New Roman" panose="02020603050405020304" pitchFamily="18" charset="0"/>
              </a:rPr>
              <a:t>       background-color: #</a:t>
            </a:r>
            <a:r>
              <a:rPr lang="en-US" altLang="en-US" b="1" dirty="0" err="1">
                <a:cs typeface="Times New Roman" panose="02020603050405020304" pitchFamily="18" charset="0"/>
              </a:rPr>
              <a:t>cccccc</a:t>
            </a:r>
            <a:r>
              <a:rPr lang="en-US" altLang="en-US" b="1" dirty="0">
                <a:cs typeface="Times New Roman" panose="02020603050405020304" pitchFamily="18" charset="0"/>
              </a:rPr>
              <a:t>;</a:t>
            </a:r>
          </a:p>
          <a:p>
            <a:pPr lvl="2">
              <a:buFont typeface="Wingdings" panose="05000000000000000000" pitchFamily="2" charset="2"/>
              <a:buNone/>
            </a:pPr>
            <a:r>
              <a:rPr lang="en-US" altLang="en-US" b="1" dirty="0">
                <a:cs typeface="Times New Roman" panose="02020603050405020304" pitchFamily="18" charset="0"/>
              </a:rPr>
              <a:t>       </a:t>
            </a:r>
            <a:r>
              <a:rPr lang="en-US" altLang="en-US" b="1" dirty="0">
                <a:solidFill>
                  <a:schemeClr val="bg2"/>
                </a:solidFill>
                <a:cs typeface="Times New Roman" panose="02020603050405020304" pitchFamily="18" charset="0"/>
              </a:rPr>
              <a:t>padding</a:t>
            </a:r>
            <a:r>
              <a:rPr lang="en-US" altLang="en-US" b="1" dirty="0">
                <a:cs typeface="Times New Roman" panose="02020603050405020304" pitchFamily="18" charset="0"/>
              </a:rPr>
              <a:t>: </a:t>
            </a:r>
            <a:r>
              <a:rPr lang="en-US" altLang="en-US" b="1" dirty="0">
                <a:solidFill>
                  <a:schemeClr val="bg2"/>
                </a:solidFill>
                <a:cs typeface="Times New Roman" panose="02020603050405020304" pitchFamily="18" charset="0"/>
              </a:rPr>
              <a:t>30</a:t>
            </a:r>
            <a:r>
              <a:rPr lang="en-US" altLang="en-US" b="1" dirty="0">
                <a:cs typeface="Times New Roman" panose="02020603050405020304" pitchFamily="18" charset="0"/>
              </a:rPr>
              <a:t>px </a:t>
            </a:r>
            <a:r>
              <a:rPr lang="en-US" altLang="en-US" b="1" dirty="0">
                <a:solidFill>
                  <a:schemeClr val="bg2"/>
                </a:solidFill>
                <a:cs typeface="Times New Roman" panose="02020603050405020304" pitchFamily="18" charset="0"/>
              </a:rPr>
              <a:t>10</a:t>
            </a:r>
            <a:r>
              <a:rPr lang="en-US" altLang="en-US" b="1" dirty="0">
                <a:cs typeface="Times New Roman" panose="02020603050405020304" pitchFamily="18" charset="0"/>
              </a:rPr>
              <a:t>px </a:t>
            </a:r>
            <a:r>
              <a:rPr lang="en-US" altLang="en-US" b="1" dirty="0">
                <a:solidFill>
                  <a:schemeClr val="bg2"/>
                </a:solidFill>
                <a:cs typeface="Times New Roman" panose="02020603050405020304" pitchFamily="18" charset="0"/>
              </a:rPr>
              <a:t>5</a:t>
            </a:r>
            <a:r>
              <a:rPr lang="en-US" altLang="en-US" b="1" dirty="0">
                <a:cs typeface="Times New Roman" panose="02020603050405020304" pitchFamily="18" charset="0"/>
              </a:rPr>
              <a:t>px </a:t>
            </a:r>
            <a:r>
              <a:rPr lang="en-US" altLang="en-US" b="1" dirty="0">
                <a:solidFill>
                  <a:schemeClr val="bg2"/>
                </a:solidFill>
                <a:cs typeface="Times New Roman" panose="02020603050405020304" pitchFamily="18" charset="0"/>
              </a:rPr>
              <a:t>20</a:t>
            </a:r>
            <a:r>
              <a:rPr lang="en-US" altLang="en-US" b="1" dirty="0">
                <a:cs typeface="Times New Roman" panose="02020603050405020304" pitchFamily="18" charset="0"/>
              </a:rPr>
              <a:t>px;</a:t>
            </a:r>
          </a:p>
          <a:p>
            <a:pPr lvl="2">
              <a:buFont typeface="Wingdings" panose="05000000000000000000" pitchFamily="2" charset="2"/>
              <a:buNone/>
            </a:pPr>
            <a:r>
              <a:rPr lang="en-US" altLang="en-US" b="1" dirty="0">
                <a:cs typeface="Times New Roman" panose="02020603050405020304" pitchFamily="18" charset="0"/>
              </a:rPr>
              <a:t>}</a:t>
            </a:r>
          </a:p>
          <a:p>
            <a:endParaRPr lang="en-US" altLang="en-US" dirty="0"/>
          </a:p>
        </p:txBody>
      </p:sp>
      <p:sp>
        <p:nvSpPr>
          <p:cNvPr id="30725" name="TextBox 6"/>
          <p:cNvSpPr txBox="1">
            <a:spLocks noChangeArrowheads="1"/>
          </p:cNvSpPr>
          <p:nvPr/>
        </p:nvSpPr>
        <p:spPr bwMode="auto">
          <a:xfrm>
            <a:off x="1905000" y="6096000"/>
            <a:ext cx="460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200">
              <a:solidFill>
                <a:srgbClr val="008000"/>
              </a:solidFill>
              <a:latin typeface="Courier New" panose="02070309020205020404" pitchFamily="49" charset="0"/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5520B814-2235-4170-858C-64B6220D2EFD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  <p:sp>
        <p:nvSpPr>
          <p:cNvPr id="4" name="Rectangle 3"/>
          <p:cNvSpPr/>
          <p:nvPr/>
        </p:nvSpPr>
        <p:spPr>
          <a:xfrm>
            <a:off x="0" y="-15240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19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06" b="57224"/>
          <a:stretch>
            <a:fillRect/>
          </a:stretch>
        </p:blipFill>
        <p:spPr bwMode="auto">
          <a:xfrm>
            <a:off x="-838200" y="2667000"/>
            <a:ext cx="3595688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2223846"/>
              </p:ext>
            </p:extLst>
          </p:nvPr>
        </p:nvGraphicFramePr>
        <p:xfrm>
          <a:off x="2895600" y="4038600"/>
          <a:ext cx="50292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1346877977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190386703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START-UP</a:t>
                      </a:r>
                      <a:r>
                        <a:rPr lang="en-US" sz="1600" b="0" baseline="0" dirty="0">
                          <a:solidFill>
                            <a:schemeClr val="bg1"/>
                          </a:solidFill>
                          <a:latin typeface="+mj-lt"/>
                        </a:rPr>
                        <a:t> File</a:t>
                      </a:r>
                      <a:endParaRPr lang="en-US" sz="16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chapter4/starter1.html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629322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SAVE SOLUTION AS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border.html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1458743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2782888" y="2667000"/>
            <a:ext cx="5522912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spcAft>
                <a:spcPts val="1200"/>
              </a:spcAft>
              <a:defRPr/>
            </a:pPr>
            <a:r>
              <a:rPr lang="en-US" sz="1400" dirty="0">
                <a:latin typeface="+mj-lt"/>
              </a:rPr>
              <a:t>Hands-On Practice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chemeClr val="bg1"/>
                </a:solidFill>
                <a:latin typeface="+mj-lt"/>
              </a:rPr>
              <a:t>HOP 4.2</a:t>
            </a:r>
          </a:p>
          <a:p>
            <a:pPr eaLnBrk="1" hangingPunct="1">
              <a:defRPr/>
            </a:pPr>
            <a:r>
              <a:rPr lang="en-US" sz="2000" b="0" dirty="0">
                <a:solidFill>
                  <a:schemeClr val="bg1"/>
                </a:solidFill>
                <a:latin typeface="+mj-lt"/>
              </a:rPr>
              <a:t>Follow the directions in your book for the HOP. </a:t>
            </a:r>
            <a:endParaRPr lang="en-US" sz="1600" b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Picture 2" descr="Image result for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6172200"/>
            <a:ext cx="398463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83802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8" name="Picture 32777">
            <a:extLst>
              <a:ext uri="{FF2B5EF4-FFF2-40B4-BE49-F238E27FC236}">
                <a16:creationId xmlns:a16="http://schemas.microsoft.com/office/drawing/2014/main" id="{2603006C-1157-4BB1-83B7-EC28AAA0FD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094" y="80237"/>
            <a:ext cx="4428197" cy="6858000"/>
          </a:xfrm>
          <a:prstGeom prst="rect">
            <a:avLst/>
          </a:prstGeom>
        </p:spPr>
      </p:pic>
      <p:pic>
        <p:nvPicPr>
          <p:cNvPr id="32775" name="Picture 32774">
            <a:extLst>
              <a:ext uri="{FF2B5EF4-FFF2-40B4-BE49-F238E27FC236}">
                <a16:creationId xmlns:a16="http://schemas.microsoft.com/office/drawing/2014/main" id="{553D2FE1-0621-401F-9D4A-9D80185EE7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50225" y="467890"/>
            <a:ext cx="4629675" cy="6312830"/>
          </a:xfrm>
          <a:prstGeom prst="rect">
            <a:avLst/>
          </a:prstGeom>
        </p:spPr>
      </p:pic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7054850" y="3240088"/>
            <a:ext cx="2438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>
                <a:solidFill>
                  <a:srgbClr val="00CC00"/>
                </a:solidFill>
                <a:cs typeface="Times New Roman" panose="02020603050405020304" pitchFamily="18" charset="0"/>
              </a:rPr>
              <a:t>HOP 4.2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200"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>
                <a:cs typeface="Times New Roman" panose="02020603050405020304" pitchFamily="18" charset="0"/>
              </a:rPr>
              <a:t>starter1.html =&gt; border.html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080" name="Ink 2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249863" y="5846763"/>
              <a:ext cx="4762" cy="87312"/>
            </p14:xfrm>
          </p:contentPart>
        </mc:Choice>
        <mc:Fallback xmlns="">
          <p:pic>
            <p:nvPicPr>
              <p:cNvPr id="3080" name="Ink 2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245101" y="5842451"/>
                <a:ext cx="13920" cy="952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083" name="Ink 2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578350" y="6096000"/>
              <a:ext cx="3848100" cy="609600"/>
            </p14:xfrm>
          </p:contentPart>
        </mc:Choice>
        <mc:Fallback xmlns="">
          <p:pic>
            <p:nvPicPr>
              <p:cNvPr id="3083" name="Ink 2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565391" y="6084838"/>
                <a:ext cx="3874378" cy="6348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" name="Ink 8"/>
              <p14:cNvContentPartPr/>
              <p14:nvPr/>
            </p14:nvContentPartPr>
            <p14:xfrm>
              <a:off x="-850225" y="6237272"/>
              <a:ext cx="1372320" cy="62928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-860665" y="6226832"/>
                <a:ext cx="1393200" cy="65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" name="Ink 9"/>
              <p14:cNvContentPartPr/>
              <p14:nvPr/>
            </p14:nvContentPartPr>
            <p14:xfrm>
              <a:off x="497255" y="6263912"/>
              <a:ext cx="4066920" cy="37800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86815" y="6253472"/>
                <a:ext cx="4087800" cy="39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Ink 12"/>
              <p14:cNvContentPartPr/>
              <p14:nvPr/>
            </p14:nvContentPartPr>
            <p14:xfrm>
              <a:off x="5044494" y="3284748"/>
              <a:ext cx="1139400" cy="4968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034054" y="3274308"/>
                <a:ext cx="1159920" cy="7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1" name="Ink 20"/>
              <p14:cNvContentPartPr/>
              <p14:nvPr/>
            </p14:nvContentPartPr>
            <p14:xfrm>
              <a:off x="5116060" y="2099485"/>
              <a:ext cx="1115280" cy="3492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105620" y="2089045"/>
                <a:ext cx="1135800" cy="5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Ink 24"/>
              <p14:cNvContentPartPr/>
              <p14:nvPr/>
            </p14:nvContentPartPr>
            <p14:xfrm>
              <a:off x="4867329" y="1570928"/>
              <a:ext cx="979200" cy="3636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856889" y="1560488"/>
                <a:ext cx="99972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7" name="Ink 26"/>
              <p14:cNvContentPartPr/>
              <p14:nvPr/>
            </p14:nvContentPartPr>
            <p14:xfrm>
              <a:off x="6112175" y="1451792"/>
              <a:ext cx="360" cy="36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101735" y="1441352"/>
                <a:ext cx="21240" cy="21240"/>
              </a:xfrm>
              <a:prstGeom prst="rect">
                <a:avLst/>
              </a:prstGeom>
            </p:spPr>
          </p:pic>
        </mc:Fallback>
      </mc:AlternateContent>
      <p:sp>
        <p:nvSpPr>
          <p:cNvPr id="32790" name="Rectangle 4"/>
          <p:cNvSpPr>
            <a:spLocks noChangeArrowheads="1"/>
          </p:cNvSpPr>
          <p:nvPr/>
        </p:nvSpPr>
        <p:spPr bwMode="auto">
          <a:xfrm>
            <a:off x="6047284" y="1423753"/>
            <a:ext cx="2819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dirty="0">
                <a:solidFill>
                  <a:srgbClr val="00CC00"/>
                </a:solidFill>
                <a:cs typeface="Times New Roman" panose="02020603050405020304" pitchFamily="18" charset="0"/>
              </a:rPr>
              <a:t>=&gt;Use “inspect element” to see padding</a:t>
            </a:r>
            <a:endParaRPr lang="en-US" altLang="en-US" sz="1200" dirty="0">
              <a:cs typeface="Times New Roman" panose="02020603050405020304" pitchFamily="18" charset="0"/>
            </a:endParaRPr>
          </a:p>
        </p:txBody>
      </p:sp>
      <p:sp>
        <p:nvSpPr>
          <p:cNvPr id="32792" name="Title 1"/>
          <p:cNvSpPr>
            <a:spLocks noGrp="1"/>
          </p:cNvSpPr>
          <p:nvPr>
            <p:ph type="title"/>
          </p:nvPr>
        </p:nvSpPr>
        <p:spPr>
          <a:xfrm>
            <a:off x="-838201" y="0"/>
            <a:ext cx="5323175" cy="460375"/>
          </a:xfrm>
        </p:spPr>
        <p:txBody>
          <a:bodyPr/>
          <a:lstStyle/>
          <a:p>
            <a:r>
              <a:rPr lang="en-US" altLang="en-US" dirty="0"/>
              <a:t>HOP 4.2 – border and padding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" name="Ink 3"/>
              <p14:cNvContentPartPr/>
              <p14:nvPr/>
            </p14:nvContentPartPr>
            <p14:xfrm>
              <a:off x="1332411" y="3500846"/>
              <a:ext cx="360" cy="3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313331" y="3462686"/>
                <a:ext cx="3852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8" name="Ink 7"/>
              <p14:cNvContentPartPr/>
              <p14:nvPr/>
            </p14:nvContentPartPr>
            <p14:xfrm>
              <a:off x="5090975" y="2961271"/>
              <a:ext cx="545760" cy="3600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5080535" y="2950831"/>
                <a:ext cx="56628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2" name="Ink 11"/>
              <p14:cNvContentPartPr/>
              <p14:nvPr/>
            </p14:nvContentPartPr>
            <p14:xfrm>
              <a:off x="6095975" y="2045432"/>
              <a:ext cx="360" cy="36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085535" y="2034992"/>
                <a:ext cx="21240" cy="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22" name="Ink 21"/>
              <p14:cNvContentPartPr/>
              <p14:nvPr/>
            </p14:nvContentPartPr>
            <p14:xfrm>
              <a:off x="-557229" y="3305006"/>
              <a:ext cx="360" cy="36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-576309" y="3266846"/>
                <a:ext cx="3852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24" name="Ink 23"/>
              <p14:cNvContentPartPr/>
              <p14:nvPr/>
            </p14:nvContentPartPr>
            <p14:xfrm>
              <a:off x="-557229" y="3305006"/>
              <a:ext cx="360" cy="36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-576309" y="3266846"/>
                <a:ext cx="3852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" name="Ink 5"/>
              <p14:cNvContentPartPr/>
              <p14:nvPr/>
            </p14:nvContentPartPr>
            <p14:xfrm>
              <a:off x="5062455" y="2034306"/>
              <a:ext cx="984600" cy="565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043375" y="1996146"/>
                <a:ext cx="1022400" cy="13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29" name="Ink 28"/>
              <p14:cNvContentPartPr/>
              <p14:nvPr/>
            </p14:nvContentPartPr>
            <p14:xfrm>
              <a:off x="4576687" y="1936176"/>
              <a:ext cx="360" cy="360"/>
            </p14:xfrm>
          </p:contentPart>
        </mc:Choice>
        <mc:Fallback xmlns="">
          <p:pic>
            <p:nvPicPr>
              <p:cNvPr id="29" name="Ink 28"/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4555807" y="1915296"/>
                <a:ext cx="4212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1744" name="Ink 31743"/>
              <p14:cNvContentPartPr/>
              <p14:nvPr/>
            </p14:nvContentPartPr>
            <p14:xfrm>
              <a:off x="3032287" y="1900896"/>
              <a:ext cx="1955160" cy="1365120"/>
            </p14:xfrm>
          </p:contentPart>
        </mc:Choice>
        <mc:Fallback xmlns="">
          <p:pic>
            <p:nvPicPr>
              <p:cNvPr id="31744" name="Ink 31743"/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3011407" y="1880016"/>
                <a:ext cx="1996920" cy="140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32776" name="Ink 32775"/>
              <p14:cNvContentPartPr/>
              <p14:nvPr/>
            </p14:nvContentPartPr>
            <p14:xfrm>
              <a:off x="2822436" y="3048159"/>
              <a:ext cx="471240" cy="2608920"/>
            </p14:xfrm>
          </p:contentPart>
        </mc:Choice>
        <mc:Fallback xmlns="">
          <p:pic>
            <p:nvPicPr>
              <p:cNvPr id="32776" name="Ink 32775"/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2801556" y="3027279"/>
                <a:ext cx="513000" cy="265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32779" name="Ink 32778"/>
              <p14:cNvContentPartPr/>
              <p14:nvPr/>
            </p14:nvContentPartPr>
            <p14:xfrm>
              <a:off x="2822436" y="5656719"/>
              <a:ext cx="360" cy="360"/>
            </p14:xfrm>
          </p:contentPart>
        </mc:Choice>
        <mc:Fallback xmlns="">
          <p:pic>
            <p:nvPicPr>
              <p:cNvPr id="32779" name="Ink 32778"/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2801556" y="5635839"/>
                <a:ext cx="4212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32780" name="Ink 32779"/>
              <p14:cNvContentPartPr/>
              <p14:nvPr/>
            </p14:nvContentPartPr>
            <p14:xfrm>
              <a:off x="2822436" y="5656719"/>
              <a:ext cx="360" cy="360"/>
            </p14:xfrm>
          </p:contentPart>
        </mc:Choice>
        <mc:Fallback xmlns="">
          <p:pic>
            <p:nvPicPr>
              <p:cNvPr id="32780" name="Ink 32779"/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2801556" y="5635839"/>
                <a:ext cx="4212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32782" name="Ink 32781"/>
              <p14:cNvContentPartPr/>
              <p14:nvPr/>
            </p14:nvContentPartPr>
            <p14:xfrm>
              <a:off x="2794716" y="5569599"/>
              <a:ext cx="119160" cy="91440"/>
            </p14:xfrm>
          </p:contentPart>
        </mc:Choice>
        <mc:Fallback xmlns="">
          <p:pic>
            <p:nvPicPr>
              <p:cNvPr id="32782" name="Ink 32781"/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2773836" y="5548719"/>
                <a:ext cx="160920" cy="13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32787" name="Ink 32786">
                <a:extLst>
                  <a:ext uri="{FF2B5EF4-FFF2-40B4-BE49-F238E27FC236}">
                    <a16:creationId xmlns:a16="http://schemas.microsoft.com/office/drawing/2014/main" id="{E12C838D-F271-42D6-A9BE-5E318C6312BA}"/>
                  </a:ext>
                </a:extLst>
              </p14:cNvPr>
              <p14:cNvContentPartPr/>
              <p14:nvPr/>
            </p14:nvContentPartPr>
            <p14:xfrm>
              <a:off x="6749655" y="2059556"/>
              <a:ext cx="360" cy="360"/>
            </p14:xfrm>
          </p:contentPart>
        </mc:Choice>
        <mc:Fallback xmlns="">
          <p:pic>
            <p:nvPicPr>
              <p:cNvPr id="32787" name="Ink 32786">
                <a:extLst>
                  <a:ext uri="{FF2B5EF4-FFF2-40B4-BE49-F238E27FC236}">
                    <a16:creationId xmlns:a16="http://schemas.microsoft.com/office/drawing/2014/main" id="{E12C838D-F271-42D6-A9BE-5E318C6312BA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6740655" y="205091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32788" name="Ink 32787">
                <a:extLst>
                  <a:ext uri="{FF2B5EF4-FFF2-40B4-BE49-F238E27FC236}">
                    <a16:creationId xmlns:a16="http://schemas.microsoft.com/office/drawing/2014/main" id="{0047D4CF-8252-4860-B89E-FE65D2BE3484}"/>
                  </a:ext>
                </a:extLst>
              </p14:cNvPr>
              <p14:cNvContentPartPr/>
              <p14:nvPr/>
            </p14:nvContentPartPr>
            <p14:xfrm>
              <a:off x="6936495" y="1292396"/>
              <a:ext cx="360" cy="360"/>
            </p14:xfrm>
          </p:contentPart>
        </mc:Choice>
        <mc:Fallback xmlns="">
          <p:pic>
            <p:nvPicPr>
              <p:cNvPr id="32788" name="Ink 32787">
                <a:extLst>
                  <a:ext uri="{FF2B5EF4-FFF2-40B4-BE49-F238E27FC236}">
                    <a16:creationId xmlns:a16="http://schemas.microsoft.com/office/drawing/2014/main" id="{0047D4CF-8252-4860-B89E-FE65D2BE3484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6927495" y="128375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32794" name="Ink 32793">
                <a:extLst>
                  <a:ext uri="{FF2B5EF4-FFF2-40B4-BE49-F238E27FC236}">
                    <a16:creationId xmlns:a16="http://schemas.microsoft.com/office/drawing/2014/main" id="{4F3893D6-54FE-41CC-99E4-C631B94851F7}"/>
                  </a:ext>
                </a:extLst>
              </p14:cNvPr>
              <p14:cNvContentPartPr/>
              <p14:nvPr/>
            </p14:nvContentPartPr>
            <p14:xfrm>
              <a:off x="4413975" y="4138916"/>
              <a:ext cx="2163240" cy="1967400"/>
            </p14:xfrm>
          </p:contentPart>
        </mc:Choice>
        <mc:Fallback xmlns="">
          <p:pic>
            <p:nvPicPr>
              <p:cNvPr id="32794" name="Ink 32793">
                <a:extLst>
                  <a:ext uri="{FF2B5EF4-FFF2-40B4-BE49-F238E27FC236}">
                    <a16:creationId xmlns:a16="http://schemas.microsoft.com/office/drawing/2014/main" id="{4F3893D6-54FE-41CC-99E4-C631B94851F7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4404975" y="4130276"/>
                <a:ext cx="2180880" cy="198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32795" name="Ink 32794">
                <a:extLst>
                  <a:ext uri="{FF2B5EF4-FFF2-40B4-BE49-F238E27FC236}">
                    <a16:creationId xmlns:a16="http://schemas.microsoft.com/office/drawing/2014/main" id="{14D125FE-34A9-4278-AE7E-CE4A1A72B570}"/>
                  </a:ext>
                </a:extLst>
              </p14:cNvPr>
              <p14:cNvContentPartPr/>
              <p14:nvPr/>
            </p14:nvContentPartPr>
            <p14:xfrm>
              <a:off x="1823775" y="6341396"/>
              <a:ext cx="360" cy="360"/>
            </p14:xfrm>
          </p:contentPart>
        </mc:Choice>
        <mc:Fallback xmlns="">
          <p:pic>
            <p:nvPicPr>
              <p:cNvPr id="32795" name="Ink 32794">
                <a:extLst>
                  <a:ext uri="{FF2B5EF4-FFF2-40B4-BE49-F238E27FC236}">
                    <a16:creationId xmlns:a16="http://schemas.microsoft.com/office/drawing/2014/main" id="{14D125FE-34A9-4278-AE7E-CE4A1A72B570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1814775" y="633275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32797" name="Ink 32796">
                <a:extLst>
                  <a:ext uri="{FF2B5EF4-FFF2-40B4-BE49-F238E27FC236}">
                    <a16:creationId xmlns:a16="http://schemas.microsoft.com/office/drawing/2014/main" id="{440ECFAD-599B-425B-858B-8E3B1DA59200}"/>
                  </a:ext>
                </a:extLst>
              </p14:cNvPr>
              <p14:cNvContentPartPr/>
              <p14:nvPr/>
            </p14:nvContentPartPr>
            <p14:xfrm>
              <a:off x="5687655" y="-275404"/>
              <a:ext cx="5400" cy="2160"/>
            </p14:xfrm>
          </p:contentPart>
        </mc:Choice>
        <mc:Fallback xmlns="">
          <p:pic>
            <p:nvPicPr>
              <p:cNvPr id="32797" name="Ink 32796">
                <a:extLst>
                  <a:ext uri="{FF2B5EF4-FFF2-40B4-BE49-F238E27FC236}">
                    <a16:creationId xmlns:a16="http://schemas.microsoft.com/office/drawing/2014/main" id="{440ECFAD-599B-425B-858B-8E3B1DA59200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5678655" y="-284404"/>
                <a:ext cx="23040" cy="1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3072" name="Ink 3071">
                <a:extLst>
                  <a:ext uri="{FF2B5EF4-FFF2-40B4-BE49-F238E27FC236}">
                    <a16:creationId xmlns:a16="http://schemas.microsoft.com/office/drawing/2014/main" id="{522FDE56-31E7-4346-A871-E5C4CE363176}"/>
                  </a:ext>
                </a:extLst>
              </p14:cNvPr>
              <p14:cNvContentPartPr/>
              <p14:nvPr/>
            </p14:nvContentPartPr>
            <p14:xfrm>
              <a:off x="5132175" y="2955236"/>
              <a:ext cx="668880" cy="137160"/>
            </p14:xfrm>
          </p:contentPart>
        </mc:Choice>
        <mc:Fallback xmlns="">
          <p:pic>
            <p:nvPicPr>
              <p:cNvPr id="3072" name="Ink 3071">
                <a:extLst>
                  <a:ext uri="{FF2B5EF4-FFF2-40B4-BE49-F238E27FC236}">
                    <a16:creationId xmlns:a16="http://schemas.microsoft.com/office/drawing/2014/main" id="{522FDE56-31E7-4346-A871-E5C4CE363176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5123535" y="2946236"/>
                <a:ext cx="686520" cy="15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3074" name="Ink 3073">
                <a:extLst>
                  <a:ext uri="{FF2B5EF4-FFF2-40B4-BE49-F238E27FC236}">
                    <a16:creationId xmlns:a16="http://schemas.microsoft.com/office/drawing/2014/main" id="{193B670F-BC11-489E-B94D-2C9AFC2725A5}"/>
                  </a:ext>
                </a:extLst>
              </p14:cNvPr>
              <p14:cNvContentPartPr/>
              <p14:nvPr/>
            </p14:nvContentPartPr>
            <p14:xfrm>
              <a:off x="4984575" y="2687396"/>
              <a:ext cx="732240" cy="95400"/>
            </p14:xfrm>
          </p:contentPart>
        </mc:Choice>
        <mc:Fallback xmlns="">
          <p:pic>
            <p:nvPicPr>
              <p:cNvPr id="3074" name="Ink 3073">
                <a:extLst>
                  <a:ext uri="{FF2B5EF4-FFF2-40B4-BE49-F238E27FC236}">
                    <a16:creationId xmlns:a16="http://schemas.microsoft.com/office/drawing/2014/main" id="{193B670F-BC11-489E-B94D-2C9AFC2725A5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4975935" y="2678396"/>
                <a:ext cx="749880" cy="11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3077" name="Ink 3076">
                <a:extLst>
                  <a:ext uri="{FF2B5EF4-FFF2-40B4-BE49-F238E27FC236}">
                    <a16:creationId xmlns:a16="http://schemas.microsoft.com/office/drawing/2014/main" id="{887E0B07-DFB8-4758-A18E-831F8354FA5E}"/>
                  </a:ext>
                </a:extLst>
              </p14:cNvPr>
              <p14:cNvContentPartPr/>
              <p14:nvPr/>
            </p14:nvContentPartPr>
            <p14:xfrm>
              <a:off x="6194175" y="2040476"/>
              <a:ext cx="360" cy="58680"/>
            </p14:xfrm>
          </p:contentPart>
        </mc:Choice>
        <mc:Fallback xmlns="">
          <p:pic>
            <p:nvPicPr>
              <p:cNvPr id="3077" name="Ink 3076">
                <a:extLst>
                  <a:ext uri="{FF2B5EF4-FFF2-40B4-BE49-F238E27FC236}">
                    <a16:creationId xmlns:a16="http://schemas.microsoft.com/office/drawing/2014/main" id="{887E0B07-DFB8-4758-A18E-831F8354FA5E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6185535" y="2031476"/>
                <a:ext cx="18000" cy="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3084" name="Ink 3083">
                <a:extLst>
                  <a:ext uri="{FF2B5EF4-FFF2-40B4-BE49-F238E27FC236}">
                    <a16:creationId xmlns:a16="http://schemas.microsoft.com/office/drawing/2014/main" id="{44DB08C0-FA30-4ED4-9DFF-AA9B39F86C60}"/>
                  </a:ext>
                </a:extLst>
              </p14:cNvPr>
              <p14:cNvContentPartPr/>
              <p14:nvPr/>
            </p14:nvContentPartPr>
            <p14:xfrm>
              <a:off x="4965135" y="1416236"/>
              <a:ext cx="1195200" cy="166680"/>
            </p14:xfrm>
          </p:contentPart>
        </mc:Choice>
        <mc:Fallback xmlns="">
          <p:pic>
            <p:nvPicPr>
              <p:cNvPr id="3084" name="Ink 3083">
                <a:extLst>
                  <a:ext uri="{FF2B5EF4-FFF2-40B4-BE49-F238E27FC236}">
                    <a16:creationId xmlns:a16="http://schemas.microsoft.com/office/drawing/2014/main" id="{44DB08C0-FA30-4ED4-9DFF-AA9B39F86C60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4956495" y="1407596"/>
                <a:ext cx="1212840" cy="184320"/>
              </a:xfrm>
              <a:prstGeom prst="rect">
                <a:avLst/>
              </a:prstGeom>
            </p:spPr>
          </p:pic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813C2344-285F-037E-1D7C-534A68A55642}"/>
              </a:ext>
            </a:extLst>
          </p:cNvPr>
          <p:cNvGrpSpPr/>
          <p:nvPr/>
        </p:nvGrpSpPr>
        <p:grpSpPr>
          <a:xfrm>
            <a:off x="2833939" y="3269117"/>
            <a:ext cx="208080" cy="344160"/>
            <a:chOff x="2833939" y="3269117"/>
            <a:chExt cx="208080" cy="344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AF6E95B9-9929-6504-5B44-8B91A81F2CE4}"/>
                    </a:ext>
                  </a:extLst>
                </p14:cNvPr>
                <p14:cNvContentPartPr/>
                <p14:nvPr/>
              </p14:nvContentPartPr>
              <p14:xfrm>
                <a:off x="3021499" y="3269117"/>
                <a:ext cx="9720" cy="61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AF6E95B9-9929-6504-5B44-8B91A81F2CE4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3012859" y="3260477"/>
                  <a:ext cx="2736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08BEE746-810A-3EBB-51B1-CA98291AE0B7}"/>
                    </a:ext>
                  </a:extLst>
                </p14:cNvPr>
                <p14:cNvContentPartPr/>
                <p14:nvPr/>
              </p14:nvContentPartPr>
              <p14:xfrm>
                <a:off x="2988019" y="3281717"/>
                <a:ext cx="24480" cy="442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08BEE746-810A-3EBB-51B1-CA98291AE0B7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2979019" y="3272717"/>
                  <a:ext cx="4212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17932244-9241-465C-BE80-5C06A774B2C7}"/>
                    </a:ext>
                  </a:extLst>
                </p14:cNvPr>
                <p14:cNvContentPartPr/>
                <p14:nvPr/>
              </p14:nvContentPartPr>
              <p14:xfrm>
                <a:off x="2884699" y="3333917"/>
                <a:ext cx="100800" cy="2473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17932244-9241-465C-BE80-5C06A774B2C7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2875699" y="3324917"/>
                  <a:ext cx="118440" cy="26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4C34A5C4-15AB-4B85-5432-51FB46A634AF}"/>
                    </a:ext>
                  </a:extLst>
                </p14:cNvPr>
                <p14:cNvContentPartPr/>
                <p14:nvPr/>
              </p14:nvContentPartPr>
              <p14:xfrm>
                <a:off x="3038419" y="3276677"/>
                <a:ext cx="3600" cy="43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4C34A5C4-15AB-4B85-5432-51FB46A634AF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3020779" y="3258677"/>
                  <a:ext cx="3924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1643D0BB-1A25-02C5-BF3B-8F4D3A84A553}"/>
                    </a:ext>
                  </a:extLst>
                </p14:cNvPr>
                <p14:cNvContentPartPr/>
                <p14:nvPr/>
              </p14:nvContentPartPr>
              <p14:xfrm>
                <a:off x="2896219" y="3283517"/>
                <a:ext cx="138240" cy="3290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1643D0BB-1A25-02C5-BF3B-8F4D3A84A553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2878219" y="3265877"/>
                  <a:ext cx="173880" cy="36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6AD178B7-193D-39F8-EC46-E003C3ED7D2F}"/>
                    </a:ext>
                  </a:extLst>
                </p14:cNvPr>
                <p14:cNvContentPartPr/>
                <p14:nvPr/>
              </p14:nvContentPartPr>
              <p14:xfrm>
                <a:off x="2903059" y="3509237"/>
                <a:ext cx="8640" cy="349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6AD178B7-193D-39F8-EC46-E003C3ED7D2F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2885059" y="3491597"/>
                  <a:ext cx="44280" cy="7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7B34C403-E219-F34E-3650-C6ADBD92E6FA}"/>
                    </a:ext>
                  </a:extLst>
                </p14:cNvPr>
                <p14:cNvContentPartPr/>
                <p14:nvPr/>
              </p14:nvContentPartPr>
              <p14:xfrm>
                <a:off x="2833939" y="3487997"/>
                <a:ext cx="166320" cy="1252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7B34C403-E219-F34E-3650-C6ADBD92E6FA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2815939" y="3469997"/>
                  <a:ext cx="201960" cy="160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72E79F1-A591-481F-A957-F83496F4B76B}"/>
                  </a:ext>
                </a:extLst>
              </p14:cNvPr>
              <p14:cNvContentPartPr/>
              <p14:nvPr/>
            </p14:nvContentPartPr>
            <p14:xfrm>
              <a:off x="-789172" y="3866603"/>
              <a:ext cx="302400" cy="586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72E79F1-A591-481F-A957-F83496F4B76B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-798172" y="3857963"/>
                <a:ext cx="320040" cy="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779A9ED-431D-43E2-A7E8-9912F523F345}"/>
                  </a:ext>
                </a:extLst>
              </p14:cNvPr>
              <p14:cNvContentPartPr/>
              <p14:nvPr/>
            </p14:nvContentPartPr>
            <p14:xfrm>
              <a:off x="-813652" y="3863723"/>
              <a:ext cx="79920" cy="817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779A9ED-431D-43E2-A7E8-9912F523F345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-822652" y="3854723"/>
                <a:ext cx="97560" cy="9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31507B9-04A7-4216-9FBE-F94F40B4CE34}"/>
                  </a:ext>
                </a:extLst>
              </p14:cNvPr>
              <p14:cNvContentPartPr/>
              <p14:nvPr/>
            </p14:nvContentPartPr>
            <p14:xfrm>
              <a:off x="-715012" y="3708923"/>
              <a:ext cx="83160" cy="1339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31507B9-04A7-4216-9FBE-F94F40B4CE34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-724012" y="3699923"/>
                <a:ext cx="100800" cy="15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166C19D-32AB-475C-B01B-837DCEF1F5AE}"/>
                  </a:ext>
                </a:extLst>
              </p14:cNvPr>
              <p14:cNvContentPartPr/>
              <p14:nvPr/>
            </p14:nvContentPartPr>
            <p14:xfrm>
              <a:off x="-580372" y="3778763"/>
              <a:ext cx="41400" cy="673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166C19D-32AB-475C-B01B-837DCEF1F5AE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-589012" y="3770123"/>
                <a:ext cx="59040" cy="8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4463194-2A96-4F2C-B410-59B1E404FBF2}"/>
                  </a:ext>
                </a:extLst>
              </p14:cNvPr>
              <p14:cNvContentPartPr/>
              <p14:nvPr/>
            </p14:nvContentPartPr>
            <p14:xfrm>
              <a:off x="-564532" y="3760043"/>
              <a:ext cx="38520" cy="45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4463194-2A96-4F2C-B410-59B1E404FBF2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-573172" y="3751043"/>
                <a:ext cx="56160" cy="6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3F21013-A178-4FDA-952A-1815AE607BA1}"/>
                  </a:ext>
                </a:extLst>
              </p14:cNvPr>
              <p14:cNvContentPartPr/>
              <p14:nvPr/>
            </p14:nvContentPartPr>
            <p14:xfrm>
              <a:off x="-490732" y="3733763"/>
              <a:ext cx="160200" cy="496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3F21013-A178-4FDA-952A-1815AE607BA1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-499372" y="3725123"/>
                <a:ext cx="177840" cy="6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C935E237-15F4-4AE6-BE50-DEF32C64F67D}"/>
                  </a:ext>
                </a:extLst>
              </p14:cNvPr>
              <p14:cNvContentPartPr/>
              <p14:nvPr/>
            </p14:nvContentPartPr>
            <p14:xfrm>
              <a:off x="-516292" y="3816923"/>
              <a:ext cx="1800" cy="180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C935E237-15F4-4AE6-BE50-DEF32C64F67D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-525292" y="3807923"/>
                <a:ext cx="19440" cy="3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5A4AEE87-1EA3-451B-980D-27603BFDE1E8}"/>
                  </a:ext>
                </a:extLst>
              </p14:cNvPr>
              <p14:cNvContentPartPr/>
              <p14:nvPr/>
            </p14:nvContentPartPr>
            <p14:xfrm>
              <a:off x="4858395" y="2664175"/>
              <a:ext cx="984600" cy="565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5A4AEE87-1EA3-451B-980D-27603BFDE1E8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839315" y="2626015"/>
                <a:ext cx="1022400" cy="13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723CE3D5-2FF5-4536-8B4F-1FE0F279E34C}"/>
                  </a:ext>
                </a:extLst>
              </p14:cNvPr>
              <p14:cNvContentPartPr/>
              <p14:nvPr/>
            </p14:nvContentPartPr>
            <p14:xfrm>
              <a:off x="4953000" y="5887080"/>
              <a:ext cx="984600" cy="565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723CE3D5-2FF5-4536-8B4F-1FE0F279E34C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933920" y="5848920"/>
                <a:ext cx="1022400" cy="13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49B2C878-1751-4231-8B18-91830E038F8E}"/>
                  </a:ext>
                </a:extLst>
              </p14:cNvPr>
              <p14:cNvContentPartPr/>
              <p14:nvPr/>
            </p14:nvContentPartPr>
            <p14:xfrm>
              <a:off x="4892412" y="2908910"/>
              <a:ext cx="827640" cy="4608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49B2C878-1751-4231-8B18-91830E038F8E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4856772" y="2836910"/>
                <a:ext cx="899280" cy="18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52779230-55E3-496E-BF3C-6162D125772E}"/>
                  </a:ext>
                </a:extLst>
              </p14:cNvPr>
              <p14:cNvContentPartPr/>
              <p14:nvPr/>
            </p14:nvContentPartPr>
            <p14:xfrm>
              <a:off x="5102652" y="3041390"/>
              <a:ext cx="578880" cy="111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52779230-55E3-496E-BF3C-6162D125772E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5067012" y="2969750"/>
                <a:ext cx="650520" cy="15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C7966ED7-1777-429B-924A-AD45E6F938A9}"/>
                  </a:ext>
                </a:extLst>
              </p14:cNvPr>
              <p14:cNvContentPartPr/>
              <p14:nvPr/>
            </p14:nvContentPartPr>
            <p14:xfrm>
              <a:off x="5128572" y="3251630"/>
              <a:ext cx="1054440" cy="2988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C7966ED7-1777-429B-924A-AD45E6F938A9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5092572" y="3179990"/>
                <a:ext cx="1126080" cy="17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B776DE1-132D-4DF6-A21F-6584FB5DF15F}"/>
                  </a:ext>
                </a:extLst>
              </p14:cNvPr>
              <p14:cNvContentPartPr/>
              <p14:nvPr/>
            </p14:nvContentPartPr>
            <p14:xfrm>
              <a:off x="4852092" y="1644230"/>
              <a:ext cx="101520" cy="140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B776DE1-132D-4DF6-A21F-6584FB5DF15F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4816092" y="1572230"/>
                <a:ext cx="173160" cy="1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76C90DD8-6159-4048-8E2C-9D8A89C802DD}"/>
                  </a:ext>
                </a:extLst>
              </p14:cNvPr>
              <p14:cNvContentPartPr/>
              <p14:nvPr/>
            </p14:nvContentPartPr>
            <p14:xfrm>
              <a:off x="4921932" y="2042390"/>
              <a:ext cx="1385640" cy="4464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76C90DD8-6159-4048-8E2C-9D8A89C802DD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4886292" y="1970750"/>
                <a:ext cx="1457280" cy="18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F9F247C7-378F-4039-BE5F-C08C14FF71F9}"/>
                  </a:ext>
                </a:extLst>
              </p14:cNvPr>
              <p14:cNvContentPartPr/>
              <p14:nvPr/>
            </p14:nvContentPartPr>
            <p14:xfrm>
              <a:off x="4947852" y="1502030"/>
              <a:ext cx="721080" cy="3924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F9F247C7-378F-4039-BE5F-C08C14FF71F9}"/>
                  </a:ext>
                </a:extLst>
              </p:cNvPr>
              <p:cNvPicPr/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4911852" y="1430030"/>
                <a:ext cx="792720" cy="18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70856BA4-8F7B-48C8-A2C1-C163E83FE6E4}"/>
                  </a:ext>
                </a:extLst>
              </p14:cNvPr>
              <p14:cNvContentPartPr/>
              <p14:nvPr/>
            </p14:nvContentPartPr>
            <p14:xfrm>
              <a:off x="4318212" y="1540190"/>
              <a:ext cx="276840" cy="216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70856BA4-8F7B-48C8-A2C1-C163E83FE6E4}"/>
                  </a:ext>
                </a:extLst>
              </p:cNvPr>
              <p:cNvPicPr/>
              <p:nvPr/>
            </p:nvPicPr>
            <p:blipFill>
              <a:blip r:embed="rId156"/>
              <a:stretch>
                <a:fillRect/>
              </a:stretch>
            </p:blipFill>
            <p:spPr>
              <a:xfrm>
                <a:off x="4282212" y="1468190"/>
                <a:ext cx="348480" cy="16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F883DD61-B9E0-4538-BB7B-306BD2C5EDE9}"/>
                  </a:ext>
                </a:extLst>
              </p14:cNvPr>
              <p14:cNvContentPartPr/>
              <p14:nvPr/>
            </p14:nvContentPartPr>
            <p14:xfrm>
              <a:off x="4247292" y="1522190"/>
              <a:ext cx="272160" cy="7488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F883DD61-B9E0-4538-BB7B-306BD2C5EDE9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4211652" y="1450550"/>
                <a:ext cx="34380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6340F468-EFFA-4560-A103-50B92D69DA48}"/>
                  </a:ext>
                </a:extLst>
              </p14:cNvPr>
              <p14:cNvContentPartPr/>
              <p14:nvPr/>
            </p14:nvContentPartPr>
            <p14:xfrm>
              <a:off x="4475172" y="2044190"/>
              <a:ext cx="390600" cy="1119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6340F468-EFFA-4560-A103-50B92D69DA48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4466532" y="2035190"/>
                <a:ext cx="408240" cy="12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4D624F7D-911F-40F2-A2EE-ED17AF49FFEA}"/>
                  </a:ext>
                </a:extLst>
              </p14:cNvPr>
              <p14:cNvContentPartPr/>
              <p14:nvPr/>
            </p14:nvContentPartPr>
            <p14:xfrm>
              <a:off x="4327932" y="3259190"/>
              <a:ext cx="580680" cy="867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4D624F7D-911F-40F2-A2EE-ED17AF49FFEA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4319292" y="3250190"/>
                <a:ext cx="598320" cy="10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F5FAACF7-E7C9-40A5-8FAB-142558EA9F20}"/>
                  </a:ext>
                </a:extLst>
              </p14:cNvPr>
              <p14:cNvContentPartPr/>
              <p14:nvPr/>
            </p14:nvContentPartPr>
            <p14:xfrm>
              <a:off x="4378692" y="3012950"/>
              <a:ext cx="537480" cy="9648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F5FAACF7-E7C9-40A5-8FAB-142558EA9F20}"/>
                  </a:ext>
                </a:extLst>
              </p:cNvPr>
              <p:cNvPicPr/>
              <p:nvPr/>
            </p:nvPicPr>
            <p:blipFill>
              <a:blip r:embed="rId164"/>
              <a:stretch>
                <a:fillRect/>
              </a:stretch>
            </p:blipFill>
            <p:spPr>
              <a:xfrm>
                <a:off x="4370046" y="3004310"/>
                <a:ext cx="555132" cy="11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1D814B0C-0B69-4D84-9241-CCDCFD41380B}"/>
                  </a:ext>
                </a:extLst>
              </p14:cNvPr>
              <p14:cNvContentPartPr/>
              <p14:nvPr/>
            </p14:nvContentPartPr>
            <p14:xfrm>
              <a:off x="3834012" y="1216190"/>
              <a:ext cx="811800" cy="42876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1D814B0C-0B69-4D84-9241-CCDCFD41380B}"/>
                  </a:ext>
                </a:extLst>
              </p:cNvPr>
              <p:cNvPicPr/>
              <p:nvPr/>
            </p:nvPicPr>
            <p:blipFill>
              <a:blip r:embed="rId166"/>
              <a:stretch>
                <a:fillRect/>
              </a:stretch>
            </p:blipFill>
            <p:spPr>
              <a:xfrm>
                <a:off x="3825012" y="1207550"/>
                <a:ext cx="829440" cy="4464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E36E2449-AC1C-4D54-8A95-8C4BD28A012C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18</a:t>
            </a:fld>
            <a:endParaRPr lang="en-US" altLang="en-US" sz="1400"/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0"/>
            <a:ext cx="6400800" cy="533400"/>
          </a:xfrm>
        </p:spPr>
        <p:txBody>
          <a:bodyPr/>
          <a:lstStyle/>
          <a:p>
            <a:r>
              <a:rPr lang="en-US" altLang="en-US"/>
              <a:t>Checkpoint 4.1</a:t>
            </a:r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762000"/>
            <a:ext cx="8229600" cy="57912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2000" i="1" dirty="0">
                <a:latin typeface="Frutiger-Italic"/>
              </a:rPr>
              <a:t>1. Is it reasonable to try to code a web page that looks exactly the </a:t>
            </a:r>
            <a:r>
              <a:rPr lang="en-US" sz="2000" b="1" i="1" dirty="0">
                <a:solidFill>
                  <a:schemeClr val="bg2"/>
                </a:solidFill>
                <a:latin typeface="Frutiger-Italic"/>
              </a:rPr>
              <a:t>same</a:t>
            </a:r>
            <a:r>
              <a:rPr lang="en-US" sz="2000" i="1" dirty="0">
                <a:latin typeface="Frutiger-Italic"/>
              </a:rPr>
              <a:t> on every browser and every platform? Explain your answer.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600" i="1" dirty="0">
                <a:latin typeface="Frutiger-Italic"/>
              </a:rPr>
              <a:t>It is reasonable to look </a:t>
            </a:r>
            <a:r>
              <a:rPr lang="en-US" sz="1600" b="1" i="1" dirty="0">
                <a:solidFill>
                  <a:srgbClr val="FF0000"/>
                </a:solidFill>
                <a:latin typeface="Frutiger-Italic"/>
              </a:rPr>
              <a:t>similar</a:t>
            </a:r>
            <a:r>
              <a:rPr lang="en-US" sz="1600" i="1" dirty="0">
                <a:latin typeface="Frutiger-Italic"/>
              </a:rPr>
              <a:t> on various browser  and OS =&gt;see previous slide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400" i="1" dirty="0">
                <a:latin typeface="Frutiger-Italic"/>
              </a:rPr>
              <a:t>And look </a:t>
            </a:r>
            <a:r>
              <a:rPr lang="en-US" sz="1400" b="1" i="1" dirty="0">
                <a:latin typeface="Frutiger-Italic"/>
              </a:rPr>
              <a:t>best</a:t>
            </a:r>
            <a:r>
              <a:rPr lang="en-US" sz="1400" i="1" dirty="0">
                <a:latin typeface="Frutiger-Italic"/>
              </a:rPr>
              <a:t> on browser and OS most used by </a:t>
            </a:r>
            <a:r>
              <a:rPr lang="en-US" sz="1400" b="1" i="1" dirty="0">
                <a:latin typeface="Frutiger-Italic"/>
              </a:rPr>
              <a:t>their</a:t>
            </a:r>
            <a:r>
              <a:rPr lang="en-US" sz="1400" i="1" dirty="0">
                <a:latin typeface="Frutiger-Italic"/>
              </a:rPr>
              <a:t> visitors</a:t>
            </a:r>
            <a:br>
              <a:rPr lang="en-US" sz="1400" i="1" dirty="0">
                <a:latin typeface="Frutiger-Italic"/>
              </a:rPr>
            </a:br>
            <a:endParaRPr lang="en-US" sz="1400" i="1" dirty="0">
              <a:latin typeface="Frutiger-Italic"/>
            </a:endParaRPr>
          </a:p>
          <a:p>
            <a:pPr marL="457200" indent="-457200">
              <a:buFont typeface="Wingdings" panose="05000000000000000000" pitchFamily="2" charset="2"/>
              <a:buNone/>
              <a:defRPr/>
            </a:pPr>
            <a:r>
              <a:rPr lang="en-US" sz="2000" i="1" dirty="0">
                <a:latin typeface="Frutiger-Italic"/>
              </a:rPr>
              <a:t>2. </a:t>
            </a:r>
            <a:r>
              <a:rPr lang="en-US" sz="2000" dirty="0"/>
              <a:t>When a Web page containing the style rules below is rendered in a browser, the border does not display. Describe what is incorrect with the following code:</a:t>
            </a:r>
          </a:p>
          <a:p>
            <a:pPr marL="457200" indent="-457200">
              <a:buFont typeface="Wingdings" panose="05000000000000000000" pitchFamily="2" charset="2"/>
              <a:buNone/>
              <a:defRPr/>
            </a:pPr>
            <a:r>
              <a:rPr lang="en-US" sz="2000" dirty="0"/>
              <a:t>		</a:t>
            </a:r>
            <a:r>
              <a:rPr lang="en-US" sz="2000" b="1" dirty="0">
                <a:cs typeface="Times New Roman" pitchFamily="18" charset="0"/>
              </a:rPr>
              <a:t>h2 { background-color: #ff0000</a:t>
            </a:r>
          </a:p>
          <a:p>
            <a:pPr marL="457200" indent="-457200">
              <a:buFont typeface="Wingdings" panose="05000000000000000000" pitchFamily="2" charset="2"/>
              <a:buNone/>
              <a:defRPr/>
            </a:pPr>
            <a:r>
              <a:rPr lang="en-US" sz="2000" b="1" dirty="0">
                <a:cs typeface="Times New Roman" pitchFamily="18" charset="0"/>
              </a:rPr>
              <a:t>		border-top: thin solid #000000}</a:t>
            </a:r>
          </a:p>
          <a:p>
            <a:pPr marL="457200" indent="-457200">
              <a:buFont typeface="Wingdings" panose="05000000000000000000" pitchFamily="2" charset="2"/>
              <a:buNone/>
              <a:defRPr/>
            </a:pPr>
            <a:r>
              <a:rPr lang="en-US" sz="2000" b="1" dirty="0">
                <a:cs typeface="Times New Roman" pitchFamily="18" charset="0"/>
              </a:rPr>
              <a:t>		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i="1" dirty="0">
                <a:latin typeface="Frutiger-Italic"/>
              </a:rPr>
              <a:t>Missing  ;</a:t>
            </a:r>
          </a:p>
          <a:p>
            <a:pPr>
              <a:lnSpc>
                <a:spcPct val="90000"/>
              </a:lnSpc>
              <a:defRPr/>
            </a:pPr>
            <a:endParaRPr lang="en-US" sz="2000" i="1" dirty="0">
              <a:latin typeface="Frutiger-Italic"/>
            </a:endParaRPr>
          </a:p>
          <a:p>
            <a:pPr>
              <a:lnSpc>
                <a:spcPct val="90000"/>
              </a:lnSpc>
              <a:defRPr/>
            </a:pPr>
            <a:r>
              <a:rPr lang="en-US" sz="2000" i="1" dirty="0">
                <a:latin typeface="Frutiger-Italic"/>
              </a:rPr>
              <a:t>3. True or False? </a:t>
            </a:r>
            <a:r>
              <a:rPr lang="en-US" sz="2400" dirty="0"/>
              <a:t>CSS can be used to configure </a:t>
            </a:r>
            <a:r>
              <a:rPr lang="en-US" sz="2400" b="1" dirty="0"/>
              <a:t>visual elements</a:t>
            </a:r>
            <a:r>
              <a:rPr lang="en-US" sz="2400" dirty="0"/>
              <a:t> such as </a:t>
            </a:r>
            <a:r>
              <a:rPr lang="en-US" sz="2400" b="1" dirty="0"/>
              <a:t>rectangular shapes</a:t>
            </a:r>
            <a:r>
              <a:rPr lang="en-US" sz="2400" dirty="0"/>
              <a:t> and </a:t>
            </a:r>
            <a:r>
              <a:rPr lang="en-US" sz="2400" b="1" dirty="0"/>
              <a:t>lines</a:t>
            </a:r>
            <a:r>
              <a:rPr lang="en-US" sz="2400" dirty="0"/>
              <a:t> on Web pages.</a:t>
            </a:r>
            <a:endParaRPr lang="en-US" sz="2000" i="1" dirty="0">
              <a:latin typeface="Frutiger-Italic"/>
            </a:endParaRPr>
          </a:p>
          <a:p>
            <a:pPr lvl="1">
              <a:lnSpc>
                <a:spcPct val="90000"/>
              </a:lnSpc>
              <a:defRPr/>
            </a:pPr>
            <a:r>
              <a:rPr lang="en-US" sz="1600" i="1" dirty="0">
                <a:latin typeface="Frutiger-Italic"/>
              </a:rPr>
              <a:t>True. </a:t>
            </a:r>
            <a:r>
              <a:rPr lang="en-US" sz="1600" dirty="0"/>
              <a:t>CSS can be used to configure c</a:t>
            </a:r>
            <a:r>
              <a:rPr lang="en-US" sz="1600" i="1" dirty="0"/>
              <a:t>olor, text, </a:t>
            </a:r>
            <a:r>
              <a:rPr lang="en-US" sz="1600" dirty="0"/>
              <a:t>rectangular shapes, lines etc. </a:t>
            </a:r>
            <a:endParaRPr lang="en-US" sz="1600" dirty="0">
              <a:latin typeface="Frutiger-Italic"/>
            </a:endParaRPr>
          </a:p>
          <a:p>
            <a:pPr>
              <a:lnSpc>
                <a:spcPct val="90000"/>
              </a:lnSpc>
              <a:defRPr/>
            </a:pPr>
            <a:endParaRPr lang="en-US" sz="24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89EC1114-A136-4E4B-9101-36EF2186074A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19</a:t>
            </a:fld>
            <a:endParaRPr lang="en-US" altLang="en-US" sz="1400"/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Types of Graphics  p.144</a:t>
            </a:r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219200"/>
            <a:ext cx="7391400" cy="4419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Browsers </a:t>
            </a:r>
            <a:r>
              <a:rPr lang="en-US" altLang="en-US" b="1">
                <a:solidFill>
                  <a:schemeClr val="accent1"/>
                </a:solidFill>
              </a:rPr>
              <a:t>r</a:t>
            </a:r>
            <a:r>
              <a:rPr lang="en-US" altLang="en-US">
                <a:solidFill>
                  <a:schemeClr val="accent1"/>
                </a:solidFill>
              </a:rPr>
              <a:t>e</a:t>
            </a:r>
            <a:r>
              <a:rPr lang="en-US" altLang="en-US" b="1">
                <a:solidFill>
                  <a:schemeClr val="accent1"/>
                </a:solidFill>
              </a:rPr>
              <a:t>nder</a:t>
            </a:r>
            <a:r>
              <a:rPr lang="en-US" altLang="en-US"/>
              <a:t> Web page docs and standard images in  order </a:t>
            </a:r>
            <a:r>
              <a:rPr lang="en-US" altLang="en-US" b="1">
                <a:solidFill>
                  <a:srgbClr val="FF0000"/>
                </a:solidFill>
              </a:rPr>
              <a:t>from top</a:t>
            </a:r>
            <a:r>
              <a:rPr lang="en-US" altLang="en-US">
                <a:solidFill>
                  <a:srgbClr val="FF0000"/>
                </a:solidFill>
              </a:rPr>
              <a:t> </a:t>
            </a:r>
            <a:r>
              <a:rPr lang="en-US" altLang="en-US"/>
              <a:t>to </a:t>
            </a:r>
            <a:r>
              <a:rPr lang="en-US" altLang="en-US" b="1">
                <a:solidFill>
                  <a:srgbClr val="FF0000"/>
                </a:solidFill>
              </a:rPr>
              <a:t>bottom</a:t>
            </a:r>
          </a:p>
          <a:p>
            <a:pPr lvl="1">
              <a:lnSpc>
                <a:spcPct val="90000"/>
              </a:lnSpc>
            </a:pPr>
            <a:r>
              <a:rPr lang="en-US" altLang="en-US" sz="2600" b="1"/>
              <a:t>the top </a:t>
            </a:r>
            <a:r>
              <a:rPr lang="en-US" altLang="en-US" sz="2600"/>
              <a:t>of a</a:t>
            </a:r>
            <a:r>
              <a:rPr lang="en-US" altLang="en-US" sz="2600" b="1"/>
              <a:t> standard </a:t>
            </a:r>
            <a:r>
              <a:rPr lang="en-US" altLang="en-US" sz="2600" b="1">
                <a:solidFill>
                  <a:srgbClr val="FF0000"/>
                </a:solidFill>
              </a:rPr>
              <a:t>image</a:t>
            </a:r>
            <a:r>
              <a:rPr lang="en-US" altLang="en-US" sz="2600" b="1"/>
              <a:t> </a:t>
            </a:r>
            <a:r>
              <a:rPr lang="en-US" altLang="en-US" sz="2600" b="1">
                <a:solidFill>
                  <a:srgbClr val="00B0F0"/>
                </a:solidFill>
              </a:rPr>
              <a:t>begins</a:t>
            </a:r>
            <a:r>
              <a:rPr lang="en-US" altLang="en-US" sz="2600"/>
              <a:t> to display </a:t>
            </a:r>
            <a:r>
              <a:rPr lang="en-US" altLang="en-US" sz="2600" b="1">
                <a:solidFill>
                  <a:schemeClr val="bg2"/>
                </a:solidFill>
              </a:rPr>
              <a:t>after 50% </a:t>
            </a:r>
            <a:r>
              <a:rPr lang="en-US" altLang="en-US" sz="2600"/>
              <a:t>of the image has been </a:t>
            </a:r>
            <a:r>
              <a:rPr lang="en-US" altLang="en-US" sz="2600" b="1">
                <a:solidFill>
                  <a:srgbClr val="00B0F0"/>
                </a:solidFill>
              </a:rPr>
              <a:t>read</a:t>
            </a:r>
            <a:r>
              <a:rPr lang="en-US" altLang="en-US" sz="2600"/>
              <a:t> by a browser</a:t>
            </a:r>
            <a:endParaRPr lang="en-US" altLang="en-US" sz="2600" b="1"/>
          </a:p>
          <a:p>
            <a:pPr>
              <a:lnSpc>
                <a:spcPct val="90000"/>
              </a:lnSpc>
            </a:pPr>
            <a:endParaRPr lang="en-US" altLang="en-US" sz="3200"/>
          </a:p>
          <a:p>
            <a:pPr>
              <a:lnSpc>
                <a:spcPct val="90000"/>
              </a:lnSpc>
            </a:pPr>
            <a:r>
              <a:rPr lang="en-US" altLang="en-US"/>
              <a:t>Graphic types </a:t>
            </a:r>
            <a:r>
              <a:rPr lang="en-US" altLang="en-US" b="1"/>
              <a:t>commonly</a:t>
            </a:r>
            <a:r>
              <a:rPr lang="en-US" altLang="en-US"/>
              <a:t> used on web pages:</a:t>
            </a:r>
          </a:p>
          <a:p>
            <a:pPr lvl="1">
              <a:lnSpc>
                <a:spcPct val="90000"/>
              </a:lnSpc>
            </a:pPr>
            <a:r>
              <a:rPr lang="en-US" altLang="en-US" sz="2800" b="1">
                <a:solidFill>
                  <a:schemeClr val="bg2"/>
                </a:solidFill>
              </a:rPr>
              <a:t>GIF</a:t>
            </a:r>
          </a:p>
          <a:p>
            <a:pPr lvl="1">
              <a:lnSpc>
                <a:spcPct val="90000"/>
              </a:lnSpc>
            </a:pPr>
            <a:r>
              <a:rPr lang="en-US" altLang="en-US" sz="2800" b="1">
                <a:solidFill>
                  <a:schemeClr val="bg2"/>
                </a:solidFill>
              </a:rPr>
              <a:t>JPEG</a:t>
            </a:r>
          </a:p>
          <a:p>
            <a:pPr lvl="1">
              <a:lnSpc>
                <a:spcPct val="90000"/>
              </a:lnSpc>
            </a:pPr>
            <a:r>
              <a:rPr lang="en-US" altLang="en-US" sz="2800" b="1">
                <a:solidFill>
                  <a:schemeClr val="bg2"/>
                </a:solidFill>
              </a:rPr>
              <a:t>PNG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DBEA9BC6-61DD-49A3-B036-0B9639A2B5AA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2</a:t>
            </a:fld>
            <a:endParaRPr lang="en-US" altLang="en-US" sz="140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 </a:t>
            </a:r>
          </a:p>
        </p:txBody>
      </p:sp>
      <p:sp>
        <p:nvSpPr>
          <p:cNvPr id="773125" name="WordArt 5"/>
          <p:cNvSpPr>
            <a:spLocks noChangeArrowheads="1" noChangeShapeType="1" noTextEdit="1"/>
          </p:cNvSpPr>
          <p:nvPr/>
        </p:nvSpPr>
        <p:spPr bwMode="auto">
          <a:xfrm>
            <a:off x="76200" y="838200"/>
            <a:ext cx="8915400" cy="419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82"/>
              </a:avLst>
            </a:prstTxWarp>
          </a:bodyPr>
          <a:lstStyle/>
          <a:p>
            <a:pPr algn="ctr"/>
            <a:r>
              <a:rPr lang="en-US" sz="4800" kern="10" dirty="0">
                <a:ln w="19050">
                  <a:solidFill>
                    <a:schemeClr val="tx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FF00"/>
                    </a:gs>
                    <a:gs pos="50000">
                      <a:srgbClr val="FF0000"/>
                    </a:gs>
                    <a:gs pos="100000">
                      <a:srgbClr val="00FF00"/>
                    </a:gs>
                  </a:gsLst>
                  <a:lin ang="189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Chapter 4</a:t>
            </a:r>
          </a:p>
          <a:p>
            <a:pPr algn="ctr"/>
            <a:r>
              <a:rPr lang="en-US" sz="4800" kern="10" dirty="0">
                <a:ln w="19050">
                  <a:solidFill>
                    <a:schemeClr val="tx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FF00"/>
                    </a:gs>
                    <a:gs pos="50000">
                      <a:srgbClr val="FF0000"/>
                    </a:gs>
                    <a:gs pos="100000">
                      <a:srgbClr val="00FF00"/>
                    </a:gs>
                  </a:gsLst>
                  <a:lin ang="189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Visual Elements</a:t>
            </a:r>
          </a:p>
          <a:p>
            <a:pPr algn="ctr"/>
            <a:r>
              <a:rPr lang="en-US" sz="4800" kern="10" dirty="0">
                <a:ln w="19050">
                  <a:solidFill>
                    <a:schemeClr val="tx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FF00"/>
                    </a:gs>
                    <a:gs pos="50000">
                      <a:srgbClr val="FF0000"/>
                    </a:gs>
                    <a:gs pos="100000">
                      <a:srgbClr val="00FF00"/>
                    </a:gs>
                  </a:gsLst>
                  <a:lin ang="189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And</a:t>
            </a:r>
          </a:p>
          <a:p>
            <a:pPr algn="ctr"/>
            <a:r>
              <a:rPr lang="en-US" sz="4800" kern="10" dirty="0">
                <a:ln w="19050">
                  <a:solidFill>
                    <a:schemeClr val="tx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FF00"/>
                    </a:gs>
                    <a:gs pos="50000">
                      <a:srgbClr val="FF0000"/>
                    </a:gs>
                    <a:gs pos="100000">
                      <a:srgbClr val="00FF00"/>
                    </a:gs>
                  </a:gsLst>
                  <a:lin ang="189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Graphics</a:t>
            </a:r>
          </a:p>
          <a:p>
            <a:pPr algn="ctr"/>
            <a:r>
              <a:rPr lang="en-US" sz="4800" kern="10" dirty="0">
                <a:ln w="19050">
                  <a:solidFill>
                    <a:schemeClr val="tx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FF00"/>
                    </a:gs>
                    <a:gs pos="50000">
                      <a:srgbClr val="FF0000"/>
                    </a:gs>
                    <a:gs pos="100000">
                      <a:srgbClr val="00FF00"/>
                    </a:gs>
                  </a:gsLst>
                  <a:lin ang="189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Part I</a:t>
            </a:r>
          </a:p>
        </p:txBody>
      </p:sp>
      <p:sp>
        <p:nvSpPr>
          <p:cNvPr id="6149" name="Text Box 10"/>
          <p:cNvSpPr txBox="1">
            <a:spLocks noChangeArrowheads="1"/>
          </p:cNvSpPr>
          <p:nvPr/>
        </p:nvSpPr>
        <p:spPr bwMode="auto">
          <a:xfrm>
            <a:off x="2590800" y="5722938"/>
            <a:ext cx="5257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en-US" sz="1800" b="0" dirty="0">
                <a:latin typeface="Arial" panose="020B0604020202020204" pitchFamily="34" charset="0"/>
              </a:rPr>
              <a:t>Credits:   © 2011 - 2022 Pearson Education</a:t>
            </a:r>
          </a:p>
        </p:txBody>
      </p:sp>
      <p:sp>
        <p:nvSpPr>
          <p:cNvPr id="6150" name="Shape 4"/>
          <p:cNvSpPr txBox="1">
            <a:spLocks noGrp="1"/>
          </p:cNvSpPr>
          <p:nvPr/>
        </p:nvSpPr>
        <p:spPr bwMode="auto">
          <a:xfrm>
            <a:off x="4876800" y="6096000"/>
            <a:ext cx="419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b="0">
                <a:latin typeface="Arial" panose="020B0604020202020204" pitchFamily="34" charset="0"/>
              </a:rPr>
              <a:t>Copyright (c) 2011 Prentice-Hall. All rights reserved.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731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3A165027-1832-489D-87CA-DB64E69A2831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20</a:t>
            </a:fld>
            <a:endParaRPr lang="en-US" altLang="en-US" sz="1400"/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034463" cy="381000"/>
          </a:xfrm>
        </p:spPr>
        <p:txBody>
          <a:bodyPr/>
          <a:lstStyle/>
          <a:p>
            <a:r>
              <a:rPr lang="en-US" altLang="en-US" sz="2400"/>
              <a:t>GIF</a:t>
            </a: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457200"/>
            <a:ext cx="8458200" cy="3657600"/>
          </a:xfrm>
        </p:spPr>
        <p:txBody>
          <a:bodyPr/>
          <a:lstStyle/>
          <a:p>
            <a:r>
              <a:rPr lang="en-US" altLang="en-US" b="1" dirty="0">
                <a:solidFill>
                  <a:schemeClr val="bg2"/>
                </a:solidFill>
              </a:rPr>
              <a:t>G</a:t>
            </a:r>
            <a:r>
              <a:rPr lang="en-US" altLang="en-US" b="1" dirty="0"/>
              <a:t>raphics </a:t>
            </a:r>
            <a:r>
              <a:rPr lang="en-US" altLang="en-US" b="1" dirty="0">
                <a:solidFill>
                  <a:schemeClr val="bg2"/>
                </a:solidFill>
              </a:rPr>
              <a:t>I</a:t>
            </a:r>
            <a:r>
              <a:rPr lang="en-US" altLang="en-US" b="1" dirty="0"/>
              <a:t>nterchange</a:t>
            </a:r>
            <a:r>
              <a:rPr lang="en-US" altLang="en-US" b="1" dirty="0">
                <a:solidFill>
                  <a:schemeClr val="bg2"/>
                </a:solidFill>
              </a:rPr>
              <a:t> F</a:t>
            </a:r>
            <a:r>
              <a:rPr lang="en-US" altLang="en-US" b="1" dirty="0"/>
              <a:t>ormat</a:t>
            </a:r>
            <a:r>
              <a:rPr lang="en-US" altLang="en-US" dirty="0"/>
              <a:t>: Pronounced “</a:t>
            </a:r>
            <a:r>
              <a:rPr lang="en-US" altLang="en-US" b="1" dirty="0" err="1"/>
              <a:t>jif</a:t>
            </a:r>
            <a:r>
              <a:rPr lang="en-US" altLang="en-US" dirty="0"/>
              <a:t>,” not “</a:t>
            </a:r>
            <a:r>
              <a:rPr lang="en-US" altLang="en-US" b="1" dirty="0"/>
              <a:t>gif</a:t>
            </a:r>
            <a:r>
              <a:rPr lang="en-US" altLang="en-US" dirty="0"/>
              <a:t>”</a:t>
            </a:r>
          </a:p>
          <a:p>
            <a:r>
              <a:rPr lang="en-US" altLang="en-US" dirty="0"/>
              <a:t>Best used for </a:t>
            </a:r>
            <a:r>
              <a:rPr lang="en-US" altLang="en-US" b="1" dirty="0">
                <a:solidFill>
                  <a:schemeClr val="bg2"/>
                </a:solidFill>
              </a:rPr>
              <a:t>line art, line drawings, simple images</a:t>
            </a:r>
            <a:r>
              <a:rPr lang="en-US" altLang="en-US" dirty="0">
                <a:solidFill>
                  <a:schemeClr val="bg2"/>
                </a:solidFill>
              </a:rPr>
              <a:t> </a:t>
            </a:r>
            <a:r>
              <a:rPr lang="en-US" altLang="en-US" dirty="0"/>
              <a:t>and </a:t>
            </a:r>
            <a:r>
              <a:rPr lang="en-US" altLang="en-US" b="1" dirty="0">
                <a:solidFill>
                  <a:srgbClr val="FF0000"/>
                </a:solidFill>
              </a:rPr>
              <a:t>logos</a:t>
            </a:r>
          </a:p>
          <a:p>
            <a:r>
              <a:rPr lang="en-US" altLang="en-US" dirty="0"/>
              <a:t>Uses </a:t>
            </a:r>
            <a:r>
              <a:rPr lang="en-US" altLang="en-US" b="1" dirty="0">
                <a:solidFill>
                  <a:schemeClr val="bg2"/>
                </a:solidFill>
              </a:rPr>
              <a:t>indexed</a:t>
            </a:r>
            <a:r>
              <a:rPr lang="en-US" altLang="en-US" b="1" dirty="0"/>
              <a:t> color</a:t>
            </a:r>
            <a:r>
              <a:rPr lang="en-US" altLang="en-US" dirty="0"/>
              <a:t> for </a:t>
            </a:r>
            <a:r>
              <a:rPr lang="en-US" altLang="en-US" b="1" dirty="0"/>
              <a:t>each pixel</a:t>
            </a:r>
          </a:p>
          <a:p>
            <a:r>
              <a:rPr lang="en-US" altLang="en-US" b="1" dirty="0"/>
              <a:t>Maximum</a:t>
            </a:r>
            <a:r>
              <a:rPr lang="en-US" altLang="en-US" dirty="0"/>
              <a:t> of </a:t>
            </a:r>
            <a:r>
              <a:rPr lang="en-US" altLang="en-US" b="1" dirty="0">
                <a:solidFill>
                  <a:schemeClr val="bg2"/>
                </a:solidFill>
              </a:rPr>
              <a:t>256 colors</a:t>
            </a:r>
          </a:p>
          <a:p>
            <a:pPr lvl="1"/>
            <a:r>
              <a:rPr lang="en-US" altLang="en-US" b="1" dirty="0"/>
              <a:t>256 colors (8 bit),</a:t>
            </a:r>
            <a:r>
              <a:rPr lang="en-US" altLang="en-US" dirty="0"/>
              <a:t> but you can only use </a:t>
            </a:r>
            <a:r>
              <a:rPr lang="en-US" altLang="en-US" b="1" dirty="0"/>
              <a:t>216</a:t>
            </a:r>
            <a:endParaRPr lang="en-US" altLang="en-US" dirty="0"/>
          </a:p>
        </p:txBody>
      </p:sp>
      <p:sp>
        <p:nvSpPr>
          <p:cNvPr id="38917" name="Rectangle 4"/>
          <p:cNvSpPr>
            <a:spLocks noChangeArrowheads="1"/>
          </p:cNvSpPr>
          <p:nvPr/>
        </p:nvSpPr>
        <p:spPr bwMode="auto">
          <a:xfrm>
            <a:off x="2043113" y="2114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200">
              <a:solidFill>
                <a:srgbClr val="008000"/>
              </a:solidFill>
              <a:latin typeface="Courier New" panose="02070309020205020404" pitchFamily="49" charset="0"/>
            </a:endParaRPr>
          </a:p>
        </p:txBody>
      </p:sp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4724400" y="3962400"/>
            <a:ext cx="44196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1. </a:t>
            </a:r>
            <a:r>
              <a:rPr lang="en-US" sz="1800" dirty="0">
                <a:solidFill>
                  <a:schemeClr val="bg2"/>
                </a:solidFill>
                <a:latin typeface="+mn-lt"/>
              </a:rPr>
              <a:t>Graphic File Optimization –</a:t>
            </a:r>
          </a:p>
          <a:p>
            <a:pPr eaLnBrk="1" hangingPunct="1">
              <a:defRPr/>
            </a:pPr>
            <a:r>
              <a:rPr lang="en-US" sz="1800" dirty="0">
                <a:solidFill>
                  <a:schemeClr val="bg2"/>
                </a:solidFill>
                <a:latin typeface="+mn-lt"/>
              </a:rPr>
              <a:t> 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balancing image </a:t>
            </a:r>
            <a:r>
              <a:rPr lang="en-US" sz="1800" dirty="0">
                <a:solidFill>
                  <a:schemeClr val="bg2"/>
                </a:solidFill>
                <a:latin typeface="+mn-lt"/>
              </a:rPr>
              <a:t>quality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 (# of colors used) and 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chemeClr val="bg2"/>
                </a:solidFill>
                <a:latin typeface="+mn-lt"/>
              </a:rPr>
              <a:t>file size</a:t>
            </a:r>
          </a:p>
          <a:p>
            <a:pPr eaLnBrk="1" hangingPunct="1">
              <a:buFont typeface="Arial" pitchFamily="34" charset="0"/>
              <a:buChar char="•"/>
              <a:defRPr/>
            </a:pPr>
            <a:endParaRPr lang="en-US" sz="1800" dirty="0">
              <a:solidFill>
                <a:schemeClr val="tx1"/>
              </a:solidFill>
              <a:latin typeface="+mn-lt"/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It can be used </a:t>
            </a:r>
            <a:r>
              <a:rPr lang="en-US" sz="1800" dirty="0">
                <a:solidFill>
                  <a:schemeClr val="bg2"/>
                </a:solidFill>
                <a:latin typeface="+mn-lt"/>
              </a:rPr>
              <a:t>Adobe Photoshop 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or</a:t>
            </a:r>
            <a:r>
              <a:rPr lang="en-US" sz="1800" dirty="0">
                <a:solidFill>
                  <a:schemeClr val="bg2"/>
                </a:solidFill>
                <a:latin typeface="+mn-lt"/>
              </a:rPr>
              <a:t> GIMP (gimp.org) 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to optimize the Image for the Web</a:t>
            </a:r>
          </a:p>
          <a:p>
            <a:pPr eaLnBrk="1" hangingPunct="1">
              <a:defRPr/>
            </a:pPr>
            <a:endParaRPr lang="en-US" sz="1800" dirty="0">
              <a:solidFill>
                <a:schemeClr val="bg2"/>
              </a:solidFill>
            </a:endParaRPr>
          </a:p>
        </p:txBody>
      </p:sp>
      <p:pic>
        <p:nvPicPr>
          <p:cNvPr id="38919" name="Picture 7" descr="216swat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771901"/>
            <a:ext cx="4267200" cy="2714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99D864F8-F5F3-410C-9A11-84FF434D03B6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21</a:t>
            </a:fld>
            <a:endParaRPr lang="en-US" altLang="en-US" sz="1400"/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034463" cy="381000"/>
          </a:xfrm>
        </p:spPr>
        <p:txBody>
          <a:bodyPr/>
          <a:lstStyle/>
          <a:p>
            <a:r>
              <a:rPr lang="en-US" altLang="en-US" sz="2400"/>
              <a:t>GIF</a:t>
            </a:r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381000"/>
            <a:ext cx="9144000" cy="35052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b="1" dirty="0"/>
              <a:t>2. One color </a:t>
            </a:r>
            <a:r>
              <a:rPr lang="en-US" altLang="en-US" sz="2400" dirty="0"/>
              <a:t>can be </a:t>
            </a:r>
            <a:r>
              <a:rPr lang="en-US" altLang="en-US" sz="2400" b="1" dirty="0"/>
              <a:t>configured as </a:t>
            </a:r>
            <a:r>
              <a:rPr lang="en-US" altLang="en-US" sz="2400" b="1" dirty="0">
                <a:solidFill>
                  <a:schemeClr val="bg2"/>
                </a:solidFill>
              </a:rPr>
              <a:t>transp</a:t>
            </a:r>
            <a:r>
              <a:rPr lang="en-US" altLang="en-US" sz="2400" dirty="0">
                <a:solidFill>
                  <a:schemeClr val="bg2"/>
                </a:solidFill>
              </a:rPr>
              <a:t>a</a:t>
            </a:r>
            <a:r>
              <a:rPr lang="en-US" altLang="en-US" sz="2400" b="1" dirty="0">
                <a:solidFill>
                  <a:schemeClr val="bg2"/>
                </a:solidFill>
              </a:rPr>
              <a:t>rent</a:t>
            </a:r>
            <a:r>
              <a:rPr lang="en-US" altLang="en-US" sz="2400" b="1" dirty="0"/>
              <a:t> </a:t>
            </a:r>
          </a:p>
          <a:p>
            <a:endParaRPr lang="en-US" altLang="en-US" sz="2400" b="1" dirty="0"/>
          </a:p>
          <a:p>
            <a:endParaRPr lang="en-US" altLang="en-US" sz="2400" b="1" dirty="0"/>
          </a:p>
          <a:p>
            <a:endParaRPr lang="en-US" altLang="en-US" sz="2400" b="1" dirty="0"/>
          </a:p>
          <a:p>
            <a:endParaRPr lang="en-US" altLang="en-US" sz="2400" b="1" dirty="0"/>
          </a:p>
          <a:p>
            <a:pPr>
              <a:buFont typeface="Wingdings" panose="05000000000000000000" pitchFamily="2" charset="2"/>
              <a:buNone/>
            </a:pPr>
            <a:endParaRPr lang="en-US" altLang="en-US" sz="2400" b="1" dirty="0"/>
          </a:p>
          <a:p>
            <a:pPr marL="0" indent="0">
              <a:buNone/>
            </a:pPr>
            <a:r>
              <a:rPr lang="en-US" altLang="en-US" sz="2400" b="1" dirty="0"/>
              <a:t>3. Can</a:t>
            </a:r>
            <a:r>
              <a:rPr lang="en-US" altLang="en-US" sz="2400" dirty="0"/>
              <a:t> be </a:t>
            </a:r>
            <a:r>
              <a:rPr lang="en-US" altLang="en-US" sz="2400" dirty="0">
                <a:solidFill>
                  <a:schemeClr val="bg2"/>
                </a:solidFill>
              </a:rPr>
              <a:t>a</a:t>
            </a:r>
            <a:r>
              <a:rPr lang="en-US" altLang="en-US" sz="2400" b="1" dirty="0">
                <a:solidFill>
                  <a:schemeClr val="bg2"/>
                </a:solidFill>
              </a:rPr>
              <a:t>nimated</a:t>
            </a:r>
          </a:p>
          <a:p>
            <a:pPr lvl="1"/>
            <a:r>
              <a:rPr lang="en-US" altLang="en-US" b="1" dirty="0">
                <a:solidFill>
                  <a:schemeClr val="bg2"/>
                </a:solidFill>
              </a:rPr>
              <a:t>animation: </a:t>
            </a:r>
            <a:r>
              <a:rPr lang="en-US" altLang="en-US" dirty="0"/>
              <a:t>contain a GIF file that </a:t>
            </a:r>
            <a:r>
              <a:rPr lang="en-US" altLang="en-US" b="1" dirty="0"/>
              <a:t>consists of </a:t>
            </a:r>
            <a:r>
              <a:rPr lang="en-US" altLang="en-US" b="1" dirty="0">
                <a:solidFill>
                  <a:srgbClr val="00CC00"/>
                </a:solidFill>
              </a:rPr>
              <a:t>several</a:t>
            </a:r>
            <a:r>
              <a:rPr lang="en-US" altLang="en-US" b="1" dirty="0"/>
              <a:t> </a:t>
            </a:r>
            <a:r>
              <a:rPr lang="en-US" altLang="en-US" b="1" dirty="0">
                <a:solidFill>
                  <a:schemeClr val="bg2"/>
                </a:solidFill>
              </a:rPr>
              <a:t>images</a:t>
            </a:r>
            <a:r>
              <a:rPr lang="en-US" altLang="en-US" b="1" dirty="0"/>
              <a:t> </a:t>
            </a:r>
            <a:r>
              <a:rPr lang="en-US" altLang="en-US" dirty="0"/>
              <a:t>of </a:t>
            </a:r>
            <a:r>
              <a:rPr lang="en-US" altLang="en-US" b="1" dirty="0"/>
              <a:t>frames</a:t>
            </a:r>
            <a:r>
              <a:rPr lang="en-US" altLang="en-US" dirty="0"/>
              <a:t> each of </a:t>
            </a:r>
            <a:r>
              <a:rPr lang="en-US" altLang="en-US" b="1" dirty="0"/>
              <a:t>which is slightly </a:t>
            </a:r>
            <a:r>
              <a:rPr lang="en-US" altLang="en-US" b="1" dirty="0">
                <a:solidFill>
                  <a:srgbClr val="00CC00"/>
                </a:solidFill>
              </a:rPr>
              <a:t>different</a:t>
            </a:r>
          </a:p>
          <a:p>
            <a:pPr lvl="2"/>
            <a:r>
              <a:rPr lang="en-US" altLang="en-US" b="1" dirty="0"/>
              <a:t>Adobe Fireworks, Adobe </a:t>
            </a:r>
            <a:r>
              <a:rPr lang="en-US" altLang="en-US" b="1" dirty="0" err="1"/>
              <a:t>ImageReady</a:t>
            </a:r>
            <a:endParaRPr lang="en-US" altLang="en-US" b="1" dirty="0"/>
          </a:p>
          <a:p>
            <a:pPr lvl="1"/>
            <a:endParaRPr lang="en-US" altLang="en-US" b="1" dirty="0"/>
          </a:p>
          <a:p>
            <a:pPr marL="0" indent="0">
              <a:buNone/>
            </a:pPr>
            <a:r>
              <a:rPr lang="en-US" altLang="en-US" sz="2400" dirty="0"/>
              <a:t>4. When a GIF file is </a:t>
            </a:r>
            <a:r>
              <a:rPr lang="en-US" altLang="en-US" sz="2400" b="1" dirty="0">
                <a:solidFill>
                  <a:schemeClr val="accent1"/>
                </a:solidFill>
              </a:rPr>
              <a:t>saved</a:t>
            </a:r>
            <a:r>
              <a:rPr lang="en-US" altLang="en-US" sz="2400" dirty="0"/>
              <a:t>, </a:t>
            </a:r>
            <a:r>
              <a:rPr lang="en-US" altLang="en-US" sz="2400" b="1" dirty="0">
                <a:solidFill>
                  <a:schemeClr val="bg2"/>
                </a:solidFill>
              </a:rPr>
              <a:t>lossless compr</a:t>
            </a:r>
            <a:r>
              <a:rPr lang="en-US" altLang="en-US" sz="2400" dirty="0">
                <a:solidFill>
                  <a:schemeClr val="bg2"/>
                </a:solidFill>
              </a:rPr>
              <a:t>e</a:t>
            </a:r>
            <a:r>
              <a:rPr lang="en-US" altLang="en-US" sz="2400" b="1" dirty="0">
                <a:solidFill>
                  <a:schemeClr val="bg2"/>
                </a:solidFill>
              </a:rPr>
              <a:t>ssion </a:t>
            </a:r>
            <a:r>
              <a:rPr lang="en-US" altLang="en-US" sz="2400" b="1" dirty="0"/>
              <a:t>is </a:t>
            </a:r>
            <a:r>
              <a:rPr lang="en-US" altLang="en-US" sz="2400" dirty="0"/>
              <a:t>used</a:t>
            </a:r>
          </a:p>
          <a:p>
            <a:pPr lvl="1"/>
            <a:r>
              <a:rPr lang="en-US" altLang="en-US" sz="2400" b="1" dirty="0"/>
              <a:t>Nothing</a:t>
            </a:r>
            <a:r>
              <a:rPr lang="en-US" altLang="en-US" sz="2400" dirty="0"/>
              <a:t> in the </a:t>
            </a:r>
            <a:r>
              <a:rPr lang="en-US" altLang="en-US" sz="2400" b="1" dirty="0"/>
              <a:t>original</a:t>
            </a:r>
            <a:r>
              <a:rPr lang="en-US" altLang="en-US" sz="2400" dirty="0"/>
              <a:t> image is </a:t>
            </a:r>
            <a:r>
              <a:rPr lang="en-US" altLang="en-US" sz="2400" b="1" dirty="0"/>
              <a:t>lost</a:t>
            </a:r>
            <a:r>
              <a:rPr lang="en-US" altLang="en-US" sz="2400" dirty="0"/>
              <a:t> when </a:t>
            </a:r>
            <a:r>
              <a:rPr lang="en-US" altLang="en-US" sz="2400" b="1" dirty="0"/>
              <a:t>rendered</a:t>
            </a:r>
            <a:r>
              <a:rPr lang="en-US" altLang="en-US" sz="2400" dirty="0"/>
              <a:t> by a browser</a:t>
            </a:r>
          </a:p>
        </p:txBody>
      </p:sp>
      <p:sp>
        <p:nvSpPr>
          <p:cNvPr id="40965" name="Rectangle 4"/>
          <p:cNvSpPr>
            <a:spLocks noChangeArrowheads="1"/>
          </p:cNvSpPr>
          <p:nvPr/>
        </p:nvSpPr>
        <p:spPr bwMode="auto">
          <a:xfrm>
            <a:off x="2043113" y="2114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200">
              <a:solidFill>
                <a:srgbClr val="008000"/>
              </a:solidFill>
              <a:latin typeface="Courier New" panose="02070309020205020404" pitchFamily="49" charset="0"/>
            </a:endParaRPr>
          </a:p>
        </p:txBody>
      </p:sp>
      <p:pic>
        <p:nvPicPr>
          <p:cNvPr id="40966" name="Picture 5" descr="figure4_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14400"/>
            <a:ext cx="7467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Rectangle 7"/>
          <p:cNvSpPr>
            <a:spLocks noChangeArrowheads="1"/>
          </p:cNvSpPr>
          <p:nvPr/>
        </p:nvSpPr>
        <p:spPr bwMode="auto">
          <a:xfrm>
            <a:off x="6019800" y="381000"/>
            <a:ext cx="2667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latin typeface="Courier New" panose="02070309020205020404" pitchFamily="49" charset="0"/>
              </a:rPr>
              <a:t>- </a:t>
            </a:r>
            <a:r>
              <a:rPr lang="en-US" altLang="en-US" sz="1200" dirty="0">
                <a:latin typeface="+mn-lt"/>
              </a:rPr>
              <a:t>Display 2 images on a textured background</a:t>
            </a:r>
            <a:endParaRPr lang="en-US" altLang="en-US" sz="1000" dirty="0">
              <a:latin typeface="+mn-lt"/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-547687" y="1752600"/>
            <a:ext cx="1981200" cy="1295400"/>
          </a:xfrm>
          <a:prstGeom prst="wedgeEllipseCallout">
            <a:avLst>
              <a:gd name="adj1" fmla="val 52474"/>
              <a:gd name="adj2" fmla="val -600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Background color – no transparency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48DF4E2D-FFB1-4624-97E0-48803DA66192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22</a:t>
            </a:fld>
            <a:endParaRPr lang="en-US" altLang="en-US" sz="1400"/>
          </a:p>
        </p:txBody>
      </p:sp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034463" cy="381000"/>
          </a:xfrm>
        </p:spPr>
        <p:txBody>
          <a:bodyPr/>
          <a:lstStyle/>
          <a:p>
            <a:r>
              <a:rPr lang="en-US" altLang="en-US" sz="2400"/>
              <a:t>GIF</a:t>
            </a:r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457200"/>
            <a:ext cx="8458200" cy="41148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/>
              <a:t>5. Can be an </a:t>
            </a:r>
            <a:r>
              <a:rPr lang="en-US" altLang="en-US" sz="2400" b="1" dirty="0">
                <a:solidFill>
                  <a:schemeClr val="bg2"/>
                </a:solidFill>
              </a:rPr>
              <a:t>interl</a:t>
            </a:r>
            <a:r>
              <a:rPr lang="en-US" altLang="en-US" sz="2400" dirty="0">
                <a:solidFill>
                  <a:schemeClr val="bg2"/>
                </a:solidFill>
              </a:rPr>
              <a:t>a</a:t>
            </a:r>
            <a:r>
              <a:rPr lang="en-US" altLang="en-US" sz="2400" b="1" dirty="0">
                <a:solidFill>
                  <a:schemeClr val="bg2"/>
                </a:solidFill>
              </a:rPr>
              <a:t>ced GIF </a:t>
            </a:r>
          </a:p>
          <a:p>
            <a:pPr lvl="1"/>
            <a:r>
              <a:rPr lang="en-US" altLang="en-US" sz="2000" b="1" dirty="0"/>
              <a:t>To illuminate </a:t>
            </a:r>
            <a:r>
              <a:rPr lang="en-US" altLang="en-US" sz="2000" dirty="0"/>
              <a:t>a screen by </a:t>
            </a:r>
            <a:r>
              <a:rPr lang="en-US" altLang="en-US" sz="2000" b="1" dirty="0"/>
              <a:t>displaying all </a:t>
            </a:r>
            <a:r>
              <a:rPr lang="en-US" altLang="en-US" sz="2000" b="1" dirty="0">
                <a:solidFill>
                  <a:schemeClr val="bg2"/>
                </a:solidFill>
              </a:rPr>
              <a:t>odd</a:t>
            </a:r>
            <a:r>
              <a:rPr lang="en-US" altLang="en-US" sz="2000" b="1" dirty="0"/>
              <a:t> lines </a:t>
            </a:r>
            <a:r>
              <a:rPr lang="en-US" altLang="en-US" sz="2000" dirty="0"/>
              <a:t>in the </a:t>
            </a:r>
            <a:r>
              <a:rPr lang="en-US" altLang="en-US" sz="2000" b="1" dirty="0"/>
              <a:t>frame</a:t>
            </a:r>
            <a:r>
              <a:rPr lang="en-US" altLang="en-US" sz="2000" dirty="0"/>
              <a:t> </a:t>
            </a:r>
            <a:r>
              <a:rPr lang="en-US" altLang="en-US" sz="2000" b="1" dirty="0"/>
              <a:t>first</a:t>
            </a:r>
            <a:r>
              <a:rPr lang="en-US" altLang="en-US" sz="2000" dirty="0"/>
              <a:t> and then </a:t>
            </a:r>
            <a:r>
              <a:rPr lang="en-US" altLang="en-US" sz="2000" b="1" dirty="0"/>
              <a:t>all </a:t>
            </a:r>
            <a:r>
              <a:rPr lang="en-US" altLang="en-US" sz="2000" b="1" dirty="0">
                <a:solidFill>
                  <a:schemeClr val="bg2"/>
                </a:solidFill>
              </a:rPr>
              <a:t>even</a:t>
            </a:r>
            <a:r>
              <a:rPr lang="en-US" altLang="en-US" sz="2000" b="1" dirty="0"/>
              <a:t> lines</a:t>
            </a:r>
            <a:r>
              <a:rPr lang="en-US" altLang="en-US" sz="2000" dirty="0"/>
              <a:t>. </a:t>
            </a:r>
            <a:r>
              <a:rPr lang="en-US" altLang="en-US" sz="2000" b="1" dirty="0"/>
              <a:t>Interlacing uses </a:t>
            </a:r>
            <a:r>
              <a:rPr lang="en-US" altLang="en-US" sz="2000" b="1" dirty="0">
                <a:solidFill>
                  <a:schemeClr val="bg2"/>
                </a:solidFill>
              </a:rPr>
              <a:t>half</a:t>
            </a:r>
            <a:r>
              <a:rPr lang="en-US" altLang="en-US" sz="2000" b="1" dirty="0"/>
              <a:t> frames per second </a:t>
            </a:r>
            <a:r>
              <a:rPr lang="en-US" altLang="en-US" sz="2000" dirty="0"/>
              <a:t>(fields per second) rather than </a:t>
            </a:r>
            <a:r>
              <a:rPr lang="en-US" altLang="en-US" sz="2000" b="1" dirty="0"/>
              <a:t>full frames </a:t>
            </a:r>
            <a:r>
              <a:rPr lang="en-US" altLang="en-US" sz="2000" dirty="0"/>
              <a:t>per second.</a:t>
            </a:r>
          </a:p>
          <a:p>
            <a:pPr lvl="2"/>
            <a:r>
              <a:rPr lang="en-US" altLang="en-US" dirty="0"/>
              <a:t>The </a:t>
            </a:r>
            <a:r>
              <a:rPr lang="en-US" altLang="en-US" b="1" dirty="0">
                <a:solidFill>
                  <a:schemeClr val="bg2"/>
                </a:solidFill>
              </a:rPr>
              <a:t>interlace</a:t>
            </a:r>
            <a:r>
              <a:rPr lang="en-US" altLang="en-US" dirty="0"/>
              <a:t> method was developed </a:t>
            </a:r>
            <a:r>
              <a:rPr lang="en-US" altLang="en-US" b="1" dirty="0"/>
              <a:t>for TV </a:t>
            </a:r>
            <a:r>
              <a:rPr lang="en-US" altLang="en-US" b="1" dirty="0">
                <a:solidFill>
                  <a:schemeClr val="bg2"/>
                </a:solidFill>
              </a:rPr>
              <a:t>broadcasting</a:t>
            </a:r>
            <a:r>
              <a:rPr lang="en-US" altLang="en-US" b="1" dirty="0"/>
              <a:t> </a:t>
            </a:r>
            <a:r>
              <a:rPr lang="en-US" altLang="en-US" dirty="0"/>
              <a:t>because the </a:t>
            </a:r>
            <a:r>
              <a:rPr lang="en-US" altLang="en-US" b="1" dirty="0"/>
              <a:t>allotted bandwidth for TV channels.</a:t>
            </a:r>
          </a:p>
          <a:p>
            <a:pPr lvl="2"/>
            <a:endParaRPr lang="en-US" altLang="en-US" b="1" dirty="0"/>
          </a:p>
          <a:p>
            <a:pPr lvl="1"/>
            <a:r>
              <a:rPr lang="en-US" altLang="en-US" sz="2000" dirty="0"/>
              <a:t>Image </a:t>
            </a:r>
            <a:r>
              <a:rPr lang="en-US" altLang="en-US" sz="2000" b="1" dirty="0">
                <a:solidFill>
                  <a:schemeClr val="bg2"/>
                </a:solidFill>
              </a:rPr>
              <a:t>progr</a:t>
            </a:r>
            <a:r>
              <a:rPr lang="en-US" altLang="en-US" sz="2000" dirty="0">
                <a:solidFill>
                  <a:schemeClr val="bg2"/>
                </a:solidFill>
              </a:rPr>
              <a:t>e</a:t>
            </a:r>
            <a:r>
              <a:rPr lang="en-US" altLang="en-US" sz="2000" b="1" dirty="0">
                <a:solidFill>
                  <a:schemeClr val="bg2"/>
                </a:solidFill>
              </a:rPr>
              <a:t>ssively</a:t>
            </a:r>
            <a:r>
              <a:rPr lang="en-US" altLang="en-US" sz="2000" dirty="0"/>
              <a:t> displays and seems to </a:t>
            </a:r>
            <a:r>
              <a:rPr lang="en-US" altLang="en-US" sz="2000" b="1" dirty="0"/>
              <a:t>fade </a:t>
            </a:r>
            <a:r>
              <a:rPr lang="en-US" altLang="en-US" sz="2000" dirty="0"/>
              <a:t>(appears fuzzy) in </a:t>
            </a:r>
            <a:r>
              <a:rPr lang="en-US" altLang="en-US" sz="2000" b="1" dirty="0"/>
              <a:t>as it downloads</a:t>
            </a:r>
          </a:p>
          <a:p>
            <a:pPr lvl="2"/>
            <a:r>
              <a:rPr lang="en-US" altLang="en-US" sz="1800" b="1" dirty="0"/>
              <a:t>first 13% then 25% of the </a:t>
            </a:r>
            <a:r>
              <a:rPr lang="en-US" altLang="en-US" b="1" dirty="0"/>
              <a:t>image is displayed and so on.</a:t>
            </a:r>
          </a:p>
          <a:p>
            <a:pPr lvl="2"/>
            <a:endParaRPr lang="en-US" altLang="en-US" b="1" dirty="0"/>
          </a:p>
          <a:p>
            <a:r>
              <a:rPr lang="en-US" altLang="en-US" sz="2400" dirty="0"/>
              <a:t>Works </a:t>
            </a:r>
            <a:r>
              <a:rPr lang="en-US" altLang="en-US" sz="2400" b="1" dirty="0">
                <a:solidFill>
                  <a:schemeClr val="bg2"/>
                </a:solidFill>
              </a:rPr>
              <a:t>best</a:t>
            </a:r>
            <a:r>
              <a:rPr lang="en-US" altLang="en-US" sz="2400" b="1" dirty="0"/>
              <a:t> for </a:t>
            </a:r>
            <a:r>
              <a:rPr lang="en-US" altLang="en-US" sz="2400" b="1" dirty="0">
                <a:solidFill>
                  <a:schemeClr val="bg2"/>
                </a:solidFill>
              </a:rPr>
              <a:t>flat color</a:t>
            </a:r>
            <a:r>
              <a:rPr lang="en-US" altLang="en-US" sz="2400" dirty="0"/>
              <a:t>, </a:t>
            </a:r>
            <a:r>
              <a:rPr lang="en-US" altLang="en-US" sz="2400" b="1" dirty="0">
                <a:solidFill>
                  <a:schemeClr val="bg2"/>
                </a:solidFill>
              </a:rPr>
              <a:t>sharp-edged art</a:t>
            </a:r>
            <a:r>
              <a:rPr lang="en-US" altLang="en-US" sz="2400" dirty="0"/>
              <a:t> (stuff that looks like </a:t>
            </a:r>
            <a:r>
              <a:rPr lang="en-US" altLang="en-US" sz="2400" b="1" dirty="0"/>
              <a:t>clip art</a:t>
            </a:r>
            <a:r>
              <a:rPr lang="en-US" altLang="en-US" sz="2400" dirty="0"/>
              <a:t>)</a:t>
            </a:r>
          </a:p>
        </p:txBody>
      </p:sp>
      <p:sp>
        <p:nvSpPr>
          <p:cNvPr id="43013" name="Rectangle 4"/>
          <p:cNvSpPr>
            <a:spLocks noChangeArrowheads="1"/>
          </p:cNvSpPr>
          <p:nvPr/>
        </p:nvSpPr>
        <p:spPr bwMode="auto">
          <a:xfrm>
            <a:off x="2043113" y="2114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200">
              <a:solidFill>
                <a:srgbClr val="008000"/>
              </a:solidFill>
              <a:latin typeface="Courier New" panose="02070309020205020404" pitchFamily="49" charset="0"/>
            </a:endParaRPr>
          </a:p>
        </p:txBody>
      </p:sp>
      <p:pic>
        <p:nvPicPr>
          <p:cNvPr id="43014" name="Picture 7" descr="ietf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181600"/>
            <a:ext cx="3581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19600" y="4935538"/>
            <a:ext cx="4572000" cy="18462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dirty="0">
                <a:solidFill>
                  <a:schemeClr val="tx1"/>
                </a:solidFill>
                <a:latin typeface="+mn-lt"/>
              </a:rPr>
              <a:t>flat-color: </a:t>
            </a:r>
            <a:r>
              <a:rPr lang="en-US" altLang="en-US" sz="1600" dirty="0">
                <a:solidFill>
                  <a:schemeClr val="tx1"/>
                </a:solidFill>
                <a:latin typeface="+mn-lt"/>
              </a:rPr>
              <a:t>(1) </a:t>
            </a:r>
            <a:r>
              <a:rPr lang="en-US" altLang="en-US" sz="1600" b="0" dirty="0">
                <a:solidFill>
                  <a:schemeClr val="tx1"/>
                </a:solidFill>
                <a:latin typeface="+mn-lt"/>
              </a:rPr>
              <a:t>Any color created </a:t>
            </a:r>
            <a:endParaRPr lang="en-US" altLang="en-US" sz="2400" b="0" dirty="0">
              <a:solidFill>
                <a:schemeClr val="tx1"/>
              </a:solidFill>
              <a:latin typeface="+mn-lt"/>
            </a:endParaRPr>
          </a:p>
          <a:p>
            <a:pPr lvl="1">
              <a:buFont typeface="Wingdings" panose="05000000000000000000" pitchFamily="2" charset="2"/>
              <a:buNone/>
              <a:defRPr/>
            </a:pPr>
            <a:r>
              <a:rPr lang="en-US" altLang="en-US" sz="1800" b="0" dirty="0">
                <a:solidFill>
                  <a:schemeClr val="tx1"/>
                </a:solidFill>
                <a:latin typeface="+mn-lt"/>
              </a:rPr>
              <a:t>by </a:t>
            </a:r>
            <a:r>
              <a:rPr lang="en-US" altLang="en-US" sz="1800" dirty="0">
                <a:solidFill>
                  <a:schemeClr val="tx1"/>
                </a:solidFill>
                <a:latin typeface="+mn-lt"/>
              </a:rPr>
              <a:t>printing only one ink, </a:t>
            </a:r>
          </a:p>
          <a:p>
            <a:pPr lvl="1">
              <a:buFont typeface="Wingdings" panose="05000000000000000000" pitchFamily="2" charset="2"/>
              <a:buNone/>
              <a:defRPr/>
            </a:pPr>
            <a:r>
              <a:rPr lang="en-US" altLang="en-US" sz="1800" b="0" dirty="0">
                <a:solidFill>
                  <a:schemeClr val="tx1"/>
                </a:solidFill>
                <a:latin typeface="+mn-lt"/>
              </a:rPr>
              <a:t>as </a:t>
            </a:r>
            <a:r>
              <a:rPr lang="en-US" altLang="en-US" sz="1800" dirty="0">
                <a:solidFill>
                  <a:schemeClr val="tx1"/>
                </a:solidFill>
                <a:latin typeface="+mn-lt"/>
              </a:rPr>
              <a:t>compared</a:t>
            </a:r>
            <a:r>
              <a:rPr lang="en-US" altLang="en-US" sz="1800" b="0" dirty="0">
                <a:solidFill>
                  <a:schemeClr val="tx1"/>
                </a:solidFill>
                <a:latin typeface="+mn-lt"/>
              </a:rPr>
              <a:t> to a color created </a:t>
            </a:r>
          </a:p>
          <a:p>
            <a:pPr lvl="1">
              <a:buFont typeface="Wingdings" panose="05000000000000000000" pitchFamily="2" charset="2"/>
              <a:buNone/>
              <a:defRPr/>
            </a:pPr>
            <a:r>
              <a:rPr lang="en-US" altLang="en-US" sz="1800" b="0" dirty="0">
                <a:solidFill>
                  <a:schemeClr val="tx1"/>
                </a:solidFill>
                <a:latin typeface="+mn-lt"/>
              </a:rPr>
              <a:t>by </a:t>
            </a:r>
            <a:r>
              <a:rPr lang="en-US" altLang="en-US" sz="1800" dirty="0">
                <a:solidFill>
                  <a:schemeClr val="tx1"/>
                </a:solidFill>
                <a:latin typeface="+mn-lt"/>
              </a:rPr>
              <a:t>printing four-color process</a:t>
            </a:r>
            <a:r>
              <a:rPr lang="en-US" altLang="en-US" sz="1800" b="0" dirty="0">
                <a:solidFill>
                  <a:schemeClr val="tx1"/>
                </a:solidFill>
                <a:latin typeface="+mn-lt"/>
              </a:rPr>
              <a:t>. </a:t>
            </a:r>
          </a:p>
          <a:p>
            <a:pPr lvl="1">
              <a:buFont typeface="Wingdings" panose="05000000000000000000" pitchFamily="2" charset="2"/>
              <a:buNone/>
              <a:defRPr/>
            </a:pPr>
            <a:r>
              <a:rPr lang="en-US" altLang="en-US" sz="1800" b="0" dirty="0">
                <a:solidFill>
                  <a:schemeClr val="tx1"/>
                </a:solidFill>
                <a:latin typeface="+mn-lt"/>
              </a:rPr>
              <a:t>Also called </a:t>
            </a:r>
            <a:r>
              <a:rPr lang="en-US" altLang="en-US" sz="1800" dirty="0">
                <a:solidFill>
                  <a:schemeClr val="tx1"/>
                </a:solidFill>
                <a:latin typeface="+mn-lt"/>
              </a:rPr>
              <a:t>block color </a:t>
            </a:r>
            <a:r>
              <a:rPr lang="en-US" altLang="en-US" sz="1800" b="0" dirty="0">
                <a:solidFill>
                  <a:schemeClr val="tx1"/>
                </a:solidFill>
                <a:latin typeface="+mn-lt"/>
              </a:rPr>
              <a:t>and </a:t>
            </a:r>
            <a:r>
              <a:rPr lang="en-US" altLang="en-US" sz="1800" dirty="0">
                <a:solidFill>
                  <a:schemeClr val="tx1"/>
                </a:solidFill>
                <a:latin typeface="+mn-lt"/>
              </a:rPr>
              <a:t>spot color</a:t>
            </a:r>
            <a:r>
              <a:rPr lang="en-US" altLang="en-US" sz="1800" b="0" dirty="0">
                <a:solidFill>
                  <a:schemeClr val="tx1"/>
                </a:solidFill>
                <a:latin typeface="+mn-lt"/>
              </a:rPr>
              <a:t>. </a:t>
            </a:r>
          </a:p>
          <a:p>
            <a:pPr lvl="1">
              <a:buFont typeface="Wingdings" panose="05000000000000000000" pitchFamily="2" charset="2"/>
              <a:buNone/>
              <a:defRPr/>
            </a:pPr>
            <a:r>
              <a:rPr lang="en-US" altLang="en-US" sz="1800" b="0" dirty="0">
                <a:solidFill>
                  <a:schemeClr val="tx1"/>
                </a:solidFill>
                <a:latin typeface="+mn-lt"/>
              </a:rPr>
              <a:t>(2) color that seems </a:t>
            </a:r>
            <a:r>
              <a:rPr lang="en-US" altLang="en-US" sz="1800" dirty="0">
                <a:solidFill>
                  <a:schemeClr val="tx1"/>
                </a:solidFill>
                <a:latin typeface="+mn-lt"/>
              </a:rPr>
              <a:t>weak</a:t>
            </a:r>
            <a:r>
              <a:rPr lang="en-US" altLang="en-US" sz="1800" b="0" dirty="0">
                <a:solidFill>
                  <a:schemeClr val="tx1"/>
                </a:solidFill>
                <a:latin typeface="+mn-lt"/>
              </a:rPr>
              <a:t> or </a:t>
            </a:r>
            <a:r>
              <a:rPr lang="en-US" altLang="en-US" sz="1800" dirty="0">
                <a:solidFill>
                  <a:schemeClr val="tx1"/>
                </a:solidFill>
                <a:latin typeface="+mn-lt"/>
              </a:rPr>
              <a:t>lifeless</a:t>
            </a:r>
            <a:r>
              <a:rPr lang="en-US" altLang="en-US" sz="1800" b="0" dirty="0">
                <a:solidFill>
                  <a:schemeClr val="tx1"/>
                </a:solidFill>
                <a:latin typeface="+mn-lt"/>
              </a:rPr>
              <a:t>.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CBAF34B1-E2A5-40EA-9928-812F0BB58C9A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23</a:t>
            </a:fld>
            <a:endParaRPr lang="en-US" altLang="en-US" sz="1400"/>
          </a:p>
        </p:txBody>
      </p:sp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485775"/>
          </a:xfrm>
        </p:spPr>
        <p:txBody>
          <a:bodyPr/>
          <a:lstStyle/>
          <a:p>
            <a:r>
              <a:rPr lang="en-US" altLang="en-US"/>
              <a:t>JPEG</a:t>
            </a:r>
          </a:p>
        </p:txBody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533400"/>
            <a:ext cx="8382000" cy="59436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altLang="en-US" sz="2400" b="1" dirty="0">
                <a:solidFill>
                  <a:schemeClr val="bg2"/>
                </a:solidFill>
              </a:rPr>
              <a:t>J</a:t>
            </a:r>
            <a:r>
              <a:rPr lang="en-US" altLang="en-US" sz="2400" dirty="0"/>
              <a:t>oint </a:t>
            </a:r>
            <a:r>
              <a:rPr lang="en-US" altLang="en-US" sz="2400" b="1" dirty="0">
                <a:solidFill>
                  <a:schemeClr val="bg2"/>
                </a:solidFill>
              </a:rPr>
              <a:t>P</a:t>
            </a:r>
            <a:r>
              <a:rPr lang="en-US" altLang="en-US" sz="2400" dirty="0"/>
              <a:t>hotographic </a:t>
            </a:r>
            <a:r>
              <a:rPr lang="en-US" altLang="en-US" sz="2400" b="1" dirty="0">
                <a:solidFill>
                  <a:schemeClr val="bg2"/>
                </a:solidFill>
              </a:rPr>
              <a:t>E</a:t>
            </a:r>
            <a:r>
              <a:rPr lang="en-US" altLang="en-US" sz="2400" dirty="0"/>
              <a:t>xperts </a:t>
            </a:r>
            <a:r>
              <a:rPr lang="en-US" altLang="en-US" sz="2400" b="1" dirty="0">
                <a:solidFill>
                  <a:schemeClr val="bg2"/>
                </a:solidFill>
              </a:rPr>
              <a:t>G</a:t>
            </a:r>
            <a:r>
              <a:rPr lang="en-US" altLang="en-US" sz="2400" dirty="0"/>
              <a:t>roup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US" sz="2400" b="1" dirty="0">
                <a:solidFill>
                  <a:schemeClr val="bg2"/>
                </a:solidFill>
              </a:rPr>
              <a:t>Best used </a:t>
            </a:r>
            <a:r>
              <a:rPr lang="en-US" altLang="en-US" sz="2400" b="1" dirty="0"/>
              <a:t>for</a:t>
            </a:r>
            <a:r>
              <a:rPr lang="en-US" altLang="en-US" sz="2400" b="1" dirty="0">
                <a:solidFill>
                  <a:schemeClr val="bg2"/>
                </a:solidFill>
              </a:rPr>
              <a:t> ph</a:t>
            </a:r>
            <a:r>
              <a:rPr lang="en-US" altLang="en-US" sz="2400" dirty="0">
                <a:solidFill>
                  <a:schemeClr val="bg2"/>
                </a:solidFill>
              </a:rPr>
              <a:t>o</a:t>
            </a:r>
            <a:r>
              <a:rPr lang="en-US" altLang="en-US" sz="2400" b="1" dirty="0">
                <a:solidFill>
                  <a:schemeClr val="bg2"/>
                </a:solidFill>
              </a:rPr>
              <a:t>tographs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US" sz="2400" dirty="0"/>
              <a:t>Up to </a:t>
            </a:r>
            <a:r>
              <a:rPr lang="en-US" altLang="en-US" sz="2400" b="1" dirty="0">
                <a:solidFill>
                  <a:schemeClr val="bg2"/>
                </a:solidFill>
              </a:rPr>
              <a:t>16.7 million colors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US" sz="2400" b="1" dirty="0">
                <a:solidFill>
                  <a:schemeClr val="bg2"/>
                </a:solidFill>
              </a:rPr>
              <a:t>Cannot</a:t>
            </a:r>
            <a:r>
              <a:rPr lang="en-US" altLang="en-US" sz="2400" dirty="0"/>
              <a:t> be made </a:t>
            </a:r>
            <a:r>
              <a:rPr lang="en-US" altLang="en-US" sz="2400" b="1" dirty="0">
                <a:solidFill>
                  <a:schemeClr val="bg2"/>
                </a:solidFill>
              </a:rPr>
              <a:t>transp</a:t>
            </a:r>
            <a:r>
              <a:rPr lang="en-US" altLang="en-US" sz="2400" dirty="0">
                <a:solidFill>
                  <a:schemeClr val="bg2"/>
                </a:solidFill>
              </a:rPr>
              <a:t>a</a:t>
            </a:r>
            <a:r>
              <a:rPr lang="en-US" altLang="en-US" sz="2400" b="1" dirty="0">
                <a:solidFill>
                  <a:schemeClr val="bg2"/>
                </a:solidFill>
              </a:rPr>
              <a:t>rent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US" sz="2400" b="1" dirty="0">
                <a:solidFill>
                  <a:schemeClr val="bg2"/>
                </a:solidFill>
              </a:rPr>
              <a:t>Cannot</a:t>
            </a:r>
            <a:r>
              <a:rPr lang="en-US" altLang="en-US" sz="2400" dirty="0"/>
              <a:t> be </a:t>
            </a:r>
            <a:r>
              <a:rPr lang="en-US" altLang="en-US" sz="2400" dirty="0">
                <a:solidFill>
                  <a:schemeClr val="bg2"/>
                </a:solidFill>
              </a:rPr>
              <a:t>a</a:t>
            </a:r>
            <a:r>
              <a:rPr lang="en-US" altLang="en-US" sz="2400" b="1" dirty="0">
                <a:solidFill>
                  <a:schemeClr val="bg2"/>
                </a:solidFill>
              </a:rPr>
              <a:t>nimated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US" sz="2400" dirty="0"/>
              <a:t>Uses </a:t>
            </a:r>
            <a:r>
              <a:rPr lang="en-US" altLang="en-US" sz="2400" b="1" dirty="0" err="1">
                <a:solidFill>
                  <a:schemeClr val="bg2"/>
                </a:solidFill>
              </a:rPr>
              <a:t>lossy</a:t>
            </a:r>
            <a:r>
              <a:rPr lang="en-US" altLang="en-US" sz="2400" b="1" dirty="0"/>
              <a:t> compression</a:t>
            </a:r>
          </a:p>
          <a:p>
            <a:pPr lvl="1"/>
            <a:r>
              <a:rPr lang="en-US" altLang="en-US" sz="2400" dirty="0"/>
              <a:t>The </a:t>
            </a:r>
            <a:r>
              <a:rPr lang="en-US" altLang="en-US" sz="2400" b="1" dirty="0"/>
              <a:t>more times you </a:t>
            </a:r>
            <a:r>
              <a:rPr lang="en-US" altLang="en-US" sz="2400" b="1" dirty="0">
                <a:solidFill>
                  <a:srgbClr val="00CCFF"/>
                </a:solidFill>
              </a:rPr>
              <a:t>save</a:t>
            </a:r>
            <a:r>
              <a:rPr lang="en-US" altLang="en-US" sz="2400" b="1" dirty="0"/>
              <a:t> a JPEG file</a:t>
            </a:r>
            <a:r>
              <a:rPr lang="en-US" altLang="en-US" sz="2400" dirty="0"/>
              <a:t>, the worse it looks b/c  </a:t>
            </a:r>
            <a:r>
              <a:rPr lang="en-US" altLang="en-US" sz="2400" b="1" dirty="0"/>
              <a:t>some pixel </a:t>
            </a:r>
            <a:r>
              <a:rPr lang="en-US" altLang="en-US" sz="2400" dirty="0"/>
              <a:t>are</a:t>
            </a:r>
            <a:r>
              <a:rPr lang="en-US" altLang="en-US" sz="2400" b="1" dirty="0"/>
              <a:t> removed,</a:t>
            </a:r>
            <a:r>
              <a:rPr lang="en-US" altLang="en-US" sz="2400" dirty="0"/>
              <a:t> even at the </a:t>
            </a:r>
            <a:r>
              <a:rPr lang="en-US" altLang="en-US" sz="2400" b="1" dirty="0"/>
              <a:t>lowest compression</a:t>
            </a:r>
          </a:p>
          <a:p>
            <a:pPr lvl="2"/>
            <a:r>
              <a:rPr lang="en-US" altLang="en-US" sz="2800" b="1" dirty="0"/>
              <a:t>more compression </a:t>
            </a:r>
            <a:r>
              <a:rPr lang="en-US" altLang="en-US" sz="2800" dirty="0"/>
              <a:t>will have </a:t>
            </a:r>
            <a:r>
              <a:rPr lang="en-US" altLang="en-US" sz="2800" b="1" dirty="0">
                <a:solidFill>
                  <a:schemeClr val="bg2"/>
                </a:solidFill>
              </a:rPr>
              <a:t>lower</a:t>
            </a:r>
            <a:r>
              <a:rPr lang="en-US" altLang="en-US" sz="2800" b="1" dirty="0"/>
              <a:t> quality</a:t>
            </a:r>
            <a:endParaRPr lang="en-US" altLang="en-US" sz="2800" b="1" dirty="0">
              <a:solidFill>
                <a:schemeClr val="bg2"/>
              </a:solidFill>
            </a:endParaRPr>
          </a:p>
          <a:p>
            <a:endParaRPr lang="en-US" altLang="en-US" sz="2400" b="1" dirty="0">
              <a:solidFill>
                <a:schemeClr val="bg2"/>
              </a:solidFill>
            </a:endParaRPr>
          </a:p>
          <a:p>
            <a:pPr marL="0" indent="0">
              <a:buNone/>
            </a:pPr>
            <a:r>
              <a:rPr lang="en-US" altLang="en-US" sz="2400" b="1" dirty="0">
                <a:solidFill>
                  <a:schemeClr val="bg2"/>
                </a:solidFill>
              </a:rPr>
              <a:t>7. Graphic File Optimization – tradeoffs  </a:t>
            </a:r>
            <a:r>
              <a:rPr lang="en-US" altLang="en-US" sz="2400" b="1" dirty="0"/>
              <a:t>between the image </a:t>
            </a:r>
          </a:p>
          <a:p>
            <a:pPr marL="0" indent="0">
              <a:buNone/>
            </a:pPr>
            <a:r>
              <a:rPr lang="en-US" altLang="en-US" sz="2400" b="1" dirty="0"/>
              <a:t>   </a:t>
            </a:r>
            <a:r>
              <a:rPr lang="en-US" altLang="en-US" sz="2400" b="1" dirty="0">
                <a:solidFill>
                  <a:schemeClr val="bg2"/>
                </a:solidFill>
              </a:rPr>
              <a:t>quality</a:t>
            </a:r>
            <a:r>
              <a:rPr lang="en-US" altLang="en-US" sz="2400" b="1" dirty="0"/>
              <a:t> (# of colors used) and the </a:t>
            </a:r>
            <a:r>
              <a:rPr lang="en-US" altLang="en-US" sz="2400" b="1" dirty="0">
                <a:solidFill>
                  <a:schemeClr val="bg2"/>
                </a:solidFill>
              </a:rPr>
              <a:t>amount of compression</a:t>
            </a:r>
            <a:endParaRPr lang="en-US" altLang="en-US" sz="2400" b="1" dirty="0"/>
          </a:p>
          <a:p>
            <a:pPr lvl="1"/>
            <a:r>
              <a:rPr lang="en-US" altLang="en-US" sz="2400" b="1" dirty="0"/>
              <a:t>Give up </a:t>
            </a:r>
            <a:r>
              <a:rPr lang="en-US" altLang="en-US" sz="2400" b="1" dirty="0">
                <a:solidFill>
                  <a:schemeClr val="bg2"/>
                </a:solidFill>
              </a:rPr>
              <a:t>quality</a:t>
            </a:r>
            <a:r>
              <a:rPr lang="en-US" altLang="en-US" sz="2400" b="1" dirty="0"/>
              <a:t> for </a:t>
            </a:r>
            <a:r>
              <a:rPr lang="en-US" altLang="en-US" sz="2400" b="1" dirty="0">
                <a:solidFill>
                  <a:schemeClr val="bg2"/>
                </a:solidFill>
              </a:rPr>
              <a:t>size</a:t>
            </a:r>
            <a:r>
              <a:rPr lang="en-US" altLang="en-US" sz="2400" b="1" dirty="0"/>
              <a:t> savings</a:t>
            </a:r>
            <a:endParaRPr lang="en-US" altLang="en-US" sz="2400" b="1" dirty="0">
              <a:solidFill>
                <a:schemeClr val="bg2"/>
              </a:solidFill>
            </a:endParaRPr>
          </a:p>
          <a:p>
            <a:endParaRPr lang="en-US" altLang="en-US" sz="2400" b="1" dirty="0">
              <a:solidFill>
                <a:schemeClr val="bg2"/>
              </a:solidFill>
            </a:endParaRPr>
          </a:p>
        </p:txBody>
      </p:sp>
      <p:sp>
        <p:nvSpPr>
          <p:cNvPr id="45061" name="Rectangle 4"/>
          <p:cNvSpPr>
            <a:spLocks noChangeArrowheads="1"/>
          </p:cNvSpPr>
          <p:nvPr/>
        </p:nvSpPr>
        <p:spPr bwMode="auto">
          <a:xfrm>
            <a:off x="1847850" y="16478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200">
              <a:solidFill>
                <a:srgbClr val="008000"/>
              </a:solidFill>
              <a:latin typeface="Courier New" panose="02070309020205020404" pitchFamily="49" charset="0"/>
            </a:endParaRPr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7356475" y="5516563"/>
            <a:ext cx="6445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>
                <a:latin typeface="Courier New" panose="02070309020205020404" pitchFamily="49" charset="0"/>
              </a:rPr>
              <a:t>p.133</a:t>
            </a:r>
          </a:p>
        </p:txBody>
      </p:sp>
      <p:pic>
        <p:nvPicPr>
          <p:cNvPr id="45063" name="Picture 7" descr="Fru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57200"/>
            <a:ext cx="32766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200E8578-C4EB-4F19-813C-A93C72E55865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24</a:t>
            </a:fld>
            <a:endParaRPr lang="en-US" altLang="en-US" sz="1400"/>
          </a:p>
        </p:txBody>
      </p:sp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485775"/>
          </a:xfrm>
        </p:spPr>
        <p:txBody>
          <a:bodyPr/>
          <a:lstStyle/>
          <a:p>
            <a:r>
              <a:rPr lang="en-US" altLang="en-US"/>
              <a:t>JPEG</a:t>
            </a:r>
          </a:p>
        </p:txBody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33400"/>
            <a:ext cx="9220200" cy="6324600"/>
          </a:xfrm>
        </p:spPr>
        <p:txBody>
          <a:bodyPr/>
          <a:lstStyle/>
          <a:p>
            <a:r>
              <a:rPr lang="en-US" altLang="en-US" b="1" dirty="0"/>
              <a:t>Full-color </a:t>
            </a:r>
            <a:r>
              <a:rPr lang="en-US" altLang="en-US" dirty="0"/>
              <a:t>(or </a:t>
            </a:r>
            <a:r>
              <a:rPr lang="en-US" altLang="en-US" b="1" dirty="0"/>
              <a:t>gray-scal</a:t>
            </a:r>
            <a:r>
              <a:rPr lang="en-US" altLang="en-US" dirty="0"/>
              <a:t>e) </a:t>
            </a:r>
            <a:r>
              <a:rPr lang="en-US" altLang="en-US" b="1" dirty="0"/>
              <a:t>images of </a:t>
            </a:r>
            <a:r>
              <a:rPr lang="en-US" altLang="en-US" b="1" dirty="0">
                <a:solidFill>
                  <a:srgbClr val="FF0000"/>
                </a:solidFill>
              </a:rPr>
              <a:t>real-world</a:t>
            </a:r>
            <a:r>
              <a:rPr lang="en-US" altLang="en-US" b="1" dirty="0"/>
              <a:t> scenes</a:t>
            </a:r>
          </a:p>
          <a:p>
            <a:r>
              <a:rPr lang="en-AU" sz="1600" dirty="0"/>
              <a:t>Figure 4.7 </a:t>
            </a:r>
            <a:r>
              <a:rPr lang="en-US" sz="1600" dirty="0"/>
              <a:t>A JPEG saved at </a:t>
            </a:r>
            <a:r>
              <a:rPr lang="en-US" sz="1600" b="1" dirty="0"/>
              <a:t>80% quality (55KB file size) </a:t>
            </a:r>
            <a:r>
              <a:rPr lang="en-US" sz="1600" dirty="0"/>
              <a:t>displays well on a web page</a:t>
            </a:r>
            <a:endParaRPr lang="en-AU" sz="1600" dirty="0"/>
          </a:p>
          <a:p>
            <a:endParaRPr lang="en-US" altLang="en-US" b="1" dirty="0"/>
          </a:p>
          <a:p>
            <a:endParaRPr lang="en-US" altLang="en-US" b="1" dirty="0">
              <a:solidFill>
                <a:schemeClr val="bg2"/>
              </a:solidFill>
            </a:endParaRPr>
          </a:p>
          <a:p>
            <a:endParaRPr lang="en-US" altLang="en-US" b="1" dirty="0">
              <a:solidFill>
                <a:schemeClr val="bg2"/>
              </a:solidFill>
            </a:endParaRPr>
          </a:p>
          <a:p>
            <a:endParaRPr lang="en-US" altLang="en-US" b="1" dirty="0">
              <a:solidFill>
                <a:schemeClr val="bg2"/>
              </a:solidFill>
            </a:endParaRPr>
          </a:p>
          <a:p>
            <a:r>
              <a:rPr lang="en-US" altLang="en-US" b="1" dirty="0">
                <a:solidFill>
                  <a:schemeClr val="bg2"/>
                </a:solidFill>
              </a:rPr>
              <a:t>Doesn’t</a:t>
            </a:r>
            <a:r>
              <a:rPr lang="en-US" altLang="en-US" b="1" dirty="0"/>
              <a:t> do very well on </a:t>
            </a:r>
            <a:r>
              <a:rPr lang="en-US" altLang="en-US" b="1" dirty="0">
                <a:solidFill>
                  <a:schemeClr val="bg2"/>
                </a:solidFill>
              </a:rPr>
              <a:t>flat-color art</a:t>
            </a:r>
            <a:r>
              <a:rPr lang="en-US" altLang="en-US" dirty="0"/>
              <a:t> (</a:t>
            </a:r>
            <a:r>
              <a:rPr lang="en-US" altLang="en-US" b="1" dirty="0"/>
              <a:t>like clip art</a:t>
            </a:r>
            <a:r>
              <a:rPr lang="en-US" altLang="en-US" dirty="0"/>
              <a:t>)</a:t>
            </a:r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r>
              <a:rPr lang="en-US" altLang="en-US" dirty="0"/>
              <a:t>Available</a:t>
            </a:r>
            <a:r>
              <a:rPr lang="en-US" altLang="en-US" b="1" dirty="0">
                <a:solidFill>
                  <a:srgbClr val="00CC00"/>
                </a:solidFill>
              </a:rPr>
              <a:t> progressive</a:t>
            </a:r>
            <a:r>
              <a:rPr lang="en-US" altLang="en-US" b="1" dirty="0"/>
              <a:t> JPEG</a:t>
            </a:r>
            <a:r>
              <a:rPr lang="en-US" altLang="en-US" dirty="0"/>
              <a:t> (when a file is created) – similar to an </a:t>
            </a:r>
            <a:r>
              <a:rPr lang="en-US" altLang="en-US" b="1" dirty="0"/>
              <a:t>interlaced GIF  </a:t>
            </a:r>
            <a:r>
              <a:rPr lang="en-US" altLang="en-US" dirty="0"/>
              <a:t>and seems to fade in as it downloads</a:t>
            </a:r>
          </a:p>
          <a:p>
            <a:endParaRPr lang="en-US" altLang="en-US" dirty="0"/>
          </a:p>
          <a:p>
            <a:pPr lvl="1"/>
            <a:endParaRPr lang="en-US" altLang="en-US" b="1" dirty="0">
              <a:solidFill>
                <a:schemeClr val="bg2"/>
              </a:solidFill>
            </a:endParaRPr>
          </a:p>
          <a:p>
            <a:endParaRPr lang="en-US" altLang="en-US" b="1" dirty="0">
              <a:solidFill>
                <a:schemeClr val="bg2"/>
              </a:solidFill>
            </a:endParaRPr>
          </a:p>
        </p:txBody>
      </p:sp>
      <p:sp>
        <p:nvSpPr>
          <p:cNvPr id="47109" name="Rectangle 4"/>
          <p:cNvSpPr>
            <a:spLocks noChangeArrowheads="1"/>
          </p:cNvSpPr>
          <p:nvPr/>
        </p:nvSpPr>
        <p:spPr bwMode="auto">
          <a:xfrm>
            <a:off x="1847850" y="16478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200">
              <a:solidFill>
                <a:srgbClr val="008000"/>
              </a:solidFill>
              <a:latin typeface="Courier New" panose="02070309020205020404" pitchFamily="49" charset="0"/>
            </a:endParaRPr>
          </a:p>
        </p:txBody>
      </p:sp>
      <p:pic>
        <p:nvPicPr>
          <p:cNvPr id="47110" name="Picture 7" descr="Han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129" y="3886200"/>
            <a:ext cx="2590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 photo of a coastal area with low hills and cloudy sky in the background. The digital photo is saved at 80 percent quality with file size as 55 kilobytes.">
            <a:extLst>
              <a:ext uri="{FF2B5EF4-FFF2-40B4-BE49-F238E27FC236}">
                <a16:creationId xmlns:a16="http://schemas.microsoft.com/office/drawing/2014/main" id="{516AFB98-B5CE-4FD1-B60A-F0CC34F41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0" y="1447800"/>
            <a:ext cx="2667001" cy="167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81E50A85-CC5C-48B0-8D66-15EED50C90C1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25</a:t>
            </a:fld>
            <a:endParaRPr lang="en-US" altLang="en-US" sz="1400"/>
          </a:p>
        </p:txBody>
      </p:sp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GIFs vs JPEGs</a:t>
            </a:r>
          </a:p>
        </p:txBody>
      </p:sp>
      <p:sp>
        <p:nvSpPr>
          <p:cNvPr id="4915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371600"/>
            <a:ext cx="4114800" cy="5257800"/>
          </a:xfrm>
        </p:spPr>
        <p:txBody>
          <a:bodyPr/>
          <a:lstStyle/>
          <a:p>
            <a:r>
              <a:rPr lang="en-US" altLang="en-US" sz="3200" dirty="0"/>
              <a:t>GIFs</a:t>
            </a:r>
          </a:p>
          <a:p>
            <a:pPr lvl="1"/>
            <a:r>
              <a:rPr lang="en-US" altLang="en-US" sz="2800" b="1" dirty="0"/>
              <a:t>216 Color</a:t>
            </a:r>
            <a:r>
              <a:rPr lang="en-US" altLang="en-US" sz="2800" dirty="0"/>
              <a:t>s</a:t>
            </a:r>
          </a:p>
          <a:p>
            <a:pPr lvl="1"/>
            <a:r>
              <a:rPr lang="en-US" altLang="en-US" sz="2800" b="1" dirty="0"/>
              <a:t>L</a:t>
            </a:r>
            <a:r>
              <a:rPr lang="en-US" altLang="en-US" sz="2800" dirty="0"/>
              <a:t>o</a:t>
            </a:r>
            <a:r>
              <a:rPr lang="en-US" altLang="en-US" sz="2800" b="1" dirty="0"/>
              <a:t>ssless</a:t>
            </a:r>
          </a:p>
          <a:p>
            <a:pPr lvl="1"/>
            <a:r>
              <a:rPr lang="en-US" altLang="en-US" sz="2800" dirty="0"/>
              <a:t>Best for </a:t>
            </a:r>
            <a:r>
              <a:rPr lang="en-US" altLang="en-US" sz="2800" dirty="0">
                <a:solidFill>
                  <a:schemeClr val="bg2"/>
                </a:solidFill>
              </a:rPr>
              <a:t>flat-color art</a:t>
            </a:r>
          </a:p>
          <a:p>
            <a:pPr lvl="1">
              <a:buFont typeface="Wingdings" panose="05000000000000000000" pitchFamily="2" charset="2"/>
              <a:buNone/>
            </a:pPr>
            <a:endParaRPr lang="en-US" altLang="en-US" sz="2800" dirty="0">
              <a:solidFill>
                <a:schemeClr val="bg2"/>
              </a:solidFill>
            </a:endParaRPr>
          </a:p>
        </p:txBody>
      </p:sp>
      <p:sp>
        <p:nvSpPr>
          <p:cNvPr id="49157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295400"/>
            <a:ext cx="3810000" cy="5257800"/>
          </a:xfrm>
        </p:spPr>
        <p:txBody>
          <a:bodyPr/>
          <a:lstStyle/>
          <a:p>
            <a:r>
              <a:rPr lang="en-US" altLang="en-US" dirty="0"/>
              <a:t>JPEGs</a:t>
            </a:r>
          </a:p>
          <a:p>
            <a:pPr lvl="1"/>
            <a:r>
              <a:rPr lang="en-US" altLang="en-US" sz="2800" b="1" dirty="0"/>
              <a:t>16,777,216 colors</a:t>
            </a:r>
          </a:p>
          <a:p>
            <a:pPr lvl="1"/>
            <a:r>
              <a:rPr lang="en-US" altLang="en-US" sz="2800" b="1" dirty="0" err="1"/>
              <a:t>Lossy</a:t>
            </a:r>
            <a:endParaRPr lang="en-US" altLang="en-US" sz="2800" b="1" dirty="0"/>
          </a:p>
          <a:p>
            <a:pPr lvl="1"/>
            <a:r>
              <a:rPr lang="en-US" altLang="en-US" sz="2800" dirty="0"/>
              <a:t>Best for </a:t>
            </a:r>
            <a:r>
              <a:rPr lang="en-US" altLang="en-US" sz="2800" dirty="0">
                <a:solidFill>
                  <a:schemeClr val="bg2"/>
                </a:solidFill>
              </a:rPr>
              <a:t>full-color images </a:t>
            </a:r>
            <a:r>
              <a:rPr lang="en-US" altLang="en-US" sz="2800" dirty="0"/>
              <a:t>of</a:t>
            </a:r>
            <a:r>
              <a:rPr lang="en-US" altLang="en-US" sz="2800" dirty="0">
                <a:solidFill>
                  <a:schemeClr val="bg2"/>
                </a:solidFill>
              </a:rPr>
              <a:t> real-world scenes</a:t>
            </a:r>
          </a:p>
          <a:p>
            <a:pPr lvl="1">
              <a:buFont typeface="Wingdings" panose="05000000000000000000" pitchFamily="2" charset="2"/>
              <a:buNone/>
            </a:pPr>
            <a:endParaRPr lang="en-US" altLang="en-US" sz="2800" dirty="0"/>
          </a:p>
        </p:txBody>
      </p:sp>
    </p:spTree>
    <p:custDataLst>
      <p:tags r:id="rId1"/>
    </p:custDataLst>
  </p:cSld>
  <p:clrMapOvr>
    <a:masterClrMapping/>
  </p:clrMapOvr>
  <p:transition>
    <p:pull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072724BB-BFB3-4FB6-8830-C417A7314CDD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26</a:t>
            </a:fld>
            <a:endParaRPr lang="en-US" altLang="en-US" sz="1400"/>
          </a:p>
        </p:txBody>
      </p:sp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485775"/>
          </a:xfrm>
        </p:spPr>
        <p:txBody>
          <a:bodyPr/>
          <a:lstStyle/>
          <a:p>
            <a:r>
              <a:rPr lang="en-US" altLang="en-US"/>
              <a:t>PNG</a:t>
            </a:r>
          </a:p>
        </p:txBody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85800"/>
            <a:ext cx="8763000" cy="59436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b="1" dirty="0">
                <a:solidFill>
                  <a:schemeClr val="bg2"/>
                </a:solidFill>
              </a:rPr>
              <a:t>P</a:t>
            </a:r>
            <a:r>
              <a:rPr lang="en-US" altLang="en-US" sz="2400" dirty="0"/>
              <a:t>ortable </a:t>
            </a:r>
            <a:r>
              <a:rPr lang="en-US" altLang="en-US" sz="2400" b="1" dirty="0">
                <a:solidFill>
                  <a:schemeClr val="bg2"/>
                </a:solidFill>
              </a:rPr>
              <a:t>N</a:t>
            </a:r>
            <a:r>
              <a:rPr lang="en-US" altLang="en-US" sz="2400" dirty="0"/>
              <a:t>etwork </a:t>
            </a:r>
            <a:r>
              <a:rPr lang="en-US" altLang="en-US" sz="2400" b="1" dirty="0">
                <a:solidFill>
                  <a:schemeClr val="bg2"/>
                </a:solidFill>
              </a:rPr>
              <a:t>G</a:t>
            </a:r>
            <a:r>
              <a:rPr lang="en-US" altLang="en-US" sz="2400" dirty="0"/>
              <a:t>raphic - </a:t>
            </a:r>
            <a:r>
              <a:rPr lang="en-US" altLang="en-US" sz="2400" b="1" dirty="0">
                <a:solidFill>
                  <a:srgbClr val="FF0000"/>
                </a:solidFill>
              </a:rPr>
              <a:t>PNG</a:t>
            </a:r>
          </a:p>
          <a:p>
            <a:pPr marL="914400" lvl="1" indent="-457200">
              <a:lnSpc>
                <a:spcPct val="90000"/>
              </a:lnSpc>
              <a:buFont typeface="+mj-lt"/>
              <a:buAutoNum type="arabicPeriod"/>
            </a:pPr>
            <a:r>
              <a:rPr lang="en-US" altLang="en-US" sz="2400" dirty="0"/>
              <a:t>Support </a:t>
            </a:r>
            <a:r>
              <a:rPr lang="en-US" altLang="en-US" sz="2400" b="1" dirty="0">
                <a:solidFill>
                  <a:schemeClr val="bg2"/>
                </a:solidFill>
              </a:rPr>
              <a:t>millions </a:t>
            </a:r>
            <a:r>
              <a:rPr lang="en-US" altLang="en-US" sz="2400" b="1" dirty="0"/>
              <a:t>of </a:t>
            </a:r>
            <a:r>
              <a:rPr lang="en-US" altLang="en-US" sz="2400" b="1" dirty="0">
                <a:solidFill>
                  <a:schemeClr val="bg2"/>
                </a:solidFill>
              </a:rPr>
              <a:t>colors</a:t>
            </a:r>
          </a:p>
          <a:p>
            <a:pPr marL="914400" lvl="1" indent="-457200">
              <a:lnSpc>
                <a:spcPct val="90000"/>
              </a:lnSpc>
              <a:buFont typeface="+mj-lt"/>
              <a:buAutoNum type="arabicPeriod"/>
            </a:pPr>
            <a:r>
              <a:rPr lang="en-US" altLang="en-US" sz="2400" dirty="0"/>
              <a:t>Support </a:t>
            </a:r>
            <a:r>
              <a:rPr lang="en-US" altLang="en-US" sz="2400" b="1" dirty="0">
                <a:solidFill>
                  <a:schemeClr val="bg2"/>
                </a:solidFill>
              </a:rPr>
              <a:t>multiple levels of transparency</a:t>
            </a:r>
          </a:p>
          <a:p>
            <a:pPr marL="914400" lvl="2" indent="0">
              <a:lnSpc>
                <a:spcPct val="90000"/>
              </a:lnSpc>
              <a:buNone/>
            </a:pPr>
            <a:r>
              <a:rPr lang="en-US" altLang="en-US" sz="2400" i="1" dirty="0"/>
              <a:t>but browsers do not -- </a:t>
            </a:r>
            <a:br>
              <a:rPr lang="en-US" altLang="en-US" sz="2400" i="1" dirty="0"/>
            </a:br>
            <a:r>
              <a:rPr lang="en-US" altLang="en-US" sz="2400" i="1" dirty="0"/>
              <a:t>so limit to one transparent color for Web display</a:t>
            </a:r>
            <a:endParaRPr lang="en-US" altLang="en-US" sz="2400" b="1" dirty="0">
              <a:solidFill>
                <a:schemeClr val="bg2"/>
              </a:solidFill>
            </a:endParaRPr>
          </a:p>
          <a:p>
            <a:pPr marL="914400" lvl="1" indent="-457200">
              <a:lnSpc>
                <a:spcPct val="90000"/>
              </a:lnSpc>
              <a:buFont typeface="+mj-lt"/>
              <a:buAutoNum type="arabicPeriod"/>
            </a:pPr>
            <a:r>
              <a:rPr lang="en-US" altLang="en-US" sz="2400" dirty="0"/>
              <a:t>the</a:t>
            </a:r>
            <a:r>
              <a:rPr lang="en-US" altLang="en-US" sz="2400" b="1" dirty="0"/>
              <a:t> </a:t>
            </a:r>
            <a:r>
              <a:rPr lang="en-US" altLang="en-US" sz="2400" b="1" dirty="0">
                <a:solidFill>
                  <a:srgbClr val="00CC00"/>
                </a:solidFill>
              </a:rPr>
              <a:t>native</a:t>
            </a:r>
            <a:r>
              <a:rPr lang="en-US" altLang="en-US" sz="2400" b="1" dirty="0"/>
              <a:t> file format </a:t>
            </a:r>
            <a:r>
              <a:rPr lang="en-US" altLang="en-US" sz="2400" dirty="0"/>
              <a:t>of some applications, such as</a:t>
            </a:r>
            <a:r>
              <a:rPr lang="en-US" altLang="en-US" sz="2400" b="1" dirty="0">
                <a:solidFill>
                  <a:schemeClr val="bg2"/>
                </a:solidFill>
              </a:rPr>
              <a:t> Adobe Fireworks</a:t>
            </a:r>
          </a:p>
          <a:p>
            <a:pPr marL="914400" lvl="1" indent="-457200">
              <a:lnSpc>
                <a:spcPct val="90000"/>
              </a:lnSpc>
              <a:buFont typeface="+mj-lt"/>
              <a:buAutoNum type="arabicPeriod"/>
            </a:pPr>
            <a:endParaRPr lang="en-US" altLang="en-US" sz="2400" b="1" dirty="0">
              <a:solidFill>
                <a:schemeClr val="bg2"/>
              </a:solidFill>
            </a:endParaRPr>
          </a:p>
          <a:p>
            <a:pPr marL="914400" lvl="1" indent="-457200">
              <a:lnSpc>
                <a:spcPct val="90000"/>
              </a:lnSpc>
              <a:buFont typeface="+mj-lt"/>
              <a:buAutoNum type="arabicPeriod"/>
            </a:pPr>
            <a:r>
              <a:rPr lang="en-US" altLang="en-US" sz="2400" dirty="0"/>
              <a:t>Support </a:t>
            </a:r>
            <a:r>
              <a:rPr lang="en-US" altLang="en-US" sz="2400" b="1" dirty="0">
                <a:solidFill>
                  <a:schemeClr val="bg2"/>
                </a:solidFill>
              </a:rPr>
              <a:t>interlacing</a:t>
            </a:r>
          </a:p>
          <a:p>
            <a:pPr marL="914400" lvl="1" indent="-457200">
              <a:lnSpc>
                <a:spcPct val="90000"/>
              </a:lnSpc>
              <a:buFont typeface="+mj-lt"/>
              <a:buAutoNum type="arabicPeriod"/>
            </a:pPr>
            <a:r>
              <a:rPr lang="en-US" altLang="en-US" sz="2400" dirty="0"/>
              <a:t>Use </a:t>
            </a:r>
            <a:r>
              <a:rPr lang="en-US" altLang="en-US" sz="2400" b="1" dirty="0">
                <a:solidFill>
                  <a:schemeClr val="bg2"/>
                </a:solidFill>
              </a:rPr>
              <a:t>lossless compression</a:t>
            </a:r>
          </a:p>
          <a:p>
            <a:pPr marL="914400" lvl="1" indent="-457200">
              <a:lnSpc>
                <a:spcPct val="90000"/>
              </a:lnSpc>
              <a:buFont typeface="+mj-lt"/>
              <a:buAutoNum type="arabicPeriod"/>
            </a:pPr>
            <a:r>
              <a:rPr lang="en-US" altLang="en-US" sz="2400" b="1" dirty="0">
                <a:solidFill>
                  <a:srgbClr val="00CCFF"/>
                </a:solidFill>
              </a:rPr>
              <a:t>Combines</a:t>
            </a:r>
            <a:r>
              <a:rPr lang="en-US" altLang="en-US" sz="2400" dirty="0"/>
              <a:t> the </a:t>
            </a:r>
            <a:r>
              <a:rPr lang="en-US" altLang="en-US" sz="3200" b="1" dirty="0">
                <a:solidFill>
                  <a:schemeClr val="bg2"/>
                </a:solidFill>
              </a:rPr>
              <a:t>best</a:t>
            </a:r>
            <a:r>
              <a:rPr lang="en-US" altLang="en-US" sz="2400" b="1" dirty="0">
                <a:solidFill>
                  <a:schemeClr val="bg2"/>
                </a:solidFill>
              </a:rPr>
              <a:t> of GIF &amp; JPEG</a:t>
            </a:r>
          </a:p>
          <a:p>
            <a:pPr marL="914400" lvl="1" indent="-457200">
              <a:lnSpc>
                <a:spcPct val="90000"/>
              </a:lnSpc>
              <a:buFont typeface="+mj-lt"/>
              <a:buAutoNum type="arabicPeriod"/>
            </a:pPr>
            <a:r>
              <a:rPr lang="en-US" altLang="en-US" sz="2400" b="1" dirty="0"/>
              <a:t>Browser support is growing</a:t>
            </a:r>
          </a:p>
          <a:p>
            <a:pPr lvl="1">
              <a:lnSpc>
                <a:spcPct val="90000"/>
              </a:lnSpc>
            </a:pPr>
            <a:endParaRPr lang="en-US" altLang="en-US" sz="2400" b="1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WebP</a:t>
            </a:r>
            <a:endParaRPr lang="en-AU" sz="20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229600" cy="57912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en-US" b="1" dirty="0"/>
              <a:t>Google’s new </a:t>
            </a:r>
            <a:r>
              <a:rPr lang="en-US" altLang="en-US" b="1" dirty="0" err="1">
                <a:solidFill>
                  <a:schemeClr val="bg2"/>
                </a:solidFill>
              </a:rPr>
              <a:t>WebP</a:t>
            </a:r>
            <a:r>
              <a:rPr lang="en-US" altLang="en-US" b="1" dirty="0"/>
              <a:t> (</a:t>
            </a:r>
            <a:r>
              <a:rPr lang="en-US" altLang="en-US" b="1" dirty="0" err="1"/>
              <a:t>weppy</a:t>
            </a:r>
            <a:r>
              <a:rPr lang="en-US" altLang="en-US" b="1" dirty="0"/>
              <a:t>) – currently  used by Chrome, Android and Opera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Offers </a:t>
            </a:r>
            <a:r>
              <a:rPr lang="en-US" b="1" dirty="0"/>
              <a:t>improved file compression</a:t>
            </a:r>
            <a:r>
              <a:rPr lang="en-US" dirty="0"/>
              <a:t> over other types of images used on the Web </a:t>
            </a:r>
            <a:r>
              <a:rPr lang="en-US" dirty="0">
                <a:hlinkClick r:id="rId2"/>
              </a:rPr>
              <a:t>https://developers.google.com/speed/webp/</a:t>
            </a:r>
            <a:r>
              <a:rPr lang="en-US" dirty="0"/>
              <a:t> 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Supports </a:t>
            </a:r>
            <a:r>
              <a:rPr lang="en-US" b="1" dirty="0"/>
              <a:t>millions of colors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Supports </a:t>
            </a:r>
            <a:r>
              <a:rPr lang="en-US" b="1" dirty="0"/>
              <a:t>transparency </a:t>
            </a:r>
            <a:r>
              <a:rPr lang="en-US" dirty="0"/>
              <a:t>and</a:t>
            </a:r>
            <a:r>
              <a:rPr lang="en-US" b="1" dirty="0"/>
              <a:t> animation </a:t>
            </a:r>
            <a:r>
              <a:rPr lang="en-US" dirty="0"/>
              <a:t>but </a:t>
            </a:r>
            <a:r>
              <a:rPr lang="en-US" b="1" dirty="0"/>
              <a:t>not</a:t>
            </a:r>
            <a:r>
              <a:rPr lang="en-US" dirty="0"/>
              <a:t> </a:t>
            </a:r>
            <a:r>
              <a:rPr lang="en-US" b="1" dirty="0"/>
              <a:t>interlacing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Uses both </a:t>
            </a:r>
            <a:r>
              <a:rPr lang="en-US" b="1" dirty="0" err="1"/>
              <a:t>lossy</a:t>
            </a:r>
            <a:r>
              <a:rPr lang="en-US" dirty="0"/>
              <a:t> and </a:t>
            </a:r>
            <a:r>
              <a:rPr lang="en-US" b="1" dirty="0"/>
              <a:t>lossless</a:t>
            </a:r>
            <a:r>
              <a:rPr lang="en-US" dirty="0"/>
              <a:t> compression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Intended to provide </a:t>
            </a:r>
            <a:r>
              <a:rPr lang="en-US" b="1" dirty="0"/>
              <a:t>improved compression for GIF </a:t>
            </a:r>
            <a:r>
              <a:rPr lang="en-US" dirty="0"/>
              <a:t>and </a:t>
            </a:r>
            <a:r>
              <a:rPr lang="en-US" b="1" dirty="0"/>
              <a:t>JPG images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Browser support is growing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See table 4.2 p.146</a:t>
            </a:r>
          </a:p>
        </p:txBody>
      </p:sp>
    </p:spTree>
    <p:extLst>
      <p:ext uri="{BB962C8B-B14F-4D97-AF65-F5344CB8AC3E}">
        <p14:creationId xmlns:p14="http://schemas.microsoft.com/office/powerpoint/2010/main" val="39434735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A9B37032-0ADD-4055-B530-08E5BBEA5AAE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28</a:t>
            </a:fld>
            <a:endParaRPr lang="en-US" altLang="en-US" sz="1400"/>
          </a:p>
        </p:txBody>
      </p:sp>
      <p:sp>
        <p:nvSpPr>
          <p:cNvPr id="53251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8610600" cy="457200"/>
          </a:xfrm>
        </p:spPr>
        <p:txBody>
          <a:bodyPr/>
          <a:lstStyle/>
          <a:p>
            <a:r>
              <a:rPr lang="en-US" altLang="en-US" dirty="0"/>
              <a:t>Attributes of HTML &lt;</a:t>
            </a:r>
            <a:r>
              <a:rPr lang="en-US" altLang="en-US" dirty="0" err="1"/>
              <a:t>img</a:t>
            </a:r>
            <a:r>
              <a:rPr lang="en-US" altLang="en-US" dirty="0"/>
              <a:t>&gt; tag    p.147, 648</a:t>
            </a: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609600"/>
            <a:ext cx="8077200" cy="6248400"/>
          </a:xfrm>
        </p:spPr>
        <p:txBody>
          <a:bodyPr/>
          <a:lstStyle/>
          <a:p>
            <a:pPr marL="533400" indent="-533400">
              <a:lnSpc>
                <a:spcPct val="80000"/>
              </a:lnSpc>
              <a:defRPr/>
            </a:pPr>
            <a:r>
              <a:rPr lang="en-US" sz="2400" dirty="0">
                <a:cs typeface="Times New Roman" pitchFamily="18" charset="0"/>
              </a:rPr>
              <a:t>The </a:t>
            </a:r>
            <a:r>
              <a:rPr lang="en-US" sz="2400" b="1" dirty="0">
                <a:cs typeface="Times New Roman" pitchFamily="18" charset="0"/>
              </a:rPr>
              <a:t>image</a:t>
            </a:r>
            <a:r>
              <a:rPr lang="en-US" sz="2400" dirty="0">
                <a:cs typeface="Times New Roman" pitchFamily="18" charset="0"/>
              </a:rPr>
              <a:t> tag &lt;</a:t>
            </a:r>
            <a:r>
              <a:rPr lang="en-US" sz="2400" b="1" dirty="0" err="1">
                <a:solidFill>
                  <a:schemeClr val="bg2"/>
                </a:solidFill>
                <a:cs typeface="Times New Roman" pitchFamily="18" charset="0"/>
              </a:rPr>
              <a:t>img</a:t>
            </a:r>
            <a:r>
              <a:rPr lang="en-US" sz="2400" b="1" dirty="0">
                <a:solidFill>
                  <a:schemeClr val="bg2"/>
                </a:solidFill>
                <a:cs typeface="Times New Roman" pitchFamily="18" charset="0"/>
              </a:rPr>
              <a:t>&gt;</a:t>
            </a:r>
            <a:r>
              <a:rPr lang="en-US" sz="2400" dirty="0">
                <a:cs typeface="Times New Roman" pitchFamily="18" charset="0"/>
              </a:rPr>
              <a:t>(stand alone tag), </a:t>
            </a:r>
            <a:r>
              <a:rPr lang="en-US" sz="2400" b="1" dirty="0">
                <a:cs typeface="Times New Roman" pitchFamily="18" charset="0"/>
              </a:rPr>
              <a:t>XHTML</a:t>
            </a:r>
            <a:r>
              <a:rPr lang="en-US" sz="2400" dirty="0">
                <a:cs typeface="Times New Roman" pitchFamily="18" charset="0"/>
              </a:rPr>
              <a:t>: &lt;</a:t>
            </a:r>
            <a:r>
              <a:rPr lang="en-US" sz="2400" b="1" dirty="0" err="1">
                <a:solidFill>
                  <a:schemeClr val="bg2"/>
                </a:solidFill>
                <a:cs typeface="Times New Roman" pitchFamily="18" charset="0"/>
              </a:rPr>
              <a:t>img</a:t>
            </a:r>
            <a:r>
              <a:rPr lang="en-US" sz="2400" dirty="0">
                <a:cs typeface="Times New Roman" pitchFamily="18" charset="0"/>
              </a:rPr>
              <a:t> /&gt;</a:t>
            </a:r>
            <a:endParaRPr lang="en-US" sz="2400" b="1" dirty="0">
              <a:solidFill>
                <a:schemeClr val="bg2"/>
              </a:solidFill>
              <a:cs typeface="Times New Roman" pitchFamily="18" charset="0"/>
            </a:endParaRPr>
          </a:p>
          <a:p>
            <a:pPr marL="533400" indent="-533400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US" sz="900" dirty="0">
              <a:cs typeface="Times New Roman" pitchFamily="18" charset="0"/>
            </a:endParaRPr>
          </a:p>
          <a:p>
            <a:pPr marL="533400" indent="-533400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US" sz="1600" dirty="0">
              <a:cs typeface="Times New Roman" pitchFamily="18" charset="0"/>
            </a:endParaRPr>
          </a:p>
          <a:p>
            <a:pPr marL="533400" indent="-533400">
              <a:lnSpc>
                <a:spcPct val="80000"/>
              </a:lnSpc>
              <a:defRPr/>
            </a:pPr>
            <a:r>
              <a:rPr lang="en-US" sz="1600" dirty="0">
                <a:cs typeface="Times New Roman" pitchFamily="18" charset="0"/>
              </a:rPr>
              <a:t>Used to place graphics on a web page</a:t>
            </a:r>
          </a:p>
          <a:p>
            <a:pPr marL="533400" indent="-533400">
              <a:lnSpc>
                <a:spcPct val="80000"/>
              </a:lnSpc>
              <a:buFont typeface="Wingdings" panose="05000000000000000000" pitchFamily="2" charset="2"/>
              <a:buAutoNum type="arabicPeriod"/>
              <a:defRPr/>
            </a:pPr>
            <a:r>
              <a:rPr lang="en-US" sz="1600" b="1" dirty="0" err="1">
                <a:solidFill>
                  <a:schemeClr val="bg2"/>
                </a:solidFill>
                <a:cs typeface="Times New Roman" pitchFamily="18" charset="0"/>
              </a:rPr>
              <a:t>src</a:t>
            </a:r>
            <a:r>
              <a:rPr lang="en-US" sz="1600" dirty="0">
                <a:cs typeface="Times New Roman" pitchFamily="18" charset="0"/>
              </a:rPr>
              <a:t> attribute  (</a:t>
            </a:r>
            <a:r>
              <a:rPr lang="en-US" sz="1600" dirty="0" err="1">
                <a:cs typeface="Times New Roman" pitchFamily="18" charset="0"/>
              </a:rPr>
              <a:t>vs</a:t>
            </a:r>
            <a:r>
              <a:rPr lang="en-US" sz="1600" dirty="0">
                <a:cs typeface="Times New Roman" pitchFamily="18" charset="0"/>
              </a:rPr>
              <a:t>  </a:t>
            </a:r>
            <a:r>
              <a:rPr lang="en-US" sz="1600" dirty="0" err="1">
                <a:solidFill>
                  <a:schemeClr val="bg2"/>
                </a:solidFill>
                <a:cs typeface="Times New Roman" pitchFamily="18" charset="0"/>
              </a:rPr>
              <a:t>longdesc</a:t>
            </a:r>
            <a:r>
              <a:rPr lang="en-US" sz="1600" dirty="0">
                <a:solidFill>
                  <a:schemeClr val="bg2"/>
                </a:solidFill>
                <a:cs typeface="Times New Roman" pitchFamily="18" charset="0"/>
              </a:rPr>
              <a:t>  </a:t>
            </a:r>
            <a:r>
              <a:rPr lang="en-US" sz="1600" dirty="0">
                <a:cs typeface="Times New Roman" pitchFamily="18" charset="0"/>
              </a:rPr>
              <a:t>long description attribute)</a:t>
            </a:r>
          </a:p>
          <a:p>
            <a:pPr marL="876300" lvl="1" indent="-419100">
              <a:lnSpc>
                <a:spcPct val="80000"/>
              </a:lnSpc>
              <a:defRPr/>
            </a:pPr>
            <a:r>
              <a:rPr lang="en-US" sz="1600" dirty="0">
                <a:cs typeface="Times New Roman" pitchFamily="18" charset="0"/>
              </a:rPr>
              <a:t>used to indicate the </a:t>
            </a:r>
            <a:r>
              <a:rPr lang="en-US" sz="1600" b="1" dirty="0">
                <a:cs typeface="Times New Roman" pitchFamily="18" charset="0"/>
              </a:rPr>
              <a:t>file name</a:t>
            </a:r>
            <a:r>
              <a:rPr lang="en-US" sz="1600" dirty="0">
                <a:cs typeface="Times New Roman" pitchFamily="18" charset="0"/>
              </a:rPr>
              <a:t> of the graphic</a:t>
            </a:r>
          </a:p>
          <a:p>
            <a:pPr marL="876300" lvl="1" indent="-419100">
              <a:lnSpc>
                <a:spcPct val="80000"/>
              </a:lnSpc>
              <a:defRPr/>
            </a:pPr>
            <a:r>
              <a:rPr lang="en-US" sz="1600" b="1" dirty="0"/>
              <a:t>specifies file </a:t>
            </a:r>
            <a:r>
              <a:rPr lang="en-US" sz="1600" b="1" dirty="0">
                <a:solidFill>
                  <a:schemeClr val="bg2"/>
                </a:solidFill>
              </a:rPr>
              <a:t>where image comes</a:t>
            </a:r>
            <a:r>
              <a:rPr lang="en-US" sz="1600" b="1" dirty="0"/>
              <a:t> </a:t>
            </a:r>
            <a:r>
              <a:rPr lang="en-US" sz="1600" b="1" dirty="0">
                <a:solidFill>
                  <a:schemeClr val="bg2"/>
                </a:solidFill>
              </a:rPr>
              <a:t>from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endParaRPr lang="en-US" sz="1600" dirty="0">
              <a:cs typeface="Times New Roman" pitchFamily="18" charset="0"/>
            </a:endParaRPr>
          </a:p>
          <a:p>
            <a:pPr marL="533400" indent="-533400">
              <a:lnSpc>
                <a:spcPct val="80000"/>
              </a:lnSpc>
              <a:buFont typeface="Wingdings" panose="05000000000000000000" pitchFamily="2" charset="2"/>
              <a:buAutoNum type="arabicPeriod"/>
              <a:defRPr/>
            </a:pPr>
            <a:r>
              <a:rPr lang="en-US" sz="1600" b="1" dirty="0">
                <a:solidFill>
                  <a:schemeClr val="bg2"/>
                </a:solidFill>
                <a:cs typeface="Times New Roman" pitchFamily="18" charset="0"/>
              </a:rPr>
              <a:t>alt</a:t>
            </a:r>
            <a:r>
              <a:rPr lang="en-US" sz="1600" dirty="0">
                <a:cs typeface="Times New Roman" pitchFamily="18" charset="0"/>
              </a:rPr>
              <a:t> attribute</a:t>
            </a:r>
          </a:p>
          <a:p>
            <a:pPr marL="876300" lvl="1" indent="-419100">
              <a:lnSpc>
                <a:spcPct val="80000"/>
              </a:lnSpc>
              <a:defRPr/>
            </a:pPr>
            <a:r>
              <a:rPr lang="en-US" sz="1600" dirty="0">
                <a:cs typeface="Times New Roman" pitchFamily="18" charset="0"/>
              </a:rPr>
              <a:t>used to configure a </a:t>
            </a:r>
            <a:r>
              <a:rPr lang="en-US" sz="1600" b="1" dirty="0">
                <a:cs typeface="Times New Roman" pitchFamily="18" charset="0"/>
              </a:rPr>
              <a:t>text</a:t>
            </a:r>
            <a:r>
              <a:rPr lang="en-US" sz="1600" dirty="0">
                <a:cs typeface="Times New Roman" pitchFamily="18" charset="0"/>
              </a:rPr>
              <a:t> description (label)</a:t>
            </a:r>
          </a:p>
          <a:p>
            <a:pPr marL="533400" indent="-533400">
              <a:lnSpc>
                <a:spcPct val="80000"/>
              </a:lnSpc>
              <a:buFont typeface="Wingdings" panose="05000000000000000000" pitchFamily="2" charset="2"/>
              <a:buAutoNum type="arabicPeriod"/>
              <a:defRPr/>
            </a:pPr>
            <a:r>
              <a:rPr lang="en-US" sz="1600" dirty="0">
                <a:solidFill>
                  <a:srgbClr val="FF3300"/>
                </a:solidFill>
                <a:cs typeface="Times New Roman" pitchFamily="18" charset="0"/>
              </a:rPr>
              <a:t>align</a:t>
            </a:r>
            <a:r>
              <a:rPr lang="en-US" sz="1600" dirty="0">
                <a:cs typeface="Times New Roman" pitchFamily="18" charset="0"/>
              </a:rPr>
              <a:t>=</a:t>
            </a:r>
            <a:r>
              <a:rPr lang="en-US" sz="1600" b="1" dirty="0">
                <a:cs typeface="Times New Roman" pitchFamily="18" charset="0"/>
              </a:rPr>
              <a:t>“</a:t>
            </a:r>
            <a:r>
              <a:rPr lang="en-US" sz="1600" b="1" dirty="0" err="1">
                <a:cs typeface="Times New Roman" pitchFamily="18" charset="0"/>
              </a:rPr>
              <a:t>left”|”right”|”center”|”</a:t>
            </a:r>
            <a:r>
              <a:rPr lang="en-US" sz="1600" b="1" dirty="0" err="1">
                <a:solidFill>
                  <a:schemeClr val="accent1"/>
                </a:solidFill>
                <a:cs typeface="Times New Roman" pitchFamily="18" charset="0"/>
              </a:rPr>
              <a:t>bottom</a:t>
            </a:r>
            <a:r>
              <a:rPr lang="en-US" sz="1600" b="1" dirty="0">
                <a:cs typeface="Times New Roman" pitchFamily="18" charset="0"/>
              </a:rPr>
              <a:t>”|” </a:t>
            </a:r>
            <a:r>
              <a:rPr lang="en-US" sz="1600" b="1" dirty="0" err="1">
                <a:cs typeface="Times New Roman" pitchFamily="18" charset="0"/>
              </a:rPr>
              <a:t>top”|“middle</a:t>
            </a:r>
            <a:r>
              <a:rPr lang="en-US" sz="1600" b="1" dirty="0">
                <a:cs typeface="Times New Roman" pitchFamily="18" charset="0"/>
              </a:rPr>
              <a:t>”</a:t>
            </a:r>
          </a:p>
          <a:p>
            <a:pPr marL="876300" lvl="1" indent="-419100">
              <a:lnSpc>
                <a:spcPct val="80000"/>
              </a:lnSpc>
              <a:defRPr/>
            </a:pPr>
            <a:r>
              <a:rPr lang="en-US" sz="1600" dirty="0">
                <a:cs typeface="Times New Roman" pitchFamily="18" charset="0"/>
              </a:rPr>
              <a:t>controls the</a:t>
            </a:r>
            <a:r>
              <a:rPr lang="en-US" sz="1600" dirty="0">
                <a:solidFill>
                  <a:srgbClr val="FF3300"/>
                </a:solidFill>
                <a:cs typeface="Times New Roman" pitchFamily="18" charset="0"/>
              </a:rPr>
              <a:t> </a:t>
            </a:r>
            <a:r>
              <a:rPr lang="en-US" sz="1600" b="1" dirty="0">
                <a:solidFill>
                  <a:srgbClr val="FF3300"/>
                </a:solidFill>
                <a:cs typeface="Times New Roman" pitchFamily="18" charset="0"/>
              </a:rPr>
              <a:t>relationship</a:t>
            </a:r>
            <a:r>
              <a:rPr lang="en-US" sz="1600" dirty="0">
                <a:solidFill>
                  <a:srgbClr val="FF3300"/>
                </a:solidFill>
                <a:cs typeface="Times New Roman" pitchFamily="18" charset="0"/>
              </a:rPr>
              <a:t> </a:t>
            </a:r>
            <a:r>
              <a:rPr lang="en-US" sz="1600" dirty="0">
                <a:cs typeface="Times New Roman" pitchFamily="18" charset="0"/>
              </a:rPr>
              <a:t>of </a:t>
            </a:r>
            <a:r>
              <a:rPr lang="en-US" sz="1600" b="1" dirty="0">
                <a:solidFill>
                  <a:srgbClr val="FF3300"/>
                </a:solidFill>
                <a:cs typeface="Times New Roman" pitchFamily="18" charset="0"/>
              </a:rPr>
              <a:t>text</a:t>
            </a:r>
            <a:r>
              <a:rPr lang="en-US" sz="1600" dirty="0">
                <a:solidFill>
                  <a:srgbClr val="FF3300"/>
                </a:solidFill>
                <a:cs typeface="Times New Roman" pitchFamily="18" charset="0"/>
              </a:rPr>
              <a:t> </a:t>
            </a:r>
            <a:r>
              <a:rPr lang="en-US" sz="1600" dirty="0">
                <a:cs typeface="Times New Roman" pitchFamily="18" charset="0"/>
              </a:rPr>
              <a:t>and</a:t>
            </a:r>
            <a:r>
              <a:rPr lang="en-US" sz="1600" dirty="0">
                <a:solidFill>
                  <a:srgbClr val="FF3300"/>
                </a:solidFill>
                <a:cs typeface="Times New Roman" pitchFamily="18" charset="0"/>
              </a:rPr>
              <a:t> </a:t>
            </a:r>
            <a:r>
              <a:rPr lang="en-US" sz="1600" b="1" dirty="0">
                <a:solidFill>
                  <a:srgbClr val="FF3300"/>
                </a:solidFill>
                <a:cs typeface="Times New Roman" pitchFamily="18" charset="0"/>
              </a:rPr>
              <a:t>images.</a:t>
            </a:r>
          </a:p>
          <a:p>
            <a:pPr marL="533400" indent="-533400">
              <a:lnSpc>
                <a:spcPct val="80000"/>
              </a:lnSpc>
              <a:buFont typeface="Wingdings" panose="05000000000000000000" pitchFamily="2" charset="2"/>
              <a:buAutoNum type="arabicPeriod"/>
              <a:defRPr/>
            </a:pPr>
            <a:r>
              <a:rPr lang="en-US" sz="1600" dirty="0" err="1">
                <a:solidFill>
                  <a:srgbClr val="FF3300"/>
                </a:solidFill>
              </a:rPr>
              <a:t>vspace</a:t>
            </a:r>
            <a:endParaRPr lang="en-US" sz="1600" dirty="0">
              <a:solidFill>
                <a:srgbClr val="FF3300"/>
              </a:solidFill>
            </a:endParaRPr>
          </a:p>
          <a:p>
            <a:pPr marL="876300" lvl="1" indent="-419100">
              <a:lnSpc>
                <a:spcPct val="80000"/>
              </a:lnSpc>
              <a:defRPr/>
            </a:pPr>
            <a:r>
              <a:rPr lang="en-US" sz="1600" dirty="0"/>
              <a:t>adds </a:t>
            </a:r>
            <a:r>
              <a:rPr lang="en-US" sz="1600" b="1" dirty="0"/>
              <a:t>v</a:t>
            </a:r>
            <a:r>
              <a:rPr lang="en-US" sz="1600" dirty="0"/>
              <a:t>ertical </a:t>
            </a:r>
            <a:r>
              <a:rPr lang="en-US" sz="1600" b="1" dirty="0"/>
              <a:t>space</a:t>
            </a:r>
            <a:r>
              <a:rPr lang="en-US" sz="1600" dirty="0"/>
              <a:t> to image (</a:t>
            </a:r>
            <a:r>
              <a:rPr lang="en-US" sz="1600" b="1" dirty="0"/>
              <a:t>above</a:t>
            </a:r>
            <a:r>
              <a:rPr lang="en-US" sz="1600" dirty="0"/>
              <a:t> and </a:t>
            </a:r>
            <a:r>
              <a:rPr lang="en-US" sz="1600" b="1" dirty="0"/>
              <a:t>below</a:t>
            </a:r>
            <a:r>
              <a:rPr lang="en-US" sz="1600" dirty="0"/>
              <a:t>).</a:t>
            </a:r>
          </a:p>
          <a:p>
            <a:pPr marL="533400" indent="-533400">
              <a:lnSpc>
                <a:spcPct val="80000"/>
              </a:lnSpc>
              <a:buFont typeface="Wingdings" panose="05000000000000000000" pitchFamily="2" charset="2"/>
              <a:buAutoNum type="arabicPeriod"/>
              <a:defRPr/>
            </a:pPr>
            <a:r>
              <a:rPr lang="en-US" sz="1600" dirty="0" err="1">
                <a:solidFill>
                  <a:srgbClr val="FF3300"/>
                </a:solidFill>
              </a:rPr>
              <a:t>hspace</a:t>
            </a:r>
            <a:endParaRPr lang="en-US" sz="1600" dirty="0">
              <a:solidFill>
                <a:srgbClr val="FF3300"/>
              </a:solidFill>
            </a:endParaRPr>
          </a:p>
          <a:p>
            <a:pPr marL="876300" lvl="1" indent="-419100">
              <a:lnSpc>
                <a:spcPct val="80000"/>
              </a:lnSpc>
              <a:defRPr/>
            </a:pPr>
            <a:r>
              <a:rPr lang="en-US" sz="1600" dirty="0"/>
              <a:t>adds </a:t>
            </a:r>
            <a:r>
              <a:rPr lang="en-US" sz="1600" b="1" dirty="0"/>
              <a:t>h</a:t>
            </a:r>
            <a:r>
              <a:rPr lang="en-US" sz="1600" dirty="0"/>
              <a:t>orizontal </a:t>
            </a:r>
            <a:r>
              <a:rPr lang="en-US" sz="1600" b="1" dirty="0"/>
              <a:t>space </a:t>
            </a:r>
            <a:r>
              <a:rPr lang="en-US" sz="1600" dirty="0"/>
              <a:t>to image (</a:t>
            </a:r>
            <a:r>
              <a:rPr lang="en-US" sz="1600" b="1" dirty="0"/>
              <a:t>left</a:t>
            </a:r>
            <a:r>
              <a:rPr lang="en-US" sz="1600" dirty="0"/>
              <a:t> and </a:t>
            </a:r>
            <a:r>
              <a:rPr lang="en-US" sz="1600" b="1" dirty="0"/>
              <a:t>right</a:t>
            </a:r>
            <a:r>
              <a:rPr lang="en-US" sz="1600" dirty="0"/>
              <a:t>)</a:t>
            </a:r>
            <a:endParaRPr lang="en-US" sz="1600" dirty="0">
              <a:cs typeface="Times New Roman" pitchFamily="18" charset="0"/>
            </a:endParaRPr>
          </a:p>
          <a:p>
            <a:pPr marL="876300" lvl="1" indent="-419100">
              <a:lnSpc>
                <a:spcPct val="80000"/>
              </a:lnSpc>
              <a:defRPr/>
            </a:pPr>
            <a:endParaRPr lang="en-US" sz="1600" dirty="0">
              <a:solidFill>
                <a:srgbClr val="FF3300"/>
              </a:solidFill>
              <a:cs typeface="Times New Roman" pitchFamily="18" charset="0"/>
            </a:endParaRPr>
          </a:p>
          <a:p>
            <a:pPr marL="533400" indent="-533400">
              <a:lnSpc>
                <a:spcPct val="80000"/>
              </a:lnSpc>
              <a:buFont typeface="Wingdings" panose="05000000000000000000" pitchFamily="2" charset="2"/>
              <a:buAutoNum type="arabicPeriod"/>
              <a:defRPr/>
            </a:pPr>
            <a:r>
              <a:rPr lang="en-US" sz="1600" b="1" dirty="0">
                <a:solidFill>
                  <a:schemeClr val="bg2"/>
                </a:solidFill>
                <a:cs typeface="Times New Roman" pitchFamily="18" charset="0"/>
              </a:rPr>
              <a:t>height</a:t>
            </a:r>
            <a:r>
              <a:rPr lang="en-US" sz="1600" dirty="0">
                <a:cs typeface="Times New Roman" pitchFamily="18" charset="0"/>
              </a:rPr>
              <a:t> attribute</a:t>
            </a:r>
          </a:p>
          <a:p>
            <a:pPr marL="876300" lvl="1" indent="-419100">
              <a:lnSpc>
                <a:spcPct val="80000"/>
              </a:lnSpc>
              <a:defRPr/>
            </a:pPr>
            <a:r>
              <a:rPr lang="en-US" sz="1600" dirty="0">
                <a:cs typeface="Times New Roman" pitchFamily="18" charset="0"/>
              </a:rPr>
              <a:t>used to configure the </a:t>
            </a:r>
            <a:r>
              <a:rPr lang="en-US" sz="1600" b="1" dirty="0">
                <a:cs typeface="Times New Roman" pitchFamily="18" charset="0"/>
              </a:rPr>
              <a:t>height</a:t>
            </a:r>
            <a:r>
              <a:rPr lang="en-US" sz="1600" dirty="0">
                <a:cs typeface="Times New Roman" pitchFamily="18" charset="0"/>
              </a:rPr>
              <a:t> of the image in pixels</a:t>
            </a:r>
          </a:p>
          <a:p>
            <a:pPr marL="533400" indent="-533400">
              <a:lnSpc>
                <a:spcPct val="80000"/>
              </a:lnSpc>
              <a:buFont typeface="Wingdings" panose="05000000000000000000" pitchFamily="2" charset="2"/>
              <a:buAutoNum type="arabicPeriod"/>
              <a:defRPr/>
            </a:pPr>
            <a:r>
              <a:rPr lang="en-US" sz="1600" b="1" dirty="0">
                <a:solidFill>
                  <a:schemeClr val="bg2"/>
                </a:solidFill>
                <a:cs typeface="Times New Roman" pitchFamily="18" charset="0"/>
              </a:rPr>
              <a:t>width</a:t>
            </a:r>
            <a:r>
              <a:rPr lang="en-US" sz="1600" dirty="0">
                <a:cs typeface="Times New Roman" pitchFamily="18" charset="0"/>
              </a:rPr>
              <a:t> attribute</a:t>
            </a:r>
          </a:p>
          <a:p>
            <a:pPr marL="876300" lvl="1" indent="-419100">
              <a:lnSpc>
                <a:spcPct val="80000"/>
              </a:lnSpc>
              <a:defRPr/>
            </a:pPr>
            <a:r>
              <a:rPr lang="en-US" sz="1600" dirty="0">
                <a:cs typeface="Times New Roman" pitchFamily="18" charset="0"/>
              </a:rPr>
              <a:t>used to configure the </a:t>
            </a:r>
            <a:r>
              <a:rPr lang="en-US" sz="1600" b="1" dirty="0">
                <a:cs typeface="Times New Roman" pitchFamily="18" charset="0"/>
              </a:rPr>
              <a:t>width</a:t>
            </a:r>
            <a:r>
              <a:rPr lang="en-US" sz="1600" dirty="0">
                <a:cs typeface="Times New Roman" pitchFamily="18" charset="0"/>
              </a:rPr>
              <a:t> of the image in pixels</a:t>
            </a:r>
          </a:p>
          <a:p>
            <a:pPr marL="533400" indent="-533400">
              <a:lnSpc>
                <a:spcPct val="80000"/>
              </a:lnSpc>
              <a:buFont typeface="Wingdings" panose="05000000000000000000" pitchFamily="2" charset="2"/>
              <a:buAutoNum type="arabicPeriod"/>
              <a:defRPr/>
            </a:pPr>
            <a:r>
              <a:rPr lang="en-US" sz="1600" dirty="0">
                <a:solidFill>
                  <a:schemeClr val="bg2"/>
                </a:solidFill>
              </a:rPr>
              <a:t>border</a:t>
            </a:r>
            <a:r>
              <a:rPr lang="en-US" sz="1600" dirty="0"/>
              <a:t> attribute</a:t>
            </a:r>
          </a:p>
          <a:p>
            <a:pPr marL="876300" lvl="1" indent="-419100">
              <a:lnSpc>
                <a:spcPct val="80000"/>
              </a:lnSpc>
              <a:defRPr/>
            </a:pPr>
            <a:r>
              <a:rPr lang="en-US" sz="1600" b="1" dirty="0"/>
              <a:t>allows</a:t>
            </a:r>
            <a:r>
              <a:rPr lang="en-US" sz="1600" dirty="0"/>
              <a:t> a surrounding </a:t>
            </a:r>
            <a:r>
              <a:rPr lang="en-US" sz="1600" b="1" dirty="0"/>
              <a:t>border.</a:t>
            </a:r>
          </a:p>
          <a:p>
            <a:pPr marL="533400" indent="-533400">
              <a:lnSpc>
                <a:spcPct val="80000"/>
              </a:lnSpc>
              <a:buFont typeface="Wingdings" panose="05000000000000000000" pitchFamily="2" charset="2"/>
              <a:buAutoNum type="arabicPeriod"/>
              <a:defRPr/>
            </a:pPr>
            <a:r>
              <a:rPr lang="en-US" sz="1600" dirty="0">
                <a:solidFill>
                  <a:srgbClr val="FF0000"/>
                </a:solidFill>
              </a:rPr>
              <a:t>clear</a:t>
            </a:r>
            <a:r>
              <a:rPr lang="en-US" sz="1600" dirty="0"/>
              <a:t> attribute</a:t>
            </a:r>
          </a:p>
          <a:p>
            <a:pPr marL="876300" lvl="1" indent="-419100">
              <a:lnSpc>
                <a:spcPct val="80000"/>
              </a:lnSpc>
              <a:defRPr/>
            </a:pPr>
            <a:r>
              <a:rPr lang="en-US" sz="1600" b="1" dirty="0"/>
              <a:t>separates image from text</a:t>
            </a:r>
          </a:p>
          <a:p>
            <a:pPr marL="476250" indent="-419100">
              <a:lnSpc>
                <a:spcPct val="80000"/>
              </a:lnSpc>
              <a:buFont typeface="Wingdings" panose="05000000000000000000" pitchFamily="2" charset="2"/>
              <a:buAutoNum type="arabicPeriod" startAt="10"/>
              <a:defRPr/>
            </a:pPr>
            <a:r>
              <a:rPr lang="en-US" sz="1600" b="1" dirty="0">
                <a:solidFill>
                  <a:schemeClr val="bg2"/>
                </a:solidFill>
              </a:rPr>
              <a:t>id   </a:t>
            </a:r>
            <a:r>
              <a:rPr lang="en-US" sz="1600" b="1" dirty="0"/>
              <a:t>text name, alphanumeric, the value must </a:t>
            </a:r>
            <a:r>
              <a:rPr lang="en-US" sz="1600" dirty="0"/>
              <a:t>be</a:t>
            </a:r>
            <a:r>
              <a:rPr lang="en-US" sz="1600" b="1" dirty="0"/>
              <a:t> uniqu</a:t>
            </a:r>
            <a:r>
              <a:rPr lang="en-US" sz="1800" b="1" dirty="0"/>
              <a:t>e</a:t>
            </a:r>
            <a:endParaRPr lang="en-US" dirty="0"/>
          </a:p>
          <a:p>
            <a:pPr marL="876300" lvl="1" indent="-419100">
              <a:lnSpc>
                <a:spcPct val="80000"/>
              </a:lnSpc>
              <a:defRPr/>
            </a:pPr>
            <a:endParaRPr lang="en-US" sz="1600" dirty="0">
              <a:cs typeface="Times New Roman" pitchFamily="18" charset="0"/>
            </a:endParaRPr>
          </a:p>
        </p:txBody>
      </p:sp>
      <p:sp>
        <p:nvSpPr>
          <p:cNvPr id="53253" name="Text Box 4"/>
          <p:cNvSpPr txBox="1">
            <a:spLocks noChangeArrowheads="1"/>
          </p:cNvSpPr>
          <p:nvPr/>
        </p:nvSpPr>
        <p:spPr bwMode="auto">
          <a:xfrm>
            <a:off x="381000" y="977900"/>
            <a:ext cx="8645525" cy="393700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ClrTx/>
              <a:buFontTx/>
              <a:buNone/>
            </a:pPr>
            <a:r>
              <a:rPr lang="en-US" altLang="en-US" sz="2200" dirty="0"/>
              <a:t>&lt;</a:t>
            </a:r>
            <a:r>
              <a:rPr lang="en-US" altLang="en-US" sz="2200" dirty="0" err="1">
                <a:solidFill>
                  <a:schemeClr val="bg2"/>
                </a:solidFill>
              </a:rPr>
              <a:t>img</a:t>
            </a:r>
            <a:r>
              <a:rPr lang="en-US" altLang="en-US" sz="2200" dirty="0"/>
              <a:t> </a:t>
            </a:r>
            <a:r>
              <a:rPr lang="en-US" altLang="en-US" sz="2200" dirty="0" err="1">
                <a:solidFill>
                  <a:schemeClr val="bg2"/>
                </a:solidFill>
              </a:rPr>
              <a:t>src</a:t>
            </a:r>
            <a:r>
              <a:rPr lang="en-US" altLang="en-US" sz="2200" dirty="0"/>
              <a:t>=“cake.gif” </a:t>
            </a:r>
            <a:r>
              <a:rPr lang="en-US" altLang="en-US" sz="2200" dirty="0">
                <a:solidFill>
                  <a:schemeClr val="bg2"/>
                </a:solidFill>
              </a:rPr>
              <a:t>alt</a:t>
            </a:r>
            <a:r>
              <a:rPr lang="en-US" altLang="en-US" sz="2200" dirty="0"/>
              <a:t>=“birthday cake” </a:t>
            </a:r>
            <a:r>
              <a:rPr lang="en-US" altLang="en-US" sz="2200" dirty="0">
                <a:solidFill>
                  <a:schemeClr val="bg2"/>
                </a:solidFill>
              </a:rPr>
              <a:t>height</a:t>
            </a:r>
            <a:r>
              <a:rPr lang="en-US" altLang="en-US" sz="2200" dirty="0"/>
              <a:t>=“100” </a:t>
            </a:r>
            <a:r>
              <a:rPr lang="en-US" altLang="en-US" sz="2200" dirty="0">
                <a:solidFill>
                  <a:schemeClr val="bg2"/>
                </a:solidFill>
              </a:rPr>
              <a:t>width</a:t>
            </a:r>
            <a:r>
              <a:rPr lang="en-US" altLang="en-US" sz="2200" dirty="0"/>
              <a:t>=“100”&gt;</a:t>
            </a:r>
            <a:endParaRPr lang="en-US" altLang="en-US" sz="2200" b="0" dirty="0"/>
          </a:p>
        </p:txBody>
      </p:sp>
      <p:sp>
        <p:nvSpPr>
          <p:cNvPr id="2" name="Rectangle 1"/>
          <p:cNvSpPr/>
          <p:nvPr/>
        </p:nvSpPr>
        <p:spPr>
          <a:xfrm>
            <a:off x="6400800" y="3276600"/>
            <a:ext cx="2613216" cy="2400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">
              <a:lnSpc>
                <a:spcPct val="80000"/>
              </a:lnSpc>
              <a:defRPr/>
            </a:pPr>
            <a:r>
              <a:rPr lang="en-US" dirty="0">
                <a:solidFill>
                  <a:srgbClr val="FF0000"/>
                </a:solidFill>
                <a:latin typeface="+mn-lt"/>
              </a:rPr>
              <a:t>Important commonly used: 1, 2, 6, 7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/>
              <p14:cNvContentPartPr/>
              <p14:nvPr/>
            </p14:nvContentPartPr>
            <p14:xfrm>
              <a:off x="1654290" y="1718689"/>
              <a:ext cx="280440" cy="1908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35210" y="1679795"/>
                <a:ext cx="318600" cy="968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/>
              <p14:cNvContentPartPr/>
              <p14:nvPr/>
            </p14:nvContentPartPr>
            <p14:xfrm>
              <a:off x="1746090" y="2471449"/>
              <a:ext cx="161280" cy="864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27010" y="2431630"/>
                <a:ext cx="199440" cy="882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/>
              <p14:cNvContentPartPr/>
              <p14:nvPr/>
            </p14:nvContentPartPr>
            <p14:xfrm>
              <a:off x="1764450" y="4556209"/>
              <a:ext cx="437400" cy="8496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45370" y="4518049"/>
                <a:ext cx="475560" cy="16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/>
              <p14:cNvContentPartPr/>
              <p14:nvPr/>
            </p14:nvContentPartPr>
            <p14:xfrm>
              <a:off x="1672650" y="5040769"/>
              <a:ext cx="569880" cy="15228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653570" y="5002609"/>
                <a:ext cx="608040" cy="2286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84C73E1E-3CA3-49C1-B871-AAF1EBBD85C2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29</a:t>
            </a:fld>
            <a:endParaRPr lang="en-US" altLang="en-US" sz="1400"/>
          </a:p>
        </p:txBody>
      </p:sp>
      <p:sp>
        <p:nvSpPr>
          <p:cNvPr id="55299" name="Shape 3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F78CDA11-5F4F-4FE0-BAE0-C833C67E866C}" type="slidenum">
              <a:rPr lang="en-US" altLang="en-US" sz="1200" b="0">
                <a:latin typeface="Garamond" panose="02020404030301010803" pitchFamily="18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en-US" altLang="en-US" sz="1200" b="0">
              <a:latin typeface="Garamond" panose="02020404030301010803" pitchFamily="18" charset="0"/>
            </a:endParaRPr>
          </a:p>
        </p:txBody>
      </p:sp>
      <p:sp>
        <p:nvSpPr>
          <p:cNvPr id="55300" name="Shape 223233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t"/>
          <a:lstStyle/>
          <a:p>
            <a:r>
              <a:rPr lang="en-US" altLang="en-US" dirty="0"/>
              <a:t>1. src - Identifying Location of an Image</a:t>
            </a:r>
          </a:p>
        </p:txBody>
      </p:sp>
      <p:sp>
        <p:nvSpPr>
          <p:cNvPr id="55301" name="Shape 223234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609600"/>
            <a:ext cx="8915400" cy="6248400"/>
          </a:xfrm>
        </p:spPr>
        <p:txBody>
          <a:bodyPr/>
          <a:lstStyle/>
          <a:p>
            <a:r>
              <a:rPr lang="en-US" altLang="en-US" sz="3200" dirty="0">
                <a:solidFill>
                  <a:schemeClr val="bg2"/>
                </a:solidFill>
              </a:rPr>
              <a:t>Path</a:t>
            </a:r>
            <a:r>
              <a:rPr lang="en-US" altLang="en-US" sz="3200" dirty="0"/>
              <a:t> – </a:t>
            </a:r>
            <a:r>
              <a:rPr lang="en-US" altLang="en-US" sz="3200" b="1" dirty="0"/>
              <a:t>specific directory location </a:t>
            </a:r>
            <a:r>
              <a:rPr lang="en-US" altLang="en-US" sz="3200" dirty="0"/>
              <a:t>of the image file</a:t>
            </a:r>
          </a:p>
          <a:p>
            <a:pPr marL="669925" lvl="1" indent="-325438"/>
            <a:r>
              <a:rPr lang="en-US" altLang="en-US" sz="2800" dirty="0"/>
              <a:t>Specify </a:t>
            </a:r>
            <a:r>
              <a:rPr lang="en-US" altLang="en-US" sz="2800" b="1" i="1" dirty="0">
                <a:solidFill>
                  <a:schemeClr val="bg2"/>
                </a:solidFill>
              </a:rPr>
              <a:t>local</a:t>
            </a:r>
            <a:r>
              <a:rPr lang="en-US" altLang="en-US" sz="2800" b="1" i="1" dirty="0"/>
              <a:t> directory</a:t>
            </a:r>
            <a:r>
              <a:rPr lang="en-US" altLang="en-US" sz="2800" dirty="0"/>
              <a:t> – if image in the </a:t>
            </a:r>
            <a:r>
              <a:rPr lang="en-US" altLang="en-US" sz="2800" b="1" dirty="0">
                <a:solidFill>
                  <a:srgbClr val="FF0000"/>
                </a:solidFill>
              </a:rPr>
              <a:t>same</a:t>
            </a:r>
            <a:r>
              <a:rPr lang="en-US" altLang="en-US" sz="2800" dirty="0"/>
              <a:t> </a:t>
            </a:r>
            <a:r>
              <a:rPr lang="en-US" altLang="en-US" sz="2800" b="1" dirty="0">
                <a:solidFill>
                  <a:srgbClr val="FF0000"/>
                </a:solidFill>
              </a:rPr>
              <a:t>directory</a:t>
            </a:r>
            <a:r>
              <a:rPr lang="en-US" altLang="en-US" sz="2800" dirty="0"/>
              <a:t> as Web page</a:t>
            </a:r>
          </a:p>
          <a:p>
            <a:pPr marL="669925" lvl="1" indent="-325438">
              <a:buFont typeface="Wingdings" panose="05000000000000000000" pitchFamily="2" charset="2"/>
              <a:buNone/>
            </a:pPr>
            <a:r>
              <a:rPr lang="en-US" altLang="en-US" sz="2800" b="1" dirty="0">
                <a:solidFill>
                  <a:schemeClr val="accent2"/>
                </a:solidFill>
              </a:rPr>
              <a:t>   &lt;</a:t>
            </a:r>
            <a:r>
              <a:rPr lang="en-US" altLang="en-US" sz="2800" b="1" dirty="0" err="1">
                <a:solidFill>
                  <a:schemeClr val="accent2"/>
                </a:solidFill>
              </a:rPr>
              <a:t>img</a:t>
            </a:r>
            <a:r>
              <a:rPr lang="en-US" altLang="en-US" sz="2800" b="1" dirty="0">
                <a:solidFill>
                  <a:schemeClr val="accent2"/>
                </a:solidFill>
              </a:rPr>
              <a:t> </a:t>
            </a:r>
            <a:r>
              <a:rPr lang="en-US" altLang="en-US" sz="2800" b="1" dirty="0" err="1">
                <a:solidFill>
                  <a:schemeClr val="accent2"/>
                </a:solidFill>
              </a:rPr>
              <a:t>src</a:t>
            </a:r>
            <a:r>
              <a:rPr lang="en-US" altLang="en-US" sz="2800" b="1" dirty="0">
                <a:solidFill>
                  <a:schemeClr val="accent2"/>
                </a:solidFill>
              </a:rPr>
              <a:t>="picture.gif" &gt;</a:t>
            </a:r>
          </a:p>
          <a:p>
            <a:pPr marL="669925" lvl="1" indent="-325438">
              <a:buFont typeface="Wingdings" panose="05000000000000000000" pitchFamily="2" charset="2"/>
              <a:buNone/>
            </a:pPr>
            <a:endParaRPr lang="en-US" altLang="en-US" sz="2800" b="1" dirty="0">
              <a:solidFill>
                <a:schemeClr val="accent2"/>
              </a:solidFill>
            </a:endParaRPr>
          </a:p>
          <a:p>
            <a:r>
              <a:rPr lang="en-US" altLang="en-US" sz="3200" dirty="0"/>
              <a:t>Specify </a:t>
            </a:r>
            <a:r>
              <a:rPr lang="en-US" altLang="en-US" sz="3200" b="1" i="1" dirty="0">
                <a:solidFill>
                  <a:schemeClr val="bg2"/>
                </a:solidFill>
              </a:rPr>
              <a:t>remote</a:t>
            </a:r>
            <a:r>
              <a:rPr lang="en-US" altLang="en-US" sz="3200" i="1" dirty="0"/>
              <a:t> directory</a:t>
            </a:r>
            <a:r>
              <a:rPr lang="en-US" altLang="en-US" sz="3200" dirty="0"/>
              <a:t> – if an image in a </a:t>
            </a:r>
            <a:r>
              <a:rPr lang="en-US" altLang="en-US" sz="3200" b="1" dirty="0">
                <a:solidFill>
                  <a:srgbClr val="FF0000"/>
                </a:solidFill>
              </a:rPr>
              <a:t>different</a:t>
            </a:r>
            <a:r>
              <a:rPr lang="en-US" altLang="en-US" sz="3200" dirty="0"/>
              <a:t> </a:t>
            </a:r>
            <a:r>
              <a:rPr lang="en-US" altLang="en-US" sz="3200" b="1" dirty="0">
                <a:solidFill>
                  <a:srgbClr val="FF0000"/>
                </a:solidFill>
              </a:rPr>
              <a:t>folder</a:t>
            </a:r>
            <a:r>
              <a:rPr lang="en-US" altLang="en-US" sz="3200" dirty="0"/>
              <a:t> on </a:t>
            </a:r>
            <a:r>
              <a:rPr lang="en-US" altLang="en-US" sz="3200" b="1" dirty="0"/>
              <a:t>same</a:t>
            </a:r>
            <a:r>
              <a:rPr lang="en-US" altLang="en-US" sz="3200" dirty="0"/>
              <a:t> machine as Web page</a:t>
            </a:r>
          </a:p>
          <a:p>
            <a:pPr marL="669925" lvl="1" indent="-325438">
              <a:buFont typeface="Wingdings" panose="05000000000000000000" pitchFamily="2" charset="2"/>
              <a:buNone/>
            </a:pPr>
            <a:r>
              <a:rPr lang="en-US" altLang="en-US" sz="2800" b="1" dirty="0">
                <a:solidFill>
                  <a:schemeClr val="accent2"/>
                </a:solidFill>
              </a:rPr>
              <a:t>  &lt;</a:t>
            </a:r>
            <a:r>
              <a:rPr lang="en-US" altLang="en-US" sz="2800" b="1" dirty="0" err="1">
                <a:solidFill>
                  <a:schemeClr val="accent2"/>
                </a:solidFill>
              </a:rPr>
              <a:t>img</a:t>
            </a:r>
            <a:r>
              <a:rPr lang="en-US" altLang="en-US" sz="2800" b="1" dirty="0">
                <a:solidFill>
                  <a:schemeClr val="accent2"/>
                </a:solidFill>
              </a:rPr>
              <a:t> </a:t>
            </a:r>
            <a:r>
              <a:rPr lang="en-US" altLang="en-US" sz="2800" b="1" dirty="0" err="1">
                <a:solidFill>
                  <a:schemeClr val="accent2"/>
                </a:solidFill>
              </a:rPr>
              <a:t>src</a:t>
            </a:r>
            <a:r>
              <a:rPr lang="en-US" altLang="en-US" sz="2800" b="1" dirty="0">
                <a:solidFill>
                  <a:schemeClr val="accent2"/>
                </a:solidFill>
              </a:rPr>
              <a:t>="images/picture.gif" &gt;</a:t>
            </a:r>
          </a:p>
          <a:p>
            <a:pPr marL="669925" lvl="1" indent="-325438">
              <a:buFont typeface="Wingdings" panose="05000000000000000000" pitchFamily="2" charset="2"/>
              <a:buNone/>
            </a:pPr>
            <a:endParaRPr lang="en-US" altLang="en-US" sz="2800" b="1" dirty="0">
              <a:solidFill>
                <a:schemeClr val="accent2"/>
              </a:solidFill>
            </a:endParaRPr>
          </a:p>
          <a:p>
            <a:r>
              <a:rPr lang="en-US" altLang="en-US" sz="3200" dirty="0"/>
              <a:t>Specify </a:t>
            </a:r>
            <a:r>
              <a:rPr lang="en-US" altLang="en-US" sz="3200" b="1" i="1" dirty="0">
                <a:solidFill>
                  <a:schemeClr val="bg2"/>
                </a:solidFill>
              </a:rPr>
              <a:t>Web URL</a:t>
            </a:r>
            <a:r>
              <a:rPr lang="en-US" altLang="en-US" sz="3200" dirty="0"/>
              <a:t> – if an image on a </a:t>
            </a:r>
            <a:r>
              <a:rPr lang="en-US" altLang="en-US" sz="3200" b="1" dirty="0">
                <a:solidFill>
                  <a:srgbClr val="FF0000"/>
                </a:solidFill>
              </a:rPr>
              <a:t>different</a:t>
            </a:r>
            <a:r>
              <a:rPr lang="en-US" altLang="en-US" sz="3200" b="1" dirty="0"/>
              <a:t> </a:t>
            </a:r>
            <a:r>
              <a:rPr lang="en-US" altLang="en-US" sz="3200" b="1" dirty="0">
                <a:solidFill>
                  <a:srgbClr val="FF0000"/>
                </a:solidFill>
              </a:rPr>
              <a:t>computer</a:t>
            </a:r>
            <a:r>
              <a:rPr lang="en-US" altLang="en-US" sz="3200" dirty="0"/>
              <a:t> on the Internet</a:t>
            </a:r>
          </a:p>
          <a:p>
            <a:pPr marL="669925" lvl="1" indent="-325438">
              <a:buFont typeface="Wingdings" panose="05000000000000000000" pitchFamily="2" charset="2"/>
              <a:buNone/>
            </a:pPr>
            <a:r>
              <a:rPr lang="en-US" altLang="en-US" sz="2400" b="1" dirty="0">
                <a:solidFill>
                  <a:schemeClr val="accent2"/>
                </a:solidFill>
              </a:rPr>
              <a:t> &lt;</a:t>
            </a:r>
            <a:r>
              <a:rPr lang="en-US" altLang="en-US" sz="2400" b="1" dirty="0" err="1">
                <a:solidFill>
                  <a:schemeClr val="accent2"/>
                </a:solidFill>
              </a:rPr>
              <a:t>img</a:t>
            </a:r>
            <a:r>
              <a:rPr lang="en-US" altLang="en-US" sz="2400" b="1" dirty="0">
                <a:solidFill>
                  <a:schemeClr val="accent2"/>
                </a:solidFill>
              </a:rPr>
              <a:t> </a:t>
            </a:r>
            <a:r>
              <a:rPr lang="en-US" altLang="en-US" sz="2400" b="1" dirty="0" err="1">
                <a:solidFill>
                  <a:schemeClr val="accent2"/>
                </a:solidFill>
              </a:rPr>
              <a:t>src</a:t>
            </a:r>
            <a:r>
              <a:rPr lang="en-US" altLang="en-US" sz="2400" b="1" dirty="0">
                <a:solidFill>
                  <a:schemeClr val="accent2"/>
                </a:solidFill>
              </a:rPr>
              <a:t>=</a:t>
            </a:r>
            <a:r>
              <a:rPr lang="en-US" altLang="en-US" sz="2400" b="1" dirty="0">
                <a:solidFill>
                  <a:schemeClr val="accent2"/>
                </a:solidFill>
                <a:hlinkClick r:id="rId3"/>
              </a:rPr>
              <a:t>http://www.web-nswers.com/images/picture.gif</a:t>
            </a:r>
            <a:r>
              <a:rPr lang="en-US" altLang="en-US" sz="2400" b="1" dirty="0">
                <a:solidFill>
                  <a:schemeClr val="accent2"/>
                </a:solidFill>
              </a:rPr>
              <a:t>&gt;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8C07E031-5D73-47DA-A2C4-5B13C48C417B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3</a:t>
            </a:fld>
            <a:endParaRPr lang="en-US" altLang="en-US" sz="1400"/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Learning Outcomes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838200"/>
            <a:ext cx="8305800" cy="5791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000" dirty="0">
                <a:cs typeface="Times New Roman" panose="02020603050405020304" pitchFamily="18" charset="0"/>
              </a:rPr>
              <a:t>In this chapter, you will learn to </a:t>
            </a:r>
            <a:r>
              <a:rPr lang="en-US" altLang="en-US" sz="2000" b="1" dirty="0">
                <a:cs typeface="Times New Roman" panose="02020603050405020304" pitchFamily="18" charset="0"/>
              </a:rPr>
              <a:t>how to: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Create and format </a:t>
            </a:r>
            <a:r>
              <a:rPr lang="en-US" altLang="en-US" sz="2000" b="1" dirty="0">
                <a:solidFill>
                  <a:schemeClr val="bg2"/>
                </a:solidFill>
              </a:rPr>
              <a:t>lines</a:t>
            </a:r>
            <a:r>
              <a:rPr lang="en-US" altLang="en-US" sz="2000" dirty="0"/>
              <a:t> and </a:t>
            </a:r>
            <a:r>
              <a:rPr lang="en-US" altLang="en-US" sz="2000" b="1" dirty="0">
                <a:solidFill>
                  <a:schemeClr val="bg2"/>
                </a:solidFill>
              </a:rPr>
              <a:t>borders</a:t>
            </a:r>
            <a:r>
              <a:rPr lang="en-US" altLang="en-US" sz="2000" dirty="0"/>
              <a:t> on Web pages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Create and format </a:t>
            </a:r>
            <a:r>
              <a:rPr lang="en-US" altLang="en-US" sz="2000" b="1" dirty="0">
                <a:solidFill>
                  <a:srgbClr val="FF0000"/>
                </a:solidFill>
              </a:rPr>
              <a:t>horizontal</a:t>
            </a:r>
            <a:r>
              <a:rPr lang="en-US" altLang="en-US" sz="2000" b="1" dirty="0"/>
              <a:t> lines</a:t>
            </a:r>
            <a:r>
              <a:rPr lang="en-US" altLang="en-US" sz="2000" dirty="0"/>
              <a:t> on web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Decide when to use the most </a:t>
            </a:r>
            <a:r>
              <a:rPr lang="en-US" altLang="en-US" sz="2000" b="1" dirty="0">
                <a:solidFill>
                  <a:srgbClr val="FF0000"/>
                </a:solidFill>
              </a:rPr>
              <a:t>appropriate</a:t>
            </a:r>
            <a:r>
              <a:rPr lang="en-US" altLang="en-US" sz="2000" b="1" dirty="0"/>
              <a:t> types of graphics</a:t>
            </a:r>
            <a:r>
              <a:rPr lang="en-US" altLang="en-US" sz="2000" dirty="0"/>
              <a:t> on web pages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Use the </a:t>
            </a:r>
            <a:r>
              <a:rPr lang="en-US" altLang="en-US" sz="2000" b="1" dirty="0">
                <a:solidFill>
                  <a:srgbClr val="FF3399"/>
                </a:solidFill>
              </a:rPr>
              <a:t>image</a:t>
            </a:r>
            <a:r>
              <a:rPr lang="en-US" altLang="en-US" sz="2000" b="1" dirty="0"/>
              <a:t> </a:t>
            </a:r>
            <a:r>
              <a:rPr lang="en-US" altLang="en-US" sz="2000" b="1" dirty="0">
                <a:solidFill>
                  <a:srgbClr val="FF0000"/>
                </a:solidFill>
              </a:rPr>
              <a:t>tag</a:t>
            </a:r>
            <a:r>
              <a:rPr lang="en-US" altLang="en-US" sz="2000" dirty="0"/>
              <a:t> to </a:t>
            </a:r>
            <a:r>
              <a:rPr lang="en-US" altLang="en-US" sz="2000" b="1" dirty="0"/>
              <a:t>add </a:t>
            </a:r>
            <a:r>
              <a:rPr lang="en-US" altLang="en-US" sz="2000" b="1" dirty="0">
                <a:solidFill>
                  <a:srgbClr val="FF0000"/>
                </a:solidFill>
              </a:rPr>
              <a:t>graphics</a:t>
            </a:r>
            <a:r>
              <a:rPr lang="en-US" altLang="en-US" sz="2000" dirty="0"/>
              <a:t> to web pages 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Use </a:t>
            </a:r>
            <a:r>
              <a:rPr lang="en-US" altLang="en-US" sz="2000" b="1" dirty="0">
                <a:solidFill>
                  <a:srgbClr val="FF3399"/>
                </a:solidFill>
              </a:rPr>
              <a:t>images</a:t>
            </a:r>
            <a:r>
              <a:rPr lang="en-US" altLang="en-US" sz="2000" b="1" dirty="0"/>
              <a:t> as </a:t>
            </a:r>
            <a:r>
              <a:rPr lang="en-US" altLang="en-US" sz="2000" b="1" dirty="0">
                <a:solidFill>
                  <a:srgbClr val="FF0000"/>
                </a:solidFill>
              </a:rPr>
              <a:t>backgrounds</a:t>
            </a:r>
            <a:r>
              <a:rPr lang="en-US" altLang="en-US" sz="2000" dirty="0"/>
              <a:t> on </a:t>
            </a:r>
            <a:r>
              <a:rPr lang="en-US" altLang="en-US" sz="2000" b="1" dirty="0"/>
              <a:t>tables</a:t>
            </a:r>
            <a:r>
              <a:rPr lang="en-US" altLang="en-US" sz="2000" dirty="0"/>
              <a:t> and </a:t>
            </a:r>
            <a:r>
              <a:rPr lang="en-US" altLang="en-US" sz="2000" b="1" dirty="0"/>
              <a:t>web</a:t>
            </a:r>
            <a:r>
              <a:rPr lang="en-US" altLang="en-US" sz="2000" dirty="0"/>
              <a:t> </a:t>
            </a:r>
            <a:r>
              <a:rPr lang="en-US" altLang="en-US" sz="2000" b="1" dirty="0"/>
              <a:t>pages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Use </a:t>
            </a:r>
            <a:r>
              <a:rPr lang="en-US" altLang="en-US" sz="2000" b="1" dirty="0">
                <a:solidFill>
                  <a:srgbClr val="FF3399"/>
                </a:solidFill>
              </a:rPr>
              <a:t>images</a:t>
            </a:r>
            <a:r>
              <a:rPr lang="en-US" altLang="en-US" sz="2000" b="1" dirty="0"/>
              <a:t> as </a:t>
            </a:r>
            <a:r>
              <a:rPr lang="en-US" altLang="en-US" sz="2000" b="1" dirty="0">
                <a:solidFill>
                  <a:srgbClr val="FF0000"/>
                </a:solidFill>
              </a:rPr>
              <a:t>hyperlinks</a:t>
            </a:r>
          </a:p>
          <a:p>
            <a:pPr lvl="1" eaLnBrk="1" hangingPunct="1">
              <a:spcBef>
                <a:spcPts val="300"/>
              </a:spcBef>
            </a:pPr>
            <a:r>
              <a:rPr lang="en-US" altLang="en-US" sz="2000" dirty="0"/>
              <a:t>Configure visual effects with </a:t>
            </a:r>
            <a:r>
              <a:rPr lang="en-US" altLang="en-US" sz="2000" b="1" dirty="0">
                <a:solidFill>
                  <a:srgbClr val="FF33CC"/>
                </a:solidFill>
              </a:rPr>
              <a:t>CSS3</a:t>
            </a:r>
            <a:r>
              <a:rPr lang="en-US" altLang="en-US" sz="2000" b="1" dirty="0"/>
              <a:t> including </a:t>
            </a:r>
            <a:r>
              <a:rPr lang="en-US" altLang="en-US" sz="2000" b="1" dirty="0">
                <a:solidFill>
                  <a:srgbClr val="FF0000"/>
                </a:solidFill>
              </a:rPr>
              <a:t>multiple background </a:t>
            </a:r>
            <a:r>
              <a:rPr lang="en-US" altLang="en-US" sz="2000" b="1" dirty="0"/>
              <a:t>images, rounded corners, box shadow, text shadow, op</a:t>
            </a:r>
            <a:r>
              <a:rPr lang="en-US" altLang="en-US" sz="2000" dirty="0"/>
              <a:t>a</a:t>
            </a:r>
            <a:r>
              <a:rPr lang="en-US" altLang="en-US" sz="2000" b="1" dirty="0"/>
              <a:t>city</a:t>
            </a:r>
            <a:r>
              <a:rPr lang="en-US" altLang="en-US" sz="2000" dirty="0"/>
              <a:t>, and </a:t>
            </a:r>
            <a:r>
              <a:rPr lang="en-US" altLang="en-US" sz="2000" b="1" dirty="0"/>
              <a:t>gradients</a:t>
            </a:r>
          </a:p>
          <a:p>
            <a:pPr lvl="1" eaLnBrk="1" hangingPunct="1">
              <a:spcBef>
                <a:spcPts val="300"/>
              </a:spcBef>
            </a:pPr>
            <a:r>
              <a:rPr lang="en-US" altLang="en-US" sz="2000" dirty="0"/>
              <a:t>Configure </a:t>
            </a:r>
            <a:r>
              <a:rPr lang="en-US" altLang="en-US" sz="2000" b="1" dirty="0"/>
              <a:t>RGBA</a:t>
            </a:r>
            <a:r>
              <a:rPr lang="en-US" altLang="en-US" sz="2000" dirty="0"/>
              <a:t> and </a:t>
            </a:r>
            <a:r>
              <a:rPr lang="en-US" altLang="en-US" sz="2000" b="1" dirty="0"/>
              <a:t>HSLA</a:t>
            </a:r>
            <a:r>
              <a:rPr lang="en-US" altLang="en-US" sz="2000" dirty="0"/>
              <a:t> </a:t>
            </a:r>
            <a:r>
              <a:rPr lang="en-US" altLang="en-US" sz="2000" dirty="0">
                <a:solidFill>
                  <a:srgbClr val="FF0000"/>
                </a:solidFill>
              </a:rPr>
              <a:t>color</a:t>
            </a:r>
            <a:r>
              <a:rPr lang="en-US" altLang="en-US" sz="2000" dirty="0"/>
              <a:t> with </a:t>
            </a:r>
            <a:r>
              <a:rPr lang="en-US" altLang="en-US" sz="2000" b="1" dirty="0">
                <a:solidFill>
                  <a:srgbClr val="FF33CC"/>
                </a:solidFill>
              </a:rPr>
              <a:t>CSS3</a:t>
            </a:r>
          </a:p>
          <a:p>
            <a:pPr lvl="1" eaLnBrk="1" hangingPunct="1">
              <a:spcBef>
                <a:spcPts val="300"/>
              </a:spcBef>
            </a:pPr>
            <a:r>
              <a:rPr lang="en-US" altLang="en-US" sz="2000" dirty="0"/>
              <a:t>Use </a:t>
            </a:r>
            <a:r>
              <a:rPr lang="en-US" altLang="en-US" sz="2000" b="1" dirty="0">
                <a:solidFill>
                  <a:srgbClr val="FF33CC"/>
                </a:solidFill>
              </a:rPr>
              <a:t>HTML5</a:t>
            </a:r>
            <a:r>
              <a:rPr lang="en-US" altLang="en-US" sz="2000" dirty="0"/>
              <a:t> elements to </a:t>
            </a:r>
            <a:r>
              <a:rPr lang="en-US" altLang="en-US" sz="2000" b="1" dirty="0">
                <a:solidFill>
                  <a:srgbClr val="FF0000"/>
                </a:solidFill>
              </a:rPr>
              <a:t>caption</a:t>
            </a:r>
            <a:r>
              <a:rPr lang="en-US" altLang="en-US" sz="2000" dirty="0"/>
              <a:t> a </a:t>
            </a:r>
            <a:r>
              <a:rPr lang="en-US" altLang="en-US" sz="2000" b="1" dirty="0"/>
              <a:t>figure</a:t>
            </a:r>
          </a:p>
          <a:p>
            <a:pPr lvl="1" eaLnBrk="1" hangingPunct="1">
              <a:spcBef>
                <a:spcPts val="300"/>
              </a:spcBef>
            </a:pPr>
            <a:r>
              <a:rPr lang="en-US" altLang="en-US" sz="2000" dirty="0"/>
              <a:t>Use the </a:t>
            </a:r>
            <a:r>
              <a:rPr lang="en-US" altLang="en-US" sz="2000" b="1" dirty="0">
                <a:solidFill>
                  <a:srgbClr val="FF33CC"/>
                </a:solidFill>
              </a:rPr>
              <a:t>HTML5</a:t>
            </a:r>
            <a:r>
              <a:rPr lang="en-US" altLang="en-US" sz="2000" b="1" dirty="0"/>
              <a:t> </a:t>
            </a:r>
            <a:r>
              <a:rPr lang="en-US" altLang="en-US" sz="2000" b="1" dirty="0">
                <a:solidFill>
                  <a:srgbClr val="FF0000"/>
                </a:solidFill>
              </a:rPr>
              <a:t>meter</a:t>
            </a:r>
            <a:r>
              <a:rPr lang="en-US" altLang="en-US" sz="2000" b="1" dirty="0"/>
              <a:t> </a:t>
            </a:r>
            <a:r>
              <a:rPr lang="en-US" altLang="en-US" sz="2000" dirty="0"/>
              <a:t>and </a:t>
            </a:r>
            <a:r>
              <a:rPr lang="en-US" altLang="en-US" sz="2000" b="1" dirty="0">
                <a:solidFill>
                  <a:srgbClr val="FF0000"/>
                </a:solidFill>
              </a:rPr>
              <a:t>progress</a:t>
            </a:r>
            <a:r>
              <a:rPr lang="en-US" altLang="en-US" sz="2000" b="1" dirty="0"/>
              <a:t> elements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Find both </a:t>
            </a:r>
            <a:r>
              <a:rPr lang="en-US" altLang="en-US" sz="2000" b="1" dirty="0"/>
              <a:t>free</a:t>
            </a:r>
            <a:r>
              <a:rPr lang="en-US" altLang="en-US" sz="2000" dirty="0"/>
              <a:t> and </a:t>
            </a:r>
            <a:r>
              <a:rPr lang="en-US" altLang="en-US" sz="2000" b="1" dirty="0"/>
              <a:t>fee-based </a:t>
            </a:r>
            <a:r>
              <a:rPr lang="en-US" altLang="en-US" sz="2000" b="1" dirty="0">
                <a:solidFill>
                  <a:srgbClr val="FF0000"/>
                </a:solidFill>
              </a:rPr>
              <a:t>sources</a:t>
            </a:r>
            <a:r>
              <a:rPr lang="en-US" altLang="en-US" sz="2000" b="1" dirty="0"/>
              <a:t> of graphics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Follow </a:t>
            </a:r>
            <a:r>
              <a:rPr lang="en-US" altLang="en-US" sz="2000" b="1" dirty="0"/>
              <a:t>recommended web design </a:t>
            </a:r>
            <a:r>
              <a:rPr lang="en-US" altLang="en-US" sz="2000" b="1" dirty="0">
                <a:solidFill>
                  <a:srgbClr val="FF0000"/>
                </a:solidFill>
              </a:rPr>
              <a:t>guidelines</a:t>
            </a:r>
            <a:r>
              <a:rPr lang="en-US" altLang="en-US" sz="2000" dirty="0"/>
              <a:t> </a:t>
            </a:r>
            <a:r>
              <a:rPr lang="en-US" altLang="en-US" sz="2000" b="1" dirty="0"/>
              <a:t>when using graphics </a:t>
            </a:r>
            <a:r>
              <a:rPr lang="en-US" altLang="en-US" sz="2000" dirty="0"/>
              <a:t>on web pages </a:t>
            </a:r>
          </a:p>
          <a:p>
            <a:pPr lvl="1">
              <a:lnSpc>
                <a:spcPct val="90000"/>
              </a:lnSpc>
            </a:pPr>
            <a:endParaRPr lang="en-US" altLang="en-US" sz="2000" dirty="0"/>
          </a:p>
        </p:txBody>
      </p:sp>
      <p:pic>
        <p:nvPicPr>
          <p:cNvPr id="5" name="Picture 2" descr="Image result for home ico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6369050"/>
            <a:ext cx="398463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15E033BE-52A5-434B-8AB2-8EB7BC590963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30</a:t>
            </a:fld>
            <a:endParaRPr lang="en-US" altLang="en-US" sz="1400"/>
          </a:p>
        </p:txBody>
      </p:sp>
      <p:sp>
        <p:nvSpPr>
          <p:cNvPr id="57347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533400"/>
          </a:xfrm>
        </p:spPr>
        <p:txBody>
          <a:bodyPr/>
          <a:lstStyle/>
          <a:p>
            <a:r>
              <a:rPr lang="en-US" altLang="en-US"/>
              <a:t>Organizing Your Web</a:t>
            </a:r>
          </a:p>
        </p:txBody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895600"/>
            <a:ext cx="8108950" cy="5334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altLang="en-US" dirty="0"/>
          </a:p>
          <a:p>
            <a:pPr>
              <a:lnSpc>
                <a:spcPct val="90000"/>
              </a:lnSpc>
            </a:pPr>
            <a:endParaRPr lang="en-US" altLang="en-US" dirty="0"/>
          </a:p>
          <a:p>
            <a:pPr>
              <a:lnSpc>
                <a:spcPct val="90000"/>
              </a:lnSpc>
            </a:pPr>
            <a:endParaRPr lang="en-US" altLang="en-US" dirty="0"/>
          </a:p>
          <a:p>
            <a:pPr>
              <a:lnSpc>
                <a:spcPct val="90000"/>
              </a:lnSpc>
            </a:pPr>
            <a:endParaRPr lang="en-US" altLang="en-US" dirty="0"/>
          </a:p>
          <a:p>
            <a:pPr>
              <a:lnSpc>
                <a:spcPct val="90000"/>
              </a:lnSpc>
            </a:pPr>
            <a:endParaRPr lang="en-US" altLang="en-US" dirty="0"/>
          </a:p>
          <a:p>
            <a:pPr>
              <a:lnSpc>
                <a:spcPct val="90000"/>
              </a:lnSpc>
            </a:pPr>
            <a:endParaRPr lang="en-US" altLang="en-US" dirty="0"/>
          </a:p>
          <a:p>
            <a:pPr lvl="2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b="1" dirty="0">
                <a:cs typeface="Times New Roman" panose="02020603050405020304" pitchFamily="18" charset="0"/>
              </a:rPr>
              <a:t>&lt;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img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6600"/>
                </a:solidFill>
                <a:cs typeface="Times New Roman" panose="02020603050405020304" pitchFamily="18" charset="0"/>
              </a:rPr>
              <a:t>src</a:t>
            </a:r>
            <a:r>
              <a:rPr lang="en-US" altLang="en-US" sz="2400" b="1" dirty="0">
                <a:cs typeface="Times New Roman" panose="02020603050405020304" pitchFamily="18" charset="0"/>
              </a:rPr>
              <a:t>=“</a:t>
            </a:r>
            <a:r>
              <a:rPr lang="en-US" altLang="en-US" sz="2400" b="1" dirty="0">
                <a:solidFill>
                  <a:schemeClr val="bg2"/>
                </a:solidFill>
                <a:cs typeface="Times New Roman" panose="02020603050405020304" pitchFamily="18" charset="0"/>
              </a:rPr>
              <a:t>images</a:t>
            </a:r>
            <a:r>
              <a:rPr lang="en-US" altLang="en-US" sz="2400" b="1" dirty="0">
                <a:cs typeface="Times New Roman" panose="02020603050405020304" pitchFamily="18" charset="0"/>
              </a:rPr>
              <a:t>/home.gif” alt=“Home” height=“100” width=“200”/&gt;</a:t>
            </a:r>
          </a:p>
        </p:txBody>
      </p:sp>
      <p:pic>
        <p:nvPicPr>
          <p:cNvPr id="57349" name="Picture 4" descr="figure4_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23938"/>
            <a:ext cx="43815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2" name="Text Box 5"/>
          <p:cNvSpPr txBox="1">
            <a:spLocks noChangeArrowheads="1"/>
          </p:cNvSpPr>
          <p:nvPr/>
        </p:nvSpPr>
        <p:spPr bwMode="auto">
          <a:xfrm>
            <a:off x="5715000" y="914400"/>
            <a:ext cx="2971800" cy="434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 dirty="0">
                <a:solidFill>
                  <a:srgbClr val="FF0000"/>
                </a:solidFill>
                <a:latin typeface="Verdana" pitchFamily="34" charset="0"/>
              </a:rPr>
              <a:t>Best Practice</a:t>
            </a:r>
            <a:r>
              <a:rPr lang="en-US" sz="2400" b="0" dirty="0">
                <a:solidFill>
                  <a:schemeClr val="tx1"/>
                </a:solidFill>
                <a:latin typeface="Verdana" pitchFamily="34" charset="0"/>
              </a:rPr>
              <a:t>: </a:t>
            </a:r>
            <a:r>
              <a:rPr lang="en-US" sz="2400" dirty="0">
                <a:solidFill>
                  <a:schemeClr val="tx1"/>
                </a:solidFill>
                <a:latin typeface="Verdana" pitchFamily="34" charset="0"/>
              </a:rPr>
              <a:t>Place images</a:t>
            </a:r>
            <a:r>
              <a:rPr lang="en-US" sz="2400" b="0" dirty="0">
                <a:solidFill>
                  <a:schemeClr val="tx1"/>
                </a:solidFill>
                <a:latin typeface="Verdana" pitchFamily="34" charset="0"/>
              </a:rPr>
              <a:t> in their </a:t>
            </a:r>
            <a:r>
              <a:rPr lang="en-US" sz="2400" dirty="0">
                <a:solidFill>
                  <a:srgbClr val="FF0000"/>
                </a:solidFill>
                <a:latin typeface="Verdana" pitchFamily="34" charset="0"/>
              </a:rPr>
              <a:t>own</a:t>
            </a:r>
            <a:r>
              <a:rPr lang="en-US" sz="2400" b="0" dirty="0">
                <a:solidFill>
                  <a:schemeClr val="tx1"/>
                </a:solidFill>
                <a:latin typeface="Verdana" pitchFamily="34" charset="0"/>
              </a:rPr>
              <a:t> folder in order to separate from your Web pages</a:t>
            </a:r>
          </a:p>
          <a:p>
            <a:pPr eaLnBrk="1" hangingPunct="1">
              <a:defRPr/>
            </a:pPr>
            <a:endParaRPr lang="en-US" sz="2400" b="0" dirty="0">
              <a:solidFill>
                <a:schemeClr val="tx1"/>
              </a:solidFill>
              <a:latin typeface="Verdana" pitchFamily="34" charset="0"/>
            </a:endParaRPr>
          </a:p>
          <a:p>
            <a:pPr marL="0" lvl="1" eaLnBrk="1" hangingPunct="1">
              <a:defRPr/>
            </a:pPr>
            <a:r>
              <a:rPr lang="en-US" sz="2800" dirty="0">
                <a:latin typeface="Verdana" pitchFamily="34" charset="0"/>
              </a:rPr>
              <a:t> </a:t>
            </a:r>
            <a:r>
              <a:rPr lang="en-US" sz="2800" b="0" dirty="0">
                <a:solidFill>
                  <a:schemeClr val="tx1"/>
                </a:solidFill>
                <a:latin typeface="+mn-lt"/>
              </a:rPr>
              <a:t>Code the </a:t>
            </a:r>
            <a:r>
              <a:rPr lang="en-US" sz="2800" dirty="0">
                <a:solidFill>
                  <a:schemeClr val="tx1"/>
                </a:solidFill>
                <a:latin typeface="+mn-lt"/>
              </a:rPr>
              <a:t>path</a:t>
            </a:r>
            <a:r>
              <a:rPr lang="en-US" sz="2800" b="0" dirty="0">
                <a:solidFill>
                  <a:schemeClr val="tx1"/>
                </a:solidFill>
                <a:latin typeface="+mn-lt"/>
              </a:rPr>
              <a:t> to the file in the </a:t>
            </a:r>
            <a:r>
              <a:rPr lang="en-US" sz="2800" dirty="0" err="1">
                <a:solidFill>
                  <a:srgbClr val="FF6600"/>
                </a:solidFill>
                <a:latin typeface="+mn-lt"/>
              </a:rPr>
              <a:t>src</a:t>
            </a:r>
            <a:r>
              <a:rPr lang="en-US" sz="2800" b="0" dirty="0">
                <a:solidFill>
                  <a:schemeClr val="tx1"/>
                </a:solidFill>
                <a:latin typeface="+mn-lt"/>
              </a:rPr>
              <a:t> attribute</a:t>
            </a:r>
          </a:p>
          <a:p>
            <a:pPr eaLnBrk="1" hangingPunct="1">
              <a:defRPr/>
            </a:pPr>
            <a:endParaRPr lang="en-US" sz="2400" b="0" dirty="0">
              <a:solidFill>
                <a:schemeClr val="tx1"/>
              </a:solidFill>
              <a:latin typeface="Verdana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BB2043E-745E-0354-9AA7-156206BDFCFC}"/>
                  </a:ext>
                </a:extLst>
              </p14:cNvPr>
              <p14:cNvContentPartPr/>
              <p14:nvPr/>
            </p14:nvContentPartPr>
            <p14:xfrm>
              <a:off x="2008335" y="2085045"/>
              <a:ext cx="737280" cy="2476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BB2043E-745E-0354-9AA7-156206BDFCF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90335" y="2067405"/>
                <a:ext cx="772920" cy="283320"/>
              </a:xfrm>
              <a:prstGeom prst="rect">
                <a:avLst/>
              </a:prstGeom>
            </p:spPr>
          </p:pic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A02721BE-676E-2655-B21C-BEF5F377B7F8}"/>
              </a:ext>
            </a:extLst>
          </p:cNvPr>
          <p:cNvGrpSpPr/>
          <p:nvPr/>
        </p:nvGrpSpPr>
        <p:grpSpPr>
          <a:xfrm>
            <a:off x="1456095" y="2107365"/>
            <a:ext cx="3567240" cy="3403080"/>
            <a:chOff x="1456095" y="2107365"/>
            <a:chExt cx="3567240" cy="3403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C197051B-D043-AE1E-27F1-CCE8DD6C48DE}"/>
                    </a:ext>
                  </a:extLst>
                </p14:cNvPr>
                <p14:cNvContentPartPr/>
                <p14:nvPr/>
              </p14:nvContentPartPr>
              <p14:xfrm>
                <a:off x="1456095" y="2107365"/>
                <a:ext cx="3567240" cy="340308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C197051B-D043-AE1E-27F1-CCE8DD6C48DE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438095" y="2089365"/>
                  <a:ext cx="3602880" cy="343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3D131AE6-AA48-7520-FC35-445ED7734D0B}"/>
                    </a:ext>
                  </a:extLst>
                </p14:cNvPr>
                <p14:cNvContentPartPr/>
                <p14:nvPr/>
              </p14:nvContentPartPr>
              <p14:xfrm>
                <a:off x="1695495" y="2508045"/>
                <a:ext cx="113400" cy="4194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3D131AE6-AA48-7520-FC35-445ED7734D0B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677855" y="2490405"/>
                  <a:ext cx="149040" cy="45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81325F8B-0ABC-0C84-1D6A-F2F2A54FB8B6}"/>
                    </a:ext>
                  </a:extLst>
                </p14:cNvPr>
                <p14:cNvContentPartPr/>
                <p14:nvPr/>
              </p14:nvContentPartPr>
              <p14:xfrm>
                <a:off x="1885935" y="2366565"/>
                <a:ext cx="100080" cy="1951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81325F8B-0ABC-0C84-1D6A-F2F2A54FB8B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868295" y="2348565"/>
                  <a:ext cx="135720" cy="230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FD11AF9-8A45-F2F7-5E02-18ACB840FAEC}"/>
              </a:ext>
            </a:extLst>
          </p:cNvPr>
          <p:cNvGrpSpPr/>
          <p:nvPr/>
        </p:nvGrpSpPr>
        <p:grpSpPr>
          <a:xfrm>
            <a:off x="2212095" y="1653045"/>
            <a:ext cx="1129680" cy="47160"/>
            <a:chOff x="2212095" y="1653045"/>
            <a:chExt cx="1129680" cy="47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A4A3B635-E177-A1B6-D28B-EF5694AE1A0F}"/>
                    </a:ext>
                  </a:extLst>
                </p14:cNvPr>
                <p14:cNvContentPartPr/>
                <p14:nvPr/>
              </p14:nvContentPartPr>
              <p14:xfrm>
                <a:off x="2212095" y="1687965"/>
                <a:ext cx="46440" cy="122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A4A3B635-E177-A1B6-D28B-EF5694AE1A0F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194095" y="1669965"/>
                  <a:ext cx="8208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B65D90EE-055E-33D9-FD10-AD5E1224147D}"/>
                    </a:ext>
                  </a:extLst>
                </p14:cNvPr>
                <p14:cNvContentPartPr/>
                <p14:nvPr/>
              </p14:nvContentPartPr>
              <p14:xfrm>
                <a:off x="2267175" y="1653045"/>
                <a:ext cx="1074600" cy="410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B65D90EE-055E-33D9-FD10-AD5E1224147D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249175" y="1635045"/>
                  <a:ext cx="1110240" cy="7668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2FED4169-820F-47A3-ACFA-148A5CE8B5B1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31</a:t>
            </a:fld>
            <a:endParaRPr lang="en-US" altLang="en-US" sz="1400"/>
          </a:p>
        </p:txBody>
      </p:sp>
      <p:sp>
        <p:nvSpPr>
          <p:cNvPr id="59395" name="Shape 6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861C89E2-B9E4-4363-AD4A-43DB540D860A}" type="slidenum">
              <a:rPr lang="en-US" altLang="en-US" sz="1200" b="0">
                <a:latin typeface="Garamond" panose="02020404030301010803" pitchFamily="18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en-US" altLang="en-US" sz="1200" b="0">
              <a:latin typeface="Garamond" panose="02020404030301010803" pitchFamily="18" charset="0"/>
            </a:endParaRPr>
          </a:p>
        </p:txBody>
      </p:sp>
      <p:sp>
        <p:nvSpPr>
          <p:cNvPr id="59396" name="Shape 7"/>
          <p:cNvSpPr txBox="1">
            <a:spLocks noGrp="1"/>
          </p:cNvSpPr>
          <p:nvPr/>
        </p:nvSpPr>
        <p:spPr bwMode="auto">
          <a:xfrm>
            <a:off x="2209800" y="6248400"/>
            <a:ext cx="419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b="0">
                <a:latin typeface="Arial" panose="020B0604020202020204" pitchFamily="34" charset="0"/>
              </a:rPr>
              <a:t>Copyright (c) 2006 Prentice-Hall. All rights reserved.</a:t>
            </a:r>
          </a:p>
        </p:txBody>
      </p:sp>
      <p:pic>
        <p:nvPicPr>
          <p:cNvPr id="59397" name="Shape 224257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1066800"/>
            <a:ext cx="5527675" cy="4933950"/>
          </a:xfrm>
        </p:spPr>
      </p:pic>
      <p:sp>
        <p:nvSpPr>
          <p:cNvPr id="59398" name="Shape 224258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t"/>
          <a:lstStyle/>
          <a:p>
            <a:r>
              <a:rPr lang="en-US" altLang="en-US"/>
              <a:t>Effects of &lt;</a:t>
            </a:r>
            <a:r>
              <a:rPr lang="en-US" altLang="en-US">
                <a:solidFill>
                  <a:schemeClr val="bg2"/>
                </a:solidFill>
              </a:rPr>
              <a:t>img</a:t>
            </a:r>
            <a:r>
              <a:rPr lang="en-US" altLang="en-US"/>
              <a:t>&gt; and </a:t>
            </a:r>
            <a:r>
              <a:rPr lang="en-US" altLang="en-US" i="1"/>
              <a:t>src</a:t>
            </a:r>
          </a:p>
        </p:txBody>
      </p:sp>
      <p:sp>
        <p:nvSpPr>
          <p:cNvPr id="224260" name="Line Callout 1 (No Border) 224259"/>
          <p:cNvSpPr>
            <a:spLocks/>
          </p:cNvSpPr>
          <p:nvPr/>
        </p:nvSpPr>
        <p:spPr bwMode="auto">
          <a:xfrm>
            <a:off x="3733800" y="2819400"/>
            <a:ext cx="2971800" cy="685800"/>
          </a:xfrm>
          <a:prstGeom prst="callout1">
            <a:avLst>
              <a:gd name="adj1" fmla="val 16667"/>
              <a:gd name="adj2" fmla="val -2565"/>
              <a:gd name="adj3" fmla="val 24537"/>
              <a:gd name="adj4" fmla="val -35630"/>
            </a:avLst>
          </a:prstGeom>
          <a:solidFill>
            <a:schemeClr val="accent1"/>
          </a:solidFill>
          <a:ln w="28575" algn="ctr">
            <a:solidFill>
              <a:schemeClr val="accent1"/>
            </a:solidFill>
            <a:miter lim="800000"/>
            <a:headEnd/>
            <a:tailEnd/>
          </a:ln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0" dirty="0">
                <a:solidFill>
                  <a:schemeClr val="tx2"/>
                </a:solidFill>
                <a:latin typeface="Arial" panose="020B0604020202020204" pitchFamily="34" charset="0"/>
              </a:rPr>
              <a:t>Image generated by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0" dirty="0">
                <a:solidFill>
                  <a:schemeClr val="tx2"/>
                </a:solidFill>
                <a:latin typeface="Arial" panose="020B0604020202020204" pitchFamily="34" charset="0"/>
              </a:rPr>
              <a:t>&lt;</a:t>
            </a:r>
            <a:r>
              <a:rPr lang="en-US" altLang="en-US" sz="1800" dirty="0" err="1">
                <a:solidFill>
                  <a:schemeClr val="bg2"/>
                </a:solidFill>
                <a:latin typeface="Arial" panose="020B0604020202020204" pitchFamily="34" charset="0"/>
              </a:rPr>
              <a:t>img</a:t>
            </a:r>
            <a:r>
              <a:rPr lang="en-US" altLang="en-US" sz="1800" b="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800" b="0" dirty="0" err="1">
                <a:solidFill>
                  <a:schemeClr val="tx2"/>
                </a:solidFill>
                <a:latin typeface="Arial" panose="020B0604020202020204" pitchFamily="34" charset="0"/>
              </a:rPr>
              <a:t>src</a:t>
            </a:r>
            <a:r>
              <a:rPr lang="en-US" altLang="en-US" sz="1800" b="0" dirty="0">
                <a:solidFill>
                  <a:schemeClr val="tx2"/>
                </a:solidFill>
                <a:latin typeface="Arial" panose="020B0604020202020204" pitchFamily="34" charset="0"/>
              </a:rPr>
              <a:t>="book1.jpg“ &gt;</a:t>
            </a:r>
          </a:p>
        </p:txBody>
      </p:sp>
      <p:sp>
        <p:nvSpPr>
          <p:cNvPr id="224261" name="Line Callout 1 (No Border) 224260"/>
          <p:cNvSpPr>
            <a:spLocks/>
          </p:cNvSpPr>
          <p:nvPr/>
        </p:nvSpPr>
        <p:spPr bwMode="auto">
          <a:xfrm>
            <a:off x="3733800" y="4800600"/>
            <a:ext cx="2971800" cy="685800"/>
          </a:xfrm>
          <a:prstGeom prst="callout1">
            <a:avLst>
              <a:gd name="adj1" fmla="val 16667"/>
              <a:gd name="adj2" fmla="val -2565"/>
              <a:gd name="adj3" fmla="val 24537"/>
              <a:gd name="adj4" fmla="val -35630"/>
            </a:avLst>
          </a:prstGeom>
          <a:solidFill>
            <a:schemeClr val="accent1"/>
          </a:solidFill>
          <a:ln w="28575" algn="ctr">
            <a:solidFill>
              <a:schemeClr val="accent1"/>
            </a:solidFill>
            <a:miter lim="800000"/>
            <a:headEnd/>
            <a:tailEnd/>
          </a:ln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0">
                <a:solidFill>
                  <a:schemeClr val="tx2"/>
                </a:solidFill>
                <a:latin typeface="Arial" panose="020B0604020202020204" pitchFamily="34" charset="0"/>
              </a:rPr>
              <a:t>Image generated by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0">
                <a:solidFill>
                  <a:schemeClr val="tx2"/>
                </a:solidFill>
                <a:latin typeface="Arial" panose="020B0604020202020204" pitchFamily="34" charset="0"/>
              </a:rPr>
              <a:t>&lt;</a:t>
            </a:r>
            <a:r>
              <a:rPr lang="en-US" altLang="en-US" sz="1800">
                <a:solidFill>
                  <a:schemeClr val="bg2"/>
                </a:solidFill>
                <a:latin typeface="Arial" panose="020B0604020202020204" pitchFamily="34" charset="0"/>
              </a:rPr>
              <a:t>img</a:t>
            </a:r>
            <a:r>
              <a:rPr lang="en-US" altLang="en-US" sz="1800" b="0">
                <a:solidFill>
                  <a:schemeClr val="tx2"/>
                </a:solidFill>
                <a:latin typeface="Arial" panose="020B0604020202020204" pitchFamily="34" charset="0"/>
              </a:rPr>
              <a:t> src="book2.jpg" &gt;</a:t>
            </a:r>
          </a:p>
        </p:txBody>
      </p:sp>
      <p:sp>
        <p:nvSpPr>
          <p:cNvPr id="224262" name="TextBox 224261"/>
          <p:cNvSpPr txBox="1">
            <a:spLocks noChangeArrowheads="1"/>
          </p:cNvSpPr>
          <p:nvPr/>
        </p:nvSpPr>
        <p:spPr bwMode="auto">
          <a:xfrm>
            <a:off x="1676400" y="6019800"/>
            <a:ext cx="6350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No path needed if .jpg file is in </a:t>
            </a:r>
            <a:r>
              <a:rPr lang="en-US" altLang="en-US" sz="1800">
                <a:solidFill>
                  <a:srgbClr val="FF0000"/>
                </a:solidFill>
                <a:latin typeface="Arial" panose="020B0604020202020204" pitchFamily="34" charset="0"/>
              </a:rPr>
              <a:t>same</a:t>
            </a:r>
            <a:r>
              <a:rPr lang="en-US" altLang="en-US" sz="1800">
                <a:latin typeface="Arial" panose="020B0604020202020204" pitchFamily="34" charset="0"/>
              </a:rPr>
              <a:t> location as Web page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4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4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4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4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24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260" grpId="0" animBg="1"/>
      <p:bldP spid="224261" grpId="0" animBg="1"/>
      <p:bldP spid="22426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F8ECE914-B01F-41AE-B8EF-767164E957FE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32</a:t>
            </a:fld>
            <a:endParaRPr lang="en-US" altLang="en-US" sz="1400"/>
          </a:p>
        </p:txBody>
      </p:sp>
      <p:sp>
        <p:nvSpPr>
          <p:cNvPr id="61443" name="Shape 3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4770373-1240-453A-B4C0-C32474407FF0}" type="slidenum">
              <a:rPr lang="en-US" altLang="en-US" sz="1200" b="0">
                <a:latin typeface="Garamond" panose="02020404030301010803" pitchFamily="18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en-US" altLang="en-US" sz="1200" b="0">
              <a:latin typeface="Garamond" panose="02020404030301010803" pitchFamily="18" charset="0"/>
            </a:endParaRPr>
          </a:p>
        </p:txBody>
      </p:sp>
      <p:sp>
        <p:nvSpPr>
          <p:cNvPr id="61444" name="Shape 227329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t"/>
          <a:lstStyle/>
          <a:p>
            <a:r>
              <a:rPr lang="en-US" altLang="en-US"/>
              <a:t>2. Why Use </a:t>
            </a:r>
            <a:r>
              <a:rPr lang="en-US" altLang="en-US">
                <a:solidFill>
                  <a:schemeClr val="bg2"/>
                </a:solidFill>
              </a:rPr>
              <a:t>Alt</a:t>
            </a:r>
            <a:r>
              <a:rPr lang="en-US" altLang="en-US"/>
              <a:t>ernate Text?</a:t>
            </a:r>
          </a:p>
        </p:txBody>
      </p:sp>
      <p:sp>
        <p:nvSpPr>
          <p:cNvPr id="61445" name="Shape 227330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685800"/>
            <a:ext cx="8915400" cy="5445125"/>
          </a:xfrm>
        </p:spPr>
        <p:txBody>
          <a:bodyPr/>
          <a:lstStyle/>
          <a:p>
            <a:r>
              <a:rPr lang="en-US" altLang="en-US" b="1" dirty="0">
                <a:solidFill>
                  <a:schemeClr val="bg2"/>
                </a:solidFill>
              </a:rPr>
              <a:t>Bandwidth</a:t>
            </a:r>
            <a:r>
              <a:rPr lang="en-US" altLang="en-US" dirty="0"/>
              <a:t> – is related </a:t>
            </a:r>
            <a:r>
              <a:rPr lang="en-US" altLang="en-US" sz="3200" dirty="0"/>
              <a:t>the speed of a user’s connection to the Internet.</a:t>
            </a:r>
          </a:p>
          <a:p>
            <a:r>
              <a:rPr lang="en-US" altLang="en-US" sz="3200" dirty="0"/>
              <a:t>Images </a:t>
            </a:r>
            <a:r>
              <a:rPr lang="en-US" altLang="en-US" sz="3200" b="1" dirty="0"/>
              <a:t>take a</a:t>
            </a:r>
            <a:r>
              <a:rPr lang="en-US" altLang="en-US" sz="3200" b="1" dirty="0">
                <a:solidFill>
                  <a:schemeClr val="bg2"/>
                </a:solidFill>
              </a:rPr>
              <a:t> long time to load</a:t>
            </a:r>
          </a:p>
          <a:p>
            <a:pPr marL="669925" lvl="1" indent="-325438"/>
            <a:r>
              <a:rPr lang="en-US" altLang="en-US" sz="2600" dirty="0"/>
              <a:t>Some </a:t>
            </a:r>
            <a:r>
              <a:rPr lang="en-US" altLang="en-US" sz="2600" dirty="0">
                <a:solidFill>
                  <a:schemeClr val="bg2"/>
                </a:solidFill>
              </a:rPr>
              <a:t>users </a:t>
            </a:r>
            <a:r>
              <a:rPr lang="en-US" altLang="en-US" sz="2600" b="1" dirty="0">
                <a:solidFill>
                  <a:schemeClr val="accent1"/>
                </a:solidFill>
              </a:rPr>
              <a:t>turn</a:t>
            </a:r>
            <a:r>
              <a:rPr lang="en-US" altLang="en-US" sz="2600" dirty="0">
                <a:solidFill>
                  <a:schemeClr val="bg2"/>
                </a:solidFill>
              </a:rPr>
              <a:t> </a:t>
            </a:r>
            <a:r>
              <a:rPr lang="en-US" altLang="en-US" sz="2600" dirty="0"/>
              <a:t>off</a:t>
            </a:r>
            <a:r>
              <a:rPr lang="en-US" altLang="en-US" sz="2600" dirty="0">
                <a:solidFill>
                  <a:schemeClr val="bg2"/>
                </a:solidFill>
              </a:rPr>
              <a:t> </a:t>
            </a:r>
            <a:r>
              <a:rPr lang="en-US" altLang="en-US" sz="2600" b="1" dirty="0">
                <a:solidFill>
                  <a:schemeClr val="bg2"/>
                </a:solidFill>
              </a:rPr>
              <a:t>images</a:t>
            </a:r>
            <a:r>
              <a:rPr lang="en-US" altLang="en-US" sz="2600" dirty="0"/>
              <a:t> in their browser (cell phones)</a:t>
            </a:r>
          </a:p>
          <a:p>
            <a:pPr marL="669925" lvl="1" indent="-325438"/>
            <a:endParaRPr lang="en-US" altLang="en-US" sz="2600" dirty="0">
              <a:solidFill>
                <a:schemeClr val="bg2"/>
              </a:solidFill>
            </a:endParaRPr>
          </a:p>
          <a:p>
            <a:r>
              <a:rPr lang="en-US" altLang="en-US" sz="3600" b="1" i="1" dirty="0">
                <a:solidFill>
                  <a:schemeClr val="bg2"/>
                </a:solidFill>
              </a:rPr>
              <a:t>alt</a:t>
            </a:r>
            <a:r>
              <a:rPr lang="en-US" altLang="en-US" sz="3600" b="1" dirty="0">
                <a:solidFill>
                  <a:schemeClr val="bg2"/>
                </a:solidFill>
              </a:rPr>
              <a:t> </a:t>
            </a:r>
            <a:r>
              <a:rPr lang="en-US" altLang="en-US" sz="3600" dirty="0"/>
              <a:t>attribute written as </a:t>
            </a:r>
            <a:r>
              <a:rPr lang="en-US" altLang="en-US" sz="3600" b="1" dirty="0">
                <a:solidFill>
                  <a:schemeClr val="bg2"/>
                </a:solidFill>
              </a:rPr>
              <a:t>alt=“text</a:t>
            </a:r>
            <a:r>
              <a:rPr lang="en-US" altLang="en-US" sz="3600" b="1" dirty="0"/>
              <a:t>”</a:t>
            </a:r>
            <a:r>
              <a:rPr lang="en-US" altLang="en-US" sz="3600" dirty="0"/>
              <a:t> </a:t>
            </a:r>
            <a:r>
              <a:rPr lang="en-US" altLang="en-US" sz="3600" b="1" dirty="0"/>
              <a:t>displays:</a:t>
            </a:r>
            <a:r>
              <a:rPr lang="en-US" altLang="en-US" sz="3600" dirty="0"/>
              <a:t> </a:t>
            </a:r>
          </a:p>
          <a:p>
            <a:pPr marL="669925" lvl="1" indent="-325438"/>
            <a:r>
              <a:rPr lang="en-US" altLang="en-US" sz="3400" b="1" dirty="0">
                <a:solidFill>
                  <a:srgbClr val="00CC00"/>
                </a:solidFill>
              </a:rPr>
              <a:t>altern</a:t>
            </a:r>
            <a:r>
              <a:rPr lang="en-US" altLang="en-US" sz="3400" dirty="0">
                <a:solidFill>
                  <a:srgbClr val="00CC00"/>
                </a:solidFill>
              </a:rPr>
              <a:t>a</a:t>
            </a:r>
            <a:r>
              <a:rPr lang="en-US" altLang="en-US" sz="3400" b="1" dirty="0">
                <a:solidFill>
                  <a:srgbClr val="00CC00"/>
                </a:solidFill>
              </a:rPr>
              <a:t>te </a:t>
            </a:r>
            <a:r>
              <a:rPr lang="en-US" altLang="en-US" sz="3400" b="1" dirty="0"/>
              <a:t>text </a:t>
            </a:r>
            <a:r>
              <a:rPr lang="en-US" altLang="en-US" sz="3400" b="1" dirty="0">
                <a:solidFill>
                  <a:schemeClr val="bg2"/>
                </a:solidFill>
              </a:rPr>
              <a:t>if images </a:t>
            </a:r>
            <a:r>
              <a:rPr lang="en-US" altLang="en-US" sz="3400" b="1" dirty="0"/>
              <a:t>are turned </a:t>
            </a:r>
            <a:r>
              <a:rPr lang="en-US" altLang="en-US" sz="3400" b="1" dirty="0">
                <a:solidFill>
                  <a:schemeClr val="bg2"/>
                </a:solidFill>
              </a:rPr>
              <a:t>off</a:t>
            </a:r>
          </a:p>
          <a:p>
            <a:pPr marL="669925" lvl="1" indent="-325438"/>
            <a:r>
              <a:rPr lang="en-US" altLang="en-US" sz="3400" dirty="0"/>
              <a:t>text as </a:t>
            </a:r>
            <a:r>
              <a:rPr lang="en-US" altLang="en-US" sz="3400" b="1" dirty="0">
                <a:solidFill>
                  <a:schemeClr val="bg2"/>
                </a:solidFill>
              </a:rPr>
              <a:t>tool tip</a:t>
            </a:r>
            <a:r>
              <a:rPr lang="en-US" altLang="en-US" sz="3400" dirty="0"/>
              <a:t> associated with an image </a:t>
            </a:r>
            <a:r>
              <a:rPr lang="en-US" altLang="en-US" sz="3400" b="1" dirty="0"/>
              <a:t>when </a:t>
            </a:r>
            <a:r>
              <a:rPr lang="en-US" altLang="en-US" sz="3400" b="1" dirty="0">
                <a:solidFill>
                  <a:schemeClr val="bg2"/>
                </a:solidFill>
              </a:rPr>
              <a:t>mouse hovers </a:t>
            </a:r>
            <a:r>
              <a:rPr lang="en-US" altLang="en-US" sz="3400" b="1" dirty="0"/>
              <a:t>over </a:t>
            </a:r>
            <a:r>
              <a:rPr lang="en-US" altLang="en-US" sz="3400" dirty="0"/>
              <a:t>an</a:t>
            </a:r>
            <a:r>
              <a:rPr lang="en-US" altLang="en-US" sz="3400" b="1" dirty="0"/>
              <a:t> image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2E8D802A-EFEC-4C05-8E6F-DFDD634DF9E4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33</a:t>
            </a:fld>
            <a:endParaRPr lang="en-US" altLang="en-US" sz="1400"/>
          </a:p>
        </p:txBody>
      </p:sp>
      <p:sp>
        <p:nvSpPr>
          <p:cNvPr id="63491" name="Shape 5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0EF47AA5-1CD5-482C-A36A-128543D0F98C}" type="slidenum">
              <a:rPr lang="en-US" altLang="en-US" sz="1200" b="0">
                <a:latin typeface="Garamond" panose="02020404030301010803" pitchFamily="18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lang="en-US" altLang="en-US" sz="1200" b="0">
              <a:latin typeface="Garamond" panose="02020404030301010803" pitchFamily="18" charset="0"/>
            </a:endParaRPr>
          </a:p>
        </p:txBody>
      </p:sp>
      <p:sp>
        <p:nvSpPr>
          <p:cNvPr id="63492" name="Shape 6"/>
          <p:cNvSpPr txBox="1">
            <a:spLocks noGrp="1"/>
          </p:cNvSpPr>
          <p:nvPr/>
        </p:nvSpPr>
        <p:spPr bwMode="auto">
          <a:xfrm>
            <a:off x="2209800" y="6248400"/>
            <a:ext cx="419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b="0">
                <a:latin typeface="Arial" panose="020B0604020202020204" pitchFamily="34" charset="0"/>
              </a:rPr>
              <a:t>Copyright (c) 2006 Prentice-Hall. All rights reserved.</a:t>
            </a:r>
          </a:p>
        </p:txBody>
      </p:sp>
      <p:pic>
        <p:nvPicPr>
          <p:cNvPr id="63493" name="Shape 22835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143000"/>
            <a:ext cx="4005263" cy="5092700"/>
          </a:xfrm>
        </p:spPr>
      </p:pic>
      <p:sp>
        <p:nvSpPr>
          <p:cNvPr id="63494" name="Shape 228354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t"/>
          <a:lstStyle/>
          <a:p>
            <a:r>
              <a:rPr lang="en-US" altLang="en-US"/>
              <a:t>2. Effects of Setting </a:t>
            </a:r>
            <a:r>
              <a:rPr lang="en-US" altLang="en-US">
                <a:solidFill>
                  <a:schemeClr val="bg2"/>
                </a:solidFill>
              </a:rPr>
              <a:t>Alt</a:t>
            </a:r>
            <a:r>
              <a:rPr lang="en-US" altLang="en-US"/>
              <a:t>ernate Text</a:t>
            </a:r>
          </a:p>
        </p:txBody>
      </p:sp>
      <p:sp>
        <p:nvSpPr>
          <p:cNvPr id="228356" name="Line Callout 1 (No Border) 228355"/>
          <p:cNvSpPr>
            <a:spLocks/>
          </p:cNvSpPr>
          <p:nvPr/>
        </p:nvSpPr>
        <p:spPr bwMode="auto">
          <a:xfrm>
            <a:off x="3886200" y="3124200"/>
            <a:ext cx="5181600" cy="609600"/>
          </a:xfrm>
          <a:prstGeom prst="callout1">
            <a:avLst>
              <a:gd name="adj1" fmla="val 18750"/>
              <a:gd name="adj2" fmla="val -1472"/>
              <a:gd name="adj3" fmla="val 160417"/>
              <a:gd name="adj4" fmla="val -7384"/>
            </a:avLst>
          </a:prstGeom>
          <a:solidFill>
            <a:schemeClr val="accent1"/>
          </a:solidFill>
          <a:ln w="28575" algn="ctr">
            <a:solidFill>
              <a:schemeClr val="accent1"/>
            </a:solidFill>
            <a:miter lim="800000"/>
            <a:headEnd/>
            <a:tailEnd/>
          </a:ln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0" dirty="0">
                <a:solidFill>
                  <a:schemeClr val="tx2"/>
                </a:solidFill>
                <a:latin typeface="Arial" panose="020B0604020202020204" pitchFamily="34" charset="0"/>
              </a:rPr>
              <a:t>Tool tip text appears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0" dirty="0">
                <a:solidFill>
                  <a:schemeClr val="tx2"/>
                </a:solidFill>
                <a:latin typeface="Arial" panose="020B0604020202020204" pitchFamily="34" charset="0"/>
              </a:rPr>
              <a:t>&lt;</a:t>
            </a:r>
            <a:r>
              <a:rPr lang="en-US" altLang="en-US" sz="1800" b="0" dirty="0" err="1">
                <a:solidFill>
                  <a:schemeClr val="tx2"/>
                </a:solidFill>
                <a:latin typeface="Arial" panose="020B0604020202020204" pitchFamily="34" charset="0"/>
              </a:rPr>
              <a:t>img</a:t>
            </a:r>
            <a:r>
              <a:rPr lang="en-US" altLang="en-US" sz="1800" b="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800" b="0" dirty="0" err="1">
                <a:solidFill>
                  <a:schemeClr val="tx2"/>
                </a:solidFill>
                <a:latin typeface="Arial" panose="020B0604020202020204" pitchFamily="34" charset="0"/>
              </a:rPr>
              <a:t>src</a:t>
            </a:r>
            <a:r>
              <a:rPr lang="en-US" altLang="en-US" sz="1800" b="0" dirty="0">
                <a:solidFill>
                  <a:schemeClr val="tx2"/>
                </a:solidFill>
                <a:latin typeface="Arial" panose="020B0604020202020204" pitchFamily="34" charset="0"/>
              </a:rPr>
              <a:t>="book1.jpg" </a:t>
            </a:r>
            <a:r>
              <a:rPr lang="en-US" altLang="en-US" sz="1800" dirty="0">
                <a:solidFill>
                  <a:schemeClr val="bg2"/>
                </a:solidFill>
                <a:latin typeface="Arial" panose="020B0604020202020204" pitchFamily="34" charset="0"/>
              </a:rPr>
              <a:t>alt</a:t>
            </a:r>
            <a:r>
              <a:rPr lang="en-US" altLang="en-US" sz="1800" b="0" dirty="0">
                <a:solidFill>
                  <a:schemeClr val="tx2"/>
                </a:solidFill>
                <a:latin typeface="Arial" panose="020B0604020202020204" pitchFamily="34" charset="0"/>
              </a:rPr>
              <a:t>="</a:t>
            </a:r>
            <a:r>
              <a:rPr lang="en-US" altLang="en-US" sz="1800" dirty="0">
                <a:solidFill>
                  <a:schemeClr val="tx2"/>
                </a:solidFill>
                <a:latin typeface="Arial" panose="020B0604020202020204" pitchFamily="34" charset="0"/>
              </a:rPr>
              <a:t>My Life In Australia</a:t>
            </a:r>
            <a:r>
              <a:rPr lang="en-US" altLang="en-US" sz="1800" b="0" dirty="0">
                <a:solidFill>
                  <a:schemeClr val="tx2"/>
                </a:solidFill>
                <a:latin typeface="Arial" panose="020B0604020202020204" pitchFamily="34" charset="0"/>
              </a:rPr>
              <a:t>" /&gt;</a:t>
            </a:r>
          </a:p>
        </p:txBody>
      </p:sp>
      <p:sp>
        <p:nvSpPr>
          <p:cNvPr id="228357" name="Line Callout 1 (No Border) 228356"/>
          <p:cNvSpPr>
            <a:spLocks/>
          </p:cNvSpPr>
          <p:nvPr/>
        </p:nvSpPr>
        <p:spPr bwMode="auto">
          <a:xfrm>
            <a:off x="4038600" y="4572000"/>
            <a:ext cx="3352800" cy="609600"/>
          </a:xfrm>
          <a:prstGeom prst="callout1">
            <a:avLst>
              <a:gd name="adj1" fmla="val 18750"/>
              <a:gd name="adj2" fmla="val -2273"/>
              <a:gd name="adj3" fmla="val -37241"/>
              <a:gd name="adj4" fmla="val -12028"/>
            </a:avLst>
          </a:prstGeom>
          <a:solidFill>
            <a:schemeClr val="accent1"/>
          </a:solidFill>
          <a:ln w="28575" algn="ctr">
            <a:solidFill>
              <a:schemeClr val="accent1"/>
            </a:solidFill>
            <a:miter lim="800000"/>
            <a:headEnd/>
            <a:tailEnd/>
          </a:ln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0">
                <a:solidFill>
                  <a:schemeClr val="tx2"/>
                </a:solidFill>
                <a:latin typeface="Arial" panose="020B0604020202020204" pitchFamily="34" charset="0"/>
              </a:rPr>
              <a:t>This takes place when user </a:t>
            </a:r>
            <a:r>
              <a:rPr lang="en-US" altLang="en-US" sz="1800" b="0">
                <a:solidFill>
                  <a:schemeClr val="bg2"/>
                </a:solidFill>
                <a:latin typeface="Arial" panose="020B0604020202020204" pitchFamily="34" charset="0"/>
              </a:rPr>
              <a:t>hovers</a:t>
            </a:r>
            <a:r>
              <a:rPr lang="en-US" altLang="en-US" sz="1800" b="0">
                <a:solidFill>
                  <a:schemeClr val="tx2"/>
                </a:solidFill>
                <a:latin typeface="Arial" panose="020B0604020202020204" pitchFamily="34" charset="0"/>
              </a:rPr>
              <a:t> mouse over the image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2E28821-31DB-481C-B46C-944FF548E58A}"/>
                  </a:ext>
                </a:extLst>
              </p14:cNvPr>
              <p14:cNvContentPartPr/>
              <p14:nvPr/>
            </p14:nvContentPartPr>
            <p14:xfrm>
              <a:off x="4081939" y="3292286"/>
              <a:ext cx="4686120" cy="6714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2E28821-31DB-481C-B46C-944FF548E58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73298" y="3283286"/>
                <a:ext cx="4703761" cy="6890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8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8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8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8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56" grpId="0" animBg="1"/>
      <p:bldP spid="22835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2. Accessibility &amp; Images</a:t>
            </a:r>
          </a:p>
        </p:txBody>
      </p:sp>
      <p:sp>
        <p:nvSpPr>
          <p:cNvPr id="65539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458200" cy="5943600"/>
          </a:xfrm>
        </p:spPr>
        <p:txBody>
          <a:bodyPr/>
          <a:lstStyle/>
          <a:p>
            <a:r>
              <a:rPr lang="en-US" altLang="en-US" b="1" dirty="0"/>
              <a:t>Required</a:t>
            </a:r>
            <a:r>
              <a:rPr lang="en-US" altLang="en-US" dirty="0"/>
              <a:t>: </a:t>
            </a:r>
          </a:p>
          <a:p>
            <a:pPr lvl="1"/>
            <a:r>
              <a:rPr lang="en-US" altLang="en-US" sz="2800" dirty="0"/>
              <a:t>Configure the </a:t>
            </a:r>
            <a:r>
              <a:rPr lang="en-US" altLang="en-US" sz="2800" b="1" dirty="0">
                <a:solidFill>
                  <a:schemeClr val="bg2"/>
                </a:solidFill>
              </a:rPr>
              <a:t>alt</a:t>
            </a:r>
            <a:r>
              <a:rPr lang="en-US" altLang="en-US" sz="2800" dirty="0"/>
              <a:t> attribute</a:t>
            </a:r>
          </a:p>
          <a:p>
            <a:pPr lvl="2"/>
            <a:r>
              <a:rPr lang="en-US" altLang="en-US" sz="2400" b="1" dirty="0"/>
              <a:t>Alternate</a:t>
            </a:r>
            <a:r>
              <a:rPr lang="en-US" altLang="en-US" sz="2400" dirty="0"/>
              <a:t> text content to </a:t>
            </a:r>
            <a:r>
              <a:rPr lang="en-US" altLang="en-US" sz="2400" b="1" dirty="0"/>
              <a:t>convey the </a:t>
            </a:r>
            <a:r>
              <a:rPr lang="en-US" altLang="en-US" sz="2400" b="1" dirty="0">
                <a:solidFill>
                  <a:srgbClr val="FF0000"/>
                </a:solidFill>
              </a:rPr>
              <a:t>meaning/intent </a:t>
            </a:r>
            <a:r>
              <a:rPr lang="en-US" altLang="en-US" sz="2400" dirty="0"/>
              <a:t>of the </a:t>
            </a:r>
            <a:r>
              <a:rPr lang="en-US" altLang="en-US" sz="2400" b="1" dirty="0"/>
              <a:t>image</a:t>
            </a:r>
          </a:p>
          <a:p>
            <a:pPr lvl="2"/>
            <a:r>
              <a:rPr lang="en-US" altLang="en-US" sz="2400" dirty="0"/>
              <a:t>Used: </a:t>
            </a:r>
            <a:r>
              <a:rPr lang="en-US" altLang="en-US" sz="2400" b="1" dirty="0"/>
              <a:t>NOT</a:t>
            </a:r>
            <a:r>
              <a:rPr lang="en-US" altLang="en-US" sz="2400" dirty="0"/>
              <a:t> the file name of the image</a:t>
            </a:r>
          </a:p>
          <a:p>
            <a:pPr lvl="2"/>
            <a:r>
              <a:rPr lang="en-US" altLang="en-US" sz="2400" dirty="0"/>
              <a:t>Use </a:t>
            </a:r>
            <a:r>
              <a:rPr lang="en-US" altLang="en-US" sz="2400" b="1" dirty="0">
                <a:solidFill>
                  <a:schemeClr val="bg2"/>
                </a:solidFill>
              </a:rPr>
              <a:t>alt</a:t>
            </a:r>
            <a:r>
              <a:rPr lang="en-US" altLang="en-US" sz="2400" dirty="0"/>
              <a:t>=“” for purely </a:t>
            </a:r>
            <a:r>
              <a:rPr lang="en-US" altLang="en-US" sz="2400" b="1" dirty="0"/>
              <a:t>decorative</a:t>
            </a:r>
            <a:r>
              <a:rPr lang="en-US" altLang="en-US" sz="2400" dirty="0"/>
              <a:t> images</a:t>
            </a:r>
          </a:p>
          <a:p>
            <a:pPr lvl="1"/>
            <a:endParaRPr lang="en-US" altLang="en-US" sz="2400" dirty="0"/>
          </a:p>
          <a:p>
            <a:r>
              <a:rPr lang="en-US" altLang="en-US" b="1" dirty="0"/>
              <a:t>Optional</a:t>
            </a:r>
            <a:r>
              <a:rPr lang="en-US" altLang="en-US" dirty="0"/>
              <a:t>:</a:t>
            </a:r>
          </a:p>
          <a:p>
            <a:pPr lvl="1"/>
            <a:r>
              <a:rPr lang="en-US" altLang="en-US" sz="2800" dirty="0"/>
              <a:t>Configure the </a:t>
            </a:r>
            <a:r>
              <a:rPr lang="en-US" altLang="en-US" sz="2800" b="1" dirty="0" err="1">
                <a:solidFill>
                  <a:schemeClr val="bg2"/>
                </a:solidFill>
              </a:rPr>
              <a:t>longdesc</a:t>
            </a:r>
            <a:r>
              <a:rPr lang="en-US" altLang="en-US" sz="2800" dirty="0"/>
              <a:t> attribute</a:t>
            </a:r>
          </a:p>
          <a:p>
            <a:pPr lvl="2"/>
            <a:r>
              <a:rPr lang="en-US" altLang="en-US" sz="2400" dirty="0"/>
              <a:t>Used when meaning </a:t>
            </a:r>
            <a:r>
              <a:rPr lang="en-US" altLang="en-US" sz="2400" b="1" dirty="0"/>
              <a:t>cannot be conveyed </a:t>
            </a:r>
            <a:r>
              <a:rPr lang="en-US" altLang="en-US" sz="2400" dirty="0"/>
              <a:t>in the </a:t>
            </a:r>
            <a:r>
              <a:rPr lang="en-US" altLang="en-US" sz="2400" b="1" dirty="0">
                <a:solidFill>
                  <a:schemeClr val="bg2"/>
                </a:solidFill>
              </a:rPr>
              <a:t>alt</a:t>
            </a:r>
            <a:r>
              <a:rPr lang="en-US" altLang="en-US" sz="2400" dirty="0"/>
              <a:t> text</a:t>
            </a:r>
          </a:p>
          <a:p>
            <a:pPr lvl="2"/>
            <a:r>
              <a:rPr lang="en-US" altLang="en-US" sz="2400" dirty="0"/>
              <a:t>Usually a </a:t>
            </a:r>
            <a:r>
              <a:rPr lang="en-US" altLang="en-US" sz="2400" b="1" dirty="0">
                <a:solidFill>
                  <a:schemeClr val="bg2"/>
                </a:solidFill>
              </a:rPr>
              <a:t>URL</a:t>
            </a:r>
            <a:r>
              <a:rPr lang="en-US" altLang="en-US" sz="2400" dirty="0"/>
              <a:t> to a Web page with text that </a:t>
            </a:r>
            <a:r>
              <a:rPr lang="en-US" altLang="en-US" sz="2400" b="1" dirty="0"/>
              <a:t>contains</a:t>
            </a:r>
            <a:r>
              <a:rPr lang="en-US" altLang="en-US" sz="2400" dirty="0"/>
              <a:t> a </a:t>
            </a:r>
            <a:r>
              <a:rPr lang="en-US" altLang="en-US" sz="2400" b="1" dirty="0">
                <a:solidFill>
                  <a:srgbClr val="00CC00"/>
                </a:solidFill>
              </a:rPr>
              <a:t>detailed</a:t>
            </a:r>
            <a:r>
              <a:rPr lang="en-US" altLang="en-US" sz="2400" dirty="0"/>
              <a:t> text </a:t>
            </a:r>
            <a:r>
              <a:rPr lang="en-US" altLang="en-US" sz="2400" b="1" dirty="0"/>
              <a:t>description</a:t>
            </a:r>
            <a:r>
              <a:rPr lang="en-US" altLang="en-US" sz="2400" dirty="0"/>
              <a:t> of the image</a:t>
            </a:r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>
              <a:buFont typeface="Wingdings" panose="05000000000000000000" pitchFamily="2" charset="2"/>
              <a:buNone/>
            </a:pPr>
            <a:endParaRPr lang="en-US" altLang="en-US" dirty="0"/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994594E0-9898-49EF-9504-95413DBD3BE3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35</a:t>
            </a:fld>
            <a:endParaRPr lang="en-US" altLang="en-US" sz="1400"/>
          </a:p>
        </p:txBody>
      </p:sp>
      <p:graphicFrame>
        <p:nvGraphicFramePr>
          <p:cNvPr id="67587" name="Object 2"/>
          <p:cNvGraphicFramePr>
            <a:graphicFrameLocks/>
          </p:cNvGraphicFramePr>
          <p:nvPr/>
        </p:nvGraphicFramePr>
        <p:xfrm>
          <a:off x="0" y="0"/>
          <a:ext cx="5943600" cy="5370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Document" r:id="rId4" imgW="7059168" imgH="5512308" progId="Word.Document.8">
                  <p:embed/>
                </p:oleObj>
              </mc:Choice>
              <mc:Fallback>
                <p:oleObj name="Document" r:id="rId4" imgW="7059168" imgH="5512308" progId="Word.Document.8">
                  <p:embed/>
                  <p:pic>
                    <p:nvPicPr>
                      <p:cNvPr id="0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5943600" cy="5370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7588" name="Picture 4" descr="pictu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854325"/>
            <a:ext cx="4343400" cy="400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123" name="Ink 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220788" y="3128963"/>
              <a:ext cx="7429500" cy="1949450"/>
            </p14:xfrm>
          </p:contentPart>
        </mc:Choice>
        <mc:Fallback xmlns="">
          <p:pic>
            <p:nvPicPr>
              <p:cNvPr id="5123" name="Ink 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15388" y="3113123"/>
                <a:ext cx="7449660" cy="1978971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5216F922-3D09-4BBA-BC26-9AE8BE8E1473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36</a:t>
            </a:fld>
            <a:endParaRPr lang="en-US" altLang="en-US" sz="1400"/>
          </a:p>
        </p:txBody>
      </p:sp>
      <p:sp>
        <p:nvSpPr>
          <p:cNvPr id="6963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533400"/>
          </a:xfrm>
        </p:spPr>
        <p:txBody>
          <a:bodyPr/>
          <a:lstStyle/>
          <a:p>
            <a:r>
              <a:rPr lang="en-US" altLang="en-US"/>
              <a:t>HTML&lt;img&gt;  3. </a:t>
            </a:r>
            <a:r>
              <a:rPr lang="en-US" altLang="en-US">
                <a:solidFill>
                  <a:srgbClr val="FF3300"/>
                </a:solidFill>
              </a:rPr>
              <a:t>align</a:t>
            </a:r>
            <a:r>
              <a:rPr lang="en-US" altLang="en-US"/>
              <a:t>ment</a:t>
            </a:r>
          </a:p>
        </p:txBody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16375" y="1697038"/>
            <a:ext cx="4670425" cy="4170362"/>
          </a:xfrm>
        </p:spPr>
        <p:txBody>
          <a:bodyPr/>
          <a:lstStyle/>
          <a:p>
            <a:r>
              <a:rPr lang="en-US" altLang="en-US" b="1">
                <a:solidFill>
                  <a:srgbClr val="FF0000"/>
                </a:solidFill>
                <a:cs typeface="Times New Roman" panose="02020603050405020304" pitchFamily="18" charset="0"/>
              </a:rPr>
              <a:t>Vertical</a:t>
            </a:r>
            <a:r>
              <a:rPr lang="en-US" altLang="en-US">
                <a:cs typeface="Times New Roman" panose="02020603050405020304" pitchFamily="18" charset="0"/>
              </a:rPr>
              <a:t> Alignment</a:t>
            </a:r>
          </a:p>
          <a:p>
            <a:pPr lvl="1"/>
            <a:r>
              <a:rPr lang="en-US" altLang="en-US" sz="2600">
                <a:cs typeface="Times New Roman" panose="02020603050405020304" pitchFamily="18" charset="0"/>
              </a:rPr>
              <a:t>&lt;</a:t>
            </a:r>
            <a:r>
              <a:rPr lang="en-US" altLang="en-US" sz="2600">
                <a:solidFill>
                  <a:schemeClr val="bg2"/>
                </a:solidFill>
                <a:cs typeface="Times New Roman" panose="02020603050405020304" pitchFamily="18" charset="0"/>
              </a:rPr>
              <a:t>img</a:t>
            </a:r>
            <a:r>
              <a:rPr lang="en-US" altLang="en-US" sz="2600">
                <a:cs typeface="Times New Roman" panose="02020603050405020304" pitchFamily="18" charset="0"/>
              </a:rPr>
              <a:t>&gt; tag </a:t>
            </a:r>
            <a:r>
              <a:rPr lang="en-US" altLang="en-US" sz="2600" b="1">
                <a:solidFill>
                  <a:schemeClr val="bg2"/>
                </a:solidFill>
                <a:cs typeface="Times New Roman" panose="02020603050405020304" pitchFamily="18" charset="0"/>
              </a:rPr>
              <a:t>align</a:t>
            </a:r>
            <a:r>
              <a:rPr lang="en-US" altLang="en-US" sz="2600">
                <a:solidFill>
                  <a:schemeClr val="bg2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>
                <a:cs typeface="Times New Roman" panose="02020603050405020304" pitchFamily="18" charset="0"/>
              </a:rPr>
              <a:t>Attribute</a:t>
            </a:r>
          </a:p>
        </p:txBody>
      </p:sp>
      <p:sp>
        <p:nvSpPr>
          <p:cNvPr id="69637" name="Rectangle 4"/>
          <p:cNvSpPr>
            <a:spLocks noChangeArrowheads="1"/>
          </p:cNvSpPr>
          <p:nvPr/>
        </p:nvSpPr>
        <p:spPr bwMode="auto">
          <a:xfrm>
            <a:off x="3776663" y="2209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200">
              <a:solidFill>
                <a:srgbClr val="008000"/>
              </a:solidFill>
              <a:latin typeface="Courier New" panose="02070309020205020404" pitchFamily="49" charset="0"/>
            </a:endParaRPr>
          </a:p>
        </p:txBody>
      </p:sp>
      <p:pic>
        <p:nvPicPr>
          <p:cNvPr id="69638" name="Picture 5" descr="figure4_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4416425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9" name="Rectangle 6"/>
          <p:cNvSpPr>
            <a:spLocks noChangeArrowheads="1"/>
          </p:cNvSpPr>
          <p:nvPr/>
        </p:nvSpPr>
        <p:spPr bwMode="auto">
          <a:xfrm>
            <a:off x="4572000" y="3136900"/>
            <a:ext cx="40386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/>
              <a:t>5 possible values:</a:t>
            </a:r>
          </a:p>
          <a:p>
            <a:pPr lvl="3" eaLnBrk="1" hangingPunct="1">
              <a:spcBef>
                <a:spcPct val="0"/>
              </a:spcBef>
              <a:buFontTx/>
              <a:buChar char="•"/>
            </a:pPr>
            <a:r>
              <a:rPr lang="en-US" altLang="en-US" sz="2800"/>
              <a:t>Top</a:t>
            </a:r>
          </a:p>
          <a:p>
            <a:pPr lvl="3" eaLnBrk="1" hangingPunct="1">
              <a:spcBef>
                <a:spcPct val="0"/>
              </a:spcBef>
              <a:buFontTx/>
              <a:buChar char="•"/>
            </a:pPr>
            <a:r>
              <a:rPr lang="en-US" altLang="en-US" sz="2800"/>
              <a:t>Bottom</a:t>
            </a:r>
          </a:p>
          <a:p>
            <a:pPr lvl="4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800"/>
              <a:t>(</a:t>
            </a:r>
            <a:r>
              <a:rPr lang="en-US" altLang="en-US" sz="2800">
                <a:solidFill>
                  <a:schemeClr val="bg2"/>
                </a:solidFill>
              </a:rPr>
              <a:t>Default</a:t>
            </a:r>
            <a:r>
              <a:rPr lang="en-US" altLang="en-US" sz="2800"/>
              <a:t>)</a:t>
            </a:r>
          </a:p>
          <a:p>
            <a:pPr lvl="3" eaLnBrk="1" hangingPunct="1">
              <a:spcBef>
                <a:spcPct val="0"/>
              </a:spcBef>
              <a:buFontTx/>
              <a:buChar char="•"/>
            </a:pPr>
            <a:r>
              <a:rPr lang="en-US" altLang="en-US" sz="2800"/>
              <a:t>Middle</a:t>
            </a:r>
          </a:p>
          <a:p>
            <a:pPr lvl="3" eaLnBrk="1" hangingPunct="1">
              <a:spcBef>
                <a:spcPct val="0"/>
              </a:spcBef>
              <a:buFontTx/>
              <a:buChar char="•"/>
            </a:pPr>
            <a:r>
              <a:rPr lang="en-US" altLang="en-US" sz="2800"/>
              <a:t>Left </a:t>
            </a:r>
          </a:p>
          <a:p>
            <a:pPr lvl="3" eaLnBrk="1" hangingPunct="1">
              <a:spcBef>
                <a:spcPct val="0"/>
              </a:spcBef>
              <a:buFontTx/>
              <a:buChar char="•"/>
            </a:pPr>
            <a:r>
              <a:rPr lang="en-US" altLang="en-US" sz="2800"/>
              <a:t>Right</a:t>
            </a:r>
            <a:r>
              <a:rPr lang="en-US" altLang="en-US" sz="2800">
                <a:solidFill>
                  <a:srgbClr val="008000"/>
                </a:solidFill>
                <a:latin typeface="Courier New" panose="02070309020205020404" pitchFamily="49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0" y="762000"/>
            <a:ext cx="4572000" cy="2889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876300" lvl="1" indent="-419100" eaLnBrk="1" hangingPunct="1">
              <a:lnSpc>
                <a:spcPct val="80000"/>
              </a:lnSpc>
              <a:defRPr/>
            </a:pPr>
            <a:r>
              <a:rPr lang="en-US" sz="16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- controls the </a:t>
            </a:r>
            <a:r>
              <a:rPr lang="en-US" sz="1600" dirty="0">
                <a:solidFill>
                  <a:srgbClr val="FF3300"/>
                </a:solidFill>
                <a:latin typeface="+mn-lt"/>
                <a:cs typeface="Times New Roman" pitchFamily="18" charset="0"/>
              </a:rPr>
              <a:t>relationship 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of </a:t>
            </a:r>
            <a:r>
              <a:rPr lang="en-US" sz="1600" dirty="0">
                <a:solidFill>
                  <a:srgbClr val="FF3300"/>
                </a:solidFill>
                <a:latin typeface="+mn-lt"/>
                <a:cs typeface="Times New Roman" pitchFamily="18" charset="0"/>
              </a:rPr>
              <a:t>text 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and</a:t>
            </a:r>
            <a:r>
              <a:rPr lang="en-US" sz="1600" dirty="0">
                <a:solidFill>
                  <a:srgbClr val="FF3300"/>
                </a:solidFill>
                <a:latin typeface="+mn-lt"/>
                <a:cs typeface="Times New Roman" pitchFamily="18" charset="0"/>
              </a:rPr>
              <a:t> images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AA6FC0D-DEA9-44A3-994B-C0A386F5004C}"/>
                  </a:ext>
                </a:extLst>
              </p14:cNvPr>
              <p14:cNvContentPartPr/>
              <p14:nvPr/>
            </p14:nvContentPartPr>
            <p14:xfrm>
              <a:off x="4448907" y="4696196"/>
              <a:ext cx="1015920" cy="1440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AA6FC0D-DEA9-44A3-994B-C0A386F5004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39907" y="4687196"/>
                <a:ext cx="1033560" cy="16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87A25CBC-5055-40D4-9F5B-1D153D45A006}"/>
                  </a:ext>
                </a:extLst>
              </p14:cNvPr>
              <p14:cNvContentPartPr/>
              <p14:nvPr/>
            </p14:nvContentPartPr>
            <p14:xfrm>
              <a:off x="296179" y="4902206"/>
              <a:ext cx="8049600" cy="17992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87A25CBC-5055-40D4-9F5B-1D153D45A00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7179" y="4893564"/>
                <a:ext cx="8067240" cy="1816924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9AA384E7-13D2-476D-862A-9B519E78843C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37</a:t>
            </a:fld>
            <a:endParaRPr lang="en-US" altLang="en-US" sz="1400"/>
          </a:p>
        </p:txBody>
      </p:sp>
      <p:sp>
        <p:nvSpPr>
          <p:cNvPr id="71683" name="Shape 5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1B9CC14A-6867-47CD-86BE-2DF108853892}" type="slidenum">
              <a:rPr lang="en-US" altLang="en-US" sz="1200" b="0">
                <a:latin typeface="Garamond" panose="02020404030301010803" pitchFamily="18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37</a:t>
            </a:fld>
            <a:endParaRPr lang="en-US" altLang="en-US" sz="1200" b="0">
              <a:latin typeface="Garamond" panose="02020404030301010803" pitchFamily="18" charset="0"/>
            </a:endParaRPr>
          </a:p>
        </p:txBody>
      </p:sp>
      <p:sp>
        <p:nvSpPr>
          <p:cNvPr id="71684" name="Shape 6"/>
          <p:cNvSpPr txBox="1">
            <a:spLocks noGrp="1"/>
          </p:cNvSpPr>
          <p:nvPr/>
        </p:nvSpPr>
        <p:spPr bwMode="auto">
          <a:xfrm>
            <a:off x="2209800" y="6248400"/>
            <a:ext cx="419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b="0">
                <a:latin typeface="Arial" panose="020B0604020202020204" pitchFamily="34" charset="0"/>
              </a:rPr>
              <a:t>Copyright (c) 2006 Prentice-Hall. All rights reserved.</a:t>
            </a:r>
          </a:p>
        </p:txBody>
      </p:sp>
      <p:pic>
        <p:nvPicPr>
          <p:cNvPr id="71685" name="Shape 23347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20838" y="1219200"/>
            <a:ext cx="5889625" cy="5257800"/>
          </a:xfrm>
        </p:spPr>
      </p:pic>
      <p:sp>
        <p:nvSpPr>
          <p:cNvPr id="71686" name="Shape 233474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t"/>
          <a:lstStyle/>
          <a:p>
            <a:r>
              <a:rPr lang="en-US" altLang="en-US"/>
              <a:t>3. Effect of Image Alignment</a:t>
            </a:r>
          </a:p>
        </p:txBody>
      </p:sp>
      <p:sp>
        <p:nvSpPr>
          <p:cNvPr id="233476" name="Line Callout 1 (No Border) 233475"/>
          <p:cNvSpPr>
            <a:spLocks/>
          </p:cNvSpPr>
          <p:nvPr/>
        </p:nvSpPr>
        <p:spPr bwMode="auto">
          <a:xfrm>
            <a:off x="4191000" y="5105400"/>
            <a:ext cx="3581400" cy="1143000"/>
          </a:xfrm>
          <a:prstGeom prst="callout1">
            <a:avLst>
              <a:gd name="adj1" fmla="val 10000"/>
              <a:gd name="adj2" fmla="val -2130"/>
              <a:gd name="adj3" fmla="val -20171"/>
              <a:gd name="adj4" fmla="val -40685"/>
            </a:avLst>
          </a:prstGeom>
          <a:solidFill>
            <a:schemeClr val="accent1"/>
          </a:solidFill>
          <a:ln w="28575" algn="ctr">
            <a:solidFill>
              <a:schemeClr val="accent1"/>
            </a:solidFill>
            <a:miter lim="800000"/>
            <a:headEnd/>
            <a:tailEnd/>
          </a:ln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Arial" panose="020B0604020202020204" pitchFamily="34" charset="0"/>
              </a:rPr>
              <a:t>Top</a:t>
            </a:r>
            <a:r>
              <a:rPr lang="en-US" altLang="en-US" sz="1800">
                <a:solidFill>
                  <a:schemeClr val="tx2"/>
                </a:solidFill>
                <a:latin typeface="Arial" panose="020B0604020202020204" pitchFamily="34" charset="0"/>
              </a:rPr>
              <a:t> alignment: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b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0">
                <a:solidFill>
                  <a:schemeClr val="tx2"/>
                </a:solidFill>
                <a:latin typeface="Arial" panose="020B0604020202020204" pitchFamily="34" charset="0"/>
              </a:rPr>
              <a:t>&lt;img src="book2.jpg" align="</a:t>
            </a:r>
            <a:r>
              <a:rPr lang="en-US" altLang="en-US" sz="1800">
                <a:solidFill>
                  <a:srgbClr val="FF0000"/>
                </a:solidFill>
                <a:latin typeface="Arial" panose="020B0604020202020204" pitchFamily="34" charset="0"/>
              </a:rPr>
              <a:t>top</a:t>
            </a:r>
            <a:r>
              <a:rPr lang="en-US" altLang="en-US" sz="1800" b="0">
                <a:solidFill>
                  <a:schemeClr val="tx2"/>
                </a:solidFill>
                <a:latin typeface="Arial" panose="020B0604020202020204" pitchFamily="34" charset="0"/>
              </a:rPr>
              <a:t>" alt="Weight Loss Secrets" /&gt;</a:t>
            </a:r>
          </a:p>
        </p:txBody>
      </p:sp>
      <p:sp>
        <p:nvSpPr>
          <p:cNvPr id="233477" name="Line Callout 1 (No Border) 233476"/>
          <p:cNvSpPr>
            <a:spLocks/>
          </p:cNvSpPr>
          <p:nvPr/>
        </p:nvSpPr>
        <p:spPr bwMode="auto">
          <a:xfrm>
            <a:off x="5334000" y="685800"/>
            <a:ext cx="3886200" cy="1143000"/>
          </a:xfrm>
          <a:prstGeom prst="callout1">
            <a:avLst>
              <a:gd name="adj1" fmla="val 10000"/>
              <a:gd name="adj2" fmla="val -1963"/>
              <a:gd name="adj3" fmla="val 195921"/>
              <a:gd name="adj4" fmla="val -69611"/>
            </a:avLst>
          </a:prstGeom>
          <a:solidFill>
            <a:schemeClr val="accent1"/>
          </a:solidFill>
          <a:ln w="28575" algn="ctr">
            <a:solidFill>
              <a:schemeClr val="accent1"/>
            </a:solidFill>
            <a:miter lim="800000"/>
            <a:headEnd/>
            <a:tailEnd/>
          </a:ln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Arial" panose="020B0604020202020204" pitchFamily="34" charset="0"/>
              </a:rPr>
              <a:t>Middle</a:t>
            </a:r>
            <a:r>
              <a:rPr lang="en-US" altLang="en-US" sz="1800">
                <a:solidFill>
                  <a:schemeClr val="tx2"/>
                </a:solidFill>
                <a:latin typeface="Arial" panose="020B0604020202020204" pitchFamily="34" charset="0"/>
              </a:rPr>
              <a:t> alignment: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b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0">
                <a:solidFill>
                  <a:schemeClr val="tx2"/>
                </a:solidFill>
                <a:latin typeface="Arial" panose="020B0604020202020204" pitchFamily="34" charset="0"/>
              </a:rPr>
              <a:t>&lt;img src="book1.jpg" align="</a:t>
            </a:r>
            <a:r>
              <a:rPr lang="en-US" altLang="en-US" sz="1800">
                <a:solidFill>
                  <a:srgbClr val="FF0000"/>
                </a:solidFill>
                <a:latin typeface="Arial" panose="020B0604020202020204" pitchFamily="34" charset="0"/>
              </a:rPr>
              <a:t>middle</a:t>
            </a:r>
            <a:r>
              <a:rPr lang="en-US" altLang="en-US" sz="1800" b="0">
                <a:solidFill>
                  <a:schemeClr val="tx2"/>
                </a:solidFill>
                <a:latin typeface="Arial" panose="020B0604020202020204" pitchFamily="34" charset="0"/>
              </a:rPr>
              <a:t>" alt="My Life In Australia" /&gt;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3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3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3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3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476" grpId="0" animBg="1"/>
      <p:bldP spid="23347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EE9A6C47-0F07-49DE-808E-B7058B1BAAD5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38</a:t>
            </a:fld>
            <a:endParaRPr lang="en-US" altLang="en-US" sz="1400"/>
          </a:p>
        </p:txBody>
      </p:sp>
      <p:sp>
        <p:nvSpPr>
          <p:cNvPr id="73731" name="Shape 6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F165F0D4-94D1-44F9-ACCB-B7AA4F2C3914}" type="slidenum">
              <a:rPr lang="en-US" altLang="en-US" sz="1200" b="0">
                <a:latin typeface="Garamond" panose="02020404030301010803" pitchFamily="18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38</a:t>
            </a:fld>
            <a:endParaRPr lang="en-US" altLang="en-US" sz="1200" b="0">
              <a:latin typeface="Garamond" panose="02020404030301010803" pitchFamily="18" charset="0"/>
            </a:endParaRPr>
          </a:p>
        </p:txBody>
      </p:sp>
      <p:sp>
        <p:nvSpPr>
          <p:cNvPr id="73732" name="Shape 7"/>
          <p:cNvSpPr txBox="1">
            <a:spLocks noGrp="1"/>
          </p:cNvSpPr>
          <p:nvPr/>
        </p:nvSpPr>
        <p:spPr bwMode="auto">
          <a:xfrm>
            <a:off x="2209800" y="6248400"/>
            <a:ext cx="419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b="0">
                <a:latin typeface="Arial" panose="020B0604020202020204" pitchFamily="34" charset="0"/>
              </a:rPr>
              <a:t>Copyright (c) 2006 Prentice-Hall. All rights reserved.</a:t>
            </a:r>
          </a:p>
        </p:txBody>
      </p:sp>
      <p:pic>
        <p:nvPicPr>
          <p:cNvPr id="73733" name="Shape 234497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08163" y="1395413"/>
            <a:ext cx="5527675" cy="4775200"/>
          </a:xfrm>
        </p:spPr>
      </p:pic>
      <p:sp>
        <p:nvSpPr>
          <p:cNvPr id="73734" name="Shape 234498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t"/>
          <a:lstStyle/>
          <a:p>
            <a:r>
              <a:rPr lang="en-US" altLang="en-US"/>
              <a:t>3. Effect of Image Alignment (continued)</a:t>
            </a:r>
          </a:p>
        </p:txBody>
      </p:sp>
      <p:sp>
        <p:nvSpPr>
          <p:cNvPr id="234500" name="Line Callout 1 (No Border) 234499"/>
          <p:cNvSpPr>
            <a:spLocks/>
          </p:cNvSpPr>
          <p:nvPr/>
        </p:nvSpPr>
        <p:spPr bwMode="auto">
          <a:xfrm>
            <a:off x="4191000" y="4508500"/>
            <a:ext cx="3581400" cy="1143000"/>
          </a:xfrm>
          <a:prstGeom prst="callout1">
            <a:avLst>
              <a:gd name="adj1" fmla="val 10000"/>
              <a:gd name="adj2" fmla="val -2130"/>
              <a:gd name="adj3" fmla="val -32361"/>
              <a:gd name="adj4" fmla="val -42509"/>
            </a:avLst>
          </a:prstGeom>
          <a:solidFill>
            <a:schemeClr val="accent1"/>
          </a:solidFill>
          <a:ln w="28575" algn="ctr">
            <a:solidFill>
              <a:schemeClr val="accent1"/>
            </a:solidFill>
            <a:miter lim="800000"/>
            <a:headEnd/>
            <a:tailEnd/>
          </a:ln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Arial" panose="020B0604020202020204" pitchFamily="34" charset="0"/>
              </a:rPr>
              <a:t>Left</a:t>
            </a:r>
            <a:r>
              <a:rPr lang="en-US" altLang="en-US" sz="1800">
                <a:solidFill>
                  <a:schemeClr val="tx2"/>
                </a:solidFill>
                <a:latin typeface="Arial" panose="020B0604020202020204" pitchFamily="34" charset="0"/>
              </a:rPr>
              <a:t> alignment: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b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0">
                <a:solidFill>
                  <a:schemeClr val="tx2"/>
                </a:solidFill>
                <a:latin typeface="Arial" panose="020B0604020202020204" pitchFamily="34" charset="0"/>
              </a:rPr>
              <a:t>&lt;img src="book2.jpg" </a:t>
            </a:r>
            <a:r>
              <a:rPr lang="en-US" altLang="en-US" sz="1800">
                <a:latin typeface="Arial" panose="020B0604020202020204" pitchFamily="34" charset="0"/>
              </a:rPr>
              <a:t>align=</a:t>
            </a:r>
            <a:r>
              <a:rPr lang="en-US" altLang="en-US" sz="1800">
                <a:solidFill>
                  <a:srgbClr val="FF0000"/>
                </a:solidFill>
                <a:latin typeface="Arial" panose="020B0604020202020204" pitchFamily="34" charset="0"/>
              </a:rPr>
              <a:t>"left" </a:t>
            </a:r>
            <a:r>
              <a:rPr lang="en-US" altLang="en-US" sz="1800" b="0">
                <a:solidFill>
                  <a:schemeClr val="tx2"/>
                </a:solidFill>
                <a:latin typeface="Arial" panose="020B0604020202020204" pitchFamily="34" charset="0"/>
              </a:rPr>
              <a:t>alt="Weight Loss Secrets"  /&gt;</a:t>
            </a:r>
          </a:p>
        </p:txBody>
      </p:sp>
      <p:sp>
        <p:nvSpPr>
          <p:cNvPr id="234501" name="Line Callout 1 (No Border) 234500"/>
          <p:cNvSpPr>
            <a:spLocks/>
          </p:cNvSpPr>
          <p:nvPr/>
        </p:nvSpPr>
        <p:spPr bwMode="auto">
          <a:xfrm>
            <a:off x="1828800" y="762000"/>
            <a:ext cx="3886200" cy="1143000"/>
          </a:xfrm>
          <a:prstGeom prst="callout1">
            <a:avLst>
              <a:gd name="adj1" fmla="val 10000"/>
              <a:gd name="adj2" fmla="val 99023"/>
              <a:gd name="adj3" fmla="val 136426"/>
              <a:gd name="adj4" fmla="val 122116"/>
            </a:avLst>
          </a:prstGeom>
          <a:solidFill>
            <a:schemeClr val="accent1"/>
          </a:solidFill>
          <a:ln w="28575" algn="ctr">
            <a:solidFill>
              <a:schemeClr val="accent1"/>
            </a:solidFill>
            <a:miter lim="800000"/>
            <a:headEnd/>
            <a:tailEnd/>
          </a:ln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Arial" panose="020B0604020202020204" pitchFamily="34" charset="0"/>
              </a:rPr>
              <a:t>Right</a:t>
            </a:r>
            <a:r>
              <a:rPr lang="en-US" altLang="en-US" sz="1800">
                <a:solidFill>
                  <a:schemeClr val="tx2"/>
                </a:solidFill>
                <a:latin typeface="Arial" panose="020B0604020202020204" pitchFamily="34" charset="0"/>
              </a:rPr>
              <a:t> alignment: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b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0">
                <a:solidFill>
                  <a:schemeClr val="tx2"/>
                </a:solidFill>
                <a:latin typeface="Arial" panose="020B0604020202020204" pitchFamily="34" charset="0"/>
              </a:rPr>
              <a:t>&lt;img src="book1.jpg" </a:t>
            </a:r>
            <a:r>
              <a:rPr lang="en-US" altLang="en-US" sz="1800">
                <a:latin typeface="Arial" panose="020B0604020202020204" pitchFamily="34" charset="0"/>
              </a:rPr>
              <a:t>align="</a:t>
            </a:r>
            <a:r>
              <a:rPr lang="en-US" altLang="en-US" sz="1800">
                <a:solidFill>
                  <a:srgbClr val="FF0000"/>
                </a:solidFill>
                <a:latin typeface="Arial" panose="020B0604020202020204" pitchFamily="34" charset="0"/>
              </a:rPr>
              <a:t>right</a:t>
            </a:r>
            <a:r>
              <a:rPr lang="en-US" altLang="en-US" sz="1800" b="0">
                <a:solidFill>
                  <a:srgbClr val="FF0000"/>
                </a:solidFill>
                <a:latin typeface="Arial" panose="020B0604020202020204" pitchFamily="34" charset="0"/>
              </a:rPr>
              <a:t>"</a:t>
            </a:r>
            <a:r>
              <a:rPr lang="en-US" altLang="en-US" sz="1800" b="0">
                <a:solidFill>
                  <a:schemeClr val="tx2"/>
                </a:solidFill>
                <a:latin typeface="Arial" panose="020B0604020202020204" pitchFamily="34" charset="0"/>
              </a:rPr>
              <a:t> alt="My Life In Australia"  /&gt;</a:t>
            </a:r>
          </a:p>
        </p:txBody>
      </p:sp>
      <p:sp>
        <p:nvSpPr>
          <p:cNvPr id="234502" name="TextBox 234501"/>
          <p:cNvSpPr txBox="1">
            <a:spLocks noChangeArrowheads="1"/>
          </p:cNvSpPr>
          <p:nvPr/>
        </p:nvSpPr>
        <p:spPr bwMode="auto">
          <a:xfrm>
            <a:off x="304800" y="5715000"/>
            <a:ext cx="83058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FF0000"/>
                </a:solidFill>
                <a:latin typeface="Arial" panose="020B0604020202020204" pitchFamily="34" charset="0"/>
              </a:rPr>
              <a:t>Left</a:t>
            </a:r>
            <a:r>
              <a:rPr lang="en-US" altLang="en-US" sz="1800" b="0" dirty="0">
                <a:latin typeface="Arial" panose="020B0604020202020204" pitchFamily="34" charset="0"/>
              </a:rPr>
              <a:t> and </a:t>
            </a:r>
            <a:r>
              <a:rPr lang="en-US" altLang="en-US" sz="1800" dirty="0">
                <a:solidFill>
                  <a:srgbClr val="FF0000"/>
                </a:solidFill>
                <a:latin typeface="Arial" panose="020B0604020202020204" pitchFamily="34" charset="0"/>
              </a:rPr>
              <a:t>right</a:t>
            </a:r>
            <a:r>
              <a:rPr lang="en-US" altLang="en-US" sz="1800" b="0" dirty="0">
                <a:latin typeface="Arial" panose="020B0604020202020204" pitchFamily="34" charset="0"/>
              </a:rPr>
              <a:t> alignment causes remaining </a:t>
            </a:r>
            <a:r>
              <a:rPr lang="en-US" altLang="en-US" sz="1800" dirty="0">
                <a:solidFill>
                  <a:srgbClr val="FF3399"/>
                </a:solidFill>
                <a:latin typeface="Arial" panose="020B0604020202020204" pitchFamily="34" charset="0"/>
              </a:rPr>
              <a:t>content</a:t>
            </a:r>
            <a:r>
              <a:rPr lang="en-US" altLang="en-US" sz="1800" dirty="0">
                <a:latin typeface="Arial" panose="020B0604020202020204" pitchFamily="34" charset="0"/>
              </a:rPr>
              <a:t> to wrap </a:t>
            </a:r>
            <a:r>
              <a:rPr lang="en-US" altLang="en-US" sz="1800" b="0" dirty="0">
                <a:latin typeface="Arial" panose="020B0604020202020204" pitchFamily="34" charset="0"/>
              </a:rPr>
              <a:t>around the </a:t>
            </a:r>
            <a:r>
              <a:rPr lang="en-US" altLang="en-US" sz="1800" dirty="0">
                <a:latin typeface="Arial" panose="020B0604020202020204" pitchFamily="34" charset="0"/>
              </a:rPr>
              <a:t>image</a:t>
            </a:r>
          </a:p>
          <a:p>
            <a:pPr eaLnBrk="1" hangingPunct="1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altLang="en-US" sz="1800" b="0" dirty="0">
                <a:latin typeface="Arial" panose="020B0604020202020204" pitchFamily="34" charset="0"/>
              </a:rPr>
              <a:t>Note that </a:t>
            </a:r>
            <a:r>
              <a:rPr lang="en-US" altLang="en-US" sz="1800" dirty="0">
                <a:latin typeface="Arial" panose="020B0604020202020204" pitchFamily="34" charset="0"/>
              </a:rPr>
              <a:t>Upcoming Books </a:t>
            </a:r>
            <a:r>
              <a:rPr lang="en-US" altLang="en-US" sz="1800" b="0" dirty="0">
                <a:latin typeface="Arial" panose="020B0604020202020204" pitchFamily="34" charset="0"/>
              </a:rPr>
              <a:t>is at </a:t>
            </a:r>
            <a:r>
              <a:rPr lang="en-US" altLang="en-US" sz="1800" dirty="0">
                <a:latin typeface="Arial" panose="020B0604020202020204" pitchFamily="34" charset="0"/>
              </a:rPr>
              <a:t>same</a:t>
            </a:r>
            <a:r>
              <a:rPr lang="en-US" altLang="en-US" sz="1800" b="0" dirty="0">
                <a:latin typeface="Arial" panose="020B0604020202020204" pitchFamily="34" charset="0"/>
              </a:rPr>
              <a:t> level as </a:t>
            </a:r>
            <a:r>
              <a:rPr lang="en-US" altLang="en-US" sz="1800" dirty="0">
                <a:latin typeface="Arial" panose="020B0604020202020204" pitchFamily="34" charset="0"/>
              </a:rPr>
              <a:t>right-aligned image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4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4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4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4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34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500" grpId="0" animBg="1"/>
      <p:bldP spid="234501" grpId="0" animBg="1"/>
      <p:bldP spid="23450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085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5DC93415-89FA-49A3-876B-7F75F2ABD53A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39</a:t>
            </a:fld>
            <a:endParaRPr lang="en-US" altLang="en-US" sz="1400"/>
          </a:p>
        </p:txBody>
      </p:sp>
      <p:sp>
        <p:nvSpPr>
          <p:cNvPr id="75779" name="Rectangle 2"/>
          <p:cNvSpPr>
            <a:spLocks noGrp="1" noChangeArrowheads="1"/>
          </p:cNvSpPr>
          <p:nvPr>
            <p:ph type="title"/>
          </p:nvPr>
        </p:nvSpPr>
        <p:spPr>
          <a:xfrm>
            <a:off x="4800600" y="-44450"/>
            <a:ext cx="4267200" cy="730236"/>
          </a:xfrm>
        </p:spPr>
        <p:txBody>
          <a:bodyPr/>
          <a:lstStyle/>
          <a:p>
            <a:r>
              <a:rPr lang="en-US" altLang="en-US" sz="2400" dirty="0"/>
              <a:t>attributes:</a:t>
            </a:r>
            <a:r>
              <a:rPr lang="en-US" altLang="en-US" sz="1800" dirty="0"/>
              <a:t> </a:t>
            </a:r>
            <a:r>
              <a:rPr lang="en-US" altLang="en-US" sz="2000" dirty="0"/>
              <a:t>4.</a:t>
            </a:r>
            <a:r>
              <a:rPr lang="en-US" altLang="en-US" sz="1800" dirty="0"/>
              <a:t> </a:t>
            </a:r>
            <a:r>
              <a:rPr lang="en-US" altLang="en-US" b="0" dirty="0" err="1">
                <a:solidFill>
                  <a:schemeClr val="bg2"/>
                </a:solidFill>
                <a:cs typeface="Times New Roman" panose="02020603050405020304" pitchFamily="18" charset="0"/>
              </a:rPr>
              <a:t>vspace</a:t>
            </a:r>
            <a:r>
              <a:rPr lang="en-US" altLang="en-US" sz="2000" dirty="0">
                <a:solidFill>
                  <a:schemeClr val="bg2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and</a:t>
            </a:r>
            <a:r>
              <a:rPr lang="en-US" altLang="en-US" sz="2000" dirty="0">
                <a:solidFill>
                  <a:schemeClr val="bg2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cs typeface="Times New Roman" panose="02020603050405020304" pitchFamily="18" charset="0"/>
              </a:rPr>
              <a:t>5</a:t>
            </a:r>
            <a:r>
              <a:rPr lang="en-US" altLang="en-US" sz="2000" dirty="0">
                <a:solidFill>
                  <a:schemeClr val="bg2"/>
                </a:solidFill>
                <a:cs typeface="Times New Roman" panose="02020603050405020304" pitchFamily="18" charset="0"/>
              </a:rPr>
              <a:t>.</a:t>
            </a:r>
            <a:r>
              <a:rPr lang="en-US" altLang="en-US" b="0" dirty="0">
                <a:solidFill>
                  <a:schemeClr val="bg2"/>
                </a:solidFill>
                <a:cs typeface="Times New Roman" panose="02020603050405020304" pitchFamily="18" charset="0"/>
              </a:rPr>
              <a:t>hspace</a:t>
            </a: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76800" y="730236"/>
            <a:ext cx="4267200" cy="6127764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0000"/>
                </a:solidFill>
              </a:rPr>
              <a:t>Text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aligns</a:t>
            </a:r>
            <a:r>
              <a:rPr lang="en-US" sz="2000" dirty="0"/>
              <a:t> to the </a:t>
            </a:r>
            <a:r>
              <a:rPr lang="en-US" sz="2000" b="1" dirty="0"/>
              <a:t>portion</a:t>
            </a:r>
            <a:r>
              <a:rPr lang="en-US" sz="2000" dirty="0"/>
              <a:t> of the </a:t>
            </a:r>
            <a:r>
              <a:rPr lang="en-US" sz="2000" b="1" dirty="0">
                <a:solidFill>
                  <a:srgbClr val="FF0000"/>
                </a:solidFill>
              </a:rPr>
              <a:t>image</a:t>
            </a:r>
            <a:r>
              <a:rPr lang="en-US" sz="2000" dirty="0"/>
              <a:t> specified by </a:t>
            </a:r>
            <a:r>
              <a:rPr lang="en-US" sz="2000" b="1" dirty="0"/>
              <a:t>align attribute</a:t>
            </a:r>
          </a:p>
          <a:p>
            <a:pPr lvl="1">
              <a:lnSpc>
                <a:spcPct val="80000"/>
              </a:lnSpc>
              <a:defRPr/>
            </a:pPr>
            <a:r>
              <a:rPr lang="en-US" sz="2000" dirty="0"/>
              <a:t>e.g. – </a:t>
            </a:r>
            <a:r>
              <a:rPr lang="en-US" sz="2000" b="1" dirty="0">
                <a:solidFill>
                  <a:srgbClr val="FF0000"/>
                </a:solidFill>
              </a:rPr>
              <a:t>Top</a:t>
            </a:r>
            <a:r>
              <a:rPr lang="en-US" sz="2000" dirty="0"/>
              <a:t> makes </a:t>
            </a:r>
            <a:r>
              <a:rPr lang="en-US" sz="2000" b="1" dirty="0">
                <a:solidFill>
                  <a:srgbClr val="0000FF"/>
                </a:solidFill>
              </a:rPr>
              <a:t>text</a:t>
            </a:r>
            <a:r>
              <a:rPr lang="en-US" sz="2000" dirty="0"/>
              <a:t> align to the </a:t>
            </a:r>
            <a:r>
              <a:rPr lang="en-US" sz="2000" b="1" dirty="0"/>
              <a:t>top of the image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US" sz="2400" dirty="0"/>
          </a:p>
          <a:p>
            <a:pPr>
              <a:lnSpc>
                <a:spcPct val="80000"/>
              </a:lnSpc>
              <a:defRPr/>
            </a:pPr>
            <a:r>
              <a:rPr lang="en-US" sz="2400" b="1" dirty="0"/>
              <a:t>&lt;= </a:t>
            </a:r>
            <a:r>
              <a:rPr lang="en-US" sz="2400" b="1" dirty="0">
                <a:solidFill>
                  <a:srgbClr val="FF0000"/>
                </a:solidFill>
              </a:rPr>
              <a:t> right, left</a:t>
            </a:r>
            <a:r>
              <a:rPr lang="en-US" sz="2400" dirty="0"/>
              <a:t> – </a:t>
            </a:r>
            <a:r>
              <a:rPr lang="en-US" sz="2400" b="1" dirty="0">
                <a:solidFill>
                  <a:srgbClr val="0000FF"/>
                </a:solidFill>
              </a:rPr>
              <a:t>text</a:t>
            </a:r>
            <a:r>
              <a:rPr lang="en-US" sz="2400" dirty="0"/>
              <a:t> wraps </a:t>
            </a:r>
            <a:r>
              <a:rPr lang="en-US" sz="2400" b="1" dirty="0"/>
              <a:t>around</a:t>
            </a:r>
            <a:r>
              <a:rPr lang="en-US" sz="2400" dirty="0"/>
              <a:t> image </a:t>
            </a:r>
          </a:p>
          <a:p>
            <a:pPr>
              <a:lnSpc>
                <a:spcPct val="80000"/>
              </a:lnSpc>
              <a:defRPr/>
            </a:pPr>
            <a:endParaRPr lang="en-US" sz="2400" dirty="0"/>
          </a:p>
          <a:p>
            <a:pPr>
              <a:lnSpc>
                <a:spcPct val="80000"/>
              </a:lnSpc>
              <a:defRPr/>
            </a:pPr>
            <a:r>
              <a:rPr lang="en-US" sz="2400" dirty="0">
                <a:cs typeface="Times New Roman" pitchFamily="18" charset="0"/>
              </a:rPr>
              <a:t>&lt;= Adding </a:t>
            </a:r>
            <a:r>
              <a:rPr lang="en-US" sz="2400" b="1" dirty="0">
                <a:solidFill>
                  <a:srgbClr val="00CC00"/>
                </a:solidFill>
                <a:cs typeface="Times New Roman" pitchFamily="18" charset="0"/>
              </a:rPr>
              <a:t>Horizontal</a:t>
            </a:r>
            <a:r>
              <a:rPr lang="en-US" sz="2400" dirty="0">
                <a:cs typeface="Times New Roman" pitchFamily="18" charset="0"/>
              </a:rPr>
              <a:t> Space</a:t>
            </a:r>
          </a:p>
          <a:p>
            <a:pPr lvl="1">
              <a:lnSpc>
                <a:spcPct val="80000"/>
              </a:lnSpc>
              <a:defRPr/>
            </a:pPr>
            <a:r>
              <a:rPr lang="en-US" sz="2600" b="1" dirty="0" err="1">
                <a:solidFill>
                  <a:schemeClr val="bg2"/>
                </a:solidFill>
                <a:cs typeface="Times New Roman" pitchFamily="18" charset="0"/>
              </a:rPr>
              <a:t>hspace</a:t>
            </a:r>
            <a:r>
              <a:rPr lang="en-US" sz="2000" dirty="0">
                <a:cs typeface="Times New Roman" pitchFamily="18" charset="0"/>
              </a:rPr>
              <a:t> Attribute</a:t>
            </a:r>
          </a:p>
          <a:p>
            <a:pPr marL="876300" lvl="1" indent="-419100">
              <a:lnSpc>
                <a:spcPct val="80000"/>
              </a:lnSpc>
              <a:defRPr/>
            </a:pPr>
            <a:r>
              <a:rPr lang="en-US" sz="1800" b="1" dirty="0"/>
              <a:t>adds</a:t>
            </a:r>
            <a:r>
              <a:rPr lang="en-US" sz="1800" dirty="0"/>
              <a:t> </a:t>
            </a:r>
            <a:r>
              <a:rPr lang="en-US" sz="1800" b="1" dirty="0"/>
              <a:t>h</a:t>
            </a:r>
            <a:r>
              <a:rPr lang="en-US" sz="1800" dirty="0"/>
              <a:t>orizontal </a:t>
            </a:r>
            <a:r>
              <a:rPr lang="en-US" sz="1800" b="1" dirty="0"/>
              <a:t>space </a:t>
            </a:r>
            <a:r>
              <a:rPr lang="en-US" sz="1800" dirty="0"/>
              <a:t>to image (</a:t>
            </a:r>
            <a:r>
              <a:rPr lang="en-US" sz="1800" b="1" dirty="0">
                <a:solidFill>
                  <a:srgbClr val="00CC00"/>
                </a:solidFill>
              </a:rPr>
              <a:t>left</a:t>
            </a:r>
            <a:r>
              <a:rPr lang="en-US" sz="1800" dirty="0"/>
              <a:t> and </a:t>
            </a:r>
            <a:r>
              <a:rPr lang="en-US" sz="1800" b="1" dirty="0">
                <a:solidFill>
                  <a:srgbClr val="00CC00"/>
                </a:solidFill>
              </a:rPr>
              <a:t>right</a:t>
            </a:r>
            <a:r>
              <a:rPr lang="en-US" sz="1800" dirty="0"/>
              <a:t>)</a:t>
            </a:r>
          </a:p>
          <a:p>
            <a:pPr marL="876300" lvl="1" indent="-419100">
              <a:lnSpc>
                <a:spcPct val="80000"/>
              </a:lnSpc>
              <a:defRPr/>
            </a:pPr>
            <a:endParaRPr lang="en-US" sz="1800" dirty="0">
              <a:cs typeface="Times New Roman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en-US" sz="2400" dirty="0">
                <a:cs typeface="Times New Roman" pitchFamily="18" charset="0"/>
              </a:rPr>
              <a:t>Adding </a:t>
            </a:r>
            <a:r>
              <a:rPr lang="en-US" sz="2400" b="1" dirty="0">
                <a:solidFill>
                  <a:srgbClr val="00CC00"/>
                </a:solidFill>
                <a:cs typeface="Times New Roman" pitchFamily="18" charset="0"/>
              </a:rPr>
              <a:t>Vertical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chemeClr val="bg2"/>
                </a:solidFill>
                <a:cs typeface="Times New Roman" pitchFamily="18" charset="0"/>
              </a:rPr>
              <a:t>Space</a:t>
            </a:r>
            <a:r>
              <a:rPr lang="en-US" sz="2400" dirty="0">
                <a:cs typeface="Times New Roman" pitchFamily="18" charset="0"/>
              </a:rPr>
              <a:t> – </a:t>
            </a:r>
            <a:r>
              <a:rPr lang="en-US" sz="2000" b="1" dirty="0">
                <a:cs typeface="Times New Roman" pitchFamily="18" charset="0"/>
              </a:rPr>
              <a:t>position</a:t>
            </a:r>
            <a:r>
              <a:rPr lang="en-US" sz="2000" dirty="0">
                <a:cs typeface="Times New Roman" pitchFamily="18" charset="0"/>
              </a:rPr>
              <a:t> the </a:t>
            </a:r>
            <a:r>
              <a:rPr lang="en-US" sz="2000" b="1" dirty="0">
                <a:cs typeface="Times New Roman" pitchFamily="18" charset="0"/>
              </a:rPr>
              <a:t>image</a:t>
            </a:r>
            <a:r>
              <a:rPr lang="en-US" sz="2000" dirty="0">
                <a:cs typeface="Times New Roman" pitchFamily="18" charset="0"/>
              </a:rPr>
              <a:t> on the page </a:t>
            </a:r>
            <a:r>
              <a:rPr lang="en-US" sz="2000" b="1" dirty="0">
                <a:solidFill>
                  <a:srgbClr val="00CC00"/>
                </a:solidFill>
                <a:cs typeface="Times New Roman" pitchFamily="18" charset="0"/>
              </a:rPr>
              <a:t>relative</a:t>
            </a:r>
            <a:r>
              <a:rPr lang="en-US" sz="2000" dirty="0">
                <a:solidFill>
                  <a:srgbClr val="00CC00"/>
                </a:solidFill>
                <a:cs typeface="Times New Roman" pitchFamily="18" charset="0"/>
              </a:rPr>
              <a:t> </a:t>
            </a:r>
            <a:r>
              <a:rPr lang="en-US" sz="2000" dirty="0">
                <a:cs typeface="Times New Roman" pitchFamily="18" charset="0"/>
              </a:rPr>
              <a:t>to </a:t>
            </a:r>
            <a:r>
              <a:rPr lang="en-US" sz="2000" b="1" dirty="0">
                <a:cs typeface="Times New Roman" pitchFamily="18" charset="0"/>
              </a:rPr>
              <a:t>text</a:t>
            </a:r>
            <a:endParaRPr lang="en-US" sz="2400" b="1" dirty="0">
              <a:cs typeface="Times New Roman" pitchFamily="18" charset="0"/>
            </a:endParaRPr>
          </a:p>
          <a:p>
            <a:pPr lvl="1">
              <a:lnSpc>
                <a:spcPct val="80000"/>
              </a:lnSpc>
              <a:defRPr/>
            </a:pPr>
            <a:r>
              <a:rPr lang="en-US" sz="2600" b="1" dirty="0" err="1">
                <a:solidFill>
                  <a:schemeClr val="bg2"/>
                </a:solidFill>
                <a:cs typeface="Times New Roman" pitchFamily="18" charset="0"/>
              </a:rPr>
              <a:t>vspace</a:t>
            </a:r>
            <a:r>
              <a:rPr lang="en-US" sz="2000" dirty="0">
                <a:solidFill>
                  <a:schemeClr val="bg2"/>
                </a:solidFill>
                <a:cs typeface="Times New Roman" pitchFamily="18" charset="0"/>
              </a:rPr>
              <a:t> </a:t>
            </a:r>
            <a:r>
              <a:rPr lang="en-US" sz="2000" dirty="0">
                <a:cs typeface="Times New Roman" pitchFamily="18" charset="0"/>
              </a:rPr>
              <a:t>Attribute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800" b="1" dirty="0"/>
              <a:t>adds</a:t>
            </a:r>
            <a:r>
              <a:rPr lang="en-US" sz="1800" dirty="0"/>
              <a:t> </a:t>
            </a:r>
            <a:r>
              <a:rPr lang="en-US" sz="1800" b="1" dirty="0"/>
              <a:t>v</a:t>
            </a:r>
            <a:r>
              <a:rPr lang="en-US" sz="1800" dirty="0"/>
              <a:t>ertical </a:t>
            </a:r>
            <a:r>
              <a:rPr lang="en-US" sz="1800" b="1" dirty="0"/>
              <a:t>space</a:t>
            </a:r>
            <a:r>
              <a:rPr lang="en-US" sz="1800" dirty="0"/>
              <a:t> to image (</a:t>
            </a:r>
            <a:r>
              <a:rPr lang="en-US" sz="1800" b="1" dirty="0">
                <a:solidFill>
                  <a:srgbClr val="00CC00"/>
                </a:solidFill>
              </a:rPr>
              <a:t>above</a:t>
            </a:r>
            <a:r>
              <a:rPr lang="en-US" sz="1800" dirty="0">
                <a:solidFill>
                  <a:srgbClr val="00CC00"/>
                </a:solidFill>
              </a:rPr>
              <a:t> </a:t>
            </a:r>
            <a:r>
              <a:rPr lang="en-US" sz="1800" dirty="0"/>
              <a:t>and </a:t>
            </a:r>
            <a:r>
              <a:rPr lang="en-US" sz="1800" b="1" dirty="0">
                <a:solidFill>
                  <a:srgbClr val="00CC00"/>
                </a:solidFill>
              </a:rPr>
              <a:t>below</a:t>
            </a:r>
            <a:r>
              <a:rPr lang="en-US" sz="1800" dirty="0"/>
              <a:t>)</a:t>
            </a:r>
            <a:endParaRPr lang="en-US" sz="1800" dirty="0">
              <a:cs typeface="Times New Roman" pitchFamily="18" charset="0"/>
            </a:endParaRPr>
          </a:p>
          <a:p>
            <a:pPr lvl="1">
              <a:lnSpc>
                <a:spcPct val="80000"/>
              </a:lnSpc>
              <a:defRPr/>
            </a:pPr>
            <a:endParaRPr lang="en-US" sz="2000" dirty="0">
              <a:cs typeface="Times New Roman" pitchFamily="18" charset="0"/>
            </a:endParaRPr>
          </a:p>
        </p:txBody>
      </p:sp>
      <p:sp>
        <p:nvSpPr>
          <p:cNvPr id="75781" name="Rectangle 4"/>
          <p:cNvSpPr>
            <a:spLocks noChangeArrowheads="1"/>
          </p:cNvSpPr>
          <p:nvPr/>
        </p:nvSpPr>
        <p:spPr bwMode="auto">
          <a:xfrm>
            <a:off x="3776663" y="2209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200">
              <a:solidFill>
                <a:srgbClr val="008000"/>
              </a:solidFill>
              <a:latin typeface="Courier New" panose="02070309020205020404" pitchFamily="49" charset="0"/>
            </a:endParaRPr>
          </a:p>
        </p:txBody>
      </p:sp>
      <p:sp>
        <p:nvSpPr>
          <p:cNvPr id="75782" name="Rectangle 5"/>
          <p:cNvSpPr>
            <a:spLocks noChangeArrowheads="1"/>
          </p:cNvSpPr>
          <p:nvPr/>
        </p:nvSpPr>
        <p:spPr bwMode="auto">
          <a:xfrm>
            <a:off x="3205163" y="15573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200">
              <a:solidFill>
                <a:srgbClr val="008000"/>
              </a:solidFill>
              <a:latin typeface="Courier New" panose="02070309020205020404" pitchFamily="49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146" name="Ink 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61950" y="793750"/>
              <a:ext cx="4090988" cy="3325813"/>
            </p14:xfrm>
          </p:contentPart>
        </mc:Choice>
        <mc:Fallback xmlns="">
          <p:pic>
            <p:nvPicPr>
              <p:cNvPr id="6146" name="Ink 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6190" y="780069"/>
                <a:ext cx="4105028" cy="33546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147" name="Ink 1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47713" y="3243263"/>
              <a:ext cx="1138237" cy="1374775"/>
            </p14:xfrm>
          </p:contentPart>
        </mc:Choice>
        <mc:Fallback xmlns="">
          <p:pic>
            <p:nvPicPr>
              <p:cNvPr id="6147" name="Ink 1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4394" y="3231020"/>
                <a:ext cx="1160915" cy="13985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148" name="Ink 1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068638" y="5414963"/>
              <a:ext cx="1095375" cy="342900"/>
            </p14:xfrm>
          </p:contentPart>
        </mc:Choice>
        <mc:Fallback xmlns="">
          <p:pic>
            <p:nvPicPr>
              <p:cNvPr id="6148" name="Ink 1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054599" y="5398394"/>
                <a:ext cx="1125612" cy="3756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149" name="Ink 1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268413" y="3700463"/>
              <a:ext cx="77787" cy="860425"/>
            </p14:xfrm>
          </p:contentPart>
        </mc:Choice>
        <mc:Fallback xmlns="">
          <p:pic>
            <p:nvPicPr>
              <p:cNvPr id="6149" name="Ink 1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255088" y="3695423"/>
                <a:ext cx="98314" cy="8787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6150" name="Ink 1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50813" y="4083050"/>
              <a:ext cx="2384425" cy="2039938"/>
            </p14:xfrm>
          </p:contentPart>
        </mc:Choice>
        <mc:Fallback xmlns="">
          <p:pic>
            <p:nvPicPr>
              <p:cNvPr id="6150" name="Ink 1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41092" y="4067209"/>
                <a:ext cx="2409267" cy="20604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6151" name="Ink 1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8263" y="5705475"/>
              <a:ext cx="2503487" cy="1141413"/>
            </p14:xfrm>
          </p:contentPart>
        </mc:Choice>
        <mc:Fallback xmlns="">
          <p:pic>
            <p:nvPicPr>
              <p:cNvPr id="6151" name="Ink 1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5663" y="5689997"/>
                <a:ext cx="2531208" cy="11709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6152" name="Ink 2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133475" y="5551488"/>
              <a:ext cx="244475" cy="25400"/>
            </p14:xfrm>
          </p:contentPart>
        </mc:Choice>
        <mc:Fallback xmlns="">
          <p:pic>
            <p:nvPicPr>
              <p:cNvPr id="6152" name="Ink 2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23394" y="5540040"/>
                <a:ext cx="262478" cy="475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Ink 1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-76200" y="3276600"/>
              <a:ext cx="1138237" cy="1374775"/>
            </p14:xfrm>
          </p:contentPart>
        </mc:Choice>
        <mc:Fallback xmlns="">
          <p:pic>
            <p:nvPicPr>
              <p:cNvPr id="17" name="Ink 1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-89519" y="3264361"/>
                <a:ext cx="1160915" cy="13985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8" name="Ink 1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44500" y="3733800"/>
              <a:ext cx="77787" cy="860425"/>
            </p14:xfrm>
          </p:contentPart>
        </mc:Choice>
        <mc:Fallback xmlns="">
          <p:pic>
            <p:nvPicPr>
              <p:cNvPr id="18" name="Ink 1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31175" y="3728760"/>
                <a:ext cx="98314" cy="8787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E9942EC-5C4B-486B-A59A-45FDC5ADA853}"/>
                  </a:ext>
                </a:extLst>
              </p14:cNvPr>
              <p14:cNvContentPartPr/>
              <p14:nvPr/>
            </p14:nvContentPartPr>
            <p14:xfrm>
              <a:off x="1469547" y="6409796"/>
              <a:ext cx="2446200" cy="846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E9942EC-5C4B-486B-A59A-45FDC5ADA853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460907" y="6401156"/>
                <a:ext cx="2463840" cy="10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A58EE81-39F4-479C-9FE5-1272FE594B54}"/>
                  </a:ext>
                </a:extLst>
              </p14:cNvPr>
              <p14:cNvContentPartPr/>
              <p14:nvPr/>
            </p14:nvContentPartPr>
            <p14:xfrm>
              <a:off x="663507" y="4822196"/>
              <a:ext cx="3321720" cy="892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A58EE81-39F4-479C-9FE5-1272FE594B54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54507" y="4813521"/>
                <a:ext cx="3339360" cy="1069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0C63257-2DB7-4E03-9ACF-76C44CAB8DF5}"/>
                  </a:ext>
                </a:extLst>
              </p14:cNvPr>
              <p14:cNvContentPartPr/>
              <p14:nvPr/>
            </p14:nvContentPartPr>
            <p14:xfrm>
              <a:off x="2541139" y="3425486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0C63257-2DB7-4E03-9ACF-76C44CAB8DF5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532499" y="341684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39EB5FE-0A6D-4015-AA93-0ECBF4A7294A}"/>
                  </a:ext>
                </a:extLst>
              </p14:cNvPr>
              <p14:cNvContentPartPr/>
              <p14:nvPr/>
            </p14:nvContentPartPr>
            <p14:xfrm>
              <a:off x="2112019" y="2831846"/>
              <a:ext cx="674640" cy="615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39EB5FE-0A6D-4015-AA93-0ECBF4A7294A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103019" y="2822898"/>
                <a:ext cx="692280" cy="790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02F7AEB-D5BE-4D9B-8A74-1C07F94A7B9C}"/>
                  </a:ext>
                </a:extLst>
              </p14:cNvPr>
              <p14:cNvContentPartPr/>
              <p14:nvPr/>
            </p14:nvContentPartPr>
            <p14:xfrm>
              <a:off x="3996619" y="4313966"/>
              <a:ext cx="527040" cy="648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02F7AEB-D5BE-4D9B-8A74-1C07F94A7B9C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987619" y="4305326"/>
                <a:ext cx="544680" cy="8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049D36A-32D3-47EB-A1A0-51BE9C25C064}"/>
                  </a:ext>
                </a:extLst>
              </p14:cNvPr>
              <p14:cNvContentPartPr/>
              <p14:nvPr/>
            </p14:nvContentPartPr>
            <p14:xfrm>
              <a:off x="3716179" y="4146566"/>
              <a:ext cx="954360" cy="1332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049D36A-32D3-47EB-A1A0-51BE9C25C064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707539" y="4137926"/>
                <a:ext cx="972000" cy="15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36E73B8-AD8A-41AC-83B7-27F5127078BC}"/>
                  </a:ext>
                </a:extLst>
              </p14:cNvPr>
              <p14:cNvContentPartPr/>
              <p14:nvPr/>
            </p14:nvContentPartPr>
            <p14:xfrm>
              <a:off x="3421339" y="4434926"/>
              <a:ext cx="1044360" cy="1587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36E73B8-AD8A-41AC-83B7-27F5127078BC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412342" y="4426266"/>
                <a:ext cx="1061994" cy="17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897C168-FC05-4C9C-A503-308937F52145}"/>
                  </a:ext>
                </a:extLst>
              </p14:cNvPr>
              <p14:cNvContentPartPr/>
              <p14:nvPr/>
            </p14:nvContentPartPr>
            <p14:xfrm>
              <a:off x="3631219" y="5795006"/>
              <a:ext cx="223560" cy="1810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897C168-FC05-4C9C-A503-308937F52145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622219" y="5786366"/>
                <a:ext cx="24120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1B4FAF0-5F01-45CA-B3C6-3EB2DFA03A0E}"/>
                  </a:ext>
                </a:extLst>
              </p14:cNvPr>
              <p14:cNvContentPartPr/>
              <p14:nvPr/>
            </p14:nvContentPartPr>
            <p14:xfrm>
              <a:off x="2554099" y="5988326"/>
              <a:ext cx="675360" cy="2322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1B4FAF0-5F01-45CA-B3C6-3EB2DFA03A0E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545099" y="5979686"/>
                <a:ext cx="693000" cy="2498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8D0BBEDB-9218-4DFB-965F-78186EBD86D9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17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06" b="57224"/>
          <a:stretch>
            <a:fillRect/>
          </a:stretch>
        </p:blipFill>
        <p:spPr bwMode="auto">
          <a:xfrm>
            <a:off x="-838200" y="2667000"/>
            <a:ext cx="3595688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7755742"/>
              </p:ext>
            </p:extLst>
          </p:nvPr>
        </p:nvGraphicFramePr>
        <p:xfrm>
          <a:off x="2895600" y="4038600"/>
          <a:ext cx="50292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1346877977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190386703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START-UP</a:t>
                      </a:r>
                      <a:r>
                        <a:rPr lang="en-US" sz="1600" b="0" baseline="0" dirty="0">
                          <a:solidFill>
                            <a:schemeClr val="bg1"/>
                          </a:solidFill>
                          <a:latin typeface="+mj-lt"/>
                        </a:rPr>
                        <a:t> File</a:t>
                      </a:r>
                      <a:endParaRPr lang="en-US" sz="16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chapter4/starter1.html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629322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SAVE SOLUTION AS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hr.html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1458743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2782888" y="2667000"/>
            <a:ext cx="5522912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spcAft>
                <a:spcPts val="1200"/>
              </a:spcAft>
              <a:defRPr/>
            </a:pPr>
            <a:r>
              <a:rPr lang="en-US" sz="1400" dirty="0">
                <a:latin typeface="+mj-lt"/>
              </a:rPr>
              <a:t>Hands-On Practice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chemeClr val="bg1"/>
                </a:solidFill>
                <a:latin typeface="+mj-lt"/>
              </a:rPr>
              <a:t>HOP 4.1</a:t>
            </a:r>
          </a:p>
          <a:p>
            <a:pPr eaLnBrk="1" hangingPunct="1">
              <a:defRPr/>
            </a:pPr>
            <a:r>
              <a:rPr lang="en-US" sz="2000" b="0" dirty="0">
                <a:solidFill>
                  <a:schemeClr val="bg1"/>
                </a:solidFill>
                <a:latin typeface="+mj-lt"/>
              </a:rPr>
              <a:t>Follow the directions in your book for the HOP. </a:t>
            </a:r>
            <a:endParaRPr lang="en-US" sz="1600" b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185" name="Picture 2" descr="Image result for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6369050"/>
            <a:ext cx="398463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8960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7239000" y="-10668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F0646319-9760-420E-BC96-37A7F686FE41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40</a:t>
            </a:fld>
            <a:endParaRPr lang="en-US" altLang="en-US" sz="1400"/>
          </a:p>
        </p:txBody>
      </p:sp>
      <p:sp>
        <p:nvSpPr>
          <p:cNvPr id="77827" name="Shape 6"/>
          <p:cNvSpPr txBox="1">
            <a:spLocks noGrp="1"/>
          </p:cNvSpPr>
          <p:nvPr/>
        </p:nvSpPr>
        <p:spPr bwMode="auto">
          <a:xfrm>
            <a:off x="6553200" y="5176838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B436EB87-4D15-4D18-A32F-307DED4A66D6}" type="slidenum">
              <a:rPr lang="en-US" altLang="en-US" sz="1200" b="0">
                <a:latin typeface="Garamond" panose="02020404030301010803" pitchFamily="18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40</a:t>
            </a:fld>
            <a:endParaRPr lang="en-US" altLang="en-US" sz="1200" b="0">
              <a:latin typeface="Garamond" panose="02020404030301010803" pitchFamily="18" charset="0"/>
            </a:endParaRPr>
          </a:p>
        </p:txBody>
      </p:sp>
      <p:sp>
        <p:nvSpPr>
          <p:cNvPr id="77828" name="Shape 7"/>
          <p:cNvSpPr txBox="1">
            <a:spLocks noGrp="1"/>
          </p:cNvSpPr>
          <p:nvPr/>
        </p:nvSpPr>
        <p:spPr bwMode="auto">
          <a:xfrm>
            <a:off x="2209800" y="6248400"/>
            <a:ext cx="419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b="0">
                <a:latin typeface="Arial" panose="020B0604020202020204" pitchFamily="34" charset="0"/>
              </a:rPr>
              <a:t>Copyright (c) 2006 Prentice-Hall. All rights reserved.</a:t>
            </a:r>
          </a:p>
        </p:txBody>
      </p:sp>
      <p:pic>
        <p:nvPicPr>
          <p:cNvPr id="77829" name="Rectangle 2437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85800"/>
            <a:ext cx="5264150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0" name="Shape 243714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t"/>
          <a:lstStyle/>
          <a:p>
            <a:r>
              <a:rPr lang="en-US" altLang="en-US"/>
              <a:t>Effect of Vertical and Horizontal Spacing</a:t>
            </a:r>
          </a:p>
        </p:txBody>
      </p:sp>
      <p:sp>
        <p:nvSpPr>
          <p:cNvPr id="243716" name="Line Callout 1 (No Border) 243715"/>
          <p:cNvSpPr>
            <a:spLocks/>
          </p:cNvSpPr>
          <p:nvPr/>
        </p:nvSpPr>
        <p:spPr bwMode="auto">
          <a:xfrm>
            <a:off x="228600" y="1752600"/>
            <a:ext cx="3048000" cy="1447800"/>
          </a:xfrm>
          <a:prstGeom prst="callout1">
            <a:avLst>
              <a:gd name="adj1" fmla="val 7894"/>
              <a:gd name="adj2" fmla="val 102500"/>
              <a:gd name="adj3" fmla="val 65898"/>
              <a:gd name="adj4" fmla="val 116148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0" dirty="0">
                <a:solidFill>
                  <a:schemeClr val="tx2"/>
                </a:solidFill>
                <a:latin typeface="Arial" panose="020B0604020202020204" pitchFamily="34" charset="0"/>
              </a:rPr>
              <a:t>&lt;</a:t>
            </a:r>
            <a:r>
              <a:rPr lang="en-US" altLang="en-US" sz="1800" b="0" dirty="0" err="1">
                <a:solidFill>
                  <a:schemeClr val="tx2"/>
                </a:solidFill>
                <a:latin typeface="Arial" panose="020B0604020202020204" pitchFamily="34" charset="0"/>
              </a:rPr>
              <a:t>img</a:t>
            </a:r>
            <a:r>
              <a:rPr lang="en-US" altLang="en-US" sz="1800" b="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800" b="0" dirty="0" err="1">
                <a:solidFill>
                  <a:schemeClr val="tx2"/>
                </a:solidFill>
                <a:latin typeface="Arial" panose="020B0604020202020204" pitchFamily="34" charset="0"/>
              </a:rPr>
              <a:t>src</a:t>
            </a:r>
            <a:r>
              <a:rPr lang="en-US" altLang="en-US" sz="1800" b="0" dirty="0">
                <a:solidFill>
                  <a:schemeClr val="tx2"/>
                </a:solidFill>
                <a:latin typeface="Arial" panose="020B0604020202020204" pitchFamily="34" charset="0"/>
              </a:rPr>
              <a:t>="book2.jpg" </a:t>
            </a:r>
            <a:r>
              <a:rPr lang="en-US" altLang="en-US" sz="1800" dirty="0">
                <a:solidFill>
                  <a:srgbClr val="FF0000"/>
                </a:solidFill>
                <a:latin typeface="Arial" panose="020B0604020202020204" pitchFamily="34" charset="0"/>
              </a:rPr>
              <a:t>align="left" </a:t>
            </a:r>
            <a:r>
              <a:rPr lang="en-US" altLang="en-US" sz="1800" b="0" dirty="0">
                <a:solidFill>
                  <a:schemeClr val="tx2"/>
                </a:solidFill>
                <a:latin typeface="Arial" panose="020B0604020202020204" pitchFamily="34" charset="0"/>
              </a:rPr>
              <a:t>alt="Weight Loss Secrets" width="150" height="223" </a:t>
            </a:r>
            <a:r>
              <a:rPr lang="en-US" altLang="en-US" sz="1800" dirty="0" err="1">
                <a:solidFill>
                  <a:srgbClr val="FF0000"/>
                </a:solidFill>
                <a:latin typeface="Arial" panose="020B0604020202020204" pitchFamily="34" charset="0"/>
              </a:rPr>
              <a:t>vspace</a:t>
            </a:r>
            <a:r>
              <a:rPr lang="en-US" altLang="en-US" sz="1800" dirty="0">
                <a:solidFill>
                  <a:srgbClr val="FF0000"/>
                </a:solidFill>
                <a:latin typeface="Arial" panose="020B0604020202020204" pitchFamily="34" charset="0"/>
              </a:rPr>
              <a:t>="20"  </a:t>
            </a:r>
            <a:r>
              <a:rPr lang="en-US" altLang="en-US" sz="1800" dirty="0" err="1">
                <a:solidFill>
                  <a:srgbClr val="FF0000"/>
                </a:solidFill>
                <a:latin typeface="Arial" panose="020B0604020202020204" pitchFamily="34" charset="0"/>
              </a:rPr>
              <a:t>hspace</a:t>
            </a:r>
            <a:r>
              <a:rPr lang="en-US" altLang="en-US" sz="1800" b="0" dirty="0">
                <a:solidFill>
                  <a:srgbClr val="FF0000"/>
                </a:solidFill>
                <a:latin typeface="Arial" panose="020B0604020202020204" pitchFamily="34" charset="0"/>
              </a:rPr>
              <a:t>="50" </a:t>
            </a:r>
            <a:r>
              <a:rPr lang="en-US" altLang="en-US" sz="1800" b="0" dirty="0">
                <a:solidFill>
                  <a:schemeClr val="tx2"/>
                </a:solidFill>
                <a:latin typeface="Arial" panose="020B0604020202020204" pitchFamily="34" charset="0"/>
              </a:rPr>
              <a:t>/&gt; </a:t>
            </a:r>
          </a:p>
        </p:txBody>
      </p:sp>
      <p:sp>
        <p:nvSpPr>
          <p:cNvPr id="243717" name="Line Callout 1 (No Border) 243716"/>
          <p:cNvSpPr>
            <a:spLocks/>
          </p:cNvSpPr>
          <p:nvPr/>
        </p:nvSpPr>
        <p:spPr bwMode="auto">
          <a:xfrm>
            <a:off x="5791200" y="3048000"/>
            <a:ext cx="2895600" cy="609600"/>
          </a:xfrm>
          <a:prstGeom prst="callout1">
            <a:avLst>
              <a:gd name="adj1" fmla="val 18750"/>
              <a:gd name="adj2" fmla="val -2630"/>
              <a:gd name="adj3" fmla="val 37500"/>
              <a:gd name="adj4" fmla="val -103069"/>
            </a:avLst>
          </a:prstGeom>
          <a:solidFill>
            <a:schemeClr val="accent1"/>
          </a:solidFill>
          <a:ln w="28575" algn="ctr">
            <a:solidFill>
              <a:schemeClr val="accent1"/>
            </a:solidFill>
            <a:miter lim="800000"/>
            <a:headEnd/>
            <a:tailEnd/>
          </a:ln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chemeClr val="bg2"/>
                </a:solidFill>
                <a:latin typeface="Arial" panose="020B0604020202020204" pitchFamily="34" charset="0"/>
              </a:rPr>
              <a:t>20 pixels </a:t>
            </a:r>
            <a:r>
              <a:rPr lang="en-US" altLang="en-US" sz="1800" b="0" dirty="0">
                <a:solidFill>
                  <a:schemeClr val="tx2"/>
                </a:solidFill>
                <a:latin typeface="Arial" panose="020B0604020202020204" pitchFamily="34" charset="0"/>
              </a:rPr>
              <a:t>of </a:t>
            </a:r>
            <a:r>
              <a:rPr lang="en-US" altLang="en-US" sz="1800" dirty="0">
                <a:solidFill>
                  <a:schemeClr val="tx2"/>
                </a:solidFill>
                <a:latin typeface="Arial" panose="020B0604020202020204" pitchFamily="34" charset="0"/>
              </a:rPr>
              <a:t>vertical space above</a:t>
            </a:r>
            <a:r>
              <a:rPr lang="en-US" altLang="en-US" sz="1800" b="0" dirty="0">
                <a:solidFill>
                  <a:schemeClr val="tx2"/>
                </a:solidFill>
                <a:latin typeface="Arial" panose="020B0604020202020204" pitchFamily="34" charset="0"/>
              </a:rPr>
              <a:t> the image</a:t>
            </a:r>
          </a:p>
        </p:txBody>
      </p:sp>
      <p:sp>
        <p:nvSpPr>
          <p:cNvPr id="243718" name="Line Callout 1 (No Border) 243717"/>
          <p:cNvSpPr>
            <a:spLocks/>
          </p:cNvSpPr>
          <p:nvPr/>
        </p:nvSpPr>
        <p:spPr bwMode="auto">
          <a:xfrm>
            <a:off x="5943600" y="4343400"/>
            <a:ext cx="2895600" cy="914400"/>
          </a:xfrm>
          <a:prstGeom prst="callout1">
            <a:avLst>
              <a:gd name="adj1" fmla="val 12500"/>
              <a:gd name="adj2" fmla="val -2630"/>
              <a:gd name="adj3" fmla="val -76389"/>
              <a:gd name="adj4" fmla="val -84870"/>
            </a:avLst>
          </a:prstGeom>
          <a:solidFill>
            <a:schemeClr val="accent1"/>
          </a:solidFill>
          <a:ln w="28575" algn="ctr">
            <a:solidFill>
              <a:schemeClr val="accent1"/>
            </a:solidFill>
            <a:miter lim="800000"/>
            <a:headEnd/>
            <a:tailEnd/>
          </a:ln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chemeClr val="bg2"/>
                </a:solidFill>
                <a:latin typeface="Arial" panose="020B0604020202020204" pitchFamily="34" charset="0"/>
              </a:rPr>
              <a:t>50 pixels </a:t>
            </a:r>
            <a:r>
              <a:rPr lang="en-US" altLang="en-US" sz="1800" b="0" dirty="0">
                <a:solidFill>
                  <a:schemeClr val="tx2"/>
                </a:solidFill>
                <a:latin typeface="Arial" panose="020B0604020202020204" pitchFamily="34" charset="0"/>
              </a:rPr>
              <a:t>of </a:t>
            </a:r>
            <a:r>
              <a:rPr lang="en-US" altLang="en-US" sz="1800" dirty="0">
                <a:solidFill>
                  <a:schemeClr val="tx2"/>
                </a:solidFill>
                <a:latin typeface="Arial" panose="020B0604020202020204" pitchFamily="34" charset="0"/>
              </a:rPr>
              <a:t>horizontal space</a:t>
            </a:r>
            <a:r>
              <a:rPr lang="en-US" altLang="en-US" sz="1800" b="0" dirty="0">
                <a:solidFill>
                  <a:schemeClr val="tx2"/>
                </a:solidFill>
                <a:latin typeface="Arial" panose="020B0604020202020204" pitchFamily="34" charset="0"/>
              </a:rPr>
              <a:t> to the </a:t>
            </a:r>
            <a:r>
              <a:rPr lang="en-US" altLang="en-US" sz="1800" dirty="0">
                <a:solidFill>
                  <a:schemeClr val="tx2"/>
                </a:solidFill>
                <a:latin typeface="Arial" panose="020B0604020202020204" pitchFamily="34" charset="0"/>
              </a:rPr>
              <a:t>left</a:t>
            </a:r>
            <a:r>
              <a:rPr lang="en-US" altLang="en-US" sz="1800" b="0" dirty="0">
                <a:solidFill>
                  <a:schemeClr val="tx2"/>
                </a:solidFill>
                <a:latin typeface="Arial" panose="020B0604020202020204" pitchFamily="34" charset="0"/>
              </a:rPr>
              <a:t> and </a:t>
            </a:r>
            <a:r>
              <a:rPr lang="en-US" altLang="en-US" sz="1800" dirty="0">
                <a:solidFill>
                  <a:schemeClr val="tx2"/>
                </a:solidFill>
                <a:latin typeface="Arial" panose="020B0604020202020204" pitchFamily="34" charset="0"/>
              </a:rPr>
              <a:t>right</a:t>
            </a:r>
            <a:r>
              <a:rPr lang="en-US" altLang="en-US" sz="1800" b="0" dirty="0">
                <a:solidFill>
                  <a:schemeClr val="tx2"/>
                </a:solidFill>
                <a:latin typeface="Arial" panose="020B0604020202020204" pitchFamily="34" charset="0"/>
              </a:rPr>
              <a:t> of the image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8975" y="5621337"/>
            <a:ext cx="7848600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000" b="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Note: A  more </a:t>
            </a:r>
            <a:r>
              <a:rPr lang="en-US" sz="2000" dirty="0">
                <a:solidFill>
                  <a:srgbClr val="00CC00"/>
                </a:solidFill>
                <a:latin typeface="+mn-lt"/>
                <a:cs typeface="Times New Roman" pitchFamily="18" charset="0"/>
              </a:rPr>
              <a:t>modern</a:t>
            </a:r>
            <a:r>
              <a:rPr lang="en-US" sz="2000" b="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 approach  is to use the </a:t>
            </a:r>
            <a:r>
              <a:rPr lang="en-US" sz="2000" dirty="0">
                <a:solidFill>
                  <a:schemeClr val="bg2"/>
                </a:solidFill>
                <a:latin typeface="+mn-lt"/>
                <a:cs typeface="Times New Roman" pitchFamily="18" charset="0"/>
              </a:rPr>
              <a:t>CSS</a:t>
            </a:r>
            <a:r>
              <a:rPr lang="en-US" sz="2000" b="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000" dirty="0">
                <a:solidFill>
                  <a:schemeClr val="bg2"/>
                </a:solidFill>
                <a:latin typeface="+mn-lt"/>
                <a:cs typeface="Times New Roman" pitchFamily="18" charset="0"/>
              </a:rPr>
              <a:t>padding</a:t>
            </a:r>
            <a:r>
              <a:rPr lang="en-US" sz="2000" b="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 property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2080617" y="3224425"/>
              <a:ext cx="598781" cy="3200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70175" y="3213985"/>
                <a:ext cx="619304" cy="3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Ink 12"/>
              <p14:cNvContentPartPr/>
              <p14:nvPr/>
            </p14:nvContentPartPr>
            <p14:xfrm>
              <a:off x="2138937" y="3248545"/>
              <a:ext cx="1543061" cy="32904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28496" y="3238105"/>
                <a:ext cx="1563582" cy="34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43720" name="Ink 243719"/>
              <p14:cNvContentPartPr/>
              <p14:nvPr/>
            </p14:nvContentPartPr>
            <p14:xfrm>
              <a:off x="2843817" y="4768294"/>
              <a:ext cx="274320" cy="349200"/>
            </p14:xfrm>
          </p:contentPart>
        </mc:Choice>
        <mc:Fallback xmlns="">
          <p:pic>
            <p:nvPicPr>
              <p:cNvPr id="243720" name="Ink 243719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33377" y="4757854"/>
                <a:ext cx="294840" cy="3697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3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3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37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37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3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3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716" grpId="0" animBg="1"/>
      <p:bldP spid="243717" grpId="0" animBg="1"/>
      <p:bldP spid="24371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A315FC6D-3069-4F55-AA62-A7635C968897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41</a:t>
            </a:fld>
            <a:endParaRPr lang="en-US" altLang="en-US" sz="1400"/>
          </a:p>
        </p:txBody>
      </p:sp>
      <p:sp>
        <p:nvSpPr>
          <p:cNvPr id="79875" name="Shape 4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194C1ADC-BB2C-4C0B-8B9A-44C9859AE2F9}" type="slidenum">
              <a:rPr lang="en-US" altLang="en-US" sz="1200" b="0">
                <a:latin typeface="Garamond" panose="02020404030301010803" pitchFamily="18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41</a:t>
            </a:fld>
            <a:endParaRPr lang="en-US" altLang="en-US" sz="1200" b="0">
              <a:latin typeface="Garamond" panose="02020404030301010803" pitchFamily="18" charset="0"/>
            </a:endParaRPr>
          </a:p>
        </p:txBody>
      </p:sp>
      <p:sp>
        <p:nvSpPr>
          <p:cNvPr id="79876" name="Shape 5"/>
          <p:cNvSpPr txBox="1">
            <a:spLocks noGrp="1"/>
          </p:cNvSpPr>
          <p:nvPr/>
        </p:nvSpPr>
        <p:spPr bwMode="auto">
          <a:xfrm>
            <a:off x="2209800" y="6248400"/>
            <a:ext cx="419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b="0">
                <a:latin typeface="Arial" panose="020B0604020202020204" pitchFamily="34" charset="0"/>
              </a:rPr>
              <a:t>Copyright (c) 2006 Prentice-Hall. All rights reserved.</a:t>
            </a:r>
          </a:p>
        </p:txBody>
      </p:sp>
      <p:sp>
        <p:nvSpPr>
          <p:cNvPr id="79877" name="Shape 238593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t"/>
          <a:lstStyle/>
          <a:p>
            <a:r>
              <a:rPr lang="en-US" altLang="en-US"/>
              <a:t>6. Scaling Images</a:t>
            </a:r>
          </a:p>
        </p:txBody>
      </p:sp>
      <p:sp>
        <p:nvSpPr>
          <p:cNvPr id="79878" name="Shape 238594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 altLang="en-US"/>
          </a:p>
          <a:p>
            <a:endParaRPr lang="en-US" altLang="en-US"/>
          </a:p>
        </p:txBody>
      </p:sp>
      <p:sp>
        <p:nvSpPr>
          <p:cNvPr id="50183" name="Rectangle 238595"/>
          <p:cNvSpPr>
            <a:spLocks noChangeArrowheads="1"/>
          </p:cNvSpPr>
          <p:nvPr/>
        </p:nvSpPr>
        <p:spPr bwMode="auto">
          <a:xfrm>
            <a:off x="457200" y="914400"/>
            <a:ext cx="8382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Ø"/>
              <a:defRPr/>
            </a:pPr>
            <a:r>
              <a:rPr lang="en-US" sz="3000" dirty="0">
                <a:solidFill>
                  <a:srgbClr val="FF0000"/>
                </a:solidFill>
                <a:latin typeface="+mn-lt"/>
              </a:rPr>
              <a:t>Resolution</a:t>
            </a:r>
            <a:r>
              <a:rPr lang="en-US" sz="3000" b="0" dirty="0">
                <a:solidFill>
                  <a:schemeClr val="tx1"/>
                </a:solidFill>
                <a:latin typeface="+mn-lt"/>
              </a:rPr>
              <a:t> – </a:t>
            </a:r>
            <a:r>
              <a:rPr lang="en-US" sz="3000" dirty="0">
                <a:solidFill>
                  <a:schemeClr val="tx1"/>
                </a:solidFill>
                <a:latin typeface="+mn-lt"/>
              </a:rPr>
              <a:t>clarity</a:t>
            </a:r>
            <a:r>
              <a:rPr lang="en-US" sz="3000" b="0" dirty="0">
                <a:solidFill>
                  <a:schemeClr val="tx1"/>
                </a:solidFill>
                <a:latin typeface="+mn-lt"/>
              </a:rPr>
              <a:t> and </a:t>
            </a:r>
            <a:r>
              <a:rPr lang="en-US" sz="3000" dirty="0">
                <a:solidFill>
                  <a:schemeClr val="tx1"/>
                </a:solidFill>
                <a:latin typeface="+mn-lt"/>
              </a:rPr>
              <a:t>definition</a:t>
            </a:r>
            <a:r>
              <a:rPr lang="en-US" sz="3000" b="0" dirty="0">
                <a:solidFill>
                  <a:schemeClr val="tx1"/>
                </a:solidFill>
                <a:latin typeface="+mn-lt"/>
              </a:rPr>
              <a:t> of image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Ø"/>
              <a:defRPr/>
            </a:pPr>
            <a:endParaRPr lang="en-US" sz="3000" b="0" dirty="0">
              <a:solidFill>
                <a:schemeClr val="tx1"/>
              </a:solidFill>
              <a:latin typeface="+mn-lt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Ø"/>
              <a:defRPr/>
            </a:pPr>
            <a:r>
              <a:rPr lang="en-US" sz="3000" dirty="0">
                <a:solidFill>
                  <a:srgbClr val="FF0000"/>
                </a:solidFill>
                <a:latin typeface="+mn-lt"/>
              </a:rPr>
              <a:t>Scaling</a:t>
            </a:r>
            <a:r>
              <a:rPr lang="en-US" sz="3000" b="0" dirty="0">
                <a:solidFill>
                  <a:schemeClr val="tx1"/>
                </a:solidFill>
                <a:latin typeface="+mn-lt"/>
              </a:rPr>
              <a:t> – </a:t>
            </a:r>
            <a:r>
              <a:rPr lang="en-US" sz="3000" dirty="0">
                <a:solidFill>
                  <a:schemeClr val="tx1"/>
                </a:solidFill>
                <a:latin typeface="+mn-lt"/>
              </a:rPr>
              <a:t>reducing</a:t>
            </a:r>
            <a:r>
              <a:rPr lang="en-US" sz="3000" b="0" dirty="0">
                <a:solidFill>
                  <a:schemeClr val="tx1"/>
                </a:solidFill>
                <a:latin typeface="+mn-lt"/>
              </a:rPr>
              <a:t> or </a:t>
            </a:r>
            <a:r>
              <a:rPr lang="en-US" sz="3000" dirty="0">
                <a:solidFill>
                  <a:schemeClr val="tx1"/>
                </a:solidFill>
                <a:latin typeface="+mn-lt"/>
              </a:rPr>
              <a:t>enlarging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en-US" sz="3000" b="0" dirty="0">
                <a:solidFill>
                  <a:schemeClr val="tx1"/>
                </a:solidFill>
                <a:latin typeface="+mn-lt"/>
              </a:rPr>
              <a:t>Scaling </a:t>
            </a:r>
            <a:r>
              <a:rPr lang="en-US" sz="3000" dirty="0">
                <a:solidFill>
                  <a:schemeClr val="tx1"/>
                </a:solidFill>
                <a:latin typeface="+mn-lt"/>
              </a:rPr>
              <a:t>affects image quality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Ø"/>
              <a:defRPr/>
            </a:pPr>
            <a:endParaRPr lang="en-US" sz="3000" b="0" dirty="0">
              <a:solidFill>
                <a:schemeClr val="tx1"/>
              </a:solidFill>
              <a:latin typeface="+mn-lt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Ø"/>
              <a:defRPr/>
            </a:pPr>
            <a:r>
              <a:rPr lang="en-US" sz="3000" dirty="0">
                <a:solidFill>
                  <a:srgbClr val="FF0000"/>
                </a:solidFill>
                <a:latin typeface="+mn-lt"/>
              </a:rPr>
              <a:t>Scaling up</a:t>
            </a:r>
            <a:r>
              <a:rPr lang="en-US" sz="3000" b="0" dirty="0">
                <a:solidFill>
                  <a:schemeClr val="tx1"/>
                </a:solidFill>
                <a:latin typeface="+mn-lt"/>
              </a:rPr>
              <a:t> results in </a:t>
            </a:r>
            <a:r>
              <a:rPr lang="en-US" sz="3000" dirty="0" err="1">
                <a:solidFill>
                  <a:srgbClr val="00CC00"/>
                </a:solidFill>
                <a:latin typeface="+mn-lt"/>
              </a:rPr>
              <a:t>pixel</a:t>
            </a:r>
            <a:r>
              <a:rPr lang="en-US" sz="3000" b="0" dirty="0" err="1">
                <a:solidFill>
                  <a:srgbClr val="00CC00"/>
                </a:solidFill>
                <a:latin typeface="+mn-lt"/>
              </a:rPr>
              <a:t>a</a:t>
            </a:r>
            <a:r>
              <a:rPr lang="en-US" sz="3000" dirty="0" err="1">
                <a:solidFill>
                  <a:srgbClr val="00CC00"/>
                </a:solidFill>
                <a:latin typeface="+mn-lt"/>
              </a:rPr>
              <a:t>ted</a:t>
            </a:r>
            <a:r>
              <a:rPr lang="en-US" sz="3000" b="0" dirty="0">
                <a:solidFill>
                  <a:schemeClr val="tx1"/>
                </a:solidFill>
                <a:latin typeface="+mn-lt"/>
              </a:rPr>
              <a:t> image 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en-US" sz="2600" b="0" dirty="0">
                <a:solidFill>
                  <a:schemeClr val="tx1"/>
                </a:solidFill>
                <a:latin typeface="+mn-lt"/>
              </a:rPr>
              <a:t>Can </a:t>
            </a:r>
            <a:r>
              <a:rPr lang="en-US" sz="2600" dirty="0">
                <a:solidFill>
                  <a:schemeClr val="tx1"/>
                </a:solidFill>
                <a:latin typeface="+mn-lt"/>
              </a:rPr>
              <a:t>see</a:t>
            </a:r>
            <a:r>
              <a:rPr lang="en-US" sz="26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600" dirty="0">
                <a:solidFill>
                  <a:schemeClr val="tx1"/>
                </a:solidFill>
                <a:latin typeface="+mn-lt"/>
              </a:rPr>
              <a:t>individual </a:t>
            </a:r>
            <a:r>
              <a:rPr lang="en-US" sz="2600" b="0" dirty="0">
                <a:solidFill>
                  <a:schemeClr val="tx1"/>
                </a:solidFill>
                <a:latin typeface="+mn-lt"/>
              </a:rPr>
              <a:t>pixels when image is </a:t>
            </a:r>
            <a:r>
              <a:rPr lang="en-US" sz="2600" dirty="0">
                <a:solidFill>
                  <a:schemeClr val="tx1"/>
                </a:solidFill>
                <a:latin typeface="+mn-lt"/>
              </a:rPr>
              <a:t>scaled up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  <a:defRPr/>
            </a:pPr>
            <a:endParaRPr lang="en-US" sz="2600" dirty="0">
              <a:solidFill>
                <a:schemeClr val="tx1"/>
              </a:solidFill>
              <a:latin typeface="+mn-lt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Ø"/>
              <a:defRPr/>
            </a:pPr>
            <a:r>
              <a:rPr lang="en-US" sz="3000" dirty="0">
                <a:solidFill>
                  <a:srgbClr val="FF0000"/>
                </a:solidFill>
                <a:latin typeface="+mn-lt"/>
              </a:rPr>
              <a:t>Scaling down</a:t>
            </a:r>
            <a:r>
              <a:rPr lang="en-US" sz="3000" b="0" dirty="0">
                <a:solidFill>
                  <a:schemeClr val="tx1"/>
                </a:solidFill>
                <a:latin typeface="+mn-lt"/>
              </a:rPr>
              <a:t> forces pixels </a:t>
            </a:r>
            <a:r>
              <a:rPr lang="en-US" sz="3000" dirty="0">
                <a:solidFill>
                  <a:schemeClr val="tx1"/>
                </a:solidFill>
                <a:latin typeface="+mn-lt"/>
              </a:rPr>
              <a:t>into too small space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12BDBA2C-ED1F-4B29-B7AD-898037D4CD11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42</a:t>
            </a:fld>
            <a:endParaRPr lang="en-US" altLang="en-US" sz="1400"/>
          </a:p>
        </p:txBody>
      </p:sp>
      <p:sp>
        <p:nvSpPr>
          <p:cNvPr id="81923" name="Shape 4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9E64768E-47EB-4F11-9073-A39722A366A8}" type="slidenum">
              <a:rPr lang="en-US" altLang="en-US" sz="1200" b="0">
                <a:latin typeface="Garamond" panose="02020404030301010803" pitchFamily="18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42</a:t>
            </a:fld>
            <a:endParaRPr lang="en-US" altLang="en-US" sz="1200" b="0">
              <a:latin typeface="Garamond" panose="02020404030301010803" pitchFamily="18" charset="0"/>
            </a:endParaRPr>
          </a:p>
        </p:txBody>
      </p:sp>
      <p:sp>
        <p:nvSpPr>
          <p:cNvPr id="81924" name="Shape 5"/>
          <p:cNvSpPr txBox="1">
            <a:spLocks noGrp="1"/>
          </p:cNvSpPr>
          <p:nvPr/>
        </p:nvSpPr>
        <p:spPr bwMode="auto">
          <a:xfrm>
            <a:off x="2209800" y="6248400"/>
            <a:ext cx="419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b="0">
                <a:latin typeface="Arial" panose="020B0604020202020204" pitchFamily="34" charset="0"/>
              </a:rPr>
              <a:t>Copyright (c) 2006 Prentice-Hall. All rights reserved.</a:t>
            </a:r>
          </a:p>
        </p:txBody>
      </p:sp>
      <p:sp>
        <p:nvSpPr>
          <p:cNvPr id="81925" name="Shape 239617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t"/>
          <a:lstStyle/>
          <a:p>
            <a:r>
              <a:rPr lang="en-US" altLang="en-US"/>
              <a:t>6. and 7. Using Image Sizing Attributes</a:t>
            </a:r>
          </a:p>
        </p:txBody>
      </p:sp>
      <p:sp>
        <p:nvSpPr>
          <p:cNvPr id="81926" name="Shape 239618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 altLang="en-US"/>
          </a:p>
          <a:p>
            <a:endParaRPr lang="en-US" altLang="en-US"/>
          </a:p>
        </p:txBody>
      </p:sp>
      <p:sp>
        <p:nvSpPr>
          <p:cNvPr id="51207" name="Rectangle 239619"/>
          <p:cNvSpPr>
            <a:spLocks noChangeArrowheads="1"/>
          </p:cNvSpPr>
          <p:nvPr/>
        </p:nvSpPr>
        <p:spPr bwMode="auto">
          <a:xfrm>
            <a:off x="304800" y="1066800"/>
            <a:ext cx="86868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Ø"/>
              <a:defRPr/>
            </a:pPr>
            <a:r>
              <a:rPr lang="en-US" sz="3000" b="0" dirty="0">
                <a:solidFill>
                  <a:schemeClr val="tx1"/>
                </a:solidFill>
                <a:latin typeface="+mn-lt"/>
              </a:rPr>
              <a:t>Two &lt;</a:t>
            </a:r>
            <a:r>
              <a:rPr lang="en-US" sz="3000" dirty="0" err="1">
                <a:solidFill>
                  <a:srgbClr val="FF3300"/>
                </a:solidFill>
                <a:latin typeface="+mn-lt"/>
              </a:rPr>
              <a:t>img</a:t>
            </a:r>
            <a:r>
              <a:rPr lang="en-US" sz="3000" b="0" dirty="0">
                <a:solidFill>
                  <a:schemeClr val="tx1"/>
                </a:solidFill>
                <a:latin typeface="+mn-lt"/>
              </a:rPr>
              <a:t>&gt; attributes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en-US" sz="2600" dirty="0">
                <a:solidFill>
                  <a:srgbClr val="FF3300"/>
                </a:solidFill>
                <a:latin typeface="+mn-lt"/>
              </a:rPr>
              <a:t>width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en-US" sz="2600" dirty="0">
                <a:solidFill>
                  <a:srgbClr val="FF3300"/>
                </a:solidFill>
                <a:latin typeface="+mn-lt"/>
              </a:rPr>
              <a:t>height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Ø"/>
              <a:defRPr/>
            </a:pPr>
            <a:r>
              <a:rPr lang="en-US" sz="3000" dirty="0">
                <a:solidFill>
                  <a:schemeClr val="tx1"/>
                </a:solidFill>
                <a:latin typeface="+mn-lt"/>
              </a:rPr>
              <a:t>Specify</a:t>
            </a:r>
            <a:r>
              <a:rPr lang="en-US" sz="3000" b="0" dirty="0">
                <a:solidFill>
                  <a:schemeClr val="tx1"/>
                </a:solidFill>
                <a:latin typeface="+mn-lt"/>
              </a:rPr>
              <a:t> both </a:t>
            </a:r>
            <a:r>
              <a:rPr lang="en-US" sz="3000" dirty="0">
                <a:solidFill>
                  <a:schemeClr val="tx1"/>
                </a:solidFill>
                <a:latin typeface="+mn-lt"/>
              </a:rPr>
              <a:t>pixel sizing</a:t>
            </a:r>
          </a:p>
          <a:p>
            <a:pPr marL="800100" lvl="1" indent="-342900" eaLnBrk="1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Ø"/>
              <a:defRPr/>
            </a:pPr>
            <a:r>
              <a:rPr lang="en-US" sz="3000" b="0" dirty="0">
                <a:solidFill>
                  <a:schemeClr val="tx1"/>
                </a:solidFill>
                <a:latin typeface="+mn-lt"/>
              </a:rPr>
              <a:t>+’s:  of using </a:t>
            </a:r>
            <a:r>
              <a:rPr lang="en-US" sz="3000" dirty="0">
                <a:solidFill>
                  <a:schemeClr val="bg2"/>
                </a:solidFill>
                <a:latin typeface="+mn-lt"/>
              </a:rPr>
              <a:t>width</a:t>
            </a:r>
            <a:r>
              <a:rPr lang="en-US" sz="3000" b="0" dirty="0">
                <a:solidFill>
                  <a:schemeClr val="tx1"/>
                </a:solidFill>
                <a:latin typeface="+mn-lt"/>
              </a:rPr>
              <a:t> and </a:t>
            </a:r>
            <a:r>
              <a:rPr lang="en-US" sz="3000" dirty="0">
                <a:solidFill>
                  <a:schemeClr val="bg2"/>
                </a:solidFill>
                <a:latin typeface="+mn-lt"/>
              </a:rPr>
              <a:t>height</a:t>
            </a:r>
          </a:p>
          <a:p>
            <a:pPr marL="1200150" lvl="2" indent="-285750" eaLnBrk="1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en-US" sz="3200" dirty="0">
                <a:solidFill>
                  <a:srgbClr val="00B0F0"/>
                </a:solidFill>
                <a:latin typeface="+mn-lt"/>
              </a:rPr>
              <a:t>Saves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 calculation time </a:t>
            </a:r>
            <a:r>
              <a:rPr lang="en-US" sz="2800" b="0" dirty="0">
                <a:solidFill>
                  <a:schemeClr val="tx1"/>
                </a:solidFill>
                <a:latin typeface="+mn-lt"/>
              </a:rPr>
              <a:t>for browsers to </a:t>
            </a:r>
            <a:r>
              <a:rPr lang="en-US" sz="2800" dirty="0">
                <a:solidFill>
                  <a:schemeClr val="tx1"/>
                </a:solidFill>
                <a:latin typeface="+mn-lt"/>
              </a:rPr>
              <a:t>adjust </a:t>
            </a:r>
            <a:r>
              <a:rPr lang="en-US" sz="2800" b="0" dirty="0">
                <a:solidFill>
                  <a:schemeClr val="tx1"/>
                </a:solidFill>
                <a:latin typeface="+mn-lt"/>
              </a:rPr>
              <a:t>and</a:t>
            </a:r>
            <a:r>
              <a:rPr lang="en-US" sz="2800" dirty="0">
                <a:solidFill>
                  <a:schemeClr val="tx1"/>
                </a:solidFill>
                <a:latin typeface="+mn-lt"/>
              </a:rPr>
              <a:t> shift </a:t>
            </a:r>
            <a:r>
              <a:rPr lang="en-US" sz="2800" b="0" dirty="0">
                <a:solidFill>
                  <a:schemeClr val="tx1"/>
                </a:solidFill>
                <a:latin typeface="+mn-lt"/>
              </a:rPr>
              <a:t>other elements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  <a:defRPr/>
            </a:pPr>
            <a:endParaRPr lang="en-US" sz="2600" b="0" dirty="0">
              <a:solidFill>
                <a:schemeClr val="tx1"/>
              </a:solidFill>
              <a:latin typeface="Arial" pitchFamily="34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/>
            </a:pPr>
            <a:endParaRPr lang="en-US" sz="3000" b="0" dirty="0">
              <a:solidFill>
                <a:schemeClr val="tx1"/>
              </a:solidFill>
              <a:latin typeface="Arial" pitchFamily="34" charset="0"/>
            </a:endParaRPr>
          </a:p>
          <a:p>
            <a:pPr marL="742950" lvl="1" indent="-285750" eaLnBrk="1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  <a:defRPr/>
            </a:pPr>
            <a:endParaRPr lang="en-US" sz="2600" b="0" dirty="0">
              <a:solidFill>
                <a:schemeClr val="tx1"/>
              </a:solidFill>
              <a:latin typeface="Arial" pitchFamily="34" charset="0"/>
            </a:endParaRPr>
          </a:p>
          <a:p>
            <a:pPr marL="742950" lvl="1" indent="-285750" eaLnBrk="1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  <a:defRPr/>
            </a:pPr>
            <a:endParaRPr lang="en-US" sz="2600" b="0" dirty="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6D0126D4-4B8A-4D6D-BE4F-AB382F0D2E32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43</a:t>
            </a:fld>
            <a:endParaRPr lang="en-US" altLang="en-US" sz="1400"/>
          </a:p>
        </p:txBody>
      </p:sp>
      <p:sp>
        <p:nvSpPr>
          <p:cNvPr id="83971" name="Shape 10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7C67549-3EFE-43B3-B285-4A601800673A}" type="slidenum">
              <a:rPr lang="en-US" altLang="en-US" sz="1200" b="0">
                <a:latin typeface="Garamond" panose="02020404030301010803" pitchFamily="18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43</a:t>
            </a:fld>
            <a:endParaRPr lang="en-US" altLang="en-US" sz="1200" b="0">
              <a:latin typeface="Garamond" panose="02020404030301010803" pitchFamily="18" charset="0"/>
            </a:endParaRPr>
          </a:p>
        </p:txBody>
      </p:sp>
      <p:sp>
        <p:nvSpPr>
          <p:cNvPr id="83972" name="Shape 11"/>
          <p:cNvSpPr txBox="1">
            <a:spLocks noGrp="1"/>
          </p:cNvSpPr>
          <p:nvPr/>
        </p:nvSpPr>
        <p:spPr bwMode="auto">
          <a:xfrm>
            <a:off x="2209800" y="6248400"/>
            <a:ext cx="419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b="0">
                <a:latin typeface="Arial" panose="020B0604020202020204" pitchFamily="34" charset="0"/>
              </a:rPr>
              <a:t>Copyright (c) 2006 Prentice-Hall. All rights reserved.</a:t>
            </a:r>
          </a:p>
        </p:txBody>
      </p:sp>
      <p:sp>
        <p:nvSpPr>
          <p:cNvPr id="83973" name="Shape 240641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t"/>
          <a:lstStyle/>
          <a:p>
            <a:r>
              <a:rPr lang="en-US" altLang="en-US"/>
              <a:t>6. and 7. Effects of Image Sizing</a:t>
            </a:r>
          </a:p>
        </p:txBody>
      </p:sp>
      <p:pic>
        <p:nvPicPr>
          <p:cNvPr id="83974" name="Shape 24064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146300"/>
            <a:ext cx="3814763" cy="3403600"/>
          </a:xfrm>
        </p:spPr>
      </p:pic>
      <p:pic>
        <p:nvPicPr>
          <p:cNvPr id="83975" name="Shape 24064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2146300"/>
            <a:ext cx="3814762" cy="3403600"/>
          </a:xfrm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219200" y="4648200"/>
            <a:ext cx="6553200" cy="1143000"/>
            <a:chOff x="768" y="2928"/>
            <a:chExt cx="4128" cy="720"/>
          </a:xfrm>
        </p:grpSpPr>
        <p:sp>
          <p:nvSpPr>
            <p:cNvPr id="83980" name="Shape 240645"/>
            <p:cNvSpPr>
              <a:spLocks/>
            </p:cNvSpPr>
            <p:nvPr/>
          </p:nvSpPr>
          <p:spPr bwMode="auto">
            <a:xfrm>
              <a:off x="768" y="2928"/>
              <a:ext cx="2160" cy="568"/>
            </a:xfrm>
            <a:custGeom>
              <a:avLst/>
              <a:gdLst>
                <a:gd name="T0" fmla="*/ 0 w 2160"/>
                <a:gd name="T1" fmla="*/ 240 h 568"/>
                <a:gd name="T2" fmla="*/ 720 w 2160"/>
                <a:gd name="T3" fmla="*/ 528 h 568"/>
                <a:gd name="T4" fmla="*/ 2160 w 2160"/>
                <a:gd name="T5" fmla="*/ 0 h 568"/>
                <a:gd name="T6" fmla="*/ 0 60000 65536"/>
                <a:gd name="T7" fmla="*/ 0 60000 65536"/>
                <a:gd name="T8" fmla="*/ 0 60000 65536"/>
                <a:gd name="T9" fmla="*/ 0 w 2160"/>
                <a:gd name="T10" fmla="*/ 0 h 568"/>
                <a:gd name="T11" fmla="*/ 2160 w 2160"/>
                <a:gd name="T12" fmla="*/ 568 h 5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" h="568">
                  <a:moveTo>
                    <a:pt x="0" y="240"/>
                  </a:moveTo>
                  <a:cubicBezTo>
                    <a:pt x="180" y="404"/>
                    <a:pt x="360" y="568"/>
                    <a:pt x="720" y="528"/>
                  </a:cubicBezTo>
                  <a:cubicBezTo>
                    <a:pt x="1080" y="488"/>
                    <a:pt x="1620" y="244"/>
                    <a:pt x="2160" y="0"/>
                  </a:cubicBezTo>
                </a:path>
              </a:pathLst>
            </a:custGeom>
            <a:noFill/>
            <a:ln w="25400" algn="ctr">
              <a:solidFill>
                <a:schemeClr val="accent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3981" name="Line Callout 1 (No Border) 240646"/>
            <p:cNvSpPr>
              <a:spLocks/>
            </p:cNvSpPr>
            <p:nvPr/>
          </p:nvSpPr>
          <p:spPr bwMode="auto">
            <a:xfrm>
              <a:off x="2208" y="3264"/>
              <a:ext cx="2688" cy="384"/>
            </a:xfrm>
            <a:prstGeom prst="callout1">
              <a:avLst>
                <a:gd name="adj1" fmla="val 18750"/>
                <a:gd name="adj2" fmla="val 101787"/>
                <a:gd name="adj3" fmla="val 1824"/>
                <a:gd name="adj4" fmla="val 102157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§"/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CCFF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CCFF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CCFF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CCFF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CCFF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0" dirty="0">
                  <a:solidFill>
                    <a:schemeClr val="tx2"/>
                  </a:solidFill>
                  <a:latin typeface="Arial" panose="020B0604020202020204" pitchFamily="34" charset="0"/>
                </a:rPr>
                <a:t>&lt;</a:t>
              </a:r>
              <a:r>
                <a:rPr lang="en-US" altLang="en-US" sz="1600" b="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img</a:t>
              </a:r>
              <a:r>
                <a:rPr lang="en-US" altLang="en-US" sz="1600" b="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1600" b="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src</a:t>
              </a:r>
              <a:r>
                <a:rPr lang="en-US" altLang="en-US" sz="1600" b="0" dirty="0">
                  <a:solidFill>
                    <a:schemeClr val="tx2"/>
                  </a:solidFill>
                  <a:latin typeface="Arial" panose="020B0604020202020204" pitchFamily="34" charset="0"/>
                </a:rPr>
                <a:t>="book2.jpg" </a:t>
              </a:r>
              <a:r>
                <a:rPr lang="en-US" altLang="en-US" sz="1600" dirty="0">
                  <a:solidFill>
                    <a:srgbClr val="FF0000"/>
                  </a:solidFill>
                  <a:latin typeface="Arial" panose="020B0604020202020204" pitchFamily="34" charset="0"/>
                </a:rPr>
                <a:t>align="left" </a:t>
              </a:r>
              <a:r>
                <a:rPr lang="en-US" altLang="en-US" sz="1600" b="0" dirty="0">
                  <a:solidFill>
                    <a:schemeClr val="tx2"/>
                  </a:solidFill>
                  <a:latin typeface="Arial" panose="020B0604020202020204" pitchFamily="34" charset="0"/>
                </a:rPr>
                <a:t>alt="Weight Loss Secrets" </a:t>
              </a:r>
              <a:r>
                <a:rPr lang="en-US" altLang="en-US" sz="1600" dirty="0">
                  <a:solidFill>
                    <a:srgbClr val="FF0000"/>
                  </a:solidFill>
                  <a:latin typeface="Arial" panose="020B0604020202020204" pitchFamily="34" charset="0"/>
                </a:rPr>
                <a:t>width="150" height="223"</a:t>
              </a:r>
              <a:r>
                <a:rPr lang="en-US" altLang="en-US" sz="1600" b="0" dirty="0">
                  <a:solidFill>
                    <a:srgbClr val="FF0000"/>
                  </a:solidFill>
                  <a:latin typeface="Arial" panose="020B0604020202020204" pitchFamily="34" charset="0"/>
                </a:rPr>
                <a:t>  </a:t>
              </a:r>
              <a:r>
                <a:rPr lang="en-US" altLang="en-US" sz="1600" b="0" dirty="0">
                  <a:solidFill>
                    <a:schemeClr val="tx2"/>
                  </a:solidFill>
                  <a:latin typeface="Arial" panose="020B0604020202020204" pitchFamily="34" charset="0"/>
                </a:rPr>
                <a:t>/&gt;</a:t>
              </a: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813175" y="990600"/>
            <a:ext cx="4416425" cy="1981200"/>
            <a:chOff x="2402" y="624"/>
            <a:chExt cx="2782" cy="1248"/>
          </a:xfrm>
        </p:grpSpPr>
        <p:sp>
          <p:nvSpPr>
            <p:cNvPr id="83978" name="Line Callout 1 (No Border) 240648"/>
            <p:cNvSpPr>
              <a:spLocks/>
            </p:cNvSpPr>
            <p:nvPr/>
          </p:nvSpPr>
          <p:spPr bwMode="auto">
            <a:xfrm>
              <a:off x="2402" y="624"/>
              <a:ext cx="2782" cy="384"/>
            </a:xfrm>
            <a:prstGeom prst="callout1">
              <a:avLst>
                <a:gd name="adj1" fmla="val 18750"/>
                <a:gd name="adj2" fmla="val 37995"/>
                <a:gd name="adj3" fmla="val 27083"/>
                <a:gd name="adj4" fmla="val 37995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§"/>
                <a:defRPr sz="2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CCFF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CCFF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CCFF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CCFF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CCFF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0">
                  <a:solidFill>
                    <a:schemeClr val="tx2"/>
                  </a:solidFill>
                  <a:latin typeface="Arial" panose="020B0604020202020204" pitchFamily="34" charset="0"/>
                </a:rPr>
                <a:t>&lt;img src="book1.jpg" </a:t>
              </a:r>
              <a:r>
                <a:rPr lang="en-US" altLang="en-US" sz="1600">
                  <a:solidFill>
                    <a:srgbClr val="FF0000"/>
                  </a:solidFill>
                  <a:latin typeface="Arial" panose="020B0604020202020204" pitchFamily="34" charset="0"/>
                </a:rPr>
                <a:t>align="right" </a:t>
              </a:r>
              <a:r>
                <a:rPr lang="en-US" altLang="en-US" sz="1600" b="0">
                  <a:solidFill>
                    <a:schemeClr val="tx2"/>
                  </a:solidFill>
                  <a:latin typeface="Arial" panose="020B0604020202020204" pitchFamily="34" charset="0"/>
                </a:rPr>
                <a:t>alt="My Life In Australia" </a:t>
              </a:r>
              <a:r>
                <a:rPr lang="en-US" altLang="en-US" sz="1600">
                  <a:solidFill>
                    <a:srgbClr val="FF0000"/>
                  </a:solidFill>
                  <a:latin typeface="Arial" panose="020B0604020202020204" pitchFamily="34" charset="0"/>
                </a:rPr>
                <a:t>width="150" height="224"</a:t>
              </a:r>
              <a:r>
                <a:rPr lang="en-US" altLang="en-US" sz="1600" b="0">
                  <a:solidFill>
                    <a:srgbClr val="FF0000"/>
                  </a:solidFill>
                  <a:latin typeface="Arial" panose="020B0604020202020204" pitchFamily="34" charset="0"/>
                </a:rPr>
                <a:t>  </a:t>
              </a:r>
              <a:r>
                <a:rPr lang="en-US" altLang="en-US" sz="1600" b="0">
                  <a:solidFill>
                    <a:schemeClr val="tx2"/>
                  </a:solidFill>
                  <a:latin typeface="Arial" panose="020B0604020202020204" pitchFamily="34" charset="0"/>
                </a:rPr>
                <a:t>/&gt;</a:t>
              </a:r>
              <a:r>
                <a:rPr lang="en-US" altLang="en-US" sz="1800" b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</a:p>
          </p:txBody>
        </p:sp>
        <p:sp>
          <p:nvSpPr>
            <p:cNvPr id="83979" name="Shape 240649"/>
            <p:cNvSpPr>
              <a:spLocks/>
            </p:cNvSpPr>
            <p:nvPr/>
          </p:nvSpPr>
          <p:spPr bwMode="auto">
            <a:xfrm>
              <a:off x="2592" y="1056"/>
              <a:ext cx="2544" cy="816"/>
            </a:xfrm>
            <a:custGeom>
              <a:avLst/>
              <a:gdLst>
                <a:gd name="T0" fmla="*/ 0 w 2544"/>
                <a:gd name="T1" fmla="*/ 816 h 816"/>
                <a:gd name="T2" fmla="*/ 1536 w 2544"/>
                <a:gd name="T3" fmla="*/ 0 h 816"/>
                <a:gd name="T4" fmla="*/ 2544 w 2544"/>
                <a:gd name="T5" fmla="*/ 816 h 816"/>
                <a:gd name="T6" fmla="*/ 0 60000 65536"/>
                <a:gd name="T7" fmla="*/ 0 60000 65536"/>
                <a:gd name="T8" fmla="*/ 0 60000 65536"/>
                <a:gd name="T9" fmla="*/ 0 w 2544"/>
                <a:gd name="T10" fmla="*/ 0 h 816"/>
                <a:gd name="T11" fmla="*/ 2544 w 2544"/>
                <a:gd name="T12" fmla="*/ 816 h 8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44" h="816">
                  <a:moveTo>
                    <a:pt x="0" y="816"/>
                  </a:moveTo>
                  <a:cubicBezTo>
                    <a:pt x="556" y="408"/>
                    <a:pt x="1112" y="0"/>
                    <a:pt x="1536" y="0"/>
                  </a:cubicBezTo>
                  <a:cubicBezTo>
                    <a:pt x="1960" y="0"/>
                    <a:pt x="2252" y="408"/>
                    <a:pt x="2544" y="816"/>
                  </a:cubicBezTo>
                </a:path>
              </a:pathLst>
            </a:custGeom>
            <a:noFill/>
            <a:ln w="25400" algn="ctr">
              <a:solidFill>
                <a:schemeClr val="accent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D13010B-9F75-427F-8C3B-40FC43AD8369}"/>
                  </a:ext>
                </a:extLst>
              </p14:cNvPr>
              <p14:cNvContentPartPr/>
              <p14:nvPr/>
            </p14:nvContentPartPr>
            <p14:xfrm>
              <a:off x="5423299" y="5073926"/>
              <a:ext cx="1218600" cy="3870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D13010B-9F75-427F-8C3B-40FC43AD836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14659" y="5064926"/>
                <a:ext cx="1236240" cy="40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C3E70DD-9AB9-4844-8F65-F0D707D066D7}"/>
                  </a:ext>
                </a:extLst>
              </p14:cNvPr>
              <p14:cNvContentPartPr/>
              <p14:nvPr/>
            </p14:nvContentPartPr>
            <p14:xfrm>
              <a:off x="5727139" y="969926"/>
              <a:ext cx="1348200" cy="279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C3E70DD-9AB9-4844-8F65-F0D707D066D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18499" y="961286"/>
                <a:ext cx="1365840" cy="297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595239BA-DDEA-4DE6-88B2-2C16D193F60D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44</a:t>
            </a:fld>
            <a:endParaRPr lang="en-US" altLang="en-US" sz="1400"/>
          </a:p>
        </p:txBody>
      </p:sp>
      <p:sp>
        <p:nvSpPr>
          <p:cNvPr id="86019" name="Shape 5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2721E30B-A134-4D54-B57F-F397B47061C8}" type="slidenum">
              <a:rPr lang="en-US" altLang="en-US" sz="1200" b="0">
                <a:latin typeface="Garamond" panose="02020404030301010803" pitchFamily="18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44</a:t>
            </a:fld>
            <a:endParaRPr lang="en-US" altLang="en-US" sz="1200" b="0">
              <a:latin typeface="Garamond" panose="02020404030301010803" pitchFamily="18" charset="0"/>
            </a:endParaRPr>
          </a:p>
        </p:txBody>
      </p:sp>
      <p:sp>
        <p:nvSpPr>
          <p:cNvPr id="86020" name="Shape 6"/>
          <p:cNvSpPr txBox="1">
            <a:spLocks noGrp="1"/>
          </p:cNvSpPr>
          <p:nvPr/>
        </p:nvSpPr>
        <p:spPr bwMode="auto">
          <a:xfrm>
            <a:off x="2209800" y="6248400"/>
            <a:ext cx="419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b="0">
                <a:latin typeface="Arial" panose="020B0604020202020204" pitchFamily="34" charset="0"/>
              </a:rPr>
              <a:t>Copyright (c) 2006 Prentice-Hall. All rights reserved.</a:t>
            </a:r>
          </a:p>
        </p:txBody>
      </p:sp>
      <p:sp>
        <p:nvSpPr>
          <p:cNvPr id="86021" name="Shape 225281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t"/>
          <a:lstStyle/>
          <a:p>
            <a:r>
              <a:rPr lang="en-US" altLang="en-US"/>
              <a:t>8. Effects of </a:t>
            </a:r>
            <a:r>
              <a:rPr lang="en-US" altLang="en-US" i="1">
                <a:solidFill>
                  <a:schemeClr val="bg2"/>
                </a:solidFill>
              </a:rPr>
              <a:t>border</a:t>
            </a:r>
          </a:p>
        </p:txBody>
      </p:sp>
      <p:pic>
        <p:nvPicPr>
          <p:cNvPr id="86022" name="Shape 22528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524000"/>
            <a:ext cx="5638800" cy="4230688"/>
          </a:xfrm>
        </p:spPr>
      </p:pic>
      <p:sp>
        <p:nvSpPr>
          <p:cNvPr id="225284" name="Line Callout 1 (No Border) 225283"/>
          <p:cNvSpPr>
            <a:spLocks/>
          </p:cNvSpPr>
          <p:nvPr/>
        </p:nvSpPr>
        <p:spPr bwMode="auto">
          <a:xfrm>
            <a:off x="3581400" y="2743200"/>
            <a:ext cx="4038600" cy="609600"/>
          </a:xfrm>
          <a:prstGeom prst="callout1">
            <a:avLst>
              <a:gd name="adj1" fmla="val 18750"/>
              <a:gd name="adj2" fmla="val -1889"/>
              <a:gd name="adj3" fmla="val 27606"/>
              <a:gd name="adj4" fmla="val -26218"/>
            </a:avLst>
          </a:prstGeom>
          <a:solidFill>
            <a:schemeClr val="accent1"/>
          </a:solidFill>
          <a:ln w="28575" algn="ctr">
            <a:solidFill>
              <a:schemeClr val="accent1"/>
            </a:solidFill>
            <a:miter lim="800000"/>
            <a:headEnd/>
            <a:tailEnd/>
          </a:ln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chemeClr val="tx2"/>
                </a:solidFill>
                <a:latin typeface="Arial" panose="020B0604020202020204" pitchFamily="34" charset="0"/>
              </a:rPr>
              <a:t>One-pixel border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0">
                <a:solidFill>
                  <a:schemeClr val="tx2"/>
                </a:solidFill>
                <a:latin typeface="Arial" panose="020B0604020202020204" pitchFamily="34" charset="0"/>
              </a:rPr>
              <a:t>&lt;img src="book1.jpg" </a:t>
            </a:r>
            <a:r>
              <a:rPr lang="en-US" altLang="en-US" sz="1800">
                <a:solidFill>
                  <a:schemeClr val="bg2"/>
                </a:solidFill>
                <a:latin typeface="Arial" panose="020B0604020202020204" pitchFamily="34" charset="0"/>
              </a:rPr>
              <a:t>border</a:t>
            </a:r>
            <a:r>
              <a:rPr lang="en-US" altLang="en-US" sz="1800" b="0">
                <a:solidFill>
                  <a:schemeClr val="tx2"/>
                </a:solidFill>
                <a:latin typeface="Arial" panose="020B0604020202020204" pitchFamily="34" charset="0"/>
              </a:rPr>
              <a:t>="1"  /&gt;</a:t>
            </a:r>
          </a:p>
        </p:txBody>
      </p:sp>
      <p:sp>
        <p:nvSpPr>
          <p:cNvPr id="225285" name="Line Callout 1 (No Border) 225284"/>
          <p:cNvSpPr>
            <a:spLocks/>
          </p:cNvSpPr>
          <p:nvPr/>
        </p:nvSpPr>
        <p:spPr bwMode="auto">
          <a:xfrm>
            <a:off x="3962400" y="4419600"/>
            <a:ext cx="4038600" cy="609600"/>
          </a:xfrm>
          <a:prstGeom prst="callout1">
            <a:avLst>
              <a:gd name="adj1" fmla="val 18750"/>
              <a:gd name="adj2" fmla="val -1889"/>
              <a:gd name="adj3" fmla="val 28125"/>
              <a:gd name="adj4" fmla="val -32704"/>
            </a:avLst>
          </a:prstGeom>
          <a:solidFill>
            <a:schemeClr val="accent1"/>
          </a:solidFill>
          <a:ln w="28575" algn="ctr">
            <a:solidFill>
              <a:schemeClr val="accent1"/>
            </a:solidFill>
            <a:miter lim="800000"/>
            <a:headEnd/>
            <a:tailEnd/>
          </a:ln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chemeClr val="tx2"/>
                </a:solidFill>
                <a:latin typeface="Arial" panose="020B0604020202020204" pitchFamily="34" charset="0"/>
              </a:rPr>
              <a:t>Eight-pixel border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0">
                <a:solidFill>
                  <a:schemeClr val="tx2"/>
                </a:solidFill>
                <a:latin typeface="Arial" panose="020B0604020202020204" pitchFamily="34" charset="0"/>
              </a:rPr>
              <a:t>&lt;img src="book2.jpg" </a:t>
            </a:r>
            <a:r>
              <a:rPr lang="en-US" altLang="en-US" sz="1800">
                <a:solidFill>
                  <a:schemeClr val="bg2"/>
                </a:solidFill>
                <a:latin typeface="Arial" panose="020B0604020202020204" pitchFamily="34" charset="0"/>
              </a:rPr>
              <a:t>border</a:t>
            </a:r>
            <a:r>
              <a:rPr lang="en-US" altLang="en-US" sz="1800" b="0">
                <a:solidFill>
                  <a:schemeClr val="tx2"/>
                </a:solidFill>
                <a:latin typeface="Arial" panose="020B0604020202020204" pitchFamily="34" charset="0"/>
              </a:rPr>
              <a:t>="8" /&gt;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284" grpId="0" animBg="1"/>
      <p:bldP spid="22528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E78F26DF-F503-4E4A-A390-5A3E30FBF616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45</a:t>
            </a:fld>
            <a:endParaRPr lang="en-US" altLang="en-US" sz="1400"/>
          </a:p>
        </p:txBody>
      </p:sp>
      <p:sp>
        <p:nvSpPr>
          <p:cNvPr id="88067" name="Shape 4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8F8DD00-77E8-44F9-A324-3A13A6BCA145}" type="slidenum">
              <a:rPr lang="en-US" altLang="en-US" sz="1200" b="0">
                <a:latin typeface="Garamond" panose="02020404030301010803" pitchFamily="18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45</a:t>
            </a:fld>
            <a:endParaRPr lang="en-US" altLang="en-US" sz="1200" b="0">
              <a:latin typeface="Garamond" panose="02020404030301010803" pitchFamily="18" charset="0"/>
            </a:endParaRPr>
          </a:p>
        </p:txBody>
      </p:sp>
      <p:sp>
        <p:nvSpPr>
          <p:cNvPr id="88068" name="Shape 5"/>
          <p:cNvSpPr txBox="1">
            <a:spLocks noGrp="1"/>
          </p:cNvSpPr>
          <p:nvPr/>
        </p:nvSpPr>
        <p:spPr bwMode="auto">
          <a:xfrm>
            <a:off x="2209800" y="6400800"/>
            <a:ext cx="419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b="0">
                <a:latin typeface="Arial" panose="020B0604020202020204" pitchFamily="34" charset="0"/>
              </a:rPr>
              <a:t>Copyright (c) 2006 Prentice-Hall. All rights reserved.</a:t>
            </a:r>
          </a:p>
        </p:txBody>
      </p:sp>
      <p:sp>
        <p:nvSpPr>
          <p:cNvPr id="88069" name="Shape 235521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t"/>
          <a:lstStyle/>
          <a:p>
            <a:r>
              <a:rPr lang="en-US" altLang="en-US"/>
              <a:t>9. Using the &lt;</a:t>
            </a:r>
            <a:r>
              <a:rPr lang="en-US" altLang="en-US">
                <a:solidFill>
                  <a:srgbClr val="FF0000"/>
                </a:solidFill>
              </a:rPr>
              <a:t>br</a:t>
            </a:r>
            <a:r>
              <a:rPr lang="en-US" altLang="en-US"/>
              <a:t>&gt; tag's </a:t>
            </a:r>
            <a:r>
              <a:rPr lang="en-US" altLang="en-US">
                <a:solidFill>
                  <a:srgbClr val="FF0000"/>
                </a:solidFill>
              </a:rPr>
              <a:t>clear</a:t>
            </a:r>
            <a:r>
              <a:rPr lang="en-US" altLang="en-US" b="0">
                <a:solidFill>
                  <a:srgbClr val="FF0000"/>
                </a:solidFill>
              </a:rPr>
              <a:t> </a:t>
            </a:r>
            <a:r>
              <a:rPr lang="en-US" altLang="en-US"/>
              <a:t>Attribute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88070" name="Shape 23552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 altLang="en-US"/>
          </a:p>
          <a:p>
            <a:endParaRPr lang="en-US" altLang="en-US"/>
          </a:p>
        </p:txBody>
      </p:sp>
      <p:sp>
        <p:nvSpPr>
          <p:cNvPr id="88071" name="Rectangle 235523"/>
          <p:cNvSpPr>
            <a:spLocks noChangeArrowheads="1"/>
          </p:cNvSpPr>
          <p:nvPr/>
        </p:nvSpPr>
        <p:spPr bwMode="auto">
          <a:xfrm>
            <a:off x="533400" y="685800"/>
            <a:ext cx="82296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en-US" sz="3000" b="0" dirty="0"/>
              <a:t>By </a:t>
            </a:r>
            <a:r>
              <a:rPr lang="en-US" altLang="en-US" sz="3000" dirty="0">
                <a:solidFill>
                  <a:srgbClr val="FF0000"/>
                </a:solidFill>
              </a:rPr>
              <a:t>default</a:t>
            </a:r>
            <a:r>
              <a:rPr lang="en-US" altLang="en-US" sz="3000" b="0" dirty="0"/>
              <a:t>, </a:t>
            </a:r>
            <a:r>
              <a:rPr lang="en-US" altLang="en-US" sz="3000" dirty="0"/>
              <a:t>text displays next </a:t>
            </a:r>
            <a:r>
              <a:rPr lang="en-US" altLang="en-US" sz="3000" b="0" dirty="0"/>
              <a:t>to an</a:t>
            </a:r>
            <a:r>
              <a:rPr lang="en-US" altLang="en-US" sz="3000" dirty="0"/>
              <a:t> image</a:t>
            </a:r>
            <a:r>
              <a:rPr lang="en-US" altLang="en-US" sz="3000" b="0" dirty="0"/>
              <a:t> </a:t>
            </a:r>
          </a:p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None/>
            </a:pPr>
            <a:endParaRPr lang="en-US" altLang="en-US" sz="3000" b="0" dirty="0"/>
          </a:p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en-US" sz="3000" b="0" dirty="0"/>
              <a:t>The </a:t>
            </a:r>
            <a:r>
              <a:rPr lang="en-US" altLang="en-US" sz="3000" i="1" dirty="0">
                <a:solidFill>
                  <a:srgbClr val="FF0000"/>
                </a:solidFill>
              </a:rPr>
              <a:t>clear</a:t>
            </a:r>
            <a:r>
              <a:rPr lang="en-US" altLang="en-US" sz="3000" b="0" dirty="0"/>
              <a:t> </a:t>
            </a:r>
            <a:r>
              <a:rPr lang="en-US" altLang="en-US" sz="3000" dirty="0"/>
              <a:t>attribute</a:t>
            </a:r>
            <a:r>
              <a:rPr lang="en-US" altLang="en-US" sz="3000" b="0" dirty="0"/>
              <a:t> can </a:t>
            </a:r>
            <a:r>
              <a:rPr lang="en-US" altLang="en-US" sz="3000" dirty="0"/>
              <a:t>separate image from text</a:t>
            </a:r>
          </a:p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en-US" sz="3000" dirty="0"/>
              <a:t>Syntax</a:t>
            </a:r>
            <a:r>
              <a:rPr lang="en-US" altLang="en-US" sz="3000" b="0" dirty="0"/>
              <a:t> options</a:t>
            </a:r>
          </a:p>
          <a:p>
            <a:pPr lvl="1" eaLnBrk="1" hangingPunct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altLang="en-US" sz="2600" b="0" dirty="0"/>
              <a:t>&lt;</a:t>
            </a:r>
            <a:r>
              <a:rPr lang="en-US" altLang="en-US" sz="2600" dirty="0" err="1">
                <a:solidFill>
                  <a:srgbClr val="00B0F0"/>
                </a:solidFill>
              </a:rPr>
              <a:t>br</a:t>
            </a:r>
            <a:r>
              <a:rPr lang="en-US" altLang="en-US" sz="2600" b="0" dirty="0"/>
              <a:t> </a:t>
            </a:r>
            <a:r>
              <a:rPr lang="en-US" altLang="en-US" sz="2600" dirty="0">
                <a:solidFill>
                  <a:srgbClr val="FF0000"/>
                </a:solidFill>
              </a:rPr>
              <a:t>clear</a:t>
            </a:r>
            <a:r>
              <a:rPr lang="en-US" altLang="en-US" sz="2600" b="0" dirty="0"/>
              <a:t>="</a:t>
            </a:r>
            <a:r>
              <a:rPr lang="en-US" altLang="en-US" sz="2600" dirty="0">
                <a:solidFill>
                  <a:srgbClr val="FF0000"/>
                </a:solidFill>
              </a:rPr>
              <a:t>right</a:t>
            </a:r>
            <a:r>
              <a:rPr lang="en-US" altLang="en-US" sz="2600" b="0" dirty="0"/>
              <a:t>" &gt; – </a:t>
            </a:r>
            <a:r>
              <a:rPr lang="en-US" altLang="en-US" sz="2600" dirty="0">
                <a:solidFill>
                  <a:srgbClr val="00CCFF"/>
                </a:solidFill>
              </a:rPr>
              <a:t>forces</a:t>
            </a:r>
            <a:r>
              <a:rPr lang="en-US" altLang="en-US" sz="2600" dirty="0">
                <a:solidFill>
                  <a:srgbClr val="FF0000"/>
                </a:solidFill>
              </a:rPr>
              <a:t> text</a:t>
            </a:r>
            <a:r>
              <a:rPr lang="en-US" altLang="en-US" sz="2600" b="0" dirty="0"/>
              <a:t> to </a:t>
            </a:r>
            <a:r>
              <a:rPr lang="en-US" altLang="en-US" sz="2600" dirty="0"/>
              <a:t>move down </a:t>
            </a:r>
            <a:r>
              <a:rPr lang="en-US" altLang="en-US" sz="2600" b="0" dirty="0"/>
              <a:t>the page until there are </a:t>
            </a:r>
            <a:r>
              <a:rPr lang="en-US" altLang="en-US" sz="2600" dirty="0">
                <a:solidFill>
                  <a:srgbClr val="FFC000"/>
                </a:solidFill>
              </a:rPr>
              <a:t>no more images </a:t>
            </a:r>
            <a:r>
              <a:rPr lang="en-US" altLang="en-US" sz="2600" dirty="0"/>
              <a:t>on the</a:t>
            </a:r>
            <a:r>
              <a:rPr lang="en-US" altLang="en-US" sz="2600" b="0" dirty="0"/>
              <a:t> </a:t>
            </a:r>
            <a:r>
              <a:rPr lang="en-US" altLang="en-US" sz="2600" dirty="0">
                <a:solidFill>
                  <a:srgbClr val="FF0000"/>
                </a:solidFill>
              </a:rPr>
              <a:t>right</a:t>
            </a:r>
          </a:p>
          <a:p>
            <a:pPr lvl="1" eaLnBrk="1" hangingPunct="1"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altLang="en-US" sz="2600" dirty="0">
              <a:solidFill>
                <a:srgbClr val="FF0000"/>
              </a:solidFill>
            </a:endParaRPr>
          </a:p>
          <a:p>
            <a:pPr lvl="1" eaLnBrk="1" hangingPunct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altLang="en-US" sz="2600" b="0" dirty="0"/>
              <a:t>&lt;</a:t>
            </a:r>
            <a:r>
              <a:rPr lang="en-US" altLang="en-US" sz="2600" dirty="0" err="1">
                <a:solidFill>
                  <a:srgbClr val="00B0F0"/>
                </a:solidFill>
              </a:rPr>
              <a:t>br</a:t>
            </a:r>
            <a:r>
              <a:rPr lang="en-US" altLang="en-US" sz="2600" b="0" dirty="0"/>
              <a:t> </a:t>
            </a:r>
            <a:r>
              <a:rPr lang="en-US" altLang="en-US" sz="2600" dirty="0">
                <a:solidFill>
                  <a:srgbClr val="FF0000"/>
                </a:solidFill>
              </a:rPr>
              <a:t>clear</a:t>
            </a:r>
            <a:r>
              <a:rPr lang="en-US" altLang="en-US" sz="2600" b="0" dirty="0"/>
              <a:t>=“</a:t>
            </a:r>
            <a:r>
              <a:rPr lang="en-US" altLang="en-US" sz="2600" dirty="0">
                <a:solidFill>
                  <a:srgbClr val="FF0000"/>
                </a:solidFill>
              </a:rPr>
              <a:t>left</a:t>
            </a:r>
            <a:r>
              <a:rPr lang="en-US" altLang="en-US" sz="2600" b="0" dirty="0"/>
              <a:t>" &gt; – </a:t>
            </a:r>
            <a:r>
              <a:rPr lang="en-US" altLang="en-US" sz="2600" dirty="0">
                <a:solidFill>
                  <a:srgbClr val="00CCFF"/>
                </a:solidFill>
              </a:rPr>
              <a:t>forces</a:t>
            </a:r>
            <a:r>
              <a:rPr lang="en-US" altLang="en-US" sz="2600" dirty="0">
                <a:solidFill>
                  <a:srgbClr val="FF0000"/>
                </a:solidFill>
              </a:rPr>
              <a:t> text</a:t>
            </a:r>
            <a:r>
              <a:rPr lang="en-US" altLang="en-US" sz="2600" b="0" dirty="0"/>
              <a:t> to </a:t>
            </a:r>
            <a:r>
              <a:rPr lang="en-US" altLang="en-US" sz="2600" dirty="0"/>
              <a:t>move down </a:t>
            </a:r>
            <a:r>
              <a:rPr lang="en-US" altLang="en-US" sz="2600" b="0" dirty="0"/>
              <a:t>the page until there are </a:t>
            </a:r>
            <a:r>
              <a:rPr lang="en-US" altLang="en-US" sz="2600" dirty="0">
                <a:solidFill>
                  <a:srgbClr val="FFC000"/>
                </a:solidFill>
              </a:rPr>
              <a:t>no more images </a:t>
            </a:r>
            <a:r>
              <a:rPr lang="en-US" altLang="en-US" sz="2600" dirty="0"/>
              <a:t>on the</a:t>
            </a:r>
            <a:r>
              <a:rPr lang="en-US" altLang="en-US" sz="2600" b="0" dirty="0"/>
              <a:t> </a:t>
            </a:r>
            <a:r>
              <a:rPr lang="en-US" altLang="en-US" sz="2600" dirty="0">
                <a:solidFill>
                  <a:srgbClr val="FF0000"/>
                </a:solidFill>
              </a:rPr>
              <a:t>left</a:t>
            </a:r>
          </a:p>
          <a:p>
            <a:pPr lvl="1" eaLnBrk="1" hangingPunct="1"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altLang="en-US" sz="2600" dirty="0">
              <a:solidFill>
                <a:srgbClr val="FF0000"/>
              </a:solidFill>
            </a:endParaRPr>
          </a:p>
          <a:p>
            <a:pPr lvl="1" eaLnBrk="1" hangingPunct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altLang="en-US" sz="2600" b="0" dirty="0"/>
              <a:t>&lt;</a:t>
            </a:r>
            <a:r>
              <a:rPr lang="en-US" altLang="en-US" sz="2600" dirty="0" err="1">
                <a:solidFill>
                  <a:srgbClr val="00B0F0"/>
                </a:solidFill>
              </a:rPr>
              <a:t>br</a:t>
            </a:r>
            <a:r>
              <a:rPr lang="en-US" altLang="en-US" sz="2600" b="0" dirty="0"/>
              <a:t> </a:t>
            </a:r>
            <a:r>
              <a:rPr lang="en-US" altLang="en-US" sz="2600" dirty="0">
                <a:solidFill>
                  <a:srgbClr val="FF0000"/>
                </a:solidFill>
              </a:rPr>
              <a:t>clear</a:t>
            </a:r>
            <a:r>
              <a:rPr lang="en-US" altLang="en-US" sz="2600" b="0" dirty="0">
                <a:solidFill>
                  <a:srgbClr val="FF0000"/>
                </a:solidFill>
              </a:rPr>
              <a:t>="</a:t>
            </a:r>
            <a:r>
              <a:rPr lang="en-US" altLang="en-US" sz="2600" dirty="0">
                <a:solidFill>
                  <a:srgbClr val="FF0000"/>
                </a:solidFill>
              </a:rPr>
              <a:t>all</a:t>
            </a:r>
            <a:r>
              <a:rPr lang="en-US" altLang="en-US" sz="2600" b="0" dirty="0">
                <a:solidFill>
                  <a:srgbClr val="FF0000"/>
                </a:solidFill>
              </a:rPr>
              <a:t>" </a:t>
            </a:r>
            <a:r>
              <a:rPr lang="en-US" altLang="en-US" sz="2600" b="0" dirty="0"/>
              <a:t>&gt; – </a:t>
            </a:r>
            <a:r>
              <a:rPr lang="en-US" altLang="en-US" sz="2600" dirty="0">
                <a:solidFill>
                  <a:srgbClr val="00CCFF"/>
                </a:solidFill>
              </a:rPr>
              <a:t>forces</a:t>
            </a:r>
            <a:r>
              <a:rPr lang="en-US" altLang="en-US" sz="2600" dirty="0">
                <a:solidFill>
                  <a:srgbClr val="FF0000"/>
                </a:solidFill>
              </a:rPr>
              <a:t> text</a:t>
            </a:r>
            <a:r>
              <a:rPr lang="en-US" altLang="en-US" sz="2600" b="0" dirty="0"/>
              <a:t> to </a:t>
            </a:r>
            <a:r>
              <a:rPr lang="en-US" altLang="en-US" sz="2600" dirty="0"/>
              <a:t>move to </a:t>
            </a:r>
            <a:r>
              <a:rPr lang="en-US" altLang="en-US" sz="2600" b="0" dirty="0"/>
              <a:t>section with </a:t>
            </a:r>
            <a:r>
              <a:rPr lang="en-US" altLang="en-US" sz="2600" dirty="0">
                <a:solidFill>
                  <a:srgbClr val="FFC000"/>
                </a:solidFill>
              </a:rPr>
              <a:t>nothing</a:t>
            </a:r>
            <a:r>
              <a:rPr lang="en-US" altLang="en-US" sz="2600" b="0" dirty="0"/>
              <a:t> on </a:t>
            </a:r>
            <a:r>
              <a:rPr lang="en-US" altLang="en-US" sz="2600" dirty="0">
                <a:solidFill>
                  <a:srgbClr val="FF0000"/>
                </a:solidFill>
              </a:rPr>
              <a:t>either side</a:t>
            </a:r>
            <a:endParaRPr lang="en-US" altLang="en-US" sz="2600" dirty="0"/>
          </a:p>
          <a:p>
            <a:pPr lvl="1" eaLnBrk="1" hangingPunct="1"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altLang="en-US" sz="2600" b="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D871B08F-4F98-48B5-9371-6BD510F45454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46</a:t>
            </a:fld>
            <a:endParaRPr lang="en-US" altLang="en-US" sz="1400"/>
          </a:p>
        </p:txBody>
      </p:sp>
      <p:sp>
        <p:nvSpPr>
          <p:cNvPr id="90115" name="Shape 4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DF738B6E-128C-4DBE-95FD-909F8545CEB8}" type="slidenum">
              <a:rPr lang="en-US" altLang="en-US" sz="1200" b="0">
                <a:latin typeface="Garamond" panose="02020404030301010803" pitchFamily="18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46</a:t>
            </a:fld>
            <a:endParaRPr lang="en-US" altLang="en-US" sz="1200" b="0">
              <a:latin typeface="Garamond" panose="02020404030301010803" pitchFamily="18" charset="0"/>
            </a:endParaRPr>
          </a:p>
        </p:txBody>
      </p:sp>
      <p:sp>
        <p:nvSpPr>
          <p:cNvPr id="90116" name="Shape 5"/>
          <p:cNvSpPr txBox="1">
            <a:spLocks noGrp="1"/>
          </p:cNvSpPr>
          <p:nvPr/>
        </p:nvSpPr>
        <p:spPr bwMode="auto">
          <a:xfrm>
            <a:off x="2209800" y="6248400"/>
            <a:ext cx="419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b="0">
                <a:latin typeface="Arial" panose="020B0604020202020204" pitchFamily="34" charset="0"/>
              </a:rPr>
              <a:t>Copyright (c) 2006 Prentice-Hall. All rights reserved.</a:t>
            </a:r>
          </a:p>
        </p:txBody>
      </p:sp>
      <p:pic>
        <p:nvPicPr>
          <p:cNvPr id="90117" name="Shape 236545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990600"/>
            <a:ext cx="5889625" cy="5257800"/>
          </a:xfrm>
        </p:spPr>
      </p:pic>
      <p:sp>
        <p:nvSpPr>
          <p:cNvPr id="90118" name="Shape 236546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t"/>
          <a:lstStyle/>
          <a:p>
            <a:r>
              <a:rPr lang="en-US" altLang="en-US"/>
              <a:t>Effect of </a:t>
            </a:r>
            <a:r>
              <a:rPr lang="en-US" altLang="en-US">
                <a:solidFill>
                  <a:srgbClr val="FF0000"/>
                </a:solidFill>
              </a:rPr>
              <a:t>Clear</a:t>
            </a:r>
            <a:r>
              <a:rPr lang="en-US" altLang="en-US"/>
              <a:t> Attribute</a:t>
            </a:r>
          </a:p>
        </p:txBody>
      </p:sp>
      <p:sp>
        <p:nvSpPr>
          <p:cNvPr id="236548" name="Line Callout 1 (No Border) 236547"/>
          <p:cNvSpPr>
            <a:spLocks/>
          </p:cNvSpPr>
          <p:nvPr/>
        </p:nvSpPr>
        <p:spPr bwMode="auto">
          <a:xfrm>
            <a:off x="1497013" y="2781300"/>
            <a:ext cx="3657600" cy="838200"/>
          </a:xfrm>
          <a:prstGeom prst="callout1">
            <a:avLst>
              <a:gd name="adj1" fmla="val 66458"/>
              <a:gd name="adj2" fmla="val -111"/>
              <a:gd name="adj3" fmla="val 95685"/>
              <a:gd name="adj4" fmla="val -11986"/>
            </a:avLst>
          </a:prstGeom>
          <a:solidFill>
            <a:schemeClr val="accent1"/>
          </a:solidFill>
          <a:ln w="28575" algn="ctr">
            <a:solidFill>
              <a:schemeClr val="accent1"/>
            </a:solidFill>
            <a:miter lim="800000"/>
            <a:headEnd/>
            <a:tailEnd/>
          </a:ln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0">
                <a:solidFill>
                  <a:schemeClr val="tx2"/>
                </a:solidFill>
                <a:latin typeface="Arial" panose="020B0604020202020204" pitchFamily="34" charset="0"/>
              </a:rPr>
              <a:t>Force </a:t>
            </a:r>
            <a:r>
              <a:rPr lang="en-US" altLang="en-US" sz="1400">
                <a:solidFill>
                  <a:schemeClr val="tx2"/>
                </a:solidFill>
                <a:latin typeface="Arial" panose="020B0604020202020204" pitchFamily="34" charset="0"/>
              </a:rPr>
              <a:t>Upcoming Books</a:t>
            </a:r>
            <a:r>
              <a:rPr lang="en-US" altLang="en-US" sz="1400" b="0">
                <a:solidFill>
                  <a:schemeClr val="tx2"/>
                </a:solidFill>
                <a:latin typeface="Arial" panose="020B0604020202020204" pitchFamily="34" charset="0"/>
              </a:rPr>
              <a:t> header to appear </a:t>
            </a:r>
            <a:r>
              <a:rPr lang="en-US" altLang="en-US" sz="1400" b="0" i="1">
                <a:solidFill>
                  <a:schemeClr val="tx2"/>
                </a:solidFill>
                <a:latin typeface="Arial" panose="020B0604020202020204" pitchFamily="34" charset="0"/>
              </a:rPr>
              <a:t>below</a:t>
            </a:r>
            <a:r>
              <a:rPr lang="en-US" altLang="en-US" sz="1400" b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400">
                <a:solidFill>
                  <a:srgbClr val="FF0000"/>
                </a:solidFill>
                <a:latin typeface="Arial" panose="020B0604020202020204" pitchFamily="34" charset="0"/>
              </a:rPr>
              <a:t>right-</a:t>
            </a:r>
            <a:r>
              <a:rPr lang="en-US" altLang="en-US" sz="1400" b="0">
                <a:solidFill>
                  <a:schemeClr val="tx2"/>
                </a:solidFill>
                <a:latin typeface="Arial" panose="020B0604020202020204" pitchFamily="34" charset="0"/>
              </a:rPr>
              <a:t>aligned image: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400" b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0">
                <a:solidFill>
                  <a:schemeClr val="tx2"/>
                </a:solidFill>
                <a:latin typeface="Arial" panose="020B0604020202020204" pitchFamily="34" charset="0"/>
              </a:rPr>
              <a:t>&lt;br </a:t>
            </a:r>
            <a:r>
              <a:rPr lang="en-US" altLang="en-US" sz="1400">
                <a:solidFill>
                  <a:srgbClr val="FF0000"/>
                </a:solidFill>
                <a:latin typeface="Arial" panose="020B0604020202020204" pitchFamily="34" charset="0"/>
              </a:rPr>
              <a:t>clear</a:t>
            </a:r>
            <a:r>
              <a:rPr lang="en-US" altLang="en-US" sz="1400" b="0">
                <a:solidFill>
                  <a:schemeClr val="tx2"/>
                </a:solidFill>
                <a:latin typeface="Arial" panose="020B0604020202020204" pitchFamily="34" charset="0"/>
              </a:rPr>
              <a:t>="</a:t>
            </a:r>
            <a:r>
              <a:rPr lang="en-US" altLang="en-US" sz="1400">
                <a:solidFill>
                  <a:srgbClr val="FF0000"/>
                </a:solidFill>
                <a:latin typeface="Arial" panose="020B0604020202020204" pitchFamily="34" charset="0"/>
              </a:rPr>
              <a:t>right</a:t>
            </a:r>
            <a:r>
              <a:rPr lang="en-US" altLang="en-US" sz="1400" b="0">
                <a:solidFill>
                  <a:schemeClr val="tx2"/>
                </a:solidFill>
                <a:latin typeface="Arial" panose="020B0604020202020204" pitchFamily="34" charset="0"/>
              </a:rPr>
              <a:t>“ &gt;</a:t>
            </a:r>
          </a:p>
        </p:txBody>
      </p:sp>
      <p:sp>
        <p:nvSpPr>
          <p:cNvPr id="55304" name="Rectangle 7"/>
          <p:cNvSpPr>
            <a:spLocks noChangeArrowheads="1"/>
          </p:cNvSpPr>
          <p:nvPr/>
        </p:nvSpPr>
        <p:spPr bwMode="auto">
          <a:xfrm>
            <a:off x="6324600" y="3981450"/>
            <a:ext cx="2667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800" b="0" dirty="0">
                <a:solidFill>
                  <a:schemeClr val="tx1"/>
                </a:solidFill>
                <a:latin typeface="+mn-lt"/>
              </a:rPr>
              <a:t>&lt;</a:t>
            </a:r>
            <a:r>
              <a:rPr lang="en-US" sz="1800" dirty="0" err="1">
                <a:solidFill>
                  <a:srgbClr val="00CCFF"/>
                </a:solidFill>
                <a:latin typeface="+mn-lt"/>
              </a:rPr>
              <a:t>br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+mn-lt"/>
              </a:rPr>
              <a:t>clear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="</a:t>
            </a:r>
            <a:r>
              <a:rPr lang="en-US" sz="1800" dirty="0">
                <a:solidFill>
                  <a:srgbClr val="FF0000"/>
                </a:solidFill>
                <a:latin typeface="+mn-lt"/>
              </a:rPr>
              <a:t>right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“&gt; – </a:t>
            </a:r>
            <a:r>
              <a:rPr lang="en-US" sz="1800" dirty="0">
                <a:solidFill>
                  <a:srgbClr val="FF0000"/>
                </a:solidFill>
                <a:latin typeface="+mn-lt"/>
              </a:rPr>
              <a:t>forces text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 to 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move down 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the page 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until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 there are 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no more images on the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+mn-lt"/>
              </a:rPr>
              <a:t>right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C51CDFA-D199-4EAF-B31F-4AF9AD88A6C2}"/>
                  </a:ext>
                </a:extLst>
              </p14:cNvPr>
              <p14:cNvContentPartPr/>
              <p14:nvPr/>
            </p14:nvContentPartPr>
            <p14:xfrm>
              <a:off x="979295" y="3463109"/>
              <a:ext cx="193320" cy="1695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C51CDFA-D199-4EAF-B31F-4AF9AD88A6C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70655" y="3454451"/>
                <a:ext cx="210960" cy="1872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8A151B2-64BF-4EFE-BA9D-CF1725EC7867}"/>
                  </a:ext>
                </a:extLst>
              </p14:cNvPr>
              <p14:cNvContentPartPr/>
              <p14:nvPr/>
            </p14:nvContentPartPr>
            <p14:xfrm>
              <a:off x="1994135" y="2686589"/>
              <a:ext cx="1474200" cy="3520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8A151B2-64BF-4EFE-BA9D-CF1725EC786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85495" y="2677949"/>
                <a:ext cx="1491840" cy="3697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6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6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54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876A71A9-778A-4513-A67A-F6F20D70F6FF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47</a:t>
            </a:fld>
            <a:endParaRPr lang="en-US" altLang="en-US" sz="1400"/>
          </a:p>
        </p:txBody>
      </p:sp>
      <p:sp>
        <p:nvSpPr>
          <p:cNvPr id="921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Links</a:t>
            </a:r>
          </a:p>
        </p:txBody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76200" y="685800"/>
            <a:ext cx="9448800" cy="60960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To create an </a:t>
            </a:r>
            <a:r>
              <a:rPr lang="en-US" altLang="en-US" b="1" dirty="0">
                <a:solidFill>
                  <a:schemeClr val="bg2"/>
                </a:solidFill>
              </a:rPr>
              <a:t>image link</a:t>
            </a:r>
            <a:r>
              <a:rPr lang="en-US" altLang="en-US" dirty="0"/>
              <a:t> use an </a:t>
            </a:r>
            <a:r>
              <a:rPr lang="en-US" altLang="en-US" b="1" dirty="0">
                <a:solidFill>
                  <a:srgbClr val="FF0000"/>
                </a:solidFill>
              </a:rPr>
              <a:t>anchor</a:t>
            </a:r>
            <a:r>
              <a:rPr lang="en-US" altLang="en-US" dirty="0"/>
              <a:t> tag to contain an image tag</a:t>
            </a:r>
          </a:p>
          <a:p>
            <a:pPr>
              <a:defRPr/>
            </a:pPr>
            <a:endParaRPr lang="en-US" altLang="en-US" dirty="0"/>
          </a:p>
          <a:p>
            <a:pPr>
              <a:defRPr/>
            </a:pPr>
            <a:endParaRPr lang="en-US" altLang="en-US" dirty="0"/>
          </a:p>
          <a:p>
            <a:pPr>
              <a:defRPr/>
            </a:pPr>
            <a:endParaRPr lang="en-US" altLang="en-US" dirty="0"/>
          </a:p>
          <a:p>
            <a:pPr lvl="1">
              <a:defRPr/>
            </a:pPr>
            <a:r>
              <a:rPr lang="en-US" altLang="en-US" sz="1400" dirty="0"/>
              <a:t>&lt;p&gt;</a:t>
            </a:r>
            <a:r>
              <a:rPr lang="en-US" altLang="en-US" sz="1400" b="1" dirty="0">
                <a:solidFill>
                  <a:srgbClr val="00B0F0"/>
                </a:solidFill>
              </a:rPr>
              <a:t>&lt;a</a:t>
            </a:r>
            <a:r>
              <a:rPr lang="en-US" altLang="en-US" sz="1400" dirty="0"/>
              <a:t> </a:t>
            </a:r>
            <a:r>
              <a:rPr lang="en-US" altLang="en-US" sz="1400" b="1" dirty="0" err="1"/>
              <a:t>href</a:t>
            </a:r>
            <a:r>
              <a:rPr lang="en-US" altLang="en-US" sz="1400" dirty="0"/>
              <a:t>="URL path to external link" </a:t>
            </a:r>
            <a:r>
              <a:rPr lang="en-US" altLang="en-US" sz="1400" b="1" dirty="0"/>
              <a:t>title</a:t>
            </a:r>
            <a:r>
              <a:rPr lang="en-US" altLang="en-US" sz="1400" dirty="0"/>
              <a:t>="</a:t>
            </a:r>
            <a:r>
              <a:rPr lang="en-US" altLang="en-US" sz="1400" dirty="0" err="1"/>
              <a:t>Mouseover</a:t>
            </a:r>
            <a:r>
              <a:rPr lang="en-US" altLang="en-US" sz="1400" dirty="0"/>
              <a:t> Description"</a:t>
            </a:r>
            <a:r>
              <a:rPr lang="en-US" altLang="en-US" sz="1400" b="1" dirty="0">
                <a:solidFill>
                  <a:srgbClr val="00B0F0"/>
                </a:solidFill>
              </a:rPr>
              <a:t>&gt;</a:t>
            </a:r>
            <a:r>
              <a:rPr lang="en-US" altLang="en-US" sz="1400" dirty="0"/>
              <a:t>&lt;</a:t>
            </a:r>
            <a:r>
              <a:rPr lang="en-US" altLang="en-US" sz="1400" b="1" dirty="0" err="1"/>
              <a:t>img</a:t>
            </a:r>
            <a:r>
              <a:rPr lang="en-US" altLang="en-US" sz="1400" dirty="0"/>
              <a:t> </a:t>
            </a:r>
            <a:r>
              <a:rPr lang="en-US" altLang="en-US" sz="1400" b="1" dirty="0">
                <a:solidFill>
                  <a:schemeClr val="bg2"/>
                </a:solidFill>
              </a:rPr>
              <a:t>style</a:t>
            </a:r>
            <a:r>
              <a:rPr lang="en-US" altLang="en-US" sz="1400" dirty="0"/>
              <a:t>="width: </a:t>
            </a:r>
            <a:r>
              <a:rPr lang="en-US" altLang="en-US" sz="1400" dirty="0" err="1"/>
              <a:t>XXpx</a:t>
            </a:r>
            <a:r>
              <a:rPr lang="en-US" altLang="en-US" sz="1400" dirty="0"/>
              <a:t>; height: </a:t>
            </a:r>
            <a:r>
              <a:rPr lang="en-US" altLang="en-US" sz="1400" dirty="0" err="1"/>
              <a:t>YYpx</a:t>
            </a:r>
            <a:r>
              <a:rPr lang="en-US" altLang="en-US" sz="1400" dirty="0"/>
              <a:t>; border: 0;" </a:t>
            </a:r>
            <a:r>
              <a:rPr lang="en-US" altLang="en-US" sz="1400" b="1" dirty="0" err="1"/>
              <a:t>src</a:t>
            </a:r>
            <a:r>
              <a:rPr lang="en-US" altLang="en-US" sz="1400" dirty="0"/>
              <a:t>=“path to the </a:t>
            </a:r>
            <a:r>
              <a:rPr lang="en-US" altLang="en-US" sz="1400" dirty="0" err="1"/>
              <a:t>img</a:t>
            </a:r>
            <a:r>
              <a:rPr lang="en-US" altLang="en-US" sz="1400" dirty="0"/>
              <a:t> location/</a:t>
            </a:r>
            <a:r>
              <a:rPr lang="en-US" altLang="en-US" sz="1400" dirty="0" err="1"/>
              <a:t>img</a:t>
            </a:r>
            <a:r>
              <a:rPr lang="en-US" altLang="en-US" sz="1400" dirty="0"/>
              <a:t> name" </a:t>
            </a:r>
            <a:r>
              <a:rPr lang="en-US" altLang="en-US" sz="1400" b="1" dirty="0"/>
              <a:t>alt</a:t>
            </a:r>
            <a:r>
              <a:rPr lang="en-US" altLang="en-US" sz="1400" dirty="0"/>
              <a:t>="Text Description"&gt;</a:t>
            </a:r>
            <a:r>
              <a:rPr lang="en-US" altLang="en-US" sz="1400" b="1" dirty="0">
                <a:solidFill>
                  <a:srgbClr val="00B0F0"/>
                </a:solidFill>
              </a:rPr>
              <a:t>&lt;/a</a:t>
            </a:r>
            <a:r>
              <a:rPr lang="en-US" altLang="en-US" sz="1400" dirty="0">
                <a:solidFill>
                  <a:srgbClr val="00B0F0"/>
                </a:solidFill>
              </a:rPr>
              <a:t>&gt;</a:t>
            </a:r>
            <a:r>
              <a:rPr lang="en-US" altLang="en-US" sz="1400" dirty="0"/>
              <a:t>&lt;/p&gt;</a:t>
            </a:r>
          </a:p>
          <a:p>
            <a:pPr>
              <a:defRPr/>
            </a:pPr>
            <a:r>
              <a:rPr lang="en-US" altLang="en-US" dirty="0"/>
              <a:t>Browsers automatically add a blue border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n-US" dirty="0"/>
              <a:t>    to image links.</a:t>
            </a:r>
          </a:p>
          <a:p>
            <a:pPr marL="0" indent="0">
              <a:buNone/>
              <a:defRPr/>
            </a:pPr>
            <a:endParaRPr lang="en-US" altLang="en-US" dirty="0"/>
          </a:p>
          <a:p>
            <a:pPr marL="0" indent="0">
              <a:buNone/>
              <a:defRPr/>
            </a:pPr>
            <a:endParaRPr lang="en-US" altLang="en-US" dirty="0"/>
          </a:p>
          <a:p>
            <a:pPr marL="0" indent="0">
              <a:buNone/>
              <a:defRPr/>
            </a:pPr>
            <a:endParaRPr lang="en-US" altLang="en-US" dirty="0"/>
          </a:p>
          <a:p>
            <a:pPr marL="0" indent="0">
              <a:buNone/>
              <a:defRPr/>
            </a:pPr>
            <a:r>
              <a:rPr lang="en-US" altLang="en-US" sz="2400" dirty="0"/>
              <a:t>or configure </a:t>
            </a:r>
            <a:r>
              <a:rPr lang="en-US" altLang="en-US" sz="2400" b="1" dirty="0"/>
              <a:t>CSS </a:t>
            </a:r>
            <a:r>
              <a:rPr lang="en-US" altLang="en-US" sz="2400" dirty="0"/>
              <a:t>to </a:t>
            </a:r>
            <a:r>
              <a:rPr lang="en-US" altLang="en-US" sz="2400" b="1" dirty="0"/>
              <a:t>eliminate</a:t>
            </a:r>
            <a:r>
              <a:rPr lang="en-US" altLang="en-US" sz="2400" dirty="0"/>
              <a:t> the border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img</a:t>
            </a:r>
            <a:r>
              <a:rPr lang="en-US" altLang="en-US" sz="2400" b="1" dirty="0">
                <a:cs typeface="Times New Roman" panose="02020603050405020304" pitchFamily="18" charset="0"/>
              </a:rPr>
              <a:t> {</a:t>
            </a:r>
            <a:r>
              <a:rPr lang="en-US" altLang="en-US" b="1" dirty="0" err="1">
                <a:solidFill>
                  <a:srgbClr val="28F85E"/>
                </a:solidFill>
                <a:cs typeface="Times New Roman" panose="02020603050405020304" pitchFamily="18" charset="0"/>
              </a:rPr>
              <a:t>border:none</a:t>
            </a:r>
            <a:r>
              <a:rPr lang="en-US" altLang="en-US" sz="2400" b="1" dirty="0">
                <a:cs typeface="Times New Roman" panose="02020603050405020304" pitchFamily="18" charset="0"/>
              </a:rPr>
              <a:t>} </a:t>
            </a:r>
            <a:endParaRPr lang="en-US" altLang="en-US" sz="2400" dirty="0"/>
          </a:p>
          <a:p>
            <a:pPr>
              <a:buFont typeface="Wingdings" panose="05000000000000000000" pitchFamily="2" charset="2"/>
              <a:buNone/>
              <a:defRPr/>
            </a:pPr>
            <a:endParaRPr lang="en-US" altLang="en-US" sz="1600" b="1" dirty="0"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en-US" altLang="en-US" sz="1600" b="1" dirty="0">
              <a:cs typeface="Times New Roman" panose="02020603050405020304" pitchFamily="18" charset="0"/>
            </a:endParaRPr>
          </a:p>
        </p:txBody>
      </p:sp>
      <p:sp>
        <p:nvSpPr>
          <p:cNvPr id="92165" name="Oval 4"/>
          <p:cNvSpPr>
            <a:spLocks noChangeArrowheads="1"/>
          </p:cNvSpPr>
          <p:nvPr/>
        </p:nvSpPr>
        <p:spPr bwMode="auto">
          <a:xfrm>
            <a:off x="4343400" y="1295400"/>
            <a:ext cx="2514600" cy="685800"/>
          </a:xfrm>
          <a:prstGeom prst="ellipse">
            <a:avLst/>
          </a:prstGeom>
          <a:solidFill>
            <a:schemeClr val="hlink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>
                <a:latin typeface="Verdana" panose="020B0604030504040204" pitchFamily="34" charset="0"/>
              </a:rPr>
              <a:t>Home</a:t>
            </a:r>
          </a:p>
        </p:txBody>
      </p:sp>
      <p:sp>
        <p:nvSpPr>
          <p:cNvPr id="92166" name="Text Box 5"/>
          <p:cNvSpPr txBox="1">
            <a:spLocks noChangeArrowheads="1"/>
          </p:cNvSpPr>
          <p:nvPr/>
        </p:nvSpPr>
        <p:spPr bwMode="auto">
          <a:xfrm>
            <a:off x="838200" y="2057400"/>
            <a:ext cx="7215188" cy="954088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dirty="0">
                <a:solidFill>
                  <a:srgbClr val="00B0F0"/>
                </a:solidFill>
                <a:cs typeface="Times New Roman" panose="02020603050405020304" pitchFamily="18" charset="0"/>
              </a:rPr>
              <a:t>&lt;a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/>
                </a:solidFill>
                <a:cs typeface="Times New Roman" panose="02020603050405020304" pitchFamily="18" charset="0"/>
              </a:rPr>
              <a:t>href</a:t>
            </a:r>
            <a:r>
              <a:rPr lang="en-US" altLang="en-US" dirty="0">
                <a:cs typeface="Times New Roman" panose="02020603050405020304" pitchFamily="18" charset="0"/>
              </a:rPr>
              <a:t>="index.html"</a:t>
            </a:r>
            <a:r>
              <a:rPr lang="en-US" altLang="en-US" dirty="0">
                <a:solidFill>
                  <a:srgbClr val="00B0F0"/>
                </a:solidFill>
                <a:cs typeface="Times New Roman" panose="02020603050405020304" pitchFamily="18" charset="0"/>
              </a:rPr>
              <a:t>&gt;</a:t>
            </a:r>
            <a:r>
              <a:rPr lang="en-US" altLang="en-US" dirty="0">
                <a:solidFill>
                  <a:srgbClr val="FFC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chemeClr val="bg2"/>
                </a:solidFill>
                <a:cs typeface="Times New Roman" panose="02020603050405020304" pitchFamily="18" charset="0"/>
              </a:rPr>
              <a:t>&lt;</a:t>
            </a:r>
            <a:r>
              <a:rPr lang="en-US" altLang="en-US" dirty="0" err="1">
                <a:solidFill>
                  <a:schemeClr val="bg2"/>
                </a:solidFill>
                <a:cs typeface="Times New Roman" panose="02020603050405020304" pitchFamily="18" charset="0"/>
              </a:rPr>
              <a:t>img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src</a:t>
            </a:r>
            <a:r>
              <a:rPr lang="en-US" altLang="en-US" dirty="0">
                <a:cs typeface="Times New Roman" panose="02020603050405020304" pitchFamily="18" charset="0"/>
              </a:rPr>
              <a:t>="home.gif" </a:t>
            </a:r>
            <a:br>
              <a:rPr lang="en-US" altLang="en-US" dirty="0">
                <a:cs typeface="Times New Roman" panose="02020603050405020304" pitchFamily="18" charset="0"/>
              </a:rPr>
            </a:br>
            <a:r>
              <a:rPr lang="en-US" altLang="en-US" dirty="0">
                <a:cs typeface="Times New Roman" panose="02020603050405020304" pitchFamily="18" charset="0"/>
              </a:rPr>
              <a:t>height="19" width="85" alt="Home"</a:t>
            </a:r>
            <a:r>
              <a:rPr lang="en-US" altLang="en-US" b="0" dirty="0">
                <a:solidFill>
                  <a:schemeClr val="bg2"/>
                </a:solidFill>
                <a:cs typeface="Times New Roman" panose="02020603050405020304" pitchFamily="18" charset="0"/>
              </a:rPr>
              <a:t>&gt;</a:t>
            </a:r>
            <a:r>
              <a:rPr lang="en-US" altLang="en-US" dirty="0">
                <a:solidFill>
                  <a:srgbClr val="00B0F0"/>
                </a:solidFill>
                <a:cs typeface="Times New Roman" panose="02020603050405020304" pitchFamily="18" charset="0"/>
              </a:rPr>
              <a:t>&lt;/a&gt; </a:t>
            </a:r>
          </a:p>
        </p:txBody>
      </p:sp>
      <p:sp>
        <p:nvSpPr>
          <p:cNvPr id="92167" name="Text Box 5"/>
          <p:cNvSpPr txBox="1">
            <a:spLocks noChangeArrowheads="1"/>
          </p:cNvSpPr>
          <p:nvPr/>
        </p:nvSpPr>
        <p:spPr bwMode="auto">
          <a:xfrm>
            <a:off x="122237" y="5181600"/>
            <a:ext cx="8899525" cy="954088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dirty="0">
                <a:solidFill>
                  <a:srgbClr val="00B0F0"/>
                </a:solidFill>
                <a:cs typeface="Times New Roman" panose="02020603050405020304" pitchFamily="18" charset="0"/>
              </a:rPr>
              <a:t>&lt;a </a:t>
            </a:r>
            <a:r>
              <a:rPr lang="en-US" altLang="en-US" dirty="0" err="1">
                <a:solidFill>
                  <a:schemeClr val="bg2"/>
                </a:solidFill>
                <a:cs typeface="Times New Roman" panose="02020603050405020304" pitchFamily="18" charset="0"/>
              </a:rPr>
              <a:t>href</a:t>
            </a:r>
            <a:r>
              <a:rPr lang="en-US" altLang="en-US" dirty="0">
                <a:cs typeface="Times New Roman" panose="02020603050405020304" pitchFamily="18" charset="0"/>
              </a:rPr>
              <a:t>="index.html"</a:t>
            </a:r>
            <a:r>
              <a:rPr lang="en-US" altLang="en-US" dirty="0">
                <a:solidFill>
                  <a:srgbClr val="00B0F0"/>
                </a:solidFill>
                <a:cs typeface="Times New Roman" panose="02020603050405020304" pitchFamily="18" charset="0"/>
              </a:rPr>
              <a:t>&gt;</a:t>
            </a:r>
            <a:r>
              <a:rPr lang="en-US" altLang="en-US" dirty="0">
                <a:solidFill>
                  <a:srgbClr val="FFC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chemeClr val="bg2"/>
                </a:solidFill>
                <a:cs typeface="Times New Roman" panose="02020603050405020304" pitchFamily="18" charset="0"/>
              </a:rPr>
              <a:t>&lt;</a:t>
            </a:r>
            <a:r>
              <a:rPr lang="en-US" altLang="en-US" dirty="0" err="1">
                <a:solidFill>
                  <a:schemeClr val="bg2"/>
                </a:solidFill>
                <a:cs typeface="Times New Roman" panose="02020603050405020304" pitchFamily="18" charset="0"/>
              </a:rPr>
              <a:t>img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src</a:t>
            </a:r>
            <a:r>
              <a:rPr lang="en-US" altLang="en-US" dirty="0">
                <a:cs typeface="Times New Roman" panose="02020603050405020304" pitchFamily="18" charset="0"/>
              </a:rPr>
              <a:t>="home.gif" </a:t>
            </a:r>
            <a:br>
              <a:rPr lang="en-US" altLang="en-US" dirty="0">
                <a:cs typeface="Times New Roman" panose="02020603050405020304" pitchFamily="18" charset="0"/>
              </a:rPr>
            </a:br>
            <a:r>
              <a:rPr lang="en-US" altLang="en-US" dirty="0">
                <a:cs typeface="Times New Roman" panose="02020603050405020304" pitchFamily="18" charset="0"/>
              </a:rPr>
              <a:t>height="19" width="85" alt="Home“ </a:t>
            </a:r>
            <a:r>
              <a:rPr lang="en-US" altLang="en-US" dirty="0">
                <a:solidFill>
                  <a:srgbClr val="28F85E"/>
                </a:solidFill>
                <a:cs typeface="Times New Roman" panose="02020603050405020304" pitchFamily="18" charset="0"/>
              </a:rPr>
              <a:t>border=”0”</a:t>
            </a:r>
            <a:r>
              <a:rPr lang="en-US" altLang="en-US" dirty="0">
                <a:solidFill>
                  <a:srgbClr val="FF0000"/>
                </a:solidFill>
                <a:cs typeface="Times New Roman" panose="02020603050405020304" pitchFamily="18" charset="0"/>
              </a:rPr>
              <a:t>&gt;</a:t>
            </a:r>
            <a:r>
              <a:rPr lang="en-US" altLang="en-US" dirty="0">
                <a:solidFill>
                  <a:srgbClr val="00B0F0"/>
                </a:solidFill>
                <a:cs typeface="Times New Roman" panose="02020603050405020304" pitchFamily="18" charset="0"/>
              </a:rPr>
              <a:t>&lt;/a&gt; </a:t>
            </a:r>
          </a:p>
        </p:txBody>
      </p:sp>
      <p:pic>
        <p:nvPicPr>
          <p:cNvPr id="9216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191000"/>
            <a:ext cx="17526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239000" y="3641725"/>
            <a:ext cx="2098675" cy="549275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050" dirty="0"/>
              <a:t>&lt;</a:t>
            </a:r>
            <a:r>
              <a:rPr lang="en-US" sz="1050" dirty="0" err="1">
                <a:solidFill>
                  <a:srgbClr val="FF0000"/>
                </a:solidFill>
              </a:rPr>
              <a:t>img</a:t>
            </a:r>
            <a:r>
              <a:rPr lang="en-US" sz="1050" dirty="0">
                <a:solidFill>
                  <a:srgbClr val="FF0000"/>
                </a:solidFill>
              </a:rPr>
              <a:t> </a:t>
            </a:r>
            <a:r>
              <a:rPr lang="en-US" sz="1050" dirty="0" err="1"/>
              <a:t>src</a:t>
            </a:r>
            <a:r>
              <a:rPr lang="en-US" sz="1050" dirty="0"/>
              <a:t>=“dog.jpg” alt=“Dog at computer” height=“100” width=“100”&gt;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links</a:t>
            </a:r>
          </a:p>
        </p:txBody>
      </p:sp>
      <p:sp>
        <p:nvSpPr>
          <p:cNvPr id="9421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3F7C05B4-A468-47C3-AB3B-54A482B39AF1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48</a:t>
            </a:fld>
            <a:endParaRPr lang="en-US" altLang="en-US" sz="1400"/>
          </a:p>
        </p:txBody>
      </p:sp>
      <p:sp>
        <p:nvSpPr>
          <p:cNvPr id="94212" name="Rectangle 5"/>
          <p:cNvSpPr>
            <a:spLocks noChangeArrowheads="1"/>
          </p:cNvSpPr>
          <p:nvPr/>
        </p:nvSpPr>
        <p:spPr bwMode="auto">
          <a:xfrm>
            <a:off x="2971800" y="6629400"/>
            <a:ext cx="2695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>
                <a:latin typeface="Courier New" panose="02070309020205020404" pitchFamily="49" charset="0"/>
              </a:rPr>
              <a:t>starter2.html =&gt; index.html</a:t>
            </a:r>
          </a:p>
        </p:txBody>
      </p:sp>
      <p:pic>
        <p:nvPicPr>
          <p:cNvPr id="94213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4572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4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9600"/>
            <a:ext cx="4572000" cy="603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177" name="Ink 1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583113" y="5514975"/>
              <a:ext cx="1138237" cy="371475"/>
            </p14:xfrm>
          </p:contentPart>
        </mc:Choice>
        <mc:Fallback xmlns="">
          <p:pic>
            <p:nvPicPr>
              <p:cNvPr id="7177" name="Ink 1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71590" y="5509576"/>
                <a:ext cx="1162363" cy="3894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178" name="Ink 1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516438" y="2946400"/>
              <a:ext cx="3389312" cy="595313"/>
            </p14:xfrm>
          </p:contentPart>
        </mc:Choice>
        <mc:Fallback xmlns="">
          <p:pic>
            <p:nvPicPr>
              <p:cNvPr id="7178" name="Ink 1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503478" y="2937402"/>
                <a:ext cx="3417391" cy="6194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179" name="Ink 2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8100" y="2747963"/>
              <a:ext cx="1962150" cy="360362"/>
            </p14:xfrm>
          </p:contentPart>
        </mc:Choice>
        <mc:Fallback xmlns="">
          <p:pic>
            <p:nvPicPr>
              <p:cNvPr id="7179" name="Ink 2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4779" y="2733563"/>
                <a:ext cx="1989152" cy="3880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184" name="Ink 2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283505" y="3524250"/>
              <a:ext cx="46973" cy="850855"/>
            </p14:xfrm>
          </p:contentPart>
        </mc:Choice>
        <mc:Fallback xmlns="">
          <p:pic>
            <p:nvPicPr>
              <p:cNvPr id="7184" name="Ink 2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271220" y="3512007"/>
                <a:ext cx="72989" cy="8767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187" name="Ink 2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019300" y="2981325"/>
              <a:ext cx="2528888" cy="2790825"/>
            </p14:xfrm>
          </p:contentPart>
        </mc:Choice>
        <mc:Fallback xmlns="">
          <p:pic>
            <p:nvPicPr>
              <p:cNvPr id="7187" name="Ink 2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009940" y="2971965"/>
                <a:ext cx="2547607" cy="28095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" name="Ink 2"/>
              <p14:cNvContentPartPr/>
              <p14:nvPr/>
            </p14:nvContentPartPr>
            <p14:xfrm>
              <a:off x="8358188" y="2347913"/>
              <a:ext cx="756027" cy="417512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343787" y="2336036"/>
                <a:ext cx="785548" cy="4445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" name="Ink 3"/>
              <p14:cNvContentPartPr/>
              <p14:nvPr/>
            </p14:nvContentPartPr>
            <p14:xfrm>
              <a:off x="7182345" y="3539010"/>
              <a:ext cx="249293" cy="182335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169736" y="3530001"/>
                <a:ext cx="266225" cy="2039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5" name="Ink 4"/>
              <p14:cNvContentPartPr/>
              <p14:nvPr/>
            </p14:nvContentPartPr>
            <p14:xfrm>
              <a:off x="5919788" y="4315530"/>
              <a:ext cx="3538537" cy="1883658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910789" y="4305809"/>
                <a:ext cx="3557256" cy="19077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7" name="Ink 6"/>
              <p14:cNvContentPartPr/>
              <p14:nvPr/>
            </p14:nvContentPartPr>
            <p14:xfrm>
              <a:off x="3884613" y="2378075"/>
              <a:ext cx="1897062" cy="436563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871651" y="2366198"/>
                <a:ext cx="1913624" cy="4606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8" name="Ink 7"/>
              <p14:cNvContentPartPr/>
              <p14:nvPr/>
            </p14:nvContentPartPr>
            <p14:xfrm>
              <a:off x="-533400" y="2408238"/>
              <a:ext cx="590550" cy="239712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-546715" y="2398160"/>
                <a:ext cx="615741" cy="2631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9" name="Ink 8"/>
              <p14:cNvContentPartPr/>
              <p14:nvPr/>
            </p14:nvContentPartPr>
            <p14:xfrm>
              <a:off x="4114800" y="3581400"/>
              <a:ext cx="666750" cy="300038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102199" y="3571675"/>
                <a:ext cx="691591" cy="3191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0" name="Ink 9"/>
              <p14:cNvContentPartPr/>
              <p14:nvPr/>
            </p14:nvContentPartPr>
            <p14:xfrm>
              <a:off x="4038600" y="5029200"/>
              <a:ext cx="625475" cy="29845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026364" y="5017320"/>
                <a:ext cx="651387" cy="3236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1" name="Ink 10"/>
              <p14:cNvContentPartPr/>
              <p14:nvPr/>
            </p14:nvContentPartPr>
            <p14:xfrm>
              <a:off x="4354513" y="5646738"/>
              <a:ext cx="134937" cy="173037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340480" y="5635226"/>
                <a:ext cx="161205" cy="198579"/>
              </a:xfrm>
              <a:prstGeom prst="rect">
                <a:avLst/>
              </a:prstGeom>
            </p:spPr>
          </p:pic>
        </mc:Fallback>
      </mc:AlternateContent>
      <p:sp>
        <p:nvSpPr>
          <p:cNvPr id="94228" name="Rectangle 4"/>
          <p:cNvSpPr>
            <a:spLocks noChangeArrowheads="1"/>
          </p:cNvSpPr>
          <p:nvPr/>
        </p:nvSpPr>
        <p:spPr bwMode="auto">
          <a:xfrm>
            <a:off x="9180513" y="2336800"/>
            <a:ext cx="1301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>
                <a:solidFill>
                  <a:schemeClr val="bg2"/>
                </a:solidFill>
                <a:cs typeface="Times New Roman" panose="02020603050405020304" pitchFamily="18" charset="0"/>
              </a:rPr>
              <a:t>&lt;/header&gt;</a:t>
            </a:r>
            <a:endParaRPr lang="en-US" altLang="en-US" sz="1800">
              <a:solidFill>
                <a:schemeClr val="bg2"/>
              </a:solidFill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200"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501DEF2-53A4-4243-910C-7492A6661956}"/>
                  </a:ext>
                </a:extLst>
              </p14:cNvPr>
              <p14:cNvContentPartPr/>
              <p14:nvPr/>
            </p14:nvContentPartPr>
            <p14:xfrm>
              <a:off x="2811987" y="4085578"/>
              <a:ext cx="270720" cy="3841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501DEF2-53A4-4243-910C-7492A6661956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802987" y="4076938"/>
                <a:ext cx="288360" cy="4017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06463"/>
            <a:ext cx="4114800" cy="618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Add image links</a:t>
            </a:r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C0B4CA1B-BB8F-43E2-A2CD-17B195E97147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49</a:t>
            </a:fld>
            <a:endParaRPr lang="en-US" altLang="en-US" sz="1400"/>
          </a:p>
        </p:txBody>
      </p:sp>
      <p:sp>
        <p:nvSpPr>
          <p:cNvPr id="96261" name="Rectangle 3"/>
          <p:cNvSpPr>
            <a:spLocks noChangeArrowheads="1"/>
          </p:cNvSpPr>
          <p:nvPr/>
        </p:nvSpPr>
        <p:spPr bwMode="auto">
          <a:xfrm>
            <a:off x="2514600" y="3047613"/>
            <a:ext cx="7239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200" dirty="0">
                <a:latin typeface="Arial Unicode MS" pitchFamily="34" charset="-128"/>
              </a:rPr>
              <a:t>    &lt;</a:t>
            </a:r>
            <a:r>
              <a:rPr lang="en-US" altLang="en-US" sz="1200" dirty="0" err="1">
                <a:latin typeface="Arial Unicode MS" pitchFamily="34" charset="-128"/>
              </a:rPr>
              <a:t>nav</a:t>
            </a:r>
            <a:r>
              <a:rPr lang="en-US" altLang="en-US" sz="1200" dirty="0">
                <a:latin typeface="Arial Unicode MS" pitchFamily="34" charset="-128"/>
              </a:rPr>
              <a:t>&gt;  </a:t>
            </a:r>
            <a:r>
              <a:rPr lang="en-US" altLang="en-US" sz="1200" dirty="0">
                <a:solidFill>
                  <a:srgbClr val="00B0F0"/>
                </a:solidFill>
                <a:latin typeface="Arial Unicode MS" pitchFamily="34" charset="-128"/>
              </a:rPr>
              <a:t>&lt;a </a:t>
            </a:r>
            <a:r>
              <a:rPr lang="en-US" altLang="en-US" sz="1200" dirty="0" err="1">
                <a:solidFill>
                  <a:schemeClr val="bg2"/>
                </a:solidFill>
                <a:latin typeface="Arial Unicode MS" pitchFamily="34" charset="-128"/>
              </a:rPr>
              <a:t>href</a:t>
            </a:r>
            <a:r>
              <a:rPr lang="en-US" altLang="en-US" sz="1200" dirty="0">
                <a:latin typeface="Arial Unicode MS" pitchFamily="34" charset="-128"/>
              </a:rPr>
              <a:t>="index.html"</a:t>
            </a:r>
            <a:r>
              <a:rPr lang="en-US" altLang="en-US" sz="1200" dirty="0">
                <a:solidFill>
                  <a:srgbClr val="00B0F0"/>
                </a:solidFill>
                <a:latin typeface="Arial Unicode MS" pitchFamily="34" charset="-128"/>
              </a:rPr>
              <a:t>&gt;</a:t>
            </a:r>
            <a:r>
              <a:rPr lang="en-US" altLang="en-US" sz="1200" dirty="0">
                <a:latin typeface="Arial Unicode MS" pitchFamily="34" charset="-128"/>
              </a:rPr>
              <a:t> &lt;</a:t>
            </a:r>
            <a:r>
              <a:rPr lang="en-US" altLang="en-US" sz="1200" dirty="0" err="1">
                <a:solidFill>
                  <a:schemeClr val="bg2"/>
                </a:solidFill>
                <a:latin typeface="Arial Unicode MS" pitchFamily="34" charset="-128"/>
              </a:rPr>
              <a:t>img</a:t>
            </a:r>
            <a:r>
              <a:rPr lang="en-US" altLang="en-US" sz="1200" dirty="0">
                <a:latin typeface="Arial Unicode MS" pitchFamily="34" charset="-128"/>
              </a:rPr>
              <a:t> </a:t>
            </a:r>
            <a:r>
              <a:rPr lang="en-US" altLang="en-US" sz="1200" dirty="0" err="1">
                <a:latin typeface="Arial Unicode MS" pitchFamily="34" charset="-128"/>
              </a:rPr>
              <a:t>src</a:t>
            </a:r>
            <a:r>
              <a:rPr lang="en-US" altLang="en-US" sz="1200" dirty="0">
                <a:latin typeface="Arial Unicode MS" pitchFamily="34" charset="-128"/>
              </a:rPr>
              <a:t>="home.gif" alt="</a:t>
            </a:r>
            <a:r>
              <a:rPr lang="en-US" altLang="en-US" sz="1200" dirty="0">
                <a:solidFill>
                  <a:schemeClr val="bg2"/>
                </a:solidFill>
                <a:latin typeface="Arial Unicode MS" pitchFamily="34" charset="-128"/>
              </a:rPr>
              <a:t>Home</a:t>
            </a:r>
            <a:r>
              <a:rPr lang="en-US" altLang="en-US" sz="1200" dirty="0">
                <a:latin typeface="Arial Unicode MS" pitchFamily="34" charset="-128"/>
              </a:rPr>
              <a:t>" width="120" height="40" &gt; </a:t>
            </a:r>
            <a:r>
              <a:rPr lang="en-US" altLang="en-US" sz="1200" dirty="0">
                <a:solidFill>
                  <a:srgbClr val="00B0F0"/>
                </a:solidFill>
                <a:latin typeface="Arial Unicode MS" pitchFamily="34" charset="-128"/>
              </a:rPr>
              <a:t>&lt;/a&gt; </a:t>
            </a:r>
            <a:endParaRPr lang="en-US" altLang="en-US" sz="1800" dirty="0">
              <a:solidFill>
                <a:srgbClr val="00B0F0"/>
              </a:solidFill>
              <a:latin typeface="Courier New" panose="02070309020205020404" pitchFamily="49" charset="0"/>
            </a:endParaRPr>
          </a:p>
        </p:txBody>
      </p:sp>
      <p:sp>
        <p:nvSpPr>
          <p:cNvPr id="96262" name="Rectangle 4"/>
          <p:cNvSpPr>
            <a:spLocks noChangeArrowheads="1"/>
          </p:cNvSpPr>
          <p:nvPr/>
        </p:nvSpPr>
        <p:spPr bwMode="auto">
          <a:xfrm>
            <a:off x="7470775" y="685800"/>
            <a:ext cx="1597025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200"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bg2"/>
                </a:solidFill>
                <a:cs typeface="Times New Roman" panose="02020603050405020304" pitchFamily="18" charset="0"/>
              </a:rPr>
              <a:t>Needed</a:t>
            </a:r>
            <a:r>
              <a:rPr lang="en-US" altLang="en-US" sz="1400"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cs typeface="Times New Roman" panose="02020603050405020304" pitchFamily="18" charset="0"/>
              </a:rPr>
              <a:t>index.html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cs typeface="Times New Roman" panose="02020603050405020304" pitchFamily="18" charset="0"/>
              </a:rPr>
              <a:t>trillinmbanner.jpg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cs typeface="Times New Roman" panose="02020603050405020304" pitchFamily="18" charset="0"/>
              </a:rPr>
              <a:t>home.gif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cs typeface="Times New Roman" panose="02020603050405020304" pitchFamily="18" charset="0"/>
              </a:rPr>
              <a:t>services.gif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cs typeface="Times New Roman" panose="02020603050405020304" pitchFamily="18" charset="0"/>
              </a:rPr>
              <a:t>contact.gif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400"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cs typeface="Times New Roman" panose="02020603050405020304" pitchFamily="18" charset="0"/>
              </a:rPr>
              <a:t>=&gt; index.html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200">
              <a:cs typeface="Times New Roman" panose="02020603050405020304" pitchFamily="18" charset="0"/>
            </a:endParaRPr>
          </a:p>
        </p:txBody>
      </p:sp>
      <p:sp>
        <p:nvSpPr>
          <p:cNvPr id="96263" name="Rectangle 6"/>
          <p:cNvSpPr>
            <a:spLocks noChangeArrowheads="1"/>
          </p:cNvSpPr>
          <p:nvPr/>
        </p:nvSpPr>
        <p:spPr bwMode="auto">
          <a:xfrm>
            <a:off x="4648200" y="3581400"/>
            <a:ext cx="456088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>
                <a:cs typeface="Times New Roman" panose="02020603050405020304" pitchFamily="18" charset="0"/>
              </a:rPr>
              <a:t>1. Move down the text base navigation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>
                <a:cs typeface="Times New Roman" panose="02020603050405020304" pitchFamily="18" charset="0"/>
              </a:rPr>
              <a:t>2. Have h1 { height: 86px; }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>
                <a:cs typeface="Times New Roman" panose="02020603050405020304" pitchFamily="18" charset="0"/>
              </a:rPr>
              <a:t>3. Modify </a:t>
            </a:r>
            <a:r>
              <a:rPr lang="en-US" altLang="en-US" sz="1400" dirty="0">
                <a:solidFill>
                  <a:srgbClr val="FF3399"/>
                </a:solidFill>
                <a:cs typeface="Times New Roman" panose="02020603050405020304" pitchFamily="18" charset="0"/>
              </a:rPr>
              <a:t>nav</a:t>
            </a:r>
            <a:r>
              <a:rPr lang="en-US" altLang="en-US" sz="1400" dirty="0">
                <a:cs typeface="Times New Roman" panose="02020603050405020304" pitchFamily="18" charset="0"/>
              </a:rPr>
              <a:t> for size  to </a:t>
            </a:r>
            <a:r>
              <a:rPr lang="en-US" altLang="en-US" sz="1400" dirty="0">
                <a:solidFill>
                  <a:srgbClr val="FF3399"/>
                </a:solidFill>
                <a:cs typeface="Times New Roman" panose="02020603050405020304" pitchFamily="18" charset="0"/>
              </a:rPr>
              <a:t>.75em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>
                <a:cs typeface="Times New Roman" panose="02020603050405020304" pitchFamily="18" charset="0"/>
              </a:rPr>
              <a:t>4. Add a new style rule to CSS:    </a:t>
            </a:r>
            <a:r>
              <a:rPr lang="en-US" altLang="en-US" sz="1400" dirty="0" err="1">
                <a:solidFill>
                  <a:schemeClr val="bg2"/>
                </a:solidFill>
                <a:cs typeface="Times New Roman" panose="02020603050405020304" pitchFamily="18" charset="0"/>
              </a:rPr>
              <a:t>img</a:t>
            </a:r>
            <a:r>
              <a:rPr lang="en-US" altLang="en-US" sz="1400" dirty="0">
                <a:solidFill>
                  <a:schemeClr val="bg2"/>
                </a:solidFill>
                <a:cs typeface="Times New Roman" panose="02020603050405020304" pitchFamily="18" charset="0"/>
              </a:rPr>
              <a:t> {</a:t>
            </a:r>
            <a:r>
              <a:rPr lang="en-US" altLang="en-US" sz="1400" dirty="0" err="1">
                <a:solidFill>
                  <a:schemeClr val="bg2"/>
                </a:solidFill>
                <a:cs typeface="Times New Roman" panose="02020603050405020304" pitchFamily="18" charset="0"/>
              </a:rPr>
              <a:t>border-style:none</a:t>
            </a:r>
            <a:r>
              <a:rPr lang="en-US" altLang="en-US" sz="1400" dirty="0">
                <a:solidFill>
                  <a:schemeClr val="bg2"/>
                </a:solidFill>
                <a:cs typeface="Times New Roman" panose="02020603050405020304" pitchFamily="18" charset="0"/>
              </a:rPr>
              <a:t>}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>
                <a:cs typeface="Times New Roman" panose="02020603050405020304" pitchFamily="18" charset="0"/>
              </a:rPr>
              <a:t>5. Implement a </a:t>
            </a:r>
            <a:r>
              <a:rPr lang="en-US" altLang="en-US" sz="1400" dirty="0">
                <a:solidFill>
                  <a:schemeClr val="bg2"/>
                </a:solidFill>
                <a:cs typeface="Times New Roman" panose="02020603050405020304" pitchFamily="18" charset="0"/>
              </a:rPr>
              <a:t>minimum width </a:t>
            </a:r>
            <a:r>
              <a:rPr lang="en-US" altLang="en-US" sz="1400" dirty="0">
                <a:cs typeface="Times New Roman" panose="02020603050405020304" pitchFamily="18" charset="0"/>
              </a:rPr>
              <a:t>for the </a:t>
            </a:r>
            <a:r>
              <a:rPr lang="en-US" altLang="en-US" sz="1400" dirty="0">
                <a:solidFill>
                  <a:schemeClr val="bg2"/>
                </a:solidFill>
                <a:cs typeface="Times New Roman" panose="02020603050405020304" pitchFamily="18" charset="0"/>
              </a:rPr>
              <a:t>page =</a:t>
            </a:r>
            <a:r>
              <a:rPr lang="en-US" altLang="en-US" sz="1400" dirty="0">
                <a:cs typeface="Times New Roman" panose="02020603050405020304" pitchFamily="18" charset="0"/>
              </a:rPr>
              <a:t> </a:t>
            </a:r>
            <a:r>
              <a:rPr lang="en-US" altLang="en-US" sz="1400" dirty="0">
                <a:solidFill>
                  <a:srgbClr val="FF3399"/>
                </a:solidFill>
                <a:cs typeface="Times New Roman" panose="02020603050405020304" pitchFamily="18" charset="0"/>
              </a:rPr>
              <a:t>700px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>
                <a:solidFill>
                  <a:schemeClr val="bg2"/>
                </a:solidFill>
                <a:cs typeface="Times New Roman" panose="02020603050405020304" pitchFamily="18" charset="0"/>
              </a:rPr>
              <a:t>  body{ min-width: 700px;}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>
                <a:solidFill>
                  <a:schemeClr val="bg2"/>
                </a:solidFill>
                <a:cs typeface="Times New Roman" panose="02020603050405020304" pitchFamily="18" charset="0"/>
              </a:rPr>
              <a:t>6. </a:t>
            </a:r>
          </a:p>
        </p:txBody>
      </p:sp>
      <p:sp>
        <p:nvSpPr>
          <p:cNvPr id="96264" name="Rectangle 7"/>
          <p:cNvSpPr>
            <a:spLocks noChangeArrowheads="1"/>
          </p:cNvSpPr>
          <p:nvPr/>
        </p:nvSpPr>
        <p:spPr bwMode="auto">
          <a:xfrm>
            <a:off x="1371600" y="630238"/>
            <a:ext cx="8905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dirty="0">
                <a:cs typeface="Times New Roman" panose="02020603050405020304" pitchFamily="18" charset="0"/>
              </a:rPr>
              <a:t>index.html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idx="1"/>
          </p:nvPr>
        </p:nvSpPr>
        <p:spPr>
          <a:xfrm>
            <a:off x="4546600" y="5486400"/>
            <a:ext cx="4445000" cy="1295400"/>
          </a:xfrm>
        </p:spPr>
        <p:txBody>
          <a:bodyPr rtlCol="0">
            <a:normAutofit/>
          </a:bodyPr>
          <a:lstStyle/>
          <a:p>
            <a:pPr eaLnBrk="1" hangingPunct="1">
              <a:defRPr/>
            </a:pPr>
            <a:r>
              <a:rPr lang="en-US" sz="2000" b="1" dirty="0"/>
              <a:t>Recommended:</a:t>
            </a:r>
          </a:p>
          <a:p>
            <a:pPr lvl="1" eaLnBrk="1" hangingPunct="1">
              <a:defRPr/>
            </a:pPr>
            <a:r>
              <a:rPr lang="en-US" sz="1600" dirty="0"/>
              <a:t>If your site </a:t>
            </a:r>
            <a:r>
              <a:rPr lang="en-US" sz="1600" b="1" dirty="0"/>
              <a:t>navigation uses </a:t>
            </a:r>
            <a:r>
              <a:rPr lang="en-US" sz="1600" b="1" dirty="0">
                <a:solidFill>
                  <a:srgbClr val="FF33CC"/>
                </a:solidFill>
              </a:rPr>
              <a:t>image links </a:t>
            </a:r>
            <a:r>
              <a:rPr lang="en-US" sz="1600" dirty="0"/>
              <a:t>for the main navigation, provide simple </a:t>
            </a:r>
            <a:r>
              <a:rPr lang="en-US" sz="1600" b="1" dirty="0">
                <a:solidFill>
                  <a:srgbClr val="FF33CC"/>
                </a:solidFill>
              </a:rPr>
              <a:t>text links </a:t>
            </a:r>
            <a:r>
              <a:rPr lang="en-US" sz="1600" b="1" dirty="0"/>
              <a:t>at the bottom </a:t>
            </a:r>
            <a:r>
              <a:rPr lang="en-US" sz="1600" dirty="0"/>
              <a:t>of the page.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b="1" dirty="0">
              <a:cs typeface="Times New Roman" pitchFamily="18" charset="0"/>
            </a:endParaRP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dirty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dirty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dirty="0"/>
          </a:p>
          <a:p>
            <a:pPr marL="365760" indent="-283464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en-US" dirty="0"/>
          </a:p>
          <a:p>
            <a:pPr marL="365760" indent="-283464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en-US" dirty="0"/>
          </a:p>
          <a:p>
            <a:pPr marL="365760" indent="-283464" eaLnBrk="1" fontAlgn="auto" hangingPunct="1">
              <a:spcAft>
                <a:spcPts val="0"/>
              </a:spcAft>
              <a:buFontTx/>
              <a:buNone/>
              <a:defRPr/>
            </a:pPr>
            <a:endParaRPr lang="en-US" sz="1800" b="1" dirty="0">
              <a:cs typeface="Times New Roman" pitchFamily="18" charset="0"/>
            </a:endParaRPr>
          </a:p>
          <a:p>
            <a:pPr marL="365760" indent="-283464" eaLnBrk="1" fontAlgn="auto" hangingPunct="1">
              <a:spcAft>
                <a:spcPts val="0"/>
              </a:spcAft>
              <a:buFontTx/>
              <a:buNone/>
              <a:defRPr/>
            </a:pPr>
            <a:endParaRPr lang="en-US" sz="1800" b="1" dirty="0">
              <a:cs typeface="Times New Roman" pitchFamily="18" charset="0"/>
            </a:endParaRPr>
          </a:p>
          <a:p>
            <a:pPr marL="365760" indent="-283464" eaLnBrk="1" fontAlgn="auto" hangingPunct="1">
              <a:spcAft>
                <a:spcPts val="0"/>
              </a:spcAft>
              <a:buFontTx/>
              <a:buNone/>
              <a:defRPr/>
            </a:pPr>
            <a:endParaRPr lang="en-US" sz="1800" b="1" dirty="0">
              <a:cs typeface="Times New Roman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194" name="Ink 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57200" y="2808288"/>
              <a:ext cx="3116263" cy="585787"/>
            </p14:xfrm>
          </p:contentPart>
        </mc:Choice>
        <mc:Fallback xmlns="">
          <p:pic>
            <p:nvPicPr>
              <p:cNvPr id="8194" name="Ink 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7839" y="2798927"/>
                <a:ext cx="3134986" cy="6045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195" name="Ink 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9850" y="4608512"/>
              <a:ext cx="1682750" cy="2097088"/>
            </p14:xfrm>
          </p:contentPart>
        </mc:Choice>
        <mc:Fallback xmlns="">
          <p:pic>
            <p:nvPicPr>
              <p:cNvPr id="8195" name="Ink 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489" y="4599158"/>
                <a:ext cx="1701471" cy="21157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196" name="Ink 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-31750" y="5448300"/>
              <a:ext cx="641350" cy="266700"/>
            </p14:xfrm>
          </p:contentPart>
        </mc:Choice>
        <mc:Fallback xmlns="">
          <p:pic>
            <p:nvPicPr>
              <p:cNvPr id="8196" name="Ink 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41113" y="5438955"/>
                <a:ext cx="660076" cy="285391"/>
              </a:xfrm>
              <a:prstGeom prst="rect">
                <a:avLst/>
              </a:prstGeom>
            </p:spPr>
          </p:pic>
        </mc:Fallback>
      </mc:AlternateContent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4953000" y="4876800"/>
            <a:ext cx="37338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altLang="en-US" sz="1400" dirty="0">
                <a:solidFill>
                  <a:schemeClr val="tx1"/>
                </a:solidFill>
                <a:latin typeface="+mn-lt"/>
              </a:rPr>
              <a:t>footer { font-size: .</a:t>
            </a:r>
            <a:r>
              <a:rPr lang="en-US" altLang="en-US" sz="1400" dirty="0">
                <a:solidFill>
                  <a:srgbClr val="FF33CC"/>
                </a:solidFill>
                <a:latin typeface="+mn-lt"/>
              </a:rPr>
              <a:t>75em</a:t>
            </a:r>
            <a:r>
              <a:rPr lang="en-US" altLang="en-US" sz="1400" dirty="0">
                <a:solidFill>
                  <a:schemeClr val="tx1"/>
                </a:solidFill>
                <a:latin typeface="+mn-lt"/>
              </a:rPr>
              <a:t>; font-style: italic;}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" name="Ink 1"/>
              <p14:cNvContentPartPr/>
              <p14:nvPr/>
            </p14:nvContentPartPr>
            <p14:xfrm>
              <a:off x="5036130" y="5622169"/>
              <a:ext cx="1599840" cy="622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930986" y="5413495"/>
                <a:ext cx="1810127" cy="479628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051A9B0A-CDDA-4A0A-A2BA-97F05222A2BF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5</a:t>
            </a:fld>
            <a:endParaRPr lang="en-US" altLang="en-US" sz="1400"/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457200"/>
          </a:xfrm>
        </p:spPr>
        <p:txBody>
          <a:bodyPr/>
          <a:lstStyle/>
          <a:p>
            <a:r>
              <a:rPr lang="en-US" altLang="en-US" dirty="0"/>
              <a:t>HTML &lt;</a:t>
            </a:r>
            <a:r>
              <a:rPr lang="en-US" altLang="en-US" dirty="0" err="1"/>
              <a:t>hr</a:t>
            </a:r>
            <a:r>
              <a:rPr lang="en-US" altLang="en-US" dirty="0"/>
              <a:t>&gt; tag          </a:t>
            </a:r>
            <a:r>
              <a:rPr lang="en-US" altLang="en-US" sz="2400" dirty="0"/>
              <a:t>p.138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09600"/>
            <a:ext cx="9144000" cy="6248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b="1" dirty="0">
                <a:solidFill>
                  <a:schemeClr val="bg2"/>
                </a:solidFill>
                <a:cs typeface="Times New Roman" panose="02020603050405020304" pitchFamily="18" charset="0"/>
              </a:rPr>
              <a:t>Horizontal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chemeClr val="bg2"/>
                </a:solidFill>
                <a:cs typeface="Times New Roman" panose="02020603050405020304" pitchFamily="18" charset="0"/>
              </a:rPr>
              <a:t>Rule</a:t>
            </a:r>
            <a:r>
              <a:rPr lang="en-US" altLang="en-US" sz="2400" dirty="0">
                <a:cs typeface="Times New Roman" panose="02020603050405020304" pitchFamily="18" charset="0"/>
              </a:rPr>
              <a:t> - stand alone tag XHTML:</a:t>
            </a:r>
            <a:r>
              <a:rPr lang="en-US" altLang="en-US" sz="2000" b="1" dirty="0">
                <a:solidFill>
                  <a:schemeClr val="bg2"/>
                </a:solidFill>
                <a:cs typeface="Times New Roman" panose="02020603050405020304" pitchFamily="18" charset="0"/>
              </a:rPr>
              <a:t>&lt;</a:t>
            </a:r>
            <a:r>
              <a:rPr lang="en-US" altLang="en-US" sz="2000" b="1" dirty="0" err="1">
                <a:solidFill>
                  <a:schemeClr val="bg2"/>
                </a:solidFill>
                <a:cs typeface="Times New Roman" panose="02020603050405020304" pitchFamily="18" charset="0"/>
              </a:rPr>
              <a:t>hr</a:t>
            </a:r>
            <a:r>
              <a:rPr lang="en-US" altLang="en-US" sz="2000" b="1" dirty="0">
                <a:solidFill>
                  <a:schemeClr val="bg2"/>
                </a:solidFill>
                <a:cs typeface="Times New Roman" panose="02020603050405020304" pitchFamily="18" charset="0"/>
              </a:rPr>
              <a:t> /&gt;</a:t>
            </a:r>
            <a:r>
              <a:rPr lang="en-US" altLang="en-US" sz="2000" dirty="0">
                <a:cs typeface="Times New Roman" panose="02020603050405020304" pitchFamily="18" charset="0"/>
              </a:rPr>
              <a:t>  </a:t>
            </a:r>
            <a:r>
              <a:rPr lang="en-US" altLang="en-US" sz="2400" dirty="0">
                <a:cs typeface="Times New Roman" panose="02020603050405020304" pitchFamily="18" charset="0"/>
              </a:rPr>
              <a:t>HTML</a:t>
            </a:r>
            <a:r>
              <a:rPr lang="en-US" altLang="en-US" sz="20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cs typeface="Times New Roman" panose="02020603050405020304" pitchFamily="18" charset="0"/>
              </a:rPr>
              <a:t>:</a:t>
            </a:r>
            <a:r>
              <a:rPr lang="en-US" altLang="en-US" sz="2000" b="1" dirty="0">
                <a:solidFill>
                  <a:schemeClr val="bg2"/>
                </a:solidFill>
                <a:cs typeface="Times New Roman" panose="02020603050405020304" pitchFamily="18" charset="0"/>
              </a:rPr>
              <a:t>&lt;</a:t>
            </a:r>
            <a:r>
              <a:rPr lang="en-US" altLang="en-US" sz="2000" b="1" dirty="0" err="1">
                <a:solidFill>
                  <a:schemeClr val="bg2"/>
                </a:solidFill>
                <a:cs typeface="Times New Roman" panose="02020603050405020304" pitchFamily="18" charset="0"/>
              </a:rPr>
              <a:t>hr</a:t>
            </a:r>
            <a:r>
              <a:rPr lang="en-US" altLang="en-US" sz="2000" b="1" dirty="0">
                <a:solidFill>
                  <a:schemeClr val="bg2"/>
                </a:solidFill>
                <a:cs typeface="Times New Roman" panose="02020603050405020304" pitchFamily="18" charset="0"/>
              </a:rPr>
              <a:t>&gt;</a:t>
            </a:r>
            <a:endParaRPr lang="en-US" altLang="en-US" sz="2000" dirty="0">
              <a:cs typeface="Times New Roman" panose="02020603050405020304" pitchFamily="18" charset="0"/>
            </a:endParaRPr>
          </a:p>
          <a:p>
            <a:pPr lvl="1">
              <a:lnSpc>
                <a:spcPct val="90000"/>
              </a:lnSpc>
            </a:pPr>
            <a:r>
              <a:rPr lang="en-US" altLang="en-US" sz="2800" b="1" dirty="0">
                <a:solidFill>
                  <a:schemeClr val="bg2"/>
                </a:solidFill>
              </a:rPr>
              <a:t>straight line </a:t>
            </a:r>
            <a:r>
              <a:rPr lang="en-US" altLang="en-US" sz="2300" dirty="0"/>
              <a:t>that </a:t>
            </a:r>
            <a:r>
              <a:rPr lang="en-US" altLang="en-US" sz="2300" b="1" dirty="0"/>
              <a:t>goes from the left  to right</a:t>
            </a:r>
            <a:r>
              <a:rPr lang="en-US" altLang="en-US" sz="2300" dirty="0"/>
              <a:t> side of screen</a:t>
            </a:r>
            <a:endParaRPr lang="en-US" altLang="en-US" sz="3500" dirty="0">
              <a:cs typeface="Times New Roman" panose="02020603050405020304" pitchFamily="18" charset="0"/>
            </a:endParaRPr>
          </a:p>
          <a:p>
            <a:pPr lvl="1">
              <a:lnSpc>
                <a:spcPct val="90000"/>
              </a:lnSpc>
            </a:pPr>
            <a:r>
              <a:rPr lang="en-US" altLang="en-US" sz="2300" dirty="0">
                <a:cs typeface="Times New Roman" panose="02020603050405020304" pitchFamily="18" charset="0"/>
              </a:rPr>
              <a:t>Is used </a:t>
            </a:r>
            <a:r>
              <a:rPr lang="en-US" altLang="en-US" sz="2300" b="1" dirty="0">
                <a:cs typeface="Times New Roman" panose="02020603050405020304" pitchFamily="18" charset="0"/>
              </a:rPr>
              <a:t>alone</a:t>
            </a:r>
            <a:r>
              <a:rPr lang="en-US" altLang="en-US" sz="2300" dirty="0">
                <a:cs typeface="Times New Roman" panose="02020603050405020304" pitchFamily="18" charset="0"/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en-US" altLang="en-US" sz="2300" dirty="0"/>
              <a:t>An </a:t>
            </a:r>
            <a:r>
              <a:rPr lang="en-US" altLang="en-US" sz="2300" b="1" dirty="0"/>
              <a:t>empty</a:t>
            </a:r>
            <a:r>
              <a:rPr lang="en-US" altLang="en-US" sz="2300" dirty="0"/>
              <a:t> tag</a:t>
            </a:r>
            <a:endParaRPr lang="en-US" altLang="en-US" sz="2400" dirty="0">
              <a:cs typeface="Times New Roman" panose="02020603050405020304" pitchFamily="18" charset="0"/>
            </a:endParaRPr>
          </a:p>
          <a:p>
            <a:pPr lvl="1">
              <a:lnSpc>
                <a:spcPct val="90000"/>
              </a:lnSpc>
            </a:pPr>
            <a:r>
              <a:rPr lang="en-US" altLang="en-US" sz="2300" dirty="0"/>
              <a:t>Useful </a:t>
            </a:r>
            <a:r>
              <a:rPr lang="en-US" altLang="en-US" sz="2300" b="1" dirty="0"/>
              <a:t>for dividing </a:t>
            </a:r>
            <a:r>
              <a:rPr lang="en-US" altLang="en-US" sz="2300" dirty="0"/>
              <a:t>a </a:t>
            </a:r>
            <a:r>
              <a:rPr lang="en-US" altLang="en-US" sz="2300" b="1" dirty="0"/>
              <a:t>web page </a:t>
            </a:r>
            <a:r>
              <a:rPr lang="en-US" altLang="en-US" sz="2300" dirty="0"/>
              <a:t>into sections but a more modern technique is to use CSS to configure a border for elements.</a:t>
            </a:r>
          </a:p>
          <a:p>
            <a:pPr lvl="1">
              <a:lnSpc>
                <a:spcPct val="90000"/>
              </a:lnSpc>
            </a:pPr>
            <a:endParaRPr lang="en-US" altLang="en-US" sz="2000" b="1" dirty="0">
              <a:cs typeface="Times New Roman" panose="02020603050405020304" pitchFamily="18" charset="0"/>
            </a:endParaRPr>
          </a:p>
          <a:p>
            <a:pPr lvl="1">
              <a:lnSpc>
                <a:spcPct val="90000"/>
              </a:lnSpc>
            </a:pPr>
            <a:r>
              <a:rPr lang="en-US" altLang="en-US" sz="2000" b="1" dirty="0">
                <a:solidFill>
                  <a:schemeClr val="bg2"/>
                </a:solidFill>
                <a:cs typeface="Times New Roman" panose="02020603050405020304" pitchFamily="18" charset="0"/>
              </a:rPr>
              <a:t>Design Hint</a:t>
            </a:r>
            <a:r>
              <a:rPr lang="en-US" altLang="en-US" sz="2000" b="1" dirty="0">
                <a:cs typeface="Times New Roman" panose="02020603050405020304" pitchFamily="18" charset="0"/>
              </a:rPr>
              <a:t>:</a:t>
            </a:r>
            <a:r>
              <a:rPr lang="en-US" altLang="en-US" sz="2000" dirty="0">
                <a:cs typeface="Times New Roman" panose="02020603050405020304" pitchFamily="18" charset="0"/>
              </a:rPr>
              <a:t> when tempted to use an </a:t>
            </a:r>
            <a:r>
              <a:rPr lang="en-US" altLang="en-US" sz="2000" b="1" dirty="0">
                <a:solidFill>
                  <a:schemeClr val="bg2"/>
                </a:solidFill>
                <a:cs typeface="Times New Roman" panose="02020603050405020304" pitchFamily="18" charset="0"/>
              </a:rPr>
              <a:t>&lt;</a:t>
            </a:r>
            <a:r>
              <a:rPr lang="en-US" altLang="en-US" sz="2000" b="1" dirty="0" err="1">
                <a:solidFill>
                  <a:schemeClr val="bg2"/>
                </a:solidFill>
                <a:cs typeface="Times New Roman" panose="02020603050405020304" pitchFamily="18" charset="0"/>
              </a:rPr>
              <a:t>hr</a:t>
            </a:r>
            <a:r>
              <a:rPr lang="en-US" altLang="en-US" sz="2000" b="1" dirty="0">
                <a:solidFill>
                  <a:schemeClr val="bg2"/>
                </a:solidFill>
                <a:cs typeface="Times New Roman" panose="02020603050405020304" pitchFamily="18" charset="0"/>
              </a:rPr>
              <a:t> &gt; </a:t>
            </a:r>
            <a:r>
              <a:rPr lang="en-US" altLang="en-US" sz="2000" dirty="0">
                <a:cs typeface="Times New Roman" panose="02020603050405020304" pitchFamily="18" charset="0"/>
              </a:rPr>
              <a:t>tag, </a:t>
            </a:r>
          </a:p>
          <a:p>
            <a:pPr lvl="2">
              <a:lnSpc>
                <a:spcPct val="90000"/>
              </a:lnSpc>
            </a:pPr>
            <a:r>
              <a:rPr lang="en-US" altLang="en-US" dirty="0">
                <a:cs typeface="Times New Roman" panose="02020603050405020304" pitchFamily="18" charset="0"/>
              </a:rPr>
              <a:t>try adding </a:t>
            </a:r>
            <a:r>
              <a:rPr lang="en-US" altLang="en-US" b="1" dirty="0">
                <a:cs typeface="Times New Roman" panose="02020603050405020304" pitchFamily="18" charset="0"/>
              </a:rPr>
              <a:t>more blank space around</a:t>
            </a:r>
            <a:r>
              <a:rPr lang="en-US" altLang="en-US" dirty="0">
                <a:cs typeface="Times New Roman" panose="02020603050405020304" pitchFamily="18" charset="0"/>
              </a:rPr>
              <a:t> the </a:t>
            </a:r>
            <a:r>
              <a:rPr lang="en-US" altLang="en-US" b="1" dirty="0">
                <a:cs typeface="Times New Roman" panose="02020603050405020304" pitchFamily="18" charset="0"/>
              </a:rPr>
              <a:t>web page elements</a:t>
            </a:r>
          </a:p>
          <a:p>
            <a:pPr lvl="2">
              <a:lnSpc>
                <a:spcPct val="90000"/>
              </a:lnSpc>
            </a:pPr>
            <a:r>
              <a:rPr lang="en-US" altLang="en-US" dirty="0">
                <a:cs typeface="Times New Roman" panose="02020603050405020304" pitchFamily="18" charset="0"/>
              </a:rPr>
              <a:t>often this will result in a </a:t>
            </a:r>
            <a:r>
              <a:rPr lang="en-US" altLang="en-US" b="1" dirty="0">
                <a:cs typeface="Times New Roman" panose="02020603050405020304" pitchFamily="18" charset="0"/>
              </a:rPr>
              <a:t>less cluttered</a:t>
            </a:r>
            <a:r>
              <a:rPr lang="en-US" altLang="en-US" dirty="0">
                <a:cs typeface="Times New Roman" panose="02020603050405020304" pitchFamily="18" charset="0"/>
              </a:rPr>
              <a:t>, better designed web page.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1600" dirty="0"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en-US" altLang="en-US" sz="2400" b="1" dirty="0"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en-US" altLang="en-US" sz="2400" b="1" dirty="0"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altLang="en-US" sz="2400" b="1" dirty="0">
                <a:cs typeface="Times New Roman" panose="02020603050405020304" pitchFamily="18" charset="0"/>
              </a:rPr>
              <a:t>Common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chemeClr val="bg2"/>
                </a:solidFill>
                <a:cs typeface="Times New Roman" panose="02020603050405020304" pitchFamily="18" charset="0"/>
              </a:rPr>
              <a:t>Attributes</a:t>
            </a:r>
            <a:r>
              <a:rPr lang="en-US" altLang="en-US" sz="2400" dirty="0">
                <a:cs typeface="Times New Roman" panose="02020603050405020304" pitchFamily="18" charset="0"/>
              </a:rPr>
              <a:t>:</a:t>
            </a:r>
          </a:p>
          <a:p>
            <a:pPr lvl="1">
              <a:lnSpc>
                <a:spcPct val="90000"/>
              </a:lnSpc>
            </a:pPr>
            <a:r>
              <a:rPr lang="en-US" altLang="en-US" sz="2300" b="1" dirty="0">
                <a:cs typeface="Times New Roman" panose="02020603050405020304" pitchFamily="18" charset="0"/>
              </a:rPr>
              <a:t>color, width, align, size, </a:t>
            </a:r>
            <a:r>
              <a:rPr lang="en-US" altLang="en-US" sz="2300" b="1" dirty="0" err="1">
                <a:cs typeface="Times New Roman" panose="02020603050405020304" pitchFamily="18" charset="0"/>
              </a:rPr>
              <a:t>noshade</a:t>
            </a:r>
            <a:r>
              <a:rPr lang="en-US" altLang="en-US" sz="2300" b="1" dirty="0">
                <a:cs typeface="Times New Roman" panose="02020603050405020304" pitchFamily="18" charset="0"/>
              </a:rPr>
              <a:t> </a:t>
            </a:r>
            <a:endParaRPr lang="en-US" altLang="en-US" sz="2300" b="1" dirty="0">
              <a:solidFill>
                <a:schemeClr val="bg2"/>
              </a:solidFill>
              <a:cs typeface="Times New Roman" panose="02020603050405020304" pitchFamily="18" charset="0"/>
            </a:endParaRPr>
          </a:p>
          <a:p>
            <a:pPr lvl="1">
              <a:lnSpc>
                <a:spcPct val="90000"/>
              </a:lnSpc>
            </a:pPr>
            <a:r>
              <a:rPr lang="en-US" altLang="en-US" sz="2000" dirty="0" err="1"/>
              <a:t>Noshade</a:t>
            </a:r>
            <a:r>
              <a:rPr lang="en-US" altLang="en-US" sz="2000" dirty="0"/>
              <a:t> – indicator of shading</a:t>
            </a:r>
            <a:endParaRPr lang="en-US" altLang="en-US" sz="2300" dirty="0">
              <a:cs typeface="Times New Roman" panose="02020603050405020304" pitchFamily="18" charset="0"/>
            </a:endParaRPr>
          </a:p>
          <a:p>
            <a:pPr lvl="2">
              <a:lnSpc>
                <a:spcPct val="90000"/>
              </a:lnSpc>
            </a:pPr>
            <a:r>
              <a:rPr lang="en-US" altLang="en-US" dirty="0">
                <a:cs typeface="Times New Roman" panose="02020603050405020304" pitchFamily="18" charset="0"/>
              </a:rPr>
              <a:t>e.g. &lt;</a:t>
            </a:r>
            <a:r>
              <a:rPr lang="en-US" altLang="en-US" dirty="0" err="1">
                <a:solidFill>
                  <a:schemeClr val="bg2"/>
                </a:solidFill>
                <a:cs typeface="Times New Roman" panose="02020603050405020304" pitchFamily="18" charset="0"/>
              </a:rPr>
              <a:t>hr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noshade</a:t>
            </a:r>
            <a:r>
              <a:rPr lang="en-US" altLang="en-US" dirty="0">
                <a:cs typeface="Times New Roman" panose="02020603050405020304" pitchFamily="18" charset="0"/>
              </a:rPr>
              <a:t>=“</a:t>
            </a:r>
            <a:r>
              <a:rPr lang="en-US" altLang="en-US" dirty="0" err="1">
                <a:cs typeface="Times New Roman" panose="02020603050405020304" pitchFamily="18" charset="0"/>
              </a:rPr>
              <a:t>noshade</a:t>
            </a:r>
            <a:r>
              <a:rPr lang="en-US" altLang="en-US" dirty="0">
                <a:cs typeface="Times New Roman" panose="02020603050405020304" pitchFamily="18" charset="0"/>
              </a:rPr>
              <a:t>” &gt;</a:t>
            </a:r>
          </a:p>
        </p:txBody>
      </p:sp>
      <p:pic>
        <p:nvPicPr>
          <p:cNvPr id="6" name="Picture 2" descr="A screenshot shows a horizontal line configured by the left angle bracket, h r right angle bracket.">
            <a:extLst>
              <a:ext uri="{FF2B5EF4-FFF2-40B4-BE49-F238E27FC236}">
                <a16:creationId xmlns:a16="http://schemas.microsoft.com/office/drawing/2014/main" id="{45453093-A4A5-4E99-99C4-3501CF1CF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43400"/>
            <a:ext cx="3916670" cy="1360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28C1726-F44F-49FD-8DB7-28EABBD4FE15}"/>
                  </a:ext>
                </a:extLst>
              </p14:cNvPr>
              <p14:cNvContentPartPr/>
              <p14:nvPr/>
            </p14:nvContentPartPr>
            <p14:xfrm>
              <a:off x="4393794" y="5150096"/>
              <a:ext cx="279720" cy="1544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28C1726-F44F-49FD-8DB7-28EABBD4FE1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84794" y="5141456"/>
                <a:ext cx="297360" cy="17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B84C879-3917-4C0E-A18F-55BC5DAE11CF}"/>
                  </a:ext>
                </a:extLst>
              </p14:cNvPr>
              <p14:cNvContentPartPr/>
              <p14:nvPr/>
            </p14:nvContentPartPr>
            <p14:xfrm>
              <a:off x="8391234" y="5097536"/>
              <a:ext cx="225000" cy="2030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B84C879-3917-4C0E-A18F-55BC5DAE11C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382234" y="5088896"/>
                <a:ext cx="242640" cy="2206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2ACA3885-BBBF-4EB2-BB60-5097203ECDB8}" type="slidenum">
              <a:rPr lang="en-US" altLang="en-US" smtClean="0"/>
              <a:pPr>
                <a:defRPr/>
              </a:pPr>
              <a:t>50</a:t>
            </a:fld>
            <a:endParaRPr lang="en-US" alt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22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06" b="57224"/>
          <a:stretch>
            <a:fillRect/>
          </a:stretch>
        </p:blipFill>
        <p:spPr bwMode="auto">
          <a:xfrm>
            <a:off x="-838200" y="2667000"/>
            <a:ext cx="3595688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0417724"/>
              </p:ext>
            </p:extLst>
          </p:nvPr>
        </p:nvGraphicFramePr>
        <p:xfrm>
          <a:off x="2895600" y="4038600"/>
          <a:ext cx="50292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1346877977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190386703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START-UP</a:t>
                      </a:r>
                      <a:r>
                        <a:rPr lang="en-US" sz="1600" b="0" baseline="0" dirty="0">
                          <a:solidFill>
                            <a:schemeClr val="bg1"/>
                          </a:solidFill>
                          <a:latin typeface="+mj-lt"/>
                        </a:rPr>
                        <a:t> File</a:t>
                      </a:r>
                      <a:endParaRPr lang="en-US" sz="16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chapter4/starter2.html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629322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SAVE SOLUTION AS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index.html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1458743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2782888" y="2667000"/>
            <a:ext cx="5522912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spcAft>
                <a:spcPts val="1200"/>
              </a:spcAft>
              <a:defRPr/>
            </a:pPr>
            <a:r>
              <a:rPr lang="en-US" sz="1400" dirty="0">
                <a:latin typeface="+mj-lt"/>
              </a:rPr>
              <a:t>Hands-On Practice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chemeClr val="bg1"/>
                </a:solidFill>
                <a:latin typeface="+mj-lt"/>
              </a:rPr>
              <a:t>HOP 4.3</a:t>
            </a:r>
          </a:p>
          <a:p>
            <a:pPr eaLnBrk="1" hangingPunct="1">
              <a:defRPr/>
            </a:pPr>
            <a:r>
              <a:rPr lang="en-US" sz="2000" b="0" dirty="0">
                <a:solidFill>
                  <a:schemeClr val="bg1"/>
                </a:solidFill>
                <a:latin typeface="+mj-lt"/>
              </a:rPr>
              <a:t>Follow the directions in your book for the HOP. </a:t>
            </a:r>
            <a:endParaRPr lang="en-US" sz="1600" b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233" name="Picture 2" descr="Image result for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6369050"/>
            <a:ext cx="398463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54736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457200"/>
          </a:xfrm>
        </p:spPr>
        <p:txBody>
          <a:bodyPr/>
          <a:lstStyle/>
          <a:p>
            <a:r>
              <a:rPr lang="en-US" altLang="en-US" dirty="0"/>
              <a:t>HOP 4.3 – image and text based navigation</a:t>
            </a:r>
          </a:p>
        </p:txBody>
      </p:sp>
      <p:sp>
        <p:nvSpPr>
          <p:cNvPr id="9830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4FDE86B8-BFEC-46A8-A01D-999C59FB30B9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51</a:t>
            </a:fld>
            <a:endParaRPr lang="en-US" altLang="en-US" sz="1400"/>
          </a:p>
        </p:txBody>
      </p:sp>
      <p:pic>
        <p:nvPicPr>
          <p:cNvPr id="9830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9600"/>
            <a:ext cx="90678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/>
              <p14:cNvContentPartPr/>
              <p14:nvPr/>
            </p14:nvContentPartPr>
            <p14:xfrm>
              <a:off x="4973047" y="3942316"/>
              <a:ext cx="201240" cy="2880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52167" y="3921436"/>
                <a:ext cx="243000" cy="7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/>
              <p14:cNvContentPartPr/>
              <p14:nvPr/>
            </p14:nvContentPartPr>
            <p14:xfrm>
              <a:off x="4441327" y="3895516"/>
              <a:ext cx="336240" cy="7488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20447" y="3874636"/>
                <a:ext cx="378000" cy="11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 11"/>
              <p14:cNvContentPartPr/>
              <p14:nvPr/>
            </p14:nvContentPartPr>
            <p14:xfrm>
              <a:off x="4417927" y="3876796"/>
              <a:ext cx="214920" cy="14976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97047" y="3855916"/>
                <a:ext cx="256680" cy="19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Ink 13"/>
              <p14:cNvContentPartPr/>
              <p14:nvPr/>
            </p14:nvContentPartPr>
            <p14:xfrm>
              <a:off x="4596487" y="3065716"/>
              <a:ext cx="754920" cy="60804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575607" y="3044836"/>
                <a:ext cx="796680" cy="64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6" name="Ink 15"/>
              <p14:cNvContentPartPr/>
              <p14:nvPr/>
            </p14:nvContentPartPr>
            <p14:xfrm>
              <a:off x="2440087" y="2198836"/>
              <a:ext cx="2160360" cy="105336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419207" y="2177956"/>
                <a:ext cx="2202120" cy="109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8" name="Ink 17"/>
              <p14:cNvContentPartPr/>
              <p14:nvPr/>
            </p14:nvContentPartPr>
            <p14:xfrm>
              <a:off x="2420647" y="2206756"/>
              <a:ext cx="150120" cy="16344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399767" y="2185876"/>
                <a:ext cx="191880" cy="20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" name="Ink 1"/>
              <p14:cNvContentPartPr/>
              <p14:nvPr/>
            </p14:nvContentPartPr>
            <p14:xfrm>
              <a:off x="5077838" y="2884721"/>
              <a:ext cx="716400" cy="1011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063438" y="2856281"/>
                <a:ext cx="745200" cy="1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" name="Ink 2"/>
              <p14:cNvContentPartPr/>
              <p14:nvPr/>
            </p14:nvContentPartPr>
            <p14:xfrm>
              <a:off x="5340278" y="2941961"/>
              <a:ext cx="3484440" cy="532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326238" y="2913161"/>
                <a:ext cx="3512880" cy="11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" name="Ink 3"/>
              <p14:cNvContentPartPr/>
              <p14:nvPr/>
            </p14:nvContentPartPr>
            <p14:xfrm>
              <a:off x="5806118" y="2862401"/>
              <a:ext cx="2949840" cy="802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791718" y="2833961"/>
                <a:ext cx="297864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5" name="Ink 4"/>
              <p14:cNvContentPartPr/>
              <p14:nvPr/>
            </p14:nvContentPartPr>
            <p14:xfrm>
              <a:off x="5421638" y="2889401"/>
              <a:ext cx="1056240" cy="640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407238" y="2860961"/>
                <a:ext cx="1085040" cy="12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0" name="Ink 19"/>
              <p14:cNvContentPartPr/>
              <p14:nvPr/>
            </p14:nvContentPartPr>
            <p14:xfrm>
              <a:off x="4796499" y="1959511"/>
              <a:ext cx="690120" cy="68868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781739" y="1944751"/>
                <a:ext cx="719640" cy="71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2" name="Ink 21"/>
              <p14:cNvContentPartPr/>
              <p14:nvPr/>
            </p14:nvContentPartPr>
            <p14:xfrm>
              <a:off x="4182339" y="1834231"/>
              <a:ext cx="883080" cy="108036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167579" y="1819471"/>
                <a:ext cx="912600" cy="110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6" name="Ink 5"/>
              <p14:cNvContentPartPr/>
              <p14:nvPr/>
            </p14:nvContentPartPr>
            <p14:xfrm>
              <a:off x="5353364" y="3981665"/>
              <a:ext cx="360" cy="3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334284" y="3943865"/>
                <a:ext cx="38520" cy="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7" name="Ink 6"/>
              <p14:cNvContentPartPr/>
              <p14:nvPr/>
            </p14:nvContentPartPr>
            <p14:xfrm>
              <a:off x="5274524" y="3889865"/>
              <a:ext cx="652680" cy="612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255444" y="3852065"/>
                <a:ext cx="690840" cy="8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9" name="Ink 8"/>
              <p14:cNvContentPartPr/>
              <p14:nvPr/>
            </p14:nvContentPartPr>
            <p14:xfrm>
              <a:off x="5000204" y="3881945"/>
              <a:ext cx="216360" cy="3780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981124" y="3843785"/>
                <a:ext cx="254520" cy="11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1" name="Ink 10"/>
              <p14:cNvContentPartPr/>
              <p14:nvPr/>
            </p14:nvContentPartPr>
            <p14:xfrm>
              <a:off x="6071924" y="3910025"/>
              <a:ext cx="1725840" cy="8460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053204" y="3871865"/>
                <a:ext cx="1763640" cy="16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3" name="Ink 12"/>
              <p14:cNvContentPartPr/>
              <p14:nvPr/>
            </p14:nvContentPartPr>
            <p14:xfrm>
              <a:off x="7797404" y="3910025"/>
              <a:ext cx="910440" cy="8748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778324" y="3871865"/>
                <a:ext cx="948600" cy="16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5" name="Ink 14"/>
              <p14:cNvContentPartPr/>
              <p14:nvPr/>
            </p14:nvContentPartPr>
            <p14:xfrm>
              <a:off x="6550364" y="3856745"/>
              <a:ext cx="2174040" cy="12132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531284" y="3818585"/>
                <a:ext cx="2212200" cy="19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7" name="Ink 16"/>
              <p14:cNvContentPartPr/>
              <p14:nvPr/>
            </p14:nvContentPartPr>
            <p14:xfrm>
              <a:off x="6741524" y="2889425"/>
              <a:ext cx="1143360" cy="8568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722444" y="2851625"/>
                <a:ext cx="1181520" cy="16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A8E6CEF9-E739-45AF-B141-2DBEFE925377}"/>
                  </a:ext>
                </a:extLst>
              </p14:cNvPr>
              <p14:cNvContentPartPr/>
              <p14:nvPr/>
            </p14:nvContentPartPr>
            <p14:xfrm>
              <a:off x="119924" y="2366909"/>
              <a:ext cx="5019480" cy="14806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A8E6CEF9-E739-45AF-B141-2DBEFE925377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10925" y="2357909"/>
                <a:ext cx="5037119" cy="149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45CBD68-562F-457C-A6CA-2FF2DE0D0079}"/>
                  </a:ext>
                </a:extLst>
              </p14:cNvPr>
              <p14:cNvContentPartPr/>
              <p14:nvPr/>
            </p14:nvContentPartPr>
            <p14:xfrm>
              <a:off x="9002610" y="2804086"/>
              <a:ext cx="228960" cy="2718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145CBD68-562F-457C-A6CA-2FF2DE0D0079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8993610" y="2795446"/>
                <a:ext cx="246600" cy="28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73595BF-3BCE-48CD-B0A2-A930CE1B9E47}"/>
                  </a:ext>
                </a:extLst>
              </p14:cNvPr>
              <p14:cNvContentPartPr/>
              <p14:nvPr/>
            </p14:nvContentPartPr>
            <p14:xfrm>
              <a:off x="9068490" y="3838366"/>
              <a:ext cx="101520" cy="1440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73595BF-3BCE-48CD-B0A2-A930CE1B9E47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9059490" y="3829726"/>
                <a:ext cx="119160" cy="1616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26D71BED-F05B-49CB-A469-152B622959E1}" type="slidenum">
              <a:rPr lang="en-US" altLang="en-US" smtClean="0"/>
              <a:pPr>
                <a:defRPr/>
              </a:pPr>
              <a:t>52</a:t>
            </a:fld>
            <a:endParaRPr lang="en-US" alt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24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06" b="57224"/>
          <a:stretch>
            <a:fillRect/>
          </a:stretch>
        </p:blipFill>
        <p:spPr bwMode="auto">
          <a:xfrm>
            <a:off x="-838200" y="2667000"/>
            <a:ext cx="3595688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895600" y="4038600"/>
          <a:ext cx="5029200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1346877977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190386703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START-UP</a:t>
                      </a:r>
                      <a:r>
                        <a:rPr lang="en-US" sz="1600" b="0" baseline="0" dirty="0">
                          <a:solidFill>
                            <a:schemeClr val="bg1"/>
                          </a:solidFill>
                          <a:latin typeface="+mj-lt"/>
                        </a:rPr>
                        <a:t> File</a:t>
                      </a:r>
                      <a:endParaRPr lang="en-US" sz="16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kayakch4</a:t>
                      </a:r>
                      <a:r>
                        <a:rPr lang="en-US" sz="1600" b="0" baseline="0" dirty="0">
                          <a:solidFill>
                            <a:schemeClr val="bg1"/>
                          </a:solidFill>
                          <a:latin typeface="+mj-lt"/>
                        </a:rPr>
                        <a:t> folder</a:t>
                      </a:r>
                    </a:p>
                    <a:p>
                      <a:r>
                        <a:rPr lang="en-US" sz="1600" b="0" baseline="0" dirty="0">
                          <a:solidFill>
                            <a:schemeClr val="bg1"/>
                          </a:solidFill>
                          <a:latin typeface="+mj-lt"/>
                        </a:rPr>
                        <a:t>chapter4/starters</a:t>
                      </a:r>
                      <a:endParaRPr lang="en-US" sz="16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629322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SAVE SOLUTION AS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index.html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1458743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2782888" y="2667000"/>
            <a:ext cx="5522912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spcAft>
                <a:spcPts val="1200"/>
              </a:spcAft>
              <a:defRPr/>
            </a:pPr>
            <a:r>
              <a:rPr lang="en-US" sz="1400" dirty="0">
                <a:latin typeface="+mj-lt"/>
              </a:rPr>
              <a:t>Hands-On Practice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chemeClr val="bg1"/>
                </a:solidFill>
                <a:latin typeface="+mj-lt"/>
              </a:rPr>
              <a:t>HOP 4.4</a:t>
            </a:r>
          </a:p>
          <a:p>
            <a:pPr eaLnBrk="1" hangingPunct="1">
              <a:defRPr/>
            </a:pPr>
            <a:r>
              <a:rPr lang="en-US" sz="2000" b="0" dirty="0">
                <a:solidFill>
                  <a:schemeClr val="bg1"/>
                </a:solidFill>
                <a:latin typeface="+mj-lt"/>
              </a:rPr>
              <a:t>Follow the directions in your book for the HOP. </a:t>
            </a:r>
            <a:endParaRPr lang="en-US" sz="1600" b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257" name="Picture 2" descr="Image result for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6369050"/>
            <a:ext cx="398463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79818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481168"/>
          </a:xfrm>
        </p:spPr>
        <p:txBody>
          <a:bodyPr/>
          <a:lstStyle/>
          <a:p>
            <a:r>
              <a:rPr lang="en-US" altLang="en-US" dirty="0"/>
              <a:t>HOP 4.4 – image based navigation</a:t>
            </a:r>
          </a:p>
        </p:txBody>
      </p:sp>
      <p:sp>
        <p:nvSpPr>
          <p:cNvPr id="9933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CB60DA90-5AA6-468E-8651-6757D229D6D3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53</a:t>
            </a:fld>
            <a:endParaRPr lang="en-US" altLang="en-US" sz="1400"/>
          </a:p>
        </p:txBody>
      </p:sp>
      <p:pic>
        <p:nvPicPr>
          <p:cNvPr id="9933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9600"/>
            <a:ext cx="88392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/>
              <p14:cNvContentPartPr/>
              <p14:nvPr/>
            </p14:nvContentPartPr>
            <p14:xfrm>
              <a:off x="4286527" y="2369836"/>
              <a:ext cx="551880" cy="75636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65647" y="2348956"/>
                <a:ext cx="593640" cy="79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Ink 10"/>
              <p14:cNvContentPartPr/>
              <p14:nvPr/>
            </p14:nvContentPartPr>
            <p14:xfrm>
              <a:off x="4766047" y="5075956"/>
              <a:ext cx="874800" cy="59760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51287" y="5061196"/>
                <a:ext cx="904320" cy="62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/>
              <p14:cNvContentPartPr/>
              <p14:nvPr/>
            </p14:nvContentPartPr>
            <p14:xfrm>
              <a:off x="2355847" y="5421196"/>
              <a:ext cx="2417040" cy="79812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341087" y="5406436"/>
                <a:ext cx="2446560" cy="82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5" name="Ink 14"/>
              <p14:cNvContentPartPr/>
              <p14:nvPr/>
            </p14:nvContentPartPr>
            <p14:xfrm>
              <a:off x="82807" y="6129676"/>
              <a:ext cx="267480" cy="19692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8047" y="6114916"/>
                <a:ext cx="297000" cy="22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7" name="Ink 16"/>
              <p14:cNvContentPartPr/>
              <p14:nvPr/>
            </p14:nvContentPartPr>
            <p14:xfrm>
              <a:off x="2155327" y="6134716"/>
              <a:ext cx="281880" cy="22500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140567" y="6119956"/>
                <a:ext cx="311400" cy="25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9" name="Ink 18"/>
              <p14:cNvContentPartPr/>
              <p14:nvPr/>
            </p14:nvContentPartPr>
            <p14:xfrm>
              <a:off x="2743207" y="5934196"/>
              <a:ext cx="360" cy="36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728447" y="5919436"/>
                <a:ext cx="2988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1" name="Ink 20"/>
              <p14:cNvContentPartPr/>
              <p14:nvPr/>
            </p14:nvContentPartPr>
            <p14:xfrm>
              <a:off x="3484807" y="1947556"/>
              <a:ext cx="1173960" cy="51264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470047" y="1932796"/>
                <a:ext cx="1203480" cy="542160"/>
              </a:xfrm>
              <a:prstGeom prst="rect">
                <a:avLst/>
              </a:prstGeom>
            </p:spPr>
          </p:pic>
        </mc:Fallback>
      </mc:AlternateContent>
      <p:sp>
        <p:nvSpPr>
          <p:cNvPr id="36" name="Rectangle 35"/>
          <p:cNvSpPr/>
          <p:nvPr/>
        </p:nvSpPr>
        <p:spPr>
          <a:xfrm>
            <a:off x="2449513" y="6186488"/>
            <a:ext cx="1792287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  <a:latin typeface="+mn-lt"/>
              </a:rPr>
              <a:t>&lt;= text based navigation</a:t>
            </a: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  <a:latin typeface="+mn-lt"/>
              </a:rPr>
              <a:t>moved from 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HOP 4.3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" name="Ink 1"/>
              <p14:cNvContentPartPr/>
              <p14:nvPr/>
            </p14:nvContentPartPr>
            <p14:xfrm>
              <a:off x="5178998" y="2293601"/>
              <a:ext cx="1845360" cy="576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159918" y="2255801"/>
                <a:ext cx="188352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" name="Ink 2"/>
              <p14:cNvContentPartPr/>
              <p14:nvPr/>
            </p14:nvContentPartPr>
            <p14:xfrm>
              <a:off x="7296487" y="3040156"/>
              <a:ext cx="510480" cy="3657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281727" y="3025396"/>
                <a:ext cx="540000" cy="39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5" name="Ink 4"/>
              <p14:cNvContentPartPr/>
              <p14:nvPr/>
            </p14:nvContentPartPr>
            <p14:xfrm>
              <a:off x="5219318" y="2374961"/>
              <a:ext cx="1157400" cy="939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200238" y="2336801"/>
                <a:ext cx="119556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6" name="Ink 5"/>
              <p14:cNvContentPartPr/>
              <p14:nvPr/>
            </p14:nvContentPartPr>
            <p14:xfrm>
              <a:off x="5280158" y="3852761"/>
              <a:ext cx="222840" cy="680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261078" y="3814601"/>
                <a:ext cx="261000" cy="14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7" name="Ink 6"/>
              <p14:cNvContentPartPr/>
              <p14:nvPr/>
            </p14:nvContentPartPr>
            <p14:xfrm>
              <a:off x="5300318" y="3046721"/>
              <a:ext cx="611280" cy="2232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281238" y="3008561"/>
                <a:ext cx="649440" cy="9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0" name="Ink 9"/>
              <p14:cNvContentPartPr/>
              <p14:nvPr/>
            </p14:nvContentPartPr>
            <p14:xfrm>
              <a:off x="4865767" y="2991916"/>
              <a:ext cx="873000" cy="100260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844887" y="2971036"/>
                <a:ext cx="914760" cy="104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2" name="Ink 11"/>
              <p14:cNvContentPartPr/>
              <p14:nvPr/>
            </p14:nvContentPartPr>
            <p14:xfrm>
              <a:off x="5158087" y="3121156"/>
              <a:ext cx="147600" cy="20556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143327" y="3106396"/>
                <a:ext cx="177120" cy="23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4" name="Ink 13"/>
              <p14:cNvContentPartPr/>
              <p14:nvPr/>
            </p14:nvContentPartPr>
            <p14:xfrm>
              <a:off x="5155207" y="3316996"/>
              <a:ext cx="135720" cy="18684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140447" y="3302236"/>
                <a:ext cx="165240" cy="21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6" name="Ink 15"/>
              <p14:cNvContentPartPr/>
              <p14:nvPr/>
            </p14:nvContentPartPr>
            <p14:xfrm>
              <a:off x="5155207" y="3526876"/>
              <a:ext cx="210240" cy="18972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5140447" y="3512116"/>
                <a:ext cx="239760" cy="21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8" name="Ink 17"/>
              <p14:cNvContentPartPr/>
              <p14:nvPr/>
            </p14:nvContentPartPr>
            <p14:xfrm>
              <a:off x="5173567" y="3709036"/>
              <a:ext cx="65880" cy="15408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158807" y="3694276"/>
                <a:ext cx="95400" cy="18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" name="Ink 3"/>
              <p14:cNvContentPartPr/>
              <p14:nvPr/>
            </p14:nvContentPartPr>
            <p14:xfrm>
              <a:off x="6355244" y="3093185"/>
              <a:ext cx="918720" cy="568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336164" y="3055025"/>
                <a:ext cx="956880" cy="13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0" name="Ink 19"/>
              <p14:cNvContentPartPr/>
              <p14:nvPr/>
            </p14:nvContentPartPr>
            <p14:xfrm>
              <a:off x="6400964" y="3335465"/>
              <a:ext cx="935280" cy="2880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381884" y="3297305"/>
                <a:ext cx="973440" cy="10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2" name="Ink 21"/>
              <p14:cNvContentPartPr/>
              <p14:nvPr/>
            </p14:nvContentPartPr>
            <p14:xfrm>
              <a:off x="6724964" y="3545345"/>
              <a:ext cx="1351080" cy="1296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705884" y="3507185"/>
                <a:ext cx="1389240" cy="8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3" name="Ink 22"/>
              <p14:cNvContentPartPr/>
              <p14:nvPr/>
            </p14:nvContentPartPr>
            <p14:xfrm>
              <a:off x="6479804" y="3715265"/>
              <a:ext cx="1143360" cy="13680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460724" y="3677465"/>
                <a:ext cx="1181520" cy="8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4" name="Ink 23"/>
              <p14:cNvContentPartPr/>
              <p14:nvPr/>
            </p14:nvContentPartPr>
            <p14:xfrm>
              <a:off x="5176244" y="5141585"/>
              <a:ext cx="418680" cy="49896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157164" y="5103425"/>
                <a:ext cx="456840" cy="57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5" name="Ink 24"/>
              <p14:cNvContentPartPr/>
              <p14:nvPr/>
            </p14:nvContentPartPr>
            <p14:xfrm>
              <a:off x="5282804" y="5095505"/>
              <a:ext cx="320400" cy="1728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263724" y="5057345"/>
                <a:ext cx="358560" cy="9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17F94BD-CF64-4CA9-8B43-B4409871CC08}"/>
                  </a:ext>
                </a:extLst>
              </p14:cNvPr>
              <p14:cNvContentPartPr/>
              <p14:nvPr/>
            </p14:nvContentPartPr>
            <p14:xfrm>
              <a:off x="5725107" y="3013556"/>
              <a:ext cx="334080" cy="1087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17F94BD-CF64-4CA9-8B43-B4409871CC08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5716107" y="3004556"/>
                <a:ext cx="351720" cy="12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61DBE0FE-8F3F-4AA6-A6F5-200F9A6E83B8}"/>
                  </a:ext>
                </a:extLst>
              </p14:cNvPr>
              <p14:cNvContentPartPr/>
              <p14:nvPr/>
            </p14:nvContentPartPr>
            <p14:xfrm>
              <a:off x="5338484" y="2345669"/>
              <a:ext cx="105840" cy="1440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61DBE0FE-8F3F-4AA6-A6F5-200F9A6E83B8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5329844" y="2336669"/>
                <a:ext cx="123480" cy="3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7E8F821-D553-4112-A5C4-98EF17E03DC8}"/>
                  </a:ext>
                </a:extLst>
              </p14:cNvPr>
              <p14:cNvContentPartPr/>
              <p14:nvPr/>
            </p14:nvContentPartPr>
            <p14:xfrm>
              <a:off x="5241284" y="2359709"/>
              <a:ext cx="50400" cy="3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7E8F821-D553-4112-A5C4-98EF17E03DC8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5232644" y="2350709"/>
                <a:ext cx="680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DE94B74F-0DA1-41C7-ACE9-ECB3BA6C7258}"/>
                  </a:ext>
                </a:extLst>
              </p14:cNvPr>
              <p14:cNvContentPartPr/>
              <p14:nvPr/>
            </p14:nvContentPartPr>
            <p14:xfrm>
              <a:off x="5149124" y="2359709"/>
              <a:ext cx="69120" cy="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DE94B74F-0DA1-41C7-ACE9-ECB3BA6C7258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5140439" y="2350709"/>
                <a:ext cx="86852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AEE7F66-8376-4ADC-89CA-401F0994B904}"/>
                  </a:ext>
                </a:extLst>
              </p14:cNvPr>
              <p14:cNvContentPartPr/>
              <p14:nvPr/>
            </p14:nvContentPartPr>
            <p14:xfrm>
              <a:off x="5213564" y="2340989"/>
              <a:ext cx="21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AEE7F66-8376-4ADC-89CA-401F0994B904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204924" y="2332349"/>
                <a:ext cx="198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C95C0E19-A9D6-431C-BBBD-8D0E4F4DFBAD}"/>
                  </a:ext>
                </a:extLst>
              </p14:cNvPr>
              <p14:cNvContentPartPr/>
              <p14:nvPr/>
            </p14:nvContentPartPr>
            <p14:xfrm>
              <a:off x="5241284" y="2340989"/>
              <a:ext cx="14400" cy="3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C95C0E19-A9D6-431C-BBBD-8D0E4F4DFBAD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5232422" y="2332349"/>
                <a:ext cx="32492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991E8530-D6E4-4665-B80B-214AF570A04A}"/>
                  </a:ext>
                </a:extLst>
              </p14:cNvPr>
              <p14:cNvContentPartPr/>
              <p14:nvPr/>
            </p14:nvContentPartPr>
            <p14:xfrm>
              <a:off x="5269364" y="2350349"/>
              <a:ext cx="360" cy="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991E8530-D6E4-4665-B80B-214AF570A04A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5260364" y="234170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67796261-5331-4E39-8CCA-12CBD0697A7C}"/>
                  </a:ext>
                </a:extLst>
              </p14:cNvPr>
              <p14:cNvContentPartPr/>
              <p14:nvPr/>
            </p14:nvContentPartPr>
            <p14:xfrm>
              <a:off x="4907059" y="2196446"/>
              <a:ext cx="2264040" cy="2851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67796261-5331-4E39-8CCA-12CBD0697A7C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898059" y="2187446"/>
                <a:ext cx="2281680" cy="30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1C6FDDE-2D0D-4148-98BD-F7BEF89DBF48}"/>
                  </a:ext>
                </a:extLst>
              </p14:cNvPr>
              <p14:cNvContentPartPr/>
              <p14:nvPr/>
            </p14:nvContentPartPr>
            <p14:xfrm>
              <a:off x="8053650" y="3005686"/>
              <a:ext cx="838080" cy="96732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1C6FDDE-2D0D-4148-98BD-F7BEF89DBF48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8044654" y="2997046"/>
                <a:ext cx="855712" cy="9849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B01C3B87-D7CB-4228-910E-D76E530B4202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54</a:t>
            </a:fld>
            <a:endParaRPr lang="en-US" altLang="en-US" sz="1400"/>
          </a:p>
        </p:txBody>
      </p:sp>
      <p:sp>
        <p:nvSpPr>
          <p:cNvPr id="1044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Design Tips  + FAQ p.151</a:t>
            </a:r>
          </a:p>
        </p:txBody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90600"/>
            <a:ext cx="8153400" cy="5486400"/>
          </a:xfrm>
        </p:spPr>
        <p:txBody>
          <a:bodyPr/>
          <a:lstStyle/>
          <a:p>
            <a:pPr marL="533400" indent="-533400">
              <a:buFont typeface="Wingdings" panose="05000000000000000000" pitchFamily="2" charset="2"/>
              <a:buAutoNum type="arabicPeriod"/>
            </a:pPr>
            <a:r>
              <a:rPr lang="en-US" altLang="en-US" sz="3200" b="1" dirty="0">
                <a:solidFill>
                  <a:schemeClr val="bg2"/>
                </a:solidFill>
              </a:rPr>
              <a:t>Design</a:t>
            </a:r>
            <a:r>
              <a:rPr lang="en-US" altLang="en-US" sz="3200" dirty="0"/>
              <a:t> for the </a:t>
            </a:r>
            <a:r>
              <a:rPr lang="en-US" altLang="en-US" sz="3200" b="1" dirty="0">
                <a:solidFill>
                  <a:schemeClr val="bg2"/>
                </a:solidFill>
              </a:rPr>
              <a:t>browser</a:t>
            </a:r>
            <a:r>
              <a:rPr lang="en-US" altLang="en-US" sz="3200" dirty="0"/>
              <a:t> you think</a:t>
            </a:r>
            <a:r>
              <a:rPr lang="en-US" altLang="en-US" sz="3200" b="1" dirty="0"/>
              <a:t> </a:t>
            </a:r>
            <a:r>
              <a:rPr lang="en-US" altLang="en-US" sz="3200" b="1" dirty="0">
                <a:solidFill>
                  <a:schemeClr val="bg2"/>
                </a:solidFill>
              </a:rPr>
              <a:t>most</a:t>
            </a:r>
            <a:r>
              <a:rPr lang="en-US" altLang="en-US" sz="3200" b="1" dirty="0"/>
              <a:t> of your visitors will use</a:t>
            </a:r>
          </a:p>
          <a:p>
            <a:pPr marL="533400" indent="-533400">
              <a:buFont typeface="Wingdings" panose="05000000000000000000" pitchFamily="2" charset="2"/>
              <a:buAutoNum type="arabicPeriod"/>
            </a:pPr>
            <a:endParaRPr lang="en-US" altLang="en-US" b="1" dirty="0"/>
          </a:p>
          <a:p>
            <a:pPr marL="533400" indent="-533400">
              <a:buFont typeface="Wingdings" panose="05000000000000000000" pitchFamily="2" charset="2"/>
              <a:buAutoNum type="arabicPeriod"/>
            </a:pPr>
            <a:r>
              <a:rPr lang="en-US" altLang="en-US" b="1" dirty="0">
                <a:solidFill>
                  <a:schemeClr val="bg2"/>
                </a:solidFill>
              </a:rPr>
              <a:t>Design</a:t>
            </a:r>
            <a:r>
              <a:rPr lang="en-US" altLang="en-US" dirty="0"/>
              <a:t> the </a:t>
            </a:r>
            <a:r>
              <a:rPr lang="en-US" altLang="en-US" b="1" dirty="0"/>
              <a:t>page</a:t>
            </a:r>
            <a:r>
              <a:rPr lang="en-US" altLang="en-US" dirty="0"/>
              <a:t> so that is “</a:t>
            </a:r>
            <a:r>
              <a:rPr lang="en-US" altLang="en-US" b="1" dirty="0">
                <a:solidFill>
                  <a:schemeClr val="bg2"/>
                </a:solidFill>
              </a:rPr>
              <a:t>degrades gracefully</a:t>
            </a:r>
            <a:r>
              <a:rPr lang="en-US" altLang="en-US" dirty="0"/>
              <a:t>” (looks OK) </a:t>
            </a:r>
            <a:r>
              <a:rPr lang="en-US" altLang="en-US" b="1" dirty="0"/>
              <a:t>in </a:t>
            </a:r>
            <a:r>
              <a:rPr lang="en-US" altLang="en-US" b="1" dirty="0">
                <a:solidFill>
                  <a:srgbClr val="00CC00"/>
                </a:solidFill>
              </a:rPr>
              <a:t>other</a:t>
            </a:r>
            <a:r>
              <a:rPr lang="en-US" altLang="en-US" b="1" dirty="0"/>
              <a:t> browsers</a:t>
            </a:r>
          </a:p>
          <a:p>
            <a:pPr marL="533400" indent="-533400">
              <a:buFont typeface="Wingdings" panose="05000000000000000000" pitchFamily="2" charset="2"/>
              <a:buAutoNum type="arabicPeriod"/>
            </a:pPr>
            <a:endParaRPr lang="en-US" altLang="en-US" b="1" dirty="0"/>
          </a:p>
          <a:p>
            <a:pPr marL="533400" indent="-533400">
              <a:buFont typeface="Wingdings" panose="05000000000000000000" pitchFamily="2" charset="2"/>
              <a:buAutoNum type="arabicPeriod"/>
            </a:pPr>
            <a:r>
              <a:rPr lang="en-US" altLang="en-US" b="1" dirty="0"/>
              <a:t>The W3C recommends to </a:t>
            </a:r>
            <a:r>
              <a:rPr lang="en-US" altLang="en-US" b="1" dirty="0">
                <a:solidFill>
                  <a:srgbClr val="FF0000"/>
                </a:solidFill>
              </a:rPr>
              <a:t>use</a:t>
            </a:r>
            <a:r>
              <a:rPr lang="en-US" altLang="en-US" b="1" dirty="0"/>
              <a:t> </a:t>
            </a:r>
            <a:r>
              <a:rPr lang="en-US" altLang="en-US" dirty="0"/>
              <a:t>the</a:t>
            </a:r>
            <a:r>
              <a:rPr lang="en-US" altLang="en-US" b="1" dirty="0"/>
              <a:t> </a:t>
            </a:r>
            <a:r>
              <a:rPr lang="en-US" altLang="en-US" b="1" dirty="0">
                <a:solidFill>
                  <a:srgbClr val="FF0000"/>
                </a:solidFill>
              </a:rPr>
              <a:t>hex numeric values</a:t>
            </a:r>
            <a:r>
              <a:rPr lang="en-US" altLang="en-US" b="1" dirty="0"/>
              <a:t> </a:t>
            </a:r>
            <a:r>
              <a:rPr lang="en-US" altLang="en-US" dirty="0"/>
              <a:t>rather</a:t>
            </a:r>
            <a:r>
              <a:rPr lang="en-US" altLang="en-US" b="1" dirty="0"/>
              <a:t> than </a:t>
            </a:r>
            <a:r>
              <a:rPr lang="en-US" altLang="en-US" dirty="0"/>
              <a:t>the</a:t>
            </a:r>
            <a:r>
              <a:rPr lang="en-US" altLang="en-US" b="1" dirty="0"/>
              <a:t> color name </a:t>
            </a:r>
          </a:p>
          <a:p>
            <a:pPr marL="533400" indent="-533400">
              <a:buFont typeface="Wingdings" panose="05000000000000000000" pitchFamily="2" charset="2"/>
              <a:buAutoNum type="arabicPeriod"/>
            </a:pPr>
            <a:endParaRPr lang="en-US" altLang="en-US" b="1" dirty="0"/>
          </a:p>
          <a:p>
            <a:pPr marL="533400" indent="-533400">
              <a:buFont typeface="Wingdings" panose="05000000000000000000" pitchFamily="2" charset="2"/>
              <a:buAutoNum type="arabicPeriod"/>
            </a:pPr>
            <a:r>
              <a:rPr lang="en-US" altLang="en-US" b="1" dirty="0"/>
              <a:t>GIMP </a:t>
            </a:r>
            <a:r>
              <a:rPr lang="en-US" altLang="en-US" b="1" dirty="0">
                <a:hlinkClick r:id="rId3"/>
              </a:rPr>
              <a:t>http://gimp.org</a:t>
            </a:r>
            <a:r>
              <a:rPr lang="en-US" altLang="en-US" b="1" dirty="0"/>
              <a:t> </a:t>
            </a:r>
            <a:r>
              <a:rPr lang="en-US" altLang="en-US" dirty="0"/>
              <a:t>is popular open-source </a:t>
            </a:r>
            <a:r>
              <a:rPr lang="en-US" altLang="en-US" b="1" dirty="0">
                <a:solidFill>
                  <a:srgbClr val="FF0000"/>
                </a:solidFill>
              </a:rPr>
              <a:t>image editor </a:t>
            </a:r>
            <a:r>
              <a:rPr lang="en-US" altLang="en-US" dirty="0"/>
              <a:t>that supports OS </a:t>
            </a:r>
            <a:r>
              <a:rPr lang="en-US" altLang="en-US" b="1" dirty="0"/>
              <a:t>multiple platforms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77275" cy="533400"/>
          </a:xfrm>
        </p:spPr>
        <p:txBody>
          <a:bodyPr/>
          <a:lstStyle/>
          <a:p>
            <a:r>
              <a:rPr lang="en-US" altLang="en-US" dirty="0"/>
              <a:t>Choosing Names for Image Files p.151</a:t>
            </a:r>
          </a:p>
        </p:txBody>
      </p:sp>
      <p:sp>
        <p:nvSpPr>
          <p:cNvPr id="106499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686800" cy="56388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1. Use </a:t>
            </a:r>
            <a:r>
              <a:rPr lang="en-US" altLang="en-US" b="1" dirty="0"/>
              <a:t>all </a:t>
            </a:r>
            <a:r>
              <a:rPr lang="en-US" altLang="en-US" b="1" dirty="0">
                <a:solidFill>
                  <a:srgbClr val="00CC00"/>
                </a:solidFill>
              </a:rPr>
              <a:t>lowercase</a:t>
            </a:r>
            <a:r>
              <a:rPr lang="en-US" altLang="en-US" b="1" dirty="0"/>
              <a:t> letters </a:t>
            </a:r>
          </a:p>
          <a:p>
            <a:endParaRPr lang="en-US" altLang="en-US" b="1" dirty="0"/>
          </a:p>
          <a:p>
            <a:pPr marL="0" indent="0">
              <a:buNone/>
            </a:pPr>
            <a:r>
              <a:rPr lang="en-US" altLang="en-US" dirty="0"/>
              <a:t>2. Do </a:t>
            </a:r>
            <a:r>
              <a:rPr lang="en-US" altLang="en-US" b="1" dirty="0">
                <a:solidFill>
                  <a:srgbClr val="00CCFF"/>
                </a:solidFill>
              </a:rPr>
              <a:t>not use </a:t>
            </a:r>
            <a:r>
              <a:rPr lang="en-US" altLang="en-US" b="1" dirty="0"/>
              <a:t>punctuation symbols </a:t>
            </a:r>
            <a:r>
              <a:rPr lang="en-US" altLang="en-US" dirty="0"/>
              <a:t>and </a:t>
            </a:r>
            <a:r>
              <a:rPr lang="en-US" altLang="en-US" b="1" dirty="0"/>
              <a:t>spaces</a:t>
            </a:r>
          </a:p>
          <a:p>
            <a:endParaRPr lang="en-US" altLang="en-US" b="1" dirty="0"/>
          </a:p>
          <a:p>
            <a:pPr marL="0" indent="0">
              <a:buNone/>
            </a:pPr>
            <a:r>
              <a:rPr lang="en-US" altLang="en-US" dirty="0"/>
              <a:t>3. Do </a:t>
            </a:r>
            <a:r>
              <a:rPr lang="en-US" altLang="en-US" b="1" dirty="0"/>
              <a:t>not</a:t>
            </a:r>
            <a:r>
              <a:rPr lang="en-US" altLang="en-US" dirty="0"/>
              <a:t> change the </a:t>
            </a:r>
            <a:r>
              <a:rPr lang="en-US" altLang="en-US" b="1" dirty="0"/>
              <a:t>file extensions </a:t>
            </a:r>
            <a:br>
              <a:rPr lang="en-US" altLang="en-US" dirty="0"/>
            </a:br>
            <a:r>
              <a:rPr lang="en-US" altLang="en-US" sz="2400" i="1" dirty="0"/>
              <a:t>(should be .</a:t>
            </a:r>
            <a:r>
              <a:rPr lang="en-US" altLang="en-US" sz="2400" b="1" i="1" dirty="0"/>
              <a:t>gif, .jpg, .jpeg, </a:t>
            </a:r>
            <a:r>
              <a:rPr lang="en-US" altLang="en-US" sz="2400" i="1" dirty="0"/>
              <a:t>or .</a:t>
            </a:r>
            <a:r>
              <a:rPr lang="en-US" altLang="en-US" sz="2400" b="1" i="1" dirty="0" err="1"/>
              <a:t>png</a:t>
            </a:r>
            <a:r>
              <a:rPr lang="en-US" altLang="en-US" sz="2400" i="1" dirty="0"/>
              <a:t>)</a:t>
            </a:r>
          </a:p>
          <a:p>
            <a:endParaRPr lang="en-US" altLang="en-US" i="1" dirty="0"/>
          </a:p>
          <a:p>
            <a:pPr marL="0" indent="0">
              <a:buNone/>
            </a:pPr>
            <a:r>
              <a:rPr lang="en-US" altLang="en-US" dirty="0"/>
              <a:t>4. Keep your </a:t>
            </a:r>
            <a:r>
              <a:rPr lang="en-US" altLang="en-US" b="1" dirty="0"/>
              <a:t>file names </a:t>
            </a:r>
            <a:r>
              <a:rPr lang="en-US" altLang="en-US" b="1" dirty="0">
                <a:solidFill>
                  <a:srgbClr val="00CC00"/>
                </a:solidFill>
              </a:rPr>
              <a:t>short</a:t>
            </a:r>
            <a:r>
              <a:rPr lang="en-US" altLang="en-US" dirty="0"/>
              <a:t> but </a:t>
            </a:r>
            <a:r>
              <a:rPr lang="en-US" altLang="en-US" b="1" dirty="0">
                <a:solidFill>
                  <a:srgbClr val="00CC00"/>
                </a:solidFill>
              </a:rPr>
              <a:t>descriptive</a:t>
            </a:r>
          </a:p>
          <a:p>
            <a:pPr lvl="1"/>
            <a:r>
              <a:rPr lang="en-US" altLang="en-US" sz="2400" dirty="0"/>
              <a:t>i1.gif is probably </a:t>
            </a:r>
            <a:r>
              <a:rPr lang="en-US" altLang="en-US" sz="2400" b="1" dirty="0"/>
              <a:t>too short</a:t>
            </a:r>
          </a:p>
          <a:p>
            <a:pPr lvl="1"/>
            <a:r>
              <a:rPr lang="en-US" altLang="en-US" sz="2400" dirty="0"/>
              <a:t>myimagewithmydogonmybirthday.gif is </a:t>
            </a:r>
            <a:r>
              <a:rPr lang="en-US" altLang="en-US" sz="2400" b="1" dirty="0"/>
              <a:t>too long</a:t>
            </a:r>
          </a:p>
          <a:p>
            <a:pPr lvl="1"/>
            <a:r>
              <a:rPr lang="en-US" altLang="en-US" sz="2400" b="1" dirty="0"/>
              <a:t>dogbday.gif</a:t>
            </a:r>
            <a:r>
              <a:rPr lang="en-US" altLang="en-US" sz="2400" dirty="0"/>
              <a:t> may be just </a:t>
            </a:r>
            <a:r>
              <a:rPr lang="en-US" altLang="en-US" sz="2400" b="1" dirty="0"/>
              <a:t>about right</a:t>
            </a:r>
          </a:p>
        </p:txBody>
      </p: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Optimize An Image for the Web</a:t>
            </a:r>
            <a:endParaRPr lang="en-AU" sz="20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5626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Image Optimization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Reduce</a:t>
            </a:r>
            <a:r>
              <a:rPr lang="en-US" dirty="0"/>
              <a:t> the </a:t>
            </a:r>
            <a:r>
              <a:rPr lang="en-US" b="1" dirty="0"/>
              <a:t>file size </a:t>
            </a:r>
            <a:r>
              <a:rPr lang="en-US" dirty="0"/>
              <a:t>of the image</a:t>
            </a:r>
          </a:p>
          <a:p>
            <a:r>
              <a:rPr lang="en-US" b="1" dirty="0"/>
              <a:t>Reduce</a:t>
            </a:r>
            <a:r>
              <a:rPr lang="en-US" dirty="0"/>
              <a:t> the </a:t>
            </a:r>
            <a:r>
              <a:rPr lang="en-US" b="1" dirty="0"/>
              <a:t>dimensions</a:t>
            </a:r>
            <a:r>
              <a:rPr lang="en-US" dirty="0"/>
              <a:t> of the </a:t>
            </a:r>
            <a:r>
              <a:rPr lang="en-US" b="1" dirty="0"/>
              <a:t>image</a:t>
            </a:r>
            <a:r>
              <a:rPr lang="en-US" dirty="0"/>
              <a:t> to the </a:t>
            </a:r>
            <a:r>
              <a:rPr lang="en-US" b="1" dirty="0"/>
              <a:t>actual</a:t>
            </a:r>
            <a:r>
              <a:rPr lang="en-US" dirty="0"/>
              <a:t> </a:t>
            </a:r>
            <a:r>
              <a:rPr lang="en-US" b="1" dirty="0"/>
              <a:t>width</a:t>
            </a:r>
            <a:r>
              <a:rPr lang="en-US" dirty="0"/>
              <a:t> and </a:t>
            </a:r>
            <a:r>
              <a:rPr lang="en-US" b="1" dirty="0"/>
              <a:t>height</a:t>
            </a:r>
            <a:r>
              <a:rPr lang="en-US" dirty="0"/>
              <a:t> of the image on the web page.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Image Editing </a:t>
            </a:r>
            <a:r>
              <a:rPr lang="en-US" b="1" dirty="0"/>
              <a:t>Tools</a:t>
            </a:r>
            <a:r>
              <a:rPr lang="en-US" dirty="0"/>
              <a:t>:</a:t>
            </a:r>
          </a:p>
          <a:p>
            <a:r>
              <a:rPr lang="en-US" b="1" dirty="0"/>
              <a:t>GIMP</a:t>
            </a:r>
            <a:r>
              <a:rPr lang="en-US" dirty="0"/>
              <a:t> </a:t>
            </a:r>
            <a:r>
              <a:rPr lang="en-US" dirty="0">
                <a:hlinkClick r:id="rId2"/>
              </a:rPr>
              <a:t>https://www.gimp.org/</a:t>
            </a:r>
            <a:r>
              <a:rPr lang="en-US" dirty="0"/>
              <a:t>  (</a:t>
            </a:r>
            <a:r>
              <a:rPr lang="en-US" dirty="0">
                <a:solidFill>
                  <a:srgbClr val="00CC00"/>
                </a:solidFill>
              </a:rPr>
              <a:t>FREE</a:t>
            </a:r>
            <a:r>
              <a:rPr lang="en-US" dirty="0"/>
              <a:t>!)</a:t>
            </a:r>
          </a:p>
          <a:p>
            <a:r>
              <a:rPr lang="en-US" dirty="0"/>
              <a:t>Adobe Photoshop</a:t>
            </a:r>
          </a:p>
          <a:p>
            <a:r>
              <a:rPr lang="en-US" dirty="0" err="1"/>
              <a:t>Pixlr</a:t>
            </a:r>
            <a:r>
              <a:rPr lang="en-US" dirty="0"/>
              <a:t> </a:t>
            </a:r>
          </a:p>
          <a:p>
            <a:pPr lvl="1"/>
            <a:r>
              <a:rPr lang="en-US" sz="2400" dirty="0">
                <a:hlinkClick r:id="rId3"/>
              </a:rPr>
              <a:t>https://pixlr.com/x/</a:t>
            </a:r>
            <a:r>
              <a:rPr lang="en-US" sz="2400" dirty="0"/>
              <a:t>  (</a:t>
            </a:r>
            <a:r>
              <a:rPr lang="en-US" sz="2400" dirty="0">
                <a:solidFill>
                  <a:srgbClr val="00CC00"/>
                </a:solidFill>
              </a:rPr>
              <a:t>FREE</a:t>
            </a:r>
            <a:r>
              <a:rPr lang="en-US" sz="2400" dirty="0"/>
              <a:t>!) </a:t>
            </a:r>
          </a:p>
        </p:txBody>
      </p:sp>
    </p:spTree>
    <p:extLst>
      <p:ext uri="{BB962C8B-B14F-4D97-AF65-F5344CB8AC3E}">
        <p14:creationId xmlns:p14="http://schemas.microsoft.com/office/powerpoint/2010/main" val="38736715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Organizing Your Site</a:t>
            </a:r>
            <a:endParaRPr lang="en-AU" sz="20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85800"/>
            <a:ext cx="6411271" cy="5791200"/>
          </a:xfrm>
        </p:spPr>
        <p:txBody>
          <a:bodyPr/>
          <a:lstStyle/>
          <a:p>
            <a:r>
              <a:rPr lang="en-US" b="1" dirty="0"/>
              <a:t>Place</a:t>
            </a:r>
            <a:r>
              <a:rPr lang="en-US" dirty="0"/>
              <a:t> </a:t>
            </a:r>
            <a:r>
              <a:rPr lang="en-US" b="1" dirty="0"/>
              <a:t>images</a:t>
            </a:r>
            <a:r>
              <a:rPr lang="en-US" dirty="0"/>
              <a:t> in their </a:t>
            </a:r>
            <a:r>
              <a:rPr lang="en-US" b="1" dirty="0"/>
              <a:t>own folder</a:t>
            </a:r>
          </a:p>
          <a:p>
            <a:endParaRPr lang="en-US" b="1" dirty="0"/>
          </a:p>
          <a:p>
            <a:r>
              <a:rPr lang="en-US" dirty="0"/>
              <a:t>Code the path to the file in the </a:t>
            </a:r>
            <a:r>
              <a:rPr lang="en-US" dirty="0" err="1"/>
              <a:t>src</a:t>
            </a:r>
            <a:r>
              <a:rPr lang="en-US" dirty="0"/>
              <a:t> attribute</a:t>
            </a:r>
          </a:p>
          <a:p>
            <a:r>
              <a:rPr lang="en-US" dirty="0"/>
              <a:t>In </a:t>
            </a:r>
            <a:r>
              <a:rPr lang="en-US" b="1" dirty="0"/>
              <a:t>index.html</a:t>
            </a:r>
            <a:r>
              <a:rPr lang="en-US" dirty="0"/>
              <a:t> and </a:t>
            </a:r>
            <a:r>
              <a:rPr lang="en-US" b="1" dirty="0"/>
              <a:t>services.html</a:t>
            </a:r>
            <a:r>
              <a:rPr lang="en-US" dirty="0"/>
              <a:t>:</a:t>
            </a:r>
          </a:p>
          <a:p>
            <a:pPr marL="400050" lvl="1" indent="0">
              <a:buNone/>
            </a:pPr>
            <a:r>
              <a:rPr lang="en-US" b="1" dirty="0"/>
              <a:t>&lt;</a:t>
            </a:r>
            <a:r>
              <a:rPr lang="en-US" b="1" dirty="0" err="1"/>
              <a:t>img</a:t>
            </a:r>
            <a:r>
              <a:rPr lang="en-US" b="1" dirty="0"/>
              <a:t> </a:t>
            </a:r>
            <a:r>
              <a:rPr lang="en-US" b="1" dirty="0" err="1">
                <a:highlight>
                  <a:srgbClr val="00FF00"/>
                </a:highlight>
              </a:rPr>
              <a:t>src</a:t>
            </a:r>
            <a:r>
              <a:rPr lang="en-US" b="1" dirty="0"/>
              <a:t>=“</a:t>
            </a:r>
            <a:r>
              <a:rPr lang="en-US" b="1" dirty="0">
                <a:highlight>
                  <a:srgbClr val="FFFF00"/>
                </a:highlight>
              </a:rPr>
              <a:t>images/home.gif</a:t>
            </a:r>
            <a:r>
              <a:rPr lang="en-US" b="1" dirty="0"/>
              <a:t>” alt=“Home” height=“100” width=“200”&gt;</a:t>
            </a:r>
          </a:p>
        </p:txBody>
      </p:sp>
      <p:pic>
        <p:nvPicPr>
          <p:cNvPr id="4" name="Picture 8" descr="A screenshot shows a folder tree structure for the folder named, CircleSoft.">
            <a:extLst>
              <a:ext uri="{FF2B5EF4-FFF2-40B4-BE49-F238E27FC236}">
                <a16:creationId xmlns:a16="http://schemas.microsoft.com/office/drawing/2014/main" id="{95209BE9-EEB4-405E-A5E1-BF84E528C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0" y="2209800"/>
            <a:ext cx="3602342" cy="432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0588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D12D3824-9367-4493-9097-DDD841F017D9}" type="slidenum">
              <a:rPr lang="en-US" altLang="en-US" smtClean="0"/>
              <a:pPr>
                <a:defRPr/>
              </a:pPr>
              <a:t>58</a:t>
            </a:fld>
            <a:endParaRPr lang="en-US" alt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126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06" b="57224"/>
          <a:stretch>
            <a:fillRect/>
          </a:stretch>
        </p:blipFill>
        <p:spPr bwMode="auto">
          <a:xfrm>
            <a:off x="-838200" y="2667000"/>
            <a:ext cx="3595688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895600" y="4038600"/>
          <a:ext cx="50292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1346877977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190386703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START-UP</a:t>
                      </a:r>
                      <a:r>
                        <a:rPr lang="en-US" sz="1600" b="0" baseline="0" dirty="0">
                          <a:solidFill>
                            <a:schemeClr val="bg1"/>
                          </a:solidFill>
                          <a:latin typeface="+mj-lt"/>
                        </a:rPr>
                        <a:t> File</a:t>
                      </a:r>
                      <a:endParaRPr lang="en-US" sz="16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myisland.jpg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629322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SAVE SOLUTION AS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index.html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1458743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2782888" y="2667000"/>
            <a:ext cx="5522912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spcAft>
                <a:spcPts val="1200"/>
              </a:spcAft>
              <a:defRPr/>
            </a:pPr>
            <a:r>
              <a:rPr lang="en-US" sz="1400" dirty="0">
                <a:latin typeface="+mj-lt"/>
              </a:rPr>
              <a:t>Hands-On Practice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chemeClr val="bg1"/>
                </a:solidFill>
                <a:latin typeface="+mj-lt"/>
              </a:rPr>
              <a:t>HOP 4.5</a:t>
            </a:r>
          </a:p>
          <a:p>
            <a:pPr eaLnBrk="1" hangingPunct="1">
              <a:defRPr/>
            </a:pPr>
            <a:r>
              <a:rPr lang="en-US" sz="2000" b="0" dirty="0">
                <a:solidFill>
                  <a:schemeClr val="bg1"/>
                </a:solidFill>
                <a:latin typeface="+mj-lt"/>
              </a:rPr>
              <a:t>Follow the directions in your book for the HOP. </a:t>
            </a:r>
            <a:endParaRPr lang="en-US" sz="1600" b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281" name="Picture 2" descr="Image result for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6369050"/>
            <a:ext cx="398463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65155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3268340A-534F-45EB-8B90-AE378BED6C47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59</a:t>
            </a:fld>
            <a:endParaRPr lang="en-US" altLang="en-US" sz="1400"/>
          </a:p>
        </p:txBody>
      </p:sp>
      <p:sp>
        <p:nvSpPr>
          <p:cNvPr id="10854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10600" cy="762000"/>
          </a:xfrm>
        </p:spPr>
        <p:txBody>
          <a:bodyPr/>
          <a:lstStyle/>
          <a:p>
            <a:r>
              <a:rPr lang="en-US" altLang="en-US"/>
              <a:t>HTML Visual Elements using &lt;</a:t>
            </a:r>
            <a:r>
              <a:rPr lang="en-US" altLang="en-US">
                <a:solidFill>
                  <a:schemeClr val="bg2"/>
                </a:solidFill>
              </a:rPr>
              <a:t>div</a:t>
            </a:r>
            <a:r>
              <a:rPr lang="en-US" altLang="en-US"/>
              <a:t>&gt; as a container - HOP 4.5</a:t>
            </a:r>
          </a:p>
        </p:txBody>
      </p:sp>
      <p:pic>
        <p:nvPicPr>
          <p:cNvPr id="1085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828800"/>
            <a:ext cx="46482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5825"/>
            <a:ext cx="4495800" cy="597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266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827588" y="3749675"/>
              <a:ext cx="411162" cy="44450"/>
            </p14:xfrm>
          </p:contentPart>
        </mc:Choice>
        <mc:Fallback xmlns="">
          <p:pic>
            <p:nvPicPr>
              <p:cNvPr id="11266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17867" y="3738204"/>
                <a:ext cx="433484" cy="641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267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749800" y="4867275"/>
              <a:ext cx="927100" cy="785813"/>
            </p14:xfrm>
          </p:contentPart>
        </mc:Choice>
        <mc:Fallback xmlns="">
          <p:pic>
            <p:nvPicPr>
              <p:cNvPr id="11267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736119" y="4861515"/>
                <a:ext cx="946542" cy="8052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268" name="Ink 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414963" y="3725863"/>
              <a:ext cx="1273175" cy="519112"/>
            </p14:xfrm>
          </p:contentPart>
        </mc:Choice>
        <mc:Fallback xmlns="">
          <p:pic>
            <p:nvPicPr>
              <p:cNvPr id="11268" name="Ink 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406684" y="3716863"/>
                <a:ext cx="1289013" cy="5389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269" name="Ink 1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747838" y="5330825"/>
              <a:ext cx="4473575" cy="1130300"/>
            </p14:xfrm>
          </p:contentPart>
        </mc:Choice>
        <mc:Fallback xmlns="">
          <p:pic>
            <p:nvPicPr>
              <p:cNvPr id="11269" name="Ink 1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735598" y="5317866"/>
                <a:ext cx="4498054" cy="11547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" name="Ink 1"/>
              <p14:cNvContentPartPr/>
              <p14:nvPr/>
            </p14:nvContentPartPr>
            <p14:xfrm>
              <a:off x="4843170" y="3651529"/>
              <a:ext cx="404640" cy="529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824090" y="3613108"/>
                <a:ext cx="442800" cy="1297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" name="Ink 2"/>
              <p14:cNvContentPartPr/>
              <p14:nvPr/>
            </p14:nvContentPartPr>
            <p14:xfrm>
              <a:off x="5118930" y="5024929"/>
              <a:ext cx="537840" cy="298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099850" y="4986304"/>
                <a:ext cx="576000" cy="1071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" name="Ink 3"/>
              <p14:cNvContentPartPr/>
              <p14:nvPr/>
            </p14:nvContentPartPr>
            <p14:xfrm>
              <a:off x="4898250" y="5254969"/>
              <a:ext cx="207000" cy="158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879170" y="5216809"/>
                <a:ext cx="245160" cy="9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5" name="Ink 4"/>
              <p14:cNvContentPartPr/>
              <p14:nvPr/>
            </p14:nvContentPartPr>
            <p14:xfrm>
              <a:off x="4856850" y="5035729"/>
              <a:ext cx="184320" cy="421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837770" y="4997569"/>
                <a:ext cx="222480" cy="11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6" name="Ink 5"/>
              <p14:cNvContentPartPr/>
              <p14:nvPr/>
            </p14:nvContentPartPr>
            <p14:xfrm>
              <a:off x="4866210" y="5566729"/>
              <a:ext cx="381600" cy="579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847130" y="5528330"/>
                <a:ext cx="419760" cy="134757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4C135E6C-183F-D47A-70B8-9664D461EBB4}"/>
              </a:ext>
            </a:extLst>
          </p:cNvPr>
          <p:cNvGrpSpPr/>
          <p:nvPr/>
        </p:nvGrpSpPr>
        <p:grpSpPr>
          <a:xfrm>
            <a:off x="6681865" y="3553813"/>
            <a:ext cx="594000" cy="1054800"/>
            <a:chOff x="6681865" y="3553813"/>
            <a:chExt cx="594000" cy="105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708DDF6B-50C6-957F-9C7D-CF8883F414E6}"/>
                    </a:ext>
                  </a:extLst>
                </p14:cNvPr>
                <p14:cNvContentPartPr/>
                <p14:nvPr/>
              </p14:nvContentPartPr>
              <p14:xfrm>
                <a:off x="6681865" y="3581533"/>
                <a:ext cx="2520" cy="25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708DDF6B-50C6-957F-9C7D-CF8883F414E6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664225" y="3563893"/>
                  <a:ext cx="3816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84A57926-DEE1-C801-F307-D58E947B371F}"/>
                    </a:ext>
                  </a:extLst>
                </p14:cNvPr>
                <p14:cNvContentPartPr/>
                <p14:nvPr/>
              </p14:nvContentPartPr>
              <p14:xfrm>
                <a:off x="6717505" y="3553813"/>
                <a:ext cx="558360" cy="10548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84A57926-DEE1-C801-F307-D58E947B371F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6699505" y="3535813"/>
                  <a:ext cx="594000" cy="1090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200BE65-7439-5185-2259-757D8AD49796}"/>
                  </a:ext>
                </a:extLst>
              </p14:cNvPr>
              <p14:cNvContentPartPr/>
              <p14:nvPr/>
            </p14:nvContentPartPr>
            <p14:xfrm>
              <a:off x="5470465" y="4686373"/>
              <a:ext cx="93240" cy="2995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200BE65-7439-5185-2259-757D8AD49796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452825" y="4668373"/>
                <a:ext cx="128880" cy="33516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E3F01E5B-FED9-5B97-D61B-F95E1BA63307}"/>
              </a:ext>
            </a:extLst>
          </p:cNvPr>
          <p:cNvGrpSpPr/>
          <p:nvPr/>
        </p:nvGrpSpPr>
        <p:grpSpPr>
          <a:xfrm>
            <a:off x="5874385" y="4669453"/>
            <a:ext cx="402840" cy="225000"/>
            <a:chOff x="5874385" y="4669453"/>
            <a:chExt cx="402840" cy="225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B28A4103-376A-643B-0D07-1CBAFC72E594}"/>
                    </a:ext>
                  </a:extLst>
                </p14:cNvPr>
                <p14:cNvContentPartPr/>
                <p14:nvPr/>
              </p14:nvContentPartPr>
              <p14:xfrm>
                <a:off x="5874385" y="4790773"/>
                <a:ext cx="90000" cy="1036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B28A4103-376A-643B-0D07-1CBAFC72E594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5856385" y="4772773"/>
                  <a:ext cx="125640" cy="13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E76DAA21-A7DD-10EE-4AF7-36E6042BAC67}"/>
                    </a:ext>
                  </a:extLst>
                </p14:cNvPr>
                <p14:cNvContentPartPr/>
                <p14:nvPr/>
              </p14:nvContentPartPr>
              <p14:xfrm>
                <a:off x="5981665" y="4669453"/>
                <a:ext cx="132840" cy="2030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E76DAA21-A7DD-10EE-4AF7-36E6042BAC67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964025" y="4651813"/>
                  <a:ext cx="16848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D5799728-102A-1681-EBF9-B7F8B4914BCE}"/>
                    </a:ext>
                  </a:extLst>
                </p14:cNvPr>
                <p14:cNvContentPartPr/>
                <p14:nvPr/>
              </p14:nvContentPartPr>
              <p14:xfrm>
                <a:off x="6112705" y="4696093"/>
                <a:ext cx="11520" cy="158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D5799728-102A-1681-EBF9-B7F8B4914BCE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6095065" y="4678093"/>
                  <a:ext cx="4716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EAB0CA1A-E838-3A37-2976-BD440B011F23}"/>
                    </a:ext>
                  </a:extLst>
                </p14:cNvPr>
                <p14:cNvContentPartPr/>
                <p14:nvPr/>
              </p14:nvContentPartPr>
              <p14:xfrm>
                <a:off x="6172825" y="4774933"/>
                <a:ext cx="104400" cy="1108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EAB0CA1A-E838-3A37-2976-BD440B011F23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155185" y="4757293"/>
                  <a:ext cx="140040" cy="146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FBE49A4F-AF69-47D8-8322-ABA9FA53E461}"/>
                  </a:ext>
                </a:extLst>
              </p14:cNvPr>
              <p14:cNvContentPartPr/>
              <p14:nvPr/>
            </p14:nvContentPartPr>
            <p14:xfrm>
              <a:off x="5615684" y="4830029"/>
              <a:ext cx="134640" cy="975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FBE49A4F-AF69-47D8-8322-ABA9FA53E461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606708" y="4821029"/>
                <a:ext cx="152233" cy="1152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D3C3DF84-010E-4EE9-A467-EC8D36FA7E4E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6</a:t>
            </a:fld>
            <a:endParaRPr lang="en-US" altLang="en-US" sz="1400"/>
          </a:p>
        </p:txBody>
      </p:sp>
      <p:sp>
        <p:nvSpPr>
          <p:cNvPr id="12291" name="Shape 4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60254F58-8837-4D3F-B4FA-999AB291AB89}" type="slidenum">
              <a:rPr lang="en-US" altLang="en-US" sz="1200" b="0">
                <a:latin typeface="Garamond" panose="02020404030301010803" pitchFamily="18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US" altLang="en-US" sz="1200" b="0">
              <a:latin typeface="Garamond" panose="02020404030301010803" pitchFamily="18" charset="0"/>
            </a:endParaRPr>
          </a:p>
        </p:txBody>
      </p:sp>
      <p:sp>
        <p:nvSpPr>
          <p:cNvPr id="12292" name="Shape 5"/>
          <p:cNvSpPr txBox="1">
            <a:spLocks noGrp="1"/>
          </p:cNvSpPr>
          <p:nvPr/>
        </p:nvSpPr>
        <p:spPr bwMode="auto">
          <a:xfrm>
            <a:off x="2209800" y="6248400"/>
            <a:ext cx="419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b="0">
                <a:latin typeface="Arial" panose="020B0604020202020204" pitchFamily="34" charset="0"/>
              </a:rPr>
              <a:t>Copyright (c) 2006 Prentice-Hall. All rights reserved.</a:t>
            </a:r>
          </a:p>
        </p:txBody>
      </p:sp>
      <p:pic>
        <p:nvPicPr>
          <p:cNvPr id="12293" name="Shape 251905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91000" y="1076325"/>
            <a:ext cx="4953000" cy="4933950"/>
          </a:xfrm>
        </p:spPr>
      </p:pic>
      <p:sp>
        <p:nvSpPr>
          <p:cNvPr id="12294" name="Shape 251906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t"/>
          <a:lstStyle/>
          <a:p>
            <a:r>
              <a:rPr lang="en-US" altLang="en-US"/>
              <a:t>Effects of Horizontal Rule Attributes</a:t>
            </a:r>
          </a:p>
        </p:txBody>
      </p:sp>
      <p:sp>
        <p:nvSpPr>
          <p:cNvPr id="251908" name="Line Callout 1 (No Border) 251907"/>
          <p:cNvSpPr>
            <a:spLocks/>
          </p:cNvSpPr>
          <p:nvPr/>
        </p:nvSpPr>
        <p:spPr bwMode="auto">
          <a:xfrm>
            <a:off x="5410200" y="4724400"/>
            <a:ext cx="3429000" cy="1676400"/>
          </a:xfrm>
          <a:prstGeom prst="callout1">
            <a:avLst>
              <a:gd name="adj1" fmla="val -5208"/>
              <a:gd name="adj2" fmla="val 57727"/>
              <a:gd name="adj3" fmla="val -146028"/>
              <a:gd name="adj4" fmla="val 42139"/>
            </a:avLst>
          </a:prstGeom>
          <a:solidFill>
            <a:schemeClr val="accent1"/>
          </a:solidFill>
          <a:ln w="28575" algn="ctr">
            <a:solidFill>
              <a:schemeClr val="accent1"/>
            </a:solidFill>
            <a:miter lim="800000"/>
            <a:headEnd/>
            <a:tailEnd/>
          </a:ln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b="0">
                <a:solidFill>
                  <a:schemeClr val="tx2"/>
                </a:solidFill>
                <a:latin typeface="Arial" panose="020B0604020202020204" pitchFamily="34" charset="0"/>
              </a:rPr>
              <a:t>Unshaded, shorter, blue bar displays as a result of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0">
                <a:solidFill>
                  <a:schemeClr val="tx2"/>
                </a:solidFill>
                <a:latin typeface="Arial" panose="020B0604020202020204" pitchFamily="34" charset="0"/>
              </a:rPr>
              <a:t>&lt;</a:t>
            </a:r>
            <a:r>
              <a:rPr lang="en-US" altLang="en-US" sz="1800">
                <a:solidFill>
                  <a:schemeClr val="bg2"/>
                </a:solidFill>
                <a:latin typeface="Arial" panose="020B0604020202020204" pitchFamily="34" charset="0"/>
              </a:rPr>
              <a:t>hr</a:t>
            </a:r>
            <a:r>
              <a:rPr lang="en-US" altLang="en-US" sz="1800" b="0">
                <a:solidFill>
                  <a:schemeClr val="tx2"/>
                </a:solidFill>
                <a:latin typeface="Arial" panose="020B0604020202020204" pitchFamily="34" charset="0"/>
              </a:rPr>
              <a:t>  width="50%" noshade="noshade" color="blue”&gt;</a:t>
            </a:r>
          </a:p>
        </p:txBody>
      </p:sp>
      <p:pic>
        <p:nvPicPr>
          <p:cNvPr id="12296" name="Shape 25088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1066800"/>
            <a:ext cx="4038600" cy="498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Callout 1 (No Border) 8"/>
          <p:cNvSpPr>
            <a:spLocks/>
          </p:cNvSpPr>
          <p:nvPr/>
        </p:nvSpPr>
        <p:spPr bwMode="auto">
          <a:xfrm>
            <a:off x="0" y="3597275"/>
            <a:ext cx="3048000" cy="517525"/>
          </a:xfrm>
          <a:prstGeom prst="callout1">
            <a:avLst>
              <a:gd name="adj1" fmla="val -250"/>
              <a:gd name="adj2" fmla="val 68130"/>
              <a:gd name="adj3" fmla="val -249213"/>
              <a:gd name="adj4" fmla="val 63648"/>
            </a:avLst>
          </a:prstGeom>
          <a:solidFill>
            <a:schemeClr val="accent1"/>
          </a:solidFill>
          <a:ln w="28575" algn="ctr">
            <a:solidFill>
              <a:schemeClr val="accent1"/>
            </a:solidFill>
            <a:miter lim="800000"/>
            <a:headEnd/>
            <a:tailEnd/>
          </a:ln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b="0">
                <a:solidFill>
                  <a:schemeClr val="tx2"/>
                </a:solidFill>
                <a:latin typeface="Arial" panose="020B0604020202020204" pitchFamily="34" charset="0"/>
              </a:rPr>
              <a:t>Grey bar displays as a result of &lt;</a:t>
            </a:r>
            <a:r>
              <a:rPr lang="en-US" altLang="en-US" sz="1600">
                <a:solidFill>
                  <a:schemeClr val="bg2"/>
                </a:solidFill>
                <a:latin typeface="Arial" panose="020B0604020202020204" pitchFamily="34" charset="0"/>
              </a:rPr>
              <a:t>hr</a:t>
            </a:r>
            <a:r>
              <a:rPr lang="en-US" altLang="en-US" sz="1600" b="0">
                <a:solidFill>
                  <a:schemeClr val="tx2"/>
                </a:solidFill>
                <a:latin typeface="Arial" panose="020B0604020202020204" pitchFamily="34" charset="0"/>
              </a:rPr>
              <a:t>&gt;</a:t>
            </a:r>
            <a:r>
              <a:rPr lang="en-US" altLang="en-US" sz="1600" b="0">
                <a:latin typeface="Arial" panose="020B0604020202020204" pitchFamily="34" charset="0"/>
              </a:rPr>
              <a:t>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C33522C-78A9-4648-86B6-2C62F3093B10}"/>
                  </a:ext>
                </a:extLst>
              </p14:cNvPr>
              <p14:cNvContentPartPr/>
              <p14:nvPr/>
            </p14:nvContentPartPr>
            <p14:xfrm>
              <a:off x="1897554" y="2306667"/>
              <a:ext cx="109800" cy="1018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C33522C-78A9-4648-86B6-2C62F3093B1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79554" y="2288667"/>
                <a:ext cx="145440" cy="13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E9B56A3-68B6-439C-B848-1DFF8D2343E8}"/>
                  </a:ext>
                </a:extLst>
              </p14:cNvPr>
              <p14:cNvContentPartPr/>
              <p14:nvPr/>
            </p14:nvContentPartPr>
            <p14:xfrm>
              <a:off x="6734514" y="2181747"/>
              <a:ext cx="177840" cy="1087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E9B56A3-68B6-439C-B848-1DFF8D2343E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716838" y="2164048"/>
                <a:ext cx="213552" cy="144478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1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1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908" grpId="0" animBg="1"/>
      <p:bldP spid="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38866F15-9460-42D7-B2A1-52279C2395D7}" type="slidenum">
              <a:rPr lang="en-US" altLang="en-US" smtClean="0"/>
              <a:pPr>
                <a:defRPr/>
              </a:pPr>
              <a:t>60</a:t>
            </a:fld>
            <a:endParaRPr lang="en-US" alt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229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06" b="57224"/>
          <a:stretch>
            <a:fillRect/>
          </a:stretch>
        </p:blipFill>
        <p:spPr bwMode="auto">
          <a:xfrm>
            <a:off x="-838200" y="2667000"/>
            <a:ext cx="3595688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895600" y="4038600"/>
          <a:ext cx="50292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1346877977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190386703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START-UP</a:t>
                      </a:r>
                      <a:r>
                        <a:rPr lang="en-US" sz="1600" b="0" baseline="0" dirty="0">
                          <a:solidFill>
                            <a:schemeClr val="bg1"/>
                          </a:solidFill>
                          <a:latin typeface="+mj-lt"/>
                        </a:rPr>
                        <a:t> File</a:t>
                      </a:r>
                      <a:endParaRPr lang="en-US" sz="16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chapter2/template.html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629322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SAVE SOLUTION AS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index.html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1458743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2782888" y="2667000"/>
            <a:ext cx="5522912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spcAft>
                <a:spcPts val="1200"/>
              </a:spcAft>
              <a:defRPr/>
            </a:pPr>
            <a:r>
              <a:rPr lang="en-US" sz="1400" dirty="0">
                <a:latin typeface="+mj-lt"/>
              </a:rPr>
              <a:t>Hands-On Practice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chemeClr val="bg1"/>
                </a:solidFill>
                <a:latin typeface="+mj-lt"/>
              </a:rPr>
              <a:t>HOP 4.6</a:t>
            </a:r>
          </a:p>
          <a:p>
            <a:pPr eaLnBrk="1" hangingPunct="1">
              <a:defRPr/>
            </a:pPr>
            <a:r>
              <a:rPr lang="en-US" sz="2000" b="0" dirty="0">
                <a:solidFill>
                  <a:schemeClr val="bg1"/>
                </a:solidFill>
                <a:latin typeface="+mj-lt"/>
              </a:rPr>
              <a:t>Follow the directions in your book for the HOP. </a:t>
            </a:r>
            <a:endParaRPr lang="en-US" sz="1600" b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2305" name="Picture 2" descr="Image result for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6369050"/>
            <a:ext cx="398463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47814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15400" cy="381000"/>
          </a:xfrm>
        </p:spPr>
        <p:txBody>
          <a:bodyPr/>
          <a:lstStyle/>
          <a:p>
            <a:pPr eaLnBrk="1" hangingPunct="1"/>
            <a:r>
              <a:rPr lang="en-US" altLang="en-US"/>
              <a:t>HTML5 </a:t>
            </a:r>
            <a:r>
              <a:rPr lang="en-US" altLang="en-US">
                <a:solidFill>
                  <a:schemeClr val="bg2"/>
                </a:solidFill>
              </a:rPr>
              <a:t>Figure</a:t>
            </a:r>
            <a:r>
              <a:rPr lang="en-US" altLang="en-US"/>
              <a:t> and </a:t>
            </a:r>
            <a:r>
              <a:rPr lang="en-US" altLang="en-US">
                <a:solidFill>
                  <a:schemeClr val="bg2"/>
                </a:solidFill>
              </a:rPr>
              <a:t>Figcaption</a:t>
            </a:r>
            <a:r>
              <a:rPr lang="en-US" altLang="en-US"/>
              <a:t> Elements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458200" cy="45720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sz="2400" b="1" dirty="0">
                <a:solidFill>
                  <a:srgbClr val="FF33CC"/>
                </a:solidFill>
              </a:rPr>
              <a:t>Figure</a:t>
            </a:r>
            <a:r>
              <a:rPr lang="en-US" sz="2400" dirty="0"/>
              <a:t> element: </a:t>
            </a:r>
            <a:r>
              <a:rPr lang="en-US" sz="2400" b="1" dirty="0"/>
              <a:t>contains a unit of content </a:t>
            </a:r>
            <a:r>
              <a:rPr lang="en-US" sz="2400" dirty="0"/>
              <a:t>that is </a:t>
            </a:r>
            <a:r>
              <a:rPr lang="en-US" sz="2400" b="1" dirty="0"/>
              <a:t>self-contained,</a:t>
            </a:r>
            <a:r>
              <a:rPr lang="en-US" sz="2400" dirty="0"/>
              <a:t> such as an </a:t>
            </a:r>
            <a:r>
              <a:rPr lang="en-US" sz="2400" b="1" dirty="0"/>
              <a:t>image</a:t>
            </a:r>
            <a:r>
              <a:rPr lang="en-US" sz="2400" dirty="0"/>
              <a:t>, along with one optional </a:t>
            </a:r>
            <a:r>
              <a:rPr lang="en-US" sz="2400" b="1" dirty="0" err="1">
                <a:solidFill>
                  <a:srgbClr val="FF33CC"/>
                </a:solidFill>
              </a:rPr>
              <a:t>figcaption</a:t>
            </a:r>
            <a:r>
              <a:rPr lang="en-US" sz="2400" dirty="0"/>
              <a:t> element.</a:t>
            </a:r>
            <a:endParaRPr lang="en-US" sz="2400" dirty="0">
              <a:cs typeface="Times New Roman" pitchFamily="18" charset="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br>
              <a:rPr lang="en-US" sz="2400" dirty="0">
                <a:cs typeface="Times New Roman" pitchFamily="18" charset="0"/>
              </a:rPr>
            </a:br>
            <a:r>
              <a:rPr lang="en-US" sz="2400" dirty="0">
                <a:solidFill>
                  <a:srgbClr val="FF33CC"/>
                </a:solidFill>
                <a:cs typeface="Times New Roman" pitchFamily="18" charset="0"/>
              </a:rPr>
              <a:t>&lt;</a:t>
            </a:r>
            <a:r>
              <a:rPr lang="en-US" sz="2400" b="1" dirty="0">
                <a:solidFill>
                  <a:srgbClr val="FF33CC"/>
                </a:solidFill>
                <a:cs typeface="Times New Roman" pitchFamily="18" charset="0"/>
              </a:rPr>
              <a:t>figure</a:t>
            </a:r>
            <a:r>
              <a:rPr lang="en-US" sz="2400" dirty="0">
                <a:solidFill>
                  <a:srgbClr val="FF33CC"/>
                </a:solidFill>
                <a:cs typeface="Times New Roman" pitchFamily="18" charset="0"/>
              </a:rPr>
              <a:t>&gt;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sz="2400" dirty="0">
                <a:cs typeface="Times New Roman" pitchFamily="18" charset="0"/>
              </a:rPr>
              <a:t>  &lt;</a:t>
            </a:r>
            <a:r>
              <a:rPr lang="en-US" sz="2400" dirty="0" err="1">
                <a:cs typeface="Times New Roman" pitchFamily="18" charset="0"/>
              </a:rPr>
              <a:t>img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src</a:t>
            </a:r>
            <a:r>
              <a:rPr lang="en-US" sz="2400" dirty="0">
                <a:cs typeface="Times New Roman" pitchFamily="18" charset="0"/>
              </a:rPr>
              <a:t>="</a:t>
            </a:r>
            <a:r>
              <a:rPr lang="en-US" sz="2400" b="1" dirty="0">
                <a:cs typeface="Times New Roman" pitchFamily="18" charset="0"/>
              </a:rPr>
              <a:t>lighthouseisland.jpg</a:t>
            </a:r>
            <a:r>
              <a:rPr lang="en-US" sz="2400" dirty="0">
                <a:cs typeface="Times New Roman" pitchFamily="18" charset="0"/>
              </a:rPr>
              <a:t>" width="250"  height="355" </a:t>
            </a:r>
            <a:br>
              <a:rPr lang="en-US" sz="2400" dirty="0">
                <a:cs typeface="Times New Roman" pitchFamily="18" charset="0"/>
              </a:rPr>
            </a:br>
            <a:r>
              <a:rPr lang="en-US" sz="2400" dirty="0">
                <a:cs typeface="Times New Roman" pitchFamily="18" charset="0"/>
              </a:rPr>
              <a:t>      alt="Lighthouse Island"&gt;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sz="2400" dirty="0">
                <a:cs typeface="Times New Roman" pitchFamily="18" charset="0"/>
              </a:rPr>
              <a:t>     </a:t>
            </a:r>
            <a:r>
              <a:rPr lang="en-US" sz="2400" dirty="0">
                <a:solidFill>
                  <a:srgbClr val="FF33CC"/>
                </a:solidFill>
                <a:cs typeface="Times New Roman" pitchFamily="18" charset="0"/>
              </a:rPr>
              <a:t>&lt;</a:t>
            </a:r>
            <a:r>
              <a:rPr lang="en-US" sz="2400" b="1" dirty="0" err="1">
                <a:solidFill>
                  <a:srgbClr val="FF33CC"/>
                </a:solidFill>
                <a:cs typeface="Times New Roman" pitchFamily="18" charset="0"/>
              </a:rPr>
              <a:t>figcaption</a:t>
            </a:r>
            <a:r>
              <a:rPr lang="en-US" sz="2400" dirty="0">
                <a:solidFill>
                  <a:srgbClr val="FF33CC"/>
                </a:solidFill>
                <a:cs typeface="Times New Roman" pitchFamily="18" charset="0"/>
              </a:rPr>
              <a:t>&gt;</a:t>
            </a:r>
            <a:br>
              <a:rPr lang="en-US" sz="2400" dirty="0">
                <a:cs typeface="Times New Roman" pitchFamily="18" charset="0"/>
              </a:rPr>
            </a:br>
            <a:r>
              <a:rPr lang="en-US" sz="2400" dirty="0">
                <a:cs typeface="Times New Roman" pitchFamily="18" charset="0"/>
              </a:rPr>
              <a:t>     Island Lighthouse, Built in 1870</a:t>
            </a:r>
            <a:br>
              <a:rPr lang="en-US" sz="2400" dirty="0">
                <a:cs typeface="Times New Roman" pitchFamily="18" charset="0"/>
              </a:rPr>
            </a:br>
            <a:r>
              <a:rPr lang="en-US" sz="2400" dirty="0">
                <a:cs typeface="Times New Roman" pitchFamily="18" charset="0"/>
              </a:rPr>
              <a:t>     </a:t>
            </a:r>
            <a:r>
              <a:rPr lang="en-US" sz="2400" dirty="0">
                <a:solidFill>
                  <a:srgbClr val="FF33CC"/>
                </a:solidFill>
                <a:cs typeface="Times New Roman" pitchFamily="18" charset="0"/>
              </a:rPr>
              <a:t>&lt;/</a:t>
            </a:r>
            <a:r>
              <a:rPr lang="en-US" sz="2400" b="1" dirty="0" err="1">
                <a:solidFill>
                  <a:srgbClr val="FF33CC"/>
                </a:solidFill>
                <a:cs typeface="Times New Roman" pitchFamily="18" charset="0"/>
              </a:rPr>
              <a:t>figcaption</a:t>
            </a:r>
            <a:r>
              <a:rPr lang="en-US" sz="2400" dirty="0">
                <a:solidFill>
                  <a:srgbClr val="FF33CC"/>
                </a:solidFill>
                <a:cs typeface="Times New Roman" pitchFamily="18" charset="0"/>
              </a:rPr>
              <a:t>&gt;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sz="2400" dirty="0">
                <a:solidFill>
                  <a:srgbClr val="FF33CC"/>
                </a:solidFill>
                <a:cs typeface="Times New Roman" pitchFamily="18" charset="0"/>
              </a:rPr>
              <a:t>&lt;/</a:t>
            </a:r>
            <a:r>
              <a:rPr lang="en-US" sz="2400" b="1" dirty="0">
                <a:solidFill>
                  <a:srgbClr val="FF33CC"/>
                </a:solidFill>
                <a:cs typeface="Times New Roman" pitchFamily="18" charset="0"/>
              </a:rPr>
              <a:t>figure</a:t>
            </a:r>
            <a:r>
              <a:rPr lang="en-US" sz="2400" dirty="0">
                <a:solidFill>
                  <a:srgbClr val="FF33CC"/>
                </a:solidFill>
                <a:cs typeface="Times New Roman" pitchFamily="18" charset="0"/>
              </a:rPr>
              <a:t>&gt;</a:t>
            </a:r>
          </a:p>
          <a:p>
            <a:pPr indent="-27432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sz="2400" dirty="0"/>
              <a:t> 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en-US" dirty="0">
              <a:cs typeface="Times New Roman" pitchFamily="18" charset="0"/>
            </a:endParaRPr>
          </a:p>
          <a:p>
            <a:pPr indent="-274320"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791200" y="6416675"/>
            <a:ext cx="31242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F2F47075-A57A-4A0E-B640-94FB0B0DDAED}" type="slidenum">
              <a:rPr lang="en-US" altLang="en-US" sz="1200" smtClean="0"/>
              <a:pPr>
                <a:spcBef>
                  <a:spcPct val="50000"/>
                </a:spcBef>
                <a:buClrTx/>
                <a:buFontTx/>
                <a:buNone/>
              </a:pPr>
              <a:t>61</a:t>
            </a:fld>
            <a:endParaRPr lang="en-US" altLang="en-US" sz="1200"/>
          </a:p>
        </p:txBody>
      </p:sp>
      <p:pic>
        <p:nvPicPr>
          <p:cNvPr id="110597" name="Picture 4" descr="Figure8.27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657600"/>
            <a:ext cx="3810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7136444" y="6030065"/>
              <a:ext cx="1027440" cy="1728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15564" y="6009185"/>
                <a:ext cx="1069200" cy="2145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1ACEFFB1-3E82-4C95-8820-E8B39CAF6C5A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62</a:t>
            </a:fld>
            <a:endParaRPr lang="en-US" altLang="en-US" sz="1400"/>
          </a:p>
        </p:txBody>
      </p:sp>
      <p:sp>
        <p:nvSpPr>
          <p:cNvPr id="11161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10600" cy="762000"/>
          </a:xfrm>
        </p:spPr>
        <p:txBody>
          <a:bodyPr/>
          <a:lstStyle/>
          <a:p>
            <a:r>
              <a:rPr lang="en-US" altLang="en-US"/>
              <a:t>HTML Visual Elements using &lt;</a:t>
            </a:r>
            <a:r>
              <a:rPr lang="en-US" altLang="en-US">
                <a:solidFill>
                  <a:schemeClr val="bg2"/>
                </a:solidFill>
              </a:rPr>
              <a:t>figure</a:t>
            </a:r>
            <a:r>
              <a:rPr lang="en-US" altLang="en-US"/>
              <a:t>&gt; as a container with &lt;</a:t>
            </a:r>
            <a:r>
              <a:rPr lang="en-US" altLang="en-US">
                <a:solidFill>
                  <a:schemeClr val="bg2"/>
                </a:solidFill>
              </a:rPr>
              <a:t>figcaption</a:t>
            </a:r>
            <a:r>
              <a:rPr lang="en-US" altLang="en-US"/>
              <a:t>&gt; - HOP 4.6</a:t>
            </a:r>
          </a:p>
        </p:txBody>
      </p:sp>
      <p:pic>
        <p:nvPicPr>
          <p:cNvPr id="1116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9" y="838200"/>
            <a:ext cx="44196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752600"/>
            <a:ext cx="4724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290" name="Ink 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803775" y="3467100"/>
              <a:ext cx="450850" cy="523875"/>
            </p14:xfrm>
          </p:contentPart>
        </mc:Choice>
        <mc:Fallback xmlns="">
          <p:pic>
            <p:nvPicPr>
              <p:cNvPr id="12290" name="Ink 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94052" y="3457019"/>
                <a:ext cx="472816" cy="5461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291" name="Ink 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624388" y="4533900"/>
              <a:ext cx="866775" cy="1022350"/>
            </p14:xfrm>
          </p:contentPart>
        </mc:Choice>
        <mc:Fallback xmlns="">
          <p:pic>
            <p:nvPicPr>
              <p:cNvPr id="12291" name="Ink 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612149" y="4523461"/>
                <a:ext cx="885853" cy="10457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292" name="Ink 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677988" y="5919788"/>
              <a:ext cx="1100137" cy="241300"/>
            </p14:xfrm>
          </p:contentPart>
        </mc:Choice>
        <mc:Fallback xmlns="">
          <p:pic>
            <p:nvPicPr>
              <p:cNvPr id="12292" name="Ink 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666468" y="5908623"/>
                <a:ext cx="1123177" cy="2647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293" name="Ink 1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884488" y="5022850"/>
              <a:ext cx="3317875" cy="1143000"/>
            </p14:xfrm>
          </p:contentPart>
        </mc:Choice>
        <mc:Fallback xmlns="">
          <p:pic>
            <p:nvPicPr>
              <p:cNvPr id="12293" name="Ink 1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870809" y="5013487"/>
                <a:ext cx="3344513" cy="11667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294" name="Ink 1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664075" y="3717925"/>
              <a:ext cx="487160" cy="266770"/>
            </p14:xfrm>
          </p:contentPart>
        </mc:Choice>
        <mc:Fallback xmlns="">
          <p:pic>
            <p:nvPicPr>
              <p:cNvPr id="12294" name="Ink 1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650753" y="3704244"/>
                <a:ext cx="506603" cy="2905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295" name="Ink 1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856163" y="4910138"/>
              <a:ext cx="696540" cy="161987"/>
            </p14:xfrm>
          </p:contentPart>
        </mc:Choice>
        <mc:Fallback xmlns="">
          <p:pic>
            <p:nvPicPr>
              <p:cNvPr id="12295" name="Ink 1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847164" y="4899339"/>
                <a:ext cx="717418" cy="1861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" name="Ink 1"/>
              <p14:cNvContentPartPr/>
              <p14:nvPr/>
            </p14:nvContentPartPr>
            <p14:xfrm>
              <a:off x="4971690" y="4967329"/>
              <a:ext cx="551880" cy="468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952610" y="4929169"/>
                <a:ext cx="590040" cy="1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" name="Ink 2"/>
              <p14:cNvContentPartPr/>
              <p14:nvPr/>
            </p14:nvContentPartPr>
            <p14:xfrm>
              <a:off x="4893963" y="5028938"/>
              <a:ext cx="686100" cy="365387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880644" y="5016338"/>
                <a:ext cx="710578" cy="3909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" name="Ink 3"/>
              <p14:cNvContentPartPr/>
              <p14:nvPr/>
            </p14:nvContentPartPr>
            <p14:xfrm>
              <a:off x="4734995" y="3923485"/>
              <a:ext cx="487880" cy="9289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722393" y="3909443"/>
                <a:ext cx="515244" cy="1202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5" name="Ink 4"/>
              <p14:cNvContentPartPr/>
              <p14:nvPr/>
            </p14:nvContentPartPr>
            <p14:xfrm>
              <a:off x="4902930" y="5168569"/>
              <a:ext cx="602280" cy="1710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883850" y="5130409"/>
                <a:ext cx="640440" cy="24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6" name="Ink 5"/>
              <p14:cNvContentPartPr/>
              <p14:nvPr/>
            </p14:nvContentPartPr>
            <p14:xfrm>
              <a:off x="4732290" y="3825049"/>
              <a:ext cx="497160" cy="489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713196" y="3786889"/>
                <a:ext cx="535348" cy="12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7" name="Ink 6"/>
              <p14:cNvContentPartPr/>
              <p14:nvPr/>
            </p14:nvContentPartPr>
            <p14:xfrm>
              <a:off x="4829490" y="4655569"/>
              <a:ext cx="358560" cy="1368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810410" y="4616378"/>
                <a:ext cx="396720" cy="920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8" name="Ink 7"/>
              <p14:cNvContentPartPr/>
              <p14:nvPr/>
            </p14:nvContentPartPr>
            <p14:xfrm>
              <a:off x="4870530" y="5476729"/>
              <a:ext cx="423360" cy="4428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851450" y="5438256"/>
                <a:ext cx="461520" cy="121226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15400" cy="609600"/>
          </a:xfrm>
        </p:spPr>
        <p:txBody>
          <a:bodyPr/>
          <a:lstStyle/>
          <a:p>
            <a:pPr eaLnBrk="1" hangingPunct="1"/>
            <a:r>
              <a:rPr lang="en-US" altLang="en-US"/>
              <a:t>HTML5 Meter Element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8610600" cy="4572000"/>
          </a:xfrm>
        </p:spPr>
        <p:txBody>
          <a:bodyPr rtlCol="0">
            <a:normAutofit fontScale="92500"/>
          </a:bodyPr>
          <a:lstStyle/>
          <a:p>
            <a:pPr marL="68580" indent="0"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en-US" sz="2600" dirty="0"/>
              <a:t>Displays a </a:t>
            </a:r>
            <a:r>
              <a:rPr lang="en-US" sz="2600" b="1" dirty="0"/>
              <a:t>visual gauge of a numeric value within a </a:t>
            </a:r>
            <a:r>
              <a:rPr lang="en-US" sz="2600" b="1" dirty="0">
                <a:solidFill>
                  <a:srgbClr val="00CC66"/>
                </a:solidFill>
              </a:rPr>
              <a:t>known</a:t>
            </a:r>
            <a:r>
              <a:rPr lang="en-US" sz="2600" b="1" dirty="0"/>
              <a:t> range</a:t>
            </a:r>
            <a:endParaRPr lang="en-US" sz="4300" b="1" dirty="0"/>
          </a:p>
          <a:p>
            <a:pPr marL="68580" indent="0"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br>
              <a:rPr lang="en-US" sz="2200" dirty="0"/>
            </a:br>
            <a:r>
              <a:rPr lang="en-US" sz="1900" b="1" dirty="0">
                <a:solidFill>
                  <a:srgbClr val="FF0000"/>
                </a:solidFill>
                <a:cs typeface="Times New Roman" pitchFamily="18" charset="0"/>
              </a:rPr>
              <a:t>&lt;meter</a:t>
            </a:r>
            <a:r>
              <a:rPr lang="en-US" sz="1900" dirty="0">
                <a:cs typeface="Times New Roman" pitchFamily="18" charset="0"/>
              </a:rPr>
              <a:t> </a:t>
            </a:r>
            <a:r>
              <a:rPr lang="en-US" sz="1900" b="1" dirty="0">
                <a:cs typeface="Times New Roman" pitchFamily="18" charset="0"/>
              </a:rPr>
              <a:t>value="</a:t>
            </a:r>
            <a:r>
              <a:rPr lang="en-US" sz="1900" b="1" dirty="0">
                <a:highlight>
                  <a:srgbClr val="FFFF00"/>
                </a:highlight>
                <a:cs typeface="Times New Roman" pitchFamily="18" charset="0"/>
              </a:rPr>
              <a:t>14417</a:t>
            </a:r>
            <a:r>
              <a:rPr lang="en-US" sz="1900" b="1" dirty="0">
                <a:cs typeface="Times New Roman" pitchFamily="18" charset="0"/>
              </a:rPr>
              <a:t>" </a:t>
            </a:r>
            <a:r>
              <a:rPr lang="en-US" sz="1900" dirty="0">
                <a:cs typeface="Times New Roman" pitchFamily="18" charset="0"/>
              </a:rPr>
              <a:t>min="0" max="</a:t>
            </a:r>
            <a:r>
              <a:rPr lang="en-US" sz="1900" b="1" dirty="0">
                <a:cs typeface="Times New Roman" pitchFamily="18" charset="0"/>
              </a:rPr>
              <a:t>4417</a:t>
            </a:r>
            <a:r>
              <a:rPr lang="en-US" sz="1900" dirty="0">
                <a:cs typeface="Times New Roman" pitchFamily="18" charset="0"/>
              </a:rPr>
              <a:t>"&gt; </a:t>
            </a:r>
            <a:r>
              <a:rPr lang="en-US" sz="1900" b="1" dirty="0">
                <a:highlight>
                  <a:srgbClr val="FFFF00"/>
                </a:highlight>
                <a:cs typeface="Times New Roman" pitchFamily="18" charset="0"/>
              </a:rPr>
              <a:t>14417</a:t>
            </a:r>
            <a:r>
              <a:rPr lang="en-US" sz="1900" dirty="0">
                <a:solidFill>
                  <a:srgbClr val="FF0000"/>
                </a:solidFill>
                <a:cs typeface="Times New Roman" pitchFamily="18" charset="0"/>
              </a:rPr>
              <a:t>&lt;/</a:t>
            </a:r>
            <a:r>
              <a:rPr lang="en-US" sz="1900" b="1" dirty="0">
                <a:solidFill>
                  <a:srgbClr val="FF0000"/>
                </a:solidFill>
                <a:cs typeface="Times New Roman" pitchFamily="18" charset="0"/>
              </a:rPr>
              <a:t>meter</a:t>
            </a:r>
            <a:r>
              <a:rPr lang="en-US" sz="1900" dirty="0">
                <a:solidFill>
                  <a:srgbClr val="FF0000"/>
                </a:solidFill>
                <a:cs typeface="Times New Roman" pitchFamily="18" charset="0"/>
              </a:rPr>
              <a:t>&gt; </a:t>
            </a:r>
            <a:r>
              <a:rPr lang="en-US" sz="1900" b="1" dirty="0">
                <a:cs typeface="Times New Roman" pitchFamily="18" charset="0"/>
              </a:rPr>
              <a:t>1</a:t>
            </a:r>
            <a:r>
              <a:rPr lang="en-US" sz="1900" b="1" dirty="0">
                <a:highlight>
                  <a:srgbClr val="FFFF00"/>
                </a:highlight>
                <a:cs typeface="Times New Roman" pitchFamily="18" charset="0"/>
              </a:rPr>
              <a:t>4,417 </a:t>
            </a:r>
            <a:r>
              <a:rPr lang="en-US" sz="1900" b="1" dirty="0">
                <a:cs typeface="Times New Roman" pitchFamily="18" charset="0"/>
              </a:rPr>
              <a:t>Total Visits</a:t>
            </a:r>
            <a:r>
              <a:rPr lang="en-US" sz="1900" dirty="0">
                <a:cs typeface="Times New Roman" pitchFamily="18" charset="0"/>
              </a:rPr>
              <a:t>&lt;</a:t>
            </a:r>
            <a:r>
              <a:rPr lang="en-US" sz="1900" dirty="0" err="1">
                <a:solidFill>
                  <a:srgbClr val="FF0000"/>
                </a:solidFill>
                <a:cs typeface="Times New Roman" pitchFamily="18" charset="0"/>
              </a:rPr>
              <a:t>br</a:t>
            </a:r>
            <a:r>
              <a:rPr lang="en-US" sz="1900" dirty="0">
                <a:cs typeface="Times New Roman" pitchFamily="18" charset="0"/>
              </a:rPr>
              <a:t>&gt;</a:t>
            </a:r>
          </a:p>
          <a:p>
            <a:pPr marL="68580" indent="0"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en-US" sz="1900" dirty="0">
                <a:cs typeface="Times New Roman" pitchFamily="18" charset="0"/>
              </a:rPr>
              <a:t>&lt;</a:t>
            </a:r>
            <a:r>
              <a:rPr lang="en-US" sz="1900" dirty="0">
                <a:solidFill>
                  <a:srgbClr val="FF0000"/>
                </a:solidFill>
                <a:cs typeface="Times New Roman" pitchFamily="18" charset="0"/>
              </a:rPr>
              <a:t>meter</a:t>
            </a:r>
            <a:r>
              <a:rPr lang="en-US" sz="1900" dirty="0">
                <a:cs typeface="Times New Roman" pitchFamily="18" charset="0"/>
              </a:rPr>
              <a:t> </a:t>
            </a:r>
            <a:r>
              <a:rPr lang="en-US" sz="1900" b="1" dirty="0">
                <a:cs typeface="Times New Roman" pitchFamily="18" charset="0"/>
              </a:rPr>
              <a:t>value="</a:t>
            </a:r>
            <a:r>
              <a:rPr lang="en-US" sz="1900" b="1" dirty="0">
                <a:highlight>
                  <a:srgbClr val="FFFF00"/>
                </a:highlight>
                <a:cs typeface="Times New Roman" pitchFamily="18" charset="0"/>
              </a:rPr>
              <a:t>7000</a:t>
            </a:r>
            <a:r>
              <a:rPr lang="en-US" sz="1900" b="1" dirty="0">
                <a:cs typeface="Times New Roman" pitchFamily="18" charset="0"/>
              </a:rPr>
              <a:t>" </a:t>
            </a:r>
            <a:r>
              <a:rPr lang="en-US" sz="1900" dirty="0">
                <a:cs typeface="Times New Roman" pitchFamily="18" charset="0"/>
              </a:rPr>
              <a:t>min="0" max="</a:t>
            </a:r>
            <a:r>
              <a:rPr lang="en-US" sz="1900" b="1" dirty="0">
                <a:cs typeface="Times New Roman" pitchFamily="18" charset="0"/>
              </a:rPr>
              <a:t>14417</a:t>
            </a:r>
            <a:r>
              <a:rPr lang="en-US" sz="1900" dirty="0">
                <a:cs typeface="Times New Roman" pitchFamily="18" charset="0"/>
              </a:rPr>
              <a:t>"&gt;</a:t>
            </a:r>
            <a:r>
              <a:rPr lang="en-US" sz="1900" b="1" dirty="0">
                <a:highlight>
                  <a:srgbClr val="FFFF00"/>
                </a:highlight>
                <a:cs typeface="Times New Roman" pitchFamily="18" charset="0"/>
              </a:rPr>
              <a:t>7000</a:t>
            </a:r>
            <a:r>
              <a:rPr lang="en-US" sz="1900" dirty="0">
                <a:cs typeface="Times New Roman" pitchFamily="18" charset="0"/>
              </a:rPr>
              <a:t>&lt;/</a:t>
            </a:r>
            <a:r>
              <a:rPr lang="en-US" sz="1900" dirty="0">
                <a:solidFill>
                  <a:srgbClr val="FF0000"/>
                </a:solidFill>
                <a:cs typeface="Times New Roman" pitchFamily="18" charset="0"/>
              </a:rPr>
              <a:t>meter</a:t>
            </a:r>
            <a:r>
              <a:rPr lang="en-US" sz="1900" dirty="0">
                <a:cs typeface="Times New Roman" pitchFamily="18" charset="0"/>
              </a:rPr>
              <a:t>&gt;  </a:t>
            </a:r>
            <a:r>
              <a:rPr lang="en-US" sz="1900" b="1" dirty="0">
                <a:highlight>
                  <a:srgbClr val="FFFF00"/>
                </a:highlight>
                <a:cs typeface="Times New Roman" pitchFamily="18" charset="0"/>
              </a:rPr>
              <a:t>7,000</a:t>
            </a:r>
            <a:r>
              <a:rPr lang="en-US" sz="1900" b="1" dirty="0">
                <a:cs typeface="Times New Roman" pitchFamily="18" charset="0"/>
              </a:rPr>
              <a:t> Firefox</a:t>
            </a:r>
            <a:r>
              <a:rPr lang="en-US" sz="1900" dirty="0">
                <a:cs typeface="Times New Roman" pitchFamily="18" charset="0"/>
              </a:rPr>
              <a:t>&lt;</a:t>
            </a:r>
            <a:r>
              <a:rPr lang="en-US" sz="1900" dirty="0" err="1">
                <a:cs typeface="Times New Roman" pitchFamily="18" charset="0"/>
              </a:rPr>
              <a:t>br</a:t>
            </a:r>
            <a:r>
              <a:rPr lang="en-US" sz="1900" dirty="0">
                <a:cs typeface="Times New Roman" pitchFamily="18" charset="0"/>
              </a:rPr>
              <a:t>&gt;</a:t>
            </a:r>
          </a:p>
          <a:p>
            <a:pPr marL="68580" indent="0"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en-US" sz="1900" dirty="0">
                <a:cs typeface="Times New Roman" pitchFamily="18" charset="0"/>
              </a:rPr>
              <a:t>&lt;</a:t>
            </a:r>
            <a:r>
              <a:rPr lang="en-US" sz="1900" dirty="0">
                <a:solidFill>
                  <a:srgbClr val="FF0000"/>
                </a:solidFill>
                <a:cs typeface="Times New Roman" pitchFamily="18" charset="0"/>
              </a:rPr>
              <a:t>meter</a:t>
            </a:r>
            <a:r>
              <a:rPr lang="en-US" sz="1900" dirty="0">
                <a:cs typeface="Times New Roman" pitchFamily="18" charset="0"/>
              </a:rPr>
              <a:t> value="</a:t>
            </a:r>
            <a:r>
              <a:rPr lang="en-US" sz="1900" dirty="0">
                <a:highlight>
                  <a:srgbClr val="FFFF00"/>
                </a:highlight>
                <a:cs typeface="Times New Roman" pitchFamily="18" charset="0"/>
              </a:rPr>
              <a:t>3800</a:t>
            </a:r>
            <a:r>
              <a:rPr lang="en-US" sz="1900" dirty="0">
                <a:cs typeface="Times New Roman" pitchFamily="18" charset="0"/>
              </a:rPr>
              <a:t>" min="0" max="14417"&gt;</a:t>
            </a:r>
            <a:r>
              <a:rPr lang="en-US" sz="1900" dirty="0">
                <a:highlight>
                  <a:srgbClr val="FFFF00"/>
                </a:highlight>
                <a:cs typeface="Times New Roman" pitchFamily="18" charset="0"/>
              </a:rPr>
              <a:t>3800</a:t>
            </a:r>
            <a:r>
              <a:rPr lang="en-US" sz="1900" dirty="0">
                <a:cs typeface="Times New Roman" pitchFamily="18" charset="0"/>
              </a:rPr>
              <a:t>&lt;/</a:t>
            </a:r>
            <a:r>
              <a:rPr lang="en-US" sz="1900" dirty="0">
                <a:solidFill>
                  <a:srgbClr val="FF0000"/>
                </a:solidFill>
                <a:cs typeface="Times New Roman" pitchFamily="18" charset="0"/>
              </a:rPr>
              <a:t>meter</a:t>
            </a:r>
            <a:r>
              <a:rPr lang="en-US" sz="1900" dirty="0">
                <a:cs typeface="Times New Roman" pitchFamily="18" charset="0"/>
              </a:rPr>
              <a:t>&gt;  </a:t>
            </a:r>
            <a:r>
              <a:rPr lang="en-US" sz="1900" dirty="0">
                <a:highlight>
                  <a:srgbClr val="FFFF00"/>
                </a:highlight>
                <a:cs typeface="Times New Roman" pitchFamily="18" charset="0"/>
              </a:rPr>
              <a:t>3,800</a:t>
            </a:r>
            <a:r>
              <a:rPr lang="en-US" sz="1900" dirty="0">
                <a:cs typeface="Times New Roman" pitchFamily="18" charset="0"/>
              </a:rPr>
              <a:t> Internet Explorer&lt;</a:t>
            </a:r>
            <a:r>
              <a:rPr lang="en-US" sz="1900" dirty="0" err="1">
                <a:cs typeface="Times New Roman" pitchFamily="18" charset="0"/>
              </a:rPr>
              <a:t>br</a:t>
            </a:r>
            <a:r>
              <a:rPr lang="en-US" sz="1900" dirty="0">
                <a:cs typeface="Times New Roman" pitchFamily="18" charset="0"/>
              </a:rPr>
              <a:t>&gt;</a:t>
            </a:r>
          </a:p>
          <a:p>
            <a:pPr marL="68580" indent="0"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en-US" sz="1900" dirty="0">
                <a:cs typeface="Times New Roman" pitchFamily="18" charset="0"/>
              </a:rPr>
              <a:t>&lt;meter value="2062" min="0" max="14417"&gt;2062&lt;/meter&gt;  2,062 Chrome&lt;</a:t>
            </a:r>
            <a:r>
              <a:rPr lang="en-US" sz="1900" dirty="0" err="1">
                <a:cs typeface="Times New Roman" pitchFamily="18" charset="0"/>
              </a:rPr>
              <a:t>br</a:t>
            </a:r>
            <a:r>
              <a:rPr lang="en-US" sz="1900" dirty="0">
                <a:cs typeface="Times New Roman" pitchFamily="18" charset="0"/>
              </a:rPr>
              <a:t>&gt;</a:t>
            </a:r>
          </a:p>
          <a:p>
            <a:pPr marL="68580" indent="0"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en-US" sz="1900" dirty="0">
                <a:cs typeface="Times New Roman" pitchFamily="18" charset="0"/>
              </a:rPr>
              <a:t>&lt;meter value="1043" min="0" max="14417"&gt;1043&lt;/meter&gt;  1,043 Safari&lt;</a:t>
            </a:r>
            <a:r>
              <a:rPr lang="en-US" sz="1900" dirty="0" err="1">
                <a:cs typeface="Times New Roman" pitchFamily="18" charset="0"/>
              </a:rPr>
              <a:t>br</a:t>
            </a:r>
            <a:r>
              <a:rPr lang="en-US" sz="1900" dirty="0">
                <a:cs typeface="Times New Roman" pitchFamily="18" charset="0"/>
              </a:rPr>
              <a:t>&gt;</a:t>
            </a:r>
          </a:p>
          <a:p>
            <a:pPr marL="68580" indent="0"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en-US" sz="1900" dirty="0">
                <a:cs typeface="Times New Roman" pitchFamily="18" charset="0"/>
              </a:rPr>
              <a:t>&lt;meter value="312" min="0" max="14417"&gt;312&lt;/meter&gt; &amp;</a:t>
            </a:r>
            <a:r>
              <a:rPr lang="en-US" sz="1900" dirty="0" err="1">
                <a:cs typeface="Times New Roman" pitchFamily="18" charset="0"/>
              </a:rPr>
              <a:t>nbsp</a:t>
            </a:r>
            <a:r>
              <a:rPr lang="en-US" sz="1900" dirty="0">
                <a:cs typeface="Times New Roman" pitchFamily="18" charset="0"/>
              </a:rPr>
              <a:t>;&amp;</a:t>
            </a:r>
            <a:r>
              <a:rPr lang="en-US" sz="1900" dirty="0" err="1">
                <a:cs typeface="Times New Roman" pitchFamily="18" charset="0"/>
              </a:rPr>
              <a:t>nbsp</a:t>
            </a:r>
            <a:r>
              <a:rPr lang="en-US" sz="1900" dirty="0">
                <a:cs typeface="Times New Roman" pitchFamily="18" charset="0"/>
              </a:rPr>
              <a:t>; 312 Opera&lt;</a:t>
            </a:r>
            <a:r>
              <a:rPr lang="en-US" sz="1900" dirty="0" err="1">
                <a:cs typeface="Times New Roman" pitchFamily="18" charset="0"/>
              </a:rPr>
              <a:t>br</a:t>
            </a:r>
            <a:r>
              <a:rPr lang="en-US" sz="1900" dirty="0">
                <a:cs typeface="Times New Roman" pitchFamily="18" charset="0"/>
              </a:rPr>
              <a:t>&gt;</a:t>
            </a:r>
          </a:p>
          <a:p>
            <a:pPr marL="68580" indent="0"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en-US" sz="1900" dirty="0">
                <a:cs typeface="Times New Roman" pitchFamily="18" charset="0"/>
              </a:rPr>
              <a:t>&lt;meter value="200" min="0" max="14417"&gt;200&lt;/meter&gt; &amp;</a:t>
            </a:r>
            <a:r>
              <a:rPr lang="en-US" sz="1900" dirty="0" err="1">
                <a:cs typeface="Times New Roman" pitchFamily="18" charset="0"/>
              </a:rPr>
              <a:t>nbsp</a:t>
            </a:r>
            <a:r>
              <a:rPr lang="en-US" sz="1900" dirty="0">
                <a:cs typeface="Times New Roman" pitchFamily="18" charset="0"/>
              </a:rPr>
              <a:t>;&amp;</a:t>
            </a:r>
            <a:r>
              <a:rPr lang="en-US" sz="1900" dirty="0" err="1">
                <a:cs typeface="Times New Roman" pitchFamily="18" charset="0"/>
              </a:rPr>
              <a:t>nbsp</a:t>
            </a:r>
            <a:r>
              <a:rPr lang="en-US" sz="1900" dirty="0">
                <a:cs typeface="Times New Roman" pitchFamily="18" charset="0"/>
              </a:rPr>
              <a:t>; 200 other&lt;</a:t>
            </a:r>
            <a:r>
              <a:rPr lang="en-US" sz="1900" dirty="0" err="1">
                <a:cs typeface="Times New Roman" pitchFamily="18" charset="0"/>
              </a:rPr>
              <a:t>br</a:t>
            </a:r>
            <a:r>
              <a:rPr lang="en-US" sz="1900" dirty="0">
                <a:cs typeface="Times New Roman" pitchFamily="18" charset="0"/>
              </a:rPr>
              <a:t>&gt;</a:t>
            </a:r>
          </a:p>
          <a:p>
            <a:pPr indent="-27432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sz="2200" dirty="0"/>
              <a:t> 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en-US" dirty="0">
              <a:cs typeface="Times New Roman" pitchFamily="18" charset="0"/>
            </a:endParaRPr>
          </a:p>
          <a:p>
            <a:pPr indent="-274320"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791200" y="6416675"/>
            <a:ext cx="31242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17CC1D1A-89FA-4E05-AC0C-FB7AFE7FDE98}" type="slidenum">
              <a:rPr lang="en-US" altLang="en-US" sz="1200" smtClean="0"/>
              <a:pPr>
                <a:spcBef>
                  <a:spcPct val="50000"/>
                </a:spcBef>
                <a:buClrTx/>
                <a:buFontTx/>
                <a:buNone/>
              </a:pPr>
              <a:t>63</a:t>
            </a:fld>
            <a:endParaRPr lang="en-US" altLang="en-US" sz="1200"/>
          </a:p>
        </p:txBody>
      </p:sp>
      <p:pic>
        <p:nvPicPr>
          <p:cNvPr id="113669" name="Picture 2" descr="Figure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733800"/>
            <a:ext cx="5670550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15400" cy="533400"/>
          </a:xfrm>
        </p:spPr>
        <p:txBody>
          <a:bodyPr/>
          <a:lstStyle/>
          <a:p>
            <a:pPr eaLnBrk="1" hangingPunct="1"/>
            <a:r>
              <a:rPr lang="en-US" altLang="en-US"/>
              <a:t>HTML5 Progress Element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8763000" cy="4572000"/>
          </a:xfrm>
        </p:spPr>
        <p:txBody>
          <a:bodyPr rtlCol="0">
            <a:normAutofit/>
          </a:bodyPr>
          <a:lstStyle/>
          <a:p>
            <a:pPr marL="68580" indent="0"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en-US" sz="3200" dirty="0"/>
              <a:t>Displays a </a:t>
            </a:r>
            <a:r>
              <a:rPr lang="en-US" sz="3200" b="1" dirty="0"/>
              <a:t>bar that depicts a numeric value </a:t>
            </a:r>
            <a:r>
              <a:rPr lang="en-US" sz="3200" dirty="0"/>
              <a:t>within a </a:t>
            </a:r>
            <a:r>
              <a:rPr lang="en-US" sz="3200" b="1" dirty="0">
                <a:solidFill>
                  <a:srgbClr val="00CC00"/>
                </a:solidFill>
              </a:rPr>
              <a:t>specified</a:t>
            </a:r>
            <a:r>
              <a:rPr lang="en-US" sz="3200" b="1" dirty="0"/>
              <a:t> range</a:t>
            </a:r>
            <a:endParaRPr lang="en-US" sz="2400" b="1" dirty="0"/>
          </a:p>
          <a:p>
            <a:pPr marL="68580" indent="0"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endParaRPr lang="en-US" dirty="0">
              <a:cs typeface="Times New Roman" pitchFamily="18" charset="0"/>
            </a:endParaRPr>
          </a:p>
          <a:p>
            <a:pPr marL="68580" indent="0"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en-US" dirty="0">
                <a:cs typeface="Times New Roman" pitchFamily="18" charset="0"/>
              </a:rPr>
              <a:t>&lt;</a:t>
            </a:r>
            <a:r>
              <a:rPr lang="en-US" b="1" dirty="0">
                <a:solidFill>
                  <a:srgbClr val="FF33CC"/>
                </a:solidFill>
                <a:cs typeface="Times New Roman" pitchFamily="18" charset="0"/>
              </a:rPr>
              <a:t>progress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b="1" dirty="0">
                <a:cs typeface="Times New Roman" pitchFamily="18" charset="0"/>
              </a:rPr>
              <a:t>value="</a:t>
            </a:r>
            <a:r>
              <a:rPr lang="en-US" b="1" dirty="0">
                <a:highlight>
                  <a:srgbClr val="FFFF00"/>
                </a:highlight>
                <a:cs typeface="Times New Roman" pitchFamily="18" charset="0"/>
              </a:rPr>
              <a:t>5000</a:t>
            </a:r>
            <a:r>
              <a:rPr lang="en-US" b="1" dirty="0">
                <a:cs typeface="Times New Roman" pitchFamily="18" charset="0"/>
              </a:rPr>
              <a:t>" </a:t>
            </a:r>
            <a:r>
              <a:rPr lang="en-US" dirty="0">
                <a:cs typeface="Times New Roman" pitchFamily="18" charset="0"/>
              </a:rPr>
              <a:t>max="10000"&gt;</a:t>
            </a:r>
            <a:r>
              <a:rPr lang="en-US" b="1" dirty="0">
                <a:highlight>
                  <a:srgbClr val="FFFF00"/>
                </a:highlight>
                <a:cs typeface="Times New Roman" pitchFamily="18" charset="0"/>
              </a:rPr>
              <a:t>5000</a:t>
            </a:r>
            <a:r>
              <a:rPr lang="en-US" dirty="0">
                <a:cs typeface="Times New Roman" pitchFamily="18" charset="0"/>
              </a:rPr>
              <a:t>&lt;/</a:t>
            </a:r>
            <a:r>
              <a:rPr lang="en-US" b="1" dirty="0">
                <a:solidFill>
                  <a:srgbClr val="FF33CC"/>
                </a:solidFill>
                <a:cs typeface="Times New Roman" pitchFamily="18" charset="0"/>
              </a:rPr>
              <a:t>progress</a:t>
            </a:r>
            <a:r>
              <a:rPr lang="en-US" dirty="0">
                <a:cs typeface="Times New Roman" pitchFamily="18" charset="0"/>
              </a:rPr>
              <a:t>&gt; </a:t>
            </a:r>
            <a:br>
              <a:rPr lang="en-US" dirty="0">
                <a:cs typeface="Times New Roman" pitchFamily="18" charset="0"/>
              </a:rPr>
            </a:br>
            <a:r>
              <a:rPr lang="en-US" dirty="0">
                <a:cs typeface="Times New Roman" pitchFamily="18" charset="0"/>
              </a:rPr>
              <a:t>Progress Towards Our Goal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en-US" dirty="0">
              <a:cs typeface="Times New Roman" pitchFamily="18" charset="0"/>
            </a:endParaRPr>
          </a:p>
          <a:p>
            <a:pPr indent="-274320"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791200" y="6416675"/>
            <a:ext cx="31242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615970C2-AD0F-4E36-9F22-496C2CDC356A}" type="slidenum">
              <a:rPr lang="en-US" altLang="en-US" sz="1200" smtClean="0"/>
              <a:pPr>
                <a:spcBef>
                  <a:spcPct val="50000"/>
                </a:spcBef>
                <a:buClrTx/>
                <a:buFontTx/>
                <a:buNone/>
              </a:pPr>
              <a:t>64</a:t>
            </a:fld>
            <a:endParaRPr lang="en-US" altLang="en-US" sz="1200"/>
          </a:p>
        </p:txBody>
      </p:sp>
      <p:pic>
        <p:nvPicPr>
          <p:cNvPr id="114693" name="Picture 2" descr="Figure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52800"/>
            <a:ext cx="4194175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9B46AB40-DF7C-4524-83BD-A27F8494C27A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65</a:t>
            </a:fld>
            <a:endParaRPr lang="en-US" altLang="en-US" sz="1400"/>
          </a:p>
        </p:txBody>
      </p:sp>
      <p:sp>
        <p:nvSpPr>
          <p:cNvPr id="11571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153400" cy="533400"/>
          </a:xfrm>
        </p:spPr>
        <p:txBody>
          <a:bodyPr/>
          <a:lstStyle/>
          <a:p>
            <a:r>
              <a:rPr lang="en-US" altLang="en-US" sz="2400"/>
              <a:t>&lt;body&gt; attributes – Image as a background</a:t>
            </a:r>
          </a:p>
        </p:txBody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533400"/>
            <a:ext cx="8991600" cy="4267200"/>
          </a:xfrm>
        </p:spPr>
        <p:txBody>
          <a:bodyPr/>
          <a:lstStyle/>
          <a:p>
            <a:pPr lvl="1"/>
            <a:r>
              <a:rPr lang="en-US" altLang="en-US" sz="2400" dirty="0"/>
              <a:t>background attribute</a:t>
            </a:r>
          </a:p>
          <a:p>
            <a:pPr lvl="2"/>
            <a:r>
              <a:rPr lang="en-US" altLang="en-US" sz="1800" dirty="0"/>
              <a:t>Used to </a:t>
            </a:r>
            <a:r>
              <a:rPr lang="en-US" altLang="en-US" sz="1800" b="1" dirty="0">
                <a:solidFill>
                  <a:srgbClr val="FF0000"/>
                </a:solidFill>
              </a:rPr>
              <a:t>configure</a:t>
            </a:r>
            <a:r>
              <a:rPr lang="en-US" altLang="en-US" sz="1800" dirty="0"/>
              <a:t> a </a:t>
            </a:r>
            <a:r>
              <a:rPr lang="en-US" altLang="en-US" sz="1800" b="1" dirty="0">
                <a:solidFill>
                  <a:srgbClr val="FF0000"/>
                </a:solidFill>
              </a:rPr>
              <a:t>background image </a:t>
            </a:r>
            <a:r>
              <a:rPr lang="en-US" altLang="en-US" sz="1800" dirty="0"/>
              <a:t>for a </a:t>
            </a:r>
            <a:r>
              <a:rPr lang="en-US" altLang="en-US" sz="1800" b="1" dirty="0"/>
              <a:t>web page</a:t>
            </a:r>
            <a:r>
              <a:rPr lang="en-US" altLang="en-US" sz="1800" dirty="0"/>
              <a:t>  </a:t>
            </a:r>
          </a:p>
          <a:p>
            <a:pPr marL="914400" lvl="2" indent="0">
              <a:buNone/>
            </a:pPr>
            <a:r>
              <a:rPr lang="en-US" altLang="en-US" sz="1800" dirty="0"/>
              <a:t> </a:t>
            </a:r>
            <a:br>
              <a:rPr lang="en-US" altLang="en-US" sz="1800" dirty="0"/>
            </a:br>
            <a:r>
              <a:rPr lang="en-US" altLang="en-US" sz="1800" dirty="0"/>
              <a:t> </a:t>
            </a:r>
            <a:r>
              <a:rPr lang="en-US" altLang="en-US" b="1" dirty="0">
                <a:cs typeface="Times New Roman" panose="02020603050405020304" pitchFamily="18" charset="0"/>
              </a:rPr>
              <a:t>&lt;</a:t>
            </a:r>
            <a:r>
              <a:rPr lang="en-US" altLang="en-US" b="1" dirty="0">
                <a:solidFill>
                  <a:schemeClr val="accent1"/>
                </a:solidFill>
                <a:cs typeface="Times New Roman" panose="02020603050405020304" pitchFamily="18" charset="0"/>
              </a:rPr>
              <a:t>body</a:t>
            </a:r>
            <a:r>
              <a:rPr lang="en-US" altLang="en-US" b="1" dirty="0">
                <a:cs typeface="Times New Roman" panose="02020603050405020304" pitchFamily="18" charset="0"/>
              </a:rPr>
              <a:t> background=“clouds.jpg”&gt;</a:t>
            </a:r>
          </a:p>
          <a:p>
            <a:pPr marL="914400" lvl="2" indent="0">
              <a:buNone/>
            </a:pPr>
            <a:endParaRPr lang="en-US" altLang="en-US" b="1" dirty="0">
              <a:cs typeface="Times New Roman" panose="02020603050405020304" pitchFamily="18" charset="0"/>
            </a:endParaRPr>
          </a:p>
          <a:p>
            <a:pPr lvl="2"/>
            <a:r>
              <a:rPr lang="en-US" altLang="en-US" dirty="0">
                <a:cs typeface="Times New Roman" panose="02020603050405020304" pitchFamily="18" charset="0"/>
              </a:rPr>
              <a:t>A</a:t>
            </a:r>
            <a:r>
              <a:rPr lang="en-US" altLang="en-US" b="1" dirty="0">
                <a:cs typeface="Times New Roman" panose="02020603050405020304" pitchFamily="18" charset="0"/>
              </a:rPr>
              <a:t> background </a:t>
            </a:r>
            <a:r>
              <a:rPr lang="en-US" altLang="en-US" dirty="0">
                <a:cs typeface="Times New Roman" panose="02020603050405020304" pitchFamily="18" charset="0"/>
              </a:rPr>
              <a:t>i</a:t>
            </a:r>
            <a:r>
              <a:rPr lang="en-US" altLang="en-US" b="1" dirty="0">
                <a:cs typeface="Times New Roman" panose="02020603050405020304" pitchFamily="18" charset="0"/>
              </a:rPr>
              <a:t>mage </a:t>
            </a:r>
            <a:r>
              <a:rPr lang="en-US" altLang="en-US" dirty="0">
                <a:cs typeface="Times New Roman" panose="02020603050405020304" pitchFamily="18" charset="0"/>
              </a:rPr>
              <a:t>is often </a:t>
            </a:r>
            <a:r>
              <a:rPr lang="en-US" altLang="en-US" b="1" dirty="0">
                <a:cs typeface="Times New Roman" panose="02020603050405020304" pitchFamily="18" charset="0"/>
              </a:rPr>
              <a:t>smaller</a:t>
            </a:r>
            <a:r>
              <a:rPr lang="en-US" altLang="en-US" dirty="0">
                <a:cs typeface="Times New Roman" panose="02020603050405020304" pitchFamily="18" charset="0"/>
              </a:rPr>
              <a:t> than the typical viewport</a:t>
            </a:r>
          </a:p>
          <a:p>
            <a:pPr lvl="2"/>
            <a:r>
              <a:rPr lang="en-US" altLang="en-US" b="1" dirty="0">
                <a:cs typeface="Times New Roman" panose="02020603050405020304" pitchFamily="18" charset="0"/>
              </a:rPr>
              <a:t>Browser  </a:t>
            </a:r>
            <a:r>
              <a:rPr lang="en-US" altLang="en-US" b="1" dirty="0">
                <a:solidFill>
                  <a:schemeClr val="accent1"/>
                </a:solidFill>
                <a:cs typeface="Times New Roman" panose="02020603050405020304" pitchFamily="18" charset="0"/>
              </a:rPr>
              <a:t>repeats</a:t>
            </a:r>
            <a:r>
              <a:rPr lang="en-US" altLang="en-US" dirty="0">
                <a:cs typeface="Times New Roman" panose="02020603050405020304" pitchFamily="18" charset="0"/>
              </a:rPr>
              <a:t>, or tile, these </a:t>
            </a:r>
            <a:r>
              <a:rPr lang="en-US" altLang="en-US" b="1" dirty="0">
                <a:cs typeface="Times New Roman" panose="02020603050405020304" pitchFamily="18" charset="0"/>
              </a:rPr>
              <a:t>images to cover the page’s background </a:t>
            </a:r>
            <a:r>
              <a:rPr lang="en-US" altLang="en-US" dirty="0">
                <a:cs typeface="Times New Roman" panose="02020603050405020304" pitchFamily="18" charset="0"/>
              </a:rPr>
              <a:t>unless otherwise specified in a style rule</a:t>
            </a:r>
          </a:p>
        </p:txBody>
      </p:sp>
      <p:sp>
        <p:nvSpPr>
          <p:cNvPr id="115717" name="Rectangle 4"/>
          <p:cNvSpPr>
            <a:spLocks noChangeArrowheads="1"/>
          </p:cNvSpPr>
          <p:nvPr/>
        </p:nvSpPr>
        <p:spPr bwMode="auto">
          <a:xfrm>
            <a:off x="2286000" y="1714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200">
              <a:solidFill>
                <a:srgbClr val="008000"/>
              </a:solidFill>
              <a:latin typeface="Courier New" panose="02070309020205020404" pitchFamily="49" charset="0"/>
            </a:endParaRPr>
          </a:p>
        </p:txBody>
      </p:sp>
      <p:pic>
        <p:nvPicPr>
          <p:cNvPr id="115718" name="Picture 5" descr="figure4_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3371850"/>
            <a:ext cx="4572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9" name="Rectangle 6"/>
          <p:cNvSpPr>
            <a:spLocks noChangeArrowheads="1"/>
          </p:cNvSpPr>
          <p:nvPr/>
        </p:nvSpPr>
        <p:spPr bwMode="auto">
          <a:xfrm>
            <a:off x="2757488" y="1609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200">
              <a:solidFill>
                <a:srgbClr val="008000"/>
              </a:solidFill>
              <a:latin typeface="Courier New" panose="02070309020205020404" pitchFamily="49" charset="0"/>
            </a:endParaRPr>
          </a:p>
        </p:txBody>
      </p:sp>
      <p:pic>
        <p:nvPicPr>
          <p:cNvPr id="115720" name="Picture 7" descr="figure4_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175" y="3448050"/>
            <a:ext cx="3629025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314" name="Ink 1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340100" y="1244600"/>
              <a:ext cx="3095625" cy="127000"/>
            </p14:xfrm>
          </p:contentPart>
        </mc:Choice>
        <mc:Fallback xmlns="">
          <p:pic>
            <p:nvPicPr>
              <p:cNvPr id="13314" name="Ink 1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33980" y="1235965"/>
                <a:ext cx="3113265" cy="1471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315" name="Ink 1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632075" y="36513"/>
              <a:ext cx="1443038" cy="509587"/>
            </p14:xfrm>
          </p:contentPart>
        </mc:Choice>
        <mc:Fallback xmlns="">
          <p:pic>
            <p:nvPicPr>
              <p:cNvPr id="13315" name="Ink 1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20194" y="22838"/>
                <a:ext cx="1463920" cy="533339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153400" cy="533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satMod val="130000"/>
                  </a:schemeClr>
                </a:solidFill>
              </a:rPr>
              <a:t>CSS background-image Property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idx="1"/>
          </p:nvPr>
        </p:nvSpPr>
        <p:spPr>
          <a:xfrm>
            <a:off x="0" y="457200"/>
            <a:ext cx="8991600" cy="63246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1800" b="1" dirty="0">
                <a:cs typeface="Times New Roman" panose="02020603050405020304" pitchFamily="18" charset="0"/>
              </a:rPr>
              <a:t>Configures the background of a </a:t>
            </a:r>
            <a:r>
              <a:rPr lang="en-US" altLang="en-US" sz="1800" b="1" dirty="0">
                <a:solidFill>
                  <a:srgbClr val="FF33CC"/>
                </a:solidFill>
                <a:cs typeface="Times New Roman" panose="02020603050405020304" pitchFamily="18" charset="0"/>
              </a:rPr>
              <a:t>web page</a:t>
            </a:r>
            <a:r>
              <a:rPr lang="en-US" altLang="en-US" sz="1800" b="1" dirty="0"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1800" b="1" dirty="0">
                <a:cs typeface="Times New Roman" panose="02020603050405020304" pitchFamily="18" charset="0"/>
              </a:rPr>
              <a:t>	body { </a:t>
            </a:r>
            <a:r>
              <a:rPr lang="en-US" altLang="en-US" sz="1800" b="1" dirty="0">
                <a:solidFill>
                  <a:srgbClr val="FF33CC"/>
                </a:solidFill>
                <a:highlight>
                  <a:srgbClr val="FFFF00"/>
                </a:highlight>
                <a:cs typeface="Times New Roman" panose="02020603050405020304" pitchFamily="18" charset="0"/>
              </a:rPr>
              <a:t>background-color</a:t>
            </a:r>
            <a:r>
              <a:rPr lang="en-US" altLang="en-US" sz="1800" b="1" dirty="0">
                <a:cs typeface="Times New Roman" panose="02020603050405020304" pitchFamily="18" charset="0"/>
              </a:rPr>
              <a:t>: #ffff99;}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1800" b="1" dirty="0"/>
              <a:t>Configures</a:t>
            </a:r>
            <a:r>
              <a:rPr lang="en-US" altLang="en-US" sz="1800" dirty="0"/>
              <a:t> a</a:t>
            </a:r>
            <a:r>
              <a:rPr lang="en-US" altLang="en-US" sz="1800" b="1" dirty="0">
                <a:solidFill>
                  <a:srgbClr val="FF33CC"/>
                </a:solidFill>
              </a:rPr>
              <a:t> background-image</a:t>
            </a:r>
            <a:r>
              <a:rPr lang="en-US" altLang="en-US" sz="1800" dirty="0"/>
              <a:t> </a:t>
            </a:r>
          </a:p>
          <a:p>
            <a:pPr eaLnBrk="1" hangingPunct="1"/>
            <a:r>
              <a:rPr lang="en-US" altLang="en-US" sz="1800" dirty="0"/>
              <a:t>By default, background </a:t>
            </a:r>
            <a:r>
              <a:rPr lang="en-US" altLang="en-US" sz="1800" b="1" dirty="0"/>
              <a:t>images</a:t>
            </a:r>
            <a:r>
              <a:rPr lang="en-US" altLang="en-US" sz="1800" dirty="0"/>
              <a:t> </a:t>
            </a:r>
            <a:r>
              <a:rPr lang="en-US" altLang="en-US" sz="1800" b="1" dirty="0"/>
              <a:t>tile</a:t>
            </a:r>
            <a:r>
              <a:rPr lang="en-US" altLang="en-US" sz="1800" dirty="0"/>
              <a:t> (</a:t>
            </a:r>
            <a:r>
              <a:rPr lang="en-US" altLang="en-US" sz="1800" b="1" dirty="0">
                <a:solidFill>
                  <a:schemeClr val="accent1"/>
                </a:solidFill>
              </a:rPr>
              <a:t>repeats</a:t>
            </a:r>
            <a:r>
              <a:rPr lang="en-US" altLang="en-US" sz="1800" dirty="0"/>
              <a:t>)</a:t>
            </a:r>
            <a:br>
              <a:rPr lang="en-US" altLang="en-US" sz="1800" dirty="0"/>
            </a:br>
            <a:endParaRPr lang="en-US" altLang="en-US" sz="500" dirty="0"/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 sz="1600" b="1" dirty="0">
                <a:cs typeface="Times New Roman" panose="02020603050405020304" pitchFamily="18" charset="0"/>
              </a:rPr>
              <a:t>body { </a:t>
            </a:r>
            <a:r>
              <a:rPr lang="en-US" altLang="en-US" sz="1600" b="1" dirty="0">
                <a:solidFill>
                  <a:srgbClr val="FF33CC"/>
                </a:solidFill>
                <a:highlight>
                  <a:srgbClr val="FFFF00"/>
                </a:highlight>
                <a:cs typeface="Times New Roman" panose="02020603050405020304" pitchFamily="18" charset="0"/>
              </a:rPr>
              <a:t>background-image</a:t>
            </a:r>
            <a:r>
              <a:rPr lang="en-US" altLang="en-US" sz="1600" b="1" dirty="0">
                <a:solidFill>
                  <a:srgbClr val="FF33CC"/>
                </a:solidFill>
                <a:cs typeface="Times New Roman" panose="02020603050405020304" pitchFamily="18" charset="0"/>
              </a:rPr>
              <a:t>: </a:t>
            </a:r>
            <a:r>
              <a:rPr lang="en-US" altLang="en-US" sz="1600" b="1" dirty="0" err="1">
                <a:solidFill>
                  <a:srgbClr val="FF33CC"/>
                </a:solidFill>
                <a:cs typeface="Times New Roman" panose="02020603050405020304" pitchFamily="18" charset="0"/>
              </a:rPr>
              <a:t>url</a:t>
            </a:r>
            <a:r>
              <a:rPr lang="en-US" altLang="en-US" sz="1600" b="1" dirty="0">
                <a:solidFill>
                  <a:srgbClr val="FF33CC"/>
                </a:solidFill>
                <a:cs typeface="Times New Roman" panose="02020603050405020304" pitchFamily="18" charset="0"/>
              </a:rPr>
              <a:t>(background1.gif); </a:t>
            </a:r>
            <a:r>
              <a:rPr lang="en-US" altLang="en-US" sz="1600" b="1" dirty="0">
                <a:cs typeface="Times New Roman" panose="02020603050405020304" pitchFamily="18" charset="0"/>
              </a:rPr>
              <a:t>}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endParaRPr lang="en-US" altLang="en-US" sz="1600" b="1" dirty="0">
              <a:cs typeface="Times New Roman" panose="02020603050405020304" pitchFamily="18" charset="0"/>
            </a:endParaRPr>
          </a:p>
          <a:p>
            <a:pPr lvl="1" eaLnBrk="1" hangingPunct="1">
              <a:buFont typeface="Wingdings" panose="05000000000000000000" pitchFamily="2" charset="2"/>
              <a:buNone/>
            </a:pPr>
            <a:endParaRPr lang="en-US" altLang="en-US" sz="1600" b="1" dirty="0">
              <a:cs typeface="Times New Roman" panose="02020603050405020304" pitchFamily="18" charset="0"/>
            </a:endParaRPr>
          </a:p>
          <a:p>
            <a:pPr lvl="1" eaLnBrk="1" hangingPunct="1">
              <a:buFont typeface="Wingdings" panose="05000000000000000000" pitchFamily="2" charset="2"/>
              <a:buNone/>
            </a:pPr>
            <a:endParaRPr lang="en-US" altLang="en-US" sz="1600" b="1" dirty="0">
              <a:cs typeface="Times New Roman" panose="02020603050405020304" pitchFamily="18" charset="0"/>
            </a:endParaRPr>
          </a:p>
          <a:p>
            <a:pPr lvl="1" eaLnBrk="1" hangingPunct="1">
              <a:buFont typeface="Wingdings" panose="05000000000000000000" pitchFamily="2" charset="2"/>
              <a:buNone/>
            </a:pPr>
            <a:endParaRPr lang="en-US" altLang="en-US" sz="1600" b="1" dirty="0">
              <a:cs typeface="Times New Roman" panose="02020603050405020304" pitchFamily="18" charset="0"/>
            </a:endParaRPr>
          </a:p>
          <a:p>
            <a:pPr lvl="1" eaLnBrk="1" hangingPunct="1">
              <a:buFont typeface="Wingdings" panose="05000000000000000000" pitchFamily="2" charset="2"/>
              <a:buNone/>
            </a:pPr>
            <a:endParaRPr lang="en-US" altLang="en-US" sz="1600" b="1" dirty="0">
              <a:cs typeface="Times New Roman" panose="02020603050405020304" pitchFamily="18" charset="0"/>
            </a:endParaRPr>
          </a:p>
          <a:p>
            <a:pPr lvl="1" eaLnBrk="1" hangingPunct="1">
              <a:buFont typeface="Wingdings" panose="05000000000000000000" pitchFamily="2" charset="2"/>
              <a:buNone/>
            </a:pPr>
            <a:endParaRPr lang="en-US" altLang="en-US" sz="1600" b="1" dirty="0">
              <a:cs typeface="Times New Roman" panose="02020603050405020304" pitchFamily="18" charset="0"/>
            </a:endParaRPr>
          </a:p>
          <a:p>
            <a:pPr lvl="1" eaLnBrk="1" hangingPunct="1">
              <a:buFont typeface="Wingdings" panose="05000000000000000000" pitchFamily="2" charset="2"/>
              <a:buNone/>
            </a:pPr>
            <a:endParaRPr lang="en-US" altLang="en-US" sz="1600" b="1" dirty="0">
              <a:cs typeface="Times New Roman" panose="02020603050405020304" pitchFamily="18" charset="0"/>
            </a:endParaRPr>
          </a:p>
          <a:p>
            <a:pPr lvl="1" eaLnBrk="1" hangingPunct="1">
              <a:buFont typeface="Wingdings" panose="05000000000000000000" pitchFamily="2" charset="2"/>
              <a:buNone/>
            </a:pPr>
            <a:endParaRPr lang="en-US" altLang="en-US" sz="1600" b="1" dirty="0">
              <a:cs typeface="Times New Roman" panose="02020603050405020304" pitchFamily="18" charset="0"/>
            </a:endParaRPr>
          </a:p>
          <a:p>
            <a:pPr lvl="1" eaLnBrk="1" hangingPunct="1">
              <a:buFont typeface="Wingdings" panose="05000000000000000000" pitchFamily="2" charset="2"/>
              <a:buNone/>
            </a:pPr>
            <a:endParaRPr lang="en-US" altLang="en-US" sz="1600" b="1" dirty="0">
              <a:cs typeface="Times New Roman" panose="02020603050405020304" pitchFamily="18" charset="0"/>
            </a:endParaRPr>
          </a:p>
          <a:p>
            <a:pPr lvl="1" eaLnBrk="1" hangingPunct="1">
              <a:buFont typeface="Wingdings" panose="05000000000000000000" pitchFamily="2" charset="2"/>
              <a:buNone/>
            </a:pPr>
            <a:endParaRPr lang="en-US" altLang="en-US" sz="1600" b="1" dirty="0">
              <a:cs typeface="Times New Roman" panose="02020603050405020304" pitchFamily="18" charset="0"/>
            </a:endParaRPr>
          </a:p>
          <a:p>
            <a:pPr lvl="1" eaLnBrk="1" hangingPunct="1">
              <a:buFont typeface="Wingdings" panose="05000000000000000000" pitchFamily="2" charset="2"/>
              <a:buNone/>
            </a:pPr>
            <a:endParaRPr lang="en-US" altLang="en-US" sz="1600" b="1" dirty="0">
              <a:cs typeface="Times New Roman" panose="02020603050405020304" pitchFamily="18" charset="0"/>
            </a:endParaRPr>
          </a:p>
          <a:p>
            <a:pPr lvl="1" eaLnBrk="1" hangingPunct="1">
              <a:buFont typeface="Wingdings" panose="05000000000000000000" pitchFamily="2" charset="2"/>
              <a:buNone/>
            </a:pPr>
            <a:endParaRPr lang="en-US" altLang="en-US" sz="1600" b="1" dirty="0">
              <a:cs typeface="Times New Roman" panose="02020603050405020304" pitchFamily="18" charset="0"/>
            </a:endParaRP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 sz="1600" b="1" dirty="0">
                <a:cs typeface="Times New Roman" panose="02020603050405020304" pitchFamily="18" charset="0"/>
              </a:rPr>
              <a:t>body { </a:t>
            </a:r>
            <a:r>
              <a:rPr lang="en-US" altLang="en-US" sz="1600" b="1" dirty="0">
                <a:solidFill>
                  <a:srgbClr val="FF33CC"/>
                </a:solidFill>
                <a:cs typeface="Times New Roman" panose="02020603050405020304" pitchFamily="18" charset="0"/>
              </a:rPr>
              <a:t>background-color</a:t>
            </a:r>
            <a:r>
              <a:rPr lang="en-US" altLang="en-US" sz="1600" b="1" dirty="0">
                <a:cs typeface="Times New Roman" panose="02020603050405020304" pitchFamily="18" charset="0"/>
              </a:rPr>
              <a:t>: #ffff99; </a:t>
            </a:r>
            <a:r>
              <a:rPr lang="en-US" altLang="en-US" sz="1600" b="1" dirty="0">
                <a:solidFill>
                  <a:srgbClr val="FF33CC"/>
                </a:solidFill>
                <a:cs typeface="Times New Roman" panose="02020603050405020304" pitchFamily="18" charset="0"/>
              </a:rPr>
              <a:t>background-image: </a:t>
            </a:r>
            <a:r>
              <a:rPr lang="en-US" altLang="en-US" sz="1600" b="1" dirty="0" err="1">
                <a:solidFill>
                  <a:srgbClr val="FF33CC"/>
                </a:solidFill>
                <a:cs typeface="Times New Roman" panose="02020603050405020304" pitchFamily="18" charset="0"/>
              </a:rPr>
              <a:t>url</a:t>
            </a:r>
            <a:r>
              <a:rPr lang="en-US" altLang="en-US" sz="1600" b="1" dirty="0">
                <a:solidFill>
                  <a:srgbClr val="FF33CC"/>
                </a:solidFill>
                <a:cs typeface="Times New Roman" panose="02020603050405020304" pitchFamily="18" charset="0"/>
              </a:rPr>
              <a:t>(background1.gif); </a:t>
            </a:r>
            <a:r>
              <a:rPr lang="en-US" altLang="en-US" sz="1600" b="1" dirty="0">
                <a:cs typeface="Times New Roman" panose="02020603050405020304" pitchFamily="18" charset="0"/>
              </a:rPr>
              <a:t>}  -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 sz="1600" b="1" dirty="0">
                <a:solidFill>
                  <a:srgbClr val="FF33CC"/>
                </a:solidFill>
                <a:cs typeface="Times New Roman" panose="02020603050405020304" pitchFamily="18" charset="0"/>
              </a:rPr>
              <a:t>background color </a:t>
            </a:r>
            <a:r>
              <a:rPr lang="en-US" altLang="en-US" sz="1600" dirty="0">
                <a:cs typeface="Times New Roman" panose="02020603050405020304" pitchFamily="18" charset="0"/>
              </a:rPr>
              <a:t>property is displayed </a:t>
            </a:r>
            <a:r>
              <a:rPr lang="en-US" altLang="en-US" sz="1600" b="1" dirty="0">
                <a:cs typeface="Times New Roman" panose="02020603050405020304" pitchFamily="18" charset="0"/>
              </a:rPr>
              <a:t>first</a:t>
            </a:r>
            <a:r>
              <a:rPr lang="en-US" altLang="en-US" sz="1600" dirty="0">
                <a:cs typeface="Times New Roman" panose="02020603050405020304" pitchFamily="18" charset="0"/>
              </a:rPr>
              <a:t> and next the </a:t>
            </a:r>
            <a:r>
              <a:rPr lang="en-US" altLang="en-US" sz="1600" b="1" dirty="0">
                <a:cs typeface="Times New Roman" panose="02020603050405020304" pitchFamily="18" charset="0"/>
              </a:rPr>
              <a:t>image</a:t>
            </a:r>
            <a:r>
              <a:rPr lang="en-US" altLang="en-US" sz="1600" dirty="0">
                <a:cs typeface="Times New Roman" panose="02020603050405020304" pitchFamily="18" charset="0"/>
              </a:rPr>
              <a:t> specified as the </a:t>
            </a:r>
            <a:r>
              <a:rPr lang="en-US" altLang="en-US" sz="1600" b="1" dirty="0">
                <a:cs typeface="Times New Roman" panose="02020603050405020304" pitchFamily="18" charset="0"/>
              </a:rPr>
              <a:t>background</a:t>
            </a:r>
            <a:r>
              <a:rPr lang="en-US" altLang="en-US" sz="1600" dirty="0">
                <a:cs typeface="Times New Roman" panose="02020603050405020304" pitchFamily="18" charset="0"/>
              </a:rPr>
              <a:t> will be displayed as it is </a:t>
            </a:r>
            <a:r>
              <a:rPr lang="en-US" altLang="en-US" sz="1600" b="1" dirty="0">
                <a:cs typeface="Times New Roman" panose="02020603050405020304" pitchFamily="18" charset="0"/>
              </a:rPr>
              <a:t>loaded</a:t>
            </a:r>
            <a:r>
              <a:rPr lang="en-US" altLang="en-US" sz="1600" dirty="0">
                <a:cs typeface="Times New Roman" panose="02020603050405020304" pitchFamily="18" charset="0"/>
              </a:rPr>
              <a:t> by the browser. 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 sz="1600" b="1" dirty="0">
                <a:solidFill>
                  <a:srgbClr val="FF33CC"/>
                </a:solidFill>
                <a:cs typeface="Times New Roman" panose="02020603050405020304" pitchFamily="18" charset="0"/>
              </a:rPr>
              <a:t>background color  </a:t>
            </a:r>
            <a:r>
              <a:rPr lang="en-US" altLang="en-US" sz="1600" b="1" dirty="0">
                <a:cs typeface="Times New Roman" panose="02020603050405020304" pitchFamily="18" charset="0"/>
              </a:rPr>
              <a:t>covers areas not covered by the background</a:t>
            </a:r>
            <a:r>
              <a:rPr lang="en-US" altLang="en-US" sz="1600" dirty="0">
                <a:cs typeface="Times New Roman" panose="02020603050405020304" pitchFamily="18" charset="0"/>
              </a:rPr>
              <a:t> </a:t>
            </a:r>
            <a:r>
              <a:rPr lang="en-US" altLang="en-US" sz="1600" b="1" dirty="0">
                <a:cs typeface="Times New Roman" panose="02020603050405020304" pitchFamily="18" charset="0"/>
              </a:rPr>
              <a:t>image</a:t>
            </a:r>
            <a:r>
              <a:rPr lang="en-US" altLang="en-US" sz="1600" dirty="0"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7764" name="Rectangle 5"/>
          <p:cNvSpPr>
            <a:spLocks noChangeArrowheads="1"/>
          </p:cNvSpPr>
          <p:nvPr/>
        </p:nvSpPr>
        <p:spPr bwMode="auto">
          <a:xfrm>
            <a:off x="2286000" y="1714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200">
              <a:solidFill>
                <a:srgbClr val="008000"/>
              </a:solidFill>
              <a:latin typeface="Courier New" panose="02070309020205020404" pitchFamily="49" charset="0"/>
            </a:endParaRPr>
          </a:p>
        </p:txBody>
      </p:sp>
      <p:sp>
        <p:nvSpPr>
          <p:cNvPr id="117765" name="Rectangle 7"/>
          <p:cNvSpPr>
            <a:spLocks noChangeArrowheads="1"/>
          </p:cNvSpPr>
          <p:nvPr/>
        </p:nvSpPr>
        <p:spPr bwMode="auto">
          <a:xfrm>
            <a:off x="2757488" y="1609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200">
              <a:solidFill>
                <a:srgbClr val="008000"/>
              </a:solidFill>
              <a:latin typeface="Courier New" panose="02070309020205020404" pitchFamily="49" charset="0"/>
            </a:endParaRPr>
          </a:p>
        </p:txBody>
      </p:sp>
      <p:pic>
        <p:nvPicPr>
          <p:cNvPr id="35849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601913"/>
            <a:ext cx="3962400" cy="305275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30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2590800"/>
            <a:ext cx="3962400" cy="3052751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338" name="Ink 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143000" y="1047750"/>
              <a:ext cx="1627188" cy="95250"/>
            </p14:xfrm>
          </p:contentPart>
        </mc:Choice>
        <mc:Fallback xmlns="">
          <p:pic>
            <p:nvPicPr>
              <p:cNvPr id="14338" name="Ink 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2920" y="1041999"/>
                <a:ext cx="1648068" cy="1121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339" name="Ink 1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295400" y="2133600"/>
              <a:ext cx="1511300" cy="77788"/>
            </p14:xfrm>
          </p:contentPart>
        </mc:Choice>
        <mc:Fallback xmlns="">
          <p:pic>
            <p:nvPicPr>
              <p:cNvPr id="14339" name="Ink 1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84600" y="2123921"/>
                <a:ext cx="1530380" cy="957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340" name="Ink 1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920875" y="31750"/>
              <a:ext cx="974725" cy="525463"/>
            </p14:xfrm>
          </p:contentPart>
        </mc:Choice>
        <mc:Fallback xmlns="">
          <p:pic>
            <p:nvPicPr>
              <p:cNvPr id="14340" name="Ink 1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911516" y="22386"/>
                <a:ext cx="993442" cy="5441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AE04CD8-79E4-4AB6-A361-99BB57EB3D97}"/>
                  </a:ext>
                </a:extLst>
              </p14:cNvPr>
              <p14:cNvContentPartPr/>
              <p14:nvPr/>
            </p14:nvContentPartPr>
            <p14:xfrm>
              <a:off x="2993067" y="2123276"/>
              <a:ext cx="1927800" cy="1976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AE04CD8-79E4-4AB6-A361-99BB57EB3D9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975067" y="2105636"/>
                <a:ext cx="1963440" cy="23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1CFE3CA-2681-43C3-8D0A-E2C426893E9C}"/>
                  </a:ext>
                </a:extLst>
              </p14:cNvPr>
              <p14:cNvContentPartPr/>
              <p14:nvPr/>
            </p14:nvContentPartPr>
            <p14:xfrm>
              <a:off x="5150250" y="5935366"/>
              <a:ext cx="1833840" cy="1116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1CFE3CA-2681-43C3-8D0A-E2C426893E9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141610" y="5926366"/>
                <a:ext cx="1851480" cy="12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8832FFF-2136-4450-ADD0-47157B213D13}"/>
                  </a:ext>
                </a:extLst>
              </p14:cNvPr>
              <p14:cNvContentPartPr/>
              <p14:nvPr/>
            </p14:nvContentPartPr>
            <p14:xfrm>
              <a:off x="2369970" y="1072486"/>
              <a:ext cx="474840" cy="1227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8832FFF-2136-4450-ADD0-47157B213D1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360970" y="1063486"/>
                <a:ext cx="49248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BA6B9E9-45F8-4434-AE07-9B6D79A2076D}"/>
                  </a:ext>
                </a:extLst>
              </p14:cNvPr>
              <p14:cNvContentPartPr/>
              <p14:nvPr/>
            </p14:nvContentPartPr>
            <p14:xfrm>
              <a:off x="2231010" y="2126206"/>
              <a:ext cx="589680" cy="896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BA6B9E9-45F8-4434-AE07-9B6D79A2076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222365" y="2117566"/>
                <a:ext cx="607331" cy="1072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 spd="slow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601075" cy="533400"/>
          </a:xfrm>
        </p:spPr>
        <p:txBody>
          <a:bodyPr/>
          <a:lstStyle/>
          <a:p>
            <a:r>
              <a:rPr lang="en-US" altLang="en-US"/>
              <a:t>CSS background-repeat Property</a:t>
            </a:r>
          </a:p>
        </p:txBody>
      </p:sp>
      <p:pic>
        <p:nvPicPr>
          <p:cNvPr id="1198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738" y="619125"/>
            <a:ext cx="7129462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/>
              <a:t>Using CSS background-repeat and background-image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057400"/>
            <a:ext cx="7239000" cy="35052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>
              <a:buFont typeface="Wingdings" panose="05000000000000000000" pitchFamily="2" charset="2"/>
              <a:buNone/>
              <a:defRPr/>
            </a:pPr>
            <a:r>
              <a:rPr lang="en-US" sz="2400" b="1" dirty="0">
                <a:cs typeface="Times New Roman" pitchFamily="18" charset="0"/>
              </a:rPr>
              <a:t>h2 { </a:t>
            </a:r>
            <a:r>
              <a:rPr lang="en-US" sz="2400" b="1" dirty="0">
                <a:solidFill>
                  <a:srgbClr val="FF33CC"/>
                </a:solidFill>
                <a:cs typeface="Times New Roman" pitchFamily="18" charset="0"/>
              </a:rPr>
              <a:t>background-color</a:t>
            </a:r>
            <a:r>
              <a:rPr lang="en-US" sz="2400" b="1" dirty="0">
                <a:cs typeface="Times New Roman" pitchFamily="18" charset="0"/>
              </a:rPr>
              <a:t>: #d5edb3;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US" sz="2400" b="1" dirty="0">
                <a:cs typeface="Times New Roman" pitchFamily="18" charset="0"/>
              </a:rPr>
              <a:t>	color: #5c743d;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US" sz="2400" b="1" dirty="0">
                <a:cs typeface="Times New Roman" pitchFamily="18" charset="0"/>
              </a:rPr>
              <a:t>	font-family: Georgia, "Times New Roman", serif;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US" sz="2400" b="1" dirty="0">
                <a:cs typeface="Times New Roman" pitchFamily="18" charset="0"/>
              </a:rPr>
              <a:t>	</a:t>
            </a:r>
            <a:r>
              <a:rPr lang="en-US" sz="2400" b="1" dirty="0">
                <a:solidFill>
                  <a:srgbClr val="FF33CC"/>
                </a:solidFill>
                <a:cs typeface="Times New Roman" pitchFamily="18" charset="0"/>
              </a:rPr>
              <a:t>padding-left: 30px;</a:t>
            </a:r>
          </a:p>
          <a:p>
            <a:pPr>
              <a:buFont typeface="Wingdings" panose="05000000000000000000" pitchFamily="2" charset="2"/>
              <a:buNone/>
              <a:defRPr/>
            </a:pPr>
            <a:endParaRPr lang="en-US" sz="2400" b="1" dirty="0"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US" sz="2400" b="1" dirty="0">
                <a:cs typeface="Times New Roman" pitchFamily="18" charset="0"/>
              </a:rPr>
              <a:t>	</a:t>
            </a:r>
            <a:r>
              <a:rPr lang="en-US" sz="2400" b="1" dirty="0">
                <a:solidFill>
                  <a:srgbClr val="FF33CC"/>
                </a:solidFill>
                <a:cs typeface="Times New Roman" pitchFamily="18" charset="0"/>
              </a:rPr>
              <a:t>background-image: </a:t>
            </a:r>
            <a:r>
              <a:rPr lang="en-US" sz="2400" b="1" dirty="0" err="1">
                <a:solidFill>
                  <a:schemeClr val="bg2"/>
                </a:solidFill>
                <a:cs typeface="Times New Roman" pitchFamily="18" charset="0"/>
              </a:rPr>
              <a:t>url</a:t>
            </a:r>
            <a:r>
              <a:rPr lang="en-US" sz="2400" b="1" dirty="0">
                <a:solidFill>
                  <a:schemeClr val="bg2"/>
                </a:solidFill>
                <a:cs typeface="Times New Roman" pitchFamily="18" charset="0"/>
              </a:rPr>
              <a:t>(</a:t>
            </a:r>
            <a:r>
              <a:rPr lang="en-US" sz="2400" b="1" dirty="0">
                <a:solidFill>
                  <a:srgbClr val="FF6600"/>
                </a:solidFill>
                <a:cs typeface="Times New Roman" pitchFamily="18" charset="0"/>
              </a:rPr>
              <a:t>trilliumbullet.gif</a:t>
            </a:r>
            <a:r>
              <a:rPr lang="en-US" sz="2400" b="1" dirty="0">
                <a:solidFill>
                  <a:schemeClr val="bg2"/>
                </a:solidFill>
                <a:cs typeface="Times New Roman" pitchFamily="18" charset="0"/>
              </a:rPr>
              <a:t>);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US" sz="2400" b="1" dirty="0">
                <a:cs typeface="Times New Roman" pitchFamily="18" charset="0"/>
              </a:rPr>
              <a:t>	</a:t>
            </a:r>
            <a:r>
              <a:rPr lang="en-US" sz="2400" b="1" dirty="0">
                <a:solidFill>
                  <a:srgbClr val="FF33CC"/>
                </a:solidFill>
                <a:cs typeface="Times New Roman" pitchFamily="18" charset="0"/>
              </a:rPr>
              <a:t>background-repeat</a:t>
            </a:r>
            <a:r>
              <a:rPr lang="en-US" sz="2400" b="1" dirty="0">
                <a:cs typeface="Times New Roman" pitchFamily="18" charset="0"/>
              </a:rPr>
              <a:t>: </a:t>
            </a:r>
            <a:r>
              <a:rPr lang="en-US" sz="2400" b="1" dirty="0">
                <a:solidFill>
                  <a:schemeClr val="bg2"/>
                </a:solidFill>
                <a:cs typeface="Times New Roman" pitchFamily="18" charset="0"/>
              </a:rPr>
              <a:t>no-repeat</a:t>
            </a:r>
            <a:r>
              <a:rPr lang="en-US" sz="2400" b="1" dirty="0">
                <a:cs typeface="Times New Roman" pitchFamily="18" charset="0"/>
              </a:rPr>
              <a:t>; 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US" sz="2400" b="1" dirty="0">
                <a:cs typeface="Times New Roman" pitchFamily="18" charset="0"/>
              </a:rPr>
              <a:t>}</a:t>
            </a:r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5848350"/>
            <a:ext cx="572071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5" name="TextBox 4"/>
          <p:cNvSpPr txBox="1"/>
          <p:nvPr/>
        </p:nvSpPr>
        <p:spPr>
          <a:xfrm>
            <a:off x="1600200" y="1371600"/>
            <a:ext cx="2541588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dirty="0">
                <a:solidFill>
                  <a:srgbClr val="FF6600"/>
                </a:solidFill>
                <a:latin typeface="+mn-lt"/>
              </a:rPr>
              <a:t>trilliumbullet.gif: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pic>
        <p:nvPicPr>
          <p:cNvPr id="121862" name="Picture 5" descr="trilliumbullet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39065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884363" y="2417763"/>
              <a:ext cx="2192337" cy="142875"/>
            </p14:xfrm>
          </p:contentPart>
        </mc:Choice>
        <mc:Fallback xmlns="">
          <p:pic>
            <p:nvPicPr>
              <p:cNvPr id="2" name="Ink 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75723" y="2409845"/>
                <a:ext cx="2206017" cy="1623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363" name="Ink 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714410" y="4525963"/>
              <a:ext cx="2398680" cy="106566"/>
            </p14:xfrm>
          </p:contentPart>
        </mc:Choice>
        <mc:Fallback xmlns="">
          <p:pic>
            <p:nvPicPr>
              <p:cNvPr id="15363" name="Ink 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02890" y="4519123"/>
                <a:ext cx="2419200" cy="1281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5364" name="Ink 1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914900" y="1581150"/>
              <a:ext cx="195263" cy="155575"/>
            </p14:xfrm>
          </p:contentPart>
        </mc:Choice>
        <mc:Fallback xmlns="">
          <p:pic>
            <p:nvPicPr>
              <p:cNvPr id="15364" name="Ink 1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902314" y="1572886"/>
                <a:ext cx="214681" cy="1692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" name="Ink 1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879975" y="1355725"/>
              <a:ext cx="4129088" cy="2954338"/>
            </p14:xfrm>
          </p:contentPart>
        </mc:Choice>
        <mc:Fallback xmlns="">
          <p:pic>
            <p:nvPicPr>
              <p:cNvPr id="4" name="Ink 1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875655" y="1342046"/>
                <a:ext cx="4147807" cy="29784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367" name="Ink 1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833938" y="4606925"/>
              <a:ext cx="1895475" cy="46038"/>
            </p14:xfrm>
          </p:contentPart>
        </mc:Choice>
        <mc:Fallback xmlns="">
          <p:pic>
            <p:nvPicPr>
              <p:cNvPr id="15367" name="Ink 1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822418" y="4592538"/>
                <a:ext cx="1913116" cy="751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8" name="Ink 7"/>
              <p14:cNvContentPartPr/>
              <p14:nvPr/>
            </p14:nvContentPartPr>
            <p14:xfrm>
              <a:off x="1475010" y="4671403"/>
              <a:ext cx="4315320" cy="522366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454130" y="4650523"/>
                <a:ext cx="4357080" cy="5641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9" name="Ink 8"/>
              <p14:cNvContentPartPr/>
              <p14:nvPr/>
            </p14:nvContentPartPr>
            <p14:xfrm>
              <a:off x="1576170" y="5178649"/>
              <a:ext cx="381600" cy="70344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555290" y="5157769"/>
                <a:ext cx="423360" cy="74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1" name="Ink 10"/>
              <p14:cNvContentPartPr/>
              <p14:nvPr/>
            </p14:nvContentPartPr>
            <p14:xfrm>
              <a:off x="1521090" y="5707129"/>
              <a:ext cx="372240" cy="21600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500210" y="5686249"/>
                <a:ext cx="414000" cy="25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BE50887-72B1-4A7A-86BA-428F1103E5B6}"/>
                  </a:ext>
                </a:extLst>
              </p14:cNvPr>
              <p14:cNvContentPartPr/>
              <p14:nvPr/>
            </p14:nvContentPartPr>
            <p14:xfrm>
              <a:off x="3956444" y="1221389"/>
              <a:ext cx="924480" cy="5936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BE50887-72B1-4A7A-86BA-428F1103E5B6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947804" y="1212749"/>
                <a:ext cx="942120" cy="6112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438150"/>
          </a:xfrm>
        </p:spPr>
        <p:txBody>
          <a:bodyPr/>
          <a:lstStyle/>
          <a:p>
            <a:r>
              <a:rPr lang="en-US" altLang="en-US" dirty="0"/>
              <a:t>background-repeat; no-repeat</a:t>
            </a:r>
          </a:p>
        </p:txBody>
      </p:sp>
      <p:sp>
        <p:nvSpPr>
          <p:cNvPr id="12390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599C8045-0214-4E64-B6EA-95534CF49925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69</a:t>
            </a:fld>
            <a:endParaRPr lang="en-US" altLang="en-US" sz="1400"/>
          </a:p>
        </p:txBody>
      </p:sp>
      <p:pic>
        <p:nvPicPr>
          <p:cNvPr id="12390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45720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9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719138"/>
            <a:ext cx="4681538" cy="575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10" name="Rectangle 7"/>
          <p:cNvSpPr>
            <a:spLocks noChangeArrowheads="1"/>
          </p:cNvSpPr>
          <p:nvPr/>
        </p:nvSpPr>
        <p:spPr bwMode="auto">
          <a:xfrm>
            <a:off x="2438400" y="5972175"/>
            <a:ext cx="37179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>
                <a:latin typeface="Courier New" panose="02070309020205020404" pitchFamily="49" charset="0"/>
              </a:rPr>
              <a:t>HOP 4.3 index.html   =&gt;    index.html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386" name="Ink 1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657600" y="2362200"/>
              <a:ext cx="755650" cy="417513"/>
            </p14:xfrm>
          </p:contentPart>
        </mc:Choice>
        <mc:Fallback xmlns="">
          <p:pic>
            <p:nvPicPr>
              <p:cNvPr id="16386" name="Ink 1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43207" y="2350322"/>
                <a:ext cx="785156" cy="4445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387" name="Ink 1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-209550" y="3352800"/>
              <a:ext cx="666750" cy="300038"/>
            </p14:xfrm>
          </p:contentPart>
        </mc:Choice>
        <mc:Fallback xmlns="">
          <p:pic>
            <p:nvPicPr>
              <p:cNvPr id="16387" name="Ink 1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222151" y="3343075"/>
                <a:ext cx="691591" cy="3191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6388" name="Ink 1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-168276" y="5029200"/>
              <a:ext cx="625476" cy="298450"/>
            </p14:xfrm>
          </p:contentPart>
        </mc:Choice>
        <mc:Fallback xmlns="">
          <p:pic>
            <p:nvPicPr>
              <p:cNvPr id="16388" name="Ink 1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180519" y="5017320"/>
                <a:ext cx="651402" cy="3236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6389" name="Ink 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52400" y="2312988"/>
              <a:ext cx="620713" cy="430212"/>
            </p14:xfrm>
          </p:contentPart>
        </mc:Choice>
        <mc:Fallback xmlns="">
          <p:pic>
            <p:nvPicPr>
              <p:cNvPr id="16389" name="Ink 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39438" y="2302548"/>
                <a:ext cx="645916" cy="4528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6390" name="Ink 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-457200" y="2312988"/>
              <a:ext cx="609600" cy="390525"/>
            </p14:xfrm>
          </p:contentPart>
        </mc:Choice>
        <mc:Fallback xmlns="">
          <p:pic>
            <p:nvPicPr>
              <p:cNvPr id="16390" name="Ink 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-470163" y="2301110"/>
                <a:ext cx="635525" cy="41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6391" name="Ink 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559300" y="3186113"/>
              <a:ext cx="1228725" cy="473075"/>
            </p14:xfrm>
          </p:contentPart>
        </mc:Choice>
        <mc:Fallback xmlns="">
          <p:pic>
            <p:nvPicPr>
              <p:cNvPr id="16391" name="Ink 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545980" y="3172792"/>
                <a:ext cx="1251406" cy="4979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392" name="Ink 1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160838" y="4465638"/>
              <a:ext cx="936625" cy="925512"/>
            </p14:xfrm>
          </p:contentPart>
        </mc:Choice>
        <mc:Fallback xmlns="">
          <p:pic>
            <p:nvPicPr>
              <p:cNvPr id="16392" name="Ink 1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147879" y="4459518"/>
                <a:ext cx="962542" cy="9453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6393" name="Ink 1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062538" y="4987925"/>
              <a:ext cx="4762" cy="9525"/>
            </p14:xfrm>
          </p:contentPart>
        </mc:Choice>
        <mc:Fallback xmlns="">
          <p:pic>
            <p:nvPicPr>
              <p:cNvPr id="16393" name="Ink 1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059974" y="4985361"/>
                <a:ext cx="9890" cy="146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6394" name="Ink 1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823200" y="3213100"/>
              <a:ext cx="809625" cy="136525"/>
            </p14:xfrm>
          </p:contentPart>
        </mc:Choice>
        <mc:Fallback xmlns="">
          <p:pic>
            <p:nvPicPr>
              <p:cNvPr id="16394" name="Ink 1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811680" y="3200492"/>
                <a:ext cx="833745" cy="1603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6395" name="Ink 1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073775" y="3162300"/>
              <a:ext cx="1666875" cy="374650"/>
            </p14:xfrm>
          </p:contentPart>
        </mc:Choice>
        <mc:Fallback xmlns="">
          <p:pic>
            <p:nvPicPr>
              <p:cNvPr id="16395" name="Ink 1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061534" y="3148624"/>
                <a:ext cx="1684516" cy="4016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6396" name="Ink 1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964488" y="3159125"/>
              <a:ext cx="703262" cy="368300"/>
            </p14:xfrm>
          </p:contentPart>
        </mc:Choice>
        <mc:Fallback xmlns="">
          <p:pic>
            <p:nvPicPr>
              <p:cNvPr id="16396" name="Ink 1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951531" y="3146164"/>
                <a:ext cx="724137" cy="3927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6397" name="Ink 2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833563" y="5160963"/>
              <a:ext cx="2701925" cy="755650"/>
            </p14:xfrm>
          </p:contentPart>
        </mc:Choice>
        <mc:Fallback xmlns="">
          <p:pic>
            <p:nvPicPr>
              <p:cNvPr id="16397" name="Ink 2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822763" y="5146203"/>
                <a:ext cx="2726766" cy="7826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398" name="Ink 2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611563" y="3568700"/>
              <a:ext cx="989012" cy="1585913"/>
            </p14:xfrm>
          </p:contentPart>
        </mc:Choice>
        <mc:Fallback xmlns="">
          <p:pic>
            <p:nvPicPr>
              <p:cNvPr id="16398" name="Ink 2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598242" y="3553939"/>
                <a:ext cx="1016375" cy="16085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6399" name="Ink 2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027613" y="5260975"/>
              <a:ext cx="3881437" cy="893763"/>
            </p14:xfrm>
          </p:contentPart>
        </mc:Choice>
        <mc:Fallback xmlns="">
          <p:pic>
            <p:nvPicPr>
              <p:cNvPr id="16399" name="Ink 2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024733" y="5248377"/>
                <a:ext cx="3892597" cy="9211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6400" name="Ink 2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646863" y="6037263"/>
              <a:ext cx="1509712" cy="334962"/>
            </p14:xfrm>
          </p:contentPart>
        </mc:Choice>
        <mc:Fallback xmlns="">
          <p:pic>
            <p:nvPicPr>
              <p:cNvPr id="16400" name="Ink 2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632464" y="6021055"/>
                <a:ext cx="1535990" cy="3641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6401" name="Ink 2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482725" y="4381500"/>
              <a:ext cx="2100263" cy="1160463"/>
            </p14:xfrm>
          </p:contentPart>
        </mc:Choice>
        <mc:Fallback xmlns="">
          <p:pic>
            <p:nvPicPr>
              <p:cNvPr id="16401" name="Ink 2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468685" y="4373941"/>
                <a:ext cx="2123663" cy="11763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6402" name="Ink 2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974975" y="4289425"/>
              <a:ext cx="631825" cy="411163"/>
            </p14:xfrm>
          </p:contentPart>
        </mc:Choice>
        <mc:Fallback xmlns="">
          <p:pic>
            <p:nvPicPr>
              <p:cNvPr id="16402" name="Ink 2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971375" y="4280784"/>
                <a:ext cx="645146" cy="433485"/>
              </a:xfrm>
              <a:prstGeom prst="rect">
                <a:avLst/>
              </a:prstGeom>
            </p:spPr>
          </p:pic>
        </mc:Fallback>
      </mc:AlternateContent>
      <p:sp>
        <p:nvSpPr>
          <p:cNvPr id="123928" name="Rectangle 24"/>
          <p:cNvSpPr>
            <a:spLocks noChangeArrowheads="1"/>
          </p:cNvSpPr>
          <p:nvPr/>
        </p:nvSpPr>
        <p:spPr bwMode="auto">
          <a:xfrm>
            <a:off x="2030352" y="6442502"/>
            <a:ext cx="6046848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chemeClr val="bg2"/>
                </a:solidFill>
                <a:latin typeface="Arial Unicode MS" pitchFamily="34" charset="-128"/>
              </a:rPr>
              <a:t>h2 </a:t>
            </a:r>
            <a:r>
              <a:rPr lang="en-US" altLang="en-US" sz="1000" dirty="0">
                <a:latin typeface="Arial Unicode MS" pitchFamily="34" charset="-128"/>
              </a:rPr>
              <a:t>{ background-color:#d5edb3; color:#5c743d; </a:t>
            </a:r>
            <a:r>
              <a:rPr lang="en-US" altLang="en-US" sz="1000" dirty="0" err="1">
                <a:latin typeface="Arial Unicode MS" pitchFamily="34" charset="-128"/>
              </a:rPr>
              <a:t>font-family:Georgia</a:t>
            </a:r>
            <a:r>
              <a:rPr lang="en-US" altLang="en-US" sz="1000" dirty="0">
                <a:latin typeface="Arial Unicode MS" pitchFamily="34" charset="-128"/>
              </a:rPr>
              <a:t>, "Times New Roman", serif;</a:t>
            </a:r>
            <a:r>
              <a:rPr lang="en-US" altLang="en-US" sz="1000" dirty="0">
                <a:solidFill>
                  <a:schemeClr val="bg2"/>
                </a:solidFill>
                <a:latin typeface="Arial Unicode MS" pitchFamily="34" charset="-128"/>
              </a:rPr>
              <a:t>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>
                <a:solidFill>
                  <a:srgbClr val="FF33CC"/>
                </a:solidFill>
                <a:latin typeface="Arial Unicode MS" pitchFamily="34" charset="-128"/>
              </a:rPr>
              <a:t>background-image: </a:t>
            </a:r>
            <a:r>
              <a:rPr lang="en-US" altLang="en-US" sz="1000" dirty="0" err="1">
                <a:solidFill>
                  <a:srgbClr val="FF33CC"/>
                </a:solidFill>
                <a:latin typeface="Arial Unicode MS" pitchFamily="34" charset="-128"/>
              </a:rPr>
              <a:t>url</a:t>
            </a:r>
            <a:r>
              <a:rPr lang="en-US" altLang="en-US" sz="1000" dirty="0">
                <a:solidFill>
                  <a:srgbClr val="FF33CC"/>
                </a:solidFill>
                <a:latin typeface="Arial Unicode MS" pitchFamily="34" charset="-128"/>
              </a:rPr>
              <a:t>(trilliumbullet.gif); </a:t>
            </a:r>
            <a:r>
              <a:rPr lang="en-US" altLang="en-US" sz="1000" dirty="0">
                <a:solidFill>
                  <a:srgbClr val="FF33CC"/>
                </a:solidFill>
                <a:highlight>
                  <a:srgbClr val="FFFF00"/>
                </a:highlight>
                <a:latin typeface="Arial Unicode MS" pitchFamily="34" charset="-128"/>
              </a:rPr>
              <a:t>background-repeat: no-repeat</a:t>
            </a:r>
            <a:r>
              <a:rPr lang="en-US" altLang="en-US" sz="1000" dirty="0">
                <a:solidFill>
                  <a:srgbClr val="FF33CC"/>
                </a:solidFill>
                <a:latin typeface="Arial Unicode MS" pitchFamily="34" charset="-128"/>
              </a:rPr>
              <a:t>; padding-left: 30px;</a:t>
            </a:r>
            <a:r>
              <a:rPr lang="en-US" altLang="en-US" sz="600" dirty="0">
                <a:solidFill>
                  <a:srgbClr val="FF33CC"/>
                </a:solidFill>
                <a:latin typeface="Courier New" panose="02070309020205020404" pitchFamily="49" charset="0"/>
              </a:rPr>
              <a:t> </a:t>
            </a:r>
            <a:r>
              <a:rPr lang="en-US" altLang="en-US" sz="1100" dirty="0">
                <a:solidFill>
                  <a:srgbClr val="008000"/>
                </a:solidFill>
                <a:latin typeface="Courier New" panose="02070309020205020404" pitchFamily="49" charset="0"/>
              </a:rPr>
              <a:t>}</a:t>
            </a:r>
            <a:endParaRPr lang="en-US" altLang="en-US" dirty="0">
              <a:solidFill>
                <a:srgbClr val="008000"/>
              </a:solidFill>
              <a:latin typeface="Courier New" panose="02070309020205020404" pitchFamily="49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FD72A11-0BE7-556D-8472-AB4C872F94C3}"/>
              </a:ext>
            </a:extLst>
          </p:cNvPr>
          <p:cNvGrpSpPr/>
          <p:nvPr/>
        </p:nvGrpSpPr>
        <p:grpSpPr>
          <a:xfrm>
            <a:off x="7332680" y="6545920"/>
            <a:ext cx="1011600" cy="350280"/>
            <a:chOff x="7332680" y="6545920"/>
            <a:chExt cx="1011600" cy="350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086162E2-8FAF-444B-6499-96FBA1F6961F}"/>
                    </a:ext>
                  </a:extLst>
                </p14:cNvPr>
                <p14:cNvContentPartPr/>
                <p14:nvPr/>
              </p14:nvContentPartPr>
              <p14:xfrm>
                <a:off x="7445360" y="6545920"/>
                <a:ext cx="898920" cy="25056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086162E2-8FAF-444B-6499-96FBA1F6961F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427720" y="6528280"/>
                  <a:ext cx="934560" cy="28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47E5B70B-4F1A-9B66-CD04-B3479B438DA0}"/>
                    </a:ext>
                  </a:extLst>
                </p14:cNvPr>
                <p14:cNvContentPartPr/>
                <p14:nvPr/>
              </p14:nvContentPartPr>
              <p14:xfrm>
                <a:off x="7383440" y="6689560"/>
                <a:ext cx="13320" cy="3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47E5B70B-4F1A-9B66-CD04-B3479B438DA0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7365800" y="6671920"/>
                  <a:ext cx="489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DAA1E565-99B2-4195-9099-A9CB18A1DA61}"/>
                    </a:ext>
                  </a:extLst>
                </p14:cNvPr>
                <p14:cNvContentPartPr/>
                <p14:nvPr/>
              </p14:nvContentPartPr>
              <p14:xfrm>
                <a:off x="7332680" y="6688480"/>
                <a:ext cx="149040" cy="20772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DAA1E565-99B2-4195-9099-A9CB18A1DA61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7315040" y="6670840"/>
                  <a:ext cx="184680" cy="243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6309715-66AE-42DA-0B66-8D401A074D92}"/>
                  </a:ext>
                </a:extLst>
              </p14:cNvPr>
              <p14:cNvContentPartPr/>
              <p14:nvPr/>
            </p14:nvContentPartPr>
            <p14:xfrm>
              <a:off x="2008280" y="6654280"/>
              <a:ext cx="110160" cy="2530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6309715-66AE-42DA-0B66-8D401A074D92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990640" y="6636640"/>
                <a:ext cx="145800" cy="2887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74A093-C8FD-43DB-8AA1-D29E41E6A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609600"/>
            <a:ext cx="3448050" cy="5943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4A43F4-1F34-43D3-80B8-CBB7D2EA7B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600834"/>
            <a:ext cx="3886200" cy="5952366"/>
          </a:xfrm>
          <a:prstGeom prst="rect">
            <a:avLst/>
          </a:prstGeom>
        </p:spPr>
      </p:pic>
      <p:sp>
        <p:nvSpPr>
          <p:cNvPr id="143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HOP 4.1 – a horizontal line</a:t>
            </a:r>
          </a:p>
        </p:txBody>
      </p:sp>
      <p:sp>
        <p:nvSpPr>
          <p:cNvPr id="14340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61EA90E1-918A-4CFE-A96D-6573CB559EF1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7</a:t>
            </a:fld>
            <a:endParaRPr lang="en-US" altLang="en-US" sz="1400"/>
          </a:p>
        </p:txBody>
      </p:sp>
      <p:sp>
        <p:nvSpPr>
          <p:cNvPr id="14341" name="Rectangle 4"/>
          <p:cNvSpPr>
            <a:spLocks noChangeArrowheads="1"/>
          </p:cNvSpPr>
          <p:nvPr/>
        </p:nvSpPr>
        <p:spPr bwMode="auto">
          <a:xfrm>
            <a:off x="2286000" y="6511097"/>
            <a:ext cx="3886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cs typeface="Times New Roman" panose="02020603050405020304" pitchFamily="18" charset="0"/>
              </a:rPr>
              <a:t>starter1.html   =&gt;    result: hr.html</a:t>
            </a:r>
            <a:endParaRPr lang="en-US" altLang="en-US" sz="1600" dirty="0">
              <a:latin typeface="Courier New" panose="02070309020205020404" pitchFamily="49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26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487708" y="5715000"/>
              <a:ext cx="4570413" cy="322263"/>
            </p14:xfrm>
          </p:contentPart>
        </mc:Choice>
        <mc:Fallback xmlns="">
          <p:pic>
            <p:nvPicPr>
              <p:cNvPr id="1026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78348" y="5705638"/>
                <a:ext cx="4589134" cy="340987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AC94932B-3302-4F83-91F5-B9334F0FAB1C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70</a:t>
            </a:fld>
            <a:endParaRPr lang="en-US" altLang="en-US" sz="1400"/>
          </a:p>
        </p:txBody>
      </p:sp>
      <p:sp>
        <p:nvSpPr>
          <p:cNvPr id="12595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-7938"/>
            <a:ext cx="8153400" cy="541338"/>
          </a:xfrm>
        </p:spPr>
        <p:txBody>
          <a:bodyPr/>
          <a:lstStyle/>
          <a:p>
            <a:r>
              <a:rPr lang="en-US" altLang="en-US"/>
              <a:t>Checkpoint 4.2</a:t>
            </a: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9144000" cy="5943600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AutoNum type="arabicPeriod"/>
              <a:defRPr/>
            </a:pPr>
            <a:r>
              <a:rPr lang="en-US" sz="2000" dirty="0"/>
              <a:t>Describe the CSS to </a:t>
            </a:r>
            <a:r>
              <a:rPr lang="en-US" sz="2000" b="1" dirty="0"/>
              <a:t>configure a graphic </a:t>
            </a:r>
            <a:r>
              <a:rPr lang="en-US" sz="2000" dirty="0"/>
              <a:t>named </a:t>
            </a:r>
            <a:r>
              <a:rPr lang="en-US" sz="2000" b="1" dirty="0">
                <a:solidFill>
                  <a:srgbClr val="FF0000"/>
                </a:solidFill>
              </a:rPr>
              <a:t>circle.jpg</a:t>
            </a:r>
            <a:r>
              <a:rPr lang="en-US" sz="2000" dirty="0"/>
              <a:t> to </a:t>
            </a:r>
            <a:r>
              <a:rPr lang="en-US" sz="2000" b="1" dirty="0"/>
              <a:t>display</a:t>
            </a:r>
            <a:r>
              <a:rPr lang="en-US" sz="2000" dirty="0"/>
              <a:t> once in the </a:t>
            </a:r>
            <a:r>
              <a:rPr lang="en-US" sz="2000" b="1" dirty="0">
                <a:solidFill>
                  <a:srgbClr val="FF3399"/>
                </a:solidFill>
              </a:rPr>
              <a:t>background</a:t>
            </a:r>
            <a:r>
              <a:rPr lang="en-US" sz="2000" b="1" dirty="0"/>
              <a:t> of all &lt;h1&gt; elements</a:t>
            </a:r>
            <a:r>
              <a:rPr lang="en-US" sz="2000" dirty="0"/>
              <a:t>. Code sample CSS to demonstrate this.  p.675</a:t>
            </a:r>
          </a:p>
          <a:p>
            <a:pPr marL="457200" indent="-457200">
              <a:buFont typeface="Wingdings" panose="05000000000000000000" pitchFamily="2" charset="2"/>
              <a:buNone/>
              <a:defRPr/>
            </a:pPr>
            <a:r>
              <a:rPr lang="en-US" sz="2000" dirty="0"/>
              <a:t>     </a:t>
            </a:r>
          </a:p>
          <a:p>
            <a:pPr marL="457200" indent="-457200">
              <a:buFont typeface="Wingdings" panose="05000000000000000000" pitchFamily="2" charset="2"/>
              <a:buNone/>
              <a:defRPr/>
            </a:pPr>
            <a:r>
              <a:rPr lang="en-US" sz="2000" b="1" dirty="0"/>
              <a:t>      h1 {background-image: </a:t>
            </a:r>
            <a:r>
              <a:rPr lang="en-US" sz="2000" b="1" dirty="0" err="1">
                <a:solidFill>
                  <a:schemeClr val="bg2"/>
                </a:solidFill>
              </a:rPr>
              <a:t>url</a:t>
            </a:r>
            <a:r>
              <a:rPr lang="en-US" sz="2000" b="1" dirty="0">
                <a:solidFill>
                  <a:schemeClr val="bg2"/>
                </a:solidFill>
              </a:rPr>
              <a:t>(circle.jpg)</a:t>
            </a:r>
            <a:r>
              <a:rPr lang="en-US" sz="2000" b="1" dirty="0"/>
              <a:t>;</a:t>
            </a:r>
          </a:p>
          <a:p>
            <a:pPr marL="457200" indent="-457200">
              <a:buFont typeface="Wingdings" panose="05000000000000000000" pitchFamily="2" charset="2"/>
              <a:buNone/>
              <a:defRPr/>
            </a:pPr>
            <a:r>
              <a:rPr lang="en-US" sz="2000" b="1" dirty="0"/>
              <a:t>      background-repeat: </a:t>
            </a:r>
            <a:r>
              <a:rPr lang="en-US" sz="2000" b="1" dirty="0">
                <a:solidFill>
                  <a:schemeClr val="bg2"/>
                </a:solidFill>
              </a:rPr>
              <a:t>no-repeat</a:t>
            </a:r>
            <a:r>
              <a:rPr lang="en-US" sz="2000" b="1" dirty="0"/>
              <a:t>;}</a:t>
            </a:r>
          </a:p>
          <a:p>
            <a:pPr marL="457200" indent="-457200">
              <a:buFont typeface="Wingdings" panose="05000000000000000000" pitchFamily="2" charset="2"/>
              <a:buNone/>
              <a:defRPr/>
            </a:pPr>
            <a:endParaRPr lang="en-US" sz="2000" b="1" dirty="0"/>
          </a:p>
          <a:p>
            <a:pPr marL="457200" indent="-457200">
              <a:buFont typeface="Wingdings" panose="05000000000000000000" pitchFamily="2" charset="2"/>
              <a:buAutoNum type="arabicPeriod" startAt="2"/>
              <a:defRPr/>
            </a:pPr>
            <a:r>
              <a:rPr lang="en-US" sz="2000" dirty="0"/>
              <a:t>Describe the CSS that </a:t>
            </a:r>
            <a:r>
              <a:rPr lang="en-US" sz="2000" b="1" dirty="0"/>
              <a:t>configures</a:t>
            </a:r>
            <a:r>
              <a:rPr lang="en-US" sz="2000" dirty="0"/>
              <a:t> a file named </a:t>
            </a:r>
            <a:r>
              <a:rPr lang="en-US" sz="2000" b="1" dirty="0">
                <a:solidFill>
                  <a:srgbClr val="FF0000"/>
                </a:solidFill>
              </a:rPr>
              <a:t>bg.gif</a:t>
            </a:r>
            <a:r>
              <a:rPr lang="en-US" sz="2000" dirty="0"/>
              <a:t> to </a:t>
            </a:r>
            <a:r>
              <a:rPr lang="en-US" sz="2000" b="1" dirty="0">
                <a:solidFill>
                  <a:srgbClr val="00B0F0"/>
                </a:solidFill>
              </a:rPr>
              <a:t>repeat</a:t>
            </a:r>
            <a:r>
              <a:rPr lang="en-US" sz="2000" b="1" dirty="0"/>
              <a:t> </a:t>
            </a:r>
            <a:r>
              <a:rPr lang="en-US" sz="2000" b="1" dirty="0">
                <a:solidFill>
                  <a:srgbClr val="00CC00"/>
                </a:solidFill>
              </a:rPr>
              <a:t>vertically </a:t>
            </a:r>
            <a:r>
              <a:rPr lang="en-US" sz="2000" b="1" dirty="0"/>
              <a:t>down the </a:t>
            </a:r>
            <a:r>
              <a:rPr lang="en-US" sz="2000" b="1" dirty="0">
                <a:solidFill>
                  <a:srgbClr val="FF3399"/>
                </a:solidFill>
              </a:rPr>
              <a:t>background</a:t>
            </a:r>
            <a:r>
              <a:rPr lang="en-US" sz="2000" dirty="0"/>
              <a:t> of a </a:t>
            </a:r>
            <a:r>
              <a:rPr lang="en-US" sz="2000" b="1" dirty="0"/>
              <a:t>Web page</a:t>
            </a:r>
            <a:r>
              <a:rPr lang="en-US" sz="2000" dirty="0"/>
              <a:t>. Code sample CSS to demonstrate this.</a:t>
            </a:r>
          </a:p>
          <a:p>
            <a:pPr marL="457200" indent="-457200">
              <a:buFont typeface="Wingdings" panose="05000000000000000000" pitchFamily="2" charset="2"/>
              <a:buAutoNum type="arabicPeriod" startAt="2"/>
              <a:defRPr/>
            </a:pPr>
            <a:endParaRPr lang="en-US" sz="2000" dirty="0"/>
          </a:p>
          <a:p>
            <a:pPr marL="457200" indent="-457200">
              <a:buFont typeface="Wingdings" panose="05000000000000000000" pitchFamily="2" charset="2"/>
              <a:buNone/>
              <a:defRPr/>
            </a:pPr>
            <a:r>
              <a:rPr lang="en-US" sz="2000" b="1" dirty="0"/>
              <a:t>      body {background-image: </a:t>
            </a:r>
            <a:r>
              <a:rPr lang="en-US" sz="2000" b="1" dirty="0" err="1">
                <a:solidFill>
                  <a:schemeClr val="bg2"/>
                </a:solidFill>
              </a:rPr>
              <a:t>url</a:t>
            </a:r>
            <a:r>
              <a:rPr lang="en-US" sz="2000" b="1" dirty="0"/>
              <a:t>(</a:t>
            </a:r>
            <a:r>
              <a:rPr lang="en-US" sz="2000" b="1" dirty="0">
                <a:solidFill>
                  <a:schemeClr val="bg2"/>
                </a:solidFill>
              </a:rPr>
              <a:t>bg.jpg</a:t>
            </a:r>
            <a:r>
              <a:rPr lang="en-US" sz="2000" b="1" dirty="0"/>
              <a:t>);</a:t>
            </a:r>
          </a:p>
          <a:p>
            <a:pPr marL="457200" indent="-457200">
              <a:buFont typeface="Wingdings" panose="05000000000000000000" pitchFamily="2" charset="2"/>
              <a:buNone/>
              <a:defRPr/>
            </a:pPr>
            <a:r>
              <a:rPr lang="en-US" sz="2000" b="1" dirty="0"/>
              <a:t>      background-repeat:  </a:t>
            </a:r>
            <a:r>
              <a:rPr lang="en-US" sz="2000" b="1" dirty="0">
                <a:solidFill>
                  <a:schemeClr val="bg2"/>
                </a:solidFill>
              </a:rPr>
              <a:t>repeat-y</a:t>
            </a:r>
            <a:r>
              <a:rPr lang="en-US" sz="2000" b="1" dirty="0"/>
              <a:t>;}</a:t>
            </a:r>
          </a:p>
          <a:p>
            <a:pPr marL="457200" indent="-457200">
              <a:buFont typeface="Wingdings" panose="05000000000000000000" pitchFamily="2" charset="2"/>
              <a:buNone/>
              <a:defRPr/>
            </a:pPr>
            <a:endParaRPr lang="en-US" sz="2000" dirty="0"/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US" sz="2000" dirty="0"/>
              <a:t>3. </a:t>
            </a:r>
            <a:r>
              <a:rPr lang="en-US" sz="2000" b="1" dirty="0"/>
              <a:t>True</a:t>
            </a:r>
            <a:r>
              <a:rPr lang="en-US" sz="2000" dirty="0"/>
              <a:t> or False? When coding image </a:t>
            </a:r>
            <a:r>
              <a:rPr lang="en-US" sz="2000" b="1" dirty="0"/>
              <a:t>links</a:t>
            </a:r>
            <a:r>
              <a:rPr lang="en-US" sz="2000" dirty="0"/>
              <a:t>, you must configure the image tag with border="0" to avoid the </a:t>
            </a:r>
            <a:r>
              <a:rPr lang="en-US" sz="2000" b="1" dirty="0"/>
              <a:t>default</a:t>
            </a:r>
            <a:r>
              <a:rPr lang="en-US" sz="2000" dirty="0"/>
              <a:t> blue border.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7410" name="Ink 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984250" y="2279650"/>
              <a:ext cx="1882775" cy="41275"/>
            </p14:xfrm>
          </p:contentPart>
        </mc:Choice>
        <mc:Fallback xmlns="">
          <p:pic>
            <p:nvPicPr>
              <p:cNvPr id="17410" name="Ink 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1730" y="2271685"/>
                <a:ext cx="1893575" cy="604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7411" name="Ink 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277938" y="4445000"/>
              <a:ext cx="1947862" cy="50800"/>
            </p14:xfrm>
          </p:contentPart>
        </mc:Choice>
        <mc:Fallback xmlns="">
          <p:pic>
            <p:nvPicPr>
              <p:cNvPr id="17411" name="Ink 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67859" y="4430949"/>
                <a:ext cx="1964061" cy="767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F32B9035-CD5F-46B3-ADFE-496A14CEFB2E}" type="slidenum">
              <a:rPr lang="en-US" altLang="en-US" smtClean="0"/>
              <a:pPr>
                <a:defRPr/>
              </a:pPr>
              <a:t>71</a:t>
            </a:fld>
            <a:endParaRPr lang="en-US" alt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331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06" b="57224"/>
          <a:stretch>
            <a:fillRect/>
          </a:stretch>
        </p:blipFill>
        <p:spPr bwMode="auto">
          <a:xfrm>
            <a:off x="-838200" y="2667000"/>
            <a:ext cx="3595688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5356819"/>
              </p:ext>
            </p:extLst>
          </p:nvPr>
        </p:nvGraphicFramePr>
        <p:xfrm>
          <a:off x="2895600" y="4038600"/>
          <a:ext cx="5029200" cy="1036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1346877977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1903867033"/>
                    </a:ext>
                  </a:extLst>
                </a:gridCol>
              </a:tblGrid>
              <a:tr h="457340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START-UP</a:t>
                      </a:r>
                      <a:r>
                        <a:rPr lang="en-US" sz="1600" b="0" baseline="0" dirty="0">
                          <a:solidFill>
                            <a:schemeClr val="bg1"/>
                          </a:solidFill>
                          <a:latin typeface="+mj-lt"/>
                        </a:rPr>
                        <a:t> File</a:t>
                      </a:r>
                      <a:endParaRPr lang="en-US" sz="16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T="45734" marB="45734" anchor="ctr">
                    <a:lnL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chapter4/4.4folder</a:t>
                      </a:r>
                    </a:p>
                  </a:txBody>
                  <a:tcPr marT="45734" marB="45734" anchor="ctr">
                    <a:lnL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6293227"/>
                  </a:ext>
                </a:extLst>
              </a:tr>
              <a:tr h="579298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SAVE SOLUTION AS</a:t>
                      </a:r>
                    </a:p>
                  </a:txBody>
                  <a:tcPr marT="45734" marB="45734" anchor="ctr">
                    <a:lnL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index.html</a:t>
                      </a:r>
                    </a:p>
                  </a:txBody>
                  <a:tcPr marT="45734" marB="45734" anchor="ctr">
                    <a:lnL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1458743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2782888" y="2667000"/>
            <a:ext cx="5522912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spcAft>
                <a:spcPts val="1200"/>
              </a:spcAft>
              <a:defRPr/>
            </a:pPr>
            <a:r>
              <a:rPr lang="en-US" sz="1400" dirty="0">
                <a:latin typeface="+mj-lt"/>
              </a:rPr>
              <a:t>Hands-On Practice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chemeClr val="bg1"/>
                </a:solidFill>
                <a:latin typeface="+mj-lt"/>
              </a:rPr>
              <a:t>HOP 4.7 </a:t>
            </a:r>
          </a:p>
          <a:p>
            <a:pPr eaLnBrk="1" hangingPunct="1">
              <a:defRPr/>
            </a:pPr>
            <a:r>
              <a:rPr lang="en-US" sz="2000" b="0" dirty="0">
                <a:solidFill>
                  <a:schemeClr val="bg1"/>
                </a:solidFill>
                <a:latin typeface="+mj-lt"/>
              </a:rPr>
              <a:t>Follow the directions in your book for the HOP. </a:t>
            </a:r>
            <a:endParaRPr lang="en-US" sz="1600" b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3329" name="Picture 2" descr="Image result for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6369050"/>
            <a:ext cx="398463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309904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AC94932B-3302-4F83-91F5-B9334F0FAB1C}" type="slidenum">
              <a:rPr lang="en-US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72</a:t>
            </a:fld>
            <a:endParaRPr lang="en-US" altLang="en-US" sz="1400"/>
          </a:p>
        </p:txBody>
      </p:sp>
      <p:sp>
        <p:nvSpPr>
          <p:cNvPr id="12595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-7938"/>
            <a:ext cx="8153400" cy="541338"/>
          </a:xfrm>
        </p:spPr>
        <p:txBody>
          <a:bodyPr/>
          <a:lstStyle/>
          <a:p>
            <a:r>
              <a:rPr lang="en-US" altLang="en-US" dirty="0"/>
              <a:t>HOP 4.7 – background images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4858"/>
            <a:ext cx="4572000" cy="58721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604857"/>
            <a:ext cx="4461599" cy="587214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/>
              <p14:cNvContentPartPr/>
              <p14:nvPr/>
            </p14:nvContentPartPr>
            <p14:xfrm>
              <a:off x="4975870" y="2449624"/>
              <a:ext cx="360" cy="3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57150" y="2411464"/>
                <a:ext cx="3816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/>
              <p14:cNvContentPartPr/>
              <p14:nvPr/>
            </p14:nvContentPartPr>
            <p14:xfrm>
              <a:off x="4975870" y="2449624"/>
              <a:ext cx="360" cy="3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57150" y="2411464"/>
                <a:ext cx="3816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/>
              <p14:cNvContentPartPr/>
              <p14:nvPr/>
            </p14:nvContentPartPr>
            <p14:xfrm>
              <a:off x="4975870" y="2449624"/>
              <a:ext cx="360" cy="36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57150" y="2411464"/>
                <a:ext cx="3816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/>
              <p14:cNvContentPartPr/>
              <p14:nvPr/>
            </p14:nvContentPartPr>
            <p14:xfrm>
              <a:off x="4839430" y="2240464"/>
              <a:ext cx="1893600" cy="9612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820710" y="2202304"/>
                <a:ext cx="1931400" cy="17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/>
              <p14:cNvContentPartPr/>
              <p14:nvPr/>
            </p14:nvContentPartPr>
            <p14:xfrm>
              <a:off x="5141830" y="2364304"/>
              <a:ext cx="1301760" cy="4320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122750" y="2326144"/>
                <a:ext cx="1339920" cy="11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/>
              <p14:cNvContentPartPr/>
              <p14:nvPr/>
            </p14:nvContentPartPr>
            <p14:xfrm>
              <a:off x="4792630" y="4176544"/>
              <a:ext cx="294480" cy="36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773910" y="4138384"/>
                <a:ext cx="33228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/>
              <p14:cNvContentPartPr/>
              <p14:nvPr/>
            </p14:nvContentPartPr>
            <p14:xfrm>
              <a:off x="4831510" y="5177344"/>
              <a:ext cx="315000" cy="1656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812430" y="5139184"/>
                <a:ext cx="353160" cy="9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0" name="Ink 29"/>
              <p14:cNvContentPartPr/>
              <p14:nvPr/>
            </p14:nvContentPartPr>
            <p14:xfrm>
              <a:off x="1539670" y="5741464"/>
              <a:ext cx="3015720" cy="35856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524910" y="5726704"/>
                <a:ext cx="3045240" cy="38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5953" name="Ink 125952"/>
              <p14:cNvContentPartPr/>
              <p14:nvPr/>
            </p14:nvContentPartPr>
            <p14:xfrm>
              <a:off x="4789030" y="5324944"/>
              <a:ext cx="2597760" cy="647640"/>
            </p14:xfrm>
          </p:contentPart>
        </mc:Choice>
        <mc:Fallback xmlns="">
          <p:pic>
            <p:nvPicPr>
              <p:cNvPr id="125953" name="Ink 125952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774270" y="5310184"/>
                <a:ext cx="2627280" cy="67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5956" name="Ink 125955"/>
              <p14:cNvContentPartPr/>
              <p14:nvPr/>
            </p14:nvContentPartPr>
            <p14:xfrm>
              <a:off x="4623070" y="2653744"/>
              <a:ext cx="1033920" cy="3654000"/>
            </p14:xfrm>
          </p:contentPart>
        </mc:Choice>
        <mc:Fallback xmlns="">
          <p:pic>
            <p:nvPicPr>
              <p:cNvPr id="125956" name="Ink 125955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608310" y="2638984"/>
                <a:ext cx="1063440" cy="368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25957" name="Ink 125956"/>
              <p14:cNvContentPartPr/>
              <p14:nvPr/>
            </p14:nvContentPartPr>
            <p14:xfrm>
              <a:off x="4617670" y="1593904"/>
              <a:ext cx="613800" cy="1078200"/>
            </p14:xfrm>
          </p:contentPart>
        </mc:Choice>
        <mc:Fallback xmlns="">
          <p:pic>
            <p:nvPicPr>
              <p:cNvPr id="125957" name="Ink 125956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602910" y="1579144"/>
                <a:ext cx="643320" cy="110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25959" name="Ink 125958"/>
              <p14:cNvContentPartPr/>
              <p14:nvPr/>
            </p14:nvContentPartPr>
            <p14:xfrm>
              <a:off x="7629790" y="3564184"/>
              <a:ext cx="485640" cy="128520"/>
            </p14:xfrm>
          </p:contentPart>
        </mc:Choice>
        <mc:Fallback xmlns="">
          <p:pic>
            <p:nvPicPr>
              <p:cNvPr id="125959" name="Ink 125958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615030" y="3549424"/>
                <a:ext cx="51516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25961" name="Ink 125960"/>
              <p14:cNvContentPartPr/>
              <p14:nvPr/>
            </p14:nvContentPartPr>
            <p14:xfrm>
              <a:off x="5209870" y="3085384"/>
              <a:ext cx="2262600" cy="1100520"/>
            </p14:xfrm>
          </p:contentPart>
        </mc:Choice>
        <mc:Fallback xmlns="">
          <p:pic>
            <p:nvPicPr>
              <p:cNvPr id="125961" name="Ink 125960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195110" y="3070624"/>
                <a:ext cx="2292120" cy="11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25972" name="Ink 125971"/>
              <p14:cNvContentPartPr/>
              <p14:nvPr/>
            </p14:nvContentPartPr>
            <p14:xfrm>
              <a:off x="7439160" y="5586480"/>
              <a:ext cx="485640" cy="128520"/>
            </p14:xfrm>
          </p:contentPart>
        </mc:Choice>
        <mc:Fallback xmlns="">
          <p:pic>
            <p:nvPicPr>
              <p:cNvPr id="125972" name="Ink 125971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424400" y="5571720"/>
                <a:ext cx="51516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25980" name="Ink 125979"/>
              <p14:cNvContentPartPr/>
              <p14:nvPr/>
            </p14:nvContentPartPr>
            <p14:xfrm>
              <a:off x="-236930" y="2807104"/>
              <a:ext cx="3839760" cy="766080"/>
            </p14:xfrm>
          </p:contentPart>
        </mc:Choice>
        <mc:Fallback xmlns="">
          <p:pic>
            <p:nvPicPr>
              <p:cNvPr id="125980" name="Ink 125979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-251690" y="2792344"/>
                <a:ext cx="3869280" cy="79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25982" name="Ink 125981"/>
              <p14:cNvContentPartPr/>
              <p14:nvPr/>
            </p14:nvContentPartPr>
            <p14:xfrm>
              <a:off x="4711990" y="3070624"/>
              <a:ext cx="511200" cy="1090800"/>
            </p14:xfrm>
          </p:contentPart>
        </mc:Choice>
        <mc:Fallback xmlns="">
          <p:pic>
            <p:nvPicPr>
              <p:cNvPr id="125982" name="Ink 125981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697230" y="3055864"/>
                <a:ext cx="540720" cy="112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25983" name="Ink 125982"/>
              <p14:cNvContentPartPr/>
              <p14:nvPr/>
            </p14:nvContentPartPr>
            <p14:xfrm>
              <a:off x="4697590" y="4142344"/>
              <a:ext cx="589320" cy="1106280"/>
            </p14:xfrm>
          </p:contentPart>
        </mc:Choice>
        <mc:Fallback xmlns="">
          <p:pic>
            <p:nvPicPr>
              <p:cNvPr id="125983" name="Ink 125982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682830" y="4127584"/>
                <a:ext cx="618840" cy="113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2" name="Ink 31"/>
              <p14:cNvContentPartPr/>
              <p14:nvPr/>
            </p14:nvContentPartPr>
            <p14:xfrm>
              <a:off x="4742230" y="5252584"/>
              <a:ext cx="360" cy="360"/>
            </p14:xfrm>
          </p:contentPart>
        </mc:Choice>
        <mc:Fallback xmlns="">
          <p:pic>
            <p:nvPicPr>
              <p:cNvPr id="32" name="Ink 31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727470" y="5237824"/>
                <a:ext cx="2988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3" name="Ink 32"/>
              <p14:cNvContentPartPr/>
              <p14:nvPr/>
            </p14:nvContentPartPr>
            <p14:xfrm>
              <a:off x="4742230" y="5252584"/>
              <a:ext cx="360" cy="360"/>
            </p14:xfrm>
          </p:contentPart>
        </mc:Choice>
        <mc:Fallback xmlns="">
          <p:pic>
            <p:nvPicPr>
              <p:cNvPr id="33" name="Ink 32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727470" y="5237824"/>
                <a:ext cx="2988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4" name="Ink 33"/>
              <p14:cNvContentPartPr/>
              <p14:nvPr/>
            </p14:nvContentPartPr>
            <p14:xfrm>
              <a:off x="658393" y="5792224"/>
              <a:ext cx="485637" cy="128520"/>
            </p14:xfrm>
          </p:contentPart>
        </mc:Choice>
        <mc:Fallback xmlns="">
          <p:pic>
            <p:nvPicPr>
              <p:cNvPr id="34" name="Ink 33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43633" y="5777464"/>
                <a:ext cx="515157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5" name="Ink 34"/>
              <p14:cNvContentPartPr/>
              <p14:nvPr/>
            </p14:nvContentPartPr>
            <p14:xfrm>
              <a:off x="4712350" y="5248264"/>
              <a:ext cx="536400" cy="957240"/>
            </p14:xfrm>
          </p:contentPart>
        </mc:Choice>
        <mc:Fallback xmlns="">
          <p:pic>
            <p:nvPicPr>
              <p:cNvPr id="35" name="Ink 34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697590" y="5233504"/>
                <a:ext cx="565920" cy="98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6" name="Ink 35"/>
              <p14:cNvContentPartPr/>
              <p14:nvPr/>
            </p14:nvContentPartPr>
            <p14:xfrm>
              <a:off x="-153410" y="5851984"/>
              <a:ext cx="1374480" cy="324000"/>
            </p14:xfrm>
          </p:contentPart>
        </mc:Choice>
        <mc:Fallback xmlns="">
          <p:pic>
            <p:nvPicPr>
              <p:cNvPr id="36" name="Ink 35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-168170" y="5837224"/>
                <a:ext cx="1404000" cy="35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7" name="Ink 36"/>
              <p14:cNvContentPartPr/>
              <p14:nvPr/>
            </p14:nvContentPartPr>
            <p14:xfrm>
              <a:off x="1676400" y="2743200"/>
              <a:ext cx="485640" cy="128520"/>
            </p14:xfrm>
          </p:contentPart>
        </mc:Choice>
        <mc:Fallback xmlns="">
          <p:pic>
            <p:nvPicPr>
              <p:cNvPr id="37" name="Ink 36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661640" y="2728440"/>
                <a:ext cx="51516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8" name="Ink 37"/>
              <p14:cNvContentPartPr/>
              <p14:nvPr/>
            </p14:nvContentPartPr>
            <p14:xfrm>
              <a:off x="3585190" y="2747344"/>
              <a:ext cx="808920" cy="780840"/>
            </p14:xfrm>
          </p:contentPart>
        </mc:Choice>
        <mc:Fallback xmlns="">
          <p:pic>
            <p:nvPicPr>
              <p:cNvPr id="38" name="Ink 37"/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570430" y="2732584"/>
                <a:ext cx="838440" cy="81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9" name="Ink 38"/>
              <p14:cNvContentPartPr/>
              <p14:nvPr/>
            </p14:nvContentPartPr>
            <p14:xfrm>
              <a:off x="1207753" y="5877184"/>
              <a:ext cx="345957" cy="283680"/>
            </p14:xfrm>
          </p:contentPart>
        </mc:Choice>
        <mc:Fallback xmlns="">
          <p:pic>
            <p:nvPicPr>
              <p:cNvPr id="39" name="Ink 38"/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92993" y="5862424"/>
                <a:ext cx="375477" cy="31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0" name="Ink 39"/>
              <p14:cNvContentPartPr/>
              <p14:nvPr/>
            </p14:nvContentPartPr>
            <p14:xfrm>
              <a:off x="1531033" y="5949904"/>
              <a:ext cx="183237" cy="178920"/>
            </p14:xfrm>
          </p:contentPart>
        </mc:Choice>
        <mc:Fallback xmlns="">
          <p:pic>
            <p:nvPicPr>
              <p:cNvPr id="40" name="Ink 39"/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516273" y="5935144"/>
                <a:ext cx="212757" cy="20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43" name="Ink 42"/>
              <p14:cNvContentPartPr/>
              <p14:nvPr/>
            </p14:nvContentPartPr>
            <p14:xfrm>
              <a:off x="5137510" y="2781544"/>
              <a:ext cx="166320" cy="17280"/>
            </p14:xfrm>
          </p:contentPart>
        </mc:Choice>
        <mc:Fallback xmlns="">
          <p:pic>
            <p:nvPicPr>
              <p:cNvPr id="43" name="Ink 42"/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5122750" y="2766784"/>
                <a:ext cx="1958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44" name="Ink 43"/>
              <p14:cNvContentPartPr/>
              <p14:nvPr/>
            </p14:nvContentPartPr>
            <p14:xfrm>
              <a:off x="4742230" y="2781544"/>
              <a:ext cx="702000" cy="325440"/>
            </p14:xfrm>
          </p:contentPart>
        </mc:Choice>
        <mc:Fallback xmlns="">
          <p:pic>
            <p:nvPicPr>
              <p:cNvPr id="44" name="Ink 43"/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727470" y="2766784"/>
                <a:ext cx="731520" cy="35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49" name="Ink 48"/>
              <p14:cNvContentPartPr/>
              <p14:nvPr/>
            </p14:nvContentPartPr>
            <p14:xfrm>
              <a:off x="4766350" y="2122384"/>
              <a:ext cx="2134800" cy="334800"/>
            </p14:xfrm>
          </p:contentPart>
        </mc:Choice>
        <mc:Fallback xmlns="">
          <p:pic>
            <p:nvPicPr>
              <p:cNvPr id="49" name="Ink 48"/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4751590" y="2107624"/>
                <a:ext cx="2164320" cy="36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4" name="Ink 13"/>
              <p14:cNvContentPartPr/>
              <p14:nvPr/>
            </p14:nvContentPartPr>
            <p14:xfrm>
              <a:off x="4220499" y="1280129"/>
              <a:ext cx="2510640" cy="233820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4205739" y="1265369"/>
                <a:ext cx="2540160" cy="236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3DB2D15-4D19-44B5-A6D4-0A9A735CE93B}"/>
                  </a:ext>
                </a:extLst>
              </p14:cNvPr>
              <p14:cNvContentPartPr/>
              <p14:nvPr/>
            </p14:nvContentPartPr>
            <p14:xfrm>
              <a:off x="6928819" y="2227766"/>
              <a:ext cx="712440" cy="1587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3DB2D15-4D19-44B5-A6D4-0A9A735CE93B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6920179" y="2219126"/>
                <a:ext cx="730080" cy="176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21473098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The CSS border Property   p.139-142, p.653</a:t>
            </a:r>
            <a:endParaRPr lang="en-US" altLang="en-US" sz="2400" dirty="0"/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Configures a </a:t>
            </a:r>
            <a:r>
              <a:rPr lang="en-US" altLang="en-US" b="1" dirty="0">
                <a:solidFill>
                  <a:schemeClr val="bg2"/>
                </a:solidFill>
              </a:rPr>
              <a:t>b</a:t>
            </a:r>
            <a:r>
              <a:rPr lang="en-US" altLang="en-US" dirty="0">
                <a:solidFill>
                  <a:schemeClr val="bg2"/>
                </a:solidFill>
              </a:rPr>
              <a:t>o</a:t>
            </a:r>
            <a:r>
              <a:rPr lang="en-US" altLang="en-US" b="1" dirty="0">
                <a:solidFill>
                  <a:schemeClr val="bg2"/>
                </a:solidFill>
              </a:rPr>
              <a:t>rder</a:t>
            </a:r>
            <a:r>
              <a:rPr lang="en-US" altLang="en-US" dirty="0"/>
              <a:t> </a:t>
            </a:r>
            <a:r>
              <a:rPr lang="en-US" altLang="en-US" dirty="0">
                <a:solidFill>
                  <a:srgbClr val="00B0F0"/>
                </a:solidFill>
              </a:rPr>
              <a:t>surrounding</a:t>
            </a:r>
            <a:r>
              <a:rPr lang="en-US" altLang="en-US" dirty="0"/>
              <a:t> an </a:t>
            </a:r>
            <a:r>
              <a:rPr lang="en-US" altLang="en-US" b="1" dirty="0"/>
              <a:t>element</a:t>
            </a:r>
            <a:r>
              <a:rPr lang="en-US" altLang="en-US" dirty="0"/>
              <a:t>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n-US" dirty="0"/>
              <a:t>    - on the </a:t>
            </a:r>
            <a:r>
              <a:rPr lang="en-US" altLang="en-US" b="1" dirty="0"/>
              <a:t>top</a:t>
            </a:r>
            <a:r>
              <a:rPr lang="en-US" altLang="en-US" dirty="0"/>
              <a:t>, </a:t>
            </a:r>
            <a:r>
              <a:rPr lang="en-US" altLang="en-US" b="1" dirty="0"/>
              <a:t>right</a:t>
            </a:r>
            <a:r>
              <a:rPr lang="en-US" altLang="en-US" dirty="0"/>
              <a:t>, </a:t>
            </a:r>
            <a:r>
              <a:rPr lang="en-US" altLang="en-US" b="1" dirty="0"/>
              <a:t>bottom</a:t>
            </a:r>
            <a:r>
              <a:rPr lang="en-US" altLang="en-US" dirty="0"/>
              <a:t>, and </a:t>
            </a:r>
            <a:r>
              <a:rPr lang="en-US" altLang="en-US" b="1" dirty="0"/>
              <a:t>left</a:t>
            </a:r>
            <a:r>
              <a:rPr lang="en-US" altLang="en-US" dirty="0"/>
              <a:t> sides of an element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US" altLang="en-US" dirty="0">
                <a:solidFill>
                  <a:schemeClr val="bg2"/>
                </a:solidFill>
              </a:rPr>
              <a:t>	</a:t>
            </a:r>
            <a:r>
              <a:rPr lang="en-US" altLang="en-US" b="1" dirty="0">
                <a:solidFill>
                  <a:schemeClr val="bg2"/>
                </a:solidFill>
              </a:rPr>
              <a:t>border</a:t>
            </a:r>
            <a:r>
              <a:rPr lang="en-US" altLang="en-US" dirty="0">
                <a:solidFill>
                  <a:schemeClr val="bg2"/>
                </a:solidFill>
              </a:rPr>
              <a:t>:</a:t>
            </a:r>
            <a:r>
              <a:rPr lang="en-US" altLang="en-US" dirty="0"/>
              <a:t> 3px,solid,#000000</a:t>
            </a:r>
          </a:p>
          <a:p>
            <a:pPr>
              <a:defRPr/>
            </a:pPr>
            <a:endParaRPr lang="en-US" altLang="en-US" sz="800" dirty="0"/>
          </a:p>
          <a:p>
            <a:pPr>
              <a:defRPr/>
            </a:pPr>
            <a:r>
              <a:rPr lang="en-US" altLang="en-US" dirty="0"/>
              <a:t>Consists of </a:t>
            </a:r>
          </a:p>
          <a:p>
            <a:pPr lvl="1">
              <a:defRPr/>
            </a:pPr>
            <a:r>
              <a:rPr lang="en-US" altLang="en-US" sz="2400" b="1" dirty="0"/>
              <a:t>border-</a:t>
            </a:r>
            <a:r>
              <a:rPr lang="en-US" altLang="en-US" sz="2400" b="1" dirty="0">
                <a:solidFill>
                  <a:schemeClr val="bg2"/>
                </a:solidFill>
              </a:rPr>
              <a:t>width: </a:t>
            </a:r>
            <a:r>
              <a:rPr lang="en-US" altLang="en-US" sz="1800" b="1" dirty="0"/>
              <a:t>3px</a:t>
            </a:r>
            <a:r>
              <a:rPr lang="en-US" altLang="en-US" sz="1800" dirty="0"/>
              <a:t> or thin, medium, thick</a:t>
            </a:r>
            <a:endParaRPr lang="en-US" altLang="en-US" sz="2400" dirty="0"/>
          </a:p>
          <a:p>
            <a:pPr lvl="1">
              <a:defRPr/>
            </a:pPr>
            <a:r>
              <a:rPr lang="en-US" altLang="en-US" sz="2400" b="1" dirty="0"/>
              <a:t>border-</a:t>
            </a:r>
            <a:r>
              <a:rPr lang="en-US" altLang="en-US" sz="2400" b="1" dirty="0">
                <a:solidFill>
                  <a:schemeClr val="bg2"/>
                </a:solidFill>
              </a:rPr>
              <a:t>style: </a:t>
            </a:r>
            <a:r>
              <a:rPr lang="en-US" altLang="en-US" sz="1800" dirty="0"/>
              <a:t>none or double, groove, inset, ridge, </a:t>
            </a:r>
            <a:r>
              <a:rPr lang="en-US" altLang="en-US" sz="1800" b="1" dirty="0"/>
              <a:t>solid</a:t>
            </a:r>
            <a:r>
              <a:rPr lang="en-US" altLang="en-US" sz="1800" dirty="0"/>
              <a:t>, dashed, dotted, hidden</a:t>
            </a:r>
            <a:endParaRPr lang="en-US" altLang="en-US" dirty="0"/>
          </a:p>
          <a:p>
            <a:pPr lvl="1">
              <a:defRPr/>
            </a:pPr>
            <a:r>
              <a:rPr lang="en-US" altLang="en-US" sz="2400" b="1" dirty="0"/>
              <a:t>border-</a:t>
            </a:r>
            <a:r>
              <a:rPr lang="en-US" altLang="en-US" sz="2400" b="1" dirty="0">
                <a:solidFill>
                  <a:schemeClr val="bg2"/>
                </a:solidFill>
              </a:rPr>
              <a:t>color</a:t>
            </a:r>
            <a:r>
              <a:rPr lang="en-US" altLang="en-US" sz="1600" dirty="0"/>
              <a:t>:#</a:t>
            </a:r>
            <a:r>
              <a:rPr lang="en-US" altLang="en-US" sz="1600" b="1" dirty="0"/>
              <a:t>444444</a:t>
            </a:r>
            <a:r>
              <a:rPr lang="en-US" altLang="en-US" sz="1600" dirty="0"/>
              <a:t>, RGB or color name</a:t>
            </a:r>
            <a:endParaRPr lang="en-US" altLang="en-US" sz="2400" dirty="0"/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US" altLang="en-US" dirty="0"/>
              <a:t>Ex:</a:t>
            </a:r>
          </a:p>
          <a:p>
            <a:pPr lvl="1">
              <a:buFont typeface="Wingdings" panose="05000000000000000000" pitchFamily="2" charset="2"/>
              <a:buNone/>
              <a:defRPr/>
            </a:pPr>
            <a:r>
              <a:rPr lang="en-US" altLang="en-US" sz="2400" b="1" dirty="0"/>
              <a:t>.</a:t>
            </a:r>
            <a:r>
              <a:rPr lang="en-US" altLang="en-US" sz="2400" b="1" dirty="0" err="1"/>
              <a:t>dashedborder</a:t>
            </a:r>
            <a:r>
              <a:rPr lang="en-US" altLang="en-US" sz="2400" b="1" dirty="0"/>
              <a:t>	{ border-</a:t>
            </a:r>
            <a:r>
              <a:rPr lang="en-US" altLang="en-US" sz="2400" b="1" dirty="0">
                <a:solidFill>
                  <a:schemeClr val="bg2"/>
                </a:solidFill>
              </a:rPr>
              <a:t>width</a:t>
            </a:r>
            <a:r>
              <a:rPr lang="en-US" altLang="en-US" sz="2400" b="1" dirty="0"/>
              <a:t>:3px;</a:t>
            </a:r>
          </a:p>
          <a:p>
            <a:pPr lvl="1">
              <a:buFont typeface="Wingdings" panose="05000000000000000000" pitchFamily="2" charset="2"/>
              <a:buNone/>
              <a:defRPr/>
            </a:pPr>
            <a:r>
              <a:rPr lang="en-US" altLang="en-US" sz="2400" b="1" dirty="0"/>
              <a:t>				 </a:t>
            </a:r>
            <a:r>
              <a:rPr lang="en-US" altLang="en-US" sz="2400" b="1" dirty="0" err="1"/>
              <a:t>border-</a:t>
            </a:r>
            <a:r>
              <a:rPr lang="en-US" altLang="en-US" sz="2400" b="1" dirty="0" err="1">
                <a:solidFill>
                  <a:schemeClr val="bg2"/>
                </a:solidFill>
              </a:rPr>
              <a:t>style</a:t>
            </a:r>
            <a:r>
              <a:rPr lang="en-US" altLang="en-US" sz="2400" b="1" dirty="0" err="1"/>
              <a:t>:dashed</a:t>
            </a:r>
            <a:r>
              <a:rPr lang="en-US" altLang="en-US" sz="2400" b="1" dirty="0"/>
              <a:t>;</a:t>
            </a:r>
          </a:p>
          <a:p>
            <a:pPr lvl="1">
              <a:buFont typeface="Wingdings" panose="05000000000000000000" pitchFamily="2" charset="2"/>
              <a:buNone/>
              <a:defRPr/>
            </a:pPr>
            <a:r>
              <a:rPr lang="en-US" altLang="en-US" sz="2400" b="1" dirty="0"/>
              <a:t>				 border-</a:t>
            </a:r>
            <a:r>
              <a:rPr lang="en-US" altLang="en-US" sz="2400" b="1" dirty="0">
                <a:solidFill>
                  <a:schemeClr val="bg2"/>
                </a:solidFill>
              </a:rPr>
              <a:t>color</a:t>
            </a:r>
            <a:r>
              <a:rPr lang="en-US" altLang="en-US" sz="2400" b="1" dirty="0"/>
              <a:t>:#000066;}</a:t>
            </a:r>
          </a:p>
          <a:p>
            <a:pPr lvl="1">
              <a:buFont typeface="Wingdings" panose="05000000000000000000" pitchFamily="2" charset="2"/>
              <a:buNone/>
              <a:defRPr/>
            </a:pPr>
            <a:r>
              <a:rPr lang="en-US" altLang="en-US" sz="2400" dirty="0"/>
              <a:t>A </a:t>
            </a:r>
            <a:r>
              <a:rPr lang="en-US" altLang="en-US" sz="2400" b="1" dirty="0">
                <a:solidFill>
                  <a:srgbClr val="FF0000"/>
                </a:solidFill>
              </a:rPr>
              <a:t>shorthand</a:t>
            </a:r>
            <a:r>
              <a:rPr lang="en-US" altLang="en-US" sz="2400" dirty="0"/>
              <a:t> notation:</a:t>
            </a:r>
          </a:p>
          <a:p>
            <a:pPr lvl="1">
              <a:buFont typeface="Wingdings" panose="05000000000000000000" pitchFamily="2" charset="2"/>
              <a:buNone/>
              <a:defRPr/>
            </a:pPr>
            <a:r>
              <a:rPr lang="en-US" altLang="en-US" sz="2400" b="1" dirty="0"/>
              <a:t>.</a:t>
            </a:r>
            <a:r>
              <a:rPr lang="en-US" altLang="en-US" sz="2400" b="1" dirty="0" err="1"/>
              <a:t>dashedborder</a:t>
            </a:r>
            <a:r>
              <a:rPr lang="en-US" altLang="en-US" sz="2400" b="1" dirty="0"/>
              <a:t>	{ border:3px dashed #000066;}</a:t>
            </a:r>
          </a:p>
          <a:p>
            <a:pPr lvl="1">
              <a:buFont typeface="Wingdings" panose="05000000000000000000" pitchFamily="2" charset="2"/>
              <a:buNone/>
              <a:defRPr/>
            </a:pPr>
            <a:endParaRPr lang="en-US" altLang="en-US" sz="2400" b="1" dirty="0"/>
          </a:p>
          <a:p>
            <a:pPr lvl="1">
              <a:defRPr/>
            </a:pPr>
            <a:endParaRPr lang="en-US" altLang="en-US" sz="800" dirty="0"/>
          </a:p>
          <a:p>
            <a:pPr>
              <a:buFont typeface="Wingdings" panose="05000000000000000000" pitchFamily="2" charset="2"/>
              <a:buNone/>
              <a:defRPr/>
            </a:pPr>
            <a:endParaRPr lang="en-US" altLang="en-US" dirty="0"/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Browser Display Can Vary   </a:t>
            </a:r>
            <a:r>
              <a:rPr lang="en-US" altLang="en-US" sz="2000" dirty="0"/>
              <a:t>p.139</a:t>
            </a:r>
          </a:p>
        </p:txBody>
      </p:sp>
      <p:pic>
        <p:nvPicPr>
          <p:cNvPr id="2048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47800"/>
            <a:ext cx="67691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Rectangle 3"/>
          <p:cNvSpPr>
            <a:spLocks noChangeArrowheads="1"/>
          </p:cNvSpPr>
          <p:nvPr/>
        </p:nvSpPr>
        <p:spPr bwMode="auto">
          <a:xfrm>
            <a:off x="1600200" y="5995988"/>
            <a:ext cx="53340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rgbClr val="008000"/>
                </a:solidFill>
                <a:latin typeface="Courier New" panose="02070309020205020404" pitchFamily="49" charset="0"/>
              </a:rPr>
              <a:t>.dashedborder{border-</a:t>
            </a:r>
            <a:r>
              <a:rPr lang="en-US" altLang="en-US" sz="1400">
                <a:solidFill>
                  <a:schemeClr val="bg2"/>
                </a:solidFill>
                <a:latin typeface="Courier New" panose="02070309020205020404" pitchFamily="49" charset="0"/>
              </a:rPr>
              <a:t>width</a:t>
            </a:r>
            <a:r>
              <a:rPr lang="en-US" altLang="en-US" sz="1400">
                <a:solidFill>
                  <a:srgbClr val="008000"/>
                </a:solidFill>
                <a:latin typeface="Courier New" panose="02070309020205020404" pitchFamily="49" charset="0"/>
              </a:rPr>
              <a:t>: 3px;</a:t>
            </a:r>
          </a:p>
          <a:p>
            <a:pPr lvl="1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rgbClr val="008000"/>
                </a:solidFill>
                <a:latin typeface="Courier New" panose="02070309020205020404" pitchFamily="49" charset="0"/>
              </a:rPr>
              <a:t>		 border-</a:t>
            </a:r>
            <a:r>
              <a:rPr lang="en-US" altLang="en-US" sz="1400">
                <a:solidFill>
                  <a:schemeClr val="bg2"/>
                </a:solidFill>
                <a:latin typeface="Courier New" panose="02070309020205020404" pitchFamily="49" charset="0"/>
              </a:rPr>
              <a:t>style</a:t>
            </a:r>
            <a:r>
              <a:rPr lang="en-US" altLang="en-US" sz="1400">
                <a:solidFill>
                  <a:srgbClr val="008000"/>
                </a:solidFill>
                <a:latin typeface="Courier New" panose="02070309020205020404" pitchFamily="49" charset="0"/>
              </a:rPr>
              <a:t>: </a:t>
            </a:r>
            <a:r>
              <a:rPr lang="en-US" altLang="en-US" sz="1400">
                <a:solidFill>
                  <a:srgbClr val="FF3399"/>
                </a:solidFill>
                <a:latin typeface="Courier New" panose="02070309020205020404" pitchFamily="49" charset="0"/>
              </a:rPr>
              <a:t>dashed</a:t>
            </a:r>
            <a:r>
              <a:rPr lang="en-US" altLang="en-US" sz="1400">
                <a:solidFill>
                  <a:srgbClr val="008000"/>
                </a:solidFill>
                <a:latin typeface="Courier New" panose="02070309020205020404" pitchFamily="49" charset="0"/>
              </a:rPr>
              <a:t>;</a:t>
            </a:r>
          </a:p>
          <a:p>
            <a:pPr lvl="1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rgbClr val="008000"/>
                </a:solidFill>
                <a:latin typeface="Courier New" panose="02070309020205020404" pitchFamily="49" charset="0"/>
              </a:rPr>
              <a:t>		 border-</a:t>
            </a:r>
            <a:r>
              <a:rPr lang="en-US" altLang="en-US" sz="1400">
                <a:solidFill>
                  <a:schemeClr val="bg2"/>
                </a:solidFill>
                <a:latin typeface="Courier New" panose="02070309020205020404" pitchFamily="49" charset="0"/>
              </a:rPr>
              <a:t>color</a:t>
            </a:r>
            <a:r>
              <a:rPr lang="en-US" altLang="en-US" sz="1400">
                <a:solidFill>
                  <a:srgbClr val="008000"/>
                </a:solidFill>
                <a:latin typeface="Courier New" panose="02070309020205020404" pitchFamily="49" charset="0"/>
              </a:rPr>
              <a:t>: #000033;}</a:t>
            </a:r>
          </a:p>
          <a:p>
            <a:pPr lvl="1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800">
              <a:solidFill>
                <a:srgbClr val="008000"/>
              </a:solidFill>
              <a:latin typeface="Courier New" panose="02070309020205020404" pitchFamily="49" charset="0"/>
            </a:endParaRPr>
          </a:p>
        </p:txBody>
      </p:sp>
      <p:sp>
        <p:nvSpPr>
          <p:cNvPr id="20485" name="Rectangle 4"/>
          <p:cNvSpPr>
            <a:spLocks noChangeArrowheads="1"/>
          </p:cNvSpPr>
          <p:nvPr/>
        </p:nvSpPr>
        <p:spPr bwMode="auto">
          <a:xfrm>
            <a:off x="485775" y="482769"/>
            <a:ext cx="8153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dirty="0">
                <a:solidFill>
                  <a:srgbClr val="008000"/>
                </a:solidFill>
                <a:latin typeface="+mn-lt"/>
              </a:rPr>
              <a:t>border-</a:t>
            </a:r>
            <a:r>
              <a:rPr lang="en-US" altLang="en-US" sz="2400" dirty="0">
                <a:solidFill>
                  <a:schemeClr val="bg2"/>
                </a:solidFill>
                <a:latin typeface="+mn-lt"/>
              </a:rPr>
              <a:t>style:</a:t>
            </a:r>
          </a:p>
          <a:p>
            <a:pPr lvl="1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0" dirty="0">
                <a:latin typeface="+mn-lt"/>
              </a:rPr>
              <a:t>By default, the </a:t>
            </a:r>
            <a:r>
              <a:rPr lang="en-US" altLang="en-US" sz="1800" dirty="0">
                <a:latin typeface="+mn-lt"/>
              </a:rPr>
              <a:t>border</a:t>
            </a:r>
            <a:r>
              <a:rPr lang="en-US" altLang="en-US" sz="1800" b="0" dirty="0">
                <a:latin typeface="+mn-lt"/>
              </a:rPr>
              <a:t> has a </a:t>
            </a:r>
            <a:r>
              <a:rPr lang="en-US" altLang="en-US" sz="1800" dirty="0">
                <a:latin typeface="+mn-lt"/>
              </a:rPr>
              <a:t>width = 0 </a:t>
            </a:r>
            <a:r>
              <a:rPr lang="en-US" altLang="en-US" sz="1800" b="0" dirty="0">
                <a:latin typeface="+mn-lt"/>
              </a:rPr>
              <a:t>and doesn’t display a border but it displays a rectangle box.</a:t>
            </a:r>
            <a:endParaRPr lang="en-US" altLang="en-US" sz="1050" b="0" dirty="0">
              <a:latin typeface="+mn-l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7637FD7-EF5E-AAD6-C767-91AE10AFD93E}"/>
              </a:ext>
            </a:extLst>
          </p:cNvPr>
          <p:cNvGrpSpPr/>
          <p:nvPr/>
        </p:nvGrpSpPr>
        <p:grpSpPr>
          <a:xfrm>
            <a:off x="2004015" y="2914845"/>
            <a:ext cx="932760" cy="461880"/>
            <a:chOff x="2004015" y="2914845"/>
            <a:chExt cx="932760" cy="461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54B25BD2-03C9-F365-C7D0-C8EDD5535582}"/>
                    </a:ext>
                  </a:extLst>
                </p14:cNvPr>
                <p14:cNvContentPartPr/>
                <p14:nvPr/>
              </p14:nvContentPartPr>
              <p14:xfrm>
                <a:off x="2172855" y="2914845"/>
                <a:ext cx="206280" cy="270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54B25BD2-03C9-F365-C7D0-C8EDD5535582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164215" y="2905845"/>
                  <a:ext cx="22392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314BCC50-0F63-7B08-6F95-9B27032A1052}"/>
                    </a:ext>
                  </a:extLst>
                </p14:cNvPr>
                <p14:cNvContentPartPr/>
                <p14:nvPr/>
              </p14:nvContentPartPr>
              <p14:xfrm>
                <a:off x="2004015" y="2925285"/>
                <a:ext cx="932760" cy="4514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314BCC50-0F63-7B08-6F95-9B27032A1052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995015" y="2916645"/>
                  <a:ext cx="950400" cy="469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7368C02-9D3D-CC9B-8209-72752382ACBC}"/>
                  </a:ext>
                </a:extLst>
              </p14:cNvPr>
              <p14:cNvContentPartPr/>
              <p14:nvPr/>
            </p14:nvContentPartPr>
            <p14:xfrm>
              <a:off x="5049255" y="2927085"/>
              <a:ext cx="959040" cy="495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7368C02-9D3D-CC9B-8209-72752382ACB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40615" y="2918085"/>
                <a:ext cx="976680" cy="513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7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OPTIONS" val="Medium 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deitel">
  <a:themeElements>
    <a:clrScheme name="">
      <a:dk1>
        <a:srgbClr val="000000"/>
      </a:dk1>
      <a:lt1>
        <a:srgbClr val="FFFFFF"/>
      </a:lt1>
      <a:dk2>
        <a:srgbClr val="000000"/>
      </a:dk2>
      <a:lt2>
        <a:srgbClr val="FF0000"/>
      </a:lt2>
      <a:accent1>
        <a:srgbClr val="0099FF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CAFF"/>
      </a:accent5>
      <a:accent6>
        <a:srgbClr val="2D2DB9"/>
      </a:accent6>
      <a:hlink>
        <a:srgbClr val="0000FF"/>
      </a:hlink>
      <a:folHlink>
        <a:srgbClr val="B2B2B2"/>
      </a:folHlink>
    </a:clrScheme>
    <a:fontScheme name="deitel">
      <a:majorFont>
        <a:latin typeface="AvantGarde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rgbClr val="008000"/>
            </a:solidFill>
            <a:effectLst/>
            <a:latin typeface="Courier New" pitchFamily="49" charset="0"/>
            <a:cs typeface="Courier New" pitchFamily="4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rgbClr val="008000"/>
            </a:solidFill>
            <a:effectLst/>
            <a:latin typeface="Courier New" pitchFamily="49" charset="0"/>
            <a:cs typeface="Courier New" pitchFamily="49" charset="0"/>
          </a:defRPr>
        </a:defPPr>
      </a:lstStyle>
    </a:lnDef>
  </a:objectDefaults>
  <a:extraClrSchemeLst>
    <a:extraClrScheme>
      <a:clrScheme name="deitel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itel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itel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itel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itel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itel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itel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008000"/>
    </a:lt2>
    <a:accent1>
      <a:srgbClr val="FFE699"/>
    </a:accent1>
    <a:accent2>
      <a:srgbClr val="FF0000"/>
    </a:accent2>
    <a:accent3>
      <a:srgbClr val="FFFFFF"/>
    </a:accent3>
    <a:accent4>
      <a:srgbClr val="000000"/>
    </a:accent4>
    <a:accent5>
      <a:srgbClr val="FFF0CA"/>
    </a:accent5>
    <a:accent6>
      <a:srgbClr val="E70000"/>
    </a:accent6>
    <a:hlink>
      <a:srgbClr val="CCCCFF"/>
    </a:hlink>
    <a:folHlink>
      <a:srgbClr val="99CCFF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CDBD5BE600E3749BD84567745A02DD0" ma:contentTypeVersion="8" ma:contentTypeDescription="Create a new document." ma:contentTypeScope="" ma:versionID="7503d7d0fe5d3d5c066b1293a11284a1">
  <xsd:schema xmlns:xsd="http://www.w3.org/2001/XMLSchema" xmlns:xs="http://www.w3.org/2001/XMLSchema" xmlns:p="http://schemas.microsoft.com/office/2006/metadata/properties" xmlns:ns2="2eb3e12a-73bc-4178-81fb-7f3b6a9b0f4d" xmlns:ns3="d08ad0ba-28ac-4e4c-adb8-2d70be461547" targetNamespace="http://schemas.microsoft.com/office/2006/metadata/properties" ma:root="true" ma:fieldsID="e3d3fa08a8367cdb011b4bed7be587c2" ns2:_="" ns3:_="">
    <xsd:import namespace="2eb3e12a-73bc-4178-81fb-7f3b6a9b0f4d"/>
    <xsd:import namespace="d08ad0ba-28ac-4e4c-adb8-2d70be46154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b3e12a-73bc-4178-81fb-7f3b6a9b0f4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8ad0ba-28ac-4e4c-adb8-2d70be46154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C682752-16CF-4643-AFF0-C18CA593C0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eb3e12a-73bc-4178-81fb-7f3b6a9b0f4d"/>
    <ds:schemaRef ds:uri="d08ad0ba-28ac-4e4c-adb8-2d70be46154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5A43AE8-6726-4EC3-97F6-DD9A48A32D8F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2eb3e12a-73bc-4178-81fb-7f3b6a9b0f4d"/>
    <ds:schemaRef ds:uri="http://purl.org/dc/elements/1.1/"/>
    <ds:schemaRef ds:uri="http://schemas.microsoft.com/office/2006/metadata/properties"/>
    <ds:schemaRef ds:uri="d08ad0ba-28ac-4e4c-adb8-2d70be461547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4BDC918-C7BB-4377-B646-4C7759810EA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Settings\brian\My Documents\deitel.pot</Template>
  <TotalTime>19154</TotalTime>
  <Words>4900</Words>
  <Application>Microsoft Office PowerPoint</Application>
  <PresentationFormat>On-screen Show (4:3)</PresentationFormat>
  <Paragraphs>802</Paragraphs>
  <Slides>72</Slides>
  <Notes>56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87" baseType="lpstr">
      <vt:lpstr>Arial</vt:lpstr>
      <vt:lpstr>Arial Unicode MS</vt:lpstr>
      <vt:lpstr>AvantGarde</vt:lpstr>
      <vt:lpstr>Courier New</vt:lpstr>
      <vt:lpstr>Frutiger-Italic</vt:lpstr>
      <vt:lpstr>Garamond</vt:lpstr>
      <vt:lpstr>Impact</vt:lpstr>
      <vt:lpstr>Symbol</vt:lpstr>
      <vt:lpstr>Times New Roman</vt:lpstr>
      <vt:lpstr>Verdana</vt:lpstr>
      <vt:lpstr>Wingdings</vt:lpstr>
      <vt:lpstr>Wingdings 2</vt:lpstr>
      <vt:lpstr>Wingdings 3</vt:lpstr>
      <vt:lpstr>deitel</vt:lpstr>
      <vt:lpstr>Document</vt:lpstr>
      <vt:lpstr>PowerPoint Presentation</vt:lpstr>
      <vt:lpstr>PowerPoint Presentation</vt:lpstr>
      <vt:lpstr>Learning Outcomes</vt:lpstr>
      <vt:lpstr>PowerPoint Presentation</vt:lpstr>
      <vt:lpstr>HTML &lt;hr&gt; tag          p.138</vt:lpstr>
      <vt:lpstr>Effects of Horizontal Rule Attributes</vt:lpstr>
      <vt:lpstr>HOP 4.1 – a horizontal line</vt:lpstr>
      <vt:lpstr>The CSS border Property   p.139-142, p.653</vt:lpstr>
      <vt:lpstr>Browser Display Can Vary   p.139</vt:lpstr>
      <vt:lpstr>CSS Borders: Block / Inline Elements</vt:lpstr>
      <vt:lpstr>Configuring Specific Sides of a Border p.141</vt:lpstr>
      <vt:lpstr>The CSS padding Property  p.141-142, 653</vt:lpstr>
      <vt:lpstr>Configuring Padding on Specific Sides of an Element</vt:lpstr>
      <vt:lpstr>CSS padding Property Shorthand: 2 values</vt:lpstr>
      <vt:lpstr>CSS padding Property Shorthand: 4 values</vt:lpstr>
      <vt:lpstr>PowerPoint Presentation</vt:lpstr>
      <vt:lpstr>HOP 4.2 – border and padding</vt:lpstr>
      <vt:lpstr>Checkpoint 4.1</vt:lpstr>
      <vt:lpstr>Types of Graphics  p.144</vt:lpstr>
      <vt:lpstr>GIF</vt:lpstr>
      <vt:lpstr>GIF</vt:lpstr>
      <vt:lpstr>GIF</vt:lpstr>
      <vt:lpstr>JPEG</vt:lpstr>
      <vt:lpstr>JPEG</vt:lpstr>
      <vt:lpstr>GIFs vs JPEGs</vt:lpstr>
      <vt:lpstr>PNG</vt:lpstr>
      <vt:lpstr>WebP</vt:lpstr>
      <vt:lpstr>Attributes of HTML &lt;img&gt; tag    p.147, 648</vt:lpstr>
      <vt:lpstr>1. src - Identifying Location of an Image</vt:lpstr>
      <vt:lpstr>Organizing Your Web</vt:lpstr>
      <vt:lpstr>Effects of &lt;img&gt; and src</vt:lpstr>
      <vt:lpstr>2. Why Use Alternate Text?</vt:lpstr>
      <vt:lpstr>2. Effects of Setting Alternate Text</vt:lpstr>
      <vt:lpstr>2. Accessibility &amp; Images</vt:lpstr>
      <vt:lpstr>PowerPoint Presentation</vt:lpstr>
      <vt:lpstr>HTML&lt;img&gt;  3. alignment</vt:lpstr>
      <vt:lpstr>3. Effect of Image Alignment</vt:lpstr>
      <vt:lpstr>3. Effect of Image Alignment (continued)</vt:lpstr>
      <vt:lpstr>attributes: 4. vspace and 5.hspace</vt:lpstr>
      <vt:lpstr>Effect of Vertical and Horizontal Spacing</vt:lpstr>
      <vt:lpstr>6. Scaling Images</vt:lpstr>
      <vt:lpstr>6. and 7. Using Image Sizing Attributes</vt:lpstr>
      <vt:lpstr>6. and 7. Effects of Image Sizing</vt:lpstr>
      <vt:lpstr>8. Effects of border</vt:lpstr>
      <vt:lpstr>9. Using the &lt;br&gt; tag's clear Attribute </vt:lpstr>
      <vt:lpstr>Effect of Clear Attribute</vt:lpstr>
      <vt:lpstr>Image Links</vt:lpstr>
      <vt:lpstr>Image links</vt:lpstr>
      <vt:lpstr>Add image links</vt:lpstr>
      <vt:lpstr>PowerPoint Presentation</vt:lpstr>
      <vt:lpstr>HOP 4.3 – image and text based navigation</vt:lpstr>
      <vt:lpstr>PowerPoint Presentation</vt:lpstr>
      <vt:lpstr>HOP 4.4 – image based navigation</vt:lpstr>
      <vt:lpstr>Design Tips  + FAQ p.151</vt:lpstr>
      <vt:lpstr>Choosing Names for Image Files p.151</vt:lpstr>
      <vt:lpstr>Optimize An Image for the Web</vt:lpstr>
      <vt:lpstr>Organizing Your Site</vt:lpstr>
      <vt:lpstr>PowerPoint Presentation</vt:lpstr>
      <vt:lpstr>HTML Visual Elements using &lt;div&gt; as a container - HOP 4.5</vt:lpstr>
      <vt:lpstr>PowerPoint Presentation</vt:lpstr>
      <vt:lpstr>HTML5 Figure and Figcaption Elements</vt:lpstr>
      <vt:lpstr>HTML Visual Elements using &lt;figure&gt; as a container with &lt;figcaption&gt; - HOP 4.6</vt:lpstr>
      <vt:lpstr>HTML5 Meter Element</vt:lpstr>
      <vt:lpstr>HTML5 Progress Element</vt:lpstr>
      <vt:lpstr>&lt;body&gt; attributes – Image as a background</vt:lpstr>
      <vt:lpstr>CSS background-image Property</vt:lpstr>
      <vt:lpstr>CSS background-repeat Property</vt:lpstr>
      <vt:lpstr>Using CSS background-repeat and background-image</vt:lpstr>
      <vt:lpstr>background-repeat; no-repeat</vt:lpstr>
      <vt:lpstr>Checkpoint 4.2</vt:lpstr>
      <vt:lpstr>PowerPoint Presentation</vt:lpstr>
      <vt:lpstr>HOP 4.7 – background images</vt:lpstr>
    </vt:vector>
  </TitlesOfParts>
  <Company>Deitel &amp; Associates,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12 - XSL: Extensible Stylesheet Language Transformations</dc:title>
  <dc:creator>brian</dc:creator>
  <cp:lastModifiedBy>Jozef Goetz</cp:lastModifiedBy>
  <cp:revision>654</cp:revision>
  <dcterms:created xsi:type="dcterms:W3CDTF">2001-10-22T21:36:27Z</dcterms:created>
  <dcterms:modified xsi:type="dcterms:W3CDTF">2025-09-09T20:41:39Z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82810F78-98DF-4B35-883C-533B7345972E</vt:lpwstr>
  </property>
  <property fmtid="{D5CDD505-2E9C-101B-9397-08002B2CF9AE}" pid="3" name="ArticulatePath">
    <vt:lpwstr>04_VisualElements and Graphics part I</vt:lpwstr>
  </property>
</Properties>
</file>