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tags/tag4.xml" ContentType="application/vnd.openxmlformats-officedocument.presentationml.tags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tags/tag6.xml" ContentType="application/vnd.openxmlformats-officedocument.presentationml.tags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tags/tag9.xml" ContentType="application/vnd.openxmlformats-officedocument.presentationml.tags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ppt/tags/tag16.xml" ContentType="application/vnd.openxmlformats-officedocument.presentationml.tags+xml"/>
  <Override PartName="/ppt/notesSlides/notesSlide9.xml" ContentType="application/vnd.openxmlformats-officedocument.presentationml.notesSlide+xml"/>
  <Override PartName="/ppt/tags/tag17.xml" ContentType="application/vnd.openxmlformats-officedocument.presentationml.tags+xml"/>
  <Override PartName="/ppt/notesSlides/notesSlide10.xml" ContentType="application/vnd.openxmlformats-officedocument.presentationml.notesSlide+xml"/>
  <Override PartName="/ppt/tags/tag18.xml" ContentType="application/vnd.openxmlformats-officedocument.presentationml.tags+xml"/>
  <Override PartName="/ppt/notesSlides/notesSlide11.xml" ContentType="application/vnd.openxmlformats-officedocument.presentationml.notesSlide+xml"/>
  <Override PartName="/ppt/tags/tag19.xml" ContentType="application/vnd.openxmlformats-officedocument.presentationml.tags+xml"/>
  <Override PartName="/ppt/notesSlides/notesSlide12.xml" ContentType="application/vnd.openxmlformats-officedocument.presentationml.notesSlide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3.xml" ContentType="application/vnd.openxmlformats-officedocument.presentationml.notesSlide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tags/tag22.xml" ContentType="application/vnd.openxmlformats-officedocument.presentationml.tags+xml"/>
  <Override PartName="/ppt/notesSlides/notesSlide14.xml" ContentType="application/vnd.openxmlformats-officedocument.presentationml.notesSlide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5.xml" ContentType="application/vnd.openxmlformats-officedocument.presentationml.notesSlide+xml"/>
  <Override PartName="/ppt/tags/tag25.xml" ContentType="application/vnd.openxmlformats-officedocument.presentationml.tags+xml"/>
  <Override PartName="/ppt/notesSlides/notesSlide16.xml" ContentType="application/vnd.openxmlformats-officedocument.presentationml.notesSlide+xml"/>
  <Override PartName="/ppt/tags/tag26.xml" ContentType="application/vnd.openxmlformats-officedocument.presentationml.tags+xml"/>
  <Override PartName="/ppt/notesSlides/notesSlide17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8.xml" ContentType="application/vnd.openxmlformats-officedocument.presentationml.notesSlide+xml"/>
  <Override PartName="/ppt/tags/tag29.xml" ContentType="application/vnd.openxmlformats-officedocument.presentationml.tags+xml"/>
  <Override PartName="/ppt/notesSlides/notesSlide19.xml" ContentType="application/vnd.openxmlformats-officedocument.presentationml.notesSlide+xml"/>
  <Override PartName="/ppt/tags/tag30.xml" ContentType="application/vnd.openxmlformats-officedocument.presentationml.tags+xml"/>
  <Override PartName="/ppt/notesSlides/notesSlide20.xml" ContentType="application/vnd.openxmlformats-officedocument.presentationml.notesSlide+xml"/>
  <Override PartName="/ppt/tags/tag31.xml" ContentType="application/vnd.openxmlformats-officedocument.presentationml.tags+xml"/>
  <Override PartName="/ppt/notesSlides/notesSlide21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tags/tag35.xml" ContentType="application/vnd.openxmlformats-officedocument.presentationml.tags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tags/tag36.xml" ContentType="application/vnd.openxmlformats-officedocument.presentationml.tags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tags/tag37.xml" ContentType="application/vnd.openxmlformats-officedocument.presentationml.tags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22.xml" ContentType="application/vnd.openxmlformats-officedocument.presentationml.notesSlide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tags/tag42.xml" ContentType="application/vnd.openxmlformats-officedocument.presentationml.tags+xml"/>
  <Override PartName="/ppt/notesSlides/notesSlide23.xml" ContentType="application/vnd.openxmlformats-officedocument.presentationml.notesSlide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tags/tag43.xml" ContentType="application/vnd.openxmlformats-officedocument.presentationml.tags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tags/tag44.xml" ContentType="application/vnd.openxmlformats-officedocument.presentationml.tags+xml"/>
  <Override PartName="/ppt/ink/ink461.xml" ContentType="application/inkml+xml"/>
  <Override PartName="/ppt/ink/ink462.xml" ContentType="application/inkml+xml"/>
  <Override PartName="/ppt/ink/ink463.xml" ContentType="application/inkml+xml"/>
  <Override PartName="/ppt/tags/tag45.xml" ContentType="application/vnd.openxmlformats-officedocument.presentationml.tags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ink/ink480.xml" ContentType="application/inkml+xml"/>
  <Override PartName="/ppt/ink/ink481.xml" ContentType="application/inkml+xml"/>
  <Override PartName="/ppt/ink/ink482.xml" ContentType="application/inkml+xml"/>
  <Override PartName="/ppt/notesSlides/notesSlide26.xml" ContentType="application/vnd.openxmlformats-officedocument.presentationml.notesSlide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notesSlides/notesSlide27.xml" ContentType="application/vnd.openxmlformats-officedocument.presentationml.notesSlide+xml"/>
  <Override PartName="/ppt/ink/ink493.xml" ContentType="application/inkml+xml"/>
  <Override PartName="/ppt/ink/ink494.xml" ContentType="application/inkml+xml"/>
  <Override PartName="/ppt/ink/ink495.xml" ContentType="application/inkml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4"/>
  </p:sldMasterIdLst>
  <p:notesMasterIdLst>
    <p:notesMasterId r:id="rId61"/>
  </p:notesMasterIdLst>
  <p:handoutMasterIdLst>
    <p:handoutMasterId r:id="rId62"/>
  </p:handoutMasterIdLst>
  <p:sldIdLst>
    <p:sldId id="406" r:id="rId5"/>
    <p:sldId id="256" r:id="rId6"/>
    <p:sldId id="361" r:id="rId7"/>
    <p:sldId id="400" r:id="rId8"/>
    <p:sldId id="385" r:id="rId9"/>
    <p:sldId id="399" r:id="rId10"/>
    <p:sldId id="397" r:id="rId11"/>
    <p:sldId id="398" r:id="rId12"/>
    <p:sldId id="434" r:id="rId13"/>
    <p:sldId id="310" r:id="rId14"/>
    <p:sldId id="435" r:id="rId15"/>
    <p:sldId id="424" r:id="rId16"/>
    <p:sldId id="376" r:id="rId17"/>
    <p:sldId id="401" r:id="rId18"/>
    <p:sldId id="303" r:id="rId19"/>
    <p:sldId id="304" r:id="rId20"/>
    <p:sldId id="350" r:id="rId21"/>
    <p:sldId id="306" r:id="rId22"/>
    <p:sldId id="307" r:id="rId23"/>
    <p:sldId id="308" r:id="rId24"/>
    <p:sldId id="309" r:id="rId25"/>
    <p:sldId id="423" r:id="rId26"/>
    <p:sldId id="402" r:id="rId27"/>
    <p:sldId id="359" r:id="rId28"/>
    <p:sldId id="432" r:id="rId29"/>
    <p:sldId id="311" r:id="rId30"/>
    <p:sldId id="313" r:id="rId31"/>
    <p:sldId id="327" r:id="rId32"/>
    <p:sldId id="375" r:id="rId33"/>
    <p:sldId id="314" r:id="rId34"/>
    <p:sldId id="315" r:id="rId35"/>
    <p:sldId id="316" r:id="rId36"/>
    <p:sldId id="378" r:id="rId37"/>
    <p:sldId id="379" r:id="rId38"/>
    <p:sldId id="425" r:id="rId39"/>
    <p:sldId id="380" r:id="rId40"/>
    <p:sldId id="388" r:id="rId41"/>
    <p:sldId id="381" r:id="rId42"/>
    <p:sldId id="426" r:id="rId43"/>
    <p:sldId id="389" r:id="rId44"/>
    <p:sldId id="427" r:id="rId45"/>
    <p:sldId id="405" r:id="rId46"/>
    <p:sldId id="428" r:id="rId47"/>
    <p:sldId id="382" r:id="rId48"/>
    <p:sldId id="383" r:id="rId49"/>
    <p:sldId id="394" r:id="rId50"/>
    <p:sldId id="396" r:id="rId51"/>
    <p:sldId id="429" r:id="rId52"/>
    <p:sldId id="384" r:id="rId53"/>
    <p:sldId id="403" r:id="rId54"/>
    <p:sldId id="404" r:id="rId55"/>
    <p:sldId id="392" r:id="rId56"/>
    <p:sldId id="390" r:id="rId57"/>
    <p:sldId id="351" r:id="rId58"/>
    <p:sldId id="433" r:id="rId59"/>
    <p:sldId id="352" r:id="rId60"/>
  </p:sldIdLst>
  <p:sldSz cx="9144000" cy="6858000" type="screen4x3"/>
  <p:notesSz cx="7315200" cy="9601200"/>
  <p:custDataLst>
    <p:tags r:id="rId6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200" b="1" kern="1200">
        <a:solidFill>
          <a:srgbClr val="008000"/>
        </a:solidFill>
        <a:latin typeface="Courier New" panose="02070309020205020404" pitchFamily="49" charset="0"/>
        <a:ea typeface="+mn-ea"/>
        <a:cs typeface="Courier New" panose="02070309020205020404" pitchFamily="49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b="1" kern="1200">
        <a:solidFill>
          <a:srgbClr val="008000"/>
        </a:solidFill>
        <a:latin typeface="Courier New" panose="02070309020205020404" pitchFamily="49" charset="0"/>
        <a:ea typeface="+mn-ea"/>
        <a:cs typeface="Courier New" panose="02070309020205020404" pitchFamily="49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b="1" kern="1200">
        <a:solidFill>
          <a:srgbClr val="008000"/>
        </a:solidFill>
        <a:latin typeface="Courier New" panose="02070309020205020404" pitchFamily="49" charset="0"/>
        <a:ea typeface="+mn-ea"/>
        <a:cs typeface="Courier New" panose="02070309020205020404" pitchFamily="49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b="1" kern="1200">
        <a:solidFill>
          <a:srgbClr val="008000"/>
        </a:solidFill>
        <a:latin typeface="Courier New" panose="02070309020205020404" pitchFamily="49" charset="0"/>
        <a:ea typeface="+mn-ea"/>
        <a:cs typeface="Courier New" panose="02070309020205020404" pitchFamily="49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b="1" kern="1200">
        <a:solidFill>
          <a:srgbClr val="008000"/>
        </a:solidFill>
        <a:latin typeface="Courier New" panose="02070309020205020404" pitchFamily="49" charset="0"/>
        <a:ea typeface="+mn-ea"/>
        <a:cs typeface="Courier New" panose="02070309020205020404" pitchFamily="49" charset="0"/>
      </a:defRPr>
    </a:lvl5pPr>
    <a:lvl6pPr marL="2286000" algn="l" defTabSz="914400" rtl="0" eaLnBrk="1" latinLnBrk="0" hangingPunct="1">
      <a:defRPr sz="1200" b="1" kern="1200">
        <a:solidFill>
          <a:srgbClr val="008000"/>
        </a:solidFill>
        <a:latin typeface="Courier New" panose="02070309020205020404" pitchFamily="49" charset="0"/>
        <a:ea typeface="+mn-ea"/>
        <a:cs typeface="Courier New" panose="02070309020205020404" pitchFamily="49" charset="0"/>
      </a:defRPr>
    </a:lvl6pPr>
    <a:lvl7pPr marL="2743200" algn="l" defTabSz="914400" rtl="0" eaLnBrk="1" latinLnBrk="0" hangingPunct="1">
      <a:defRPr sz="1200" b="1" kern="1200">
        <a:solidFill>
          <a:srgbClr val="008000"/>
        </a:solidFill>
        <a:latin typeface="Courier New" panose="02070309020205020404" pitchFamily="49" charset="0"/>
        <a:ea typeface="+mn-ea"/>
        <a:cs typeface="Courier New" panose="02070309020205020404" pitchFamily="49" charset="0"/>
      </a:defRPr>
    </a:lvl7pPr>
    <a:lvl8pPr marL="3200400" algn="l" defTabSz="914400" rtl="0" eaLnBrk="1" latinLnBrk="0" hangingPunct="1">
      <a:defRPr sz="1200" b="1" kern="1200">
        <a:solidFill>
          <a:srgbClr val="008000"/>
        </a:solidFill>
        <a:latin typeface="Courier New" panose="02070309020205020404" pitchFamily="49" charset="0"/>
        <a:ea typeface="+mn-ea"/>
        <a:cs typeface="Courier New" panose="02070309020205020404" pitchFamily="49" charset="0"/>
      </a:defRPr>
    </a:lvl8pPr>
    <a:lvl9pPr marL="3657600" algn="l" defTabSz="914400" rtl="0" eaLnBrk="1" latinLnBrk="0" hangingPunct="1">
      <a:defRPr sz="1200" b="1" kern="1200">
        <a:solidFill>
          <a:srgbClr val="008000"/>
        </a:solidFill>
        <a:latin typeface="Courier New" panose="02070309020205020404" pitchFamily="49" charset="0"/>
        <a:ea typeface="+mn-ea"/>
        <a:cs typeface="Courier New" panose="02070309020205020404" pitchFamily="49" charset="0"/>
      </a:defRPr>
    </a:lvl9pPr>
  </p:defaultTextStyle>
  <p:modifyVerifier cryptProviderType="rsaAES" cryptAlgorithmClass="hash" cryptAlgorithmType="typeAny" cryptAlgorithmSid="14" spinCount="100000" saltData="J5xj1DfruwJHcuZh75gDdg==" hashData="MLRwKfd3QFVjAmD/4I+xk+wDwAgltwRZmhufjsOlMcqG6GEIRbUhepkrMuKvdsozuU65WG485Z0HSnvsfLcM1A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00CC00"/>
    <a:srgbClr val="00CC66"/>
    <a:srgbClr val="00CCFF"/>
    <a:srgbClr val="28F85E"/>
    <a:srgbClr val="FF3399"/>
    <a:srgbClr val="FF6600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56" autoAdjust="0"/>
    <p:restoredTop sz="95708" autoAdjust="0"/>
  </p:normalViewPr>
  <p:slideViewPr>
    <p:cSldViewPr>
      <p:cViewPr>
        <p:scale>
          <a:sx n="128" d="100"/>
          <a:sy n="128" d="100"/>
        </p:scale>
        <p:origin x="322" y="23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7749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72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gs" Target="tags/tag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6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emf"/><Relationship Id="rId1" Type="http://schemas.openxmlformats.org/officeDocument/2006/relationships/image" Target="../media/image13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spcBef>
                <a:spcPct val="50000"/>
              </a:spcBef>
              <a:defRPr sz="1300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spcBef>
                <a:spcPct val="50000"/>
              </a:spcBef>
              <a:defRPr sz="1300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spcBef>
                <a:spcPct val="50000"/>
              </a:spcBef>
              <a:defRPr sz="1300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spcBef>
                <a:spcPct val="50000"/>
              </a:spcBef>
              <a:defRPr sz="13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AF213417-6B31-497B-8427-0E4B5C4390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6244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10T20:37:35.028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1481 1783,'124'18,"131"51,-169-42,-67-20,0 0,0 2,-1 0,0 1,-1 1,0 0,-1 1,0 1,3 5,5 2,68 96,-89-110,0-1,-1 1,1 0,-2 0,1 0,0 0,-1 0,0 0,-1 0,1 0,-1 0,-1 0,1 1,-1-1,-1 5,1 18,0-24,0 0,0 1,0-1,-1 0,0 0,0 1,0-1,0-1,-1 1,0 0,0-1,0 1,0-1,-1 0,0 0,0 0,0-1,0 1,-1-1,1 0,-1 0,-1 0,-23 20,-140 67,94-58,-27-2,-40 7,124-33,-1-1,1-1,-1-1,1 0,-1-2,-7-1,-23 1,-106 10,-114-7,-226-2,360 23,24-3,103-19</inkml:trace>
  <inkml:trace contextRef="#ctx0" brushRef="#br0" timeOffset="3549.156">2209 2236,'160'-26,"36"7,8-6,-15 3,0 8,74 8,78 7,-311-5,0 0,-1-2,0-2,0 0,4-4,44-12,94-31,50-27,-155 55,2 2,63-15,-97 32,-1-1,0-1,0-2,-1-2,5-3,148-78,91 24,305-107,-173 47,-353 112,-1-3,0-1,28-20,72-10,-26 13,178-90,-51 24,-33 32,-25 8,-162 54,-1-2,0-1,-1-2,8-6,86-41,78-8,28-32,-75 22,-35 8,1-13,-21 2,-62 44,-42 39,1 1,-1 0,1 0,-1 0,0 0,0 0,1 0,-1 0,0 0,0 0,0 1,0-1,0 0,0 0,0 1,0-1,0 1,0-1,-1 1,1-1,0 1,0 0,0 0,-1 0,1-1,0 1,0 0,-1 0,1 0,0 1,0-1,0 0,-1 0,1 1,0-1,0 1,-1 0,-1-1,-232 3,-148 60,359-56,38-1,506-7,-239 1,-280 0,-1 0,1 0,0-1,0 1,0 0,0 0,0 0,0 0,0 1,0-1,0 0,0 0,0 0,0 1,0-1,0 1,0-1,0 1,0-1,-1 1,1-1,0 1,0-1,-1 1,1 0,0 0,-1-1,1 1,-1 0,1 0,-1 0,1 0,-1 0,0 0,1 0,-1-1,0 1,0 0,0 0,1 0,-1 0,0 0,0 0,0 0,-1 0,1 0,0 0,0 0,-1 0,1 0,0 0,-1 0,1 0,-1 0,1-1,-1 1,1 0,-1 0,0 0,0 0,-121 175,-2 19,48-121,70-68</inkml:trace>
  <inkml:trace contextRef="#ctx0" brushRef="#br0" timeOffset="6083.114">1 1761,'123'2,"-1"5,23 9,-57-9,1-3,50-5,-28-1,486 2,-588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6:26:24.707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 contextRef="#ctx0" brushRef="#br0">2254 5742 0,'-45'-44'359,"-43"-44"-343,0 0 0,-23-133-16,1 22 15,-45 22 1,45-132-16,43 176 15,23-43 1,22-67-16,0 177 16,22-1-1,0 1-15,0 44 16,-22-22 328,0-45-344,-44-43 15,-1 21 1,-43-87-16,0-45 16,43 132-16,23-43 15,0-89 1,22 154-16,-22-21 15,0-1 1,21 45-16,1 22 16,22 22-1,0 0 345,0-22-360,-44-45 15,0-65 1,-22 65-16,-1-87 16,23-45-1,0 110-15,22 23 16,-22-89-1,44 111-15,-22 22 16,0 22 0,22-22-16,0-1 15,0 1 1,0 0-16,0 0 16,0 22-16,22-22 15,-22 22 298,-44 0-313,22-23 15,-23-21 1,23 0-16,0 0 16,0 21-1,0 23-15,0 0 16,0 0-1,22 0 17,0 0-1,0 0 0,-22 22 63,22-22 15,-22 22-93,22 22 390,0 0-406,0 0 16,0 0-1,0 0 1,0 0 0,0 0-1,0 0 1,0 23-16,0-23 16,0 0-16,0 0 31,0 0-16,0 0 1,0 0 31,0-44 203,0 0-219,0-22-31,0 0 16,0-1-1,0 23 1,0 0 0,0 0 15,0 0-31,0 0 62,0 0 1,22 22 203,0 0-235,0 0-31,0 0 31,22 0-15,-22 0 15,0 0-31,0 0 31,-22 22-15,23-22-1,-1 0 1,-22 22 93,22-22-109,0 0 94,0 0-78,0 0 15,0 0 0,0 0-15,0 0 31,0 0-16,0 0 0,0 0 1,1 0-1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6:19:14.077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 contextRef="#ctx0" brushRef="#br0">68-2698 0,'23'0'94,"0"0"-32,-1 0 1,1 0-1,0 0-31,-1 0 1,1 0-1,0 0 31,0 0-30,-1 0-32,1 0 31,0 0 0,-1 0 16,1 0-16,0 0 1,-1 0-1,1 0 0,0 0 0,-1 0 1,1 0-1,0 0-16,-1 0 1,1 0 15,0 0-15,-1 0 0,1 0 15,0 0-16,-1 0 1,1 0 0,0 0 15,-1 0-31,1 0 31,0 0-31,-1 0 31,1 0-15,0 0 15,0 0-15,-1 0 15,1 0 0,0 0 1,-1 0-1,1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6:19:17.109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 contextRef="#ctx0" brushRef="#br0">0 0 0,'23'0'156,"0"0"-124,-1 0-1,1 0 0,0 0 16,-1 0 0,1 0-16,0 0-15,-1 0-1,1 0 1,0 0 15,0 0-31,-1 0 32,1 0-17,0 0 1,-1 0 15,1 0-15,0 0 15,-1 0-15,1 0 15,0 0-16,-1 0 17,1 0-1,0 0 0,-1 0 0,1 0 1,0 0 15,-1 0-16,1 0 0,0 0 0,-1 0 1,1 0-1,0 0 0,-1 0 0,1 0 1,0 0-1,-1 0 0,1 0 0,0 0 1,0 0-1,-1 0 0,1 0 0,0 0 1,-1 0 14,1 0-14,0 0-1,-1 0 0,1 0 0,0 0 1,-1 0-1,1 0-15,0 0 30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9:14:01.432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0,'39'0'94,"40"0"-94,-13 0 16,-40 0-16,0 0 15,27 0-15,-27 0 0,14 26 16,-14-26-16,-13 0 16,14 0-16,-1 0 15,13 0-15,-12 0 16,-1 0-16,0 0 16,14 0-16,26 0 15,-40 0-15,27 0 16,-1 14-16,-12-14 0,-1 0 15,1 0-15,12 13 16,1-13-16,-27 0 16,1 0-16,12 0 15,-13 0-15,1 0 16,-27 13 0,13-13-16,0 0 31,13 0-31,-12 0 0,-1 0 15,13 0-15,14 0 16,-14 0-16,-13 0 16,0 0-16,14 0 15,-14 0-15,0 0 16,13 0-16,-13 0 16,1 0-16,12 0 15,-13 13-15,13 0 16,14-13-16,-14 0 0,27 0 15,-27 0-15,-13 0 16,0 0-16,14 0 16,-14 0-1,0 0-15,0 0 16,0 13-16,1 1 16,-1-14-1,0 0-15,0 0 31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20T17:44:18.330"/>
    </inkml:context>
    <inkml:brush xml:id="br0">
      <inkml:brushProperty name="width" value="0.08167" units="cm"/>
      <inkml:brushProperty name="height" value="0.08167" units="cm"/>
      <inkml:brushProperty name="color" value="#ED1C24"/>
      <inkml:brushProperty name="fitToCurve" value="1"/>
    </inkml:brush>
  </inkml:definitions>
  <inkml:trace contextRef="#ctx0" brushRef="#br0">0 73 0,'11'0'281,"1"0"-249,-1 0-17,1 0 32,11 0-31,-12 0-1,1 0 1,-1 0 0,1 0-1,0 0 1,-1 0 0,12 0-16,-11-24 15,-1 24 16,1 0 1,-1 0-1,1 0-31,-1 0 31,13 0-15,-13 0-1,1 0 1,-1-11 0,1-1-1,-1 12 1,1-11-16,-1 11 0,12 0 16,-11-12-1,0 12-15,-1 0 16,1 0-16,-1 0 15,1 0-15,11 0 16,-12 0-16,1 0 16,-1 0-16,1 0 15,0 0-15,22 0 16,-11 0-16,-11 0 16,11 0-1,-12 0-15,1 0 16,0 0-16,-1 0 15,1 0 1,-1 0-16,1 0 0,11 0 16,-12 0-1,1 0-15,-1 0 16,1 0 0,0 0-1,-1 0 1,-11 12-1,23-12 1,-11 0 0,-1 0 62,1 0-16,-1 0-15,1 0 16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20T17:44:34.381"/>
    </inkml:context>
    <inkml:brush xml:id="br0">
      <inkml:brushProperty name="width" value="0.08167" units="cm"/>
      <inkml:brushProperty name="height" value="0.08167" units="cm"/>
      <inkml:brushProperty name="color" value="#ED1C24"/>
      <inkml:brushProperty name="fitToCurve" value="1"/>
    </inkml:brush>
  </inkml:definitions>
  <inkml:trace contextRef="#ctx0" brushRef="#br0">0 2 0,'34'0'218,"-11"0"-218,12 0 16,-23 0-16,34 0 16,-35 0-16,24 0 15,-12 0-15,12 0 16,-24 0 0,1 0-1,-1 0-15,1 0 0,22 0 16,-22 0-16,0 0 15,-1 0-15,1 0 16,-1 0-16,1 0 16,11 0-1,-12 11-15,1 1 16,-1-12 0,13 0-1,10 0-15,-34 11 16,12-11-16,-1 0 15,1 0 1,11 0-16,-12 0 16,1 0-16,0 0 15,-1 0 1,1 0-16,-1 0 0,-11 12 16,12-12-16,11 0 15,-12 0-15,1 0 16,11 0-16,12 0 15,-12 0-15,0 0 16,-12 0-16,1 0 16,-1 0-16,1 0 15,0 0 1,22 0-16,-22 0 0,-1 0 16,12 0-16,12 0 15,-12 0-15,0 0 16,-11 0-16,11 0 15,-12 0-15,24 0 16,-23 0-16,-1 0 16,1 0-16,22 0 15,-11 0-15,-11 0 0,-1 0 16,13 0 0,-13 0-16,1 0 15,-1 0-15,12 0 16,0 0-16,0 0 15,-11 0-15,11 0 16,0 0-16,-11 0 0,-1 0 16,1 0-16,11 0 15,0 0-15,0 0 16,12 0-16,-24 0 16,12 0-16,-11 0 15,-1 0-15,24 0 16,-23 0-16,-1 0 15,1 0 1,-1 0-16,24 0 0,-12 0 16,-11 0-1,22 0-15,-22 0 16,11 0-16,0 0 16,-12 0-16,13 0 15,10 0-15,-22 0 16,-1 0-16,12 0 0,12 12 15,0 11 1,-24-23-16,12 0 16,12 0-16,-24 0 15,36 0-15,-36 0 16,24 0-16,-12 0 16,-12 0-16,24 0 15,-23 0-15,34 0 0,-35 11 16,12-11-16,12 12 15,-12-12-15,12 0 16,11 0-16,12 0 16,-47 0-16,12 0 15,12 0-15,-23 0 16,-1 0-16,12 0 16,0 0-16,0 0 0,-11 0 15,11 0-15,12 0 16,-1 0-16,-11 0 15,-11 0-15,23 0 16,-12 0-16,-12 0 16,12 0-16,-11 0 15,-1 0-15,1 0 16,11 0-16,0 0 0,-11 0 16,11-12-16,-12 12 15,12 0-15,-11 0 16,-1 0-16,13 0 15,-13 0-15,1 0 16,22 0-16,-11 0 16,12 0-16,-23 0 15,-1-11-15,24 11 16,-24 0-16,1 0 16,-1 0-16,1 0 15,-1 0 1,13 0-16,-13 0 31,1 0-31,-1 0 16,1-23-1,-1 23-15,1 0 16,11 0 0,-12 0-16,1 0 31,0 0-16,11 0 1,-12 0 0,12 0-16,-11 0 15,-1 0 1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20T17:44:38.057"/>
    </inkml:context>
    <inkml:brush xml:id="br0">
      <inkml:brushProperty name="width" value="0.08167" units="cm"/>
      <inkml:brushProperty name="height" value="0.08167" units="cm"/>
      <inkml:brushProperty name="color" value="#ED1C24"/>
      <inkml:brushProperty name="fitToCurve" value="1"/>
    </inkml:brush>
  </inkml:definitions>
  <inkml:trace contextRef="#ctx0" brushRef="#br0">0 61 0,'11'-12'235,"-11"0"-220,12 12-15,-1 0 16,1 0-1,-1 0 1,12 0 15,-11 0-31,-1 0 16,1 0 0,0 0-1,-1 0-15,-11-23 16,12 23-16,11 0 0,-12 0 31,1 0-15,-1 0-1,1 0 1,-1 0 0,1 0-1,11 0 1,-11 0-16,-1 0 15,1 0 1,-1 0 0,24-11-16,-24 11 15,13 0-15,-13 0 16,1 0-16,11 0 16,-12 0-16,1 0 15,-1 0-15,1 0 16,-1 0-1,1 0-15,11 0 16,-11 0-16,-1 0 16,1 0-16,-1 0 15,12 0-15,0 0 16,-11 0 0,11 0-16,-11 0 15,-1 0 1,12 0-16,-11 0 15,-1 0-15,1 0 16,11 0-16,0 0 16,-11 0-16,-1 11 15,1-11-15,-1 0 16,1 0 0,-1 0-1,12 0-15,-11 0 16,0 0-16,11 0 15,-12 0-15,24 0 16,-24 0-16,1 0 0,-1 0 16,1 0-16,0 0 15,11 23-15,-12-23 16,1 0-16,-1 0 16,1 0-16,-1 0 15,1 0-15,11 0 16,-11 0-16,-1 0 15,12 0-15,-11 0 16,11 0-16,0 0 0,12 12 16,-12-12-1,-12 0-15,12 0 16,0 0-16,-11 0 16,-1 0-16,24 0 15,-23 0-15,-1 0 16,12 0-16,-11 0 15,11 0-15,-12 0 16,1 0-16,0 0 16,-1 0-16,24 0 15,-12 0-15,-12 0 16,1 0-16,23 0 16,-24 0-16,1 0 15,22 0-15,-11-23 0,-11 23 16,23 0-16,-24 0 15,12 0-15,-11 0 16,11 0-16,0 0 16,12 0-16,-12 0 15,11 0-15,-22 0 16,11 0-16,-12 0 16,24 0-16,-12 0 15,0 0-15,-11 0 0,-1 0 16,1 0-16,-1 0 15,1 0-15,0 0 16,-1 0-16,24 0 16,-24 0-16,1 0 15,22 0-15,-10 0 16,10 0-16,-22 0 0,11 0 16,11 0-16,-10 0 15,-1 0-15,0 0 16,11 0-16,-22 0 15,-1 0-15,13 0 16,-13 0-16,1 0 16,11 0-16,0 0 15,-12 0-15,24 0 0,-12 0 16,-11 0-16,-1 0 16,24 0-16,-12 0 15,12 0 1,-24 0-1,1 0-15,22 0 16,-11 0-16,-11 0 16,23 0-1,-12 0-15,11 0 16,-22 0-16,-1 0 16,24 0-16,-12 0 15,-11 0 1,-1 0-16,12 0 15,-11 0 1,-1 0-16,1 0 16,-1 0-16,1 0 0,0 0 15,11 0 1,-12 0 0,1 0-16,-1 0 31,1 0-16,-1 0 1,1 0-16,-1-12 0,13 12 16,-13 0-16,1 0 15,-1 0 1,1 0 0,-1 0 46,1 0-46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20T17:44:46.262"/>
    </inkml:context>
    <inkml:brush xml:id="br0">
      <inkml:brushProperty name="width" value="0.08167" units="cm"/>
      <inkml:brushProperty name="height" value="0.08167" units="cm"/>
      <inkml:brushProperty name="color" value="#ED1C24"/>
      <inkml:brushProperty name="fitToCurve" value="1"/>
    </inkml:brush>
  </inkml:definitions>
  <inkml:trace contextRef="#ctx0" brushRef="#br0">0 11 0,'12'0'250,"11"0"-234,-11 0 0,-1 0-1,1 0 1,-1 0-1,1 0-15,-1 0 32,12 0-32,-11 0 15,-1 0 1,1 0 0,0 0-1,-1 0 1,1 0-16,-1 0 15,12 0-15,-11 0 16,-1 0 0,1 0 15,-1 0-15,1 12-1,0-12 1,11 0-16,-12 0 15,1 0 1,-1 0-16,1 0 16,-1 0-1,24 0-15,-23 0 16,-1 0-16,1 0 16,-1 0-16,1 0 15,11 0-15,-12 0 0,1 0 16,-1 0-1,1 23-15,0-23 16,-1 0-16,24 0 16,-24 0-1,1 0-15,-1 11 16,1-11-16,-1 0 16,13 0-16,-13 0 15,1 0-15,-12 12 16,11-12-16,1 0 15,-1 0-15,1 0 16,11 0-16,-12 0 16,1 0-16,0 0 15,-1 0-15,1 0 16,-1 0-16,12 0 0,-11 0 16,-1 0-1,1 12 1,-1-12-16,1 0 15,0 0 1,22 0 0,-22 0-16,-1 0 15,1 0-15,-1 0 16,24 0-16,-12 0 16,12 0-1,-24 0 1,1 0-1,22 0-15,-10 0 16,-13 0 0,24 0-16,-24 0 0,12 0 15,12 0-15,-23 0 16,-1 0-16,1 0 16,-1 0-16,24 0 15,-24 0-15,1 0 16,-1 0-16,1 0 15,23 0-15,-12 0 16,-12 0-16,12 0 16,-11 0-16,-1 0 15,13 0-15,-13 0 16,12 11-16,0-11 16,-11 0-1,-1 0-15,1 0 16,-1 0-16,24 0 0,-12 0 15,12 0 1,-24 0-16,1 0 16,-1 0-16,13 0 15,-13 0-15,12 0 16,-11 0-16,-1 0 16,12 0-16,-11 0 15,-1 12-15,13-12 16,10 0-16,-11 0 0,12 0 15,-12 0 1,12 0 0,-1 0-16,-22 0 15,-1 0-15,12 0 16,1 0-16,-13 0 16,12 0-16,-11 0 15,22 0-15,-11 0 0,-11 0 16,11 0-16,0 0 15,-11 0-15,-1 0 16,1 0-16,11 0 16,0 0-1,0 0 1,12 0 0,-24 0-16,1 0 0,-1 0 15,12 0-15,1 0 16,-13 0-16,1 0 15,22 0-15,-22 0 16,-1 0-16,12 0 16,1 0-1,-13 0-15,1 0 16,-1 0-16,1 0 16,-1 0-16,24-12 15,-24 12-15,1 0 16,0 0-16,-1-23 15,24 11-15,-24 12 16,1 0-16,11 0 16,12 0-1,-1-11-15,-22 11 16,11 0-16,-12 0 16,12-12-16,-11 12 15,11 0 1,-11 0-16,-1 0 15,12-11-15,-11 11 16,-1 0 0,1 0-16,11 0 15,0 0 1,-11 0-16,-1 0 16,1 0-1,-1 0 1,1 0-1,-12-23-15,11 23 16,12 0 0,-11 0 62,0 0-63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20T17:44:59.529"/>
    </inkml:context>
    <inkml:brush xml:id="br0">
      <inkml:brushProperty name="width" value="0.08167" units="cm"/>
      <inkml:brushProperty name="height" value="0.08167" units="cm"/>
      <inkml:brushProperty name="color" value="#ED1C24"/>
      <inkml:brushProperty name="fitToCurve" value="1"/>
    </inkml:brush>
  </inkml:definitions>
  <inkml:trace contextRef="#ctx0" brushRef="#br0">0 111 0,'11'0'407,"1"0"-392,0 0 1,-1 0 0,12 0 15,-11 0-16,-1 0 1,1 0 0,-1 0 15,1 0-15,-12-12-1,11 12-15,13 0 31,-13 0-15,1 0 0,-1 0-1,1 0 1,-1 0 0,1 0-16,-1 0 15,12 0 1,-23-11-1,12-1-15,0 12 0,-1 0 16,1 0 0,-12-23-16,11 23 15,1-12-15,22 12 16,-22 0 0,-1 0-16,1 0 15,0 0 1,-12-11-16,23 11 15,-12 0 1,-11-12-16,12 12 16,-1 0-16,1 0 47,-1 0-47,1 0 15,11 0 1,-11 0-1,-1 0 1,1-11 0,-1 11-1,1 0 1,-1 0 0,1 0-1,11 0-15,-12 0 16,1 0-1,0 0 1,-1 0-16,1 0 16,-1 0-16,12 0 15,-11 0-15,-1 0 16,1 0 0,-1 0-1,1 0-15,0 0 16,11 0-1,-12 0-15,1 0 16,-1 0 0,1 0-16,-1 0 15,1 0 1,-1 0 0,13 0-16,-1 0 15,-12 0 1,1 0-16,-1 0 15,12 0 1,-11 0-16,-12 11 0,11-11 16,1 0-1,0 0-15,-1 0 16,1 0 0,11 0-1,-12 0-15,1 0 16,-1 0-1,1 0-15,-12 12 16,11-12-16,1 0 16,11 0-1,-11 0 1,-1 0-16,1 0 16,-1 0-16,1 0 15,-1 0 1,1 0-16,11 0 15,-11 0 1,-1 11 0,1-11-1,-1 23-15,1-23 16,-1 0 0,12 0-16,-11 12 15,11-12 1,12 0-1,-24 0-15,1 12 16,-1-12 0,1 0-16,-1 0 15,12 0 1,-11 0-16,0 0 16,-1 0-1,1 0-15,-1 0 16,1 0-16,-12 11 15,34 1-15,-22-12 16,-1 0-16,1 0 16,0 0-16,11 0 15,-12 0-15,12 0 16,-11 0 0,-1 0-16,12 0 0,-11 0 15,0 0 1,-1 0-16,1 0 15,-1 0 1,1 0 0,-1 0-16,12 0 15,-11 0 1,-1 0 0,1 0-16,0 0 31,-1 0-16,1 0 32,11 0-15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20T17:45:04.447"/>
    </inkml:context>
    <inkml:brush xml:id="br0">
      <inkml:brushProperty name="width" value="0.08167" units="cm"/>
      <inkml:brushProperty name="height" value="0.08167" units="cm"/>
      <inkml:brushProperty name="color" value="#ED1C24"/>
      <inkml:brushProperty name="fitToCurve" value="1"/>
    </inkml:brush>
  </inkml:definitions>
  <inkml:trace contextRef="#ctx0" brushRef="#br0">0 65 0,'11'0'344,"12"0"-328,-11 0-1,0 0 16,-1 0-31,1 0 32,-1 0-17,1 0 1,11 0 0,-12 0 30,1 0-46,-1 0 16,1 0 0,0 0 15,-1 0 0,12 0 16,-11-12-31,-1 12-1,1 0 1,-1 0 15,1-23-31,-1 23 16,13 0-16,-13 0 31,1 0-15,-1 0-1,1 0 1,-1 0 0,1 0-1,-1 0 1,12 0-16,-11 0 15,0 0 1,-1 0 0,1 0-16,-1 0 15,1 0 1,11 0 0,-12 0-1,1 0 1,-1 0-16,1 0 15,0 0 1,-1 0 0,12 0-1,-11 0 1,-1 0-16,1 0 16,-1 0-1,1 0-15,-1 0 16,13 0-1,-13 0 1,1 0 0,-1 0-1,1 0-15,-1 0 16,1 0 0,-1 0-16,12 0 31,-11 0-16,0 0 1,-1 0-16,1 0 16,-1 0-1,1 0 1,11 0 0,-12 0 15,1 0-16,-1 0 1,1 0-16,0 0 16,-1 0-1,12 0 1,-11 0 0,-1 0-1,1 0-15,-1 0 16,1 0-16,-1 0 15,1 0 1,11 0 0,-11 12-1,-1-12 1,1 0-16,-1 0 16,1 0-1,-1 11-15,12-11 16,-11 0-1,0 0-15,-1 0 16,1 0 0,-1 0-1,1 0-15,11 0 16,-12 0-16,12 0 16,-11 0-1,0 0-15,11 0 31,-12 0-31,1 0 16,-1 0 0,1 0-1,-1 0 1,1 0-16,-1 0 16,13 0-1,-13 0 1,1 0-1,-1 0 1,1 0 0,-1 0-16,1 0 15,11 0-15,-12 0 16,1 0 0,0 0-1,-1 0-15,1 0 16,-1 0-1,12 0 1,-11 0-16,-1 0 16,1 0-16,-1 0 15,1 0 1,0 0 0,11 0-16,-12 0 15,1 0 1,-1 0-1,1 0-15,-1 0 16,1 0-16,-1 0 31,13 0-15,-13 0 0,1 0-1,-1 0 1,1 0-16,-1 0 15,1 0-15,11 0 16,-12 0-16,1 0 16,0 0-16,-1 0 15,1 0 1,-1 0 46,12 0-15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20T17:45:08.616"/>
    </inkml:context>
    <inkml:brush xml:id="br0">
      <inkml:brushProperty name="width" value="0.08167" units="cm"/>
      <inkml:brushProperty name="height" value="0.08167" units="cm"/>
      <inkml:brushProperty name="color" value="#ED1C24"/>
      <inkml:brushProperty name="fitToCurve" value="1"/>
    </inkml:brush>
  </inkml:definitions>
  <inkml:trace contextRef="#ctx0" brushRef="#br0">0 76 0,'12'0'328,"0"0"-328,11 0 32,-12 0-17,1 0 1,-1 0-16,-11-12 16,12 12-16,-1 0 15,1 0 16,-1 0-15,13 0 0,-13-11-16,1-1 31,-1 12 0,1 0-15,-1 0-1,1 0 1,11 0 0,-12 0 15,1-11-15,0 11-1,-1 0-15,1 0 31,-1 0-31,12 0 16,-11 0 0,-1 0-1,1-23-15,-1 23 16,1 0-16,0 0 16,11 0-16,-12 0 15,1 0 1,-1 0-16,1 0 15,11 0 1,0 0 0,-11 0-16,-1 0 15,1 0 1,-1 0 0,1 0-16,-1 0 15,12 11-15,-11-11 16,-1 0-1,1 0 1,0 12-16,-1-12 16,1 0-1,11 0 1,-12 0 0,1 0-1,-1 0 1,1 0-1,-1 11-15,1-11 16,11 0 0,-23 12-1,12-12-15,-1 0 16,1 0 0,-1 0-1,1 0 1,-1 0-1,1 0 17,11 0-17,-11 0 1,-1 0-16,1 0 31,-1 0-31,1 0 16,-1 0-1,12 0-15,-11 0 16,-1 0 0,1 0-1,0 0 1,-1 0-16,1 0 16,11 0-16,-12 0 15,1 0 1,-1 0-1,1 0-15,-1 0 32,1 0-32,-12 11 15,12-11-15,11 0 16,-12 0-16,1 0 16,-1 0-1,1 0-15,-1 0 16,1 0-16,11 0 15,-11 0 1,-1 0 0,1 0-16,-1 0 15,1 0 1,-1 0 0,12 0-1,-11 12 1,-1-12-16,1 0 15,0 0 1,-1 0 0,1 0-1,11 0 17,-12 0-32,1 0 15,-1 0-15,1 0 16,-1 0-1,24 0 1,-23 0 0,-1 0-16,1 0 15,-1 0 1,1 0 0,-1 0-16,12 0 15,-11 0 1,0 0-1,-1 0-15,1 0 16,-1 0 0,1 0-1,11 0-15,-12 0 16,1 0-16,-1 0 16,1 0-1,0 0 1,-1 0-16,-11 12 15,23-12 1,-11 0 0,-1 0 46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6:26:38.441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 contextRef="#ctx0" brushRef="#br0">2102 3335 0,'-22'-22'125,"22"0"-110,-22 0-15,0 0 16,0 0 0,0-22-16,22 21 15,-45 1 1,1-44-16,22 22 16,-22-22-1,0 21-15,22 1 16,0 22-1,-23-22-15,23-22 16,-22 0 0,0-1-16,0 1 15,0 22 1,0 0-16,21-23 16,23 1-16,-44 0 15,22 44 1,0 0-16,-22 0 15,22 22 1,-22-45-16,22 23 16,22-22-1,-23 0-15,23 0 16,-22 0 0,22 22-16,0-1 31,-22 23-31,22-22 15,-22 22 17,22-22-17,0 0 376,-22 0-391,-22-44 16,0 22-16,22 0 15,-22-45 1,-1 1-16,1 22 15,0 21 1,0 1-16,0 22 16,-1 0-1,23-22-15,0 0 16,22 0 0,-22-1-16,22 1 15,-22 0 1,0 22-16,0 0 15,0-44 1,-22 21-16,22 1 16,0 22-1,-1 0-15,23 0 16,-22 22 0,22-22-16,-22 0 31,22 0-16,-22 22 1,22-22-16,0 0 16,-22 22 343,0-45-359,0 1 16,-22-44-1,-23-23-15,45 45 16,-22 44 0,22-22-16,0 0 15,0 22 1,22 0-16,-22-23 15,22 23 1,0 0 15,-22 22 32,22 22 202,0 0-249,0 0 0,0 1-1,0-1 1,0 22 0,0-22-16,0 0 15,0 0 1,0 0-1,0 0 1,0 22-16,0-22 16,0 1-1,0-1-15,22 0 32,-22-44 202,0-23-234,0 23 16,0 0-1,0 0-15,0-44 16,0 0-1,0 22-15,0-1 16,0 23 0,0 0-16,0 0 31,0 0-15,22 22 171,0 0-171,0 0-1,0 0 1,0 0 46,0 0-15,0 0-31,1 22 0,-1-22-1,-22 22 1,22-22 15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20T17:47:14.853"/>
    </inkml:context>
    <inkml:brush xml:id="br0">
      <inkml:brushProperty name="width" value="0.08167" units="cm"/>
      <inkml:brushProperty name="height" value="0.08167" units="cm"/>
      <inkml:brushProperty name="color" value="#ED1C24"/>
      <inkml:brushProperty name="fitToCurve" value="1"/>
    </inkml:brush>
  </inkml:definitions>
  <inkml:trace contextRef="#ctx0" brushRef="#br0">0 15 0,'23'0'219,"11"0"-203,-22 0-16,0 0 15,-1 0-15,1 0 16,-1 0-1,1 0-15,11 0 16,-12 0-16,1 0 16,-1 0-1,1 0 1,0 0-16,-1 0 16,12 0-1,-11 0 1,-1 0-16,1 0 15,-1 0 1,1 0 0,-1 0-1,1 0 1,11 0-16,-11 0 16,-1 0-1,12 0 1,12 0-16,-24 0 0,13 0 15,10 0-15,-22 0 16,22 0-16,-11 0 16,-11 0-1,0 0-15,11 0 16,-12 0 0,1 0-1,-1 0-15,12 0 16,12 0-1,-23 0-15,-1 0 16,1 0-16,-1 0 16,12 0-1,-11 0 1,-1 0 0,1 0-1,-1 0-15,1 0 16,0 0-1,11 0 1,-12 0 0,1 0-1,-1 0-15,1 0 16,-1 0-16,1 0 0,11 0 16,-11 0-16,-1 0 15,1 0 1,-1 0-16,1 0 15,-1 0 1,1 0-16,11 0 16,0-11-1,-11 11 1,-1 0-16,12 0 16,-11 0-16,11 0 15,-12 0-15,1 0 16,23 0-16,-12 0 15,11 0-15,-22 0 16,-1 0 0,1 0-16,-1 0 15,13 0 1,-13 0 0,1 0 15,-1 0 0,1 0-31,-1 0 16,1 0-1,11 0 1,-12 0 0,1 0-1,0 11 1,-1-11-16,1 0 31,-1 0-15,12 0 15,-11 0-31,-1 0 31,1 0-15,-1 0-1,1 0 1,0 0 0,-1 0-16,12 0 15,-11 0 1,-12 12-16,11-12 16,1 0-1,-1 0 1,1 0-16,-1 0 0,13 0 15,-13 0 1,1 0-16,-1 0 16,1 0-16,22 0 15,-11 0 1,-11 0-16,0 0 16,22 0-16,-22 0 15,-1 0-15,1 0 16,-1 0-16,1 0 15,11 0 1,-11 0 0,-1 0-1,1 0-15,-1 0 16,24 0 0,-24 0-16,1 0 15,-1 0 1,1 0-16,0 0 31,-1 0-31,12 0 16,-11 0-1,-1 0 1,1 0-16,-1 0 0,1 0 16,-1 0-16,13 0 15,-1 0-15,-12 0 16,1 0-16,-1 0 15,1 0-15,11 0 16,-12 0 0,1 0-1,0 0-15,11 0 0,0 0 16,11 0-16,1 0 16,0 0-1,-12 0 1,-12 0-1,1 0-15,11 0 16,-12 0-16,13 0 16,-13 12-16,1-12 15,11 0 1,-12 11-16,1-11 16,-1 0-1,1 0 1,-1 0-16,1 0 15,0 0-15,11 0 16,-12 0-16,1 0 0,-1 0 16,1 12-16,-1-12 15,1 0 1,11 0-16,-11 0 31,-1 0 0,1 0 1,-1 0-1,1 0 0,-1 0 16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20T17:47:18.430"/>
    </inkml:context>
    <inkml:brush xml:id="br0">
      <inkml:brushProperty name="width" value="0.08167" units="cm"/>
      <inkml:brushProperty name="height" value="0.08167" units="cm"/>
      <inkml:brushProperty name="color" value="#ED1C24"/>
      <inkml:brushProperty name="fitToCurve" value="1"/>
    </inkml:brush>
  </inkml:definitions>
  <inkml:trace contextRef="#ctx0" brushRef="#br0">0 66 0,'23'0'219,"0"0"-219,12 0 16,0 0-16,-12 0 0,11 0 15,-10 0-15,-1 0 16,0 0-16,-12 0 16,1 0-16,-1 0 15,12 0-15,-11 0 16,0 0-16,-1 0 16,1 0-1,-1 0-15,1 0 16,-1 0-16,24 0 15,0-11 1,-12 11 0,-12 0-1,1 0-15,11 0 32,-12 0-32,1 0 31,-1 0-16,1 0 1,0 0-16,-1 0 16,12 0-1,-11 0 1,-1 0-16,12-23 16,-11 23-1,11-12-15,-11 12 16,-1 0-16,12 0 15,12 0 1,-12 0 0,0 0-16,-11 0 15,11 0 1,-12 0-16,1 0 16,11 0-16,11 0 15,1 0-15,-12 0 16,12 0-1,-24 0 1,1 0 0,-1 0-1,24 0-15,-23 0 0,-1 0 16,1 0-16,-1 0 16,12 0-16,-11 0 15,-1 0-15,1 0 16,0 0-16,-1 0 15,1 0 1,11 0 0,-12 0-1,1 0 1,-1 0-16,1 0 31,-1 0-15,1 0-16,11 0 15,-11 0 1,-1 0-16,12 0 16,-11 0-1,-1 0 1,24 0 0,-12 0-1,0 0-15,-11 0 16,-1 0-16,1 0 15,-1 0 1,1 0-16,-1 0 16,13 0-1,-13 0 1,1 0-16,11 0 16,-12 0-16,12 0 0,0 0 15,-11 0-15,0 23 16,-1-23-16,12 0 15,0 0-15,-11 0 16,-1 0 0,1 0-1,11 12-15,-11-12 16,-1 0 0,1 0-16,-1 0 15,1 0 1,-1 0-16,12 0 15,-11 0 1,-1 11 0,1-11-16,0 0 15,-1 0-15,1 0 16,-1 0-16,12 0 16,0 0-16,-11 0 0,-1 0 15,1 0-15,11 0 16,-11 12-16,-1-12 15,1 0-15,-1 12 16,1-12 0,-1 0-1,12 0-15,-11 0 16,0 0-16,-1 0 16,1 0-1,22 0-15,-22 0 16,11 11-16,-12-11 15,24 23-15,-23-23 16,-1 0-16,1 0 16,-1 0-16,1 0 0,11 0 15,-12 0-15,1 0 16,0 0-16,-1 0 16,24 0-1,-24 0 1,1 0-16,-1 0 15,1 0-15,23-23 0,-24 23 16,1 0 0,11 0-16,-12 0 15,12 0 1,0 0-16,-11-11 16,0 11-1,-1 0 1,12 0-16,-11 0 15,-1 0-15,1 0 32,-1 0-17,1 0 1,-1-12-16,13 12 16,-13 0-1,1 0 32,-1 0 156,1 0-187,-1 0 15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20T17:47:23.030"/>
    </inkml:context>
    <inkml:brush xml:id="br0">
      <inkml:brushProperty name="width" value="0.08167" units="cm"/>
      <inkml:brushProperty name="height" value="0.08167" units="cm"/>
      <inkml:brushProperty name="color" value="#ED1C24"/>
      <inkml:brushProperty name="fitToCurve" value="1"/>
    </inkml:brush>
  </inkml:definitions>
  <inkml:trace contextRef="#ctx0" brushRef="#br0">0 33 0,'11'-12'250,"12"12"-250,-11-11 16,0 11-16,-1 0 15,1 0-15,-1 0 16,1 0-16,11 0 15,0 0-15,12 0 16,-24 0 0,1 0-16,11 0 15,11 0 1,-11 0 0,-11 0-16,11 0 15,-11 0 1,-1 0-16,1 0 15,-1 0-15,1 0 16,-1 0 0,12 0-1,-11 0-15,0 0 16,-1 0 0,1 0-16,-1 0 15,1 0 1,11 0-16,-12 0 15,1 0 1,-1 0 0,1 0-16,0 0 15,-1 0 1,24 0-16,-12 0 16,0 0-1,-12 0-15,1 0 31,0 0-31,-1 0 16,1 0 0,-1 0-1,1 0 1,11 11-16,-12-11 16,12 0-16,-11 0 15,0 0 1,22 0-16,-11 0 15,0 0 1,-11 12-16,11-12 16,-11 0-1,-1 12-15,24-12 16,-24 0 0,1 0-1,11 0 1,12 0-1,-1 0 1,-22 0-16,-1 11 16,12-11-16,-11 0 15,11 0-15,-11 0 16,-1 0-16,1 12 16,-1-12-1,1 0 1,-1 0-1,12 0 1,-11 0-16,-1 0 16,1 0-1,0 0-15,-1 0 16,24 0 0,-24 0-1,1 0-15,-1 0 16,1 0-16,23 0 15,-24 0 1,1 0-16,-1 0 16,1 0-16,-1 0 15,1 0 1,11 0 0,-12 0-16,1 0 15,0 0 1,-1 0-16,1 0 15,22 0 1,-22 0-16,-1 0 16,1 0-1,-1 0-15,1 0 16,11 0 0,-11 0-16,-1 0 15,12 0-15,-11 0 16,22 0-16,-22 0 15,11 0-15,-11 23 16,11-23-16,-12 0 16,1 0-16,-1 0 15,12 0-15,1 0 16,-1 0-16,11 0 16,-22 0-16,11 0 15,-12 0-15,24 0 16,-23 0-1,-1 11-15,1-11 16,-1 0 15,1 0-15,-1 0-16,12 0 16,-11 0-16,0 0 15,-1 0-15,1 0 16,-1 12-1,1-12 1,11 0 0,-12 0-1,1 0-15,-1 11 0,13-11 16,-1 0 0,-12 0-16,12 0 15,-11 0 1,-1 0-16,12 0 15,-11 0-15,11 0 16,12 0 0,-24 0-16,1 0 15,-1 0-15,1 0 0,23 0 16,-24 0 0,1 0-1,-1 0 1,1 0-1,-1 0 17,1 0-32,22 0 15,-22 0 1,23-11-16,-24 11 16,1 0-1,-1 0 16,1 0-15,-1 0-16,24 0 16,-23 0-1,-1 0 1,1-23 0,-1 23-16,1 0 15,11-12 1,-12 12-16,1 0 15,-1 0 64,1 0-48,0 0 16,-1-11-47,24-1 15,-12 12 1,0 0 0,-12 0-16,1-11 78,0-1-47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0T00:01:08.502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21 1 896,'-4'10'352,"-4"-2"-192,4-1-256,0-3 64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0T00:01:09.21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115 87 1280,'-46'37'16,"45"-35"-165,0-2-49,1 0 205,0 1 0,-1-1 0,1 0 0,0 0 0,0 0 0,0 0 1,-1 0-1,1 1 0,0-1 0,0 0 0,-1 0 0,1 0 0,0 0 0,0 0 0,-1 0 0,1 0 0,0 0 0,0 0 0,-1 0 0,1 0 0,0 0 0,0 0 0,-1 0 0,1 0 0,0 0 0,0 0 0,-1 0 0,1 0 0,0-1 0,0 1 0,0 0 0,-1 0 0,1 0 0,0 0 0,0 0 0,0-1 0,-1 1 0,1 0 0,0 0 1,0 0-1,0-1 0,0 1 0,0 0 0,-1 0 0,1-1 0,0 1 0,0 0 0,0 0 0,0-1 0,0 1 0,0 0 0,0-1 0,-1-10 655,3 7-624,-1 0 1,1 1 0,0-1-1,0 1 1,0-1-1,0 1 1,1 0-1,4-5 1,27-23-322,-12 13-165,5-6 1701,-26 23-1055,-1 2-184,0 1 0,-1-1 1,1 1-1,0-1 1,-1 0-1,1 1 0,-1-1 1,1 0-1,-2 2 1,-2 2-18,0 0 1,-1 0 0,0-1 0,0 0-1,0 0 1,0 0 0,0-1-1,-1 1 1,0-1 0,-8 3 0,-16 10 1029,25-13-938,3-1-107,-1 0 0,0-1 0,0 1 0,0 0-1,0-1 1,0 0 0,-1 0 0,-4 1 0,8-2 23,0 0 1,0 0 0,0 0-1,0-1 1,0 1 0,0 0 0,0 0-1,0 0 1,0-1 0,0 1-1,0 0 1,0 0 0,0 0 0,0-1-1,0 1 1,0 0 0,0 0-1,0 0 1,0 0 0,0-1-1,0 1 1,0 0 0,0 0 0,0 0-1,0-1 1,1 1 0,-1 0-1,0 0 1,0 0 0,0 0 0,0 0-1,0-1 1,0 1 0,1 0-1,-1 0 1,0 0 0,0 0 0,1 0-1,4-7-25,-2 5-14,-1-1 0,1 1-1,0 0 1,-1 1 0,1-1-1,0 0 1,0 1 0,0 0-1,0 0 1,1 0 0,-1 0-1,0 0 1,0 0 0,1 1-1,2-1 1,-5 1 43,-1 1 0,0-1 0,0 0 0,0 0 0,0 0 1,0 0-1,0 0 0,0 0 0,0 1 0,0-1 0,0 0 0,0 0 0,0 0 0,0 0 1,0 0-1,0 1 0,0-1 0,0 0 0,0 0 0,0 0 0,0 0 0,0 0 1,0 1-1,0-1 0,0 0 0,0 0 0,0 0 0,0 0 0,0 0 0,0 0 0,-1 1 1,1-1-1,0 0 0,0 0 0,0 0 0,0 0 0,0 0 0,0 0 0,0 0 0,-1 0 1,1 0-1,0 1 0,-5 5 10,5-6-9,-21 24 232,15-16-140,0 0 0,0-1 0,-1 0 0,-15 11 0,22-17-108,0-1 0,-1 0 0,1 0-1,0 1 1,0-1 0,0 0 0,-1 0 0,1 0 0,0 0-1,0 0 1,-1 1 0,1-1 0,0 0 0,-1 0-1,1 0 1,0 0 0,0 0 0,-1 0 0,1 0-1,0 0 1,-1 0 0,1 0 0,0 0 0,0 0 0,-1 0-1,1 0 1,0 0 0,-1 0 0,1 0 0,0-1-1,0 1 1,-1 0 0,1 0 0,0 0 0,0 0 0,-1 0-1,1-1 1,0 1 0,0 0 0,0 0 0,-1-1-1,1 1 1,0 0 0,0 0 0,0 0 0,0-1 0,0 1-1,-1 0 1,1-1 0,0 1 0,0 0 0,0 0-1,0-1 1,0 1 0,0 0 0,0-1 0,0 1-1,0 0 1,0 0 0,0-1 0,0 1 0,0-2-10,0 0 1,0 0-1,0 1 1,1-1-1,-1 0 1,0 0-1,1 1 1,0-3 0,23-31-28,-20 27 11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0T00:01:09.54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27 14 4352,'7'-5'22,"-13"9"27,-15 12 13,14-8 104,14-12-54,8-7 0,-7 9-233,0 0 0,0 0 0,0 1 0,0 1 0,9-1 0,-21 1 193,4 0-169,-1 0-1,0 1 1,0-1-1,0 0 1,1 0-1,-1 0 1,0 0-1,0 0 1,0 0-1,1-1 1,-1 1-1,0 0 1,0 0-1,1 0 1,-1-1-1,0 1 1,0-1 0,1 1-1,-1 0 1,0-1-1,1 1 1,-1-1-1,1 1 1,-1-1-1,1 0 1,-2 0-1,2-5-787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0T00:01:26.522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5 4 1024,'-4'3'640,"8"-10"-2080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0T00:01:26.87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40 1152,'12'-11'416,"-12"7"-192,4-3-352,-4 3 64,4 2-192,0-2 0,0 0-96,0 1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0T00:01:27.49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100 66 1664,'-2'1'40,"1"-1"23,0 0-1,0 0 0,0 0 0,0 1 0,0-1 0,0 0 0,1 1 0,-1-1 0,0 1 0,0-1 0,0 1 0,0-1 0,0 1 0,1 0 0,-1-1 0,0 1 0,-1 1 0,2-1 1,-6 3 421,-3-2-279,8-1-419,-1 0 0,1 0-1,0 0 1,0 0 0,0 0-1,-1 0 1,1 0 0,0 0-1,0 0 1,-1 2 0,2-3 366,-1 1 0,1 0 0,-1 0 0,1-1 0,-1 1 0,1 0 0,-1-1 0,0 1 0,1-1 0,-1 1 0,0-1 0,0 1 0,0-1 0,1 1 0,-2-1 0,2-1-103,0-1 1,0 1-1,0 0 1,0-1-1,0 1 1,1-1-1,-1 1 1,0 0-1,1-1 0,1-1 1,-1 1-54,1-1-1,0 1 1,1 0 0,-1 0 0,0 0 0,0 0-1,1 1 1,-1-1 0,1 0 0,3 0-1,0-1-55,1 0 0,-1 1-1,9-3 1,-14 5 79,-1 0 1,1 0 0,0-1-1,-1 1 1,1 0-1,0 0 1,0 0 0,-1 0-1,1 0 1,0 0-1,-1 0 1,1 0 0,0 0-1,-1 0 1,1 0-1,0 0 1,0 1 0,0-1-1,-1 1 12,0-1-1,0 0 1,0 1-1,0-1 1,-1 1-1,1-1 1,0 0-1,0 1 1,0-1-1,0 0 1,-1 1-1,1-1 0,0 0 1,0 1-1,-1-1 1,1 0-1,0 0 1,-1 1-1,1-1 1,0 0-1,-1 1 1,-23 15 457,13-11-598,-1-1 0,0 1 0,-17 2 0,1-4 2272,37-12-1479,69-34-4262,-58 34 3191,-16 7 436,1 0 0,-1 0 0,0 0-1,0 0 1,4-4 0,1 1-58,-8 4 52,1 0 1,-1 1 0,0-1-1,1 0 1,-1 0 0,0 0-1,0 0 1,1 0-1,-1 0 1,0 0 0,0 0-1,0 0 1,1-3 0,-2 1-149,-6 4 42,-6 4-13,11-5 68,-44 14-216,34-11 197,0 0 0,0 1 0,-10 4 1,13-4-576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0T00:01:29.26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9 25 2304,'-4'4'1408,"4"-8"-1760,-4 4 64,4-3-448,0-5-160,0 2 256,4-1 192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6:26:43.895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 contextRef="#ctx0" brushRef="#br0">2102 1657 0,'-22'0'110,"0"-22"-95,-23 22-15,23 0 16,-22-23-1,-44 23-15,0-44 16,21 0 0,23 0-16,-66-22 15,-23-1 1,45 23-16,44 22 16,-1 0-1,-43 0-15,22-22 16,22 22-16,-1-22 15,23-1 1,0 1-16,0 22 16,0 0-1,0 0-15,22 0 16,0 0 0,-22 22-16,22-22 15,0 0 1,-44 22 343,22-45-343,-45 1-1,23 0-15,-22-22 16,0 22 0,-23-1-16,23 23 15,0-44 1,44 44-16,-44-22 16,21 22-1,1 0-15,22 22 16,-22-22-16,22 22 15,22-22 1,-22 22-16,0 0 47,0 0 47,22-23-63,0 46 344,0 21-359,0 0-16,22-22 31,-22 0-16,22 0 1,-22 0-16,22 0 16,-22 0-1,22 0-15,-22 1 32,22-23-1,-22-23 266,0 1-282,0 0 1,-22 22-16,22-22 16,0 0-1,0 0-15,0-22 16,0 0-1,0 22-15,0 0 32,22 22 108,0 0-108,0 0-17,0 0 32,0 0-16,0 0 1,1 0-17,-1 0 16,0-23 219,-22 1-78,0 0-156,22 22 0,0-22-16,0 0 15,0 0 1,0 0-1,0 0 1,0 22 15,-22-22-31,22 0 32,0 0-1,1-1-16,-1 1 17,0 22-1,-22-22-31,22 22 31,-22-22-31,22 22 31,-22-22-31,22 22 32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0T00:01:29.96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9 36 1152,'-4'0'416,"0"0"-192,4-3-192,0-1 160,0 1-160,4-1-96,0-2-320,0 2-96,0-3 32,0 3 96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09T17:19:07.3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0 5007 0 0,'0'0'231'0'0,"0"0"92"0"0,0 0 281 0 0,0 0 120 0 0,0 0 20 0 0,0 0-44 0 0,0 0-211 0 0,0 0-89 0 0,0 0-16 0 0,0 0-32 0 0,0 0-107 0 0,0 0-42 0 0,0 0-10 0 0,-5 9-466 0 0,5-9 356 0 0,-1 0-1 0 0,1 1 1 0 0,-1-1-1 0 0,1 1 1 0 0,0-1-1 0 0,-1 1 1 0 0,1-1-1 0 0,0 1 1 0 0,-1-1-1 0 0,1 1 1 0 0,0 0-1 0 0,0-1 1 0 0,-1 1-1 0 0,1-1 1 0 0,0 1-1 0 0,0 0 1 0 0,0-1-1 0 0,0 1 1 0 0,0-1-1 0 0,0 1 1 0 0,0 0-1 0 0,0-1 1 0 0,0 1-1 0 0,0-1 1 0 0,0 1-1 0 0,0 0 1 0 0,0-1-1 0 0,1 1 1 0 0,-1-1-1 0 0,0 1 1 0 0,0 0-1 0 0,1-1 1 0 0,-1 1-1 0 0,0-1 1 0 0,1 1 0 0 0,-1-1-1 0 0,1 1 1 0 0,-1-1-1 0 0,0 0 1 0 0,1 1-1 0 0,-1-1 1 0 0,1 1-1 0 0,-1-1 1 0 0,1 0-1 0 0,0 1 1 0 0,-1-1-1 0 0,1 0 1 0 0,-1 0-1 0 0,1 0 1 0 0,-1 1-1 0 0,1-1 1 0 0,0 0-1 0 0,0 0-82 0 0,6 1-12 0 0,31 5 204 0 0,-30-4-192 0 0,-2 1 11 0 0,-4-2 32 0 0,4 2-33 0 0,38-9-10 0 0,-7-25 0 0 0,-31 26 0 0 0,0 2 12 0 0,-5 3 51 0 0,57 25 1430 0 0,-47-22-1493 0 0,1-1 0 0 0,-1 0 0 0 0,0 0 0 0 0,0 0 0 0 0,0-1 0 0 0,38 1 0 0 0,-12-4 0 0 0,4 2 0 0 0,19 3 64 0 0,30 3-64 0 0,-83-6 0 0 0,1-2 0 0 0,-1 1 11 0 0,-4 1 32 0 0,2-1-22 0 0,-2 1 22 0 0,2 0-21 0 0,-2 0 26 0 0,27 17 252 0 0,-22-13-220 0 0,2-1-64 0 0,34-6-88 0 0,-33 0 72 0 0,0 0 0 0 0,21-3 0 0 0,-21 7 0 0 0,46 11 0 0 0,73-7 520 0 0,-89 8-356 0 0,-35-10-144 0 0,-1-1 0 0 0,1 0 0 0 0,-1 0 0 0 0,1 0 0 0 0,0-1 0 0 0,0 0 0 0 0,-1 0 0 0 0,1 0 0 0 0,0-1 0 0 0,0 0 0 0 0,0 0 0 0 0,0-1 0 0 0,0 1 0 0 0,0-1 0 0 0,0 0 0 0 0,-1-1 0 0 0,1 0 0 0 0,0 1 0 0 0,4-4-20 0 0,0 1 0 0 0,12-1 54 0 0,-21 5-69 0 0,1 1 0 0 0,0-1 1 0 0,-1 0-1 0 0,1 0 1 0 0,-1 1-1 0 0,1-1 1 0 0,0 1-1 0 0,-1 0 1 0 0,1-1-1 0 0,-1 1 1 0 0,1 0-1 0 0,-1 0 1 0 0,0 0-1 0 0,1 0 0 0 0,-1 0 1 0 0,0 0-1 0 0,0 0 1 0 0,1 1-1 0 0,-1-1 1 0 0,0 0-1 0 0,0 0 1 0 0,-1 1-1 0 0,1-1 1 0 0,0 1-1 0 0,0 0 15 0 0,1 2-260 0 0,8 13-487 0 0,0 5-48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09T17:19:08.3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101 87 455 0 0,'0'0'0'0'0,"0"0"0"0"0,0 0 0 0 0,0 0 0 0 0,0 0 696 0 0,0 0 96 0 0,0 0 16 0 0,0 0 8 0 0,0 0-688 0 0,0 0-128 0 0</inkml:trace>
  <inkml:trace contextRef="#ctx0" brushRef="#br0" timeOffset="1591.037">46 1 455 0 0,'0'0'1340'0'0,"0"0"152"0"0,-6 9 2376 0 0,0 0-3055 0 0,6-9-799 0 0,0 0-1 0 0,-1-1 1 0 0,1 1-1 0 0,0 0 0 0 0,0 0 1 0 0,0-1-1 0 0,0 1 0 0 0,0 0 1 0 0,0-1-1 0 0,0 1 0 0 0,-1 0 1 0 0,1-1-1 0 0,0 1 1 0 0,0 0-1 0 0,-1 0 0 0 0,1-1 1 0 0,0 1-1 0 0,0 0 0 0 0,-1 0 1 0 0,1 0-1 0 0,0-1 0 0 0,0 1 1 0 0,-1 0-1 0 0,1 0 1 0 0,0 0-1 0 0,-1 0 0 0 0,1 0 1 0 0,0 0-1 0 0,-1-1 0 0 0,1 1 1 0 0,0 0-1 0 0,-1 0 1 0 0,1 0-1 0 0,0 0 0 0 0,-1 0 1 0 0,1 0-1 0 0,0 0 0 0 0,-1 0 1 0 0,1 1-1 0 0,0-1 0 0 0,0 0 1 0 0,-1 0-1 0 0,1 0 1 0 0,0 0-1 0 0,-1 0 0 0 0,1 0 1 0 0,0 1-1 0 0,-1-1 0 0 0,1 0-13 0 0,0-2-109 0 0,-2-5 125 0 0,0 6 4757 0 0,-13 9-2653 0 0,14-8-2024 0 0,1 0-5 0 0,0 0-19 0 0,0 0 5 0 0,0 0 9 0 0,0 0 16 0 0,0 0-11 0 0,0 0-10 0 0,0 0-1 0 0,0 0 0 0 0,0 0-2 0 0,0 2-22 0 0,0 4-46 0 0,2 1 1 0 0,-1-1 42 0 0,0-3 1 0 0,2 3-33 0 0,10 12 32 0 0,-6-15-65 0 0,-5-2-36 0 0,6-1 36 0 0,2-1 12 0 0,-1 1 0 0 0,-2-1 11 0 0,-4 2 32 0 0,4 0-22 0 0,1 0 32 0 0,-4-1 1 0 0,5 2-44 0 0,1 0-10 0 0,1 0 0 0 0,43 2-64 0 0,-4 4 64 0 0,-40-7 0 0 0,0 0 0 0 0,0-1 0 0 0,0 1 0 0 0,0-2 0 0 0,0 0 0 0 0,89 7 312 0 0,-44-12-312 0 0,-47 4 0 0 0,0 1 0 0 0,-2 1 0 0 0,1 1 0 0 0,53 18 0 0 0,-33-19 0 0 0,-16-1 0 0 0,-2-1 0 0 0,2 1 0 0 0,0 1 0 0 0,-1 2 0 0 0,0 0 0 0 0,48 16 0 0 0,-17-17 0 0 0,124-34 0 0 0,-50 10 143 0 0,-81 28 850 0 0,-33-5-929 0 0,26 23 211 0 0,-25-21-232 0 0,3 3-33 0 0,20 19-1714 0 0,-15-19 1104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09T17:19:12.5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 26 1375 0 0,'0'8'124'0'0,"0"0"-112"0"0,0 7 4697 0 0,0-21 61 0 0,0 4-4649 0 0,1-9 201 0 0,1 5-321 0 0,-2 5-68 0 0,0 1-15 0 0,0 0-8 0 0,0 0 16 0 0,0 0 8 0 0,0 0 24 0 0,0 0 84 0 0,0 0 33 0 0,0 0 42 0 0,0 0 10 0 0,0 0-6 0 0,0 0 5 0 0,0 0 22 0 0,0 0 10 0 0,0 0 2 0 0,0 0-6 0 0,0 0-29 0 0,0 0-12 0 0,0 0-1 0 0,0 0-6 0 0,0 0-29 0 0,0 0-44 0 0,0 0-126 0 0,0 0-22 0 0,0 0 3 0 0,0 0-13 0 0,0 0-55 0 0,0 0-20 0 0,0 0-7 0 0,0 0 21 0 0,-1-1 82 0 0,-3-5 26 0 0,0 0 76 0 0,3 5 71 0 0,1 1 26 0 0,0 0 7 0 0,0 0 14 0 0,0 0 51 0 0,0 0 22 0 0,0 0 3 0 0,0 0-16 0 0,-7-8 140 0 0,1 3-304 0 0,-1 2 0 0 0,6 2 48 0 0,1 1 12 0 0,0 0 0 0 0,0 0 6 0 0,0 0 22 0 0,0 0 10 0 0,0 0 2 0 0,0 0-8 0 0,0 0-32 0 0,0 0-2 0 0,0 0 15 0 0,0 0-10 0 0,0 0 14 0 0,0 0 0 0 0,0 0-1 0 0,0 0 2 0 0,0 0 6 0 0,0 0 6 0 0,0 0 2 0 0,0 0 4 0 0,0 0 16 0 0,0 0 4 0 0,0 0 0 0 0,0 0-6 0 0,0 0-29 0 0,0 0-12 0 0,0 0-1 0 0,21 14 374 0 0,-13-13-444 0 0,1 0-10 0 0,1-2 0 0 0,29-6 214 0 0,-29 7-146 0 0,28 15 141 0 0,-29-11-134 0 0,30 11 55 0 0,92 8 902 0 0,-74-4-832 0 0,42-19-61 0 0,-97 0-96 0 0,5 1-21 0 0,26 1 38 0 0,6-13-60 0 0,-29 7 0 0 0,47 0 0 0 0,-25 7 0 0 0,-11-5 0 0 0,9-6 0 0 0,1-4 0 0 0,16 2 64 0 0,7 17 32 0 0,-45-5-86 0 0,-1-1-1 0 0,0 1 1 0 0,1-1 0 0 0,-1-1-1 0 0,0 0 1 0 0,1 0-1 0 0,-1 0 1 0 0,1-1 0 0 0,-1-1-1 0 0,8-1-9 0 0,16-7 0 0 0,-22 6 0 0 0,1 0 0 0 0,-1 1 0 0 0,1 0 0 0 0,0 1 0 0 0,0 1 0 0 0,0-1 0 0 0,0 2 0 0 0,0 0 0 0 0,0 0 0 0 0,0 1 0 0 0,2 0 0 0 0,137 12 910 0 0,-97-1-381 0 0,-27-7-1476 0 0,-1 1-4210 0 0,-13-2-698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09T17:19:18.6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5453 9 919 0 0,'1'-1'67'0'0,"5"-1"13"0"0,8-3 2045 0 0,-13 5-1998 0 0,0 8 402 0 0,-11 43 2085 0 0,10-50-2293 0 0,0-1-8 0 0,0 0-21 0 0,0 0-85 0 0,0 0-42 0 0,0 0-5 0 0,0 0-10 0 0,0 0-45 0 0,0 0-17 0 0,0 0-7 0 0,0 0 15 0 0,0 0 67 0 0,-27 35 1946 0 0,3-24-2039 0 0,-41-18 527 0 0,63 7-448 0 0,-23-3 435 0 0,18 3-510 0 0,-45 10-49 0 0,49-9 18 0 0,-3-1-33 0 0,-2-1-10 0 0,0 0 0 0 0,-28 7 386 0 0,35-6-218 0 0,1 0 6 0 0,0 0-14 0 0,0 0-66 0 0,-39 4 204 0 0,30-7-298 0 0,-30-10 180 0 0,-2 16 700 0 0,32 0-790 0 0,6-2-34 0 0,-4 2-46 0 0,-2 0-22 0 0,-36 0-48 0 0,13-6 124 0 0,22 1-64 0 0,-18-5 0 0 0,-78-17 404 0 0,91 25-399 0 0,1 1-1 0 0,-1 1 1 0 0,1 0 0 0 0,0 0-1 0 0,0 2 1 0 0,0 0 0 0 0,1 0-1 0 0,-1 2 1 0 0,1-1-1 0 0,1 2 1 0 0,-1-1 0 0 0,1 2-1 0 0,-1 1-4 0 0,-157 99 0 0 0,113-77 0 0 0,-85 72-128 0 0,120-87 128 0 0,0 0 0 0 0,1 2 0 0 0,1 1 0 0 0,1 0 0 0 0,0 1 0 0 0,2 1 0 0 0,-12 20 0 0 0,-26 44-59 0 0,-84 151 118 0 0,131-208-59 0 0,8-22-10 0 0,0-4-33 0 0,0 4 32 0 0,30 49 11 0 0,-20-44 0 0 0,133 114 32 0 0,-90-40 288 0 0,14 14-320 0 0,-50-16 272 0 0,2 0-208 0 0,-17-76-64 0 0,2 19 0 0 0,-3-6 32 0 0,-2-1-1 0 0,0 1 1 0 0,-2 0-1 0 0,0 0 1 0 0,-1-1-1 0 0,-1 0 1 0 0,-1 0-1 0 0,-2 3-31 0 0,3-9 4 0 0,4-8 2 0 0,-1-1 8 0 0,1 1-1 0 0,-1-1 1 0 0,0 0 0 0 0,-1 1 0 0 0,1-1-1 0 0,-1 0 1 0 0,0 0 0 0 0,0-1 0 0 0,0 1-1 0 0,-1-1 1 0 0,0 1 0 0 0,0-1 0 0 0,0 0-1 0 0,0-1 1 0 0,-3 3-14 0 0,-1-1 59 0 0,-22 16 166 0 0,-52 46-81 0 0,76-61-144 0 0,1 1 0 0 0,-8 44-64 0 0,0 45 0 0 0,12-90 64 0 0,1 0 0 0 0,-1 0 0 0 0,1 0 0 0 0,0 0 0 0 0,1 0 0 0 0,-1 0 0 0 0,1 0 0 0 0,0 0 0 0 0,1 0 0 0 0,0 0 0 0 0,-1-1 0 0 0,2 1 0 0 0,-1 0 0 0 0,1-1 0 0 0,0 0 0 0 0,2 4 0 0 0,1 1 0 0 0,60 115 264 0 0,-50-92-264 0 0,-16-30 16 0 0,1-1 1 0 0,1 0-1 0 0,-1 0 0 0 0,0 0 0 0 0,0 0 0 0 0,1 0 0 0 0,-1-1 1 0 0,1 1-1 0 0,-1 0 0 0 0,1-1 0 0 0,0 1 0 0 0,0-1 0 0 0,0 1 1 0 0,0-1-1 0 0,0 0 0 0 0,0 0 0 0 0,0 0 0 0 0,0 0 0 0 0,0 0 1 0 0,1 0-1 0 0,1 0-16 0 0,3 2 66 0 0,3 1-10 0 0,1 0-35 0 0,-2 0 22 0 0,2 1-33 0 0,22 20-10 0 0,-12-6 64 0 0,3-4-64 0 0,8 0 0 0 0,-3 5 0 0 0,-17-9 0 0 0,10 16 0 0 0,46 21 0 0 0,-15-19 0 0 0,-1 9 0 0 0,-32-24 0 0 0,9 4 0 0 0,-7-4 118 0 0,5 1-44 0 0,-17-11-74 0 0,-1-2 0 0 0,0 1 0 0 0,16 6 1836 0 0,21-1-3520 0 0,-37-7 1684 0 0,1-1 0 0 0,-1 1 0 0 0,-1 2 0 0 0,20 5 0 0 0,96-5 0 0 0,-79 0-19 0 0,-39-2-12 0 0,0-1 0 0 0,-1 1-1 0 0,1-1 1 0 0,0 0 0 0 0,0 0-1 0 0,-1-1 1 0 0,1 1-1 0 0,0-1 1 0 0,-1 0 0 0 0,1-1-1 0 0,-1 0 1 0 0,1 1 0 0 0,-1-2-1 0 0,0 1 1 0 0,2-1 31 0 0,62-46-5616 0 0,-62 43 4633 0 0</inkml:trace>
  <inkml:trace contextRef="#ctx0" brushRef="#br0" timeOffset="9895.355">4898 2816 455 0 0,'-6'-2'2256'0'0,"-1"0"5716"0"0,-5 0-8958 0 0,9 2 931 0 0,-3 1 55 0 0,-4 1 155 0 0,0 1 0 0 0,0 1 0 0 0,0-1 0 0 0,0 2 0 0 0,1-1 0 0 0,0 1 0 0 0,0 0 0 0 0,0 1 0 0 0,-3 3-155 0 0,-23 13 258 0 0,17-10-136 0 0,-1 2 0 0 0,1 0 0 0 0,1 1-1 0 0,1 1 1 0 0,0 0 0 0 0,1 1 0 0 0,1 1 0 0 0,0 0-1 0 0,1 2-121 0 0,-75 87 66 0 0,-13-6 423 0 0,74-69-358 0 0,1 1 1 0 0,2 1-1 0 0,1 2 0 0 0,-8 18-131 0 0,-53 135 64 0 0,73-153-64 0 0,1 2 0 0 0,2-1 0 0 0,1 1 0 0 0,2 1 0 0 0,2-1 0 0 0,1 23 0 0 0,1 56 0 0 0,7 79 0 0 0,16-106 0 0 0,32 177 264 0 0,-50-257-264 0 0,0-1 0 0 0,1 0 0 0 0,0 0 0 0 0,0 0 0 0 0,1-1 0 0 0,0 0 0 0 0,1 0 0 0 0,0 0 0 0 0,4 3 0 0 0,16 20 11 0 0,-14-12 19 0 0,-2-1 1 0 0,-1 2-1 0 0,0 0 0 0 0,-1 0 0 0 0,-1 0 1 0 0,-1 1-1 0 0,-1 0 0 0 0,0 7-30 0 0,-2-13 3 0 0,24 31-3 0 0,115 88 352 0 0,-110-91-274 0 0,11-25 1060 0 0,-36-14-1084 0 0,31 53 95 0 0,-33-51-106 0 0,48 7-22 0 0,-33-14 33 0 0,52 11 81 0 0,-14 39 204 0 0,11-6-286 0 0,-3-2-53 0 0,-61-38 0 0 0,2 1 0 0 0,-3-2-4 0 0,0-1 0 0 0,0 1 0 0 0,0-1 0 0 0,1 0 0 0 0,-1-1 0 0 0,0 1 0 0 0,0-1 1 0 0,1 0-1 0 0,-1-1 0 0 0,0 1 0 0 0,1-1 0 0 0,-1 0 0 0 0,0 0 0 0 0,0 0 0 0 0,0-1 0 0 0,2 0 4 0 0,13-4-9 0 0,-14 4-17 0 0,-1 0-1 0 0,1 1 1 0 0,-1-1-1 0 0,1 1 0 0 0,0 1 1 0 0,0-1-1 0 0,-1 1 1 0 0,1 0-1 0 0,0 0 1 0 0,0 0-1 0 0,-1 1 1 0 0,1 0-1 0 0,0 0 0 0 0,0 1 1 0 0,-1-1-1 0 0,1 1 1 0 0,-1 1-1 0 0,0-1 1 0 0,0 1-1 0 0,0 0 0 0 0,0 0 1 0 0,0 0-1 0 0,0 0 1 0 0,-1 1-1 0 0,1 0 27 0 0,6 12-824 0 0</inkml:trace>
  <inkml:trace contextRef="#ctx0" brushRef="#br0" timeOffset="10512.393">4180 4302 2759 0 0,'0'0'248'0'0,"-8"4"-248"0"0,0-1 0 0 0,8-3 0 0 0,0 0 1184 0 0,0 0 192 0 0,0 0 40 0 0,0 0-3088 0 0,-9 2-624 0 0</inkml:trace>
  <inkml:trace contextRef="#ctx0" brushRef="#br0" timeOffset="37524.905">4052 911 3599 0 0,'0'0'166'0'0,"0"0"20"0"0,-10-2 556 0 0,-13 27-1457 0 0,22-24 790 0 0,1-1 47 0 0,0 0 8 0 0,0 0 7 0 0,0 0 12 0 0,0 0 3 0 0,0 0 0 0 0,0 0 16 0 0,0 0 67 0 0,0 0 28 0 0,0 0 7 0 0,0 0-4 0 0,0 0-29 0 0,-3-3 103 0 0,-30-10 1795 0 0,-3 25-475 0 0,35-11-1594 0 0,1-1-2 0 0,0 0 0 0 0,-2 0-10 0 0,-3 0-26 0 0,-58-15 1902 0 0,35 16-1558 0 0,26-2-294 0 0,-3-1-6 0 0,-39-18 786 0 0,8 13-660 0 0,29 7-153 0 0,-95-24 1320 0 0,91 21-1344 0 0,0 1 0 0 0,0 0 0 0 0,0 0 0 0 0,0 1 1 0 0,-1 0-1 0 0,1 1 0 0 0,0 1 0 0 0,0 0 0 0 0,0 0 0 0 0,0 1 0 0 0,0 0 0 0 0,-1 1-21 0 0,-8 1 114 0 0,-368 28 661 0 0,199-6-313 0 0,158-26-443 0 0,1-1 0 0 0,-1-2 1 0 0,1-1-1 0 0,0-2 0 0 0,-11-4-19 0 0,26 7 28 0 0,-107-14-17 0 0,-21 27 258 0 0,5 15-143 0 0,98-16-73 0 0,1-2 0 0 0,-1-1 1 0 0,-1-2-1 0 0,1-2 0 0 0,-27-3-53 0 0,-20-4 26 0 0,-112-19 87 0 0,32-4-60 0 0,-120-8-53 0 0,-54-34 64 0 0,7 25-128 0 0,18-28-12 0 0,295 68 16 0 0,-74-5 60 0 0,65 5 0 0 0,-7-8-146 0 0,34 13 103 0 0,-4 0 32 0 0,-1 1 1 0 0,6-1-44 0 0,2 0-10 0 0,0 0-2 0 0,0 0-9 0 0,0 0 8 0 0,0 0 3 0 0,0 0 0 0 0,0 2 11 0 0,1 2 39 0 0,-1 0-1 0 0,1 1 1 0 0,0-1-1 0 0,0 0 1 0 0,0 0 0 0 0,1 0-1 0 0,0 0 1 0 0,-1 0 0 0 0,1 0-1 0 0,1 0 1 0 0,-1-1 0 0 0,1 1-1 0 0,-1-1 1 0 0,1 1 0 0 0,0-1-1 0 0,1 1 15 0 0,8 11-13 0 0,21 30 13 0 0,1-14 0 0 0,0-10-76 0 0,-26-20-13 0 0,0-1 8 0 0,-1 0 31 0 0,-6 0 98 0 0,-1 0 23 0 0,0 0-6 0 0,0 0 2 0 0,0 0 8 0 0,-16-14 51 0 0,-27-16 30 0 0,4-7-156 0 0,-55-35-144 0 0,32 4-549 0 0,58 62 682 0 0,0-1 11 0 0,1 1-10 0 0,3 5-45 0 0,0 1-14 0 0,10-16-223 0 0,47-8 143 0 0,-35 18 95 0 0,-1-2 41 0 0,-1-2 1 0 0,0 0 0 0 0,-1-1-1 0 0,0-1 1 0 0,-1 0-1 0 0,14-13 13 0 0,7-17 0 0 0,-7 23 0 0 0,-22 15 0 0 0,0 0 0 0 0,-2 1 11 0 0,-7 3 64 0 0,-1 0 95 0 0,0 0 22 0 0,0 0 0 0 0,0 0-14 0 0,1 1-162 0 0,0 0 0 0 0,0 0 0 0 0,0 0 0 0 0,-1 0 1 0 0,1 0-1 0 0,0 0 0 0 0,-1 0 0 0 0,1 1 0 0 0,-1-1 1 0 0,1 0-1 0 0,-1 0 0 0 0,0 1 0 0 0,1-1 0 0 0,-1 0 1 0 0,0 1-1 0 0,0-1 0 0 0,0 0 0 0 0,0 1 1 0 0,0-1-1 0 0,0 0 0 0 0,0 1 0 0 0,-1-1 0 0 0,1 0 1 0 0,0 0-1 0 0,-1 1 0 0 0,1-1 0 0 0,-1 0 0 0 0,1 0 1 0 0,-1 1-1 0 0,0-1 0 0 0,1 0 0 0 0,-2 0-16 0 0,-71 67 128 0 0,55-49-995 0 0,-1-1 0 0 0,-2 0 1 0 0,1-2-1 0 0,-2 0 0 0 0,0-2 0 0 0,-19 9 867 0 0,30-17-5239 0 0</inkml:trace>
  <inkml:trace contextRef="#ctx0" brushRef="#br0" timeOffset="48122.278">4151 4431 1839 0 0,'0'0'160'0'0,"0"0"-160"0"0,0 0 0 0 0,0 0 0 0 0,0 0 1024 0 0,0 0 176 0 0,0 0 32 0 0,0 0 8 0 0,0 0-936 0 0,0 0-184 0 0,0 0-40 0 0,0 0-8 0 0,0 0-456 0 0,0 0-96 0 0</inkml:trace>
  <inkml:trace contextRef="#ctx0" brushRef="#br0" timeOffset="51485.933">4094 4438 455 0 0,'0'0'1350'0'0,"0"0"156"0"0,-9-6 2437 0 0,7 4-3732 0 0,0 1-1 0 0,0 0 1 0 0,-1 0 0 0 0,1 0-1 0 0,-1 0 1 0 0,1 1 0 0 0,0-1-1 0 0,-1 1 1 0 0,0-1 0 0 0,1 1-1 0 0,-1 0 1 0 0,1 0 0 0 0,-1 0-1 0 0,1 0 1 0 0,-1 1 0 0 0,1-1-1 0 0,-1 1 1 0 0,1-1 0 0 0,-1 1-1 0 0,1 0 1 0 0,0 0 0 0 0,-2 1-211 0 0,-20 4 924 0 0,-100 15 1398 0 0,0 34-2474 0 0,28-24 1712 0 0,6 27-1128 0 0,83-53-437 0 0,-1 0 0 0 0,-1 0-1 0 0,1-1 1 0 0,-1 0 0 0 0,1 0-1 0 0,-1-1 1 0 0,0 0 0 0 0,0-1-1 0 0,-1 0 1 0 0,1 0 0 0 0,0-1-1 0 0,-7 0 6 0 0,-31 4 0 0 0,-1 2 0 0 0,1 2 0 0 0,0 2 0 0 0,-1 3 0 0 0,-151 21 0 0 0,86-20 0 0 0,-16-19-53 0 0,111 2 35 0 0,1 0-1 0 0,-1 1 1 0 0,0 1 0 0 0,0 0-1 0 0,1 2 1 0 0,-1 0 0 0 0,-6 2 18 0 0,-209 43 373 0 0,154-35-615 0 0,72-11 199 0 0,0-2 43 0 0,-9 0 253 0 0,13 1-193 0 0,-5 2-48 0 0,1 0-24 0 0,6-2-52 0 0,1 0-28 0 0,0 0 2 0 0,-12-25-458 0 0,11 23 482 0 0,1 2 24 0 0,0 0 84 0 0,0 0 25 0 0,0 0 9 0 0,-2-20-29 0 0,9-2-213 0 0,1-6 177 0 0,-8 26 48 0 0,0 2 29 0 0,-1-2-6 0 0,-1-4-28 0 0,1 3-94 0 0,-1-3 14 0 0,0 3-22 0 0,-2-3 47 0 0,3 4 29 0 0,0 0 0 0 0,0 1 1 0 0,-1 0-1 0 0,1-1 0 0 0,0 1 1 0 0,-1 0-1 0 0,1-1 0 0 0,-1 1 1 0 0,0 0-1 0 0,1 0 0 0 0,-1 0 0 0 0,0 0 1 0 0,0 1-1 0 0,1-1 0 0 0,-1 0 1 0 0,0 1-1 0 0,0-1 0 0 0,0 1 0 0 0,0 0 1 0 0,0-1-1 0 0,0 1 0 0 0,0 0 1 0 0,-1 0-29 0 0,-31-4 74 0 0,11 3-74 0 0,-66-13 64 0 0,-33-5-66 0 0,113 15-6 0 0,0 0 1 0 0,0 1 0 0 0,0 0 0 0 0,0 1 0 0 0,0-1-1 0 0,0 2 1 0 0,-1-1 0 0 0,1 2 0 0 0,-1-1 0 0 0,1 1-1 0 0,-1 0 1 0 0,1 1 0 0 0,0 0 0 0 0,-1 1 0 0 0,1 0 0 0 0,0 0-1 0 0,0 1 1 0 0,0 0 0 0 0,0 1 0 0 0,0 0 0 0 0,1 0-1 0 0,0 1 1 0 0,-2 1 7 0 0,-168 94-546 0 0,108-38 724 0 0,66-58-237 0 0,0 1 1 0 0,0-1-1 0 0,1 1 0 0 0,0 0 0 0 0,0 0 1 0 0,0 1-1 0 0,0-1 0 0 0,1 1 0 0 0,0-1 1 0 0,0 1-1 0 0,0 0 0 0 0,1 0 0 0 0,0 0 1 0 0,0 4 58 0 0,-1 10 16 0 0,2 1 1 0 0,1-1 0 0 0,0 1 0 0 0,1-1 0 0 0,1 0 0 0 0,1 0-1 0 0,1 0 1 0 0,3 5-17 0 0,13 34 75 0 0,-20-58-22 0 0,-1-1 11 0 0,0 0 0 0 0,0 0 0 0 0,0 0 0 0 0,0 0 0 0 0,0 0 6 0 0,0 0 18 0 0,0 0-7 0 0,0 0-8 0 0,0 0 3 0 0,0 0 18 0 0,-18-5 280 0 0,9 2-304 0 0,-27-7 84 0 0,3 2-279 0 0,-95-35-86 0 0,117 38 211 0 0,-55-8 0 0 0,-1 14 0 0 0,-70-12 357 0 0,103 5-295 0 0,-113 2-9 0 0,99-5-53 0 0,-244-14-29 0 0,276 21 52 0 0,1 1 0 0 0,0 0 0 0 0,-1 2 0 0 0,1-1 0 0 0,0 2 0 0 0,0 0 0 0 0,-1 1 0 0 0,1 0 0 0 0,1 2 1 0 0,-5 1-24 0 0,17-6-82 0 0,2 0 2 0 0,0 0 0 0 0,-15 17-202 0 0,16-15 227 0 0,1 4-14 0 0,2 1 1 0 0,2-1-11 0 0,-1-2-9 0 0,-3-3-1 0 0,4 4 30 0 0,0-2 38 0 0,-4-2-22 0 0,5 4 32 0 0,24 19 11 0 0,27 12-692 0 0,-51-33 659 0 0,24 12-95 0 0,-29-14 171 0 0,3 4-33 0 0,4 6-31 0 0,-8-10-82 0 0,-1-1-3 0 0,0 0 11 0 0,1 1 26 0 0,0 4 70 0 0,0-4 79 0 0,-1-1 36 0 0,0 0-15 0 0,0 0-5 0 0,0 0 0 0 0,0 0-1 0 0,0 0-6 0 0,0 0-1 0 0,0 0-1 0 0,0 0-6 0 0,0 0-1 0 0,-2 0 0 0 0,-23 6 54 0 0,-2-2-184 0 0,12-11-128 0 0,-6-29-173 0 0,13 15 268 0 0,0-9 83 0 0,5-12-82 0 0,4 40 72 0 0,-1-1 1 0 0,0 1 0 0 0,0 0 0 0 0,1-1-1 0 0,-1 1 1 0 0,1-1 0 0 0,0 1-1 0 0,0 0 1 0 0,0-1 0 0 0,0 1 0 0 0,0 0-1 0 0,0 0 1 0 0,0 0 0 0 0,1 0 0 0 0,-1 0-1 0 0,1 0 1 0 0,0 0 0 0 0,-1 1 0 0 0,1-1-1 0 0,1 0 10 0 0,59-19-76 0 0,-56 19 80 0 0,-1 1 0 0 0,1-1 0 0 0,-1-1 0 0 0,1 1 0 0 0,-1-1 1 0 0,0 0-1 0 0,0 0 0 0 0,0 0 0 0 0,-1-1 0 0 0,1 1 0 0 0,-1-1 0 0 0,1 0 0 0 0,-1-1 0 0 0,-1 1 0 0 0,4-4-4 0 0,23-25 3 0 0,35-12-3 0 0,67-83 0 0 0,-125 121 0 0 0,-2 2 11 0 0,-4 5 42 0 0,-1 0 19 0 0,14 36 696 0 0,-21 38-333 0 0,6-72-392 0 0,-114 89-297 0 0,1 16-290 0 0,91-87 452 0 0,12-11-119 0 0,1 0 0 0 0,0 0 1 0 0,1 1-1 0 0,0 0 0 0 0,0 0 0 0 0,1 1 0 0 0,-5 10 211 0 0,7-2-3254 0 0,3-7-1180 0 0</inkml:trace>
  <inkml:trace contextRef="#ctx0" brushRef="#br0" timeOffset="52975.515">466 5100 6911 0 0,'0'0'528'0'0,"0"0"-192"0"0,0 0 459 0 0,0 0 240 0 0,0 0 49 0 0,0 0-138 0 0,0 0-644 0 0,0 0-372 0 0,0 0-71 0 0,0 0-10 0 0,-1 10-521 0 0,-7 22-2144 0 0,8-31 2327 0 0,0-1 197 0 0,0 0 89 0 0,0 0 13 0 0,0 0 79 0 0,0 0 315 0 0,0 0 137 0 0,0 0 31 0 0,0 0 15 0 0,0 0 44 0 0,0 0 17 0 0,0 0 6 0 0,0 0-8 0 0,0 0-45 0 0,10 3 1135 0 0,90 53-1015 0 0,-25-39-773 0 0,-71-15 266 0 0,0-1 0 0 0,0 0-1 0 0,-1 1 1 0 0,1 0-1 0 0,-1-1 1 0 0,1 2-1 0 0,-1-1 1 0 0,0 0 0 0 0,1 1-1 0 0,-1-1 1 0 0,0 1-1 0 0,-1 0 1 0 0,1 0 0 0 0,-1 0-1 0 0,1 0 1 0 0,0 2-14 0 0,-1-3 28 0 0,58 78 890 0 0,-54-74-918 0 0,17-10-960 0 0,-15-3-3456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09T17:20:37.0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63 455 0 0,'0'0'854'0'0,"0"0"90"0"0,0 0 42 0 0,0 0-74 0 0,1-1-334 0 0,22-43 1663 0 0,-22 43-2145 0 0,-2 0 205 0 0,2-2-512 0 0,-16-3 3052 0 0,13 5-2776 0 0,2 1 8 0 0,0 0-1 0 0,0 0 10 0 0,0 0 36 0 0,-2 4 3026 0 0,25 4-3144 0 0,1-4 0 0 0,-16-5 0 0 0,76-15 918 0 0,-30 20-780 0 0,69-3-138 0 0,-109-3 53 0 0,1 1-1 0 0,0 0 1 0 0,-1 1 0 0 0,1 0-1 0 0,0 2 1 0 0,-1-1-1 0 0,11 4-52 0 0,81 20 54 0 0,-50-29 20 0 0,-28-2 180 0 0,-22 5-244 0 0,1 0-10 0 0,19 0 0 0 0,46-23 247 0 0,-45 23 82 0 0,11 23-2111 0 0,-29-14-3332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09T17:20:38.7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0 2303 0 0,'0'0'102'0'0,"0"0"188"0"0,0 0 713 0 0,0 0 312 0 0,0 0 58 0 0,0 0-168 0 0,0 0-769 0 0,0 0-329 0 0,0 0-42 0 0,0 0 15 0 0,0 0 62 0 0,0 0 4 0 0,0 0-2 0 0,0 0-5 0 0,0 0-23 0 0,0 0-11 0 0,0 0-1 0 0,0 0-5 0 0,0 0-23 0 0,0 0-11 0 0,0 0-1 0 0,0 0 15 0 0,0 0 60 0 0,0 0 21 0 0,0 0 6 0 0,0 0-7 0 0,0 0-40 0 0,0 0-21 0 0,0 0-2 0 0,-1 1-5 0 0,-2 3 4 0 0,2-3 98 0 0,1-1 38 0 0,0 0 7 0 0,0 0 10 0 0,0 0 35 0 0,0 0 18 0 0,0 0 3 0 0,0 0-2 0 0,0 0-12 0 0,0 0-2 0 0,0 0 0 0 0,0 0-1 0 0,0 0-7 0 0,0 0-7 0 0,0 0-1 0 0,0 0-20 0 0,0 0-84 0 0,0 0-37 0 0,0 0-10 0 0,0 1-21 0 0,0 6-80 0 0,1 1-20 0 0,2-1 0 0 0,3 0 0 0 0,1-1 0 0 0,42 2 339 0 0,-19 6-286 0 0,-21-8-53 0 0,-1 0 0 0 0,0 1 0 0 0,0-1 0 0 0,1-2 0 0 0,3-1 0 0 0,87-13 136 0 0,-14 12-72 0 0,23-10-74 0 0,-101 9 20 0 0,42 8-10 0 0,-11-11 0 0 0,6-3 0 0 0,-4 2 0 0 0,-29 3 0 0 0,0-1 0 0 0,-1 1 0 0 0,0 0 11 0 0,-1 0 32 0 0,30-2 95 0 0,39-12-212 0 0,-54 10-120 0 0,-8 3-2523 0 0,-15 0 1686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09T17:20:43.0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1 455 0 0,'0'0'1480'0'0,"0"0"168"0"0,0 0 75 0 0,0 0-184 0 0,0 0-849 0 0,0 0-371 0 0,0 0-79 0 0,0 0-29 0 0,0 0-63 0 0,0 0-27 0 0,0 0-8 0 0,0 0 23 0 0,0 0 102 0 0,0 0 46 0 0,0 0 10 0 0,0 0 20 0 0,0 0 71 0 0,0 0 30 0 0,0 0 7 0 0,0 0-14 0 0,0 0-66 0 0,0 0-29 0 0,0 0-8 0 0,0 0-22 0 0,0 0-90 0 0,0 0-38 0 0,0 0-10 0 0,0 0-14 0 0,0 0-52 0 0,0 1-10 0 0,1 5-1 0 0,-1-5 9 0 0,6 6 153 0 0,50 18 1006 0 0,28 2-1078 0 0,-25 2-158 0 0,38-28 147 0 0,-73 0-62 0 0,20 2-21 0 0,-21-4-64 0 0,15-5 0 0 0,-7 2 0 0 0,-20 4 0 0 0,0 0 0 0 0,1 1 0 0 0,21 3 0 0 0,35 1 118 0 0,-8-4-44 0 0,-53 0-74 0 0,30 11 128 0 0,53-7-116 0 0,-31-10 203 0 0,-51 7-160 0 0,26 8 79 0 0,-9-6-134 0 0,-5-5-10 0 0,15-8-44 0 0,38 2 308 0 0,4 26-316 0 0,-72-19-231 0 0,31 3 874 0 0,-11-8-5597 0 0,-17 3-56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09T17:20:50.5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55 455 0 0,'0'0'886'0'0,"0"0"88"0"0,0 0 40 0 0,0 0-29 0 0,0 0-153 0 0,0 0-61 0 0,0 0-17 0 0,0 0-80 0 0,0 0-332 0 0,0 0-146 0 0,0 0-32 0 0,0 0-97 0 0,0 0-392 0 0,0 0-174 0 0,0 0-40 0 0,0 0-15 0 0,0 0-45 0 0,0 0-17 0 0,0 0-7 0 0,0 0 114 0 0,0-9 1947 0 0,1-1 10713 0 0,13 3-11628 0 0,-5 7-534 0 0,0 0 11 0 0,-2 0 14 0 0,-4 0 52 0 0,5 1 1 0 0,27 3-54 0 0,1 1-13 0 0,-28-4 0 0 0,58-13 0 0 0,12-9 136 0 0,-71 22-136 0 0,0 0 0 0 0,49 8 0 0 0,-48-8 0 0 0,0 0 0 0 0,1 0 0 0 0,1 1 0 0 0,20 10 0 0 0,-23-9 0 0 0,1 1 0 0 0,0-1 0 0 0,2 0 0 0 0,-1 1 0 0 0,0-2 0 0 0,-2 0 12 0 0,-4-1 36 0 0,5 1-36 0 0,1 0-12 0 0,0 1 0 0 0,0-1 0 0 0,0-1 0 0 0,0 0 0 0 0,0 0 0 0 0,1 1 0 0 0,27 3 0 0 0,-10 0 0 0 0,17 2 0 0 0,12-9 0 0 0,30 10-98 0 0,-76-9-99 0 0,-1 0 0 0 0,1-1 0 0 0,-1 0 0 0 0,1-1 0 0 0,-1 0 0 0 0,0 0 0 0 0,0-1 0 0 0,0 0 0 0 0,-1 0 0 0 0,0-1 0 0 0,0-1 0 0 0,4-2 197 0 0,70-35-236 0 0,-78 42 321 0 0,0 0 0 0 0,0 0 1 0 0,1 0-1 0 0,-1 1 1 0 0,0-1-1 0 0,0 1 0 0 0,1 1 1 0 0,-1-1-1 0 0,0 0 1 0 0,0 1-1 0 0,1 0 0 0 0,-1 0 1 0 0,0 0-1 0 0,0 0 1 0 0,0 1-1 0 0,0 0 0 0 0,0 0 1 0 0,-1 0-1 0 0,2 1-85 0 0,13 4 68 0 0,-9-4-68 0 0,2 0 0 0 0,-1 1-18 0 0,-8-3-74 0 0,22 7-646 0 0,-1 10-3287 0 0,-21-17 2746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09T17:20:56.5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17 1839 0 0,'0'0'336'0'0,"0"0"738"0"0,0 0 316 0 0,0 0 68 0 0,0 0-105 0 0,0 0-492 0 0,0 0-217 0 0,0 0-41 0 0,0 0-66 0 0,0 0-237 0 0,0 0-106 0 0,0 0-24 0 0,0 0-46 0 0,0 0-170 0 0,0 0-38 0 0,0 0-55 0 0,0 0-21 0 0,0 0-7 0 0,0 0 43 0 0,0 0 184 0 0,0 0 79 0 0,0 0 18 0 0,0 0 15 0 0,0 0 52 0 0,0 0 28 0 0,0 0 4 0 0,0 0-13 0 0,0 0-56 0 0,0 0-25 0 0,0 0-2 0 0,0 0 0 0 0,0 0 0 0 0,0 0 0 0 0,0 0 0 0 0,0 0-2 0 0,0 0-13 0 0,0 0-8 0 0,0 0-1 0 0,0 0-1 0 0,0 0-7 0 0,0 0-7 0 0,0 0-1 0 0,0 0 4 0 0,0 0 18 0 0,0 0 8 0 0,0 0 2 0 0,0 0-4 0 0,0 0-16 0 0,0 0-4 0 0,0 0 0 0 0,0 0-33 0 0,0 0-100 0 0,0 0 99 0 0,0 0 33 0 0,0 0-6 0 0,0 0 10 0 0,0 0 44 0 0,0 0 17 0 0,0 0 6 0 0,0 0-6 0 0,8-6 354 0 0,-1 3-524 0 0,2 0-35 0 0,19-1-114 0 0,6 5 126 0 0,9 1 126 0 0,90 21 259 0 0,-45-2-456 0 0,-53-15 72 0 0,-4-7 0 0 0,138-27 264 0 0,-74 36-264 0 0,-33-1 0 0 0,53 7 64 0 0,-102-13-83 0 0,1 1 0 0 0,0-2 0 0 0,0 0 1 0 0,0-1-1 0 0,0 0 0 0 0,-1-1 0 0 0,1-1 0 0 0,0 0 0 0 0,11-4 19 0 0,50-9-46 0 0,-60 15 38 0 0,-1 0 0 0 0,0 2 0 0 0,1 0 0 0 0,-1 0 0 0 0,0 1 0 0 0,0 1 0 0 0,0 1 0 0 0,1 0 8 0 0,174 19 12 0 0,-150-17 219 0 0,19 7 148 0 0,-32-4-369 0 0,1-4 44 0 0,-8 0 210 0 0,36 4 558 0 0,-7-10-738 0 0,-33 0-1776 0 0,-13 1 848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6:27:02.926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1 155 0,'0'-22'109,"23"22"-93,-1 0 15,0 0-15,0-22 0,0 22-1,0 0-15,0 0 31,0 0-15,0 0 0,0 0-1,0 0 1,0 0 0,1-22-1,-1 22 16,0 0-15,0 0 15,0 0-15,0 0 0,0 0-16,0 0 15,0 0 1,0 0-16,0 0 15,1 0 1,-1 0-16,0 0 16,0 0-1,22-22-15,0 22 16,-22 0 0,0 0-16,0 0 15,0 0 1,1 0 15,-1 0-15,-22-23-16,22 23 250,0 0-235,22 0 1,0-22-16,-22 0 16,22 22-16,1 0 15,21 0 1,-22 0-16,-22 0 15,0 0 1,0 0-16,0 0 16,0 0-1,23 0-15,-23 0 16,22 0 0,-22 0-16,0 0 15,0 0 1,0 0-16,0 0 31,0 0-31,1 0 31,-1 0-31,0 0 16,0 0 0,0 0-16,0 0 31,0 0-31,0 0 15,0 0 1,0 0-16,0 0 16,0 0-1,1 0 1,-1 0 15,0 0 0,0 0 1,0 0-1,0 0 203,0 0-218,0 0 0,0 0-1,0 0 1,0 0-1,1 0 1,-1 0 15,0 0-15,0 0 62,0 0-62,0 0 15,0 0 0,0 0 0,0 0 1,0 0-1,0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09T17:21:02.4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1375 0 0,'0'0'326'0'0,"0"0"830"0"0,0 0 369 0 0,0 0 71 0 0,0 0-92 0 0,0 0-457 0 0,0 0-205 0 0,0 0-39 0 0,0 0-56 0 0,0 0-199 0 0,0 0-90 0 0,0 0-11 0 0,0 0-42 0 0,0 0-153 0 0,0 0-69 0 0,0 0-14 0 0,0 0-18 0 0,0 0-70 0 0,0 0-38 0 0,0 0-95 0 0,3 9 1205 0 0,3 6 141 0 0,-3-10-1270 0 0,0-3 42 0 0,4-1 17 0 0,48 13 274 0 0,-19-4-357 0 0,2 2 0 0 0,6-2 20 0 0,-43-10 76 0 0,20 1 275 0 0,-14 0-302 0 0,72 17-1 0 0,-48-16-68 0 0,82-45 396 0 0,-65 42-320 0 0,88 4-76 0 0,-48-1 64 0 0,-80 0-64 0 0,53 8 0 0 0,-31-10 54 0 0,5 4 10 0 0,4 0 10 0 0,-8 1-74 0 0,-2-5 64 0 0,-18-1-64 0 0,30-2 0 0 0,47 13 0 0 0,34-12 0 0 0,-28 10 0 0 0,-2-16 11 0 0,6-9 346 0 0,15 8-693 0 0,-105 9 347 0 0,56-7 341 0 0,-47 1-292 0 0,-10 3-43 0 0,1 1 1 0 0,0-1-1 0 0,0 2 1 0 0,0-1-1 0 0,0 1 1 0 0,0 0-1 0 0,0 0 1 0 0,0 1-1 0 0,0 0 1 0 0,6 2-18 0 0,-8-2 21 0 0,31 5 107 0 0,0-11-75 0 0,-5-1-5526 0 0,-22 5-270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5-09-29T03:02:27.898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  <inkml:context xml:id="ctx1">
      <inkml:inkSource xml:id="inkSrc1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1" timeString="2017-09-21T06:22:12.309"/>
    </inkml:context>
    <inkml:brush xml:id="br1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0 23 0,'23'0'172,"0"0"-140,0 0-1,-1 0 0,1 0 16,0 0-16,0 0-15,0 0-1,0 0 17,0 0-17,0 0 1,0 0 0,-1 0-1,1 0 1,0 0 15,0 0-15,0 0 15,0 0-15,0 0-16,0 0 31,-1 0 0,-22-23-31,23 23 16,0 0-1,0 0 17,0 0-17,0 0 16,0 0 16,-23 23-31,23-23 281,0 0-282,-1 0-15,24 0 16,-23 0 0,0 0-16,0 0 15,0 23 1,0-23-16,22 0 16,-22 0-1,23 0-15,-23 0 16,0 0-1,0 0 1,0 0 15,-1 0-15,1 0-16,0 23 16,0-23-1,0 0-15,0 0 31,0 0 1,0 0-1,-1 0 0,1 0-15,0 0-1,0 0 1,0 0 15,0 0-15,0 0 15,0 0-15,0-23-1,-23 0 32,0 46-31,0 0 0,22-23 265,1 0-266,0 0 1,0 0 0,0 0-16,0 0 15,0 0 1,0 0-16,-1 0 16,1 0-1,0 0 1,0 0-1,0 0-15,0 0 16,0 0 0,0 0 15,0 0-15,-1 0-16,1 0 15,0 0 1,0 0-1,0 0 17,0 0-17,0 0 1,0 0 0,0 0-16,-1 0 15,1 0 1,0 0-1,0 0 1,0 0 0,0 0 15,0 0-15,-23 22 15,45-22 281,-22 0-312,0 0 16,23 0 0,23 0-16,-24 0 15,1 0 1,-23 0-16,23 0 15,0 0 1,-1 0-16,1 0 16,-23 0-1,0 0-15,0 0 16,0 0 0,22 0-16,-22 0 15,0 0 1,23 0-16,-23 0 15,0 0 1,0 0 15,-1 0-31,1 0 16,0 0-16,0 0 16,0 0-16,0 0 15,0 0 1,0 0-1,0 0 1,-1 0 0,1 0-16,0 0 15,0 0 1,0 0 0,0 0-1,0 0 16,0-22-15,-23 44 0,45-22 312,1 0-328,23 0 15,-23 0 1,-1 0-16,1-22 16,23 22-1,-1 0-15,-22 0 16,0-23 0,0 23-16,-1 0 15,1 0 1,0 0-16,0 0 15,-1 0 1,-22 0-16,0 0 16,0 0-16,0 0 15,0 0 1,23 0-16,-23 0 16,-1 0-1,24 0-15,-23 0 31,0 0-15,0 0 0,0 0-1,0 0-15,0 0 16,-1 0 0,1 0-16,-23 23 15,23-23 1,0 0-1,-23 22 1,46-22 312,0 0-312,-24 0-1,24 0-15,0 0 16,0 0 0,0 0-16,-24 0 15,1 0 1,0 0-16,0 0 16,23 0-1,-23 0-15,-23-22 0,45 22 16,-22 0-16,0 0 15,0 0 1,0 0 0,0 0-1,0 0-15,23 0 16,-1 0 0,-22 0-16,0 0 15,0 0 1,0 0-1,0 0 1,0 0-16,-1 0 16,1 0-1,0 0-15,0 0 16,0 0 0,0 0-1,-23-46 16,46 46 313,-1 0-328,-22 0-1,0 0-15,0 0 16,23 0 0,0 0-16,-1 0 15,1 0 1,-23 0-16,0 0 16,23 23-1,-23-23 1,22 0-16,-22 0 15,0 0 1,0 0-16,0 0 16,0 0-1,0 0 1,-1 0 0,1 0-1,0 0 1,0 0-16,0 0 15,0 0 1,0 0 0,0 0-1,0 0 1,-1 0-16,1 0 16,0 0-1,0 0-15,0 0 16,0 0 31,-23-23-32,23 23 251,22 0-250,1 0-16,23 0 15,-23 0 1,-23 0-16,-1 23 15,1-23 1,23 0-16,-23 23 16,23-23-1,-23 22-15,0-22 16,-1 0 0,1 0-16,0 0 31,0 0 16,-23 23-16,23-23 0,0 0-15,0 0 31,0 0 15,-1 0 16,1 0-46,0 0-1,0 0 31,0 0-46,0 0 15,0 0 0,0 0 1</inkml:trace>
  <inkml:trace contextRef="#ctx1" brushRef="#br1">-1533-287 0,'-13'0'297,"0"0"-281,0 13-16,-1 0 15,-25 0-15,26-13 16,0 13-16,13 0 0,-14-13 15,1 14-15,13-1 16,-13-13-16,0 13 16,13 0-16,-13-13 15,0 13-15,-14 0 16,14 1-16,0-1 16,-13 13-16,-1 0 15,14-13 1,0-13-16,-13 27 0,26-14 15,-14 0 1,1-13-16,13 13 16,-13 0-16,0-13 15,13 14-15,-13-1 16,0-13-16,13 26 16,0-13-16,-13 0 15,-1 1-15,14-1 16,0 13-16,-13-26 0,-13 26 15,26 1 1,-13 12 0,0-26-16,13 0 15,0 14-15,-14-14 16,1 0-16,13 13 16,0-12-16,0-1 0,0 13 15,0-13-15,-13 0 16,13 1-1,0-1-15,0 13 16,0 0 0,0-12-16,0-1 15,0 26-15,0-12 16,0-14-16,0 0 16,0 0-16,0 0 15,0 0-15,0 0 16,0 14-1,0-14 1,0 0-16,0 0 16,0 0-1,0 1 1,0-1-16,13-13 0,-13 13 16,13-13-16,-13 13 15,14 0 1,-1-13 15,0 0-15,-13 13-1,13-13-15,-13 14 16,13-14 0,0 0-1,1 0 1,-1 0-16,0 0 47,0 0-32,0 13 17,0-13-32,0 0 15,1 0 1,-1 0 15,0 0-31,0 0 16,0 13-16,0-13 15,1 0 1,-1 0 15,0 0-15,0 0 15,0 0-31,0 0 16,1 0-1,-1 0 17,0 0-32,0 0 15,0 0 1,0 0-1,1 0 1,-1 0 15,0 0-31,0 0 32,0 0-32,0 0 15,1 0 1,-1 0-1,0 0 1,0-13 0,13 13-1,-13 0 1,1 0-16,-1 0 16,0 0-1,0 0 16,0 0-31,0 0 32,1 0-32,12 0 15,13-13 1,-25 13 0,-1-14-16,13 14 15,0 0 1,1 0-16,-14 0 0,0 0 15,13 0-15,-13 0 16,14 0-16,-14-13 16,0 13-16,0 0 15,0 0 1,1 0-16,-1 0 16,0 0-1,0 0 1,0 0-16,27 0 15,-27 0 1,0 0 0,0 0-16,0 0 15,1 0 1,-1 0-16,13 0 16,0 0-1,1-26 1,-14 26-16,0 0 15,13 0-15,14-13 16,-27 13 0,0 0-1,0 0-15,0 0 16,14 0-16,-1 0 16,0 0-16,14-13 0,-14 13 15,1 0-15,12-14 16,-13 14-1,1 0-15,-1 0 16,13 0 0,-12 0-1,-14 0-15,0 0 16,0 0-16,0 0 16,1 0-16,-1 0 15,0 0-15,0 0 16,0 0-16,0 0 15,1 0-15,-1 0 16,0 0-16,0 0 16,0 0-16,0 0 15,0 0-15,1 0 16,-1 0-16,0 0 0,13 0 16,-13 0-16,1 0 15,12 0-15,0 0 16,-13 0-1,1 0-15,-1-13 16,0 13-16,0 0 16,13 0-16,1 0 15,12 0-15,-12 0 0,-1 0 16,-13 0-16,13-13 16,14 13-16,-27 0 15,0 0-15,13 0 16,1-13-1,-14 13-15,0 0 16,0-13-16,0 13 16,1 0-16,-1 0 15,0-13-15,0 13 0,0 0 16,0-14-16,1 14 16,-1 0-16,0 0 15,0-13-15,0 13 16,13-13-16,-12 13 15,12-26-15,-13 26 16,0 0-16,0 0 0,1 0 16,-1 0-16,26 0 15,-26 0-15,14 0 16,-1 0-16,0 0 16,-12 0-1,-1 0-15,0 0 16,0 0-16,0 0 15,0 0-15,1 0 16,-1 0-16,0 0 0,0 0 16,0 0-16,13 0 15,-12 0-15,-1 0 16,0 0-16,0 0 16,0 0-16,0 0 15,1 0-15,-1 0 16,0 0-16,0 0 15,0 0 1,0 0-16,1 0 47,-1 0-31,0 0-16,13 0 15,-13 0 1,1 0-16,12 0 0,-13 0 15,0 0 1,0 0 0,0 0-16,1 0 62,-1 0-62,13 0 16,14 0-1,-27 0 1,0 0-16,0 0 16,-13 13 46</inkml:trace>
  <inkml:trace contextRef="#ctx1" brushRef="#br1" timeOffset="13688.01">-1533-314 0,'26'0'218,"-13"0"-218,14 0 16,-14 0-16,0 0 0,13 0 16,-12 0-16,12 0 15,0 0 1,-13 0-1,1 0 1,-1 0 0,0 0-1,0 0 1,0 0-16,0 0 16,1 0-1,-1 0-15,0 0 16,0 0-16,0 0 15,13 0-15,-12 0 16,-1 0 0,0 0-1,0 0-15,0 0 16,0 0-16,-13 13 16,14-13-1,-1 0-15,13 0 16,-13 0-1,0 14 1,1-14-16,-1 0 16,0 0-1,0 0 1,-13 13 0,13-13-16,0 0 15,1 0 1,-1 0-16,0 0 15,0 0 1,0 0-16,0 0 16,0 0-1,1 0-15,-1 0 16,0 0-16,13 0 16,-13 0-1,1 0-15,-1 0 16,0 0-1,0 0 1,0 0-16,14 0 16,-14 0-16,0 0 15,26 0-15,-12 0 16,-14 0-16,0 0 16,0 0-16,0 0 15,1 0-15,-1 0 16,13 0-16,-13 0 0,0 0 15,0 0-15,1 0 16,12 0 0,-13 0-16,0 0 15,14 0 1,-1 0 0,-13 0-1,0 0-15,0-13 16,1 13-16,-1 0 15,0 0-15,0 0 16,0 0 0,0 0-16,1 0 15,-1 0 1,0 0 0,0 0-1,0 0-15,0 0 16,0 0-16,1 0 15,-1 0 1,0 0-16,0 0 16,13 0-16,-12 0 15,-1 0 1,26-14-16,-26 14 16,1 0-16,12 0 15,-13 0-15,0 0 0,0 0 16,1 0-16,-1 0 15,0 0 1,0 0 0,0 0-16,0 0 15,1 0-15,12 0 16,-13 0 0,0 0-16,0 0 15,0 0 1,1 0-16,-1 0 15,0 0 17,0 0-17,0 0 17,0 0-32,1 0 15,-1 0-15,0 0 16,0 0-1,0 0 1,0 0-16,1 0 16,-1 0-1,0 0 1,0 0-16,0 0 16,0 0-1,-13-13 1,14 13-16,-1 0 15,0 0 1,0 0-16,0-13 16,0 13-1,14 0-15,-1 0 16,-13 0-16,0 0 16,14 0-1,-14 0-15,0-13 16,13 0-16,-13 13 15,14 0-15,-14 0 16,26 0-16,-25 0 16,-1 0-16,0 0 15,0 0-15,13-13 16,-12 13 0,-1 0-16,0 0 15,0 0 1,0 0-1,0 0-15,0 0 16,1 0 0,-1 0-16,0 0 15,0 0 1,0 0 0,0 0-1,1 0 1,-1 0 15,0 0 0,0 0-15,0 0 0,0 0-1,1 0-15,-1 0 16,0 0-1,0 0 1,0 0-16,0 0 16,1 0-16,-1 0 15,0 0-15,13 0 16,-13 0 0,0 0-1,1 0-15,-1 0 16,0 0-1,0 13-15,0-13 0,14 0 16,-14 13 0,0-13-1,0 0-15,0 0 16,0 0-16,1 0 16,-1 0-16,0 0 15,0 0-15,0 0 16,0 0-16,1 0 0,-1 0 15,0 0-15,0 0 16,0 0 0,0 0-1,0 0 1,1 0 0,-1 0-16,0 0 15,0 0 1,13 0-16,-26 13 15,14-13-15,-1 0 16,0 0 0,0 0-16,0 0 15,0 0 1,14 0 0,-1 0-1,-26 13-15,13-13 0,14 0 16,-14 0-16,0 0 15,0 0-15,13 0 16,-12 0-16,-1 0 16,0 0-16,0 0 15,13 0-15,-13 0 16,1 0-16,25 0 16,-26 0-16,0 0 15,14 0-15,-1 0 16,-13 0-16,0 0 15,1 0 1,-1 0-16,0 0 16,0 0-1,0 0 1,0 0-16,-13 13 16,14 1-16,-1-14 0,0 0 15,0 0-15,13 0 16,-13 0-1,1 0-15,-1 0 16,0 0 0,0 0-1,0 0-15,0 0 16,1 0 0,12 0-16,-13 0 15,0 0 1,0 0-16,1 0 15,-1 0-15,0 0 16,13 0-16,-13 0 16,14 0-16,-14 0 15,13 13-15,14-13 0,-27 0 16,13 0-16,-13 0 16,14 0-16,-1 0 15,0 0 1,-13 0-1,1 13 1,-1-13-16,0 0 16,0 0-16,13 0 15,-12 0-15,-1 0 0,26 0 16,-26 0-16,14 0 16,-1 0-1,0 0 1,1 0-1,-14 0-15,0 0 16,26 0-16,-12 0 16,25 0-16,-12 0 0,-14 0 15,27 0-15,0 0 16,-27 0-16,13-13 16,-12 0-16,-1 13 15,0 0-15,-13 0 16,1 0-16,25-14 15,-26 14-15,0 0 16,1 0-16,-1-13 0,0 13 16,0 0-16,0 0 15,0 0 1,14 0 0,-14 0-1,0 0-15,0 0 16,0 0-16,0 0 15,1 0 1,-1 0-16,0 0 0,0 0 16,0 0-16,0 0 15,1 0-15,12 0 16,0 0-16,1 0 16,12 0-1,-26 0-15,0 0 16,14 0-16,-14 0 15,0 0-15,13 0 16,1 0-16,-14 0 0,0 0 16,0 0-16,0 0 15,14 0-15,-1 0 16,13 0 0,-25 0-1,-1 0-15,0 0 16,0 0-16,13 0 15,-12 0-15,-1 0 16,13 0-16,-13 0 16,0-13-1,1 13-15,-1 0 16,0 0-16,0 0 16,0-13-16,0 13 15,14 0-15,-14 0 16,0 0-16,13 0 0,1 0 15,-14 0-15,0 0 16,13 0-16,14-13 16,-27 13-1,13 0-15,-13 0 16,14 0-16,-1 0 16,-13 0-16,13 0 15,14-13-15,-27 13 0,13 0 16,1-14-16,-1 14 15,14-26-15,-14 26 16,-13 0-16,0-13 16,14 0-16,-14 13 15,0 0-15,13 0 16,14 0-16,-14 0 16,0 0-16,1 0 15,-14-13 1,0 13-16,0 0 15,0 0-15,14 0 16,-14 0 0,0 0-16,0 0 31,0 0-15,0 0-16,1 0 15,38 0-15,-39 0 16,1 0-16,25 0 15,-13 0-15,14 0 16,-14 0 0,-13 0-16,0 0 15,1 0-15,-1 0 16,0 0-16,0 0 0,0 0 16,0 0-16,14 0 15,-14 0 1,0 0-16,0 0 15,0 0-15,1 0 16,-1 0 0,0 0-1,0 0-15,0 0 16,0 0-16,1 0 0,-1 0 16,13 0-16,-13 0 15,0 0-15,0 0 16,1 0-16,12 0 15,0 0 1,1 0-16,12 0 16,-26 0-16,66 0 15,-52 0-15,25 0 16,-39 0-16,14 0 16,-1 0-16,0 0 15,-13 0 1,1 0-1,12 0-15,-13 0 16,0 0-16,0 0 16,1 0-1,-1 0 63,0 0-62,26 0 47,-25 0-63,-1 0 531,13 0-516,0 13-15,-13-13 0,1 0 16,-1 0-16,0 0 16,13 0-16,-13 0 15,14 26-15,12-26 16,-12 0-16,-14 0 16,13 0-16,0 13 15,14-13-15,-14 0 0,-13 0 16,1 0-16,25 0 15,14 0-15,-1 0 16,-12 0-16,-1 13 16,-12-13-16,-1 0 15,0 0-15,-13 0 16,1 0-16,-1 0 16,0 14 15,26-14-16,-12 13 1,-1 0-16,-13 0 16,0 0-16,0-13 15,1 13-15,25 1 16,-26-1 31,0 0-32,1 0 1,-14 0-16,13-13 16,-13 40-16,13-40 15,0 13-15,-13 0 16,13-13-16,0 13 16,-13 0-1,0 1 1,14-14-16,-14 13 15,0 0-15,13 0 16,0 0-16,-13 0 16,39 14-16,-39-1 15,27-13-15,-27 0 16,13 0-16,-13 1 0,0-1 16,0 0-1,13 0 16,-13 0-31,0 0 16,0 1 0,0-1-16,0 0 15,0 0 1,0 0-16,0 0 16,0 1-1,13-14-15,-13 13 16,0 0 15,0 0-15,0 0-1,0 0-15,0 0 16,0 14-16,0-14 16,0 0-1,0 0 1,0 0-1,-13-13 1,13 27 0,-13 12-16,-13 53 0,12-39 15,14 13-15,-13-14 16,0-25-16,13-1 16,-13-13-16,0 0 15,13 1 1,0-1-1,-13-13 17,-1 0-17,1 0 1,0 0 0,-26 0-16,-1 26 15,-13-13-15,27-13 16,-27 0-16,1 0 15,26 0-15,-40 0 16,26 0-16,-26 0 0,14 0 16,12 0-16,-39 0 15,40 0-15,-14 0 16,27 0-16,-14 0 16,14 0-16,13 0 15,0 0-15,-14 0 16,14 0-1,0 0-15,0 0 32,0 0 77,0 0-93,-1 0-1,14-13-15,-13 13 16,0 0-16,0-13 16,0 13-1,13-13-15,-13 13 0,0 0 16,-1 0-1,1 0-15,0 0 32,0 0-32,13-13 15,-13 13-15,0 0 16,-1-14-16,-12 14 16,0-13-16,13 13 15,-53-13-15,39 13 0,-25 0 16,26 0-16,-14-26 15,1 26-15,-1 0 16,14 0-16,-1 0 16,1 0-16,-13 0 15,12-13-15,14 13 16,-13-14-16,0 14 16,12 0-16,-25-13 15,13 13-15,12 0 0,1-13 16,-13 13-16,13 0 15,0 0-15,-14 0 16,14 0-16,0 0 16,0 0-16,0 0 15,-14-13-15,-12 0 16,12 13-16,1 0 0,-40-26 16,27 26-16,-1-14 15,1 14-15,13 0 16,12 0-16,-12 0 15,0 0-15,-14 0 16,14 0-16,13 0 16,-13 0-16,-1 0 15,1 0-15,-27 0 16,27 0-16,-53 0 16,53 0-16,-40 0 0,13 0 15,1 0-15,25 27 16,1-27-16,-14 0 15,27 0-15,0 0 16,0 0 0,0 0-16,0 0 31,-27 0-15,27 0-1,0 0-15,-14 0 16,14 0-16,0 0 15,-13 0-15,0 0 16,12 0-16,-12 0 16,0 0-16,13 0 0,-27-13 15,14 13 1,-27 0-16,14 0 0,-14 0 16,0 0-16,-12-14 15,38 14-15,-52 0 16,40 0-16,-1 0 15,27 0-15,-13-13 16,-1 13-16,1 0 16,13 0-1,0 0-15,0 0 16,0 0 0,-1 0-1,1 0-15,0 0 16,0 0-1,0 0 1,0 0-16,-1 0 0,-12-13 16,-27 13-16,1 0 15,-1 0-15,-13 0 16,14 0-16,-1 13 16,-13-13-16,14 0 15,25 0-15,1 0 16,0 0-16,-1 0 15,-12 0-15,26 0 16,-14 0-16,14 0 0,0 0 16,0 0-16,0 0 15,0 0 1,-1 0-16,1 0 31,0 0-31,-13 0 16,13 0-1,-14 0-15,1 0 0,-14 0 16,14 0-16,0 0 16,13 0-16,-14 0 15,14 0-15,0 0 16,0 0 0,0 0-16,0 0 15,-1 0 1,-12 0-16,13 0 0,0 0 15,-14 0-15,-12 0 16,13 0-16,12 0 16,1 0-16,-26 0 15,26 0-15,-14 0 16,1 0-16,-13 0 16,25 0-16,1 0 15,-13 0-15,26 13 16,-13-13-16,0 0 0,-14 0 15,14 0 1,0 0-16,-13 27 16,12-27-16,1 0 15,-13 0-15,13 0 16,0 13-16,-1-13 16,1 0-16,0 0 15,0 0-15,0 0 31,0 0-15,0 13-16,-1-13 16,-12 0-16,13 0 15,-13 13-15,12-13 16,-25 13-16,13-13 16,-1 0-16,14 0 15,0 0-15,0 0 0,0 0 16,-14 13-16,14-13 15,-26 14-15,-1-14 16,27 0 0,0 0-16,-13 0 15,12 0 1,1 0 0,0 0-16,0 0 390,0 0-374,13 13 109,13-13-125</inkml:trace>
  <inkml:trace contextRef="#ctx1" brushRef="#br1" timeOffset="48989.07">-1441 160 0,'26'0'125,"27"0"-125,0 0 15,-27 0-15,0 0 16,27 0-16,-27 0 16,1 0-16,12 0 15,-26 0-15,14 0 0,-1 0 16,-13 0-16,0 0 16,0 0-16,1 0 15,12 0 1,0 0-16,-13 0 15,14 13-15,-14-13 16,26 0-16,-12 0 0,-14 0 16,0 0-16,0 0 15,0 0-15,-13 13 63,13-13-48,1 0 1,-14 14-16,26-14 0,-13 0 16,0 0-1,0 0 48,1 0-63,12 13 15,0-13-15,14 0 16,-40 13-16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5-09-29T03:02:34.190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 contextRef="#ctx0" brushRef="#br0">0 3 0,'23'0'62,"0"0"-46,0 0 0,0 0-16,0 0 31,0 0-31,0 0 31,22 0-31,-22 0 16,23 0-1,-23 0-15,0 0 16,0 0 0,-1 0-1,1 0-15,0 0 16,0 0-1,0 0 1,0 0 0,0 0 15,0 0 0,0 0 0,-1 0 1,1 0-1,0 0 16,0 0-32,0 0 17,23 0 280,22 0-296,-22 0-1,0 0-15,0 23 16,-1-23 0,24 0-16,0 0 15,-24 0 1,1 0-16,0 0 16,23 0-1,-1 0-15,-22 0 16,-23 0-1,458 46 157,-459-46-156,1 0 0,0 0-16,-23 23 15,23-23 1,23 0 328,-23 0-344,0 0 15,22 0 1,24 0-16,-46 0 15,23 0 1,-23 0-16,22 0 16,1 0-1,0 0-15,-23 0 16,0 0 0,-1 0-16,1 0 15,0 0 1,0 0-16,23 0 15,-23 0-15,0 0 16,0 0 0,-1 0-1,1 0 1,0 0 15,0 0-31,0 0 31,0 0-31,0 0 32,0 0-17,-1 0 17,1 0-17,0 0 1,0 0 15,0 0-15,0 0-1,0 0 1,0 0 15,0 0 282,68-23-313,-45 23 15,0 0 1,22 0-16,1 0 16,-23 0-1,-1-23-15,1 23 16,-23 0-1,0 0-15,23 0 16,-1 0 0,-22 0-16,23-23 15,-23 23 1,0 0-16,0 0 16,0 0-1,0 0 1,-1 0-16,1 0 15,0 0 1,0 0 0,0 0-1,0 0 17,0 0-17,0 0 1,-1 0 15,1 0-31,0 0 16,0 0-1,0 0-15,0 0 16,0 23 0,0-23-1,0 0 298,45 0-298,1 0-15,-23 0 16,-23 0 0,45 0-16,-22 0 15,23 0 1,-24 0-16,1 0 15,-23 0 1,23 0-16,0 0 16,22 0-1,-22 0-15,-23 0 16,23 0-16,-24 0 16,1 0-1,23 0-15,0 0 16,0 0-1,-23 0-15,22 0 16,-22 0 0,0 0-16,0 0 15,0 0 1,0 0-16,0 0 16,-1 0-1,1 0 1,23 0 265,46 0-265,-24 0-1,1 0-15,68 0 16,-22 0 0,-47 0-16,24 0 15,-1 0 1,1 0-16,-46 0 15,22 0 1,1 0-16,0 0 16,22 0-1,-45 0-15,0 0 16,-1 0-16,24 0 16,-23 0-1,0 0-15,-1 0 16,-22 0-1,23 0-15,-23 0 16,0 0 0,23 0 265,68 0-265,-22 0-1,-24 0-15,-22 0 16,23 0-1,-1 0-15,-22 0 16,0 0 0,-23 0-16,0 0 15,-1 0 1,1 0-16,0 0 31,0 0-31,0 0 31,0 0 1,0 0-17,0 0 17,-1 0-1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5-09-29T03:03:02.726"/>
    </inkml:context>
    <inkml:brush xml:id="br0">
      <inkml:brushProperty name="width" value="0.33333" units="cm"/>
      <inkml:brushProperty name="height" value="0.666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84 0,'46'0'94,"0"0"-79,-1 0-15,24 0 16,0 0-1,-1 0-15,1 0 16,0-23 0,22 23-16,-45-23 15,0 23 1,22 0-16,1 0 16,0 0-1,-24 0-15,-22 0 16,23 0-16,-23 0 15,23 0 1,-23 0-16,22 0 16,-22 0-1,23 0-15,-23 0 32,0 0-32,0 0 15,-1 0 1,1 0-1,0 0 17,0 0-1,46 0 297,-1 0-312,1 0-16,0 0 15,22 0 1,1 0-16,-46 0 16,22 0-1,24 0-15,-24 0 16,-22 0-1,0 0-15,0 0 16,-1 0 0,1 0-16,23 0 15,-23 0 1,-1 0-16,24 0 16,-23 0-1,0 23-15,-1-23 16,24 23-16,-23-23 15,-23 0 1,0 0-16,-1 0 16,1 0-1,23 0 282,0 0-281,22 0-1,70 0-15,-70-23 16,-22 23 0,46-23-16,-24 23 15,1 0-15,0-23 16,-1 23 0,1 0-16,22 0 15,1 0 1,-46 0-16,22 0 15,-22 0 1,0 0-16,23 0 16,-24 0-1,1 0-15,0 0 16,-23 0 0,0 0-16,0 0 15,-1 0 1,1 0-1,0 0 1,0 0 15,23 23 219,-23 0-250,23 0 16,-1-23 0,24 23-1,0-23-15,-1 0 16,-45 0-1,23 0-15,-23 0 16,23 0-16,-24 0 16,24 0-1,-23 0 1,23 0 0,-23 22-16,0-22 31,-1 0-31,-22 23 15,23-23 1,0 0 15,0 0 1,0 0-17,0 0 32,0 0-31,0 0 15,0 0 0,-1 0 0,1 0 16,0 0-15,0 0-1,0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5-09-29T03:03:16.643"/>
    </inkml:context>
    <inkml:brush xml:id="br0">
      <inkml:brushProperty name="width" value="0.33333" units="cm"/>
      <inkml:brushProperty name="height" value="0.666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0,'23'0'250,"0"0"-250,0 0 16,0 0-1,-1 0-15,1 0 31,0 0-15,0 0 0,0 0-16,0 0 31,0 0-31,0 0 16,-1 0-1,1 0 1,0 0 15,0 0-31,0 0 16,0 0-1,0 0 17,0 0-17,0 0 1,-23 23-1,22-23 1,1 0 250,0 0-251,0 0 1,0 0 0,0 0-1,0 0 1,0 0 15,0 0 16,-23 23-16,22-23 125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5-09-29T03:03:20.106"/>
    </inkml:context>
    <inkml:brush xml:id="br0">
      <inkml:brushProperty name="width" value="0.33333" units="cm"/>
      <inkml:brushProperty name="height" value="0.666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0,'22'0'125,"1"0"-93,0 0-1,0 0 0,0 0 0,0 0-31,0 0 32,0 0-17,-1 0 16,1 0 282,0 0-313,0 0 16,23 23-1,-23-23 1,23 0-1,-1 23-15,-22-23 16,0 23 0,23-23-16,-23 0 15,0 0 1,-1 0 0,1 0 15,0 0 250,0 0-281,0 0 16,0 0-1,0 0 1,0 23 0,0-23-1,-1 0 16,1 0 1,-23 23 30,23-23-62,0 0 63,0 0-32,0 0 0,0 0 0,0 0 1,-1 0-1,1 0 0,0 0-15,0 0 15,0 0 0,0 0-15,0 0 15,0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06:23:12.627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  <inkml:context xml:id="ctx1">
      <inkml:inkSource xml:id="inkSrc2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1" timeString="2015-09-29T03:02:44.188"/>
    </inkml:context>
    <inkml:brush xml:id="br1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 contextRef="#ctx0" brushRef="#br0">-1853 5685 0,'-26'0'172,"-27"0"-156,13-26-16,14 26 16,0-13-16,-14 13 0,27 0 15,-13 0-15,13 0 16,-14 0-16,1-13 15,13 13 1,0-13-16,-14-1 16,14 14-16,0 0 15,-26-13-15,12 0 16,14 13-16,0-13 16,-13-13-16,13 26 15,-1 0-15,1-13 16,0 13-16,0 0 15,0 0 1,13-14-16,-13 14 16,-1 0-16,1 0 15,0 0-15,0 0 16,0-13 0,0 13-1,-1 0-15,1-13 16,0 0-1,0 13-15,0-13 16,-14-14-16,14 14 16,0 0-16,0 13 0,0-13 15,0 13-15,-1-13 16,1 13 0,0-13-16,0-1 15,0 14-15,0 0 16,0 0-1,-1-13 32,1 13-47,13-13 16,-13 13-16,0 0 16,13-13-1,0 26 266,0 0-281,0 0 16,0 1 0,0 25-1,0-26 1,0 0-16,0 14 16,0-14-16,0 13 15,13 1-15,-13 25 16,0-26-16,13 14 0,-13-14 15,0 1-15,27-1 16,-27 13-16,0-25 16,13-1-1,-13 0-15,13 0 16,-13 0-16,13-13 16,0 13-16,-13 1 0,0-1 15,0 0-15,13-13 16,-13 13-16,13 0 15,-13 0 1,0 1-16,14-1 16,-14 0-1,0-26 32,0 0-16,0-1-31,0 1 16,0 0 0,0 0-1,0 0-15,0 0 16,0-14 0,0 14-16,-14-26 0,14 25 15,0-12-15,-13 0 16,13-1-16,-13 14 15,13-13-15,-13-14 16,13 27-16,-13-13 16,13 0-16,0-14 15,0 27 1,-13 0-16,0 13 0,13-13 16,0 0-16,0-1 15,0-12 1,0 13-16,0-13 15,0-1 1,-14 1 0,14 13-16,0 0 15,-13-1-15,13 1 16,0 0 15,13 0-15,-13 0-16,14 0 15,-1 13-15,-13-13 16,13-1-16,0 14 16,-13-13-16,26 0 15,-13 13-15,1-13 0,-1 13 16,0-13 0,0 13-16,13 0 15,-12 0-15,12-13 16,0 13-16,-13 0 15,1 0-15,25 0 16,-26 0 0,0-14-16,14 14 15,-14 0-15,0 0 0,13 0 16,-12 0-16,-1 0 16,13 0-16,-13 0 15,0 0-15</inkml:trace>
  <inkml:trace contextRef="#ctx0" brushRef="#br0" timeOffset="1715.71">-2853 5304 0,'-27'-13'125,"1"-14"-109,-13 14-16,25-26 16,1 39-16,-13-13 15,13-1-15,0 14 0,-1-13 16,1 0-16,0 0 16,0 0-1,0 0 1,0-1-16,0 1 15,-1 0 1,1 0 0,0 0-16,0 0 15,0-1-15,0 14 32,-1 0-32</inkml:trace>
  <inkml:trace contextRef="#ctx1" brushRef="#br1">-550 5493 0,'23'0'79,"0"0"-48,0 0 0,0 0-31,23 0 16,-23 0 15,-1 0-15,1 0-1,23 0 16,-23 0-31,0 0 16,0 0-16,0 0 31,0 0-31,-1 0 32,1 0-17,0 0 1,0 0-16,23 0 47,-23 0-32,0 0 1,-1 0 0,1-23-1,0 23 1,0 0-1,0 0 17,0 0-1,0 0 328,0 0-343,0 0-16,-1 0 16,24-23-1,-23 23-15,0 0 16,0 0-1,0 0 1,0 0-16,-1 0 31,1 0-31,0 0 16,0 0 0,0 0 30,0 0 1,0 0-15,0 0 30,0 0-31,-1 0 16,1 0-16,0 0 1,0 0-17,0 0 1,0 0 0,0 0 30,0 0 345,-1 0-375,1 0-16,0 0 15,0 0 1,0 0 15</inkml:trace>
  <inkml:trace contextRef="#ctx1" brushRef="#br1">-550 4417 0,'23'0'109,"0"0"-93,0 0 0,0 0-1,23 0 1,-1 0-16,-22 0 15,0 0 1,0 0-16,0-23 16,0 23-1,0 0-15,0 0 16,22 0 0,-22 0-16,0-22 15,0 22-15,0 0 31,0 0-31,0 0 16,0 0 0,-1 0-16,1 0 15,0 0 1,0 0-16,23 0 16,-23 0-1,0 0-15,0 0 31,-1 0-31,1 0 32,0 0-32,0 0 15,0 0 1,0 0 0,0 0-1,0 0-15,-1 0 16,1 0-1,0 0 1,0 0 15,0 0-31,0 0 32,0 0-1,0 0-16,0 0 1,-1 0 31,1-23-16,0 23 422,0 0-406,0 0-16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2-09-20T03:13:35.148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06:22:28.661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3922 2 0,'-27'0'125,"-25"0"-109,25 0-16,-25 0 15,-1 0-15,14 0 0,-80 0 16,67 0-16,-1 0 16,-13 13-16,14 0 15,-1-13-15,-66 39 16,67-39-16,25 0 15,-25 13-15,12 14 16,-12-27-16,-1 13 0,0 0 16,-65 13-16,52-12 15,-13-14-15,-13 39 16,-13-26-16,0 53 16,52-40-16,-39 14 15,39-27-15,-13 0 16,14 27-16,-1-40 15,-13 13-15,27 0 16,-27-13-16,40 26 0,-14-13 16,14-13-16,-1 14 15,1-14-15,-13 13 16,26-13-16,-1 13 16,-12-13-16,0 0 15,13 13 1,-1-13-16,-12 0 15,-13 0-15,12 0 0,1 13 16,-14 0-16,27-13 16,-26 27-16,13-14 15,-14 0-15,14 0 16,-40-13-16,26 40 16,-12-40-16,-1 26 15,14-26-15,-1 39 16,-26-25-16,27-1 0,-1-13 15,-12 26-15,39-13 16,-1-13-16,1 0 16,0 0-16,0 0 15,0 13 1,0-13 0,-1 14-16,-12-14 15,13 0-15,0 13 16,-13-13-16,-14 13 15,27-13-15,0 0 0,0 0 16,-1 13-16,1-13 16,0 0-1,13 13-15,-13-13 16,0 0-16,0 0 31,-1 0-15,1 0-1,0 0 1,0 0 0,0 0-16,0 0 15,-1 0 1,1 0 0,0 0-16,13 13 15,-13-13-15,0 0 16,13 14-16,-13-14 15,-1 0-15,14 13 16,-13-13-16,0 0 16,13 13-16,-13-13 15,0 0-15,0 0 16,0 0 0,-1 0 15,1 0-31,0 0 15,0 13 1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06:22:48.896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0 48 0,'27'0'359,"-14"0"-359,0 0 16,0 0-16,0 0 0,1 0 16,-1 0-1,0 0 1,0 0-16,0 0 15,0 0 1,1 0 0,-1 0-16,0 0 15,0 0-15,0 0 16,0 0 0,1 0-1,-1 0-15,0 0 16,0 0-1,0 0 1,0 0 0,0 0-1,1 0 1,-1 0 15,0 0-31,0 0 16,0 0-1,14 0 1,-14 0-16,0 0 16,0 0-1,0 0-15,0 0 16,1 0-16,-1 0 16,0 0-1,0 0-15,0 0 16,0 0-16,1 0 15,-1 0-15,13 0 16,0 0-16,1 0 16,-14 0-16,0 0 15,0 0 1,0 0-16,0 0 16,1 0-16,-1 0 15,0 0-15,0 0 16,0 0-16,0 0 15,1 0-15,-1 0 0,0 0 16,0 0 0,0 0-16,0 0 31,1 0-31,-1 0 16,0 0-1,0 0 1,0 0-16,0 0 15,1-13 1,-1 13 0,0 0-16,0-13 15,0 13-15,0 0 16,0 0-16,1 0 16,-1-13-16,0 13 15,0 0-15,0 0 16,0 0-1,1 0 1,-1 0-16,0 0 16,0 0-16,0 0 15,0 0 1,1 0 0,-1 0-16,0 0 31,0 0-31,0 0 15,0 0 1,1 0 0,-1 0-16,0 0 15,0 0-15,13 0 16,1 0 0,-14 0-1,0 0-15,0 0 16,0 0-16,27 0 15,-27 0 1,0 0 0,0 0-16,0 0 15,1 0 1,-1 0-16,-13 13 31,13-13-15,0 0-16,0 0 15,0 0 1,1 0 15,-14 13-15,13-13 93,0 0-77,0 0-17,0 0-15,0 0 16,1 0-1,-1 0-15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6:27:07.926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22 0,'22'0'78,"0"0"-78,1 0 16,21 0-1,0 0-15,-22 0 16,22 0 0,0 0-16,0 22 15,23-22-15,-45 0 16,0 0-1,0 0-15,0 0 16,-22-22 0,22 0-16,22 22 281,-22 0-265,23 0-1,-1 0 1,44 0-16,-66 0 15,22 0 1,23 0-16,43 0 16,1 22-1,-67-22-15,22 0 16,0 22 0,0-22-16,1 0 15,-23 0 1,0 0-16,0 0 15,-22 0 1,0 0 0,1 0 31,-1 0 234,0 0-281,22 0 15,0 0 1,-22 0 0,22 0-1,0 0-15,-21 0 16,21 0 0,-22 0-16,0 0 15,0 0 1,22 0-16,-22 0 15,22 0 1,1 0-16,-1 0 16,-22 0-1,0 0-15,0 0 32,0 0-32,0 0 15,0 0 1,0 0-1,0 0-15,23 0 32,-23 0-32,0 0 31,0 0-31,0 0 31,0 22-15,0-22 15,0 0 0,0 0 1,0 0 14,1 0-14,-1 0-1,0 0 0,0 0 0,0 0-15,0 0 15,0 0 1,0 0 14,0 0-14,0 0-1,0 0 0,0 0 0,1 0 1,-1 0-1,0 0 0,0 0 0,0 0 1,0 0-1,0 0 0,0 0 0,0 0 1,0 0-1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06:22:51.466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0 0 0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06:22:41.827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-339 578 0,'-13'0'5344,"0"0"-5329,0 0 1,0 0 250,13-13-188,-13 13-47,-1 0-15,1-13-1,0 13 1,13-13-16,-13 13 16,0 0-16,13-14 15,-13 1 1,-1 13-1,1 0 17,0 0-32,0-13 15,0 13 1,13-13-16,-13 13 16,0 0-16,13-13 15,-14 13-15,1 0 16,0 0-1,0-13-15,0 13 63,0 0-47,13-13-16,-14 13 15,1-14-15,0 14 16,0 0-16,13-13 15,-26 0-15,12 13 16,1 0-16,0 0 0,0 0 16,0-13-16,0 13 15,-1 0 1,1 0-16,0 0 16,0-13-1,0 13 1,0 0-16,13-13 15,-14-1-15,1 14 0,0 0 16,0-13 0,0 13-1,0 0-15,13-13 16,-13 13-16,-1 0 16,1 0-1,13-13-15,-13 13 16,13-13-1,-13 13-15,0 0 32,0-13-17,-1-1 1,1 14 0,0 0-1,13-13-15,-13 0 16,0 13-16,0 0 15,-1 0-15,1 0 16,0-13 0,0 13-1,0-13-15,0 13 16,-1 0 0,14-13-16,-39-1 0,26 14 15,13-13 110,-13 13-109,0 0-1,13-13 1,-14 13-16,1-13 16,13 0-16,-39-13 15,26-1 1,-1 27-16,1 0 16,13-13 15,0 0-16,-13 13 1,0-40 0,0 40-16,0-26 15,-1 26-15,1-26 16,0 26-16,0-13 0,13-1 16,-13 14-16,0 0 15,-1 0 48,1 0-48,0-13 1,0 0-16,0 13 16,0 0-1,0 0 1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06:22:53.797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0 144 0,'26'0'156,"-26"-13"-156,26 0 16,-12 13-16,-1-13 0,13 0 15,-13 13-15,0 0 16,0 0-16,27-27 15,-14 27-15,-13 0 16,14-13-16,-1 13 16,-13 0-1,0 0 1,1 0-16,-1 0 16,0-13 30,0 13-46,0 0 16,0 0 109,-13-13-94,27 13-31,-27-13 0,13 0 16,0 13-16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5-09-29T03:02:51.266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 contextRef="#ctx0" brushRef="#br0">0 0 0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06:22:56.337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0 0 0,'0'13'844,"0"0"-844,0 0 16,0 0-16,0 1 62,0-1-15,0 0-47,0 0 16,0 40-16,0-1 15,0 40-15,0-52 16,0 13-16,0-40 16,0 0-1,0 0-15,0-26 188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06:22:58.982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0 16 0,'39'0'187,"14"0"-187,12 0 0,-38 0 16,25 0-16,-12 0 16,-1 0-16,-12 0 15,-1 0-15,-13 0 16,0 0-16,0 0 16,1 0-16,-1 0 31,0 0 0,-13 13-15,13 0-16,0-13 15,0 0-15,1 0 16,-1 0-16,0 0 16,0 0-16,0 0 15,0 0-15,1 0 16,-1 0-1,0 13-15,0-13 16,0 0-16,0 0 47,1 0-31,-1 14-16,13-14 15,-13 0-15,0 13 0,1-13 16,-1 0-16,0 0 15,0 0-15,0 0 16,0 0 0,0 13-1,1-13 1,-1 0-16,0 0 31,0 0 16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06:23:05.218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5041 0 0,'-14'0'187,"-65"27"-187,27-1 16,-1 14-16,-13-1 16,14-13-16,-27 14 15,0-1-15,-13 1 16,-14-1-16,54 1 16,-54 26-16,1-1 15,0-25-15,52-14 0,-39 40 16,39-13-16,-65 39 15,13-26-15,-1-14 16,-38 27-16,65-26 16,-53 13-16,53-27 15,-26 1-15,52-1 16,-13 1-16,14 12 16,-1-26-16,-26 40 15,0-26-15,-26 26 0,52-14 16,-78 14-16,78-40 15,0 14-15,-26 12 16,27-12-16,-1-1 16,27-12-16,-27 12 15,1-12-15,12 12 16,14-13-16,-1 14 16,-12-27-16,26 0 0,-27 13 15,14 14-15,-14-14 16,1-13-16,-14 27 15,1-1-15,25-12 16,-25 12-16,-1-12 16,14 12-16,12-26 15,1 27-15,-14-40 16,27 13-16,0 0 0,0 0 16,0 0-16,0 0 15,0 1 1,-14-14-16,1 26 15,-14 27-15,14-1 16,-27 1-16,-12 0 16,-41 12-16,54-12 15,-54 39-15,54-66 16,-1 14-16,0-1 0,27-12 16,-13 12-16,12-26 15,14 0-15,0 1 16,0-1-16,0-13 15,13 13-15,-13 0 16,-1-13-16,1 13 31,0 0-31,13 1 16,-26-1-16,-14 13 16,14 14-16,0-14 15,-1 13-15,-12-12 16,26-14-16,0 0 15,-1-13-15,14 13 16,-13 0-16,0-13 16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06:23:07.624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171 0 0,'0'13'406,"0"1"-359,0-1-47,-13 0 47,13 0-47,-40 13 16,27 14-16,0-14 15,-13 14-15,26-14 16,-13-13-16,-1 0 15,14 1-15,0-1 16,0 0 0,0 0-1,0 0 1,-13-13 0,13 13-1,-13 0 32,0 1-31,13-1-16,39-13 218,14-40-202,52 1-16,-65 26 16,12-27-16,-12 40 15,-14-13-15,-13 0 16,14 0-16,12 0 16,-26 13-16,14-14 15,-14 1-15,0 13 16,13-26-16,-13 26 15,1 0-15,-1 0 16,0-13 0,13 0-1,-13 13-15,14-14 16,-1 14-16,-13-13 16,27 0-16,-27 13 0,0 0 15,-13-13-15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80" units="cm"/>
          <inkml:channel name="Y" type="integer" max="1050" units="cm"/>
          <inkml:channel name="T" type="integer" max="2.14748E9" units="dev"/>
        </inkml:traceFormat>
        <inkml:channelProperties>
          <inkml:channelProperty channel="X" name="resolution" value="60.43166" units="1/cm"/>
          <inkml:channelProperty channel="Y" name="resolution" value="60" units="1/cm"/>
          <inkml:channelProperty channel="T" name="resolution" value="1" units="1/dev"/>
        </inkml:channelProperties>
      </inkml:inkSource>
      <inkml:timestamp xml:id="ts0" timeString="2016-09-22T21:23:50.535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 contextRef="#ctx0" brushRef="#br0">-1767 4229 0,'-24'0'125,"24"-25"-125,-25 0 31,0 1-31,1-1 32,-1 0-32,-24 1 15,-1-1 1,1 0-16,0-24 16,-1 24-1,26 1-15,-26-1 16,26 0-1,-26-24-15,1 24 16,24 1-16,-24-26 16,24 1-1,1 24-15,-1 1 16,-24-1 0,24 0-16,0 1 15,-24-1 1,24 0-16,1 1 15,-1-1 1,0 0-16,1-24 16,-1 24-1,1 1 1,-1-1 0,25 1-1,-25 24 1,25-25-16,-24 0 31,-1 1-15,25-1-1,-25 25 1,25-25 0,-24 25 15,24-24-31,0-1 62,-25 25-46,25-25 46,0 50 32,-25-50 219,-24 1-298,0-1-15,-25 0 16,-25-49 0,25 0-16,0-24 15,0 48 1,-25-24-16,-24 25 15,74-25 1,-25-25-16,0 50 16,0 0-1,-25-1-15,50 26 16,0-26 0,-50-24-16,0 25 15,50 0 1,0 0-16,-1 24 15,1-24 1,0-1-16,-1 26 16,26-1-1,-26 0-15,26 1 16,-26-1-16,1-24 16,0 24-1,-1 0-15,50 1 16,-49-1-16,24 0 15,-24 25-15,24 0 32,25 74 15,-74-123 312,25 0-343,-25-1-16,0 1 15,25-25 1,0 25-16,-1 24 15,-24 0 1,0-24-16,25 24 16,0-24-1,-1 0-15,-24-1 16,0 26 0,25-26-16,0 1 15,-1 24 1,1 1-16,-25-26 15,25 50 1,-1-49-16,1 49 16,49-24-1,-25-1-15,1 0 16,-26 1-16,26-26 16,-26 26-1,26-26-15,-25 26 16,49-1-1,-25 25-15,25-25 16,0-24 0,0 24-16,-25 25 31,25-24-31,0-1 31,0 0 0,0 1 1,0-1-1,0 0 0,0 1 0,0-1 16,0 50-31,0-1 62,0 1-47,0 0-31,0-1 16,25 26 0,-25-1-16,25-24 15,-25-1 1,0 1-1,24-25 1,-24 25-16,0-1 16,0 1-1,0 24-15,25-24 16,-25 24 0,0-24-16,0-50 0,24 25 15,-24 25 1,0 0-16,0-1 0,25 1 15,-25-1-15,0 1 16,25 0 0,-25-1 15,24-24 0,-24 25 0,25-25 1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3:26:07.955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 contextRef="#ctx0" brushRef="#br0">-1103 4020 0,'27'0'47,"27"0"-31,-27-27-16,27 27 15,-27-27 1,0 27-16,54-27 16,-27 0-1,27 27-15,-27-27 16,-27 27-1,27 0-15,27-27 16,-26 27 0,26 0-16,-27-27 15,0 27-15,0 0 16,0-27 0,27 27-1,-27 0-15,0 0 16,-27 0-16,0-27 15,27 27 1,-27 0 0,0 0-1,0 0-15,0 0 16,0 0 0,0 0-16,0 0 15,0 0 1,0-27-1,0 27 1,0 0-16,27 0 16,-27 0-1,0 0 1,0 0 0,0 0-1,0 0 1,0 0-1,0 0 1,0 0 0,0 0-16,0-27 31,0 0-31,1 27 297,-1 0-282,27 0-15,0 0 16,0 0 0,0 0-16,-27 0 15,27 0-15,0 0 16,27 0 0,-27 0-16,-27 0 15,27 0 1,0 0-16,-27 0 15,27 0 1,-27 0-16,27 0 16,-27 27-1,27-27-15,-27 0 16,0 0 0,0 0-16,0 0 15,0 0 1,0 27-16,0-27 15,0 0 1,0 0 0,0 27-1,0-27 17,0 0-17,0 0 1,1 0 46,-28 27-46,27-27 265,-27 27-265,27 0-1,0 0-15,-27 0 16,27 0-16,0 0 16,-27 0-1,27-27 1,-27 27 0,0 0 15,27-27 0,-27 27-15,0 0-1,0 0 1,27-27 0,-27 27-16,0 0 46,0 0 17,0 0-47,0 0-1,0 0-15,0 0 16,0 0 15,0 0 0,0 0-15,0 0 0,0 0-1,0 0 16,-27 0 1,27 0-17,0 0 17,0 0-1,-27-27-16,27 27 17,0 0 15,-27-27-16,27 27 0,0 0 0,-27-27 1,27 27-17,0 0 1,-27-27-16,27 27 15,0 0 1,-27-27-16,27 27 31,-27-27-15,0 28 15,-1-1 16,28 0-31,-27 0 31,0-27-16,27 27-16,-27-27 17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6:25:40.316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 contextRef="#ctx0" brushRef="#br0">0 1968 0,'22'0'141,"0"0"-126,0 0 1,0 0-1,0 0 17,0 0-17,0 0 1,0 0 0,0 0-16,0 0 15,1 0 16,-1 0-15,0 0 15,0 0-31,0 0 32,0 0-17,0 0 16,0 0 1,0 0-17,0 0 1,0 0 15,0 0-15,1 0-1,-1 0 17,0 0-1,0 0-15,0 0-1,0 0 1,0 0 15,0 0 32,0 0-32,0 0 31,0 0-46,1 0 0,-1 0 15,0 0-16,0 0 17,0 0-17,0 0 17,0 0-17,0 0-15,0 0 31,0 0-15,0 0 0,0 0-1,1 0 1,-1 0 15,0 0 0,0 0 1,0 0-1,0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80" units="cm"/>
          <inkml:channel name="Y" type="integer" max="1050" units="cm"/>
          <inkml:channel name="T" type="integer" max="2.14748E9" units="dev"/>
        </inkml:traceFormat>
        <inkml:channelProperties>
          <inkml:channelProperty channel="X" name="resolution" value="60.43166" units="1/cm"/>
          <inkml:channelProperty channel="Y" name="resolution" value="60" units="1/cm"/>
          <inkml:channelProperty channel="T" name="resolution" value="1" units="1/dev"/>
        </inkml:channelProperties>
      </inkml:inkSource>
      <inkml:timestamp xml:id="ts0" timeString="2016-09-22T21:23:52.385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 contextRef="#ctx0" brushRef="#br0">-6625 505 0,'25'0'94,"-1"0"-94,1 0 16,0 0-1,-1 25 1,26-25-16,-26 0 16,26 24-1,-26-24-15,1 0 16,0 0 0,-1 0-1,-24 25-15,25-25 16,0 0-16,-1 25 15,1-25 1,0 0-16,-1 24 16,1-24-1,0 0 17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06:22:30.674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-5867-368 0,'-26'26'141,"12"-13"-125,-25 27-16,26-27 15,-14 13-15,1 0 16,13-13-16,0 1 15,-27 25-15,27-26 16,0 0-16,0 1 16,13-1 15,-13-13-15,13 13-16,-13 0 0,-1-13 15,14 13-15,-13-13 16,0 0-16,13 13 15,-13 1-15,0-14 16,13 13-16,-13 0 16,-1-13-16,1 13 15,0 0-15,0 0 16,0-13-16,13 14 234,26 12-234,0-26 16,-12 13-16,12 0 16,0 0-16,27 1 15,-14 25-15,14-26 16,-14 0-16,-39 0 15,66 40-15,-13-53 16,-14 13-16,-12 0 0,-14 27 16,13-40-16,14 13 15,-27 0-15,0-13 16,13 27-16,1-14 16,-14 0-16,0-13 15,0 0-15,0 13 16,0 0-16,1-13 15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9:15:42.803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28 0,'13'0'172,"13"0"-172,1 0 16,25 0-16,1 0 16,-27 0-16,27 0 0,-27-26 15,0 26-15,-12 0 16,12 0-16,-13 0 15,0 0-15,27 0 16,-27 0 0,0 0-1,0 13-15,0-13 16,14 0-16,-1 0 16,0 0-16,1 0 0,12 0 15,-13 0-15,-12 0 16,-1 0-16,13 0 15,-13 0-15,0 0 16,-13 13 0,27-13-1,-1 0-15,-13 0 16,0 0 0,1 0-16,-1 0 0,-13 13 31,26-13-16,-13 0 1,27 0-16,-27 0 16,13 14-16,0-14 15,-12 0-15,-1 0 16,13 0-16,-13 0 0,0 0 16,1 0-16,-1 0 15,0 0-15,0 0 16,0 0-1,0 0-15,1 0 16,-1 0-16,13 0 16,-13 0-16,14 0 0,-1 0 15,13 26-15,14-26 16,-27 0-16,1 0 16,-1 0-16,13 0 15,-12 0-15,-1 0 16,0 0-16,14 0 15,-14 0-15,-13 0 16,0 0-16,14 0 16,-14 0-16,0 0 0,13 0 15,-12 0-15,-1 0 16,0 0-16,0 0 16,0 0-16,0 0 15,1 0 1,-1 0-16,0 0 15,0 0 1,0 0 0,0 0-16,1 0 15,-1 0 17,13 0-17,-13 0-15,0 0 16,14 0-16,-14 0 15,13 0-15,-13 0 16,0 0-16,1 0 16,12 0-16,13 13 15,-25-13-15,25 0 16,-26 0-16,40 0 16,-27 0-16,-13 0 15,1 0-15,-1 0 16,0 0-16,13 0 62,-13 0-46,0 0-16,1 0 94,-1 0-94,0 0 15,0 0-15,0 0 16,0 0 15,1 13-31,12-13 16,0 0-16,1 0 0,-14 0 15,26 0-15,-12 0 16,-1 0 0,-13 0-1,0 0 32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9:15:43.738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9:15:44.857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29 0,'158'0'219,"-13"0"-204,-79 0-15,0 0 0,-14 0 16,1 0-16,-27 0 16,27 0-16,-1 0 0,14 0 15,-13 0-15,13 0 16,-27 0-16,40 0 15,-39 0-15,-1 0 16,-26 0-16,0 0 16,14-13-16,-14 13 15,13 0-15,1-14 16,12 14 0,-26 0-16,0 0 15,14 0 63,-1 0-62,-13 0-16,0 0 16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9:15:54.036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83 0,'13'0'313,"0"0"-313,0 0 15,13 0-15,-12 0 16,-1 0-16,13 0 0,-13 0 15,14 0-15,12 0 16,-13 0-16,27 0 16,0-26-16,12 26 15,1-26-15,-13 13 16,13 13-16,-27 0 16,1 0-16,-1 0 15,-13-14-15,1 14 16,-14 0-16,13 0 0,-13 0 15,1 0-15,-1 0 16,0 0 0,-13 14 124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20T17:46:11.613"/>
    </inkml:context>
    <inkml:brush xml:id="br0">
      <inkml:brushProperty name="width" value="0.08167" units="cm"/>
      <inkml:brushProperty name="height" value="0.08167" units="cm"/>
      <inkml:brushProperty name="color" value="#ED1C24"/>
      <inkml:brushProperty name="fitToCurve" value="1"/>
    </inkml:brush>
  </inkml:definitions>
  <inkml:trace contextRef="#ctx0" brushRef="#br0">0 57 0,'11'0'234,"1"0"-202,-12-23-17,11 23 1,1 0-1,-1-12 17,13 12-17,-13 0 17,1 0-17,-1 0 32,1-11-31,-1 11 15,1 0-15,11 0 62,-12 0-31,1 0-32,0 0 16,-1 0 1,1 0-17,-1 0 1,1 0 15,11 0-31,-12 0 16,1 0-1,-1 0 1,1 0 0,0 0-1,-1 0 1,24 0 0,-12 0-1,11 0 1,-22 0-16,0 0 15,-1 0 1,12 0-16,-11 0 31,-1 0-15,1 0 0,-1 0-16,1 0 15,-1 0 1,13 0-1,-13 0 1,1 0 15,-1 0-15,1 0 0,-1 0-16,1 0 15,-1 0 1,12 0 46,-11 0-62,0 0 16,-1 0 0,1 0-1,-1 0 1,1 0 15,11 0-31,-12 0 31,1 0-31,-1 0 32,1 0-17,-12 11-15,12-11 16,-1 0-1,12 0 1,-11 0-16,-1 0 16,1 0-1,-1 0 1,1 0-16,-1 0 31,13 0-31,-13 0 16,1 0-1,-1 0-15,1 0 16,-1 0-16,1 0 16,-1 0-1,12 0 1,-23 23-16,12-23 31,0 0-31,-1 0 16,1 0-1,-1 0 1,1 0 0,11 0 15,-12 0-31,1 0 16,-1 0-1,1 0 1,0 0-16,-1 0 31,12 0-31,-11 0 16,-1 0-1,1 0 1,-1 0-16,1 0 16,-1 0-16,13 0 15,-13 0 1,1 0 15,-1 0-15,1 0 15,-1 0-15,1 0-1,-1 0 1,12 0-1,-11 0-15,0 0 32,-1 0-17,1 0 1,-1 0 0,1 0-1,11 0-15,-12 0 16,1 0-1,-1 0-15,1 0 16,0 0-16,-1 0 16,12 0-1,-11 0 1,-1 0 0,1 0-1,-1 0 1,1 0-16,-1 0 15,13 0 1,-13 0-16,1 0 16,-1 0-1,1 0-15,-1 0 16,1 0-16,22 0 16,-22 0-1,0 0 1,-1 0 15,1 0-31,-1 0 31,12 0-31,-11 0 32,-1-11-17,1 11 16,-1 0-31,1 0 47,0 0-47,11 0 16,-12 0 0,1 0 15,-1 0-31,1 0 15,-1-12-15,1 12 16,11 0 0,-11 0-16,-1 0 15,1 0 17,-1 0-17,1 0 1,-1 0-1,1 0-15,11 0 16,0 0 0,-11 0-1,-1 0 1,1 0-16,11 0 16,-12 0-1,1 0 1,-1 0-16,1 0 15,-1 0 1,1 0 0,11 0-1,-11 0-15,11 0 16,-12 0 0,1 0-16,11 0 15,-12 0 1,1 0 15,0 0-15,-1 0 15,1 0-31,-1 0 16,1 0-1,11 0 16,-12 0-31,1 0 16,-1 0 0,1 0-1,0 0 1,-1 0 15,12 0-15,-11 0-1,-1 0-15,1 0 16,-1 0-16,1 0 16,-1 0-16,13 0 15,-13 0 1,1 0-16,-1 0 16,1 0-1,-1 0-15,1 0 16,11 0-1,-12 0-15,1 0 16,0 0 15,-12 23-31,11-23 78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3:24:20.957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  <inkml:context xml:id="ctx1">
      <inkml:inkSource xml:id="inkSrc4">
        <inkml:traceFormat>
          <inkml:channel name="X" type="integer" max="1680" units="cm"/>
          <inkml:channel name="Y" type="integer" max="1050" units="cm"/>
          <inkml:channel name="T" type="integer" max="2.14748E9" units="dev"/>
        </inkml:traceFormat>
        <inkml:channelProperties>
          <inkml:channelProperty channel="X" name="resolution" value="60.43166" units="1/cm"/>
          <inkml:channelProperty channel="Y" name="resolution" value="60" units="1/cm"/>
          <inkml:channelProperty channel="T" name="resolution" value="1" units="1/dev"/>
        </inkml:channelProperties>
      </inkml:inkSource>
      <inkml:timestamp xml:id="ts1" timeString="2016-09-22T21:23:56.247"/>
    </inkml:context>
  </inkml:definitions>
  <inkml:trace contextRef="#ctx0" brushRef="#br0">-400 4778 0,'-28'0'93,"1"0"-46,0 0-16,0 0 32,0 0-47,0 0 15,0 0 63</inkml:trace>
  <inkml:trace contextRef="#ctx0" brushRef="#br0" timeOffset="100000">-482 4778 0,'-27'0'141,"27"27"-126,-27-27 1,0 0 31,0 0 0,0 0-16,0 0-15,0 0 15,0 0 63,27-27-63,-27 27 0,0 0 32,27-27-32,0 54-31,-27-27 15,0 0 32,27-27 125,0 54-141,0-54-31</inkml:trace>
  <inkml:trace contextRef="#ctx0" brushRef="#br0" timeOffset="100000">-1130 3994 0,'0'-27'16,"-27"27"62,0 0-47,0 0 1,0 0-1,0 0-16,0 0 17,0 0-1,0 0-15,0 0 15,27-27-16,-27 27 1,0 0 47,0 0-32,0 0-16,0 0 48,27 27-32,0 0-15,0 0 15,0 27 188,-27-54-110,0 0-93,27 27-1,0 0-15,-27-27 16,27 27 0,-27-27 15,27 27-31,-27 0 31,0 0 0,27 0 1,-28-27-32,28 27 47,0 0-32,-27-27 1,27 27-1,0 0 1,0 0 15,0 0 1,-27-27-17,27 27 1,0 0 46,0 0-30,0 1-1,0-1 0,0 0 0,0 0 1,0 0-1,0 0 0,0 0 0,0-27 1,27-27 46,-27 54-16,27 0 16,-27 0-46,28-27 30,-28 27-62,0 0 109,27-27-77,-27 27 15</inkml:trace>
  <inkml:trace contextRef="#ctx0" brushRef="#br0" timeOffset="103231">-265 5102 0,'-27'0'63,"0"0"-32,27-27 0,-27 27-31,0 0 32,0 0-17,-1 0 48,1 0-32,0 0-15,0 0 15,0 0-15,0 0 30,0 0-14,0 0 15,0 0-16,0 0 0,0 27 0,0-27 1,0 0-17,0 0 1,0 0 46,27 27-62,-27-54 32,0 27-1,27 27-31,-27-27 15,27 27 1,0-54-16,-27 27 16,27 27-16,-27-27 15,0 0 32,0 0-16,0 0 32,0 0-1,27 27 32,0 0-94,0 27 31,0-162 141,-27 81-78,0 27-78,-27-27-1,0 0-15,27 27 16,-27-27 0,0 0-16,27 27 15,-27 0 1,27 0-16,0 0 15,0-27 1,0 27-16,0 0 16,0 0-1,0 0-15,0 0 16,0 0 0,27-27-16,-28 27 0,1 0 15,0 0 32,27 27-31,-27-27-1,27 27 1,-27-27-16,27 27 16,-27-27-1,27 27-15,-27-27 31,27 27-15,0 0 47,-27-27-48,27 27 1,0 0-1,0 0 1,0 0 0,0 0 31,0 0-16,0 0-16,0 27 17,0-27-17,0 0 1,0 0 0,27-27-1,-27 27 1,0 0-16,0 0 15,0 0 1,0 0 0,0 0-1,0 0 17,0 0-17,0 0 1,0 1 15,0-1 16,0 108-31,0-216 124,0 108-30,0 27-95,0 27 1,27-54-16,-27 0 15,0 0 1,27-27 0,0 0 15,0 27-15,0-27 15,-27 27-31,27-27 15,1 0 1,-28 28 15,27-28-31,0 0 32,0 0-1,0 0 0,0 0-15,0 0-1,0 0 48,0 0-16,0 0-16,0 0-15,0 0 15,-27 27 0,27-27-15,0 0 31,0 0-16,0 0 0,0 0-15,0 0 15,0 0 0,0 0 0,0 27-15,0-27 15,-27 54 251,81-54-204,-27 27-78,0-27 15,27 27 1,0-27-16,27 0 16,-27 0-1,-27 0-15,27 0 16,-26 0-1,26 0-15,0 0 16,-27 0 0,0 0-16,27 0 15,-27 0 1,27 0-16,-27 0 16,0 0-1,0 0-15,0 0 16,0 0-1,0 0-15,27 0 16,-27 0 0,0 0-16,-27 0 15,54-27 1,-27 27-16,-27 0 16,28-27-16,-28 27 15,0 0 1,0 0-16,0 0 31,0-27-15,-27 54-1,108-27 251,54 0-250,-54 0-16,27 0 15,27 0-15,-27 0 16,-54 0-1,54 0-15,-54 0 16,-26 0 0,-1 0-16,0 0 15,-27 0 1,-27 54-16,27-54 0,0 0 16,0 0-1,0 0 1,0 0-1,-27-27-15,27 27 32,-27-27-32,27 27 15,-27-27 32,27 27-47,-27-27 16,27 0-1,0 0 17,-27-1-17,0 1 1,0 0 0,0 0-16,0 0 31,27 0-31,-27 0 31,0 0-31,0-27 16,0 27-1,0-27-15,0 0 16,0 26 0,0 1-16,0 0 15,0 0 1,0 0-16,0 0 31,0 0-31,0 0 31,0 0-31,0 0 16,0 0 0,0 0-16,0 0 15,0 0 1,0 0-16,0 0 15,0 0 1,-27 27-16,27-27 16,-27 27-16,27-27 15,0 0 1,-27 27 296,0-27-296,-27 27 0,27 0-16,0-27 15,0 0 1,-27 27 0,0 0-16,27 0 15,0-27 1,0 27-16,0 0 15,-1 0 1,1 0 0,0 0-1,0 0-15,0 0 16,0 0 0,0 0 15,0 0-16,0 0 17,0 0-17,0 0 1,0 0 0,0 0-16,0 0 15,0 27 1,0-27-1,0 0 1,0 0 0,-27 0-16,27 0 31,0 0-31,0 0 47,27 27 47,0 27-79,0-81 188,-27 27-125,0 0-62,-27 0-16,27 0 16,0-27-1,-27 0-15,0 27 16,27-27 0,0 27-16,0 0 15,0-27 1,0 27-1,0 0 1,27-27-16,-27 27 16,0 0-1,0 0-15,0 0 16,0 0 0,0 0-16,0 0 15,0 0 1,-1 0-1,1 0 17,0 0-17,0 0 1,0 0 15,0 0-15,0 0-1,0 0 17,0 0-17,0 0 1,0 0 0,0 0-1,0 0 16,27 27 63,0 135-78,0-243 156,-27 81-79,0 0-77,0-27-16,-27 27 16,27 0-1,0-27-15,0 27 16,0 0 0,0 0-16,0 0 15,0 0-15,0 0 16,0 0-1,0 0 17,0 0-1,0 0 0,0 0-15,0 0 31,0 0 15,0 27-15,0-27 31,0 0 0,0 0-15,0 0-1,0 0 1,0 0-1,27 27-30,-27-27-1</inkml:trace>
  <inkml:trace contextRef="#ctx1" brushRef="#br0">-1767 5635 0,'-24'0'78,"-1"0"-62,0 0 0,1 0-1,-26 0 1,26 0-16,-1 0 15,0 0 1,1 0-16,-1 0 16,0-24-1,1 24-15,-1 0 16,0-25 0,1 0-16,-1 25 15,0 0 1,25-24-16,-24 24 15,-1 0 1,0 0-16,25-25 0,-24 25 16,-1 0-1,0-25-15,-24 25 16,24 0 0,25-24-1,-24 24 1,-1 0-1,0-25 1,1 25 0,-1-25-1,0 25 1,1 0 0,-1 0-1,25-24 1,-25 24-1,1 0 17,-1-25-17,0 25 1,1 0 15,-1 0-15,1 0 15,24-25-15,-25 25 15,0 0-15,1 0-1,-1 0 16,25-24 1,-25 24-17,1 0 63,24 24 501,24 1-548,-24 0-16,25-1 1,0 1 0,-1-25-1,-24 25-15,25-25 16,-25 24 0,25-24-1,-25 25 1,24 0 15,-24-1 16,25-24-31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80" units="cm"/>
          <inkml:channel name="Y" type="integer" max="1050" units="cm"/>
          <inkml:channel name="T" type="integer" max="2.14748E9" units="dev"/>
        </inkml:traceFormat>
        <inkml:channelProperties>
          <inkml:channelProperty channel="X" name="resolution" value="60.43166" units="1/cm"/>
          <inkml:channelProperty channel="Y" name="resolution" value="60" units="1/cm"/>
          <inkml:channelProperty channel="T" name="resolution" value="1" units="1/dev"/>
        </inkml:channelProperties>
      </inkml:inkSource>
      <inkml:timestamp xml:id="ts0" timeString="2016-09-22T21:23:57.932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 contextRef="#ctx0" brushRef="#br0">-2950 5315 0,'24'0'109,"469"-99"125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80" units="cm"/>
          <inkml:channel name="Y" type="integer" max="1050" units="cm"/>
          <inkml:channel name="T" type="integer" max="2.14748E9" units="dev"/>
        </inkml:traceFormat>
        <inkml:channelProperties>
          <inkml:channelProperty channel="X" name="resolution" value="60.43166" units="1/cm"/>
          <inkml:channelProperty channel="Y" name="resolution" value="60" units="1/cm"/>
          <inkml:channelProperty channel="T" name="resolution" value="1" units="1/dev"/>
        </inkml:channelProperties>
      </inkml:inkSource>
      <inkml:timestamp xml:id="ts0" timeString="2016-09-22T21:23:59.514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 contextRef="#ctx0" brushRef="#br0">-2852 5561 0,'99'74'219,"-75"-49"-203,1-25 31,-25 25-47,25-25 109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6:25:43.160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 contextRef="#ctx0" brushRef="#br0">0 3911 0,'22'0'93,"0"-22"-61,0 22-32,0 0 15,0 0 1,0 0 15,0 0-15,0 0-1,0 0 1,0 0 0,-22-22-1,23 22-15,-1 0 31,0 0 1,0 0-17,0 0 1,0 0 0,0 0-1,0 0 16,0 0-31,0 0 16,0 0 0,0 0-1,1 0 1,-1 0 0,0 0-16,0 0 15,0 0 1,0 0-1,0 0 1,0 0-16,0 0 16,0 0-1,0 0 17,1 0-1,-1 0 0,0 0-15,0 0 15,0 0 0,0 0 0,0 0 1,0 0-1,0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5T02:24:42.569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144 133,'556'0,"-372"13,-16-13,-61 23,133-23,-18-14,-149 2,-58 7</inkml:trace>
  <inkml:trace contextRef="#ctx0" brushRef="#br0" timeOffset="4032.9">205 47,'-88'28,"41"-8,-23 21,71-41,-1 1,0 0,1-1,-1 1,1-1,-1 1,0 0,1-1,-1 1,1-1,0 1,-1-1,1 1,-1-1,1 0,0 1,-1-1,1 0,0 1,-1-1,1 0,0 0,0 0,-1 0,1 0,0 0,0 0,-1 0,1 0,0 0,0 0,-1 0,1 0,0 0,-1-1,1 1,0 0,-1-1,1 1,0 0,-1-1,1 1,-1-1,1 1,0-1,-1 1,1-1,-1 1,0-1,1 0,5 0,100-29,-43-4,111-39,-351 144,94-3,46-38,37-29,1 1,-1-1,0 1,1-1,-1 0,1 1,-1-1,1 0,0 0,-1 1,1-1,0 0,0 0,0 0,0 0,0 0,0 0,0 0,0 0,0 0,0-1,1 1,-1 0,0-1,1 1,-1-1,0 0,1 1,0-1,1 2,24 13,1-2,1 0,0-2,1-1,0-2,13 2,38 12,-69-20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0T00:03:12.79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0 896,'0'0'512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0T00:03:13.12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69 1 896,'-13'3'709,"11"-1"-682,-1 1 0,1 0-1,0-1 1,0 1 0,0 0-1,0 0 1,1 0 0,-1 0-1,1 1 1,0-1 0,0 0-1,0 1 1,0 4 0,0-5 126,1 0 0,-1 1 1,0-1-1,0 0 1,0 0-1,-1 0 0,1 0 1,-1 0-1,1 0 1,-4 4-1,2-3-141,0 1 1,1-1-1,-1 1 0,-2 8 1,4-5-29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0T00:03:14.57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264 12 3328,'-20'-8'1655,"11"6"-2303,0 1 0,1 0 0,-18 2 0,11-1 886,12 0-222,0 1 1,1-1-1,-1 1 0,0 0 0,1-1 0,-1 2 0,1-1 1,-1 0-1,1 0 0,-1 1 0,-2 2 0,-25 22 352,26-23-327,-5 7 128,1 0 1,1 0-1,0 1 1,0 0-1,1 0 0,0 1 1,-8 23-1,-10 20-207,4-16 289,20-38-86,0-6-86,1-1-1,-1 0 0,2 1 1,-1 0-1,0-1 0,1 1 1,0 0-1,0 0 0,1 0 1,-1 0-1,6-7 0,4-4 499,26-27 0,-18 20-740,-15 18 171,-1 0-1,1 0 1,0 1 0,1 0 0,-1 0 0,0 0-1,1 1 1,0-1 0,0 1 0,0 1 0,0-1-1,7-1 1,-10 4-4,-1 0 1,0 0-1,1 0 0,-1 0 1,0 1-1,0-1 1,1 0-1,-1 1 0,0 0 1,0 0-1,0 0 0,1 0 1,-1 0-1,0 0 0,0 0 1,-1 0-1,3 2 0,-2-1-5,0 0-1,1-1 0,-1 1 1,0-1-1,1 0 1,-1 0-1,1 0 0,-1 0 1,1 0-1,-1-1 0,6 2 1,-8-3 24,1 1 1,-1 0 0,0 0-1,1 0 1,-1 0 0,1 0-1,-1 0 1,1 0-1,-1 0 1,0 0 0,1 0-1,-1 0 1,1 0 0,-1 1-1,1-1 1,-1 0-1,0 0 1,1 0 0,-1 0-1,1 1 1,-1-1-1,0 0 1,1 0 0,-1 1-1,0-1 1,0 0 0,1 1-1,-1-1 1,0 0-1,1 1 1,-1-1 0,0 1-1,0-1 1,0 0 0,0 1-1,1-1 1,-1 1-1,0-1 1,0 0 0,0 1-1,0-1 1,0 1 0,0-1-1,0 1 1,0-1-1,0 0 1,0 1 0,0-1-1,0 1 1,-1-1 0,1 1-1,0-1 1,0 6-82,0 8 299,-1 0-584,2 0 1,-1 1-1,5 15 0,2-16-1097,-3-10-176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0T00:03:24.12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112 0 896,'-2'4'81,"0"-1"0,-1 0 0,1 0 0,0-1 0,-1 1 0,0-1 0,-3 4-1,-6 5-770,7 2 1768,-2-2-1004,1-1-1,1 1 1,-1 0 0,2 0 0,-1 0 0,2 1 0,-3 12 0,-12 31 764,10-34-129,4-10-586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0T00:03:24.48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44 0 4128,'-11'24'350,"-13"39"0,19-51-522,3-6-348,0-1 215,2-7 542,1-13 63,-1 14-367,1 0 0,-1 0 0,0 1 0,1-1 0,-1 0 0,0 0 0,1 0 0,-1 1 0,1-1 0,-1 0 0,1 0 0,-1 1 0,1-1 0,1 0 1,5-9-29,-5 5 125,0 1-168,-1 0-1,1 0 1,0 0-1,0 0 1,1 0-1,-1 1 1,1-1 0,-1 1-1,5-4 1,1-3-881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0T00:03:25.33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3 1408,'7'-2'512,"-7"4"-256,-4-2-512,4 9-512,0-7 224,0 5 256,0 1 128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0T00:03:25.68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16 0 1152,'-4'0'416,"8"4"-192,-12-4-352,4 0-864,0 0 672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0T00:03:26.04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33 51 896,'-1'-2'69,"-3"-2"279,-2 0-242,5 3-170,1 0 1,0 1 0,0-1 0,-1 0 0,1 0-1,0 1 1,0-1 0,0 0 0,0 0 0,0 0-1,0 1 1,0-1 0,0 0 0,1-1 0,-2-7 1517,-2 3-610,2 6-796,1-1 0,0 1 0,-1-1 1,1 0-1,0 1 0,-1-1 1,1 1-1,0-1 0,0 0 0,-1 1 1,1-1-1,0 0 0,0 1 0,0-1 1,0 0-1,0 0 0,0 0-21,-1 1-220,1 0 142,0 0 0,0 0 0,-1 0 0,1 0 0,0 0 1,-1 0-1,1 0 0,0 0 0,-1 0 0,1 0 0,0 0 0,-1 0 0,1 0 0,0 0 0,0 0 0,-1 0 0,1 1 0,0-1 0,0 0 0,-1 0 0,1 0 0,0 0 0,0 1 0,-1-1 0,-2 16 163,2-10-101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0T00:03:26.37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19 17 2208,'0'1'30,"0"1"1,0 0-1,0-1 1,0 1-1,0-1 0,0 1 1,0-1-1,1 1 1,-1 0-1,1-1 1,-1 1-1,1-1 0,0 0 1,-1 1-1,1-1 1,0 0-1,0 1 0,0-1 1,0 0-1,0 0 1,0 0-1,0 0 1,0 0-1,2 1 0,8 9 789,-10-10-931,-21-27-1920,13 14 2486,6 10-274,0-1 0,-1 1 0,1 0-1,0 0 1,-1 0 0,0 0 0,-1-2 0,-4-2 390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6:27:14.145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0 135 0,'22'0'78,"0"0"-62,0 0-1,0 0 1,23-22-16,-1 22 15,0 0 1,0 0-16,-22 0 16,44 0-1,-21 0-15,-1 0 16,0 0 0,-22 0-16,0 0 15,22 0 1,-22 0-16,23 0 15,-1 0 1,0 0-16,0 0 16,-22 0-1,22 0-15,-22 0 16,23 0 0,-1 0-16,-22 0 15,0 0-15,22 0 16,-22 0-1,0 0-15,0 0 16,0 0 0,1 0-1,-23-22 1,44 22 250,-22-22-251,0 22 1,22-22-16,-22 22 15,44 0 1,1-22-16,-1 22 16,-44 0-1,22 0-15,22-22 16,1 22 0,-1 0-16,-22 0 15,-22 0 1,0 0-16,22 0 15,-21 0 1,-1 0-16,22 0 16,-22 0-1,0 0-15,0 0 16,0 0 0,0 0-16,0 0 15,0 0 1,1 0-1,-1 0 17,0 0-17,0 0 17,0 0 14,0 0-14,0 0-1,0 0 0,0 0-15,-44 0 109,0 0-125,-22 0 15,0 0 1,22 0-16,0 22 16,-23-22-1,-21 0-15,0 22 16,22-22 0,22 0-16,-1 0 15,-21 0 1,22 0-16,-22 0 15,0 0 1,22 0-16,0 0 16,0 0-1,0 0-15,-1 0 16,-21 0 0,22 0-16,0 0 15,0 0 1,0 0-1,0 0 17,0 0-17,0 0 1,0 0 0,-1 0-1,23 22 1,-22-22-1,0 0 17,0 22-1,0-22-15,-22 22-1,22-22 1,0 22-16,0-22 31,22 22-15,-22-22-1,0 0 17,-1 0-17,1 0 1,0 0 374,-22 0-374,0 0 0,0 0-16,22-22 15,-45 22 1,-21-44-16,0 22 16,44 0-1,-1 0-15,1 22 16,-22 0-16,22 0 15,22 0 1,-23 0-16,23 22 31,0-22 1,0 0-32,0 0 15,0 0 1,0 0-16,22 22 15,-22-22 1,0 0 15,0 0 1,22 22-32,-22-22 109,0 0-15,-1 0-63,1 0 16,22 22 0,-22-22 15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0T00:03:26.75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5 0 896,'0'15'352,"-4"-4"-192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10T20:43:08.561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15279 1,'32'22,"-24"-19,0 1,0-1,1 0,0-1,-1 0,1 0,0-1,0 0,0 0,0-1,8 1,118 21,-102-22,0 2,0 2,-1 1,1 1,-1 1,-1 2,12 6,107 29,-76-15,103 10,-29-33,-91-8,5 2,6-1,-1 3,1 2,34 9,180 29,-247-35,0-1,0-1,1-2,0-2,0-1,7-3,34 2,-51 1,63-1,0 3,0 5,76 15,94 26,-111-38,45 21,488 122,-73 10,-449-124,-128-26,0 1,0 1,-1 2,14 11,-7-5,133 49,61 10,-132-35,152 118,-182-124,-33-21,0 2,-2 2,-1 0,20 21,-48-38,-2-1,1 1,-1 0,0 0,0 1,-1-1,0 1,0-1,-1 1,0 0,-1-1,1 1,-1 0,-1 0,1-1,-2 2,2 10,0 37,2-29,-1 0,-2 0,-1 0,0-1,-3 1,0-1,-1 0,-2 0,-2 5,-17 20,-2-2,-2 0,-3-2,-1-2,-16 14,34-33,0-1,2 2,1 0,1 1,2 0,0 1,-2 15,7-27,-110 403,66-277,-5-3,-16 20,-39 26,-26 18,1 16,41-60,48-78,-3-3,-42 50,-69 33,-36-4,136-113,2 1,1 4,-42 49,-37 50,16-84,-330 163,289-151,-133 66,-132 45,338-145,-202 81,48-29,77-43,-8-27,11 18,-44-10,-5-1,106-12,65-11,0-1,0-2,-1-2,0-2,0-2,-13-2,4 1,-2538 1,2537-3,-1-1,2-3,-1-2,-3-3,-264-22,152 13,44-11,-65 13,-43-23,-41-23,217 53,1-2,1-3,-33-15,43 17,-1 2,-1 1,0 3,-24-2,15 2,-243-54,-186-64,1-10,140 37,138 47,-186-49,-39 16,125 25,15-8,16 15,-267-51,256 56,87 10,-375-84,204 69,-6 1,234 40,-39 2,-594 12,652 22,91-23,21-1,0 1,0 0,0 0,0 1,0 0,0 0,0 1,1 0,-1 1,0-1,1 1,-2 2,-84 28,-10-4,50-20,-46 18,19 35,19 29,34-44,-34 64,-5-22,-49 69,45-82,6-33,-3 0,-23 7,-4 26,90-74,-4 4,-1 0,1 0,0 1,0 0,1 0,0 1,0 0,1 0,0 1,1-1,-1 1,2 0,-4 9,1 6,1 1,1-1,2 1,0 0,2 0,0 16,0-33,0 1,-1 0,0 0,0 0,-1-1,-1 0,1 1,-1-1,-1 0,1-1,-1 1,-1-1,-2 2,-28 51,-32 72,-1-3,47-72,-13 78,13-6,-72 73,70-125,-8 78,-14 4,-10-8,35-19,10-22,20-19,21 0,-27-87</inkml:trace>
  <inkml:trace contextRef="#ctx0" brushRef="#br0" timeOffset="9093.144">1960 7754,'-43'11,"11"-10,-1-2,0-1,1-2,-27-6,-215-32,90 33,56-13,-280 22,186 45,216-44,0 0,1 0,-1 1,0 0,1 0,-1 1,1-1,0 1,0 0,0 0,0 1,-2 2,-23 14,-17 4,-71 51,30-9,-11 26,89-74,2 0,0 0,1 1,1-1,1 2,1-1,0 0,2 1,0 0,1-1,1 1,0 0,4 18,-1-30,0 0,0-1,1 1,0-1,0 0,0 0,1 0,0-1,1 1,-1-1,7 5,-2-2,1 0,-1 0,2-1,-1-1,1 0,1 0,-1-1,6 1,59 22,9 2,-77-26,-3-1,0 0,0 0,1-1,-1 0,1 0,0-1,0 0,0 0,0 0,0-1,0 0,5 0,121 9,441-11,-425 31,5-26,-114-2,0 2,0 2,0 2,23 8,-44-12,98 5,119 60,-127-64,-64-7,110 11,-150-8,0-1,0 1,0-1,0 0,0 0,0 0,0-1,0 0,-1 0,1 0,0-1,0 1,-1-1,1 0,-1 0,0-1,1 1,-1-1,0 0,2-3,54-32,31 22,132 1,58 15,-249 5,0 0,0 2,-1 2,-1 0,8 5,75 1,-104-13,182 49,-177-46,-1-1,1-1,-1-1,1 1,0-2,0 0,13-1,39 4,149 23,-84-6,596-21,-640 2,1 4,81 17,5-21,-21-11,-38-9,21-8,-35 3,-73 19,-1-2,-1-1,1-1,-1-1,21-11,-35 12,-2-1,1 0,-1 0,0-1,-1 0,0-1,-1 0,0 0,0-4,-3 9,-2-1,1-1,-1 1,0-1,-1 1,0-1,0 0,0 1,-1-1,-1 0,1 0,-1-1,10-110,-15-23,-1 128,-1 0,-1 1,0 0,-1 0,0 1,-1 0,0 0,-1 1,-1 1,-7-6,11 9,-122-77,104 71,6 4,-2 2,1 1,-1 0,0 2,0 0,0 1,-1 2,1 0,-1 2,-16 2,-95-6,-232-4,99-25,75 23,-27 7,174-1,1-2,0-2,0-1,0-3,-3-3,-94-20,-327-65,363 79,-858 21,732 22,-32-23,152-25,102 22</inkml:trace>
  <inkml:trace contextRef="#ctx0" brushRef="#br0" timeOffset="34103.803">7747 4937,'30'36,"76"36,25 40,-24-41,-100-54,-33-15,24-2,-418-1,287 35,103-21,24-9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2-09-20T03:13:35.148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5-09-29T03:08:05.131"/>
    </inkml:context>
    <inkml:brush xml:id="br0">
      <inkml:brushProperty name="width" value="0.33333" units="cm"/>
      <inkml:brushProperty name="height" value="0.666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1 159 0,'23'0'141,"0"0"-110,-23-23-31,23 23 16,0 0 15,0-23 0,0 23-31,0 0 16,0 0-1,-1 0-15,1 0 16,-23-23 0,23 23-16,0 0 31,0 0-31,0 0 15,0 0 1,0 0-16,-1 0 16,1 0-1,0 0 1,0 0 15,0 0-15,0 0-1,0 0 1,0 0 0,0 0 15,-1 0-15,1 0-1,0 0 1,0 0-1,0 0 17,0 0-17,0 0 1,0 0 0,-1 0-16,1 0 15,0 0 1,0 0-1,0 0 1,0 0 0,0 0-1,0 0 1,0 0 0,-1 0-16,1 0 31,0 0-31,0 0 31,0 0 0,0 0-31,0-23 32,0 23-32,-1 0 15,1 0 32,0 0 0,0 0-16,0 0 0,0 0 1,0 0-1,0 0 63,0 0 31,-1 0 234,1 0-281,0 0 953,0 0-984,0 0 31,0 0-31,0 0-31,0 0 15,-1 0-15,1 0-1,0 0 17,0 0-32,0 0 31,0 0-31,0 0 16,0 0-1,0 0-15,-1 0 16,1 0-1,0 0 1,0 0 0,0 0-1,0 0 1,0 0 0,0 0-1,-1 0 1,1 0 15,0 0-15,0 0 15,0 0-15,0 0 15,0 0 0,0 0 0,0 0 1,-1 0-1,1 0 641,0 0-250,0 0-329,0-23 17,0 23-1,0 0-62,0 0 15,-23-23-30,23 23-1,-1 0 16,1 0 31,0 0 78,0 0-15,0 0-79,0 0 48,0 0-110,0 0 15,-1 0 1,1 0 0,0 0-16,0 0 15,0 0 1,0 0-16,23 0 15,-23 0 1,45 0-16,24 0 16,-47 0-1,1 0-15,23 0 16,-23 0 0,22 0-16,-22 0 15,0 0 1,-23 0-16,0 0 15,22 0 1,1 0-16,-23 0 16,23 0-16,-23 0 15,22 0 1,-45-22 0,23 22-1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5-09-29T03:08:37.301"/>
    </inkml:context>
    <inkml:brush xml:id="br0">
      <inkml:brushProperty name="width" value="0.33333" units="cm"/>
      <inkml:brushProperty name="height" value="0.666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43 0,'23'0'250,"0"0"-234,0 0 15,-23-23-15,23 23-1,-1 0 17,1 0-1,0 0-16,0 0 1,0 0 15,0 0 1,0 0-1,0 0 0,-1 0-31,1 0 16,0 0-1,0 0-15,0 0 32,0 0-17,0 0 1,0 0-16,0 0 15,-1 0 1,1 0-16,0 0 16,0 0-1,0 0 1,0 0-16,0 0 31,0 0-15,-1 0-1,1 0 1,0 0 15,0 0 1,0 0-1,0 0 0,0 0 0,0 0 1,0 0-1,-1 0 0,1 0 16,0 0-16,0 0 0,0 0 1,0 0-1,0 0 0,0 0 0,-1 0 1,1 0-1,0 0 0,0 0 0,0 0 1,0 0-1,0 0 0,0 0 0,0 0 1,-1 0 15,1 0-16,0 0-16,0 0 17,0 0-1,0 0 0,0 0 0,0 0 1,-1 0 15,1 0-16,0 0 0,0 0 0,0 0 1,0 0-1,0 0 0,0 0 0,0 0 1,-1 0-1,1 0 0,0 0 0,0 0 1,0 0-1,0 0 0,0 0 0,0 0 1,-1 0-1,1 0 0,0 0 0,0 0 1,0 0 14,0 0-14,0 0-1,0 0 0,0 0 0,-1 0 1,1 0-1,0 0 0,0 0 0,0 0 1,0 0 15,0 0-16,0 0 0,0 0 0,-1 0 1,1 0-17,0 0 16,0 0 1,0 0 15,0 0-16,0 0 0,0 0 0,-1 0 1,1 0-17,0 0 16,0 0 1,0 0 15,0 0-16,0 0 0,0 0 0,0 0 1,-1 0-1,1 0 0,0 0 0,0 0 1,0 0-1,0 0 0,0 0 0,0 0 1,-1 0-1,1 0 0,0 0 0,0 0 1,0 0-1,0 0 16,0 0-16,0 0 0,0 0 0,-1 0 1,1 0-1,0 0 16,0 0-32,0 0 17,0 0-1,0 0 0,0 0 0,-1 0 1,1 0-1,0 0 16,0 0-16,0 0 0,0 0 1,0 0-1,0 0 0,0 0 0,-1 0 1,1 0-1,0 0 0,0 0 0,0 0 1,0 0-1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5-09-29T03:08:44.720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 contextRef="#ctx0" brushRef="#br0">710 92 0,'-23'0'78,"0"0"-63,-23-23-15,-22 0 16,22 23 0,23-23-16,-23 23 15,0 0 1,-22-23-16,22 23 16,0 0-1,23 0-15,1 0 16,-24 0-1,0 0-15,0 0 16,23 0 0,0 0-16</inkml:trace>
  <inkml:trace contextRef="#ctx0" brushRef="#br0" timeOffset="2840.44">-297 46 0,'0'-23'63,"23"23"31,0 0-16,0 0-47,-1 0 16,1 0 15,0 0 1,0 0-32,0 0 0,0 0 63,0 0-63,0 0 1,0 0 14,-1 0 33,1 0 30</inkml:trace>
  <inkml:trace contextRef="#ctx0" brushRef="#br0" timeOffset="35157.14">-1578 2288 0,'-46'0'94,"23"0"-63,0 0 16,0 0 15,0 0-30,0 0-1,0 0-16,1 0 17,-1 0-1,0 0-15,0 0 15,0 0-16,0 0 17,0 0-1,0 0-15,1 0-1,-1 0 1,0 0-1,0 0 17,23 23-17,-23-23 1,0 0 15,0 0-31,0 0 16,0 0-1,1 0 1,22 23 0,-23-23-16,0 0 31,0 0-15,0 0-1,0 0 1,0 23-1,0-23 1,1 0 453,-1 0-454,0 23-15,0-23 16,0 0 0,0 0-16,0 0 15,0 0-15,0 0 16,1 0 0,22 23-1,-23-23-15,0 0 16,0 0 15,0 0 0,0 0 1,23 23-1,0 0 156,0-1-171,0 1 0,0 0-1,0 0-15,0 23 16,0-23-1,0 0 1,0 45 0,0 1-16,0-23 15,0-23 1,0 45-16,0 1 16,0 0-1,0-1-15,23-45 16,-23 46-1,0-1-15,0 24 16,23-1-16,-23-45 16,0 0-1,23 0-15,-23-1 16,0 1 0,0 0-16,0 0 15,23-46 1,-23 23-16,0 0 15,23-23 1,-23 22-16,-23 1 47,23 23 265,0 23-296,0-24 0,0-22-1,0 0 1,0 23-16,0 23 16,0-24-1,0 1-15,0-23 16,0 46-1,0 22-15,0-22 16,0-23-16,0-1 16,0 1-1,0 23-15,0 22 16,23-45 0,-23 23-16,0-46 15,0 22 1,22 1-16,-22 0 15,0 0 1,0-23-16,0-1 16,23-22-1,-23 46 376,0 0-391,0-23 16,0 0-1,0 23-15,0-1 16,0 24-16,0-23 15,0-23 1,0 22-16,0 24 16,0 0-1,0-1-15,23-22 16,-23-23 0,0 0-16,0 0 15,0 0 1,0 0-16,0-1 15,23-22 1,-23 23 359,0 0-344,0 0 1,23-23 30,-23 23 1,23-23-32,0 0 78,-23 23-93,23-23 93,0 0-31,-1 0-31,1 0 16,-23 23-63,23-23 31,0 0 31,0 0-15,0 0 0,0 0 16,0 0-32,-23 23-31,22-23 16,1 0 30,0 0 1,0 0 0,0 0-16,0 0 16,0 0 313,23 0-360,-24 0 15,1 0-15,0 0 16,0 0 0,0 0-16,0 0 15,0 0 1,0 0-1,-1 0 1,1 0-16,0 0 16,0 22-1,0-22 1,0 0 0,0 0-1,0 0 1,0 0-1,-1 0 1,1 0 0,0 0-1,-23 23 1,23-23-16,0 0 31,0 0-15,0 0-1,0 0 1,-1 0 0,1 0-1,0 0 17,0 0-17,0 0 1,0 0-1,0 0 17,0 0-17,0 0 17,-1 0-17,1 0 1,0 0-1,0 0 1,0 0 484,0 0-437,0 0-1,0 0 1,-1 0-32,1 0 0,0 0 16,0 0-16,0 0-15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5-09-29T03:09:41.645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 contextRef="#ctx0" brushRef="#br0">1099 0 0,'-23'0'62,"0"0"1,0 0-32,0 0 0,0 0 16,0 0-16,1 0 0,-1 0 1,0 0-1,0 0 0,0 0 0,0 0 1,0 0-1,0 0 16,0 0-32,1 0 1,-1 0 15,0 0 1,0 0-1,0 0-31,0 0 31,0 0 0,0 0 1,1 0-1,-1 0-16,0 0 1,0 0 0,0 0-1,0 0 17,0 0-1,0 0-16,0 0 1,23 23 31,-22-23 375,-1 0-407,0 0 1,0 0-16,0 0 31,0 0-31,0 0 16,0 0 0,1 0-16,-1 0 15,0 0 1,0 0-16,0 0 15,0 0 1,0 0 15,0 0 16,23 23 0,0-1 16,0 1-32,0 0-31,0 0 31,0 0-15,0 0-16,0 23 15,0-1 1,0 1-16,0 0 16,0-23-1,23 45-15,-23 1 16,23 46-1,-23-47-15,0 1 16,23 45 0,-23 24-16,0-70 15,0-22 1,0 46-16,0-24 16,0 24-1,0-47-15,0 1 16,0 46-16,0-24 15,0 1 1,23-46-16,-23 0 16,23-23-1,-23 46 360,0-24-375,0 24 32,0 0-32,0 0 15,0 0 1,0-1-16,0-22 31,0 23-31,0 23 16,0-1-1,0-22-15,0-23 16,0 0 0,0 45-16,0-22 15,0 23 1,0-23-16,0-24 15,0 24 1,0 0-16,0 0 16,0 22-16,23-22 15,-23-23 1,0 0-16,23 0 16,-23 0-1,0-69 32,0 69 266,0 0-298,0 0 1,0 22-16,0-22 15,0 0 1,0 23-16,0-23 31,0 0-31,0 22 16,0 1-16,0-23 16,0 23-1,0-23-15,0 0 31,0 0-31,0-1 16,0 24 0,0 0-16,0-23 15,0 0 1,0 0-16,0-1 31,0 1-31,0 0 16,0 0-1,0 0 1,0 0 0,0 0 374,0 0-374,0 0 15,0-1 16,0 1 31,22-23-62,1 0 62,0 0 63,0 0-32,-23 23-78,23-23 32,0 0 30,-23 23-30,23-23-47,0 0 30,-1 0 17,1 0-1,0 0-15,0 0-15,0 0 30,-23-23-31,23 23 329,0 0-329,0 23 0,0-23-15,-1 23-1,1-23 17,0 0-17,-23 23 1,23-23 0,0 0-1,0 0 1,0 0-1,0 0 1,-1 23 0,1-23 15,0 0-15,0 0-1,0 0 1,0 0-1,0 0 1,0 0 0,0 0 15,-1 0-31,1 0 31,0 0-15,0 0 312,23 0-312,-23-23-1,22 23-15,1 0 16,23 0-1,-23 0-15,-23 0 16,22 0 0,1-23-16,0 23 15,0 0 1,-24 0-16,24 0 16,-23 0-1,0 0 1,23 0-16,-23 0 15,22 0 1,-22 0-16,0 0 16,0 0-1,0 0 1,0 0 0,0 0-1,0 0 1,-1 0-16,1 0 47,0 0-47,23 0 15,-23 0-15,0 0 32,0 0-32,0 0 15,-1 0 1,1 0 15,0 0-31,0 0 31,0 0-15,0 0 31,0 0-16,0 0 16</inkml:trace>
  <inkml:trace contextRef="#ctx0" brushRef="#br0" timeOffset="-49127.17">2380-2220 0,'23'0'110,"0"0"-64,-23-23-46,23 23 32,0 0-17,0 0 1,-1 0 0,1 0-1,0 0 1,0 0 15,0 0-15,0 0-1,0 0 17,0 0-1,0 0 0,-1 0 47,1 0-47,0 0 1,0 0-1,0 0 31,0 0-15,-23-23 266,23 23-298,0 0-15,-1 0 32,1 0-32,23 0 15,-23 0 1,0 0 0,0 0-1,0 0 16,0 0 1,-1 0-17,-22 23 1,23-23-16,0 0 16,0 0 30,0 0 17,0 0-16,0 0 0,0 0 15,-1 0 32</inkml:trace>
  <inkml:trace contextRef="#ctx0" brushRef="#br0" timeOffset="-13188.62">275-2861 0,'23'0'94,"0"0"-63,0 0-15,-1 0 0,1 0 15,0 0-15,0 0-1,0 0 1,0 0-1,0 0 1,0 0 15,0 0-31,-1 0 32,1 0-1,0 0-31,0 0 31,0 0 0</inkml:trace>
  <inkml:trace contextRef="#ctx0" brushRef="#br0" timeOffset="3213.38">1122 0 0,'22'0'93,"1"0"-77,0 0 15,0 0 1,0 0-32,0 0 31,0 0-31,0 0 31,0 0-31,-1 0 16,1 0-1,23 0 1,-23 0 0,0 0-16,23 0 15,-24 0 1,1 0-16,0 0 15,23 0 1,0 0-16,-23 0 16,22 0-1,-22 0-15,0 0 16,0 0-16,0 0 16,0 0-1,0 0-15,0 0 31,-1 0-31,1 0 16,0 0 0,0 0-1,0 0 1,0 0 0,0 0 15,0 0 281,22 0-312,1 0 16,0 0 0,-23 0-16,0 0 15,22 0 1,1 0-16,0 0 15,0 0-15,0 0 16,-24 0 0,1 0-16,0 0 15,23 0 1,-23 0-16,0 0 16,0 0-1,0 0-15,-1 0 16,1 0-1,0 0-15,0 0 32,0 0-17,0 0 1,0 0 15,0 0-15,-1 0 15,1 0 0,-23 46-15,0-92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5-09-29T03:09:24.441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 contextRef="#ctx0" brushRef="#br0">-2219-595 0,'23'0'78,"0"0"-47,-1 0-15,1 0-1,0 0 17,0 0-1,0 0 0,0 0-15,0 0 46,0 0 1,0 0-16,-1 0 62,1 0 32,-23 46-16</inkml:trace>
  <inkml:trace contextRef="#ctx0" brushRef="#br0" timeOffset="26519.64">-1578 2311 0,'22'0'125,"1"0"-110,0 0 1,0 0-1,0 0 1,23 0 0,-23 0-1,22 0-15,-22 23 16,23-23 0,-23 0-16,23 0 15,22 0 1,-22 0-16,-23 0 15,23 0 1,-23 0-16,-1 0 16,24 0-1,0 0-15,0 0 16,-23 0-16,0 0 16,-1 0-1,1 0-15,0 0 16,23 0-1,-23 0-15,0 0 16,0 0 0,-1 0-16,1 0 15,0 0 1,0 0-16,0 0 16,23 0-1,-23 0-15,0 0 16,-1-23-1,1 23-15,0-23 16,0 0 0,0 23 281,23 0-297,-1-22 15,24 22 1,-46 0-16,0 0 15,23 0 1,-1 0-16,1 0 16,0 0-1,-23 0-15,0 0 16,0 0 0,22 0-16,-22 0 15,23 0 1,-23 0-16,0 0 15,0 22-15,0-22 16,-1 0 0,1 0-1,23 23 1,-23-23-16,23 0 16,-23 0-1,22 23-15,-22-23 16,0 0-1,0 0-15,0 0 16,0 0 0,0 0-1</inkml:trace>
  <inkml:trace contextRef="#ctx0" brushRef="#br0" timeOffset="29808.86">-961 6247 0,'23'0'156,"23"0"-156,0 0 16,0 0 0,22 0-16,1 23 15,-1-23-15,1 0 16,0 0 0,22 23-16,-22-23 15,-23 23 1,22 0-16,1-23 15,0 23 1,-1-23-16,-45 0 16,23 22-1,-23-22-15,23 23 16,-23-23 0,-1 0-16,24 0 343,46-23-327,22 1-16,-45-1 16,22-23-1,-22 23-15,22 0 16,-45 0-1,0 0-15,0 23 16,0-23-16,-24 23 16,24 0-1,-23 0-15,0 0 16,0 0 0,0 0 171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0T00:03:54.42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1 1664,'1'0'34,"0"0"0,0 0 0,-1 0 0,1 1 0,0-1 0,0 1 0,0-1 0,0 1 0,0-1-1,-1 1 1,1-1 0,0 1 0,-1-1 0,1 1 0,0 0 0,-1 0 0,1-1 0,-1 1 0,1 0 0,-1 0 0,1 0 0,-1-1 0,1 2 0,0 0-12,-1-1 1,1 0-1,0 0 1,-1 1-1,1-1 1,0 0-1,0 0 0,0 0 1,0 0-1,0 0 1,1 0-1,-1 0 1,0 0-1,0-1 1,0 1-1,1 0 1,-1-1-1,1 1 0,1 0 1,40 2 2497,21-9-3659,-30-1 976,-29 5 318,1 1 1,1-1-1,-1 1 1,0 0-1,0 1 0,0-1 1,1 1-1,-1 1 0,0-1 1,0 1-1,9 2 0,-5 1-160,1-1 0,-1-1-1,1 1 1,0-2 0,0 1-1,-1-2 1,1 1 0,19-3-1,51-1-335,-74 3 464,-1 1 1,0 0-1,1 0 0,-1 1 1,0 0-1,10 4 0,4 2 6,-15-7-118,1 0 0,-1 0 0,0-1 0,0 1 0,0-1 0,1 0 0,-1-1 0,0 1 0,8-3 0,21-1 183,-18 4 146,-13-1-285,1 1 1,-1 0-1,1 0 1,-1 0 0,0 0-1,1 1 1,-1-1-1,0 1 1,1 0 0,-1 0-1,0 0 1,0 0-1,0 1 1,5 2-1,1 2-322,0-1-1,0 1 1,1-2-1,0 1 1,15 3-1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0T00:03:54.88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24 3328,'4'-17'1312,"0"10"-704,0 11-864,-4-8 160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6:43:35.097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15 0,'22'0'109,"0"0"-77,0 0-1,0 0 31,0 0-30,0 0-17,0 0 1,0 0 15,1 0 16,-1 0-47,0 0 31,0 0-31,0 0 16,0 0 0,0 0 15,0 0-16,0 0 1,0 0 0,0 0-1,0 0 1,1 0 15,-1 0-15,0 0-1,0 0 1,0 0-16,0 0 31,0 0-15,0 0 0,0 0-1,0 0 1,0 0-1,1 22 1,-1-22 0,0 0 15,0 0-15,0 0-1,0 0 1,0 0-1,0 0 17,0 0-1,0 0-31,0 0 31,0 0-31,1 0 31,-1 0-15,0 0 15,0 0 1,-22-22-17,22 22 1,0 0 15,0 0 0,0 0 47,0 0 1,0 0 3717,0 0-3749,1 0 156,-1 0-31,0 0 156,0 0-187,0 0-78,0 0-48,0 0 16,0 0-15,0 0 15,0 0 1,0 0-17,0 0 1,1 0 15,-1 0 0,0 0 1,0 0-17,0 0 16,0 0 1,0 0-17,0 0 32,0 0-31,0 0 15,0 0 0,1 0 1,-1 0-1,0 0 0,0 0 0,0 0 1,0 0-1,0 0 0,0 0 0,0 0 1,0 0-1,0 0 0,0 0 16,1 0-16,-1 0 0,0 0 1,0 0-1,0 0 0,0 0 0,0 0 1,0 0-1,0 0 0,0 0 0,0 0 1,1 0-1,-1 0 0,0 0 0,0 0 1,0 0 15,0 0-16,0 0 0,0 0 0,0 0 1,0 0-17,0 0 16,0 0 1,1 0 15,-1 0-16,0 0 0,0 0 0,0 0 1,0 0-1,0 0 0,0 0 0,0 0 1,0 0-1,0 0 0,1 0 0,-1 0 1,0 0-1,0 0 0,0 0 0,0 0 16,0 0-16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0T00:03:55.67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296 1 1408,'-20'17'1435,"15"-14"-1402,1-1 1,0 1-1,0-1 0,1 1 1,-1 0-1,-4 6 1,3-5 193,1 0 0,0 0 1,-1-1-1,-4 4 0,8-7-218,-9 6-253,0 0 0,-1-1 0,0-1 0,-11 4 1,-21 9 1592,36-14-1283,1 0 0,-1 0-1,1 0 1,0 1 0,0 0 0,0 0 0,-6 6 0,-12 9-92,0 2-27,24-20 58,-1-1 2,1 0 1,0 0-1,0 0 0,0 0 0,-1 0 1,1 0-1,0 0 0,0 0 0,0 0 0,0 0 1,-1 0-1,1 1 0,0-1 0,0 0 1,0 0-1,0 0 0,0 0 0,0 0 0,-1 0 1,1 1-1,0-1 0,0 0 0,0 0 1,0 0-1,0 0 0,0 0 0,0 1 0,0-1 1,0 0-1,0 0 0,0 0 0,-1 0 0,1 1 1,0-1-1,0 0 0,0 0 0,0 0 1,0 1-1,0-1 0,1 0 0,-1 0 0,0 0 1,0 0-1,0 1 0,0-1 0,0 0 1,0 0-1,0 0 0,0 0 0,0 1 0,4 9 590,-3-9-521,1 1-1,0-1 0,-1 0 1,1 0-1,0 0 0,0 0 1,0 0-1,0-1 0,0 1 1,0-1-1,0 1 0,0-1 1,0 1-1,4-1 0,14 2-186,-17-1 89,0 1 0,0-1 0,-1 0 0,1 1 0,0-1 0,-1 1 0,1 0 0,-1-1 0,1 1 0,-1 1 0,0-1 0,0 0 0,0 0 0,3 6-1,-3-5 102,0 0-1,1 1 0,-1-1 0,0-1 1,1 1-1,0 0 0,0-1 0,0 1 0,0-1 1,0 0-1,7 4 0,-1-5 51,0 0 0,-1-1-1,1 1 1,15-3 0,2 1-410,-24 1 280,1 0 1,0 1 0,-1-1-1,1 1 1,-1-1 0,1 1-1,-1 0 1,1 0 0,-1 0 0,1 0-1,2 2 1,9 4-263,-12-6 235,1 0 1,-1 0-1,1-1 0,-1 1 1,1-1-1,0 0 0,-1 0 1,1 0-1,0 0 0,-1 0 1,4-1-1,15-5-3677,-12 2 1689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0T00:04:00.45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1 512,'1'16'446,"-1"-15"-416,0-1 1,0 1-1,0 0 0,0-1 0,0 1 1,1 0-1,-1 0 0,0-1 0,1 1 0,-1 0 1,0-1-1,1 1 0,-1-1 0,0 1 1,1-1-1,-1 1 0,1 0 0,-1-1 0,1 0 1,0 1-1,-1-1 0,1 1 0,-1-1 1,1 0-1,0 1 0,-1-1 0,1 0 0,0 1 1,-1-1-1,1 0 0,1 0 0,0 1 125,0-1 0,0 1 1,-1-1-1,1 1 0,-1 0 0,1 0 0,0 0 0,2 1 0,6 4 172,49 19-34,-39-16-293,-18-7 84,1 0 0,0-1 1,0 0-1,-1 1 0,1-1 0,0 0 1,0-1-1,0 1 0,0 0 1,1-1-1,-1 0 0,0 0 1,0 0-1,5 0 0,-2-1-104,-1 0-1,1 1 1,0-1-1,0 1 1,-1 1-1,1-1 1,0 1-1,0 0 1,-1 0-1,1 1 1,-1-1-1,10 5 1,-11-4 22,0 0 0,1-1 0,-1 0 0,0 0 0,0 0 0,1 0 0,-1-1 0,0 0 0,7 0 0,0-1 41,0-1 0,13-4 0,21-3 469,-39 9-422,0 0-1,0 0 1,0 1 0,-1 0-1,1 0 1,0 0 0,0 1 0,-1 0-1,1 0 1,10 6 0,-6-4-142,-1 0 0,14 4 1,-8-4 99,0-1 0,-1-1 0,1 0 0,1-1 0,29-1 0,49-3 487,-57 2-379,59-7 1,-67 4 235,1 0 0,0 2 0,48 2 0,-69 2-289,0 0 0,0 0 0,15 6 0,13 3-142,-22-7-79,-7-2-403,0 0 0,0-1-1,9 1 1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0T00:04:00.83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180 11 2176,'-40'-10'864,"12"20"-448,-8-10-1344,21 7-160,-13 0 352,-4 4 320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0T00:04:01.172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25 0 2176,'-16'7'864,"16"-3"-448,-8 0-1408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0T00:04:01.50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16 3 1920,'0'-2'768,"-4"2"-384,8 0-1312</inkml:trace>
  <inkml:trace contextRef="#ctx0" brushRef="#br0" timeOffset="1">4 36 512,'0'2'-253,"0"-1"318,1-1 0,-1 0 0,0 0 1,0 1-1,0-1 0,0 0 0,0 0 1,0 0-1,0 1 0,0-1 1,0 0-1,0 0 0,0 1 0,0-1 1,0 0-1,0 0 0,0 1 0,0-1 1,0 0-1,0 0 0,-1 0 0,1 1 1,0-1-1,0 0 0,0 0 1,0 0-1,0 1 0,-1-1 0,1 0 1,0 0-1,0 0 0,0 0 0,0 1 1,-1-1-1,1 0 0,0 0 0,0 0 1,-1 0-1,1 0 0,-1 0 170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0T00:04:02.272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302 0 3104,'-4'3'8,"-79"39"69,77-39 157,-1-1 0,1 0 0,-1-1 0,-7 1 0,8-1-176,-1 0 1,1 1-1,0-1 0,0 1 1,-8 3-1,-7 6-63,0-1 0,-40 12-1,38-19 60,22-3-6,0 1-27,0-1-140,4 4 227,-2-3-91,0 1 0,1 0 0,-1 0 0,0 0 0,0 0 0,0 0-1,0 0 1,0 0 0,0 0 0,-1 1 0,1-1 0,0 4 0,2 6-125,-3-11 142,1 1 0,0 0 0,0-1-1,0 1 1,0-1 0,0 0 0,0 1-1,0-1 1,1 0 0,-1 1 0,0-1 0,1 0-1,-1 0 1,1 0 0,0 0 0,-1-1-1,4 2 1,-1 0 72,0-1 0,-1 0 0,1 0 0,0 0 0,0 0 0,6 0-1,-9-1-95,1 0-1,-1 0 0,0 0 0,1 1 0,-1-1 0,0 0 0,0 1 0,1-1 0,-1 1 0,0-1 0,0 1 0,0 0 0,0-1 0,1 1 0,-1 0 0,1 1 0,13 18 252,-14-18-245,0 1 0,1-1 0,-1 0 0,1 0 0,0 0 0,-1 0 0,1 0 1,0 0-1,0 0 0,0-1 0,1 1 0,-1-1 0,3 2 0,52 15 0,-55-17 3,0 0-1,0 0 0,0 0 0,1 0 0,-1 1 0,0-1 0,-1 1 1,1-1-1,0 1 0,0 0 0,-1 0 0,1 0 0,-1 0 1,2 2-1,7 9 40,10 9 369,-10-16 559,-9-5-981,-1-1-1,0 1 0,0-1 1,1 1-1,-1-1 0,0 0 0,0 1 1,0-1-1,0 1 0,0-1 1,0 1-1,0-1 0,0 1 1,0-1-1,0 1 0,0-1 0,0 1 1,0-1-1,0 0 0,0 1 1,0 0-1,-1-1-46,1 1 0,0-1 0,0 0 0,0 1-1,0-1 1,0 0 0,0 0 0,0 1 0,0-1 0,0 0 0,0 1 0,0-1 0,0 0 0,0 1 0,0-1 0,0 0 0,0 1-1,0-1 1,0 0 0,0 1 0,0-1 0,0 0 0,1 1 0,-1-1 0,0 0 0,0 0 0,0 1 0,1-1 0,-1 0-1,0 0 1,0 1 0,1-1 0,-1 0 0,0 0 0,0 0 0,1 1 0,-1-1 0,1 0 0,5 1-2507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09T17:25:33.1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68 5 4287 0 0,'0'0'99'0'0,"0"0"12"0"0,0 0 7 0 0,0 0 33 0 0,0 0 129 0 0,0 0 59 0 0,0 0 11 0 0,0 0-22 0 0,0 0-100 0 0,0 0-41 0 0,0 0-10 0 0,0 0-19 0 0,0 0-76 0 0,-1 2-28 0 0,-3 8-33 0 0,2-7 22 0 0,-54 35 2878 0 0,55-37-2690 0 0,1-1-21 0 0,0 0-2 0 0,0 0-12 0 0,0 0-49 0 0,0 0-19 0 0,-2 1-163 0 0,0-6 1359 0 0,25-10-956 0 0,-17 13-304 0 0,-3 1-10 0 0,45-9 84 0 0,-40 8-124 0 0,44-19 266 0 0,-27 18-128 0 0,-24 3-96 0 0,6 4-34 0 0,14 11 102 0 0,55-5 164 0 0,-55-6-221 0 0,-14-2-120 0 0,38 35 114 0 0,-3-32-8 0 0,-16-11-53 0 0,-17 3 0 0 0,32 6 64 0 0,-33 1-64 0 0,-1 2 0 0 0,0 1 11 0 0,-2-3 42 0 0,-2-3 1 0 0,4 4-44 0 0,39 5-26 0 0,-7-12-64 0 0,-13 2 80 0 0,9 4 0 0 0,92-28 0 0 0,-62 29-492 0 0,-64-5-48 0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09T17:25:49.374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0 24,'39'-4,"-34"1,1 0,0 0,-1 1,1 0,0 0,0 1,0 0,0 0,1 0,-1 0,0 1,0 0,104 14,-95-10,2 0,-1-2,0 0,1-1,-1-1,1 0,8-2,22 1,216 0,-185-20,-68 20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4T23:29:29.557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470 5443,'-18'0,"10"-1,0 0,0 1,0 0,0 0,0 1,1 0,-1 1,0-1,0 1,1 1,0 0,-1 0,1 0,0 1,0 0,1 0,-7 5,-102 134,70-87,2 2,3 1,2 4,34-55,-1 0,2 1,-1 0,1 0,0 0,1 0,0 1,1-1,0 1,0-1,1 1,0-1,1 6,4 13,2-1,0 0,2-1,1 0,0 0,2-1,2 0,0-1,1-1,1 0,1-1,12 11,-22-24,102 99,148 120,-218-190,2-1,1-2,2-2,2-2,0-2,2-2,14 4,124 45,-120-61,-1-3,2-3,-1-3,1-3,0-3,30-5,-74 3,0-2,-1 0,1-1,-1-1,0-1,0-1,-1-1,0-1,-1 0,0-2,8-6,46-27,-53 34,-1-1,1-1,-2-1,0 0,-1-2,0 0,12-19,-1 0,-2-2,-2 0,-1-2,-2-1,-2 0,-2-2,0-4,-15 32,0 1,-1-1,0 0,-1 0,-1 0,0 0,-3-13,1-17,1-153,-1 186,-1 1,0 0,-1 0,0 0,0 0,-1 0,-1 1,1 0,-2 0,-1-2,-4-6,-27-41,10 16,1-1,3-1,1-1,-8-25,28 59,1 0,0 1,-1-1,0 1,-1 0,0 1,0-1,-1 1,0 0,-1 1,0-1,0 1,-1 0,0 1,-2-2,-237-124,58 46,168 82,0 0,-1 2,0 0,0 1,0 2,0 0,-15 3,-23-1,-383-2,226 17,-95-6,209-3,86-8</inkml:trace>
  <inkml:trace contextRef="#ctx0" brushRef="#br0" timeOffset="3820.51">3443 6532,'659'14,"169"8,-124-6,38-16,-416 17,605 1,85-18,-743 8,37 0,50-14,-124-10,394-14,245 31,-28 32,-651-17,33-12,264-39,-453 32,0-2,-1-1,1-2,11-4,-32 5</inkml:trace>
  <inkml:trace contextRef="#ctx0" brushRef="#br0" timeOffset="48190.32">13239 6463,'63'26,"-40"-21,0-1,0-2,0 0,0-2,1 0,-1-2,24 1,492 0,-479-3,-1-2,0-3,0-3,-1-2,30-13,126-9,-74 17,-132 19,0-1,0 0,0-1,0 0,0 0,-1-1,1 0,-1 0,1 0,-1-1,0 0,0-1,-1 0,0 0,1 0,-1-1,-1 0,1 0,-1 0,-1-1,1 1,0-2,64-188,17-104,50-367,-119 482,-14 101,20-267,-14 265,-3 0,-5-1,-3 1,-4 0,-7-24,-10-290,3 267,-5 1,-25-65,-9-46,-47-272,-15 121,-57-111,-29-29,5 91,188 413,-1 1,-1 0,-1 1,-1 1,-2 1,-22-24,26 39,-1-1,1 2,-2 0,1 2,-2 0,1 0,-1 2,0 0,0 1,0 1,-1 1,1 1,-16 0,-465-6,26-23,64-22,-144 53,239-17,49-1,-431 19,412-18,-361 17,543 5,1 5,-91 20,-103 11,2-24,58 15,88-8,-2-7,-18-5,-44 5,-179 38,63-17,-226 19,193-30,29-11,-235 1,94 21,290-26,-161-9,173-5,-391 2,377-33,-508-17,463 34,-111 11,293 5,-196 14,-129 64,151-7,153-45,-1-4,-1-3,-40 5,-153 0,161-3,45-10,-1-2,0-2,0-3,-5-3,45-1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5T02:26:27.275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4766 319,'165'-9,"305"-27,-150-19,-209 39,0 5,65 3,110-10,59-45,162-8,-426 61,178-11,-78 21,-166 0</inkml:trace>
  <inkml:trace contextRef="#ctx0" brushRef="#br0" timeOffset="1318.81">4191 234,'627'0,"-558"7,-57-5</inkml:trace>
  <inkml:trace contextRef="#ctx0" brushRef="#br0" timeOffset="5834.9">4839 294,'-188'4,"-1"9,-50 14,-75 22,-141 46,-450 88,324-25,489-127,2 4,-37 22,-27 14,43-21,3 4,-13 14,-14 18,3 6,-35 38,96-62,3 3,3 3,3 3,3 2,4 3,-3 14,33-55,2 2,1 1,2 0,3 1,1 1,-2 16,-73 398,68-335,5 0,0 126,17-160,4 1,4 0,4-1,22 84,51 150,109 266,66 103,33-59,-230-499,6-2,13 10,-50-86,-3 1,-2 2,-3 0,8 42,-8-39,3-2,2 0,23 33,9 21,36 165,4-31,-6 50,-55-166,-25-94,-13-34,1 1,0-1,1 0,-1 1,1-1,0 0,1-1,-1 1,1 0,1-1,-1 0,1 0,2 2,1 0,-1 0,0 0,0 1,0 0,-1 0,0 0,-1 1,0 0,0 0,2 8,-6-58,-3 30,0-1,-1 1,0 0,-1-1,0 1,-1 1,0-1,-1 1,0 0,0 0,-1 1,-1 0,1 0,-2 0,-1-1,-94-90,-47-25,151 125,-1-1,1 0,0 1,-1-1,1 1,-1-1,1 1,0-1,-1 1,1-1,-1 1,1-1,-1 1,0 0,1-1,-1 1,1 0,-1 0,0-1,1 1,-1 0,1 0,-1 0,0 0,1 0,-1-1,0 1,1 1,-1-1,0 0,1 0,-1 0,0 0,1 0,-1 1,0-1,1 0,-1 0,1 1,-1-1,1 0,-1 1,0-1,1 1,0-1,-1 1,1-1,-1 1,1-1,0 1,-1-1,1 1,0 0,-1-1,1 1,0-1,0 1,0 0,-1-1,1 1,0 0,0-1,0 1,0 0,0-1,0 1,1 0,-1-1,0 1,0 0,88 120,-49-73,77 112,-60-71,-55-87,0 1,0-1,0 0,0 0,0 0,1 0,-1 0,1 0,0 0,0 0,-1-1,1 1,0-1,0 1,1-1,-1 0,0 0,0 0,1 0,-1 0,0 0,1-1,-1 1,1-1,-1 1,1-1,-1 0,1 0,-1 0,0-1,1 1,-1 0,1-1,-1 0,1 1,0-2,10-8,0 0,-1-1,0 0,0-1,-2 0,1-1,0-3,18-20,-12 18,-1-1,-1-1,-1 0,0-1,-2-1,0 0,3-12,-11 21,0 0,-2 0,1 0,-2 0,0-1,0 1,-1 0,-1-1,1-3,1 9,-1 0,0 0,-1 1,0-1,0 0,0 1,-1-1,0 1,-1-1,-1-3,-1 3</inkml:trace>
  <inkml:trace contextRef="#ctx0" brushRef="#br0" timeOffset="11815.34">6867 1663,'5'1,"0"0,-1 1,1 0,0 0,0 0,-1 0,1 1,-1 0,0 0,0 0,0 0,0 1,0-1,-1 1,0 0,4 3,6 6,0 1,-1 1,-1 0,0 0,-1 1,-1 1,2 4,114 155,-111-146,-1 0,-1 1,-2 0,3 20,-11-43,0-1,0 0,1 0,-1-1,1 1,0-1,1 1,0-1,0 0,0 0,1 0,0-1,0 1,69 68,-40-41,-2 1,-2 2,-1 1,-2 2,-2 0,-1 1,12 31,-2-9,68 148,8 2,-37 13,-16 12,-48-185,-10-51,1-1,-1 1,1-1,-1 0,1 1,-1-1,1 0,-1 0,0 1,1-1,-1 0,1 0,-1 0,0 0,1 0,-1 0,1 0,-1 0,0 0,1 0,-1 0,1 0,-1 0,0-1,1 1,-1 0,1 0,-1-1,1 1,-1 0,1-1,-1 1,1 0,-1-1,1 1,-1-1,1 1,0-1,-1 1,1-1,0 1,-1-1,1 1,0-1,0 1,0-1,-1 0,1 0,-4-2,-133-104,121 99,0-1,-1 2,0 0,0 1,-1 1,1 1,-5-1,-1 0,-161-35,184 40,-1 0,1-1,0 1,-1 0,1 0,0-1,-1 1,1 0,0 0,-1 0,1-1,0 1,-1 0,1 0,-1 0,1 0,0 0,-1 0,1 0,-1 0,1 0,0 0,-1 0,1 0,-1 0,1 0,0 0,-1 0,1 0,-1 1,1-1,0 0,-1 0,1 0,0 1,-1-1,1 0,0 1,0-1,-1 0,1 0,0 1,0-1,-1 1,1-1,0 0,0 1,0-1,0 0,-1 1,1-1,0 1,0-1,0 0,0 1,0-1,0 1,0-1,0 0,0 1,0-1,1 1,-1-1,0 0,0 1,17 27,-13-22,58 78,21-33,-78-47,0-1,0 0,0 0,1-1,-1 1,1-1,0 0,0-1,0 0,-1 0,1 0,0 0,0-1,0 0,1 0,-1-1,-1 0,4 0,2 0,-5 1,0 0,0 0,1-1,-1 1,0-1,0-1,0 1,-1-1,1 0,0-1,-1 1,1-1,-1 0,0-1,0 1,0-1,0 0,-1 0,1-1,-1 1,1-2,3-7,-4 6,0 1,0-1,1 1,0 0,0 0,1 0,0 1,-1 0,2 0,6-4,131-88,-51 55,-43-3,-41 36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6:43:42.363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27 0,'22'0'219,"1"0"-156,-1 0-1,0 0-46,0 0 15,0 0 16,0 0-16,0 0 0,0 0 16,0 0 1719,0 0-1735,0 0-15,1 0 15,-1 0 0,0 0 0,0 0 1,0 0-1,0 0 31,0 0-15,0 0-15,0 0-1,0 0 0,0 0 297,0 0-328,23 0 16,-23 0-1,22 0-15,22 0 16,0 0 0,-21 0-16,-23 0 15,22-23 1,22 23-16,-22 0 16,0 0-1,-21 0-15,-1 0 31,-44 23 48,44-23 155,44 0-218,22 0-16,-44 0 15,1 0-15,-1 0 16,22 0-1,0 0-15,-22 0 16,-21 0 0,-1 0-16,0 0 31,0 22 235,44-22-251,-44 0 1,22 0-16,23 0 15,21 0 1,-22 0-16,-44 0 16,22 0-1,1 0-15,-23 0 16,0 0 0,-44 44 30,66-44 189,0 0-220,0 0-15,23 0 16,-1 0 0,0 0-16,-22 0 15,-22 0 1,0 0-16,23 0 16,-1 0-1,-22 0-15,-22 22 16,22-22-1,-22 22 17,22-22 218,0 0-235,0 0-15,0 0 16,0 0-16,0 0 16,1 0-1,-1 0 1,0 0-1,0 0 17,0 0-32,0 22 31,0-22 0,0 0-15,0 0-1,0 0 1,0 0 15,0 0 16,1 0-16,-1 0-15,0 0 15,0 0 1,0 0-1,0 0 16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2T21:44:07.044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3542 0</inkml:trace>
  <inkml:trace contextRef="#ctx0" brushRef="#br0" timeOffset="4000.754">1 167,'33'13,"84"47,-76-30,65 33,-33-19,-64-43,-1 0,0 0,1 0,-1-1,1-1,-1 0,0 0,1 0,-1-1,0 0,0-1,0 0,5-2,16-5,104-30,31-12,-128 43,0 2,0 1,0 2,27 0,30-3,145-46,-179 36,1 2,0 3,13 2,107-4,65-36,-81 29,3 14,-101 9,129-10,13 2,-127 7,317-1,-387 0</inkml:trace>
  <inkml:trace contextRef="#ctx0" brushRef="#br0" timeOffset="8724.043">142 1527,'1015'0,"-708"15,-14 14,64-9,1094-20,-1441-1,1-1,0 0,-1 0,1-1,-1 0,0-1,0 0,0 0,2-3,77-23,-23 26,0 3,0 3,60 9,64 17,136-2,205-26,-358-27,-35 11,16-6,-77 10,-71 10,0 1,1-1,-1-1,0 1,0-1,0 0,-1-1,1 1,-1-1,0 0,0 0,0-1,-1 0,1 1,-1-2,0 1,20-20,-18 20,0-1,0 0,-1 0,0-1,0 0,-1 1,1-2,-2 1,1 0,-1-1,0 0,0 1,-1-1,0 0,-1 0,0-1,0 1,-1 0,0-1,0-11,1 13,0 0,-1-1,0 0,0 1,0-1,-1 1,-1 0,1-1,-1 1,0 0,-1 0,0 0,0 0,0 0,-1 0,0 1,0 0,-1 0,1 0,-1 0,-1 1,-125-127,125 125</inkml:trace>
  <inkml:trace contextRef="#ctx0" brushRef="#br0" timeOffset="165216.536">6454 2053,'-109'32,"-75"48,48-7,58-17,51-32,-158 130,134-108,48-40,0 0,1 0,-1 0,1 0,0 0,1 0,0 1,0-1,0 1,1-1,0 1,0-1,0 0,1 1,0-1,1 5,-1-2,0-5,1 0,-1-1,1 1,-1-1,1 1,0-1,0 1,1-1,-1 0,1 0,0 0,-1-1,1 1,0-1,1 1,-1-1,0 0,1 0,-1 0,1-1,0 1,25 17,99 44,-110-56,-4-4,-1 0,1-1,-1 0,1-1,0 0,-1-1,1-1,2 0,23-1,865 2,-796-14,-100 12,-1 0,1-1,-1 0,0 0,0-1,0 0,0 0,0 0,-1-1,0 0,0 0,0-1,-1 0,0 0,0 0,-1 0,1-1,-1 0,0 0,-1 0,0 0,0 0,-1-1,60-124,-50 89,9-63,-21 77,2 20,-1-1,-1 0,0 0,0 0,-1 1,-1-1,1 0,-1 1,-1-1,0 1,0 0,-1 0,0 0,-1 0,0 1,0-1,-5 0,0 0,0 0,-1 1,0 0,-1 1,0 0,0 1,0 1,-1 0,0 0,0 1,0 1,0 0,-2 1,-192-6,132 10,-103 16,26 2,129-19,-35 10,52-6</inkml:trace>
  <inkml:trace contextRef="#ctx0" brushRef="#br0" timeOffset="170811.102">6506 2066,'4'41,"-1"-24,-1 0,-1 0,-1 0,0 0,-1 0,-3 14,3-29,1 0,0 0,-1-1,0 1,1-1,-1 1,0 0,0-1,0 1,0-1,0 0,0 1,0-1,0 0,0 0,-1 0,1 1,-1-1,1-1,0 1,-1 0,0 0,1 0,-1-1,1 1,-1-1,0 1,0-1,1 0,-1 0,0 0,0 0,1 0,-1 0,0 0,1 0,-1-1,0 1,1-1,-1 1,0-1,1 0,-1 0,-68-38,63 34,0 0,0-1,0 0,1 0,0 0,0-1,1 1,0-1,0-1,1 1,-1-1,1-2,-20-36,-6-27,17-99,13-39,-14 81,7-59,-13 56,-18-40,-3 80,27 0,-9-4,13-18,9 108,1 3,-1 0,1 0,0-1,-1 1,0 0,0 0,0 1,-1-1,1 0,-1 0,0 1,0-1,0 1,0-1,-1 1,1 0,-1 0,0 0,0 0,0 0,0 1,-1-1,0 1,-128-24,88 24,-1 1,1 3,0 1,0 3,0 1,-36 11,-93 0,28 9,-188-1,-76-27,273-12,129 12,-1 0,1 0,0-1,0 0,0-1,0 1,0-1,0-1,1 1,-1-1,1 0,0-1,-4-3,-7-4,-78-19,2-2,90 31,0 0,1 0,-1 0,1 0,-1 0,1-1,0 1,0-1,0 1,0-1,1 0,-1 0,1 0,-1 0,1 0,0 0,0 0,1 0,-1-1,1 1,-1 0,1 0,0-1,0 1,1 0,-1-3,-1-12,-14-41,14 119,2-50,-1 1,0-1,0 1,-1-1,-1 0,0 1,0-1,-1 0,0 0,-1 0,0-1,-2 5,5-13,0 0,-1 0,1 0,0 0,0-1,0 1,0 0,-1-1,1 1,0-1,0 1,-1-1,1 0,-1 0,1 1,0-1,-1 0,1 0,0 0,-1 0,1-1,0 1,-1 0,1-1,0 1,-1-1,1 1,0-1,0 1,-1-1,1 0,0 0,0 1,0-1,0 0,0 0,0 0,0 0,1 0,-1-1,0 1,0 0,1 0,-1 0,1-1,-1 1,1 0,-1-1,1 1,0 0,0-1,0 1,0 0,0-1,0 1,0-1,-1-1,1-1,-1 1,1-1,0 1,0-1,0 1,0-1,1 1,-1-1,1 1,0-1,0 1,0 0,1-1,-1 1,1 0,-1 0,1 0,0 0,0 0,1 1,-1-1,1 1,-1-1,3-1,10-9,-13 11,0-1,0 1,0 0,1 0,-1 1,0-1,1 0,-1 1,1-1,0 1,0 0,-1 0,1 0,0 0,0 1,0-1,3 1,125-13,-49-21,-72 31</inkml:trace>
  <inkml:trace contextRef="#ctx0" brushRef="#br0" timeOffset="179659.263">8272 2252,'-32'27,"18"-11,-20 8,22-20,1 0,0 0,0 2,1-1,-1 1,1 1,0 0,1 0,0 1,0 0,1 0,0 1,0 0,-3 6,6-8,0 1,1-1,0 1,0 0,0 0,1 0,0 0,1 0,0 1,0-1,0 6,1-9,-3 22,0 0,2 0,1 1,1-1,2 10,1-28,-1 0,1 0,1 0,0 0,0-1,1 1,0-1,0 0,1-1,0 1,0-1,1 0,0-1,4 4,13 15,-12-16,0-1,1 0,0-1,1 0,0-1,0 0,0-1,1-1,-1 0,1-1,0-1,0 0,0-1,0 0,0-2,0 0,0 0,12-4,37 3,-19 3,-9 0,1-2,-1-1,1-2,12-4,177-33,31 15,-67-1,28 1,-193 26,1-2,0-1,0 0,-1-2,0-1,6-3,118-2,-144 9,-1 1,0-1,0 0,0 0,0 0,0-1,0 1,-1-1,1 0,-1 0,0 0,0 0,0-1,0 0,0 1,-1-1,0 0,0 0,0 0,0 0,-1-1,1 1,-1 0,0-1,0-2,5-11,-1-1,0 0,-2 0,0-1,-2 0,0 1,-1-1,-1 0,-1-3,0-39,-4-83,3 139,-1 0,0 0,0 0,0 0,-1 1,0 0,0 0,0 0,-1 0,0 1,0 0,0 0,0 1,-1-1,1 1,-1 1,0-1,0 1,0 0,-4 0,-72-31,-47-12,91 40,0 2,-1 1,1 2,0 2,0 2,0 1,0 2,1 1,-28 11,65-18,-32 10,0 0,-1-2,0-2,0-1,-34 1,26-4,0 1,0 1,1 3,0 1,0 3,1 1,1 1,0 3,1 1,-8 7,20-13,0-1,0 0,-1-3,0 0,0-1,-1-2,0-1,0-1,0-1,-23-2,38 0</inkml:trace>
  <inkml:trace contextRef="#ctx0" brushRef="#br0" timeOffset="193400.947">8034 2877,'-11'1,"1"1,0 0,0 1,0 0,0 0,1 1,-1 1,1-1,0 2,-3 1,-36 18,21-11,0 1,1 2,1 0,1 2,-9 9,24-21,-123 91,31-22,-32 5,-113-1,87-40,157-39,-13 4,0 0,-1 0,1-1,-1-1,0-1,0 0,-5-1,-250 0,100 24,-35-12,-226-14,422 0,0 0,0-1,0-1,0 1,1-2,-1 1,1-1,-1-1,1 0,-41-16,5 9,-40-20,78 27,0-1,0 0,1-1,0 1,0-1,1 0,0-1,0 1,1-1,0 0,0 0,1 0,-1-1,2 1,0-1,0 0,0 0,1 0,0 1,1-1,0 0,1-8,1-208,11 94,0 49,-8 63,-1 0,-1 0,-1 0,-1-1,0 1,-2-1,0-2,1-70,27-81,-33-37,-28 115,-15-30,20-9,27 108,2 21,0 0,-1 0,1 0,-1 0,0 0,0 0,-1 0,0 0,0 0,0 1,0-1,-1 1,1-1,-1 1,0 0,-25-41,12 127,-14-31,26-46,0 1,0-1,1 1,0-1,0 1,0 0,1 1,0-1,0 0,0 1,1-1,0 1,0-1,0 6,31-196,-30 174,-1 7,0 0,1 0,-1 1,1-1,0 0,-1 0,1 0,1 1,-1-1,0 0,1 0,-1 1,1-1,0 0,0 1,0-1,0 0,1 1,-1 0,1-1,-1 1,1 0,0-1,0 1,0 0,0 1,0-1,0 0,1 1,-1-1,0 1,1-1,0 1,-1 0,159 2,-55-1,-104 1,0 0,0 0,0 0,0 0,0 0,-1 0,1 1,0-1,-1 1,1-1,-1 1,1 0,-1-1,0 1,0 0,0 0,0 0,0 0,0 0,-1 0,1 0,-1 0,1 0,-1 0,0 0,0 0,0 1,0-1,0 0,0 0,0 0,-1 1,2 12,-2-12,0-1,0 0,0 1,0-1,0 0,-1 0,1 0,-1 0,1 0,-1 0,0 0,0 0,0-1,0 1,0-1,0 0,0 1,-1-1,1 0,0 0,-1 0,1-1,-1 1,1 0,-1-1,1 0,-1 0,1 1,-1-1,0-1,1 1,-1 0,1-1,-1 1,1-1,-1 0,1 0,0 0,-1 0,-13 0,-19 2,52 14,28-4,-29-10,-24-8,-108-29,115 36,-1-1,1 1,0 0,-1-1,1 1,0-1,0 1,-1-1,1 0,0 0,0 1,0-1,0 0,0 0,0 0,0 0,0 0,0 0,1-1,-1 1,0 0,1 0,-1 0,1-1,-1 1,1 0,-1-2,-2-5,2 7,-1 1,1 0,-1 0,1 0,0 1,-1-1,1 0,0 1,-1-1,1 0,0 1,0-1,-1 1,1 0,0-1,0 1,0 0,0 0,0 0,0 0,0 0,0 0,0 0,0 0,0 0,1 0,-1 1,1-1,-1 0,0 0,1 1,0-1,-1 0,1 1,-54 116,34-33,13-126,8-99,-1 128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4T23:39:55.336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4T23:40:08.750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225 1,'-38'46,"24"-32,1 1,0 0,1 1,0 0,2 1,0 0,-8 17,-32 121,15 0,36 37,1-190,0 1,-1 0,1 0,0-1,1 1,-1-1,0 0,1 0,-1 1,1-2,0 1,-1 0,1 0,0-1,0 0,0 1,0-1,0-1,1 1,-1 0,0-1,0 1,1-1,-1 0,0 0,0 0,1-1,-1 1,0-1,0 0,1 0,9 1,199-3,-77-14,-102 17,-18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4T23:40:18.362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484 35,'-127'15,"122"-13,0-1,1 1,-1 0,1 1,-1-1,1 1,0 0,0 0,0 0,1 0,-1 1,1-1,0 1,-1 0,2 0,-1 0,0 1,1-1,0 1,0-1,0 1,1 0,0 0,-1 1,-25 133,27-137,-1 0,1 1,0-1,0 0,0 1,0-1,0 0,0 1,1-1,-1 0,1 1,0-1,-1 0,1 0,0 0,0 1,1-1,-1 0,0-1,1 1,-1 0,1 0,-1-1,1 1,0 0,0-1,0 0,0 1,0-1,0 0,0 0,0 0,2 0,85 17,-65-15,114 16,-121-19,-2 0</inkml:trace>
  <inkml:trace contextRef="#ctx0" brushRef="#br0" timeOffset="2385.69">5357 0,'292'11,"-268"-10,-20-2,1 1,0 0,-1-1,1 1,0 1,-1-1,1 1,-1 0,1 0,-1 0,1 1,-1-1,0 1,0 0,0 0,0 1,0-1,0 1,0 0,-1 0,0 0,1 0,-1 1,2 3,44 140,-12 35,-37-180,1-1,0 1,0 0,0 0,0 0,-1 0,1 0,-1 0,1 0,-1 0,0 0,0 0,0 0,0 0,0 0,0 0,-1 0,1 0,-1 0,1 0,-1 0,0-1,0 1,0 0,0 0,0 0,0-1,0 1,0-1,-1 1,1-1,-1 1,1-1,-1 0,0 0,1 0,-1 0,0 0,-1 1,-155-5,22 2,120 2</inkml:trace>
  <inkml:trace contextRef="#ctx0" brushRef="#br0" timeOffset="11574.04">294 571,'-9'-1,"0"2,0-1,0 1,0 1,0-1,1 1,-1 1,0 0,1 0,0 1,0 0,0 0,0 1,0 0,1 0,0 1,0 0,-3 4,7-4,0 0,0 1,1 0,0 0,0-1,1 1,0 0,0 0,0 0,1 0,0 0,1 0,0 0,0 0,0 0,1 0,0 3,3-5,-1 1,1-1,0 0,1 0,-1-1,1 0,0 1,0-2,0 1,0-1,1 0,-1 0,1-1,0 0,0 0,-1-1,1 1,5-1,150 5,-99-8,128 12,12-1,-127-11,-56 2,-7-1,-1 1,1 1,0-1,-1 2,1 0,0 1,-1 0,12 4,111 39,131 6,100-10,-228-26,71 2,-6-19,-68 18,179-17,-109 33,-4-20,-142-7,-1-3,1-2,13-3,21 1,271 1,-198 17,415-17,-322-15,47 56,-63-22,-53-3,130-8,-145 9,159 12,-87 6,0-22,597-2,-561-13,150 20,-116-1,-236-15,0-4,-1-3,1-4,-1-4,40-12,-64 13,-49 12,1-1,0 0,-1 0,1 0,-1-1,0 0,1 0,-1-1,0 1,0-2,-1 1,1-1,-1 0,1-1,-1 1,0-1,-1 0,0-1,1 1,-2-1,1 0,-1-1,4-5,-1-14,-2-1,0 0,-2 0,0 0,-2 0,-2 0,-1-16,0-24,2-122,-3 178,0-1,0 1,-1 0,0 0,-1 1,-1-1,1 1,-2 0,-4-6,-13-23,20 31,-1 1,-1-1,1 1,-1 0,-1 0,1 1,-1-1,0 2,0-1,-1 1,0 0,0 0,0 1,0 0,-2 0,-19-9,7 1,-1 2,0 0,0 1,-1 2,0 0,-1 2,-9-1,-364 6,151-31,67 15,0 7,-98 11,77 0,-463-2,525 16,-83-2,-41-9,112-5,89 20,45-14</inkml:trace>
  <inkml:trace contextRef="#ctx0" brushRef="#br0" timeOffset="16621.07">18 1435,'28'1,"0"2,-1 1,1 2,-1 0,19 8,-21-7,95 17,-98-15,1-2,0-1,1 0,-1-2,1-1,0-1,2 0,138 13,245 21,-22-1,-86-25,-94 3,-20 5,155-8,31 9,-351-19,37 0,0-2,-1-2,12-5,-10-3,-15 2,0 3,0 1,44 1,310 6,-163-18,133 0,24 17,-212-17,-50 0,-110 12,-1-1,0-1,0 0,0-2,-1 0,16-11,1 1,95-42,-120 55</inkml:trace>
  <inkml:trace contextRef="#ctx0" brushRef="#br0" timeOffset="19390.07">1 1418,'0'-290,"0"287,0 1,1 0,-1-1,1 1,-1 0,1-1,0 1,0 0,0 0,0 0,1 0,-1 0,1 0,-1 0,1 0,-1 0,1 1,0-1,0 1,0-1,0 1,0 0,0 0,0 0,0 0,1 0,-1 0,0 0,1 1,1-1,79-8,-78 9,291 4,0-4,-281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4T23:57:16.63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1,'43'18,"-12"-12,0-1,0-1,0-2,0-1,30-4,77 4,-51 16,-30-6,-45-8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4T23:57:20.25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93 219,'-35'-14,"30"11,1 0,0 0,0 0,0-1,0 0,1 0,-1 0,1 0,0 0,0-1,1 1,-1-1,1 0,0 0,1 0,-1 0,1 0,0 0,0 0,0-1,1 1,-1 0,2 0,-1-1,0 1,1 0,0 0,0-1,1 0,-1-14,-1 19,-1-1,1 0,0 0,0 1,0-1,0 0,0 0,0 0,0 0,1 1,-1-1,0 0,1 0,0 1,-1-1,1 0,0 1,0-1,0 1,0-1,0 1,0-1,1 1,-1 0,0-1,1 1,-1 0,1 0,-1 2,1 0,-1 0,0 0,0 1,1-1,-1 0,0 1,0-1,0 0,-1 1,1 0,0-1,0 1,-1-1,1 1,-1 0,1-1,-1 1,0 0,0-1,0 1,0 0,0 0,0 1,0-1,1 13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4T23:57:22.78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153 0,'-3'0,"-3"3,-5 1,-2 0,-3-1,-1-1,0 2,-2 1,1-2,0 0,3-1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4T23:58:02.03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1 259,'42'-25,"55"-10,-21 12,-66 19,1 0,0 1,1 0,-1 1,1 0,-1 1,1 0,-1 1,7 1,29-3,94-32,177 34,2144 0,-2339 18,47 10,43-20,-133-9,525 1,-384-53,76 53,117-1,-233-15,-63 0,16-3,146 9,-5 2,-172 9,31-18,8 0,28-1,1163 19,-1289 6,-33-4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4T23:58:07.44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1 138,'13'-1,"1"-1,-1-1,0 0,1-1,-1 0,-1-1,1-1,-1 0,5-3,28-13,35-14,24 15,27 5,379 16,-322 17,346-16,-315 47,-55-27,-37-4,5 18,93-1,71-18,-163-16,109 8,-45 20,378-29,-411 20,898-20,-795-18,-23 2,-227 18,-3-1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4T23:58:33.48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1 192,'1509'0,"-1474"-2,-2-2,1-2,0 0,23-9,32-7,5 4,0 4,1 3,48 4,15-18,-45 3,-18 10,8-1,0 4,27 4,1082 6,-1196-1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10T20:38:16.475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6:43:47.804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0 398 0,'22'0'47,"0"0"-16,22 0-15,1 0 0,21 0-16,-22 0 15,0-22 1,0 22-16,45 0 16,-23-23-1,-22 23-15,0 0 16,23-22-1,43 22-15,-22-22 16,-43 22 0,21 0-16,22 0 15,1 0 1,-45 0-16,0 0 16,0 0-1,22 0-15,-22 0 16,1 0-1,-1 0-15,-22 0 16,0 0-16,22 0 16,0 0-1,1 0-15,-23 0 16,22 0 0,-22 0-1,44 0 329,0 0-328,1 0-1,21 0-15,45 0 16,-45 0-1,-44 0-15,22 0 16,1 0 0,-1 0-16,-22 0 15,0 0 1,-22 0-16,22 0 16,-21 0-1,-1 0-15,0 0 16,-22 22-1,88-22 251,-22-22-250,1 0-1,43 0-15,-66 0 16,22-22-16,-43 22 16,-1 22-1,-22-22-15,22 22 16,0 0-1,0 0 17,0-22-32,0 22 31,-22-23 0,22 23 0,-22-22-15,22 22 0,-22-22 15,0 0 0,0 0 0,22 22-15,-22-22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5T00:06:32.934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140 527</inkml:trace>
  <inkml:trace contextRef="#ctx0" brushRef="#br0" timeOffset="16648.32">36 25,'-1'1,"-1"0,1 1,-1-1,1 0,0 1,0-1,0 1,0-1,0 1,0 0,0-1,1 1,-1 0,0 0,1-1,0 1,-1 0,1 0,0 0,0 0,0 0,0-1,0 1,1 1,-2 4,-17 117,19 170,16-150,1 146,-19 469,18-638,-15-117,-1 0,1 0,0 0,0 0,0 0,1 0,-1 0,1 0,0-1,0 0,0 1,1-1,-1-1,1 1,-1 0,1-1,0 1,0-1,0 0,0-1,1 1,-1-1,0 0,1 0,0 0,31 14,-26-10,0 0,0 0,1-1,0-1,0 0,0 0,0-1,9 1,-8-2,0 1,0 1,0 0,0 1,-1 0,0 0,1 1,-2 1,6 3,2 1,130 32,-71-26,-49-10,1-2,0-1,0-2,1-1,18-2,18 1,210 1,-121-35,-2 32,-79-27,35 18,59 3,-109 11,110 9,-23 7,118 6,-68-7,77-11,17 5,-143 23,186-34,-39 0,-135 17,482-17,-262 0,-364 0</inkml:trace>
  <inkml:trace contextRef="#ctx0" brushRef="#br0" timeOffset="24430.49">5237 2134,'136'-18,"43"-1,-74-13,77 13,-57-6,-50 5,101-4,-171 24,0 0,1 0,-1 0,0-1,0 0,0 0,0-1,0 1,0-1,-1 0,1 0,0-1,-1 1,0-1,1 0,-1 0,0-1,-1 1,1-1,-1 0,1 0,-1 0,0 0,-1 0,1-1,-1 0,1-1,18-35,-1-1,-2-1,-2-1,8-38,33-109,-52 169,-1-1,-1 0,-1 1,-1-1,-1 0,-3-17,2-15,1-179,18 82,0-62,-18 183,-1-7,2-1,1 1,2 0,2 0,7-22,-6 34,-1-1,0 1,-2-1,-1 0,-1 1,-2-1,-2-26,1 46,0 0,-1 0,0 0,0 0,-1 0,1 1,-1-1,-1 1,1 0,-1 0,0 0,-1 0,0 1,1-1,-2 1,-2-3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5T00:07:38.179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0T00:08:37.722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4 1 1408,'-4'28'1339,"4"-25"-1238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0T00:08:39.25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61 2976,'5'0'-18,"0"0"-1,0-1 1,0 1 0,0-1-1,0 0 1,0 0 0,-1 0 0,1-1-1,0 0 1,-1 0 0,1 0-1,-1 0 1,7-5 0,-10 7 25,1-1 0,-1 0-1,1 1 1,0-1 0,0 1 0,-1 0 0,1 0-1,0-1 1,0 1 0,-1 0 0,1 0 0,3 1-1,1-1 61,-1 14-115,-5-14 58,0 0 0,0 1 1,0-1-1,0 0 1,0 1-1,0-1 1,0 0-1,0 1 1,0-1-1,0 0 1,0 0-1,0 1 1,0-1-1,1 0 0,-1 0 1,0 1-1,0-1 1,0 0-1,0 0 1,1 1-1,-1-1 1,0 0-1,0 0 1,1 0-1,-1 1 0,0-1 1,0 0-1,1 0 1,-1 0-1,0 0 1,0 0-1,1 1 1,-1-1-1,0 0 1,1 0-1,-1 0 0,0 0 1,0 0-1,1 0 1,-1 0-1,0 0 1,1 0-1,-1 0 1,0 0-1,1 0 1,-1-1-1,0 1 0,0 0 1,1 0-1,3 0 108,-3 0-134,3 0-75,-3 0 131,0 0-1,0 0 1,0 0 0,0 1-1,0-1 1,0 0 0,0 1 0,0-1-1,0 1 1,0 0 0,0-1 0,0 1-1,0 0 1,0-1 0,-1 1-1,1 0 1,0 0 0,-1 0 0,1 0-1,0 0 1,-1-1 0,1 1-1,0 2 1,6 6 4,-4-8-64,0 0 0,0 0 0,0-1 0,0 1 0,0-1 0,0 1 0,0-1 0,0 0 0,1 0 0,-1-1 0,3 0 0,6 1 335,12-7-523,-22 7 208,0 0 1,0-1 0,-1 1-1,1 0 1,0-1-1,-1 1 1,1-1-1,0 0 1,-1 1 0,3-3-1,2 0 42,-4 2-43,0 0 0,0 1 0,0-1 1,0 1-1,0-1 0,0 1 0,0 0 0,0 0 0,0 0 1,4 0-1,8 1-27,-14-1 65,0 0-53,0 2-11,0-1 34,1-1 1,-1 0-1,0 1 0,0-1 0,0 0 1,0 0-1,1 1 0,-1-1 0,0 0 1,0 0-1,0 0 0,1 1 0,-1-1 0,0 0 1,0 0-1,1 0 0,-1 0 0,0 0 1,1 0-1,-1 1 0,0-1 0,0 0 1,1 0-1,-1 0 0,0 0 0,1 0 0,-1 0 1,0 0-1,0 0 0,1 0 0,10-1-113,-9 1 58,58 0 805,-59 0-755,1 0 1,-1 0 0,1-1-1,-1 1 1,0-1-1,1 1 1,-1-1 0,0 0-1,1 1 1,-1-1-1,0 0 1,0 0-1,2-1 1,17-19 23,-5 5 179,-12 13-162,-2 3-32,-1-1 0,1 1 0,0-1-1,-1 1 1,1-1 0,0 1 0,-1 0 0,1-1 0,0 1 0,-1 0-1,1 0 1,0 0 0,0-1 0,-1 1 0,1 0 0,0 0 0,0 0 0,-1 0-1,1 0 1,0 0 0,0 0 0,0 1 0,19-12-113,-2 8 175,-16 2-63,1 0 1,-1 1-1,1-1 0,-1 1 0,1-1 0,4 1 0,-6 1 2,0-1-1,0 1 1,0 0-1,0-1 1,0 1-1,-1 0 1,1 0-1,0 0 1,0-1-1,0 1 1,-1 0-1,2 2 0,0 0-53,15 8-155,-13-9 133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0T00:08:39.60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6 5568,'4'11'373,"-4"-10"-362,1 0 0,0 0 0,-1 1 0,1-1 1,-1 0-1,0 0 0,1 0 0,-1 0 0,0 1 0,0-1 0,0 0 0,0 2 0,1-3-5,-1 1 0,0-1 1,0 0-1,1 1 0,-1-1 0,0 0 0,1 0 0,-1 1 1,0-1-1,1 0 0,-1 0 0,0 0 0,1 1 0,-1-1 0,0 0 1,1 0-1,-1 0 0,0 0 0,1 0 0,-1 0 0,1 0 1,-1 0-1,0 0 0,1 0 0,0 0 0,12 1-171,-11-1 79,6 0 4,-5 0 99,0 0 0,0 0-1,0 0 1,0 0 0,0 0 0,0-1 0,0 0 0,5-1 0,0 0 104,-7 2-118,-1 0 1,1 0-1,0 0 1,0 0-1,-1 0 1,1-1 0,0 1-1,0 0 1,-1 0-1,1-1 1,0 1-1,-1-1 1,1 1-1,0 0 1,-1-1 0,2 0-1,0-2-238,1 1 0,-1-1 0,1 1 0,0 0 0,0 0 0,0 0 0,0 0 0,0 1 0,0-1 0,0 1 0,1 0 0,-1-1 0,0 2 1,1-1-1,-1 0 0,6 0 0,0 5-1056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2T21:37:05.247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43,'556'0,"-446"31,-6-10,38-9,-127-11,-16-1,1 0,0-1,0 1,0 0,0-1,0 1,0 0,0-1,0 1,0 0,0-1,0 1,0-1,1 1,-1 0,0 0,0-1,0 1,0 0,0-1,1 1,-1 0,0 0,0-1,1 1,-76-56,74 56,0-1,0 1,0-1,0 0,1 1,-1-1,0 1,1-1,-1 0,0 0,1 1,-1-1,1 0,-1 0,1 0,-1 0,1 1,0-1,-1 0,1 0,0 0,0 0,0 0,0 0,0 0,0 0,0 0,0 0,0 0,0 0,0 0,0 0,1 0,-1 1,0-1,1 0,-1 0,1 0,-1 0,1 0,-1 1,1-1,0 0,-1 1,1-1,0 0,0 1,-1-1,1 1,0-1,0 1,0-1,0 1,0 0,0-1,0 1,-1 0,1 0,0 0,0 0,0-1,0 1,0 1,0-1,0 0,0 0,0 0,0 0,0 1,0-1,2-1,-1 1,1-1,0 1,-1-1,1 1,0 0,-1 0,1 0,0 1,-1-1,1 0,0 1,-1 0,1 0,-1 0,1 0,-1 0,0 0,1 0,-1 1,0-1,0 1,0 0,0-1,0 1,0 0,-1 0,1 1,0-1,-1 0,0 0,1 1,-1-1,0 1,-1-1,1 1,0-1,-1 1,1-1,-1 1,0 0,1-1,-1 1,-1 1,0-1,-1 1,1 0,-1-1,0 0,0 1,-1-1,1 0,-1 0,0 0,1 0,-1-1,0 1,-1-1,1 0,0 1,-4 0,-8 7,9-5,0-2,0 1,-1-1,0 0,1 0,-1-1,0 0,0 0,-1 0,1-1,0 0,-33 7,29-4,3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2T21:38:32.466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6443 2053,'29'104,"-7"-22,29 65,-38-52,1 16,10-33,-48 13,14-65,-63 126,69-141,-30 42,-53 14,12-44,-107 1,-10-23,109-27,39 7,28 14,-1-1,1-1,0 0,1-1,0-1,0 0,1-1,0-1,0 0,2-1,-1 0,1-1,1 0,0-1,1 0,-1-5,-70-91,22-30,21 63,-8-23,40 92</inkml:trace>
  <inkml:trace contextRef="#ctx0" brushRef="#br0" timeOffset="6638.076">6378 2053,'36'14,"-34"-12,0 1,0-1,-1 0,1 0,-1 1,1-1,-1 0,0 1,0 0,0-1,0 1,-1 0,1-1,-1 1,1 0,-1 0,0-1,0 1,0 0,-1 0,1 0,-34-12,33 7,-1 1,0 0,1-1,-1 1,1-1,-1 1,1-1,-1 0,1 1,0-1,0 0,0 0,0 0,0 0,1 0,-1 0,1 0,-1 0,1 0,-1 0,1-1,0 1,0 0,0 0,1 0,-1 0,0 0,1 0,-1 0,1 0,0-1,0 2,0-1,0 0,0 0,0 0,0 0,0 1,1-1,-1 0,1 1,-1-1,1 1,0 0,0 0,-1-1,1 1,0 0,1 0,37 2,-39-1,0 0,-1 0,1 1,-1-1,1 0,0 0,-1 0,1 1,-1-1,1 0,-1 1,1-1,-1 0,1 1,-1-1,1 1,-1-1,0 1,1-1,-1 1,0-1,1 1,-1-1,0 1,0-1,1 1,-1 0,0-1,0 1,0-1,0 1,0 0,0-1,0 1,0-1,0 1,0 0,0-1,0 1,0-1,-1 1,1 0,0-1,0 1,-1-1,1 1,0-1,-1 1,1-1,-1 1,1-1,0 1,-1-1,1 0,-1 1,1-1,-1 0,1 1,-1-1,0 0,1 0,-50 51,42-45</inkml:trace>
  <inkml:trace contextRef="#ctx0" brushRef="#br0" timeOffset="17811.973">5019 2412,'257'0,"-116"-38,-33 30,-98 7,0 1,0 0,-1 0,1 1,0 0,0 0,0 1,-1 1,1-1,-1 2,0-1,1 1,-2 1,1 0,0 0,26 12,19 13,-45-27</inkml:trace>
  <inkml:trace contextRef="#ctx0" brushRef="#br0" timeOffset="24596.841">3979 2515,'207'0,"-92"14,296-15,-400 1</inkml:trace>
  <inkml:trace contextRef="#ctx0" brushRef="#br0" timeOffset="40714.475">4275 2502,'-78'135,"19"-66,23-19,-144 129,68-36,92-123,-1-1,-1-1,0 0,-1-2,-1-1,-1-1,-3 1,-253 123,169-89,-45-19,111-22,-12 2,1-2,-1-2,-22-3,-147-4,121-33,42 8,-30-10,-48-9,27 22,38 7,-128-64,52 13,-15 18,152 44,13 3,0 0,0 1,-1 0,1-1,0 1,-1 0,1 0,-1 1,1-1,-1 1,1 0,-1 0,1 0,-1 0,1 0,-1 1,1 0,-1 0,1 0,-1 0,1 0,0 1,0-1,0 1,0 0,-1 0,-2 2,1-1,-1 0,0 0,0-1,0 0,0 0,0 0,0-1,-1 0,1 0,0-1,-1 1,1-1,-1-1,1 1,0-1,-1 0,0-1,2 1,-85-24,13 12,-64-51,65 38,-40-5,7-42,56 5,-67-102,30 60,40 62,-33-41,-33-42,114 129,-4-2,0 0,1-1,0 0,0 0,0 0,1-1,-1 1,1-1,1 0,-1 0,1 0,0-1,0 1,1-1,0 0,0 0,1 0,0 0,0 0,0-3,1 7,0 0,0 0,0 0,1-1,-1 1,1 0,0 0,0 0,0 0,0 0,1 0,-1 1,1-1,-1 0,1 0,0 1,0 0,0-1,1 1,-1 0,1 0,-1 0,2 0,53-52,31 4,-20 17,-30 25,0 1,1 2,-1 1,14 2,88 3,-136-1,-1 1,0 0,0-1,0 1,0 0,0 0,0 1,0-1,0 1,0-1,-1 1,1 0,-1 0,1 0,-1 0,0 1,1-1,-1 1,-1-1,1 1,0 0,0-1,-1 1,1 3,5 4,-3-5,1 0,0 0,0 0,1-1,-1 0,1 0,0 0,0-1,0 0,0 0,1-1,-1 1,1-1,0-1,5 1,178 26,-168-28,-8 1,1-1,-1-1,0 0,0-1,0-1,0 0,0 0,1-2,9-3,1 1,0 1,0 1,0 1,1 2,7 0,315 2,-277-25,-27 6,173-44,-69 20,13-30,-11 27,-39-7,51-29,-124 69,0 3,1 1,0 1,14 1,47-18,-97 24,0 1,0-1,0 0,0 1,1 0,-1 0,0 0,0 0,0 0,0 0,0 1,0 0,0-1,0 1,0 0,0 1,0-1,0 0,0 1,-1 0,1-1,-1 1,1 0,-1 0,0 1,0-1,0 0,0 1,0-1,0 1,-1 0,1 0,0 1,-2 1,1 0,-1 0,1 0,1 0,-1-1,1 1,0 0,0-1,0 1,1-1,-1 0,1 1,0-1,0 0,1-1,-1 1,1-1,1 1,18 34,-29-103,-3-32,5 83,0 21,-1 22,6-27,-1 0,0 0,0 0,0-1,-1 1,1 0,0 0,-1 0,1-1,-1 1,0 0,1-1,-1 1,0 0,0-1,0 1,0-1,0 1,-1-1,1 0,0 0,-1 1,1-1,-1 0,1 0,-1 0,1 0,-1-1,0 1,1 0,-1-1,0 1,0-1,0 1,1-1,-1 0,0 0,0 0,0 0,1 0,-1 0,0-1,0 1,-74 9,64-8</inkml:trace>
  <inkml:trace contextRef="#ctx0" brushRef="#br0" timeOffset="51806.21">1414 2118,'154'-1,"-64"-11,77 12,-90 26,90-13,-156-14</inkml:trace>
  <inkml:trace contextRef="#ctx0" brushRef="#br0" timeOffset="60146.615">3723 3028,'-37'106,"7"-3,30-103,0 1,-1-1,1 1,0-1,0 1,0-1,-1 1,1-1,0 1,0-1,0 1,0-1,0 1,0-1,0 1,0-1,0 1,0 0,0-1,1 1,-1-1,0 1,0-1,0 1,1-1,-1 1,0-1,1 0,-1 1,0-1,1 1,-1-1,0 0,1 1,-1-1,1 0,-1 1,1-1,-1 0,1 0,-1 1,1-1,-1 0,1 0,-1 0,1 0,-1 0,1 0,-1 0,1 0,0 0,-1 0,1 0,-1 0,1 0,-1 0,1 0,-1-1,1 1,-1 0,1-1,34-11,59-48,-41 29,-45 27</inkml:trace>
  <inkml:trace contextRef="#ctx0" brushRef="#br0" timeOffset="64098.064">6096 3015,'155'8,"-132"-5,-20-3,1-1,0 1,0 0,-1 1,1-1,0 1,0-1,-1 1,1 0,-1 1,1-1,-1 1,1-1,-1 1,0 0,0 0,0 0,0 1,0-1,0 1,2 2,-21 64,-44 14,54-63,3-12</inkml:trace>
  <inkml:trace contextRef="#ctx0" brushRef="#br0" timeOffset="121953.13">657 1,'-41'16,"-93"10,-18-9,58-9,92-5,0-1,0 1,0-1,0 1,0 0,1 0,-1 0,1 0,0 0,0 0,0 0,0 0,0 0,1 0,0 1,-1-1,1 0,1 0,-1 1,0-1,1 0,-1 0,1 0,0 2,0 10,1 391,25-304,-15 19,-12 323,0-440,1-1,0 1,0-1,1 1,-1-1,1 0,0 1,0-1,0 0,0 0,0 0,0-1,1 1,0-1,-1 1,1-1,0 0,0 0,0 0,1 0,-1 0,0-1,1 0,-1 0,1 0,-1 0,1 0,0 0,21 9,104 30,-16-23,-16-12,-86-5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10T20:54:31.074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209 255,'-11'-43,"10"33,0 7,0 1,0-1,1 0,-1 0,1 0,0 0,-1 0,1 0,1 0,-1 0,0 0,1 0,-1 0,1 0,0 0,0 0,0 0,1 1,-1-1,0 0,1 1,0-1,0 1,0 0,0-1,0 1,0 0,0 0,1 0,-1 1,1-1,-1 1,1-1,0 1,-1 0,4-1,-4 2,4-1,0 0,1 0,-1 1,0 0,0 0,0 0,0 1,0 0,1 0,-2 1,1-1,0 2,4 1,-8-1,0 1,-1 0,1 0,-1 0,0 0,0 0,0 0,0 1,-1-1,1 0,-1 0,0 0,-1 1,1-1,-1 0,0 3,-1 11,2-11,0 0,0 0,-1 0,0 0,-1 0,0 0,0 0,0 0,-1-1,0 0,0 1,0-1,-1 0,0 0,0-1,-1 1,0-1,-3 4,-76 50,22-21,-5 3,-9-7,108-24,105 4,-19-4,-109-10</inkml:trace>
  <inkml:trace contextRef="#ctx0" brushRef="#br0" timeOffset="1476.553">639 277,'-37'30,"-153"99,161-104,31-22</inkml:trace>
  <inkml:trace contextRef="#ctx0" brushRef="#br0" timeOffset="3266.355">418 255,'26'40,"56"85,-59-89,-18-31</inkml:trace>
  <inkml:trace contextRef="#ctx0" brushRef="#br0" timeOffset="14712.792">738 277,'-22'166,"24"-164,-1 0,0 0,1 0,0 0,-1 0,1 0,0-1,0 1,0-1,0 1,0-1,0 0,1 0,-1 0,0 0,1 0,-1 0,0 0,1-1,-1 0,1 1,-1-1,1 0,-1 0,1 0,-1-1,1 1,-1 0,1-1,-1 0,1 1,1-2,11 1,-11 1,0 0,-1-1,1 1,0-1,0 0,-1 0,1 0,-1 0,1-1,-1 1,1-1,-1 0,0 0,0 0,0-1,0 1,0-1,0 1,-1-1,1 0,-1 0,0 0,0 0,0-1,0 1,0 0,-1-1,0 1,0-1,0 0,0 1,0-1,-1 0,1 0,-1 0,0 0,10-80,-21 145,0 40,11-93,-1-7,1 1,-1-1,1 1,0-1,0 1,0-1,-1 1,2 0,-1-1,0 1,0-1,0 1,1-1,-1 1,0 0,1-1,0 0,-1 1,1-1,0 1,0-1,0 0,0 1,0-1,0 0,0 0,0 0,0 0,1 0,-1 0,0 0,1 0,-1-1,0 1,1 0,-1-1,1 1,-1-1,1 0,0 1,-1-1,1 0,0 1,-1-1,1 1,0-1,0 1,0-1,-1 0,1 0,0 0,0 0,0 0,0 0,0 0,-1-1,1 1,0-1,0 1,-1-1,1 0,0 1,-1-1,1 0,0 0,-1 0,0 0,1-1,-1 1,1 0,-1-1,0 1,0 0,0-1,0 0,0 1,0-1,0 0,-1 1,1-1,-1 0,1 0,-1 1,1-2,-1-141,40 86,-39 57,-1 1,1-1,-1 1,1-1,-1 1,1-1,-1 1,1 0,0-1,-1 1,1 0,0-1,-1 1,1 0,0 0,0 0,-1 0,1-1,0 1,-1 0,1 0,0 0,0 1,-1-1,1 0,0 0,0 0,-1 0,1 1,0-1,-1 0,1 1,-1-1,1 0,0 1,-1-1,1 1,-1-1,1 1,-1-1,1 1,-1 0,1-1,-1 1,0-1,1 1,-1 0,0-1,0 1,1 0,-1 0,0-1,11 45,-9-36,1 132,9-253,-11 109,1 1,0 0,0 0,0 0,0 0,0 0,0 0,1 1,-1-1,0 1,1 0,-1-1,1 1,0 0,-1 0,1 1,0-1,0 0,0 1,-1 0,1 0,0 0,0 0,0 0,-1 0,1 1,0-1,0 1,-1 0,1 0,1 0,14 1,-7-2,-9 1,0 0,0-1,0 1,1-1,-1 1,0-1,0 0,0 0,0 0,1 0,-1 0,0-1,0 1,0-1,0 1,0-1,0 0,0 0,0 0,0 0,0 0,0 0,-1 0,1-1,0 1,-1-1,1 1,-1-1,1 0,-1 1,0-1,0 0,0 0,0 0,0 0,0 0,0-1,4-124,0-56,-6 316,-10-45,0 22,12 1,1-109,-1 1,1-1,0 0,0 0,0 0,1 0,-1 0,0-1,1 1,-1-1,1 1,-1-1,1 0,-1 0,1 0,0 0,0-1,0 1,-1-1,1 0,0 1,0-1,0-1,0 1,0 0,-1-1,1 1,0-1,0 0,-1 0,2 0,13-1,-7 2</inkml:trace>
  <inkml:trace contextRef="#ctx0" brushRef="#br0" timeOffset="17303.05">1578 332,'-43'-11,"-98"16,84 19,58-23,-1 0,0 1,1-1,-1 0,1 1,-1-1,1 0,0 0,-1 0,1 1,0-1,0 0,0 0,0 0,0 0,0-1,0 1,0 0,1 0,-1-1,0 1,0 0,1-1,-1 1,0-1,1 0,-1 1,0-1,1 0,-1 0,0 0,1 0,-1 0,1 0,-1 0,2-1,130 37,-131-35,-1 0,1 0,-1 0,1 1,-1-1,0 0,1 1,-1-1,0 1,0-1,0 1,0-1,0 1,-1 0,1 0,0-1,-1 1,1 0,-1 0,0 0,1 0,-1 0,0-1,0 1,0 0,-1 0,1 0,0 0,-1 0,1-1,-1 1,1 0,-1 0,0-1,0 1,0 0,0-1,0 1,0-1,0 1,-1-1,1 0,0 1,-1-1,1 0,-1 0,0 0,1 0,-1 0,0 0,1-1,-1 1,0-1,0 1,0-1,0 1,1-1,-2 0,-62 30,59-26</inkml:trace>
  <inkml:trace contextRef="#ctx0" brushRef="#br0" timeOffset="19092.96">1324 498,'0'-2,"2"0,2-1,3 3,4 1,1 1,3-1,1 1,-1-2,0 1,-4-1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09T17:36:44.296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1 1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09T17:36:46.675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240 71,'0'570,"0"-560</inkml:trace>
  <inkml:trace contextRef="#ctx0" brushRef="#br0" timeOffset="1683.953">467 71,'7'205,"4"-34,-6-57,-5-104</inkml:trace>
  <inkml:trace contextRef="#ctx0" brushRef="#br0" timeOffset="4797.876">0 253,'12'1,"0"-1,-1-1,1 0,-1 0,1-2,-1 1,1-1,-1-1,9-4,10-7,0-2,-2-1,0-1,19-17,90-67,-136 101,1 0,-1 1,1-1,0 0,0 1,-1-1,1 1,0 0,0 0,1-1,-1 1,0 1,0-1,0 0,1 0,-1 1,0-1,1 1,-1 0,1 0,-1 0,0 0,1 0,-1 1,0-1,1 0,-1 1,0 0,0 0,1 0,-1 0,0 0,0 0,0 0,0 1,0-1,0 1,-1-1,1 1,0 0,1 1,61 79,-56-72</inkml:trace>
  <inkml:trace contextRef="#ctx0" brushRef="#br0" timeOffset="7100.486">490 538,'0'160,"12"-57,-12-24,0-69</inkml:trace>
  <inkml:trace contextRef="#ctx0" brushRef="#br0" timeOffset="9344.898">228 550,'20'44,"-17"-36,4 18,2 0,1-1,1 0,1-1,1 0,2 1,-12-19,0-1,-1 1,0 0,0 0,0 1,-1-1,0 0,0 0,-1 1,0-1,0 0,0 1,-1-1,0 0,0 16,1-12</inkml:trace>
  <inkml:trace contextRef="#ctx0" brushRef="#br0" timeOffset="12489.138">490 846,'0'2,"0"2,2 3,1 2,-1 1,0 2,0-1,1 1,0 0,-1 0,0-2</inkml:trace>
  <inkml:trace contextRef="#ctx0" brushRef="#br0" timeOffset="15162.858">536 49,'26'55,"14"3,-30-45,0 1,-1 0,0 0,-2 1,1 0,4 14,-10-19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6:43:51.976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0 115 0,'22'0'187,"0"0"-187,0 0 16,0-22 0,0 22-16,0 0 15,0 0 1,23 0-1,-1 0-15,0-22 16,-22 22 0,22 0-1,-22 0 1,22-23-16,1 23 16,-1 0-1,-22 0-15,0 0 31,22 0-31,-22 0 16,0 0 0,23 0-16,-23 0 15,0 0 1,0 0 0,0 0-16,0 0 15,0 0 1,22 0-16,-22 0 15,22 0 1,-21-22-16,-1 22 31,-22-22 16,22 22 219,0 0-251,0 0-15,0 0 16,0 0 0,0 0-16,22 0 15,1 0 1,-23 0-16,0 0 16,0 0-1,22 0-15,-22 0 16,22 0-1,-22 0-15,0 0 16,0 0 0,1 0-16,21 0 15,-22 22 1,22-22-16,-22 0 16,0 0-1,0 0-15,0 0 16,-22 22-1,22-22 1,1 0 15,21 0 266,0 0-297,22 0 16,0 0-1,1 0-15,-1 0 16,0 0 0,0 0-16,1 0 15,-23 0 1,-22 0-16,0 0 31,0 0 0,0 0 32,0 0 46,0 0-62,0 23 0,1-23-31,-1 0-1,0 0 48,0 0 93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09T17:37:29.320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09T17:37:30.145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0 0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09T17:38:23.092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159 206,'0'-1,"-1"1,1 0,0-1,-1 1,1-1,0 1,0-1,-1 1,1-1,0 1,0-1,0 1,0-1,0 1,0-1,0 1,0-1,0 0,0 1,0-1,0 1,0-1,0 1,0-1,0 1,1-1,-1 1,0-1,0 1,1-1,-1 1,0 0,1-1,-1 1,0-1,1 1,-1 0,1-1,-1 1,1 0,-1-1,1 1,-1 0,1 0,-1 0,1-1,116-34,-26 7,-6 13,-42 10,63-17,-96 18,0 0,0 0,1 1,0 1,-1 0,1 0,0 1,0 0,4 1,-10 0,-1-1,1 1,0 0,0 0,0 1,-1-1,1 1,0 0,-1 0,1 1,0-1,-1 1,0 0,1 0,-1 1,0-1,1 2,54 42,-52-41</inkml:trace>
  <inkml:trace contextRef="#ctx0" brushRef="#br0" timeOffset="1515.937">866 1,'20'21,"35"129,-54-150,0 1,0 0,-1 0,1-1,0 1,0 0,-1 0,1 0,0 0,-1 0,1 0,-1 0,1 0,-1 0,0 0,1 0,-1 0,0 0,0 1,0-1,0 0,0 0,0 0,0 0,0 0,0 0,0 1,-1-1,1 0,0 0,-1 0,1 0,-1 0,1 0,-1 0,0 0,1 0,-1-1,0 1,0 0,0 0,1 0,-1-1,0 1,0-1,0 1,0 0,0-1,0 0,0 1,0-1,0 0,-1 1,1-1,0 0,0 0,0 0,-1 0,-45-1,37 1</inkml:trace>
  <inkml:trace contextRef="#ctx0" brushRef="#br0" timeOffset="4446.122">0 228,'0'-1,"2"-2,0-1,3-1,1 1,3 1,0 0,2-1,1 1,-3-1,1 0,-1 1,1 1,0 1,1 0,0 0,0 1,-2 1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09T17:38:35.283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628 780,'-20'-56,"-51"-48,-62-33,89 57,40 73,-1-1,1 1,-1 0,-1 1,0-1,1 1,-2 0,1 1,-1-1,0 1,0 0,0 1,-1 0,-4-2,-36-25,32 17,1-1,0 0,2-2,0 1,1-2,-9-15,-19-26,41 59,-1 1,0-1,0 1,0-1,0 0,0 1,0-1,0 1,0-1,0 0,0 1,0-1,0 1,0-1,0 1,0-1,0 0,0 1,0-1,-1 1,1-1,0 0,0 1,0-1,-1 0,1 1,0-1,-1 0,1 1,0-1,-1 0,1 1,0-1,-1 0,1 0,0 0,-1 1,1-1,-1 0,1 0,0 0,-1 0,1 0,-1 0,1 0,-1 0,1 0,0 0,-1 0,1 0,-1 0,1 0,0 0,-1 0,1-1,-1 1,1 0,0 0,-1 0,1-1,2 44,-2-43,0-1,0 1,0-1,1 1,-1 0,0-1,1 1,-1-1,0 1,1-1,-1 1,0 0,1-1,-1 1,1 0,-1 0,1-1,-1 1,0 0,1 0,-1-1,1 1,-1 0,1 0,0 0,-1 0,1 0,-1 0,1 0,-1 0,1 0,-1 0,1 0,-1 0,1 0,-1 1,1-1,-1 0,1 0,-1 0,1 1,-1-1,0 0,1 1,-1-1,1 0,-1 1,0-1,1 0,-1 1,0-1,1 1,-1-1,0 1,0-1,1 1,-1-1,0 1,0-1,0 1,0-1,0 1,0-1,0 1,0-1,0 1,25-38,-25 36,64-92,-63 91,0 0,0 0,1 1,-1-1,1 1,-1-1,1 1,-1-1,1 1,0 0,-1 0,1 0,0 0,0 0,0 0,0 1,0-1,0 0,0 1,0 0,0-1,0 1,1 0,-1 0,0 0,0 1,0-1,0 0,0 1,0-1,0 1,0 0,0-1,0 1,0 0,-1 0,1 1,0-1,0 0,-1 1,1-1,-1 0,1 1,-1 0,0-1,0 1,1 1,17 32,-14-24</inkml:trace>
  <inkml:trace contextRef="#ctx0" brushRef="#br0" timeOffset="1240.095">36 119,'0'2,"-2"2,0 3,-1 2,1 3,1 2,-2 1,0 0,-1-1,-1-1,1-2,1 1,1-1,1 0,1 0,0 0,0 0,0-2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09T17:38:40.007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47 1,'-3'0,"1"1,0 0,0 1,-1-1,1 0,0 1,0-1,0 1,1-1,-1 1,0 0,1 0,-1 0,1 0,-1 0,1 0,0 1,0-1,0 0,0 0,0 1,1-1,-1 1,1-1,-1 1,1-1,0 1,0-1,0 1,1-1,-1 1,0-1,1 0,-1 1,1-1,-2 26,-9 133,11-114,0-42,0-1,1 1,0 0,0-1,0 0,0 1,1-1,0 0,0 0,0 0,0 0,0-1,1 1,0-1,0 0,-1 0,2 0,-1-1,0 1,1-1,-1 0,1 0,-1-1,1 1,0-1,0 0,0-1,3 1,6 4,-2-1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5T00:19:13.608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1 1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5T00:19:37.815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38,'102'-31,"107"25,-121 8,447-2,-415 18,77-8,-65 14,-104-15,1-2,-1 0,1-2,0-1,0-2,10 0,-8-3,212 11,8-2,-157-9,351 1,-292-18,60 19,-119 15,165-5,-190-1,0-2,1-3,12-3,261-3,-329 1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5T00:20:28.945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0 0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5T00:20:31.869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5T00:20:30.564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499 1,'-33'27,"-171"177,66-66,67-85,32-30,25-19</inkml:trace>
  <inkml:trace contextRef="#ctx0" brushRef="#br0" timeOffset="4634.86">619 174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6:44:02.773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50 0,'22'0'31,"0"0"-15,0 0 0,0 0-16,0 0 15,0 22 1,22-22-16,23 0 16,-1 0-1,-44 0-15,66 0 16,23 0-1,-23 0-15,-44 0 16,23 0 0,43 0-16,-44 0 15,0 0 1,-43 0-16,21 0 16,0 0-1,0 0-15,0 0 16,-22 0-1,0 0 1,1 0 15,-1 0 1,-22-22-17,44 22 266,0 0-281,22 0 16,0-22 0,1 22-16,-1 0 15,-22 0 1,45 0-16,43-22 16,-66 22-1,-22 0-15,23 0 16,-1 0-1,-22 0-15,0 0 16,1 0 0,-23 0-1,0 0 1,0 0 31,0 0 140,0 0-155,0 0-1,0 22-16,0-22 1,0 0 0,0 0 15,0 0 31,1 0-30,-1 0-17,0 0 63,0 0-46,0 0 15,0 0 265,0 0-296,22 0-1,0 0-15,1 0 16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5T00:20:36.596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5T00:20:37.217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0 1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5T00:20:51.122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1 1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5T00:20:50.332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138 1</inkml:trace>
  <inkml:trace contextRef="#ctx0" brushRef="#br0" timeOffset="1873.139">0 1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5T00:20:58.299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0 0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0T00:14:05.28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4 128,'0'-4'0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0T00:14:05.64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69 29 1280,'-1'1'66,"1"-1"1,0 1-1,-1-1 0,1 1 1,-1-1-1,1 1 1,0-1-1,-1 0 0,1 1 1,-1-1-1,1 0 0,-1 1 1,1-1-1,-1 0 0,0 0 1,1 0-1,-1 1 1,1-1-1,-1 0 0,0 0 1,1 0-1,-1 0 0,1 0 1,-1 0-1,0 0 1,1 0-1,-1 0 0,1 0 1,-1 0-1,1-1 0,-1 1 1,0 0-1,1 0 0,-1-1 1,0 1-1,1-1 212,-12-20 630,12 21-896,-1 0 0,1 0 0,0 0 0,0 0 0,-1 0 0,1 0 0,0 0 0,0-1 0,0 1 0,-1 0 0,1 0-1,0 0 1,0-1 0,0 1 0,-1 0 0,1 0 0,0 0 0,0-1 0,0 1 0,0 0 0,0 0 0,0-1 0,0 1 0,0 0 0,-1 0 0,1-1-1,0 1 1,0 0 0,0 0 0,0-1 0,0 1 0,0-1-8,0 1 0,0 0 1,0-1-1,0 1 0,0 0 0,-1 0 0,1-1 0,0 1 0,0 0 0,-1 0 1,1-1-1,0 1 0,0 0 0,-1 0 0,1 0 0,0 0 0,0-1 0,-1 1 1,1 0-1,0 0 0,-1 0 0,1 0 0,0 0 0,-1 0 0,1 0 0,0 0 1,-1 0-1,1 0 0,0 0 0,-1 0 0,-12 0 360,10 0-397,-5 0 129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0T00:14:06.94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407 0 5696,'-13'0'229,"0"1"0,0 0 1,-19 5-1,23-4-334,1 2 0,-15 7-1,15-7 65,-9 2 379,16-5-272,-1-1 1,1 0 0,-1 1 0,1 0-1,0-1 1,-1 1 0,1 0-1,0 0 1,-1-1 0,1 1 0,0 0-1,-1 2 1,-5 4-131,2-2 114,-1 1-1,1-1 1,-1 0-1,0 0 1,0-1-1,-10 6 1,15-10-46,-1 1 0,0 1 0,0-1-1,1 0 1,-1 0 0,1 1 0,-3 1 0,2-1-8,1 0 0,-1-1 0,1 1 1,-1-1-1,0 0 0,0 0 0,-3 2 0,-3 1 11,0 1 0,0 0 0,0 0 0,1 1 1,-12 10-1,-18 14 296,34-27-316,-1 0 0,1 0-1,0 0 1,1 0-1,-1 1 1,0-1-1,-2 5 1,-9 12-34,11-15 53,-1 1 1,1 0-1,0 0 1,0 0-1,0 0 1,1 0-1,0 0 1,0 1-1,1-1 1,0 1-1,0 0 0,0-1 1,1 13-1,1-17-2,-1-1-1,0 1 1,0-1-1,1 1 1,-1-1-1,1 1 1,0-1-1,-1 1 1,3 2-1,-3-3 53,1 0-1,0 1 1,0-1 0,-1 1 0,1-1-1,-1 0 1,1 1 0,-1-1 0,1 3-1,-1-3-39,0-1 0,0 1-1,0-1 1,0 1 0,0-1-1,0 1 1,1-1 0,-1 0-1,0 1 1,0-1 0,1 1-1,-1-1 1,0 0 0,0 1-1,1-1 1,-1 0 0,0 1-1,1-1 1,-1 0 0,1 0-1,-1 1 1,0-1 0,1 0-1,-1 0 1,1 0 0,0 1-1,16 3-197,-7-2 229,-4 0-39,1 1 0,-1 0 0,0 0 0,0 0 0,0 1 0,-1 0 0,10 9 0,-12-10 2,1-1-1,0 1 1,-1-1-1,1 0 0,0 0 1,0 0-1,1-1 0,-1 1 1,6 1-1,12 4 15,-16-5-11,-1-1 0,1 0 1,0 0-1,0 0 0,6 0 1,-5-2 6,-1 0 0,1-1 0,0 1 0,0-2 0,0 1 0,-1-1-1,1 1 1,7-6 0,13-5 393,14-9-280,-23 12-115,29-21-1,-29 19 219,34-19 0,-38 23-208,20-14 1,-20 13-17,-9 4-8,-1 1 0,0 0 0,0-1 0,0 0-1,-1 0 1,1 0 0,4-11 0,-4 8-78,0 3 103,-2-1 0,1 0 0,0 0 0,-1-1 0,0 1 0,-1 0 0,2-12 0,-2 15-23,-1 1 1,0 0-1,0-1 0,0 1 1,-1 0-1,1-1 0,0 1 1,-1-1-1,0 1 0,1 0 1,-1 0-1,0-1 0,0 1 1,0 0-1,-1 0 0,1 0 1,0 0-1,-1 0 1,1 1-1,-1-1 0,0 0 1,0 1-1,-2-3 0,-16-8-2021,15 10 1338,1-1 0,-1 0 0,0 0 0,1-1 1,-1 1-1,1-1 0,0 0 0,0 0 0,-3-6 1,-5-10-487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0T00:14:12.39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132 1 1920,'0'0'43,"0"1"-1,0-1 1,1 0 0,-1 0-1,0 1 1,0-1 0,0 0 0,0 1-1,1-1 1,-1 0 0,0 0-1,0 1 1,0-1 0,1 0 0,-1 0-1,0 0 1,0 1 0,1-1-1,-1 0 1,0 0 0,1 0-1,-1 0 1,0 0 0,1 0 0,9 6 174,-3 0-85,-2-3-17,-1 0 1,0 0-1,0 1 1,0 0-1,-1 0 0,1 0 1,-1 0-1,0 1 1,0-1-1,0 1 0,-1-1 1,4 10-1,-1 3 131,-1 0-1,-1 0 1,1 30 0,-3 54 437,-2-52-701,-3 65-57,2-80 81,-1 0-1,-2 0 0,-12 41 0,-2 14 44,-37 213 2014,31-175-1518,6 21-588,14-93 35,-15 68 0,-11 21 1187,26-125-912,3-13-227,0 0-1,1 1 0,0-1 0,0 12 1,0-10-120,1 1-142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0T00:14:18.42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37 1 3072,'-12'0'1120,"8"4"-576,0 0-1280,-4-2-512,0 2 928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6:44:09.195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37 0,'22'0'359,"0"0"-328,0 0-31,22 0 16,0 0 0,-22 0-16,23 0 15,-1 0 1,22 0-16,0 0 16,-22 0-16,1 0 15,-1 0 1,0 0-16,0 0 15,-22 0 1,0 0 0,-44 0 31,44 0 187,0 0-234,23 0 16,21 0-1,66-24-15,-65 24 16,21 0-1,0 0-15,1 0 16,-45 0 0,0 0-16,0 0 15,0 0 1,-22 0-16,0 0 16,1 0 280,43 0-280,-22 0-16,22 0 16,46 0-1,-24 0-15,-44 0 16,22 0 0,23 0-16,-45 0 15,0 0 1,-22 0-16,0 0 15,45 0 282,65 0-281,23 0-16,-89 0 16,22 0-16,23 0 15,-23 0 1,-66 0-16,22 0 15,-22 0 1,1 0-16,-1 0 16,0 0-1,0 0 251,0 0-250,44 0-1,-22 0-15,1 0 16,-23 0-1,0 0-15,22 0 16,0 0 0,-22 0-16,0 0 15,0 0 1,0 0 31,0 0 15,1 0 157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0T00:14:34.434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10 28 7040,'-10'-26'3578,"10"26"-3579,0 0-1,1 0 0,-1 0 0,0-1 0,0 1 1,0 0-1,0 0 0,0 0 0,0 0 1,0 0-1,0 0 0,1 0 0,-1 0 0,0 0 1,0-1-1,0 1 0,0 0 0,0 0 1,1 0-1,-1 0 0,0 0 0,0 0 0,0 0 1,0 0-1,0 0 0,1 0 0,-1 0 1,0 0-1,0 0 0,0 0 0,0 0 0,0 0 1,1 0-1,-1 1 0,0-1 0,1 0-21,-1 0-1,1 1 0,0-1 1,0 1-1,-1-1 1,1 1-1,-1-1 0,1 1 1,0 0-1,-1-1 0,1 1 1,-1 0-1,1-1 0,-1 1 1,0 0-1,1 0 1,-1-1-1,0 1 0,1 1 1,4 18-448,-4-15 337,9 51-764,5 16 619,-13-63 462,1 0 0,1 0 0,0 0-1,0 0 1,9 13 0,-5-8 905,-7-11-934,1 0 0,-1 0 0,1 0 0,0-1 0,0 1 0,3 3 0,-4-6-176,0 1 0,-1 0 1,1-1-1,0 0 0,0 1 0,-1-1 1,1 1-1,0-1 0,0 0 1,0 0-1,0 1 0,0-1 0,0 0 1,-1 0-1,1 0 0,0 0 1,0 0-1,0 0 0,0 0 0,0 0 1,0-1-1,0 1 0,-1 0 1,1 0-1,0-1 0,0 1 0,0-1 1,1 0-1,44-26 657,47-36-1,-92 62-632,0 0 0,0 0 0,0 0 0,0 0 0,0 1 0,0-1 0,1 0 0,-1 1 0,0-1 0,0 1 0,1 0 0,-1-1 0,0 1 0,1 0 0,-1 0-1,0 0 1,1-1 0,-1 2 0,2-1 0,-1 1-23,-1-1-1,0 1 1,1 0 0,-1 0-1,0 0 1,0 0-1,0 0 1,0 1-1,0-1 1,0 0 0,0 0-1,0 1 1,0-1-1,-1 1 1,1-1-1,0 2 1,1 3-100,1-1 1,0 0-1,0 0 1,7 9 0,-9-13 119,-1-1 1,1 1 0,0 0 0,-1 0 0,1-1 0,0 1-1,0-1 1,0 1 0,-1 0 0,1-1 0,0 1 0,0-1 0,0 0-1,0 1 1,0-1 0,0 0 0,0 0 0,0 1 0,0-1-1,0 0 1,0 0 0,0 0 0,0 0 0,0 0 0,0 0 0,0-1-1,0 1 1,0 0 0,0 0 0,0-1 0,0 1 0,-1-1-1,1 1 1,0-1 0,2 0 0,-3 0 8,1 0 0,0 0 0,0 1 0,0-1 1,0 0-1,0 1 0,0-1 0,0 1 0,1-1 0,-1 1 0,0 0 0,0-1 1,0 1-1,0 0 0,1 0 0,-1 0 0,0 0 0,0 0 0,0 0 0,1 0 1,-1 0-1,0 0 0,0 1 0,0-1 0,0 0 0,1 1 0,-1-1 0,0 1 1,0-1-1,0 1 0,0 0 0,0-1 0,0 1 0,0 0 0,-1 0 0,1 0 0,0 0 1,0-1-1,0 3 0,3 3 106,0 0 0,0 1 0,-1-1 0,0 1 0,2 8 0,-2-7 221,-3-8-328,0 0 1,1 1-1,-1-1 0,0 0 0,1 1 1,-1-1-1,0 0 0,1 0 0,-1 0 1,1 1-1,-1-1 0,1 0 1,-1 0-1,0 0 0,1 0 0,-1 0 1,1 0-1,-1 1 0,1-1 1,-1 0-1,1 0 0,-1-1 0,0 1 1,1 0-1,-1 0 0,1 0 0,-1 0 1,1 0-1,-1 0 0,0-1 1,1 1-1,-1 0 0,1 0 0,-1 0 1,0-1-1,1 1 0,-1 0 1,1-1-1,21-15-299,-15 11 172,13-10-165,-15 10 481,0 1 0,0 0 0,1 1 0,-1-1 0,11-4 0,-15 8-184,-1 0 1,1 0-1,-1 0 1,1 0 0,0 0-1,-1 0 1,1 0 0,-1 1-1,1-1 1,-1 0-1,1 0 1,-1 0 0,1 0-1,-1 1 1,1-1 0,-1 0-1,1 1 1,-1-1-1,1 0 1,-1 1 0,1-1-1,-1 1 1,0-1 0,1 0-1,-1 1 1,0-1 0,1 1-1,-1-1 1,0 1-1,0-1 1,1 1 0,-1-1-1,0 1 1,0 0 0,0-1-1,0 2 1,6 26-411,-5-22 462,-1-2-43,1-1 1,0 1-1,0 0 0,0-1 0,0 1 1,0-1-1,1 0 0,0 1 1,3 5-1,-4-8-69,0 0 0,1 0 0,-1 0 1,0 0-1,0 0 0,0-1 0,0 1 1,1 0-1,-1 0 0,0-1 0,1 1 0,-1-1 1,1 0-1,-1 1 0,0-1 0,1 0 0,-1 0 1,1 0-1,-1 0 0,1 0 0,-1 0 0,1 0 1,-1 0-1,1-1 0,-1 1 0,0 0 0,3-2 1,-2 1-567,0 0 0,0 0 0,0 0 1,0 0-1,0 0 0,-1 0 0,1-1 1,0 1-1,-1-1 0,1 0 0,1-2 1,5-6-2358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0T00:14:34.78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24 54 6656,'-16'-11'2464,"8"7"-1344,8-13-2848,0 6-2752,0 0 2144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0T00:14:35.20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180 0 2560,'-5'9'605,"3"-3"-323,-2 1 1,1-1-1,-1 0 0,0 0 1,0-1-1,-1 1 1,0-1-1,0 0 1,-5 5-1,9-10-26,10 0-192,-7 0-15,0 0-1,0 0 0,0 1 1,0-1-1,0 0 0,0 1 1,-1 0-1,1-1 0,0 1 1,0 0-1,0 0 0,0 0 1,-1 0-1,1 0 1,0 0-1,-1 0 0,1 1 1,2 2-1,-2-1-69,0 0 0,0 0 0,-1 0-1,1 0 1,-1 0 0,1 1 0,-1-1 0,0 0 0,-1 1 0,2 4-1,-1-1 194,-1 0 0,0-1-1,0 1 1,0 0 0,-1-1 0,0 1-1,0 0 1,-1-1 0,1 1-1,-2-1 1,-3 11 0,5-16-102,0 0 0,0 0 1,1 1-1,-1-1 0,0 0 1,0 0-1,0 0 0,0 0 1,0 0-1,-1 0 0,1 0 1,0-1-1,0 1 0,-1 0 1,1-1-1,0 1 0,-1-1 1,1 1-1,-3 0 0,0-1-94,-1 0-1,1 0 0,0 0 0,0 0 0,-6-2 0,5 1-344,-1 0 0,1 1 0,-10 0 0,5 1-945,0 1-1,1 0 1,-14 6 0,-1-1-890,11-2 1308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0T00:14:35.55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63 0 4352,'-12'14'1664,"4"4"-896,-8 10-896,9-14 320,-1 5-512,0 1-96,4-1 128,4-6 64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0T00:14:36.63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88 105 6720,'16'11'1338,"-13"-10"-1123,-1 1 0,1 0 0,0 0 0,-1 0 1,1 1-1,-1-1 0,4 5 0,-5-5-200,-1-1-1,1 0 1,0 1 0,-1-1-1,0 1 1,1-1 0,-1 1 0,0-1-1,0 1 1,0-1 0,0 1-1,0-1 1,0 0 0,0 1-1,-1-1 1,1 1 0,0-1 0,-1 1-1,1-1 1,-1 0 0,0 1-1,-1 1 1,1 0-18,0 0 0,-1-1-1,1 1 1,-1-1 0,0 1 0,0-1 0,0 0 0,0 0-1,0 0 1,0 0 0,-1 0 0,1 0 0,-1 0 0,-3 1-1,1-1 1,0-1 0,0 1-1,0-1 1,0 0-1,0-1 1,-1 1 0,-7-1-1,5-1 21,7 1 11,-1 0-1,0-1 1,0 1-1,1 0 0,-1 0 1,0 1-1,0-1 0,0 0 1,1 1-1,-1-1 1,0 0-1,1 1 0,-1 0 1,0 0-1,1-1 0,-1 1 1,1 0-1,-1 0 1,1 0-1,-2 2 0,23-3-869,-4-1 683,-1-1 0,0-1 0,0 0 0,26-9 0,8-3 346,-4 2 223,-1-1 1,75-37 0,-117 50-273,0 0 0,0 0 1,0 0-1,-1 0 0,1-1 1,0 1-1,0-1 0,-1 0 1,1 1-1,-1-1 0,1 0 1,-1 0-1,0 0 0,0 0 1,1-2-1,-1 3-142,-1 1 0,0 0 1,0 0-1,0-1 0,0 1 0,0 0 0,0 0 1,0-1-1,0 1 0,0 0 0,-1 0 0,1 0 1,0-1-1,0 1 0,0 0 0,0 0 1,0-1-1,0 1 0,0 0 0,0 0 0,-1 0 1,1 0-1,0-1 0,0 1 0,0 0 0,0 0 1,-1 0-1,1 0 0,0 0 0,0-1 1,0 1-1,-1 0 0,1 0 0,0 0 0,0 0 1,-1 0-1,1 0 0,0 0 0,0 0 0,0 0 1,-1 0-1,1 0 0,0 0 0,-1 0 0,-12 0-321,6 1 297,0 0-1,0 0 1,0 1-1,1 0 1,-1 0 0,0 1-1,1 0 1,0 0-1,0 0 1,-11 8 0,15-9 32,0-1 0,0 1 0,0 0 0,1 0 0,-1 0 1,0-1-1,1 2 0,-1-1 0,1 0 0,0 0 0,0 0 1,0 1-1,0-1 0,0 0 0,0 1 0,0-1 0,1 1 1,0-1-1,-1 1 0,1-1 0,0 1 0,0-1 0,0 1 1,0-1-1,1 1 0,-1-1 0,1 1 0,0-1 0,-1 1 1,1-1-1,0 1 0,0-1 0,2 3 0,0-1 23,-1-1 1,0 1-1,1-1 0,0 0 0,0 0 0,0 0 0,0 0 0,0-1 0,1 1 1,-1-1-1,1 0 0,0 0 0,-1 0 0,1 0 0,0-1 0,0 1 0,0-1 1,0 0-1,1 0 0,-1-1 0,5 1 0,3 0 8,-1-2 0,1 1 0,0-1 1,-1-1-1,1 0 0,16-6 0,-22 6 156,0-1-1,0 1 1,7-6-1,-8 5-9,1 0-1,-1 0 0,0 1 1,7-2-1,-12 4-199,1 0 1,-1 0 0,0 0-1,0 0 1,1 0-1,-1 0 1,0 1 0,0-1-1,0 0 1,1 0-1,-1 0 1,0 1-1,0-1 1,0 0 0,0 0-1,1 0 1,-1 1-1,0-1 1,0 0 0,0 0-1,0 1 1,0-1-1,0 0 1,0 1 0,0-1-1,0 0 1,0 0-1,0 1 1,0-1-1,0 0 1,0 0 0,0 1-1,0-1 1,0 1-1,-1 12 3,1-12 10,-4 29 55,2-19-24,0-1 0,1 0 0,1 22 1,0-32-27,-1 1 1,1 0 0,0 0 0,0-1 0,1 1 0,-1 0 0,0 0 0,0 0 0,0-1-1,0 1 1,1 0 0,-1 0 0,0-1 0,1 1 0,-1 0 0,0-1 0,1 1 0,-1 0 0,1-1-1,-1 1 1,1-1 0,0 1 0,-1-1 0,1 1 0,-1-1 0,1 1 0,0-1 0,-1 0-1,1 1 1,0-1 0,0 0 0,-1 1 0,1-1 0,0 0 0,0 0 0,0 0 0,-1 0-1,1 0 1,0 0 0,0 0 0,-1 0 0,1 0 0,0 0 0,0 0 0,0 0 0,-1-1-1,2 0 1,4-1 4,0-1 0,0 0-1,-1 0 1,10-8 0,-11 8 4,9-6 381,-1 0-1,0-1 1,0-1 0,-1 0-1,-1 0 1,1-1-1,9-16 1,-20 28-391,0 0-1,0 0 1,0 0-1,0 0 0,0 0 1,-1 0-1,1 0 1,0 0-1,0 0 1,0 0-1,0 0 1,0 0-1,0 0 1,0 0-1,0 0 0,0 0 1,-1 0-1,1 0 1,0 0-1,0 0 1,0 0-1,0 0 1,0 0-1,0 0 1,0 0-1,0 0 1,0 0-1,-1 0 0,1 0 1,0 0-1,0 0 1,0 0-1,0 0 1,0 0-1,0-1 1,0 1-1,0 0 1,0 0-1,0 0 1,0 0-1,0 0 0,0 0 1,0 0-1,0 0 1,0 0-1,0 0 1,0-1-1,0 1 1,0 0-1,0 0 1,0 0-1,0 0 0,0 0 1,0 0-1,0 0 1,0 0-1,0-1 1,0 1-1,0 0 1,0 0-1,0 0 1,0 0-1,0 0 1,0 0-1,0 0 0,-9 4-186,-6 6-228,0 1 1,0 1-1,-15 15 1,-36 44-2761,52-51 1914,10-14 603,7-10-195,72-115-1901,-24 37 4397,-45 71-814,1-1 1,-2 1-1,0-1 0,0-1 0,-1 1 0,-1-1 1,0 1-1,2-15 0,-5 25-821,0 1 1,0-1-1,0 1 0,0-1 0,0 1 1,-1 0-1,1-1 0,0 1 0,-1-1 0,1 1 1,-1 0-1,0-1 0,1 1 0,-2-2 1,1 3-89,1-1 0,0 0 0,-1 1 0,1-1 0,-1 1 0,1-1 0,-1 1 1,0 0-1,1-1 0,-1 1 0,1-1 0,-1 1 0,0 0 0,1 0 1,-1-1-1,0 1 0,1 0 0,-1 0 0,0 0 0,0 0 0,1 0 1,-1 0-1,0 0 0,1 0 0,-1 0 0,0 0 0,1 0 0,-1 0 0,-1 1 1,1-1-11,1 1 0,-1-1 1,1 1-1,0-1 1,-1 1-1,1-1 1,-1 1-1,1 0 1,0-1-1,-1 1 0,1 0 1,0-1-1,0 1 1,0-1-1,-1 1 1,1 0-1,0 0 0,0-1 1,0 1-1,0 0 1,0-1-1,0 1 1,0 0-1,0-1 0,1 1 1,-1 0-1,5 21-1345,-2-14 1152,1-1 0,0 1 0,11 13-1,1 5 1182,45 97 2885,-60-120-3814,-1-2-1,1 1 0,0 0 0,0 0 1,0 0-1,0 0 0,1 0 0,-1-1 1,0 1-1,1-1 0,-1 1 1,1-1-1,-1 1 0,1-1 0,0 0 1,2 1-1,-1-1-58,0 0 0,1 0 0,-1 0 0,0-1 0,1 0 0,-1 0 0,0 0 0,0 0 0,7-1 0,19-5-799,2-5-1743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0T00:14:37.49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92 0 6400,'-21'15'2869,"18"-14"-2786,0 1 1,0 0 0,1-1-1,-1 1 1,0 1 0,1-1 0,-1 0-1,1 1 1,0-1 0,0 1 0,0 0-1,-2 3 1,-4 13-38,0 0 0,-7 30 0,13-42 43,1 0 0,0 0 0,0 1-1,1-1 1,0 1 0,0-1 0,1 0-1,0 1 1,0-1 0,3 10 0,-4-17-83,1 1 1,-1-1 0,0 1 0,0-1-1,1 1 1,-1-1 0,0 1 0,1-1-1,-1 1 1,0-1 0,1 1 0,-1-1-1,1 0 1,-1 1 0,1-1-1,-1 0 1,1 1 0,-1-1 0,1 0-1,-1 1 1,1-1 0,-1 0 0,1 0-1,-1 0 1,2 1 0,-1-1-18,1 0 0,0 0-1,0 0 1,-1-1 0,1 1 0,0 0 0,0-1 0,2 0 0,5-3-447,0 0 0,12-8 0,-18 10 146,17-8-1357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0T00:14:37.84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29 94 6656,'-12'-22'2464,"8"15"-1344,0-7-1312,4 3 384,0-3-1824,-4 4-640,4 2-96,-4 1 64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0T00:14:38.16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9 0 7040,'3'34'3272,"-1"-28"-3693,-1 0-1,-1 0 0,1 0 1,-1-1-1,0 1 0,0 0 1,-1 0-1,-1 6 0,-1-3-826,1-2 753,0 0 0,0 0 0,1 0-1,-1 11 1,2-17 495,0 1 0,0 0 0,0 0 0,1 0 0,-1 0 0,0 0 0,1-1 1,0 1-1,-1 0 0,1 0 0,0-1 0,0 1 0,0 0 0,0-1 0,0 1 0,0-1 0,0 1 0,1-1 0,-1 0 0,0 0 0,1 1 1,1 0-1,1 0 277,-1 1 0,1 0 0,-1 0 1,0 1-1,0-1 0,0 0 0,-1 1 0,1 0 1,-1 0-1,0-1 0,0 1 0,0 1 1,0-1-1,-1 0 0,1 0 0,-1 1 1,0-1-1,-1 0 0,1 1 0,-1-1 0,0 1 1,0 5-1,-1-1-15,0 1 0,-1-1 0,0 1 0,0-1 0,-1 1 0,0-1 0,-1 0 0,0 0 1,-6 10-1,8-29-2352,4-11 2126,1 10-239,1 1-1,0-1 1,1 1-1,0 0 0,12-17 1,38-40-1178,-49 61 1381,-3 2-466,1 0 1,0 1 0,0 0 0,0 0-1,1 0 1,-1 0 0,7-2-1,-5 4-1475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0T00:14:38.86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11 5120,'5'-4'2240,"-5"3"-2053,1 1 0,-1-1 0,1 1 0,-1-1 0,1 1 0,-1-1 0,1 1 0,-1 0 0,1-1 0,0 1 0,-1 0 0,1 0 0,-1-1 0,1 1 0,1 0 0,-1 12 645,-5 38-1199,1-29-435,1 22 0,2-38 616,0 1 0,1-1 0,-1 0 0,1 0 0,1 0 1,-1 1-1,1-1 0,-1 0 0,4 6 0,-4-11 55,-1 1 1,1 0-1,0-1 0,-1 1 0,1-1 0,-1 1 0,1-1 0,0 1 0,0-1 0,-1 0 0,1 1 0,0-1 0,0 0 0,-1 1 0,1-1 0,0 0 0,0 0 0,0 0 0,-1 0 0,1 0 0,0 0 0,0 0 0,0 0 0,0 0 0,-1 0 1,1 0-1,0 0 0,0-1 0,0 1 0,-1 0 0,1-1 0,0 1 0,0 0 0,-1-1 0,2 0 0,9-5-1485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0T00:14:40.35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201 0 6016,'0'3'2069,"-1"12"-1733,-5 27 1,-2 14-1303,6 93 501,4-92 605,-3 0 1,-11 74 0,11-128-156,1 1-1,-1-1 1,0 0-1,0 1 1,0-1-1,-1 0 1,1 0 0,-4 6-1,4-8-22,0 0 0,0 0 0,0 0 1,0-1-1,1 1 0,-1 0 0,0-1 0,-1 1 0,1 0 1,0-1-1,0 1 0,0-1 0,0 0 0,0 1 0,0-1 0,-1 0 1,1 0-1,0 1 0,0-1 0,0 0 0,-1 0 0,1-1 0,0 1 1,0 0-1,-1 0 0,1 0 0,0-1 0,0 1 0,-1-1 0,-6-2 303,1-1 0,0 1 0,0-1-1,0-1 1,1 1 0,0-1 0,-1 0-1,2-1 1,-1 1 0,-7-11-1,7 8 92,0 0 0,0 0 0,1-1 0,1 1 0,-1-1 0,2 0 0,-7-19 0,10 26-395,0 1 0,-1-1 0,1 1 0,0-1 0,-1 0 0,1 1 0,0-1 0,0 1 0,0-1 0,1 0 0,-1 1 0,0-1 0,1 1 0,-1-1 0,1 1 0,-1-1 0,1 1 0,-1-1 0,1 1 0,0 0 0,0-1 0,0 1 0,0 0 0,0 0 0,0-1 0,0 1 0,0 0 0,1 0 0,-1 0 0,0 1 0,2-2 0,4-1-259,0 0 1,-1 1-1,1 0 0,0 1 1,13-2-1,0-1 90,85-21 792,-89 19-477,0 0 0,0 0 0,-1-2 0,20-11 1,80-50 2270,-114 69-2387,-1-1 0,1 1 1,0-1-1,-1 1 0,1-1 0,0 1 0,-1 0 0,1-1 0,0 1 0,-1 0 0,1 0 0,0-1 0,0 1 0,-1 0 1,1 0-1,0 0 0,0 0 0,-1 0 0,1 0 0,0 0 0,0 0 0,-1 0 0,1 1 0,0-1 0,0 0 0,-1 0 0,1 1 1,0-1-1,-1 0 0,1 1 0,0-1 0,-1 1 0,1-1 0,-1 1 0,1-1 0,-1 1 0,1-1 0,-1 1 0,1-1 1,-1 1-1,1 0 0,-1-1 0,0 1 0,1 0 0,-1-1 0,0 1 0,0 0 0,1 1 0,0 4-160,0 1 0,0-1 0,-1 0 0,-1 12 0,1-9 219,-4 85 574,4-91-505,0 0-1,0-1 0,0 1 1,1 0-1,-1-1 1,1 1-1,0-1 0,1 3 1,-2-4-99,0-1 1,0 1-1,0-1 0,1 0 1,-1 1-1,0-1 1,0 0-1,1 1 1,-1-1-1,0 0 0,1 0 1,-1 1-1,0-1 1,1 0-1,-1 0 1,0 0-1,1 1 0,-1-1 1,1 0-1,-1 0 1,1 0-1,0 0-16,0 0-1,0 0 1,-1 0 0,1-1-1,0 1 1,0 0 0,0 0-1,-1-1 1,1 1 0,0 0-1,-1-1 1,1 1 0,0-1-1,-1 1 1,2-2 0,12-11-204,18-14-46,-30 25 197,1 1 0,-1-1 1,1 1-1,0 0 1,0 0-1,-1 0 0,1 0 1,0 0-1,0 0 0,0 1 1,5-1-1,26 5 6,-29-3 57,0 0-1,0 0 0,0-1 1,1 1-1,-1-1 0,0-1 1,0 1-1,0-1 1,6-1-1,-7 1 91,0 0 0,0-1 0,0 0-1,-1 1 1,1-1 0,4-4 0,-7 5-62,0 0 0,1 0 0,-1 0 0,0-1 0,0 1 0,-1 0 0,1-1 0,0 1 0,0 0 0,-1-1 1,1 1-1,0-1 0,-1 1 0,0-1 0,1 0 0,-1 1 0,0-1 0,0 1 0,0-3 0,3-10 110,-1 11-373,-3 9 7,1 11-487,0-7 282,0-9 323,12-1 1035,-9-3-1026,0 1-1,0-1 1,0 1 0,0 0-1,0 0 1,0 0 0,1 1-1,-1-1 1,0 1 0,1 0-1,0-1 1,-1 2 0,1-1-1,0 0 1,6 0 0,-8 1 159,0 0 1,0-1-1,0 1 1,0-1 0,-1 1-1,1-1 1,0 0-1,0 0 1,-1 0 0,1 0-1,-1 0 1,1 0-1,-1-1 1,1 1 0,-1 0-1,2-3 1,2-2-285,0 0-1,7-14 1,-11 18 171,-1 2 35,1 0 0,-1-1 0,0 1 0,0 0 0,1-1 0,-1 1 0,0 0 0,0-1 0,0 1 0,1-1 0,-1 1 0,0 0 1,0-1-1,0 1 0,0-1 0,0 1 0,0-1 0,0 1 0,0-1 0,-16 16 438,5-4-138,4-4-210,0 0 0,1 0-1,-10 16 1,15-22-82,1 0-1,0 0 0,-1 0 0,1 0 1,0 0-1,0 1 0,0-1 0,0 0 1,0 0-1,0 0 0,0 0 0,0 0 1,0 0-1,0 0 0,0 0 1,1 0-1,-1 0 0,0 0 0,1 0 1,-1 0-1,1 0 0,-1 0 0,2 1 1,18 21 688,-9-11-589,19 25-524,-27-34 296,0 0 1,0 0-1,0-1 0,1 1 1,-1-1-1,1 1 0,0-1 1,7 3-1,-10-5-32,1 0 0,0 0 1,-1 0-1,1 0 0,0 0 0,-1 0 0,1-1 1,0 1-1,-1-1 0,1 1 0,-1-1 0,1 1 1,-1-1-1,1 0 0,-1 0 0,1 0 0,1-1 0,25-22-3253,-22 20 2451,10-12-1860,0-1 1013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20T17:43:18.700"/>
    </inkml:context>
    <inkml:brush xml:id="br0">
      <inkml:brushProperty name="width" value="0.08167" units="cm"/>
      <inkml:brushProperty name="height" value="0.08167" units="cm"/>
      <inkml:brushProperty name="color" value="#ED1C24"/>
      <inkml:brushProperty name="fitToCurve" value="1"/>
    </inkml:brush>
  </inkml:definitions>
  <inkml:trace contextRef="#ctx0" brushRef="#br0">0 0 0,'11'0'265,"24"0"-265,-23 0 16,-1 0-1,1 0 1,-1 0-16,1 0 16,11 0-1,-12 0 1,1 0 0,0 11-16,-1-11 15,1 0 1,-1 0 15,12 0 32,-11 0-48,-12 12 1,11-12-1,1 0 1,-1 0 0,1 0-16,0 0 31,11 11-31,-12-11 16,1 0-1,-1 0 1,1 12-16,-1-12 15,1 0 1,-1 0 0,13 0-16,-13 0 0,1 0 15,-1 23 1,1-23-16,-1 0 31,1 0-15,-12 12 31,23-12-32,-12 0 32,1 0-16,0 0 16,-1 0-15,1 0-1,-1 0-31,12 0 31,-11 0-31,-1 0 63,1 0-48,-12 11-15,11-11 0,1 0 16,0 0-1,11 0 1,-12 0 0,1 12-1,-1-12 79,1 0-94,11 0 16,12 0-16,-24 0 15,1 0 1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0T00:14:42.61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3 2688,'0'0'41,"0"0"0,0 0 0,0 0 0,1-1 0,-1 1 0,0 0 0,0 0 0,0 0 0,1 0 0,-1 0 0,0-1 0,0 1 0,0 0 0,1 0 0,-1 0 0,0 0 0,0 0 0,1 0 0,-1 0 0,0 0 0,0 0 0,1 0 0,-1 0 0,0 0 0,0 0 0,1 0 0,-1 0 0,0 0 0,0 0 0,1 0 0,-1 0 0,0 0 0,1 1 0,4 8 667,3 26 116,-5-18 266,10 44-1085,-3 0 0,3 75 1,-12-10 1331,-2-71-6658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0T00:14:43.06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84 87 3712,'-2'-2'137,"-1"1"0,0 0 0,0 0-1,0 0 1,0 0 0,0 0 0,0 0 0,-5 0 0,6 2-72,0-1 1,0 0 0,0 1-1,1-1 1,-1 1 0,0 0-1,0-1 1,0 1 0,0 0-1,0 0 1,1 0 0,-4 3-1,-8 2 177,1 0 229,12-4-283,5 0-102,10 0-77,1-2-1,-1 1 1,15-3 0,29 1-199,-49 2 204,6-1-589,-1 2-1,0 0 1,19 5-1,-20-3 142,7 3 438,31 6 0,-45-12 393,0-1-1,0 1 0,0-1 1,0 0-1,0 0 0,0-1 1,0 0-1,11-3 0,0-2 78,1-1 0,-1-1-1,18-10 1,-26 13-318,-1-1 0,0 0 0,-1-1-1,0 0 1,0 0 0,0 0 0,7-11 0,-14 17-166,0 1 0,-1-1 0,1 0 1,0 0-1,-1 1 0,1-1 0,-1 0 0,1 0 1,-1 0-1,0 0 0,1 0 0,-1 0 0,0 0 1,1 0-1,-1 0 0,0 0 0,0 0 0,0 0 1,0 0-1,0 0 0,0 0 0,0 0 0,0 0 1,0 0-1,-1 1 0,1-1 0,0 0 1,-1 0-1,1 0 0,-1 0 0,0-2 0,0 3-4,0-1 0,0 1-1,0-1 1,0 1-1,0 0 1,0-1 0,0 1-1,0 0 1,0 0-1,-1 0 1,1 0 0,0 0-1,0 0 1,0 0 0,0 0-1,0 0 1,0 0-1,0 1 1,0-1 0,0 0-1,0 1 1,0-1-1,0 1 1,0-1 0,0 1-1,0-1 1,0 1-1,-1 1 1,-9 7-1,1 1-1,0 0 1,1 1-1,0 0 1,1 0 0,0 1-1,1 0 1,-11 23-1,16-29 9,0-1 1,0 0-1,1 0 0,-1 0 0,1 1 0,0-1 0,0 1 0,1-1 0,0 7 0,0-11 8,0 1 0,0-1 0,1 1 0,-1-1 0,0 1 0,1-1 0,-1 1 0,1-1 0,0 0 0,-1 1 0,1-1 0,0 0 0,0 1 0,0-1 0,0 0 0,0 0 0,0 0 0,0 0 0,0 0 0,0 0 0,1 0 0,-1 0 0,0 0 0,1-1 0,-1 1 0,1 0 0,-1-1 0,0 1 0,1-1 0,-1 0 0,1 0 0,0 1 0,-1-1 0,1 0 0,-1 0 0,3 0 0,22-1-680,0-1 0,32-6 0,-31 4-1534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0T00:14:43.41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140 1 3072,'0'0'52,"0"1"1,0-1-1,0 1 0,0-1 1,0 0-1,0 1 0,0-1 0,0 1 1,0-1-1,0 1 0,0-1 1,0 0-1,0 1 0,-1-1 1,1 1-1,0-1 0,0 0 1,0 1-1,-1-1 0,1 0 1,0 1-1,0-1 0,-1 0 1,1 1-1,-14 17-1252,-9 14 20,-3 24 2972,-21 68 0,35-97-1494,9-20-721,-1 1 0,-3 14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0T00:14:43.76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54 24 8320,'0'-1'184,"0"0"1,0 0-1,0-1 0,0 1 1,-1 0-1,1 0 1,-1 0-1,1 0 1,-1 0-1,1-1 0,-1 1 1,0 0-1,1 0 1,-1 0-1,0 0 0,0 1 1,0-1-1,1 0 1,-3-1-1,2 2-147,0-1 0,-1 1 1,1 0-1,-1-1 0,0 1 0,1 0 0,-1 0 0,1 0 0,-1 0 1,1 0-1,-1 1 0,1-1 0,-1 0 0,1 1 0,-1-1 0,-1 1 1,2 0-164,0 0 1,0-1-1,0 1 1,0 0 0,0-1-1,0 1 1,0 0-1,1 0 1,-1 0 0,0 0-1,1 0 1,-1 0 0,0 0-1,1 0 1,-1 0-1,1 0 1,0 0 0,-1 0-1,1 1 1,0-1-1,0 0 1,-1 0 0,1 0-1,0 0 1,0 1 0,0-1-1,1 0 1,-1 0-1,0 1 1,1 7-173,1-1 0,4 15 1,-5-19 136,2 8 48,2-1 0,-1 0 0,2 0 0,-1 0 0,1 0 0,13 16 1,-5-11 289,-1-1 1,2 0-1,18 15 1,-28-26-607,1 0 0,0 0 1,0-1-1,0 1 0,0-1 1,0-1-1,13 5 1,1-3-1775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0T00:14:44.11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20 5120,'1'-1'205,"5"-10"1569,-6 10-1744,0 1 0,0 0 0,0 0-1,0-1 1,0 1 0,0 0 0,0 0-1,0-1 1,0 1 0,0 0-1,0 0 1,0 0 0,0-1 0,0 1-1,0 0 1,0 0 0,0-1 0,0 1-1,0 0 1,-1 0 0,1 0 0,0-1-1,0 1 1,0 0 0,0 0 0,0 0-1,-1 0 1,1-1 0,0 1 0,0 0-1,0 0 1,-1 0 0,1 0 0,0 0-1,0 0 1,0-1 0,-1 1 0,1 0-1,0 0 1,0 0 0,-1 0-1,1 0 1,0 0 0,0 0 0,0 0-1,-1 0 1,1 0 0,0 0 0,-1 0-1,1 10-2962,1-2 2969,0 0 0,0 0 1,0 0-1,4 11 0,2 9 1090,0-3 195,17 46 0,-12-37-955,1-6 38,-9-20-219,-1 1 0,5 13 1,14 52-98,-15-56-715,-7-16 357,0-1 0,1 0 0,-1 0-1,1 0 1,-1 0 0,1 1 0,0-1 0,-1 0 0,1 0 0,0 0 0,0 0-1,0 0 1,0-1 0,0 1 0,0 0 0,0 0 0,0-1 0,0 1-1,0 0 1,0-1 0,0 1 0,2 0 0,5-1-2210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0T00:14:44.48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12 7552,'0'-11'4224,"8"19"-4448,-4-5 512,0 3-608,4 2-192,8 3-864,-4-4-384,3 4-832,9-1-384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2T20:37:06.96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2,'169'9,"178"-1,-210-10,1331 2,-1275-15,1612 15,-493 0,-1177 7,113 23,-127-13,204 19,-34-38,-82-26,-118 25,-9 1,0-4,54-13,162-5,186 17,-290 8,2058-1,-2300 15,-363 54,-102-23,-37 12,81 30,142-35,-24-5,191-19,-1-9,-43-6,-41 20,-113 4,189-22,-1-9,-53-9,39-1,-1681 3,1407 15,69-6,328-3,93 6,1511 199,-488-104,-452-43,67 10,216 8,-339-4,-331-35,-169-32,0-1,0-3,1-2,15-3,88 13,363-16,-424-16,-67 8,0-1,-1-1,0-1,-1-1,0-1,10-10,38-25,0 8,-69 40,0 0,-1-1,1 1,-1 0,1-1,-1 1,0 0,1-1,-1 1,0 0,0 0,0 0,0 0,0 0,0 0,0 0,0 0,0 1,0-1,0 0,0 1,-1-1,1 1,0-1,0 1,-1 0,1-1,0 1,0 0,-1 0,1 0,0 0,-1 0,1 1,-1-1,0 0,-321-42,-1 16,-319 22,338 7,-2063-3,1954-42,-467 40,-1256 2,2119 1,0 1,0 2,0 0,1 1,0 0,0 2,0 0,0 2,1 0,-2 2,-62 28,81-38,-1 0,1 0,-1 0,1 0,0 0,-1 0,1 0,0 0,-1-1,1 1,0 0,0-1,0 1,0 0,-1-1,1 1,0-1,0 0,0 1,0-1,0 0,0 0,0 1,0-1,0 0,0 0,0 0,0 0,0-1,0 1,0 0,0 0,1-1,368 2,-361-1,3-1,-1 0,1 1,0 1,-1 1,1 0,0 0,-1 1,0 1,0 0,0 1,7 4,0 2,-1 0,1-2,1 0,0-2,0 0,0-1,0-1,1-2,-1 0,16 0,456-4,-260 30,31-14,69 9,-212-1,75 5,200 0,-248-13,545-16,-460-14,15 1,346 14,-431-15,582 15,-732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2T21:29:05.599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1,'205'0,"-194"0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2T21:29:22.824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114 291,'-3'1,"-1"1,0-1,1 1,-1 0,1 0,0 0,-1 1,1-1,0 1,0 0,1 0,-1 0,1 0,-1 0,1 1,0-1,0 1,1-1,-1 1,1 0,-1 0,1-1,0 2,-6 10,-10 73,16-86,0 1,0-1,0 1,0-1,1 0,-1 1,1-1,0 1,-1-1,1 1,0 0,0-1,1 1,-1-1,1 1,-1-1,1 1,0-1,0 0,0 1,0-1,0 0,0 0,1 0,-1 0,1 0,-1 0,1 0,0 0,0 0,0-1,0 1,0-1,0 0,0 1,1-1,-1 0,1 0,128 38,-129-39,-1 1,0-1,1 0,-1 0,0 0,1 0,-1 0,0 0,1 0,-1-1,0 1,1 0,-1-1,0 1,1-1,-1 1,0-1,0 1,0-1,0 0,0 0,1 0,-1 0,-1 0,1 0,0 0,0 0,0 0,0 0,-1 0,1 0,-1-1,1 1,-1 0,1-1,-1 1,0 0,1-1,-1 1,0-63,-2 41,2-105,-1 124,-1 1,1 0,0 0,-1 0,1 0,-1 0,0 0,0 0,0 0,0 1,-1-1,1 1,-1-1,0 1,1 0,-1 0,0 0,0 1,0-1,0 1,-1-1,1 1,0 0,-1 1,1-1,0 0,-1 1,1 0,-1 0,1 0,-1 0,1 0,0 1,-1-1,1 1,-1 0,0 1,-46-4,-14-6,53 7</inkml:trace>
  <inkml:trace contextRef="#ctx0" brushRef="#br0" timeOffset="4860.091">268 368,'2'14,"1"0,0 0,1-1,1 1,0-1,0 0,2 0,-1-1,2 0,1 2,-4-5,-1-5,1 0,-1 0,1 0,0 0,0-1,0 0,1 0,-1 0,1 0,0-1,-1 0,1-1,0 1,0-1,0 0,0 0,1-1,-1 0,0 0,0 0,0-1,0 0,0 0,0-1,2 0,1 1,2 1,0-2,0 1,0-1,0-1,0 0,-1-1,1 0,-1 0,0-1,0 0,-1-1,4-3,9-46,-13 22,8-62,-12-136,18 134,-22 124,-26 95,26 199,-1-319,0 0,0-1,0 1,0 0,0-1,0 1,1 0,-1-1,1 1,-1-1,1 1,0-1,0 1,-1-1,1 1,0-1,0 0,0 1,1-1,-1 0,0 0,0 0,1 0,-1 0,0 0,1 0,-1-1,1 1,-1 0,1-1,0 1,-1-1,1 0,0 1,-1-1,1 0,-1 0,1 0,0 0,-1 0,1 0,0-1,-1 1,1-1,10 0,-1-1,0 0,1-1,-1 0,-1 0,1-2,0 1,-1-1,0-1,0 0,-1 0,5-4,51-26,-62 31,1 1,-1-1,0-1,-1 1,1 0,-1-1,0 1,0-1,-1 0,1 1,-1-1,-1 0,1 0,-1 0,0 0,0 0,-1 0,0-1,1-1,-1-260,-11 342,12 223,12-207,-11-86,0 1,0-1,0 0,0 1,1-1,0 0,-1 0,2 0,-1 0,0 0,1 0,0-1,-1 1,2-1,-1 0,0 0,0 0,1 0,0-1,0 1,-1-1,1 0,0 0,1 0,-1-1,0 0,1 1,-1-1,0-1,1 1,-1-1,3 0,147-2,-116-11,-26 8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2T21:29:38.376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847 66</inkml:trace>
  <inkml:trace contextRef="#ctx0" brushRef="#br0" timeOffset="-9682.951">0 464</inkml:trace>
  <inkml:trace contextRef="#ctx0" brushRef="#br0" timeOffset="-5382.617">398 220,'-7'194,"4"-107,5-85,1 0,-1 0,1 0,-1-1,1 1,0 0,0-1,0 0,-1 0,1 0,1 0,-1 0,0 0,0-1,0 0,0 1,0-1,0 0,1-1,-1 1,0-1,0 1,0-1,1 0,9 0,142-1,-152 1,-1 0,1 0,0 0,-1-1,1 0,-1 1,1-1,-1 0,0 0,0 0,0-1,0 1,0 0,0-1,-1 1,1-1,-1 1,1-1,-1 0,0 0,0 0,-1 0,1 1,0-1,-1 0,0 0,0 0,0 0,0 0,0 0,0 0,-1 0,0 0,1 0,-1 0,0 0,-1-1,1-17,-1 15,1 0,-1 0,0 0,-1 1,1-1,-1 1,0 0,-1 0,1 0,-1 0,0 0,0 1,-1 0,1 0,-1 0,0 0,0 1,0 0,0 0,-1 0,1 0,-1 1,1 0,-1 0,0 1,-6-1,-2-2,0 2,-1 0,1 0,-1 1,0 1,1 1,-7 1,-24-1,44-1,-1 0,1 0,-1 0,1 0,-1 0,1 0,-1 0,1 0,-1 0,1 1,-1-1,1 1,0-1,-1 1,1 0,0-1,-1 1,1 0,0 0,0 0,0 0,0 0,0 0,0 0,0 0,-1 1,-1 6</inkml:trace>
  <inkml:trace contextRef="#ctx0" brushRef="#br0" timeOffset="-3392.059">668 413,'5'8,"-1"0,0 0,-1 0,0 0,0 1,-1-1,0 1,0 0,-1 0,0-1,-1 1,0 0,0 0,-1 0,0 0,0 0,-1-1,-1 1,-1 5,-1 14,-21 75,27-99,-1 0,0 1,0-1,0 0,-1 1,0-1,0 0,0 1,0-1,0 0,-1 0,0 0,0 0,0-1,0 1,-1 0,1-1,-1 1,0-1,0 0,0 0,0 0,-1-1,1 1,-1-1,-3 2,-8 1,0-1,0-1,-1 0,1-1,-1-1,0-1,1 0,-1 0,-1-2,-31 1,45 1,1 0,-1 0,1-1,-1 1,1 0,-1-1,1 1,-1-1,1 0,-1 0,1 0,0 0,0 0,0-1,-1 1,1-1,0 1,1-1,-1 0,0 0,0 1,1-1,-1-1,1 1,0 0,-1 0,1 0,0-1,0 1,1-1,-3-5</inkml:trace>
  <inkml:trace contextRef="#ctx0" brushRef="#br0" timeOffset="-773.488">835 284,'0'129,"2"-124,-1 0,2 0,-1 0,0 0,1-1,0 0,0 1,0-1,1 0,-1 0,1-1,0 1,0-1,0 0,1 0,-1 0,1 0,0-1,-1 0,1 0,0 0,0-1,0 1,0-1,1 0,-1-1,0 1,0-1,1 0,0-1,-4 2,10 1</inkml:trace>
  <inkml:trace contextRef="#ctx0" brushRef="#br0" timeOffset="2712.459">1399 105,'10'-27,"-8"25,-1 0,0 0,-1 0,1 0,0 0,0-1,-1 1,0 0,1 0,-1 0,0-1,0 1,0 0,0 0,0-1,-1 1,1 0,-1 0,1 0,-1 0,0 0,0-1,0 1,0 1,0-1,0 0,-1 0,1 0,-1 1,1-1,-1 0,0 1,1 0,-1-1,0 1,0 0,0 0,0 0,0 0,0 0,0 1,0-1,-2 0,-178 3,181-2,-1 0,0 0,1 0,-1 0,0 1,1-1,-1 0,0 1,1-1,-1 1,1-1,-1 1,1 0,-1 0,1 0,0 0,-1 0,1 0,0 0,0 0,-1 0,1 1,0-1,0 0,1 1,-1-1,0 1,0-1,1 1,-1-1,1 1,-1-1,1 1,0 0,-1-1,1 1,0 0,0-1,0 1,0 0,1-1,-1 1,0-1,1 2,1 217,25-78,-29 37,-31-51,22-110,4-12</inkml:trace>
  <inkml:trace contextRef="#ctx0" brushRef="#br0" timeOffset="3967.27">1078 323,'38'-12,"207"11,-234 1</inkml:trace>
  <inkml:trace contextRef="#ctx0" brushRef="#br0" timeOffset="6667.324">14 464,'-2'-2,"-1"-3,0-3,0-2,4 1,1 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20T17:43:21.926"/>
    </inkml:context>
    <inkml:brush xml:id="br0">
      <inkml:brushProperty name="width" value="0.08167" units="cm"/>
      <inkml:brushProperty name="height" value="0.08167" units="cm"/>
      <inkml:brushProperty name="color" value="#ED1C24"/>
      <inkml:brushProperty name="fitToCurve" value="1"/>
    </inkml:brush>
  </inkml:definitions>
  <inkml:trace contextRef="#ctx0" brushRef="#br0">0 3 0,'11'0'219,"1"0"-203,-1 0-1,1 0 1,0 0 0,-1 0-16,1 0 31,11 0-16,-12 0 1,1 0 0,-1 0-1,1 0-15,-1 0 16,1 0 0,11 0-16,-11 0 0,-1 0 15,1 0-15,-1 0 16,1 11-16,-1-11 15,1 0 1,11 0 0,-11 0-16,-1 0 15,1 0-15,-1 0 32,1 0-17,-12 12-15,11-12 16,12 0-1,-11 0 1,-1 0-16,1 0 31,0 0-31,-1 0 32,1 0-17,11 0 1,-12 0-1,1 12 1,-1-12 0,1 0-1,-1 0-15,24 0 16,-23 0 0,-1 0-16,1 0 15,-1 0-15,1 0 16,-1 0-1,12 0 32,-11 0-47,-12 11 16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2T21:30:42.898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1 127,'37'-12,"94"-2,9 14,-141 0,0 0,1-1,-1 1,0-1,0 1,0-1,0 1,1-1,-1 0,0 1,0-1,1 0,-1 0,1 1,-1-1,0 0,1 0,0 0,-1 0,1 0,-1 0,1 0,0 0,0 0,0 0,0 1,-1-1,1 0,0 0,1 0,-1 0,0 0,0 0,0 0,1 0,-1 0,0 0,1 0,-1 0,1 0,-1 0,1 0,-1 1,1-1,0 0,-1 0,1 1,0-1,-1 0,1 1,0-1,0 1,0-1,0 1,0-1,0 1,0 0,-1 0,1-1,0 1,0 0,0 0,0 0,0 0,0 0,0 0,0 0,0 0,0 0,0 1,-7-7,0 0,0 0,-1 1,0 0,0 0,-1 1,1 0,-1 0,0 1,0 0,0 0,0 1,-1 0,9 2,1 1,-1-1,0 0,0 1,0-1,1 0,-1 1,0-1,0 1,0-1,0 0,0 1,0-1,0 0,0 1,0-1,0 1,0-1,0 0,0 1,0-1,0 1,0-1,0 0,0 1,-1-1,1 0,0 1,0-1,0 0,-1 1,1-1,0 0,0 0,-1 1,1-1,0 0,0 0,-1 1,1-1,0 0,-1 0,1 0,-1 1,1-1,0 0,-1 0,1 0,0 0,-1 0,1 0,-1 0,1 0,0 0,-1 0,1 0,-1 0,1 0,0 0,-1 0,1-1,0 1,-1 0,1 0,0 0,-1-1,1 1,0 0,-1 0,23 20,72 44,-93-64,-1 1,1 0,0 0,0 0,-1 0,1 0,-1 0,1 0,-1 0,1 0,-1 0,0 0,1 0,-1 1,0-1,0 0,0 0,0 0,0 0,0 0,0 1,0-1,0 0,-1 0,1 0,0 0,-1 0,1 0,-1 0,1 0,-1 0,1 0,-1 0,0 0,0 0,1 0,-1 0,0-1,0 1,0 0,0-1,0 1,0 0,0-1,-1 1,-49 29,26-18,17-8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2T21:26:45.393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4827 1225,'-462'0,"459"0,1 0,-1 0,1 0,-1 0,1 0,-1 1,1-1,-1 1,1 0,-1 0,1 0,0 0,-1 0,1 0,0 0,0 1,0-1,0 1,0 0,0-1,0 1,1 0,-1 0,1 0,-1 0,1 1,0-1,0 0,0 0,0 1,0-1,0 1,1-1,-1 1,1-1,0 1,0-1,-1 1,2 1,1 165,-1-164,2 0,-1-1,1 1,-1-1,1 1,1-1,-1 0,0 0,1 0,0-1,0 1,0-1,0 0,1 0,-1 0,1-1,0 1,0-1,0 0,0-1,0 1,0-1,0 0,0 0,0-1,1 0,4 0,17 6,50 7,59 5,95 20,-100-15,-13-13,18-3,-85-8,59-11,-106 10,1 1,-1 0,0-1,1 0,-1 0,0 0,0 0,0-1,0 0,-1 0,1 0,-1 0,0 0,0-1,0 1,0-1,0 0,-1 0,0 0,1 0,-2 0,2-3,1-117,-6 115,0 0,-1 0,0 1,0-1,0 1,-1 0,-1 0,1 1,-1-1,-1 1,1 0,-1 0,0 1,-1-1,0 1,0 1,0-1,0 1,-1 1,0-1,0 1,0 1,0 0,-7-2,-88-20,-58-14,40 27,119 12,-1 0,1 0,-1 0,1 0,0-1,-1 1,1-1,-1 0,1 0,0 1,0-1,0-1,-1 1,1 0,0 0,0-1,0 1,1-1,-1 0,0 0,1 1,-1-1,1 0,-1 0,1-1,0 1,0 0,0 0,0 0,0-1,1 1,-1-1,1 1,-1 0,1-1,0 0,2-229,-3 91,-24-1,-3 29,-19 9,40 87,-1 0,-1 1,0 0,-1 0,0 1,-2 0,-5-6,-11-13,-82-82,99 108,0 0,0 0,0 1,-1 1,0 0,0 0,0 1,-4 0,-94-25,96 26,0 0,1 1,-1 1,0 0,0 1,-1 0,1 1,0 1,-6 1,-27-1,-196 0,237 0,1 1,0-1,0 1,0 1,0-1,1 1,-1-1,0 2,1-1,0 0,0 1,0 0,0-1,1 2,-1-1,-29 27,-16 2,49-34,-1 0,1 0,0 0,0 0,0 0,0 0,0 0,0 0,0 0,0 0,0 0,0 0,1 0,-1 0,0 0,1 0,-1 0,0 1,1-1,-1 0,1 0,0 0,-1 0,1 1,0-1,-1 0,1 1,0-1,0 0,0 1,0-1,-1 1,1-1,1 0,26-41,29-26,-56 68,-1 0,0-1,1 1,-1 0,0 0,1 0,-1-1,0 1,1 0,-1 0,1 0,-1 0,0 0,1 0,-1 0,0 0,1 0,-1 0,1 0,-1 0,0 0,1 0,-1 0,1 0,-1 1,0-1,1 0,-1 0,0 0,1 1,-1-1,0 0,0 0,1 1,-1-1,0 0,0 0,1 1,-1-1,0 0,0 1,0-1,1 0,-1 1,0-1,0 1,0-1,0 0,0 1,0-1,0 0,0 1,0-1,0 1,0-1,0 0,0 1,0-1,0 1,0-1,-1 0,1 1,0-1,0 0,-5 28,2-19,-1 1,0-1,-1-1,0 1,-1-1,0 0,0 0,-1 0,1-1,-2 0,-3 3,86-21,5 0,-69 11</inkml:trace>
  <inkml:trace contextRef="#ctx0" brushRef="#br0" timeOffset="23955.605">6597 2597,'220'-7,"-154"1,47-14,-105 17,7-3,-1 0,0-1,0-1,-1 0,1-1,-2 0,0-1,3-3,38-54,-41 47,0 1,1 0,1 1,1 1,0 0,2 1,-1 0,3 1,-13 10</inkml:trace>
  <inkml:trace contextRef="#ctx0" brushRef="#br0" timeOffset="10368.193">7008 1532,'0'3,"2"2,3 3,3 0,2 1,0-4,-2-2</inkml:trace>
  <inkml:trace contextRef="#ctx0" brushRef="#br0" timeOffset="15439.67">7008 1597,'0'0,"-1"1,1-1,0 1,0-1,0 0,0 1,0-1,0 1,0-1,0 1,0-1,0 1,0-1,0 0,0 1,0-1,0 1,0-1,1 0,-1 1,0-1,0 1,0-1,1 0,-1 1,0-1,1 0,-1 1,0-1,0 0,1 1,-1-1,1 0,-1 0,0 1,1-1,-1 0,1 0,-1 0,0 0,1 0,-1 0,1 1,-1-1,1 0,-1 0,0 0,1 0,-1-1,1 1,-1 0,1 0,-1 0,0 0,1 0,29 8,1-1,0-2,0-1,1-1,-1-1,1-2,21-3,23 1,732 2,-777-7,-26 1</inkml:trace>
  <inkml:trace contextRef="#ctx0" brushRef="#br0" timeOffset="19016.305">6970 1546,'-6'-8,"1"0,0 0,0-1,1 1,0-1,0 0,1 0,0-1,0-7,-8-17,10 32,-1-1,0 1,1-1,-1 1,1-1,0 1,0-1,0 0,0 1,1-1,-1 0,1 0,-1 0,1 0,0 0,0 1,0-1,1 0,-1 0,0 0,1 0,0 1,0-1,0 0,0 1,0-1,1 1,-1-1,1 1,-1-1,1 1,0 0,0 0,0 0,0 0,1 0,-1 1,0-1,1 0,-1 1,1 0,0-1,178 3,-14-1,-51-13,-24 4,111 6,271 3,-463 0</inkml:trace>
  <inkml:trace contextRef="#ctx0" brushRef="#br0" timeOffset="104465.166">8188 1276,'16'0,"-7"-1,0 0,0 1,0 0,0 1,0 0,0 0,0 1,0 0,-1 0,1 1,0 0,-1 1,0 0,0 0,0 1,5 4,-5-4,0 1,0 1,0 0,-1 0,0 0,-1 0,1 1,-2 0,1 1,-1-1,0 1,-1 0,0 1,0-1,-1 1,0-1,-1 1,0 0,0 2,-2-10,0 0,1-1,-1 1,0 0,1-1,-1 1,0 0,-1 0,1-1,0 1,0 0,-1-1,1 1,-1 0,1-1,-1 1,0 0,1-1,-1 1,0-1,0 1,0-1,0 0,-1 1,1-1,0 0,0 0,-1 0,1 0,-1 0,1 0,-1 0,1-1,-1 1,0 0,1-1,-1 1,0-1,1 0,-1 0,0 1,1-1,-1 0,-180-2,172 4,1 1</inkml:trace>
  <inkml:trace contextRef="#ctx0" brushRef="#br0" timeOffset="108163.51">8483 1443,'1'-2,"1"0,-1 0,0 0,1 1,-1-1,1 0,-1 1,1-1,0 0,0 1,-1 0,1 0,0-1,0 1,1 0,-1 0,0 1,0-1,0 0,1 1,-1-1,0 1,0 0,2 0,6-3,77-19,49-40,-72 22,16-28,-58 44,14-50,-34 67,0-1,-1 0,1 1,-1-1,-1 0,0 0,0 0,0 0,-1 0,0 1,-2-7,1 12,-1 0,1 0,-1 0,0 0,0 1,1-1,-1 1,0-1,0 1,0 0,0 1,-1-1,1 0,0 1,0 0,0-1,0 1,-1 1,1-1,0 0,0 1,0 0,-3 0,-8 0,-89 0,92-1</inkml:trace>
  <inkml:trace contextRef="#ctx0" brushRef="#br0" timeOffset="110211.778">8855 905,'0'0,"1"1,-1 0,1-1,-1 1,0 0,0 0,1-1,-1 1,0 0,0 0,0 0,0-1,0 1,0 0,0 0,0 0,0-1,0 1,0 0,-1 0,1 0,0-1,-1 1,1 0,0-1,-1 1,1 0,-1-1,1 1,-1 0,1-1,-1 1,1-1,-1 1,0-1,1 1,-1-1,0 1,0-1,0 0,-69 60,68-59,0 0,0 0,0 1,0-1,0 0,0 0,1 1,-1 0,0-1,1 1,0 0,-1-1,1 1,0 0,0 0,0 0,0 0,0 0,0 0,1 1,-1-1,1 0,-1 0,1 0,0 1,0-1,0 0,0 0,0 1,1-1,-1 0,1 0,-1 0,1 1,0-1,0 0,0 0,0 0,0 0,1 0,8 11,0-2</inkml:trace>
  <inkml:trace contextRef="#ctx0" brushRef="#br0" timeOffset="113962.785">6110 1225,'-1'-1,"-1"-1,0 1,0 0,1-1,-1 1,0 0,0 0,0 0,0 1,0-1,0 0,0 1,-1-1,1 1,0 0,0-1,0 1,-1 0,1 1,0-1,-2 0,0 0,-126 1,124 1,0 0,1 0,-1 1,1 0,-1 0,1 0,0 0,0 1,0 0,1 0,-1 0,1 1,0 0,1-1,-2 3,-16 16,-7 1,24-22,0 0,1 1,-1 0,1-1,0 1,-1 1,2-1,-1 0,0 1,1-1,-1 1,1 0,0 0,0 0,1 0,-1 0,1 0,0 1,0-1,0 1,2 112,0-113,0-1,1 1,0-1,0 0,0 1,0-1,1 0,-1 0,1 0,0-1,0 1,0-1,0 1,0-1,0 0,1 0,-1 0,1-1,-1 1,1-1,-1 0,1 0,0 0,0-1,0 1,0-1,-1 0,1 0,0 0,0 0,0-1,0 0,0 1,-1-1,3-1,45 4,90 32,-38-22,-1 1,1-14,-92 1</inkml:trace>
  <inkml:trace contextRef="#ctx0" brushRef="#br0" timeOffset="123269.385">5982 1622,'-74'107,"68"-102,0-1,-1 0,1 0,-1 0,1-1,-1 0,0 0,-1-1,1 0,0 0,-1 0,1-1,-3 0,-44 12,-24 12,-41 12,96-27,-1-1,0-1,-1 0,0-2,-21 2,-83 29,-37-11,25 11,-5-1,-42 2,60-12,25-13,-12 5,-67 7,-86-26,103 28,-3-14,14 0,14 11,62-10,-11-2,12 2,-26-2,-462-12,476 15,-10 13,34-4,54-19,0 0,0-1,0-1,-1 0,1 0,-1-1,0 0,0-1,1-1,-1 0,0 0,0-1,-4-2,-32 1,-216 3,77-28,28-2,70 8,-66-6,27 15,38-1,13 0,65 12,0-1,-1 0,1-1,0 0,1-1,-1-1,1 0,-1 0,1-1,1 0,-1-1,-2-2,-179-143,15 34,169 115,-1 0,1-1,0 0,0-1,0 0,0 0,1 0,0-1,0 0,1-1,-1 1,1-1,1 0,-1-1,1 1,1-1,-1 0,1-1,1 1,-2-4,-2-46,2 0,2 0,5-49,-1 15,-1 83,0-5,0 1,0-1,2 1,-1-1,2 1,0-1,4-10,29-104,57 16,23 60,45-44,3 7,-121 70,-65 14,-162 6,185-2,-1 1,0-1,1 1,-1-1,0 1,1-1,-1 1,0-1,0 1,1-1,-1 1,0-1,0 1,0-1,0 1,0-1,0 0,0 1,0-1,0 1,0-1,0 1,0-1,0 0,0 1,-1-1,1 1,0-1,0 1,-1-1,1 1,0-1,-1 1,1-1,0 1,-1 0,1-1,-1 1,1 0,0-1,-1 1,1 0,-1-1,1 1,-1 0,0 0,1-1,-1 1,1 0,-1 0,1 0,-1 0,1 0,-1 0,0 0,1 0,-1 0,1 0,-1 0,0 1,157-5,49 5,-202 1,-1 0,1 0,-1 1,1-1,-1 1,0-1,0 1,0 0,0 0,-1 0,1 0,-1 0,0 0,0 1,0-1,0 0,0 1,-1-1,0 0,1 1,-1-1,0 1,-1-1,1 0,-1 1,1-1,-1 0,0 1,0-1,0 0,-2 3,-24 33,22-33</inkml:trace>
  <inkml:trace contextRef="#ctx0" brushRef="#br0" timeOffset="130701.439">6085 1135,'115'38,"65"-25,-129-13,-40 0</inkml:trace>
  <inkml:trace contextRef="#ctx0" brushRef="#br0" timeOffset="134046.701">6366 2585,'3'0,"2"0,3 0,2 0,2 0,0 0,1 0,1 0,-1 0,0 2,1 1,-1-1,0 1,0-2,-1 2,1 1,0-1,-3-1</inkml:trace>
  <inkml:trace contextRef="#ctx0" brushRef="#br0" timeOffset="136858.379">6597 917,'0'-2,"0"-3,2-1,2-1,1 0,0 0,1 0,3 2,-2-1,2 1,0 2,-1-2,1 1,0 0,-1 2</inkml:trace>
  <inkml:trace contextRef="#ctx0" brushRef="#br0" timeOffset="-184451.559">2800 789,'2'-1,"-1"-1,1 1,0-1,0 1,0 0,0 0,0 0,0 0,0 0,0 1,0-1,0 0,0 1,0 0,0-1,1 1,-1 0,0 0,0 0,1 1,1-1,-1 0,333 1,-234-15,91 15,-182-1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10T20:51:13.481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25,'0'265,"0"-263,0-1,0 0,0 0,0 1,0-1,0 0,0 0,1 0,-1 1,0-1,1 0,-1 0,1 0,-1 0,1 0,-1 0,1 0,0 0,0 0,-1 0,1 0,0 0,0 0,0-1,0 1,0 0,0-1,0 1,0-1,0 1,1-1,-1 1,0-1,0 0,0 1,0-1,1 0,-1 0,0 0,0 0,1 0,-1 0,0-1,0 1,0 0,1 0,-1-1,0 1,0-1,0 1,0-1,0 0,0 1,1-2,85-26,-12-6,-37 16,28-26,-61 35,0 0,-1 0,0-1,-1 0,0 0,-1 0,0 0,0 0,-1 0,0-1,-1 1,-1-6,3-24,6 65,-7 134,12-93,-10-63,-1 1,1-1,0 0,0 0,0 0,1-1,-1 1,1-1,-1 0,1 0,0 0,0 0,0-1,0 1,0-1,0 0,0 0,0-1,1 1,-1-1,0 0,0 0,1 0,-1-1,0 0,0 1,0-1,0-1,1 1,23-1,-17 2,-2 0</inkml:trace>
  <inkml:trace contextRef="#ctx0" brushRef="#br0" timeOffset="3426.691">851 2,'-34'0,"21"-1,0 0,0 1,1 1,-1 0,0 0,1 1,-1 1,1 0,0 1,-5 2,-2 3,15-8,1 0,0 0,0 0,0 0,0 0,0 1,0-1,1 1,-1 0,0 0,1 0,0 0,-1 0,1 1,0-1,0 1,0-1,0 1,1 0,-1 0,1 0,-1 0,1 0,0 0,1 0,-2 3,2-2,0 1,0-1,1 0,-1 1,1-1,0 0,0 1,1-1,-1 0,1 0,0 0,0 0,0-1,1 1,-1 0,1-1,0 0,0 1,0-1,0 0,1-1,-1 1,1 0,0-1,-1 0,1 0,0 0,2 0,94 67,-99-68,-1-1,1 1,-1 0,0-1,1 1,-1-1,1 1,-1 0,0 0,0-1,0 1,1 0,-1-1,0 1,0 0,0 0,0 0,0-1,0 1,0 0,0-1,-1 1,1 0,0 0,0-1,0 1,-1 0,1-1,-1 1,1 0,0-1,-1 1,1 0,-1-1,1 1,-1-1,1 1,-1-1,0 0,1 1,-1-1,0 1,1-1,-1 0,0 0,1 1,-1-1,0 0,0 0,0 0,-40 12,-81-12,474 0,-347 0,-1-1,1 0,-1 0,0-1,1 1,-1-1,0 0,0 0,0-1,0 1,-1-1,1 0,-1 1,1-2,-1 1,0 0,1-2,23-19,60-59,-86 83,0-1,0 0,0 0,0 1,-1-1,1 0,0 0,-1 0,1 0,0 0,-1 0,1 0,-1 0,1 0,-1 0,0 0,1-1,-1 1,0 0,0 0,0 0,0 0,0 0,0-1,0 1,0 0,-1 0,1 0,0 0,-1 0,1 0,-1-1,1 1,-1 0,1 0,-1 0,0 1,1-1,-1 0,0 0,0 0,0 0,0 1,0-1,0 0,0 1,0-1,0 1,0-1,0 1,0 0,0-1,-1 1,-63-16,-64 21,126-3,0 0,0 1,0-1,0 1,0 0,0 0,1 0,-1 0,1 0,0 0,0 1,0-1,1 1,-1-1,1 1,-1 0,1-1,1 1,-1 0,0 0,1 0,0 0,0 0,0 0,0 0,1-1,-1 1,1 0,0 0,0 0,1 2,-1 0,2 0,0-1,0 1,1-1,-1 0,1 1,1-2,-1 1,1 0,-1-1,1 0,0 0,1 0,-1-1,1 0,0 0,-1 0,1-1,1 1,-1-2,0 1,0-1,1 0,-1 0,0 0,1-1,-1 0,1 0,125 27,-100-20,-23-6</inkml:trace>
  <inkml:trace contextRef="#ctx0" brushRef="#br0" timeOffset="5574.506">1625 80,'-167'0,"164"0,0 0,0-1,0 1,0 1,0-1,0 0,0 1,0 0,0-1,0 1,0 0,1 1,-1-1,0 0,0 1,1 0,-1-1,1 1,0 0,-1 0,1 0,0 1,0-1,0 0,1 1,-1 0,1-1,-1 1,1 0,0 0,0-1,0 1,0 2,1 0,0 1,0 0,0 0,1-1,0 1,1-1,-1 1,1-1,0 1,0-1,1 0,-1 0,1 0,0 0,1 0,-1-1,1 1,0-1,0 0,0 0,5 3,101 61,-109-68,0 0,0 0,0 0,0 0,0 0,0 1,0-1,0 0,0 1,0-1,0 1,-1-1,1 1,0-1,0 1,0 0,-1-1,1 1,0 0,-1 0,1-1,0 1,-1 0,1 0,-1 0,0 0,1 0,-1 0,0 0,1 0,-1 0,0 0,0 0,0 0,0 0,0 0,0 0,0 0,0 0,0 0,0 0,-1 0,1 0,0 0,-1 0,1 0,-1-1,1 1,-1 0,1 0,-1 0,0 0,1-1,-1 1,0 0,0-1,1 1,-1-1,0 1,0-1,0 1,0-1,0 1,0-1,-1 1,-103 5,64-8,-135 2,166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10T20:52:14.098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13 1,'-6'126,"0"5,7-79,0-18,48-113,70-62,-114 136,22-18,-26 22,-1 1,1 0,-1-1,1 1,-1 0,1 0,-1 0,1 0,-1 0,1-1,0 1,-1 0,1 0,-1 0,1 1,0-1,-1 0,1 0,-1 0,1 0,-1 0,1 1,-1-1,1 0,-1 0,1 1,-1-1,1 0,-1 1,1-1,-1 1,0-1,1 1,-1-1,1 0,-1 1,0 0,0-1,1 1,-1-1,0 1,0-1,0 1,0-1,1 1,-1-1,0 1,0 0,0-1,0 1,0-1,-1 1,1 0,1 122,-4-103,3-19,-1 0,1 0,-1 0,1 0,-1 0,1 0,0 0,0 0,-1 0,1 0,0 0,0 0,0 0,0 0,0 0,0 0,1 0,-1 0,0 0,0 0,1 0,-1 0,1-1,-1 1,1 0,-1 0,1 0,-1 0,1-1,0 1,-1 0,1 0,0-1,0 1,-1-1,1 1,0-1,0 1,0-1,0 1,0-1,0 0,0 1,0-1,0 0,0 0,0 0,0 0,0 0,0 0,0 0,0 0,8 0,-1-1,1-1,0 1,-1-1,1-1,-1 1,0-1,0-1,0 0,0 0,-1 0,0-1,5-3,57-48,-65 51,-1 2,0-1,0 0,-1 1,1-1,-1 0,0 0,0 0,0 0,-1-1,1 1,-1 0,0-1,-1 1,1-1,-1 1,1-4,-3 8,1-1,0 1,0 0,-1 0,1-1,0 1,-1 0,1 0,0 0,0 0,-1 0,1 0,0 1,-1-1,1 0,0 1,0-1,-1 1,1-1,0 1,0 0,0-1,0 1,0 0,0 0,0 0,0 0,0 0,0 0,0 0,1 0,-1 0,0 0,1 0,-1 0,0 2,-6 6,1 1,-1 0,2 0,-1 1,1 0,1 0,0 0,1 0,0 1,1-1,0 1,0 0,1-1,1 1,0 3,0-13,-1-1,1 1,0-1,0 1,0-1,0 1,0-1,0 1,0-1,0 1,0-1,1 1,-1-1,1 0,-1 1,1-1,-1 1,1-1,0 0,0 0,0 1,0-1,0 0,0 0,0 0,0 0,0 0,0 0,0 0,1 0,-1-1,0 1,1 0,-1-1,1 1,-1-1,1 1,-1-1,0 0,1 0,0 0,-1 0,1 0,0 0,117-2,-53-19,-62 20,-1 0,1 0,0-1,-1 0,0 1,1-1,-1 0,0 0,0-1,0 1,0-1,0 0,-1 1,1-1,-1 0,0 0,0-1,0 1,0 0,0-1,-1 1,1-1,-1 0,0 1,0-1,-1 0,1-2,33-94,-34 97,0 0,0 0,0 0,0 0,-1 0,1 1,-1-1,0 0,0 0,0 0,0 0,0 1,-1-1,1 0,-1 1,1-1,-1 1,0 0,0 0,0-1,-1 1,1 0,0 1,-1-1,1 0,-1 1,0-1,1 1,-1 0,0 0,0 0,0 0,0 1,0-1,1 1,-4 0,-250-13,232 18,22-3</inkml:trace>
  <inkml:trace contextRef="#ctx0" brushRef="#br0" timeOffset="2447.833">842 11,'-8'-1,"-4"8,-2 142,-38-46,47-96,1 1,-1 0,1 0,1 0,-1 0,2 1,-1 0,1-1,0 1,1 0,19-62,-14 49,0 0,0 0,0 1,1-1,-1 1,1 1,0-1,0 0,0 1,0 0,0 1,1-1,-1 1,0 0,1 0,-1 0,1 1,-1 0,1 0,-1 0,1 1,-1 0,1 0,-4 1,0 0,0 0,-1 0,1 0,-1 0,1 1,-1-1,0 0,0 1,0-1,0 1,0 0,0-1,-1 1,1 0,-1-1,0 1,0 0,0 0,0-1,0 1,-1 0,0 2,3 29,-2-32,0-1,1 1,-1 0,0 0,1-1,-1 1,1 0,0-1,-1 1,1 0,0-1,0 1,0-1,0 1,0-1,1 0,-1 0,0 1,1-1,-1 0,0 0,1 0,0 0,-1 0,1-1,-1 1,1 0,0-1,0 1,-1-1,1 0,0 1,0-1,-1 0,1 0,0 0,0 0,0-1,-1 1,1 0,0-1,-1 1,1-1,0 0,1 0,4-2,0-1,0 0,-1-1,1 0,-1 0,0 0,0 0,-1-1,1 0,-1 0,-1-1,2-1,29-33,18-38,47-55,-96 128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10T20:53:55.022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0 232,'33'-7,"-30"8,0 0,0-1,0 1,0 0,-1 0,1 1,0-1,-1 1,1-1,0 1,-1 0,0 0,0 0,1 0,-1 0,0 1,-1-1,1 1,0-1,-1 1,1 0,-1-1,0 1,0 0,0 0,0 0,0 0,-1 0,0 0,1 0,-1 0,0 3,10 34,-9-38,1 0,-1 0,0 0,-1 0,1 0,0 0,-1 0,1 1,-1-1,0 0,0 0,1 1,-2-1,1 0,0 0,0 1,-1-1,1 0,-1 0,0 0,1 0,-1 1,0-1,0 0,-1 0,1-1,0 1,-1 0,1 0,-1-1,1 1,-1-1,-1 2,-26 33,28-35,1-1,-1 1,1 0,0-1,-1 1,1-1,-1 1,1 0,0 0,0-1,-1 1,1 0,0 0,0-1,0 1,0 0,0 0,0-1,0 1,0 0,0 0,0-1,0 1,0 0,1 0,-1-1,0 1,1 0,-1-1,0 1,1 0,-1-1,1 1,-1 0,1-1,-1 1,1-1,-1 1,1-1,0 1,-1-1,1 0,0 1,-1-1,1 0,0 1,0-1,-1 0,1 0,0 0,0 0,-1 1,1-1,0 0,0-1,0 1,90-29,-14-23,-13-25,-63 78,1-1,-1 1,1 0,-1 0,1 0,-1 0,1 0,-1 1,0-1,0 0,0 1,0-1,0 1,0-1,0 1,0-1,0 1,-1 0,1-1,-1 1,1 0,-1-1,0 1,1 0,-1 0,0-1,0 1,0 0,-1 0,1 0,0 100,2-99,0-1,0 0,0 0,0 0,0 0,0 0,1 0,-1-1,0 1,1-1,0 1,-1-1,1 0,0 0,-1 0,1-1,0 1,0-1,0 1,0-1,0 0,0 0,-1 0,1 0,0-1,0 1,0-1,0 0,-1 0,3-1,13 1,66-12,11-49,-64 37,-27 23,0-1,1 0,-2 0,1-1,0 1,0-1,-1 1,0-1,0 0,0-1,0 1,-1 0,1-1,0-3,-2 6,0 0,-1 1,1-1,0 0,-1 0,0 0,1 0,-1 0,0 0,0 1,0-1,0 0,0 0,0 0,-1 0,1 0,-1 0,1 0,-1 1,0-1,0 0,0 0,0 1,0-1,0 1,0-1,0 1,-1-1,1 1,0 0,-1-1,1 1,-1 0,0 0,1 0,-1 0,0 1,0-1,1 0,-1 1,0-1,0 1,0-1,0 1,0 0,0 0,0 0,0 0,1 0,-1 1,0-1,0 0,-19 0,15-1,1 1,-1 0,1-1,-1 2,1-1,-1 1,1 0,-1 0,1 0,-1 1,1-1,0 1,0 1,0-1,0 1,0 0,1 0,-2 1,2 2,1 0,-1 0,1 1,0-1,1 1,0 0,0 0,0 0,1 0,0 0,0 0,1 0,0 0,0 0,0 0,1 0,1 6,0 23,-2-32,0-1,1 1,-1-1,1 0,0 0,0 1,0-1,0 0,0 0,1 0,-1 0,1 0,0 0,0 0,0-1,0 1,1-1,-1 1,1-1,0 0,-1 0,1 0,0-1,0 1,0 0,0-1,0 0,0 0,3 1,100 11,-104-13,2 0,1 1,-1-1,1 0,-1 0,0 0,1-1,-1 0,0 0,1 0,-1 0,0-1,0 1,0-1,0 0,0 0,0-1,-1 1,1-1,-1 0,0 1,2-3,57-43,-54 44,-1-1,0 0,0 0,-1-1,1 0,-1 0,0 0,-1-1,1 0,-1 0,17-36,-23 43,1 1,0-1,-1 1,1-1,-1 1,1-1,-1 1,1-1,-1 0,1 1,-1-1,1 0,-1 1,1-1,-1 0,0 0,1 0,-1 1,1-1,-1 0,0 0,1 0,-1 0,1 0,-1 0,0 0,1 0,-1-1,0 1,1 0,-1 0,1 0,-1-1,1 1,-1 0,0 0,1-1,-1 1,1-1,-1 1,1 0,0-1,-1 1,1-1,-1 1,1-1,0 1,-1-1,1 1,0-1,0 0,0 1,-1-1,1 1,0-1,0 0,0 1,0-1,-4 10,0 0,0 0,1 0,0 1,1-1,0 1,1 0,0 0,0-1,1 1,0 0,1 0,0 0,2 4,-3-13,0 0,0 0,1 1,-1-1,0 0,1 0,-1 0,1 0,0 0,-1 0,1 0,0 0,-1-1,1 1,0 0,0 0,0 0,0-1,0 1,0 0,0-1,0 1,0-1,0 0,0 1,0-1,0 0,1 1,-1-1,0 0,0 0,0 0,0 0,1 0,-1 0,0 0,0-1,0 1,53-12,-42 8,1 0,-12 4,-1-1,1 0,0 1,-1-1,1 1,0 0,-1-1,1 1,0-1,0 1,-1 0,1 0,0-1,0 1,0 0,0 0,-1 0,1 0,0 0,0 0,0 0,0 0,-1 0,1 1,0-1,0 0,0 0,-1 1,1-1,0 0,0 1,-1-1,1 1,0-1,-1 1,1-1,-1 1,1 0,0-1,-1 1,0 0,1-1,-1 1,1 0,-1 0,0-1,1 1,-1 0,0 0,0 0,0-1,0 1,1 0,-1 0,0 0,-1 0,1-1,0 1,0 0,0 0,0 12,0-7,0-1,0 0,0 1,1-1,-1 1,1-1,1 0,-1 0,1 1,0-1,0 0,0-1,1 1,0 1,-2-4,0 1,1-1,-1 1,0-1,1 1,-1-1,1 0,0 0,0 0,0 0,0 0,0 0,0-1,0 1,1-1,-1 1,1-1,-1 0,1 0,-1 0,1 0,0 0,-1-1,1 1,0-1,0 0,-1 0,1 0,0 0,0 0,-1 0,1-1,0 1,-1-1,1 0,0 0,-1 0,1 0,-1-1,1 1,-1-1,0 1,0-1,1 0,35-62,-21 25,-15 36,-1 0,0 0,0 0,0 1,0-1,0-1,-1 1,1 0,-1 0,0 0,0 0,0 0,0 0,-1 0,1 0,-1 0,0 0,0 0,0 0,0 0,0 0,-1 0,1 1,-1-1,0 0,0 1,0-1,0 1,0 0,0 0,-1 0,1 0,-1 0,1 1,-1-1,0 1,0-1,-10-7,-47-45,57 48</inkml:trace>
  <inkml:trace contextRef="#ctx0" brushRef="#br0" timeOffset="4252.269">1226 177,'42'-11,"27"22,-50-8,-18-3,0 1,0-1,0 1,0-1,0 0,0 1,0-1,0 0,0 0,0 1,0-1,0 0,0 0,0 0,0 0,0-1,0 1,0 0,0 0,0-1,0 1,0 0,0-1,0 1,0-1,0 1,-1-1,1 0,0 1,0-1,0 0,-1 1,1-1,0 0,-1 0,1 0,-1 0,1 0,-1 0,1 0,-1 1,0-1,1 0,-1-1,0 1,0 0,0 0,0 0,0 0,0 0,0-1,-1-61,-4 154,4-90,-1 1,1 0,-1 0,0-1,1 1,-1-1,0 0,0 1,0-1,0 0,0 0,0 0,0 0,0-1,0 1,-1 0,1-1,0 0,0 1,-1-1,1 0,-1 0,-37 13,41-12,-1 0,1 1,-1-1,1 0,-1 0,1 1,0-1,0 0,0 0,0 0,0 0,0 0,0 0,0 0,0 0,0-1,0 1,0 0,1-1,-1 1,0-1,1 1,-1-1,0 0,1 1,-1-1,0 0,1 0,-1 0,1 0,0 0,2 1,84 19,-88-19,1-1,-1 0,1 1,-1-1,1 0,-1 1,1-1,-1 0,1 0,-1 1,1-1,-1 0,1 0,0 0,-1 0,1 0,-1 0,1 0,-1 0,1 0,0 0,-1 0,1 0,-1-1,1 1,-1 0,1 0,-1 0,1-1,-1 1,1 0,-1-1,1 1,-1 0,0-1,1 1,-1-1,0 1,1-1,-1 1,0-1,1 1,-1-1,0 1,0-1,1 1,-1-1,0 1,0-1,0 1,0-1,0 0,0 1,0-1,0 1,0-1,0 1,0-1,0 1,-1-1,1 0,0 1,0-1,-1 1,1-1,0 1,0 0,-1-1,1 1,-1-1,-29-37,25 31,-14-16,15 17,1 1,-1 0,-1-1,1 2,-1-1,1 1,-1-1,-1 1,1 0,0 1,-1 0,0 0,0 0,0 0,-5-1,91 9,-73-3</inkml:trace>
  <inkml:trace contextRef="#ctx0" brushRef="#br0" timeOffset="5759.799">950 155,'332'0,"-323"0</inkml:trace>
  <inkml:trace contextRef="#ctx0" brushRef="#br0" timeOffset="7566.286">1314 0,'22'65,"-9"-42,36 48,-46-64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10T20:54:05.867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0 22,'1'-1,"1"-1,-1 0,1 1,0 0,-1-1,1 1,0 0,0 0,0 0,0 0,0 0,0 0,0 0,0 1,0-1,0 1,1-1,-1 1,0 0,0 0,2 0,-3 0,306-3,-289 3,49 11,-67-9,0-1,0 0,-1 0,1 0,-1 0,1 0,-1 0,1 0,-1 0,1 0,-1 0,0-1,0 1,1 0,-1 0,0 0,0-1,0 1,0-1,0 1,0 0,0-1,0 0,0 1,0-1,0 0,0 1,0-1,-1 0,1 0,0 0,0 0,0 0,0 0,0 0,-1 0,-2 1,-89 22,92-23,0 0,0 0,0 0,0 0,0 1,0-1,0 0,0 0,0 1,0-1,0 1,1-1,-1 1,0-1,0 1,0-1,1 1,-1 0,0-1,1 1,-1 0,0 0,1 0,-1-1,1 1,-1 0,1 0,0 0,-1 0,1 0,0 0,0 0,0 0,-1 0,1 0,0 0,0 0,0 0,1 0,-1 0,0 0,0-1,0 1,1 0,-1 0,1 0,-1 0,0 0,1 0,0 0,29 43,50 48,-78-86,0-1,0 1,-1 0,1-1,-1 1,-1 0,1 0,-1 0,0 0,0 0,-1-1,0 7,-2-8,1 0,-1 0,0 0,0 0,0 0,-1 0,1-1,-1 0,0 0,0 0,0 0,-1 0,1-1,0 0,-1 0,0 0,1-1,-1 1,0-1,0 0,-3 0,-1 2,-129 40,87-38,42-5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10T20:54:07.018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315 167,'-40'-12,"37"12,-8-1,0 1,0 0,0 1,0 1,0-1,1 2,-1-1,0 2,1-1,0 1,-3 2,-48 22,-13 8,68-33</inkml:trace>
  <inkml:trace contextRef="#ctx0" brushRef="#br0" timeOffset="1000.319">61 1,'-1'1,"0"0,0 0,0 1,1-1,-1 0,1 0,-1 1,1-1,-1 0,1 1,0-1,-1 1,1-1,0 0,0 1,0-1,0 1,0-1,1 0,-1 1,0-1,1 1,-1-1,1 0,-1 1,1-1,-1 0,1 0,0 0,0 1,0-1,108 156,-21-44,-82-108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10T20:54:14.415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0 244,'3'0,"-1"0,1 0,0-1,-1 2,1-1,-1 0,1 1,-1-1,1 1,-1-1,0 1,1 0,-1 0,0 0,0 1,1-1,-1 1,0-1,0 1,0-1,-1 1,1 0,0 0,-1 0,1 0,-1 0,0 0,1 1,-1-1,0 0,-1 1,1-1,0 0,-1 1,1-1,-1 1,1 1,60 122,-58-123,-1 0,1 0,-1-1,1 1,0-1,0 0,0 1,0-2,0 1,1 0,-1 0,1-1,-1 0,1 0,-1 0,1 0,0-1,-1 1,1-1,0 0,-1 0,1 0,0 0,0-1,-1 0,1 1,-1-1,1-1,-1 1,1 0,-1-1,0 0,1 0,-1 0,2-1,-1-2,0 0,0 0,0-1,0 1,-1-1,0 0,0 0,-1 0,1 0,-1 0,0-1,-1 1,0-1,0 1,0-1,-1 1,0-1,0 0,-1 1,0-1,0 1,0-2,0-21,9 46,13 74,10 14,-29-103,0 0,0-1,0 0,1 1,-1-1,0 0,1 0,-1 0,1 0,-1-1,1 1,0-1,-1 0,1 1,-1-1,1 0,0-1,-1 1,1 0,-1-1,1 1,0-1,-1 0,0 0,1 0,-1 0,1 0,-1-1,0 1,0-1,0 1,0-1,0 0,0 0,0 0,-1 0,1 0,-1 0,1 0,0-2,2 0,0 0,0 0,0-1,0 1,-1-1,0 0,0 0,0 0,-1 0,1-1,-1 1,0-1,-1 1,0-1,1 0,-2 0,1 1,-1-2,-1-78,11 122,7 62,15-27,-32-71,0-1,0 1,0 0,1-1,-1 1,0-1,0 1,1 0,-1-1,0 1,1-1,-1 1,1-1,-1 1,1-1,-1 0,1 1,-1-1,1 1,-1-1,1 0,0 0,-1 1,1-1,-1 0,1 0,0 0,-1 0,1 0,0 1,-1-1,1 0,-1 0,1-1,0 1,-1 0,1 0,0 0,-1 0,1-1,-1 1,1 0,0 0,-1-1,1 1,-1 0,1-1,-1 1,1-1,-1 1,1-1,-1 1,0-1,1 1,-1-1,0 1,1-1,-1 0,0 1,1-1,15-38,0-71,-9 5,-5 103,1 0,-1 0,1 0,-1 1,1-1,0 1,0-1,0 1,0 0,0 0,0 0,0 0,0 1,0 0,1-1,-1 1,0 0,0 0,0 1,0-1,0 1,1-1,0 2,12-1,10 1,0 2,0 1,-1 1,0 1,0 1,0 1,9 5,-27-11,-6-2,0 0,0-1,0 1,0-1,0 1,1-1,-1 1,0-1,0 0,0 1,1-1,-1 0,0 0,0 0,1 0,-1 0,0 0,0-1,0 1,1 0,-1-1,0 1,0 0,0-1,0 0,1 1,-1-1,0 0,0 1,0-1,-1 0,1 0,0 0,0 0,0 0,-1 0,1 0,0 0,-1 0,1 0,-1 0,1 0,-1-1,0 1,1 0,-1 0,0 0,0-1,0 1,0 0,0 0,0-1,0 1,0 0,0 0,-1 0,1-1,-1 0,7-122,-4 113,-2 7,1-1,-1 1,1 0,0-1,0 1,1 0,-1 0,1 0,0 0,0 0,0 0,0 0,1 1,0-1,0 1,29-44,-37 63,2-1,0 1,0 0,2 0,0 0,0 0,2 0,1 9,0 24,-2 238,0-285,0 0,1 0,-1-1,1 1,-1 0,1 0,0 0,0-1,0 1,0 0,0-1,0 1,1-1,-1 1,0-1,1 0,-1 0,1 1,0-1,-1 0,1 0,0 0,-1-1,1 1,0 0,0-1,0 1,0-1,0 0,0 1,0-1,0 0,-1 0,1 0,0-1,0 1,0 0,0-1,0 1,0-1,0 1,-1-1,2-1,3 1,0-1,0 0,0 0,0-1,-1 0,1 0,-1 0,0 0,0-1,0 0,0 0,-1 0,0-1,0 0,4-5,26-24,-29 30</inkml:trace>
  <inkml:trace contextRef="#ctx0" brushRef="#br0" timeOffset="50570.368">1347 244,'-21'0,"12"-1,0 1,0 0,-1 0,1 1,0 0,0 0,1 1,-1 1,-8 2,15-2,0 0,0-1,0 1,1 0,-1 0,1 0,0 0,0 0,0 0,0 0,0 0,1 1,-1-1,1 0,0 0,0 1,0-1,0 0,1 0,-1 1,1-1,0 1,1 12,-3 10,0-23,1 0,-1 1,0-1,1 0,0 1,0-1,0 1,0-1,1 0,-1 1,1-1,0 0,0 1,0-1,1 0,-1 0,1 0,-1 0,1 0,0 0,0 0,0-1,1 1,-1-1,1 0,-1 1,1-1,1 1,128 45,-131-48,-1 1,1-1,-1 0,1 0,0 0,-1 0,1 0,-1 1,1-1,-1 0,1 0,-1 1,1-1,-1 0,1 1,-1-1,1 1,-1-1,0 0,1 1,-1-1,0 1,1-1,-1 1,0-1,1 1,-1-1,0 1,0 0,0-1,0 1,0-1,0 1,1 0,-1-1,0 1,-1-1,1 1,0-1,0 1,0 0,0-1,0 1,-1-1,1 1,0-1,0 1,-1-1,1 1,0-1,-1 1,1-1,-1 1,1-1,0 0,-1 1,1-1,-1 0,1 1,-1-1,1 0,-1 1,1-1,-1 0,0 0,1 0,-1 0,-42 10,-61 2,52-2,43-10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11T03:54:13.377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0 1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09T17:41:58.9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363 54 1871 0 0,'0'0'78'0'0,"0"0"14"0"0,0 0-22 0 0,0 0 0 0 0,0 0 36 0 0,0 0 74 0 0,0 0 32 0 0,0 0 4 0 0,0 0-14 0 0,0 0-64 0 0,0 0-30 0 0,0 0-4 0 0,0 0 19 0 0,0 0 77 0 0,0 0 31 0 0,0 0 7 0 0,0 0-10 0 0,0 0-49 0 0,0 0-19 0 0,0 0-7 0 0,0 0-10 0 0,0 0-38 0 0,0 0-10 0 0,0 0-6 0 0,0 1-15 0 0,-4 3-22 0 0,4-3 140 0 0,0-1 60 0 0,0 0 10 0 0,0 0 33 0 0,0 0 128 0 0,0 0 51 0 0,0 0 8 0 0,0 0-36 0 0,0 0-167 0 0,0 0-78 0 0,0 0-10 0 0,0 0-26 0 0,-1 1-91 0 0,-3 5-64 0 0,-2-2 1 0 0,4-3 32 0 0,-3 2-14 0 0,4-3 62 0 0,-21 7 1998 0 0,-9-6-1728 0 0,22-1-435 0 0,1 0 15 0 0,1 0 48 0 0,0 0 11 0 0,0 0 15 0 0,5 1 60 0 0,-43 9 659 0 0,38-8-734 0 0,-2-1 0 0 0,-29 5 144 0 0,30-3-144 0 0,-32 13-61 0 0,39-15 116 0 0,0-1 3 0 0,-4 2-35 0 0,4-2 36 0 0,1 0 33 0 0,-49 0 600 0 0,47-1-628 0 0,2 1 8 0 0,0 0 14 0 0,0 0-11 0 0,-2 0-20 0 0,-6-2-45 0 0,-2-1-10 0 0,1 2-12 0 0,8 0-52 0 0,1 1-25 0 0,0 0 9 0 0,0 0 13 0 0,-2 0 14 0 0,-5 0 30 0 0,5 0-38 0 0,2 0-22 0 0,0 0-10 0 0,0 0 17 0 0,0 0-16 0 0,0 0-11 0 0,0 0-1 0 0,0 0 6 0 0,0 0 20 0 0,0 0 2 0 0,0 0-12 0 0,0 0 12 0 0,0 0 4 0 0,0 0 2 0 0,0 0 4 0 0,0 0 2 0 0,0 0 0 0 0,1-1-1 0 0,1-4-6 0 0,11-8-65 0 0,22-10-574 0 0,-33 22 588 0 0,31-34-196 0 0,-9-2-2902 0 0,-23 36 3374 0 0,-1 1 65 0 0,0 0 18 0 0,0 0 25 0 0,0 0 88 0 0,0 0 40 0 0,0 0 8 0 0,0 0-24 0 0,0 0-113 0 0,0 0-49 0 0,0 0-11 0 0,0 0-23 0 0,0 0-92 0 0,0 0-19 0 0,0 0 12 0 0,0 0 7 0 0,0 0 5 0 0,0 0 12 0 0,0 0 7 0 0,0 0 2 0 0,-3 9-152 0 0,-24 38-784 0 0,5-20 1263 0 0,21-26-391 0 0,1-1-101 0 0,0 0-21 0 0,0 0-8 0 0,0 0-46 0 0,0 0-22 0 0,0 0-2 0 0,0 0 12 0 0,0 0 51 0 0,0 0 22 0 0,0 0 3 0 0,0 0 22 0 0,0 0 88 0 0,0 0 40 0 0,0 0 8 0 0,-15 29 992 0 0,14-28-1020 0 0,1-1-2 0 0,0 0 0 0 0,0 1-10 0 0,-2 4-56 0 0,2-3-46 0 0,0 3 26 0 0,0-3-21 0 0,0 5 32 0 0,0 0 11 0 0,0 1-10 0 0,0-1-33 0 0,15 18-192 0 0,-8-19 235 0 0,0 0 0 0 0,-1 1 0 0 0,-2 1 0 0 0,1-1 0 0 0,0-1 11 0 0,-4-5 42 0 0,-1-1 11 0 0,0 0 0 0 0,0 0 2 0 0,0 0 3 0 0,0 0-4 0 0,0 0-33 0 0,0 0-124 0 0,0 0-16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20T17:43:25.844"/>
    </inkml:context>
    <inkml:brush xml:id="br0">
      <inkml:brushProperty name="width" value="0.08167" units="cm"/>
      <inkml:brushProperty name="height" value="0.08167" units="cm"/>
      <inkml:brushProperty name="color" value="#ED1C24"/>
      <inkml:brushProperty name="fitToCurve" value="1"/>
    </inkml:brush>
  </inkml:definitions>
  <inkml:trace contextRef="#ctx0" brushRef="#br0">0 46 0,'11'0'328,"1"0"-328,22 0 16,-22 0-1,0 0-15,-1 0 16,1 0 0,-1 0-16,1 0 15,22 0-15,-22 0 16,-1 0 0,1 0-1,0-12 16,11 12 16,-12 0-15,-11-11-1,12 11-16,-1 0 32,1 0-15,-1 0-17,1 0 32,11 0-31,-11-12 15,-1 12-15,1 0 15,-1 0-16,1 0 1,-1 0 0,12 0 15,-11 0-15,-1 0-1,1 0-15,0 0 16,-1 0-1,1 0 1,-1 0 0,12 0 46,-11 0-46,-1 0-1,1 0 110,-1 0 79,1 0-189,0 0 1,11 0-1,-12 12 32,1-12-47,-1 0 47,1 0-16,-1 0 1,1 0-32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4T23:00:36.514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17 3663,'1368'0,"-1353"0</inkml:trace>
  <inkml:trace contextRef="#ctx0" brushRef="#br0" timeOffset="4435.68">0 6894,'1085'0,"-1068"0</inkml:trace>
  <inkml:trace contextRef="#ctx0" brushRef="#br0" timeOffset="-21891.269">4891 120</inkml:trace>
  <inkml:trace contextRef="#ctx0" brushRef="#br0" timeOffset="-18419.02">4476 0,'14'2,"-1"0,1 0,-1 2,0 0,0 0,0 1,0 1,-1 0,0 1,6 3,-5-2,159 130,-153-120,-1 1,-1 0,0 1,-2 1,0 1,-2 0,0 1,-1 1,-2-1,0 2,-2-1,0 3,21 47,8 41,-6 24,-15-16,-14-73,14 88,-16-130,0 1,-1 0,0-1,0 1,-1-1,0 1,-1-1,0 0,0 0,-1 0,0 0,0-1,-1 1,-3 4,0 0,1-1,-2 0,1 0,-1-1,-1 0,0-1,-1 0,1 0,-2-1,1 0,-1-1,0-1,-6 3,-146 68,-15-19,7 2,83-22,-115 62,125-71,67-27</inkml:trace>
  <inkml:trace contextRef="#ctx0" brushRef="#br0" timeOffset="-8350.09">4925 1209,'30'77,"86"143,115 154,-183-296,4-1,53 60,-3-4,70 108,-140-199,1-1,3-1,1-2,1-2,3-2,0-1,3-2,7 2,-35-21,268 156,-262-153,-1 1,0 2,-1 0,-1 1,15 19,62 56,75 52,23 37,-122-114,-27-22,-1 2,-3 3,4 10,75 79,-89-110,-2 2,-1 1,-1 2,-3 0,0 1,0 7,74 140,-79-141,-3 1,-2 1,-1 0,-2 1,-3 0,-1 1,-1 23,10 136,-17-111,8 196,4 47,4-205,-13 439,-3-19,-16-339,0-42,-15 55,30 191,-17-209,20 2054,-21-2002,5-77,-2-16,18 38,-1-205,0 0,0 0,0 0,0 0,0 0,0 0,0 0,0 0,0-1,0 1,1 0,-1 0,0 0,1 0,-1 0,0 0,1-1,-1 1,1 0,0 0,-1-1,1 1,0 0,-1-1,1 1,0 0,0-1,-1 1,1-1,0 0,0 1,0-1,0 0,0 1,-1-1,1 0,0 0,0 0,0 0,0 0,0 0,0 0,0 0,0 0,0 0,0 0,0-1,-1 1,1 0,0-1,0 1,0 0,0-1,0 0,47-33,-43 30,102-93,-23 51,100-42,-109 64,184-73,-177 54,-82 43,1-1,-1 1,1 0,-1-1,0 1,1-1,-1 1,1-1,-1 1,0-1,0 1,1-1,-1 1,0-1,0 1,1-1,-1 0,0 1,0-1,0 1,0-1,0 0,0 1,0-1,0 1,0-1,0 0,-1 1,1-1,0 1,0-1,0 1,-1-1,1 1,0-1,-1 1,1-1,0 1,-1-1,1 1,-1-1,1 1,-1 0,1-1,-1 1,1 0,-1-1,1 1,-1 0,1 0,-1-1,0 1,1 0,-1 0,1 0,-1 0,0 0,1 0,-1 0,-38-11,-236 2,265 8,-39 4,49-1,0-1,0 1,1 0,-1-1,0 1,1 0,-1-1,1 1,-1 0,1-1,0 1,0-1,0 1,0-1,0 0,0 1,0-1,0 0,1 0,-1 0,0 0,1 0,-1 0,1 0,-1 0,1 0,206 116,-195-107,-10-9,-1 0,1 1,-1-1,1 1,-1 0,0-1,1 1,-1 0,0 0,0 0,0 1,-1-1,1 0,0 1,-1-1,0 1,1 0,-1-1,0 1,0 0,-1 0,1-1,-1 1,1 0,-1 0,0 0,0 0,0 0,0 0,-1 0,0 2,-77 138,17-53,67-124,8-4,2 0,1 1,2 1,2 1,21-27,58-113,-96 168,-2 5,0 1,0-1,-1 0,1 0,0 0,-1 0,1-1,-1 1,0 0,0 0,0-1,0 1,0-1,0 1,-1-1,1 1,-1-1,0 0,0 1,0-1,0 1,0-1,-1 0,1 1,-1-1,1 1,-1-1,0 1,0-1,0 1,0 0,-1 0,1-1,-1 1,1 0,-1 0,0 0,1 0,-1 1,0-1,0 0,-1 1,1 0,-1-1,-152-25,139 26,-272-1,258-4,19-2</inkml:trace>
  <inkml:trace contextRef="#ctx0" brushRef="#br0" timeOffset="17379.5">4752 4942,'168'-14,"-87"-1,0 3,1 4,48 3,765 6,-769 16,-59-9,-47-4</inkml:trace>
  <inkml:trace contextRef="#ctx0" brushRef="#br0" timeOffset="24067.08">1728 9451,'85'-15,"-16"-1,72-6,-20 13,77 0,-126 11,140-2,-3 34,173 2,-242-20,75 2,17-18,-141 13,303 8,-132-21,-121-17,25 0,-29-1,29 1,127 0,-164 17,-114 0</inkml:trace>
  <inkml:trace contextRef="#ctx0" brushRef="#br0" timeOffset="47736.38">5738 11369,'35'0,"1"-2,-1 2,0 2,0 1,0 1,0 2,-1 2,21 7,-30-5,-1 1,-1 2,0 0,0 1,-2 1,1 1,-2 1,0 1,-2 1,10 11,111 118,-115-120,34 38,-4 3,36 59,140 205,-207-299,-2 1,-2 0,-1 2,-2 0,-2 1,-1 0,-2 1,-1 1,1 20,5 136,16-12,-30-144,-1 0,-2 0,-2 0,-1 0,-2 0,-2-1,-2 0,-1-1,-2 0,-8 14,-38 64,-5-2,-14 11,65-104,4-5,-1-1,0-1,-1 0,-1-1,0 0,0 0,-4 1,-76 66,-94 68,39-70,-73 4,-188 20,177-58,88-19,-1-7,-106-1,-48 10,-196 38,382-51,1 4,-12 8,-102 10,159-30,52-2</inkml:trace>
  <inkml:trace contextRef="#ctx0" brushRef="#br0" timeOffset="53326.13">7051 13063,'299'-24,"-92"3,464-18,-290 25,-109 6,-8-39,-201 40,0-3,-1-3,-1-2,11-7,242-65,-297 83,-1 0,0-2,0 1,-1-2,1 0,-1-1,-1-1,0 0,0-1,-1 0,0-1,10-11,12-19,-6 10,-2 0,-2-2,-1 0,-1-2,-2-1,-1 0,12-35,26-113,57-137,-91 265,3 2,2 0,3 2,1 1,3 2,15-14,-32 37,-3 0,0-1,-1 0,-2-1,9-27,17-33,5 0,-20 46,-3-2,-2 0,-1-1,10-45,34-186,-16 45,-47-298,-16 376,-1 25,-15-8,10 39,-8-70,12 43,-7-14,27 138,-1 1,0 0,0 0,0 0,0-1,0 1,0 0,0 0,0 0,0-1,0 1,0 0,-1 0,1 0,0-1,-1 1,1 0,0-1,-1 1,1 0,-1-1,1 1,-1 0,1-1,-1 1,1-1,-1 1,0-1,1 1,-1-1,0 1,1-1,-1 0,0 1,0-1,1 0,-1 0,0 0,0 1,0-1,1 0,-1 0,0 0,0 0,0 0,1 0,-1-1,0 1,0 0,0 0,1-1,-1 1,0 0,0-1,1 1,-1-1,0 1,1-1,-1 1,1-1,-1 1,1-1,-1 1,1-1,-1 0,1 1,-1-1,1 0,-1 0,-32 207,26-135,7-95,-1 8,1 0,1 1,0-1,1 0,1 1,0-1,1 1,1 0,1-2,69-143,-75 159,1 1,-1-1,0 0,0 1,1-1,-1 1,0-1,1 0,-1 1,0-1,1 1,-1-1,1 1,-1-1,1 1,-1 0,1-1,-1 1,1-1,0 1,-1 0,1 0,-1-1,1 1,0 0,-1 0,1 0,0 0,-1 0,1 0,0 0,-1 0,1 0,0 0,-1 0,1 0,0 0,-1 0,1 1,0-1,-1 0,1 1,-1-1,1 0,0 1,-1-1,1 0,-1 1,28 30,-19-20,144 191,-33-78,-120-124,0-1,0 1,0-1,1 1,-1-1,0 1,0-1,0 1,0-1,0 1,1-1,-1 1,0-1,0 1,1-1,-1 1,0-1,1 1,-1 0,0-1,1 1,-1 0,1-1,-1 1,0 0,1-1,-1 1,1 0,-1 0,1 0,-1-1,1 1,-1 0,1 0,-1 0,1 0,-1 0,1 0,0 0,-163-151,98 83,0 12,55 50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4T23:01:31.131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10T21:03:52.170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0 1,'15'33,"-5"-3,2-1,1-1,1 0,2 0,11 15,140 128,-70-112,-14-31,4 5,42 9,-121-38,-8-5,0 1,0-1,-1 1,1-1,0 0,0 0,0 1,0-1,0 0,0 1,1-1,-1 0,0 1,0-1,0 1,1-1,-1 0,0 1,0-1,1 1,-1-1,1 0,-1 1,1-1,-1 1,0 0,1-1,0 1,-1-1,1 1,-1 0,1-1,-1 1,1 0,0-1,-1 1,1 0,0 0,-1 0,1 0,0 0,-1 0,1 0,0 0,-1 0,1 0,0 0,-1 0,1 0,0 0,-1 1,1-1,-1 0,1 1,0-1,-1 0,1 1,-1-1,1 0,-1 1,1-1,-1 1,1-1,-1 1,1-1,-1 1,0 0,1-1,-1 1,-4-8,1 0,-1 0,-1 0,1 1,-1-1,0 1,-1 1,1-1,-1 1,-1 0,-2-2,-13-13,13 11,14 13,16 15,64 72,-84-91,-1 1,1 0,-1-1,1 1,-1 0,1 0,-1-1,1 1,-1 0,0 0,1 0,-1 0,0-1,0 1,0 0,0 0,0 0,0 0,0 0,0 0,0-1,0 1,0 0,-1 0,1 0,0 0,0-1,-1 1,1 0,-1 0,1-1,-1 1,1 0,-1 0,1-1,-1 1,0-1,1 1,-1-1,0 1,0-1,1 1,-1-1,0 1,0-1,1 0,-1 1,0-1,0 0,0 0,0 0,-49 18,-137 49,171-60,-50 20,-15 0,69-24</inkml:trace>
  <inkml:trace contextRef="#ctx0" brushRef="#br0" timeOffset="2789.926">972 232,'15'125,"33"40,-45-46,-1-116,0 0,-1-1,1 1,0-1,0 0,0 1,0-1,1 0,-1 0,1-1,-1 1,1 0,0-1,-1 0,1 1,0-1,0 0,0 0,0-1,0 1,0-1,0 1,0-1,0 0,0 0,0 0,0-1,0 1,0-1,0 0,0 0,0 0,0 0,0 0,0 0,-1-1,1 1,-1-1,1 0,0-1,90-60,-90 61,1-1,-1 0,0 0,1 0,-2 0,1 0,0-1,-1 1,1-1,-1 1,0-1,0 0,-1 0,1 0,0-3,-2 8,0-1,0 0,1 1,-1-1,0 0,0 1,0-1,1 0,-1 1,0-1,0 0,1 1,-1-1,0 0,1 0,-1 1,0-1,1 0,-1 0,1 0,-1 0,0 1,1-1,-1 0,0 0,1 0,-1 0,1 0,-1 0,0 0,1 0,-1 0,1 0,-1 0,0 0,1-1,-1 1,1 0,-1 0,0 0,1 0,-1-1,0 1,1 0,-1 0,0-1,1 1,-1 0,0-1,0 1,1 0,-1-1,0 1,0-1,12 40,-9-20,-4-18,1 1,0-1,0 1,0-1,0 1,0 0,0-1,1 1,-1-1,0 1,1-1,-1 1,1-1,-1 1,1-1,0 1,0-1,0 0,0 1,0-1,0 0,0 0,0 0,0 0,0 0,1 0,-1 0,0 0,1 0,-1-1,1 1,-1 0,0-1,1 0,0 1,-1-1,1 0,0 1,56 7,-50-8</inkml:trace>
  <inkml:trace contextRef="#ctx0" brushRef="#br0" timeOffset="3286.227">1259 387</inkml:trace>
  <inkml:trace contextRef="#ctx0" brushRef="#br0" timeOffset="5795.044">1425 476,'25'36,"20"68,-35-48,-9-56,0 0,-1 0,1 0,0 1,0-1,0 0,0 0,0 0,-1 0,1-1,0 1,0 0,0 0,0 0,-1-1,1 1,0 0,0-1,0 1,-1-1,1 1,0-1,-1 1,1-1,0 1,-1-1,1 0,-1 1,1-1,-1 0,1 1,-1-1,1 0,-1 0,0 0,0 1,1-1,-1 0,0 0,0 0,0 0,0 0,0 1,0-2,0 2,6-13,31-53,-36 64,1 1,-1-1,0 1,1-1,-1 1,1 0,0 0,-1-1,1 1,0 0,0 1,0-1,0 0,-1 0,1 1,0 0,0-1,0 1,0 0,0 0,0 0,0 0,0 0,0 0,0 0,0 1,0-1,0 1,0 0,0-1,0 1,0 0,-1 0,2 1,7 7,0 0,0 1,-1 0,0 1,-1 0,-1 0,1 1,-2 0,0 0,0 0,1 6,0-4,-7-11,1-1,0 0,0 0,0 1,0-1,0 0,1 0,-1 0,1 0,-1-1,1 1,0 0,-1 0,1-1,0 1,0-1,0 0,0 0,1 0,-1 0,0 0,0 0,1 0,-1-1,0 1,1-1,-1 1,1-1,-1 0,0 0,1 0,-1-1,1 1,-1 0,2-2,115-47,-112 45,-1 1,1 0,-1 0,0 0,0-1,0 0,0 0,0 0,-1-1,0 0,0 0,0-1,-1 1,0-1,0 0,0 0,-1 0,1 0,-1-2,-3 5,0 1,-1-1,1 1,-1-1,1 1,-1 0,0-1,0 1,0 0,0-1,-1 1,1 0,0 0,-1 0,1 0,-1 0,0 0,0 1,0-1,0 1,0-1,0 1,0 0,0-1,-1 1,1 0,0 1,-1-1,1 0,-1 1,1-1,-1 1,1 0,-1 0,1 0,-1 0,1 0,-1 0,1 1,-1-1,1 1,0 0,-1 0,1 0,0 0,-1 0,1 0,0 0,0 1,0-1,0 1,0 0,1 0,-3 1,-1 4,0 0,0 0,1 0,0 1,0 0,1-1,0 1,0 1,1-1,0 0,0 0,1 1,0-1,1 1,0-1,0 1,0 0,1-1,1 3,-1 29,0-36,-1-1,1 0,0 0,0 1,0-1,0 0,0 0,1 0,-1 0,1 0,0-1,0 1,0 0,0-1,0 1,1-1,-1 0,1 0,-1 0,1 0,0 0,0-1,0 1,0-1,0 0,0 0,0 0,2 0,11 7,-7-4,1-1,-1-1,0 0,1 0,0-1,-1 0,1-1,-1 0,1 0,6-2,17 1,-23 1</inkml:trace>
  <inkml:trace contextRef="#ctx0" brushRef="#br0" timeOffset="19966.299">2617 508,'-11'-42,"10"28,1 12,-1 0,0 0,1 0,-1 0,1 0,0 0,-1 0,1 0,0 0,1-1,-1 1,0 0,0 0,1 0,-1 0,1 0,0 0,0 0,-1 0,1 0,1 1,-1-1,0 0,0 0,1 1,-1-1,0 1,1-1,0 1,-1 0,1 0,0-1,0 1,-1 0,1 0,0 1,0-1,1 0,6 0,-1 0,1 1,0-1,0 2,0-1,0 1,-1 1,1 0,0 0,-1 1,1-1,-1 2,0-1,0 1,0 1,-1-1,0 1,1 1,-2-1,1 1,-1 1,2 1,-5-5,0 0,0 0,0 0,0 0,0 0,-1 1,0-1,1 1,-1 0,0-1,-1 1,1 0,-1 0,1 0,-1 1,-1-1,1 0,0 0,-1 4,1 0,-1-1,1 1,-2-1,1 1,-1 0,0-1,-1 1,1-1,-1 0,-1 1,0-1,0 0,0-1,-1 1,0 0,-4 4,-20 27,24-31,-1 1,-1-1,1 0,-1-1,0 1,-1-1,1 0,-1 0,-1-1,1 0,-8 4,-106 47,67-44,-6 5,59-16,1-1,-1 0,1 1,-1-1,1 1,0-1,-1 0,1 1,0-1,0 1,-1-1,1 1,0-1,0 1,0-1,-1 1,1 0,0-1,0 1,0-1,0 1,0-1,0 1,0-1,0 1,1-1,-1 1,0 0,0-1,0 1,0-1,1 1,-1-1,0 1,1-1,-1 0,0 1,1-1,-1 1,0-1,1 0,-1 1,1-1,-1 0,1 1,-1-1,1 0,-1 0,1 1,-1-1,1 0,-1 0,1 0,35 12,-30-10,98 29,34-14,-126-14</inkml:trace>
  <inkml:trace contextRef="#ctx0" brushRef="#br0" timeOffset="21567.474">3159 476,'-10'0,"5"-1,-1 0,1 1,-1 0,0 0,1 0,-1 1,0 0,1 0,-1 1,1-1,0 1,-1 0,1 1,0-1,0 1,1 0,-1 0,0 1,1-1,-2 3,-5 9,1 1,1 0,1 0,0 1,1 1,0-1,2 1,0 0,1 0,1 1,0-1,2 1,0-1,1 1,1 0,2 10,-3-9,0-17,0 0,1 0,-1 0,1 0,0 0,0 0,0-1,0 1,0 0,1 0,-1-1,1 1,0-1,0 1,0-1,0 0,0 1,0-1,0 0,1 0,-1-1,1 1,0-1,-1 1,1-1,0 0,0 0,0 0,0 0,0 0,0-1,0 1,0-1,0 0,0 0,0 0,0 0,0-1,0 1,1-1,129-2,-128 1,1-1,-1 0,-1 0,1 0,0 0,-1-1,1 0,-1 1,0-2,-1 1,1 0,-1-1,1 0,-1 0,-1 0,1 0,-1 0,0 0,0-1,0 1,-1-1,0 1,0-1,0 0,0 1,27-121,-29 117,0 0,-1 0,0 0,0 0,-1 0,0 0,-1 1,0 0,0-1,-1 2,0-1,-1 0,1 1,-1 0,-4-3,5 3,-81-82,49 68,30 19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10T21:01:05.824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8935 972</inkml:trace>
  <inkml:trace contextRef="#ctx0" brushRef="#br0" timeOffset="4569.918">8968 0,'1'3,"0"0,0 0,1-1,-1 1,1-1,0 1,-1-1,1 1,1-1,-1 0,0 0,0 0,1 0,-1 0,1-1,0 1,-1-1,1 1,0-1,0 0,0 0,0 0,0-1,0 1,0-1,0 0,0 1,1-1,25 8,94 17,43-6,-67 4,23-13,-20 1,116 11,-94 1,1 10,-28 30,-88-53,-1-3,0 0,0 1,-1 1,0-1,-1 1,1 0,-2 1,1-1,-2 1,4 9,44 83,-21 37,-13-50,-7 10,-11 233,-33-189,-9-21,39-111,-1 1,-1-1,0 0,-1 0,0-1,-1 1,0-1,0-1,-1 1,0-1,-1-1,0 1,-2 0,-5 6,-85 84,-55-33,59-33,74-24,1-1,-2 0,1-2,-1-1,0-1,-6 0,-352 50,167-32,45 0,-322-22,482 0</inkml:trace>
  <inkml:trace contextRef="#ctx0" brushRef="#br0" timeOffset="9617.19">10260 1447,'19'0,"-15"-1,1 0,0 1,0 0,-1 0,1 0,0 1,0-1,-1 1,1 0,-1 1,1-1,-1 1,1 0,-1 0,0 0,0 1,0-1,0 1,1 1,105 119,-36-4,108 101,-95-91,-4-14,17-4,8-27,-28-37,2-2,2-5,1-3,2-3,62 13,99 39,196 83,-321-116,1-5,43 6,950 256,464 69,-556-122,-354-56,280 84,-4 4,-864-261,525 198,-436-142,80 57,-47-26,432 261,-594-352,-2-2,-1 2,-1 1,27 25,-58-42,-2 0,1 1,-1-1,0 2,-1-1,0 1,-1-1,0 1,0 0,-1 1,0-1,-1 1,14 39,44 154,61 150,-109-311,-2 1,-1-1,-3 2,-1-1,-2 0,-3 44,0 479,-2-553,-1-1,0 1,0-1,-1 0,-1 0,0 0,-1-1,0 0,-1 0,0 0,-1-1,-1 0,1-1,-2 0,1 0,-4 2,-57 75,-29 20,86-93,-1 0,-1-1,0-1,-1 0,0-1,-1-1,0-1,0 0,-1-1,-17 5,-379 138,63-35,303-101,1 2,0 2,1 2,2 2,-13 10,-1 5,-213 93,80-45,136-58,-107 47,-152 21,139-63,160-30,7-2,19-13,67-57,32 14,80 11,-224 72,-68 41,-29 20,54-64,70-19,30-2,119 2,172-1,-194-5,-130 0</inkml:trace>
  <inkml:trace contextRef="#ctx0" brushRef="#br0" timeOffset="13356.025">17162 8691,'0'211,"-22"-99,-1 30,23-122,-1-15,1 0,0 0,-1 0,1 0,1 0,-1-1,1 1,0 0,0 0,0 0,1-1,0 1,-1 0,2-1,-1 0,0 1,1-1,0 0,0 0,0-1,1 1,-1 0,19 10,1 0,0-1,0-1,1-2,14 5,-2-1,214 50,-49-40,-121-19,153 20,87-10,14-11,-105-4,-225-3,-1 0,0 1,0-1,0-1,0 1,0 0,-1-1,1 1,-1-1,0 0,0 1,0-1,-1 0,0 0,1 0,-1-1,-1 1,1 0,0 0,-1 0,0-1,0 1,-1-1,14-128,-4-6,-8 48,10 2,-11 86,0-1,0 0,0 0,-1 0,0 0,0 0,0 1,0-1,0 0,-1 1,0-1,1 1,-1 0,-1-1,1 1,0 0,-1 0,1 0,-1 1,0-1,0 1,0-1,0 1,-1 0,1 0,-1 1,1-1,-41-25,15 8,-2 0,0 3,-1 0,0 2,-33-9,-113-12,-23 25,-309 10,494 2,1 1,-1 0,1 1,-1 0,1 1,0 1,-10 6,-10 2,-104 14,-181 53,310-78</inkml:trace>
  <inkml:trace contextRef="#ctx0" brushRef="#br0" timeOffset="34986.676">9012 2054,'74'20,"95"13,75-20,540-13,-771 3,0 0,-1 1,1 0,-1 1,1 1,-1-1,-1 2,1 0,-1 0,-1 1,1 1,-1-1,-1 2,5 4,83 100,-41-30,48 36,-54-82,29-5,18 2,-6-14,9-2,43 22,-26-1,-59-20,17 17,50 31,-25-18,-5-3,-37-17,53 43,-96-62,-11-9,1 1,-1 0,0 0,0 0,0 0,0 1,-1-1,1 1,-1 0,0 0,0 1,0-1,-1 1,1-1,-1 1,0 0,-1-1,1 1,0 4,0-1,-1 1,1 0,-1-1,-1 1,0 0,0 0,-1 0,0-1,0 1,-1 0,-1-1,1 0,-1 1,0-1,-1 0,0 0,0-1,-1 1,0-1,0 0,-4 3,-44 27,-46-6,-45-8,-284-24,315-11,-32-16,10 17,60-2,-22 4,-102-2,99-2,-88-1,78 6,-78-6,78 3,-33 3,30-3,-184-3,62 8,-101 1,61 5,178-12,-103 2,7-2,-61 13,144-13,0 1,-44 3,-90 6,78 2,157 0</inkml:trace>
  <inkml:trace contextRef="#ctx0" brushRef="#br0" timeOffset="38853.287">12049 3402,'66'36,"90"76,-113-76,102 102,-67-47,3-4,4-3,35 23,-18-7,49 10,-35-34,-88-56,0 0,1-2,0-1,2-2,0-1,13 4,70 36,39 32,-39-4,109 23,-148-53,14 10,-34-21,27 22,-6 29,-34-24,-64-105,21-141,3 94,11 110,41 155,-52-176,0 1,0 0,-1-1,1 1,-1 0,-1 0,1 0,-1 0,0 0,0 0,-1 0,0 0,-1 4,0-9,0 0,0 0,0 0,0 0,0-1,0 1,0 0,0-1,0 0,0 1,0-1,-1 0,1 0,0 0,0 0,0-1,0 1,0-1,-1 1,1-1,0 0,0 0,0 1,1-2,-1 1,0 0,0 0,0 0,1-1,-1 1,1-1,-1 0,1 1,0-1,-1 0,1 0,-7-4,6 5,-4-4,-1 0,1 1,-1 0,0 0,0 1,0 0,0 0,0 0,-1 1,1 0,-1 1,-81-21,80 21</inkml:trace>
  <inkml:trace contextRef="#ctx0" brushRef="#br0" timeOffset="41867.018">14214 5113,'-289'9,"135"5,66-3,86-11,-1-1,1 1,0-1,0 1,-1 0,1 0,-1 0,1 0,0 1,0-1,-1 0,1 1,0 0,0-1,-1 1,1 0,0 0,0 1,0-1,0 0,0 1,1-1,-1 1,0-1,1 1,-1 0,1 0,-1 0,1-1,0 1,0 1,0-1,0 0,0 0,0 0,1 0,-1 1,1-1,0 0,-1 1,1-1,0 2,3 307,-3-309,0 1,0-1,1 0,-1 1,1-1,-1 1,1-1,0 0,0 0,0 1,0-1,0 0,0 0,1 0,-1 0,1 0,0 0,-1-1,1 1,0-1,0 1,0-1,0 1,0-1,0 0,0 0,1 0,-1 0,2 0,80 11,-47-8,92 14,46-8,342-10,-429 11,254-12,-218 33,-118-30,-1 1,1-1,-1 0,1-1,0 1,0-1,0 0,0-1,0 0,0 0,0 0,0 0,0-1,0 0,-1 0,1-1,0 0,0 0,-1 0,1 0,-1-1,2-1,75-69,-26 1,-56 72,5-8,-1 1,1 0,-2-1,1 0,-1 0,0 0,-1 0,0-1,0 1,-1-1,0-5,10-118,-12-1,0 131,-1 0,1 0,-1 0,1 0,-1 0,0 1,0-1,0 0,0 1,0-1,0 1,0 0,0 0,-1 0,1 0,0 0,-1 0,1 1,-1-1,1 1,-1-1,1 1,-1 0,1 0,-1 0,1 0,-1 1,1-1,-1 1,1 0,0-1,-3 2,-10-1,-244 25,64-3,159-18,-1-1,1-2,0-2,-16-2,-20 1,-209 1,271 0</inkml:trace>
  <inkml:trace contextRef="#ctx0" brushRef="#br0" timeOffset="45205.202">17913 5136,'-1'37,"-3"0,-1 0,-1-1,-8 22,-18 142,28-64,5-133,-1 0,1-1,0 1,0-1,0 1,0-1,0 0,0 1,1-1,-1 0,1 0,0 0,0 0,-1 0,1 0,0-1,1 1,-1-1,0 1,0-1,1 0,-1 0,0 0,1 0,0 0,1 0,75 13,-59-12,155 37,128-32,-185-9,207 9,-120 17,-201-23,0-1,0 1,-1-1,1 0,0 0,0-1,0 1,-1-1,1 1,0-1,0-1,-1 1,1 0,-1-1,1 0,-1 0,0 0,0 0,0 0,0-1,0 1,0-1,-1 0,1 0,-1 0,0 0,1 0,24-30,-21 26,1 1,-1-2,0 1,-1 0,0-1,0 0,-1-1,1 1,-2-1,1 1,-2-1,1 0,-1 0,0-3,21-87,-2-12,-10 1,-12-34,0 142,-1 0,0 0,0 0,0 0,0 0,0 0,0 0,0 1,-1-1,1 1,0 0,-1 0,0 0,1 0,-1 0,1 0,-1 0,0 1,0 0,1-1,-1 1,0 0,0 0,1 1,-1-1,0 1,0-1,1 1,-2 0,-8 0,-253 1,-343 15,450-12,72 6,-36-3,111-7,2 0</inkml:trace>
  <inkml:trace contextRef="#ctx0" brushRef="#br0" timeOffset="48295.772">13993 8614,'524'0,"-135"22,-164-20,-115 30,-107-30,0 0,0-1,0 1,-1 0,1 1,0-1,-1 0,0 1,1-1,-1 1,0 0,0 0,-1 0,1 0,0 0,-1 0,0 0,0 1,0-1,0 0,0 1,-1-1,0 0,1 1,-1-1,0 1,-1-1,1 2,5 28,1-5,-1-1,-2 1,0 0,-2 0,-2 16,1-35,0 68,-2-74,0-1,-1 0,1 0,0 0,-1 0,1-1,-1 1,1-1,-1 1,0-1,1 0,-1 0,0 0,0 0,0-1,0 1,0-1,0 1,0-1,0 0,0 0,0-1,0 1,0-1,0 1,0-1,0 0,1 0,-3-1,-5 0,-173-15,-31 17,-24 44,52-37,162-4,14-2</inkml:trace>
  <inkml:trace contextRef="#ctx0" brushRef="#br0" timeOffset="214654.206">1481 6957,'-2'-2,"1"1,0-1,-1 0,1 1,-1-1,0 1,1-1,-1 1,0 0,0 0,0-1,0 1,0 1,0-1,0 0,0 0,0 1,0-1,-1 1,1 0,0 0,0 0,0 0,-1 0,1 0,0 0,-1 1,3-1,-263 0,82-34,-161 35,338 0,0 0,1 0,-1 0,0 1,0-1,1 1,-1 0,1 0,0 0,-1 1,1-1,0 1,0 0,1 0,-1 0,1 0,-1 0,1 1,0-1,0 1,0-1,1 1,-1 0,1 0,0-1,0 1,0 0,1 1,-17 71,14-60,0-1,1 1,0 0,1-1,1 1,1 0,0 4,1 26,-2 385,-12-336,6 57,1 31,5 270,35-331,-33-113,2 0,-1-1,1 1,0-1,1 1,0-1,0-1,1 1,-1-1,2 0,-1 0,1-1,0 0,1 1,13 5,0 0,0-1,2-1,-1-1,1 0,0-2,1-1,-1-1,24 2,57 15,34-15,-88-8,138 1,-75 11,116 11,-62-12,-3 3,406-13,-455 11,806-11,-815 11,148-12,-245 1</inkml:trace>
  <inkml:trace contextRef="#ctx0" brushRef="#br0" timeOffset="-197902.692">1502 10712,'-166'-11,"-708"11,788 11,-47 12,127-24,-1 1,1 0,0 0,0 1,0-1,0 1,-1 1,1-1,1 1,-1 0,0 0,0 1,1 0,-1 0,1 0,0 0,0 1,0 0,1 0,-1 1,-2 3,-23 83,9-34,-12 54,22 11,0-12,0 67,12 142,30-208,23-16,-37-63,-13-23,0 0,1 0,0 0,1-1,0 0,0 0,1 0,-1-1,6 4,120 81,-107-78,1 0,1-2,-1-1,2-1,-1-2,2 0,-1-2,18 2,33-3,0 4,-1 3,16 7,29 4,42 18,-87-17,40 2,-68-8,294 61,-239-60,91 7,127 4,-264-26,-1 4,0 1,-1 3,20 9,191 30,-51-11,-10-11,27-5,-139-17,244 0,-74 15,-84-11,188-3,223-5,-145 5,-318-5,-39-15,76 1,-2-18,-20 19,-45-9,-11-8,42-9,-117 32,-1 1,1 0,0 1,0 0,0 1,0 1,0 0,-1 0,8 2,24 0,318-2,-221 22,7 1,-48-12,11 22,13 1,23 7,-24 8,1-5,-33-17,9 0,41 5,-53-21,-78-11</inkml:trace>
  <inkml:trace contextRef="#ctx0" brushRef="#br0" timeOffset="-193701.09">818 10591,'-1'-2,"-1"0,1 0,0 1,0-1,-1 0,2 0,-1 0,0 0,0 0,0-1,1 1,0 0,-1 0,1 0,0-1,0 1,0 0,0 0,0 0,1-1,-1 1,0-2,-1-71,-13-188,-44-141,49 343,3-1,3 0,2-1,5-29,12-25,-14 115,-1-1,1 0,0 1,0 0,0-1,0 1,0 0,0 0,1 0,-1 0,1 0,0 0,-1 1,1 0,0-1,0 1,0 0,-1 0,1 0,1 1,-1-1,0 1,0 0,0 0,0 0,0 0,0 0,0 0,0 1,0 0,2 0,6-1,148 10,-1 7,110 28,-122-19,385 82,-241-52,-128-26,117 10,17-10,-195-21,241 10,-335-20,0-1,0 0,0 0,0 0,-1-1,1 0,-1 0,1-1,-1 1,0-2,0 1,25-15,4 5,0 1,1 2,0 1,0 2,1 2,0 1,0 2,1 2,6 1,-28-1,82-5,-1-5,44-12,-68-9,-60 25,1 0,1 1,-1 0,1 1,0 1,0 1,0 0,0 0,1 2,-1 0,1 1,13 1,0-1,461-2,-422-19,63 0,442 19,-370-5,-90-6,154 11,163 2,-280-33,254 33,-45 0,-161-34,1005 34,-825 35,-5-7,134 39,-387-52,-52-5,0-3,64-2,-50 5,-27-10,-45 0</inkml:trace>
  <inkml:trace contextRef="#ctx0" brushRef="#br0" timeOffset="-166215.836">10205 3434,'14'12,"1"-2,1 1,0-2,0 0,0-2,1 1,0-2,1 0,17 3,15 7,-38-13,-1 1,1 0,-1 1,0 0,0 1,-1 0,0 0,0 1,0 1,3 4,4 5,39 58,3 19,5 14,-28-16,-31-71,-1 0,0 1,-2-1,-1 1,0 0,-2-1,-1 7,1 28,2-5,0-19,-1 1,-2 0,-1 0,-6 24,3-31,3-8,-1 0,-1 0,-1-1,0 1,-1-1,-1-1,-8 13,2-10,-1-2,-1 0,0 0,-1-1,-1-2,0 1,-11 5,2 1,2 2,1 0,0 2,2 1,-6 10,9-12,-7 1,0-2,-2-1,0 0,-2-3,0 0,-1-2,-1-1,0-2,-1-1,0-1,-24 4,-263 101,166-51,-114 14,158-57,21-12,-26 0,0 0,-354-12,460 1</inkml:trace>
  <inkml:trace contextRef="#ctx0" brushRef="#br0" timeOffset="-161208.447">10624 4682,'6'0,"15"1,-1-1,1-2,-1 0,0 0,0-2,11-4,10-2,1 1,0 2,0 2,1 1,2 3,89-10,208-11,-131-22,237-68,-281 74,302-79,-448 111,-1-1,0-1,0-1,-1-1,0 0,0-1,-1-2,-1 0,0 0,7-9,74-84,-5-5,7-21,-89 119,50-60,3 3,3 3,3 3,2 3,26-12,383-314,-92 87,-335 262,2 2,2 2,13-3,25-18,-66 37,0 0,1 3,0 0,1 2,6 0,2 1,81-23,2 6,63-6,-15 22,1 7,6 7,-44 0,-101 0,-1 1,1 2,-1 1,0 1,0 2,-1 2,0 0,0 2,-1 1,-1 2,7 5,334 166,-149-80,104 49,-221-83,4 9,32 14,-102-69,65 57,-95-76,-1 0,1-1,0 0,1-1,-1 0,1 0,0-1,1 0,6 2,50 27,0 25,-1 48,-28-58,-32-44,-1 0,1 1,-1 0,0 0,-1 0,1 0,-1 0,0 1,0-1,-1 1,0 0,0 0,0 0,0 3,20 172,-22-152,1-6,-1 1,-1-1,-1 1,-1-1,0 0,-2 0,-1 0,-8 19,-45 125,-1 80,32-158,-8 34,7 29,19-73,-12 84,0-19,23-128,-10 36,7-52,1 0,0-1,0 1,0-1,1 1,-1-1,0 1,0-1,0 0,0 1,0-1,1 0,-1 0,0 1,1-1,-1 0,0 0,1 0,-1 0,1 0,-1 0,1 0,0 0,0 0,-1 0,1 0,0 0,0 0,0 0,0 0,0 0,0 0,0 0,0-1,1 1,-2-2,-14-80,13-25,4 172,0-64,-1 1,1-1,0 0,-1 0,1 0,0 0,0-1,-1 1,1 0,0-1,-1 1,1-1,-1 1,1-1,-1 0,1 0,-1 0,1 0,-1 0,0 0,1 0,-1 0,0 0,0-1,0 1,0 0,0-1,0 1,0-1,-1 1,1-1,0-1,-1 3,60-60,-54 55</inkml:trace>
  <inkml:trace contextRef="#ctx0" brushRef="#br0" timeOffset="-148909.543">3943 8968,'184'7,"0"8,76 20,196-3,-360-13,131 15,50 2,-226-30,1-2,-1-2,31-4,0 1,1791 1,-1772-24,-41 5,6 8,1 3,1 3,61 3,28-2,142-23,9 5,36 16,-63-18,84-17,339 35,-461-17,-63-12,16-15,42-8,-33-1,-113 35,59 19,302 5,-441 0,0-2,0 1,0-2,0 1,-1-2,1 1,-1-2,0 0,0 0,0-1,-1 0,1-1,-2 0,8-6,-14 11,10-8,0 0,-1-1,0 0,0-1,-2 0,1-1,7-13,-3-1,1 2,1-1,2 2,20-22,4-19,-1-32,-30-14,-7-54,-6 98,1 57,0 1,-1-1,0 0,0 0,-1 1,0-1,-1 1,0 0,0 0,-1 0,0 0,-1 0,-3-3,-100-164,28 75,78 99,-6-11,-1 1,-1 0,0 0,0 1,-1 1,-1 0,0 0,0 1,-1 1,0 0,-10-5,-145-47,-67-33,31 21,170 62,0 3,-1 0,0 3,0 1,0 1,1-1,-377-11,-940 14,964-43,-115 33,215-16,180 16,98 10</inkml:trace>
  <inkml:trace contextRef="#ctx0" brushRef="#br0" timeOffset="-146444.005">1492 6858,'675'35,"502"-24,-761-13,-232 2,700-21,-413-7,-283 14,-1 7,14 10,-21-2,1385-1,-1287 11,550-11,-787 13,-35-9</inkml:trace>
  <inkml:trace contextRef="#ctx0" brushRef="#br0" timeOffset="-126856.61">14479 12655,'0'2,"-2"3,-1 2,-1 0,0 0,-2 2,-1-2,0 1,0-2,1 1,1 0,0 0,-1-2,0 0,2-1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09T17:45:46.440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35,'240'0,"-138"-23,261 24,-248-13,207 12,-199 19,-42-3,59 18,-42-26,139-6,-24-2,-199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09T17:45:48.899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0 1,'42'12,"73"-13,69 7,-68 12,32-10,-53-6,-79-3,-1 1,1 0,0 0,-1 2,1 0,-1 1,9 3,-1 2,0-2,0 0,1-1,0-1,0-1,0-1,9-2,1 0,0 1,0 1,0 2,-1 1,3 2,91-1,-76-8,75-6,67 5,-183 3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09T17:45:53.857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24,'320'0,"-207"-24,353 25,-305 22,-44 5,62 1,242-29,-411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09T17:46:00.412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0 0,'287'0,"-215"12,49 0,-35 19,14-21,89-6,484-4,-564-12,44 13,-143-1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2T20:38:04.86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1 344,'71'-18,"45"-30,-23 9,-91 38,1-1,0 1,-1-1,1 1,-1-1,1 0,-1 0,0 0,0-1,0 1,0 0,0-1,0 1,-1-1,1 0,-1 0,0 1,0-1,0 0,0 0,0 0,-1 0,1 0,-1 0,0 0,0 0,0 0,0-2,0-17,1 14,0 0,-1-1,0 1,-1 0,0 0,0 0,-1 0,0 0,0 0,-1 0,0 0,-3-6,-10-8,9 11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2T20:38:06.37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27,'218'-1,"-128"-12,-64 6,-49 2,10 5,2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20T17:43:31.264"/>
    </inkml:context>
    <inkml:brush xml:id="br0">
      <inkml:brushProperty name="width" value="0.08167" units="cm"/>
      <inkml:brushProperty name="height" value="0.08167" units="cm"/>
      <inkml:brushProperty name="color" value="#ED1C24"/>
      <inkml:brushProperty name="fitToCurve" value="1"/>
    </inkml:brush>
  </inkml:definitions>
  <inkml:trace contextRef="#ctx0" brushRef="#br0">0 0 0,'12'0'219,"0"0"-219,11 0 16,-12 0-1,1 0 1,-1 0-16,12 0 16,0 0-1,-11 0-15,0 0 32,-1 0-17,1 0 16,-1 0-31,1 0 16,-12 11 0,23-11-16,-12 0 47,1 0-47,-1 0 31,1 0-16,0 0 32,-1 0 0,12 12-31,-11-12-1,-1 0 1,1 0 0,-1 0-1,1 12 1,-1-12 0,1 0-1,11 0 1,-11 0-1,-12 11 1,11-11-16,1 0 16,-1 0-1,1 23 1,-1-23-16,12 0 16,1 0-16,-13 0 15,1 0-15,-1 0 16,12 0-16,-11 0 15,-1 0-15,1 0 16,-1 0-16,24 0 16,-23 0-1,-1 0-15,12 0 16,-11 0 0,-1 0-16,-11 12 31,23-12 0,-11 0-15,0 0-1,-1 0 1,-11 11 0,12-11 30,-1 0-30,1 0 0,11 0-16,-12 0 62,1 0-15,-1 0-31,1 0-1,0-11 32,-1 11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9T06:11:10.314"/>
    </inkml:context>
    <inkml:brush xml:id="br0">
      <inkml:brushProperty name="width" value="0.1" units="cm"/>
      <inkml:brushProperty name="height" value="0.1" units="cm"/>
      <inkml:brushProperty name="color" value="#FF0066"/>
      <inkml:brushProperty name="ignorePressure" value="1"/>
    </inkml:brush>
  </inkml:definitions>
  <inkml:trace contextRef="#ctx0" brushRef="#br0">11531 452,'69'-32,"-38"12,97-44,34 28,-62-11,-10-4,45-8,-92 54,36-14,-9 1,-64 17,0 1,0-1,0 0,0 0,0-1,0 0,0 0,-1 0,1-1,-1 0,1 0,-1 0,2-3,2-1,-9 7,-1 0,1 0,0 0,-1 0,1 0,-1-1,1 1,0 0,-1 0,1 0,0-1,-1 1,1 0,0 0,-1-1,1 1,0 0,0 0,-1-1,1 1,0 0,0-1,-1 1,1-1,0 1,0 0,0-1,0 1,0-1,0 1,0 0,0-1,-1 1,1-1,1 1,-1 0,0-1,0 1,0-1,0 1,0 0,0-1,0 1,0-1,1 1,-154 1,77-46,65 39,29 6,-7 1,-5-1,0 0,0 0,0 1,-1 0,1 0,0 0,-1 1,1-1,-1 2,0-1,1 0,-1 1,0 0,0 0,-1 1,1-1,-1 1,4 4,56 44,-64-50,1 0,-1-1,1 1,-1 0,0 0,0 0,0 0,0 0,0-1,-1 1,1 0,0 0,-1 0,1-1,-1 1,0 0,0 0,1-1,-1 1,0-1,0 1,-1-1,1 1,0-1,0 0,-1 1,1-1,-1 0,1 0,-1 0,1 0,-1 0,0 0,0-1,1 1,-1-1,0 1,0-1,0 1,-1-1,-8 6,-75 27,75-29</inkml:trace>
  <inkml:trace contextRef="#ctx0" brushRef="#br0" timeOffset="7989.554">7176 3180,'191'-112,"188"-82,-329 168,-1-2,-2-2,-1-2,19-19,210-169,-75 106,79-43,-38 10,43-51,-217 156,104-53,-112 72,106-53,92-75,-177 103,2 3,80-30,-154 72,0 0,0-1,0 1,-1-2,1 1,-1-1,0 0,-1 0,1-1,-1 0,0 0,0-1,-1 1,1-3,88-107,-75 96,1 0,0 1,2 1,0 1,1 1,1 1,5-1,-1-2,73-46,-38 4,8 28,8-28,-1 20,-39 25,71-38,29 4,-47 12,-79 35,0 1,1 0,-1 1,0 1,0 0,0 1,0 0,0 1,0 1,0 0,-1 0,8 5,124 56,-41-9,32 38,-50-51,16 9,-96-52,0 1,0-1,0 1,0 1,0-1,0 1,-1-1,1 2,-1-1,1 0,-1 1,0 0,0 0,3 2,88 42,-25 14,-13-9,-57-52,0 1,0-1,1 0,-1 1,0-1,1 0,-1 0,0 1,1-1,-1 0,0 0,1 0,-1 1,1-1,-1 0,1 0,-1 0,0 0,1 0,-1 0,1 0,-1 0,0 0,1 0,-1 0,1 0,-1 0,1 0,-1-1,0 1,1 0,-1 0,0 0,1-1,-1 1,0 0,1 0,-1-1,0 1,1 0,-1-1,0 1,0 0,1-1,-1 1,0 0,0-1,0 1,1-1,-1 1,0 0,0-1,0 1,0-1,0 1,0 0,0-1,0 1,0-1,0 1,0-1,0 1,0 0,0-1,-1 1,1-1,-7-29,-45-65,27 16,25 80,0-1,1 0,-1 1,0-1,0 0,0 0,1 1,-1-1,0 0,0 0,1 1,-1-1,0 0,1 0,-1 0,0 0,1 0,-1 1,0-1,1 0,-1 0,0 0,1 0,-1 0,0 0,1 0,-1 0,0 0,1 0,-1 0,0 0,1 0,-1 0,0-1,1 1,-1 0,0 0,0 0,1 0,-1-1,0 1,1 0,-1 0,0 0,0-1,1 1,-1 0,0-1,0 1,0 0,0 0,1-1,-1 1,0 0,0-1,0 1,0 0,0-1,0 1,0 0,0-1,0 1,0-1,19 26,-2 8,-11-17,2-1,0 0,0 0,2-1,-1 0,2 0,7 6,-16-19,0 0,0 1,0-1,0 1,0 0,0 0,-1-1,1 1,0 0,-1 1,0-1,1 0,-1 0,0 0,0 1,0-1,-1 1,1-1,0 0,-1 1,0-1,0 1,1-1,-1 1,-1 0,1-1,0 1,-1-1,1 0,-1 1,0-1,1 1,-1-1,-1 0,1 1,0-1,0 0,-1 0,1 0,-1 0,0 0,1-1,-1 1,0 0,0-1,0 1,-1-1,1 0,0 1,0-1,-1 0,1-1,-2 1,-45 10,-1-2,0-3,-1-2,1-2,-45-4,22 2,62 0</inkml:trace>
  <inkml:trace contextRef="#ctx0" brushRef="#br0" timeOffset="21538.577">16899 10625,'1477'0,"-1465"1,0 1,-1 0,0 1,1 1,-1 0,0 0,-1 1,1 0,1 2,122 99,-28-24,-83-68,-1 1,-1 1,-1 1,0 1,-1 1,15 18,5 16,-36-48,-1 1,1-1,-2 1,1 0,0 0,-1 0,0 0,-1 0,1 0,-1 0,0 0,-1 1,0-1,0 4,-1 16,2 3,1-21,0 0,0 0,-1 0,0 0,-1 0,0-1,0 1,-1 0,0 0,0-1,-1 1,0-1,0 0,0 0,-1 0,0 0,-1 0,-3 3,-3 1,0-1,-1 0,0 0,0-2,-1 1,0-2,-1 0,0 0,0-1,-1-1,-50 15,31-11,1 2,1 1,0 1,-18 11,-67 21,-94 24,181-58,0-2,-1-1,1-2,-2 0,1-3,-18 1,-33 4,-7-1,-1-3,-34-6,12 0,-2705 2,2644 13,-60-1,-106-5,166 15,-35-13,52 3,-520-12,469 13,1 0,-29-14,224 1</inkml:trace>
  <inkml:trace contextRef="#ctx0" brushRef="#br0" timeOffset="31189.433">1571 10599,'-46'-1,"22"0,1 1,0 0,0 2,0 1,0 1,-16 4,-70 18,-34-6,27-2,77-2,-2-3,0-1,0-2,0-1,-1-3,-31 1,45-5,0 1,1 2,-1 0,1 2,-1 2,-3-1,-211 82,193-67,24-2,0 1,2 1,1 1,0 2,-12 19,30-35,0 0,1 0,0 0,1 1,0-1,0 1,1 0,1 0,0-1,0 1,1 0,2 6,-1 27,-2 155,42-124,-38-70,-1 0,1 0,0 0,0-1,1 0,-1 1,1-2,0 1,0 0,0-1,0 0,1 0,-1-1,1 0,0 1,-1-2,1 1,2-1,105 23,706-24,-817 0,82-1,0 5,61 10,43-4,-68 13,395-23,-158 1,-221 11,292-22,377 7,135 3,-721 21,297-17,267-4,-499-25,316 25,-166 13,175 12,-13-26,-187-24,4 25,-139-12,54-11,125 21,-316 14,89 34,-81-15,55 5,-25-10,-82-14,103-5,-171-3,-15-3</inkml:trace>
  <inkml:trace contextRef="#ctx0" brushRef="#br0" timeOffset="36017.664">13933 10712,'546'0,"-425"-14,116-24,-30 2,104 36,-163-12,602 12,-617 13,268-13,-289 13,-87-14,-14 1</inkml:trace>
  <inkml:trace contextRef="#ctx0" brushRef="#br0" timeOffset="46595.555">16060 10612,'-3'-1,"-1"0,0 1,0-1,0 1,0-1,0 1,0 0,0 1,0-1,0 1,1 0,-1 0,0 0,0 0,1 1,-1-1,1 1,-1 0,1 0,0 0,-1 1,1-1,0 1,1 0,-1-1,0 1,1 0,0 1,-1-1,1 0,1 1,-1-1,0 1,1 0,-1 1,2 29,0-25,0-24,-1-602,-6 510,-4 1,-11-36,-37-350,51 413,3 0,5-69,-1-24,-10-211,-21 13,26 165,7 142,-3 0,-3 1,-3-5,-2-175,8 227,0 1,0-1,-2 1,0 0,0 0,-1 1,-1-1,0 1,-5-7,-13-30,-184-451,94 246,102 222,6 14,0 0,0 1,-2 0,0 1,-1-1,-1 2,-1-1,0 1,-1 1,0 0,-2 1,0 0,0 1,-6-3,0 4,-1 0,2-2,0 0,0-1,2-1,0 0,1-1,-12-17,-4-16,2-3,2 0,-13-38,-6-14,37 86,0 1,-1 0,-1 0,0 1,-1 1,-1 0,-1 1,-1-1,9 9,1-1,0 0,0 0,1-1,0 1,0-1,1 0,0 0,1 0,0-1,1 0,0 1,-1-9,-24-69,-146-237,-92-117,246 403,2-1,2-1,1 0,2 0,2-2,1-6,1 21,0 1,-2 0,-1 1,-1 0,-1 0,-3-1,-48-108,-17-154,78 282,-6-11,2-1,0 1,1-1,0-1,2 1,0-1,1 0,0-15,-20-294,21 74,-3 223,-1 0,-2 0,-2 0,0 1,-2 0,-2 1,0 0,-2 1,-1 1,-13-16,2-1,-111-221,104 218,31 43,0 0,0 0,1 0,-1-1,1 1,0-1,0 0,1 0,-1 0,1 0,0 0,1 0,-1 0,1-1,0 1,0-1,-5-145,-10 48,13 2,2 101,0 0,1 0,-1 0,0 0,0 0,1 0,-1 0,0 0,0 0,1 0,-1 0,0 0,0 1,1-1,-1 0,0 1,1-1,-1 0,0 1,1-1,-1 1,1-1,-1 1,0-1,1 1,-1-1,1 1,0 0,-1-1,1 1,-1 0,1-1,0 1,-1 0,1-1,0 1,0 0,0 0,0-1,0 1,-7 11,1 0,1 0,0 1,1-1,0 1,1 0,1 0,0 0,0 0,1 1,2-12,-1 0,0 1,0-1,0 0,0 0,0 0,-1 0,1 0,0 0,-1 0,0 0,1 0,-1 0,0 0,0 0,0-1,0 1,-1 0,1-1,0 1,-1 0,1-30,3 21,0 0,0 0,1 1,0-1,0 0,0 1,1 0,0 0,0 0,0 0,1 1,5-5,-5 5,8-32,-13 35,-1 1,1-1,0 1,0-1,0 1,0-1,1 1,-1-1,0 1,1 0,-1-1,0 1,1-1,0 1,-1 0,1 0,0-1,0 1,0 0,0 0,0 0,0 0,0 0,0 0,0 0,0 0,0 0,1 1,-1-1,0 0,1 1,-1-1,0 1,1-1,-1 1,1 0,-1 0,1-1,-1 1,1 0,-1 0,0 1,1-1,-1 0,1 0,-1 1,2 0,1 0,-1 0,1 0,0 0,-1 1,1 0,-1 0,1 0,-1 0,0 0,0 1,0-1,0 1,0 0,-1 0,1 0,-1 0,0 0,1 2,39 40,-14 4,-20-32,-2-11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9T06:12:08.722"/>
    </inkml:context>
    <inkml:brush xml:id="br0">
      <inkml:brushProperty name="width" value="0.1" units="cm"/>
      <inkml:brushProperty name="height" value="0.1" units="cm"/>
      <inkml:brushProperty name="color" value="#FF0066"/>
      <inkml:brushProperty name="ignorePressure" value="1"/>
    </inkml:brush>
  </inkml:definitions>
  <inkml:trace contextRef="#ctx0" brushRef="#br0">0 0,'165'13,"-69"8,-31-4,0-4,1-2,1-4,34-1,1512-6,-1363-13,279 14,-364-14,22 35,423-19,-378 7,165-8,-9-2,-15-37,45 37,-218-14,-14 4,579 9,-568 13,727-12,-750 14,139 11,-22-13,0 0,-212 0,-70-9,0 0,0 0,1-1,-1-1,1 0,-1 0,1-1,-1 0,1 0,0-1,6-2,-1 2,169-19,-95 8,0 3,0 5,0 3,13 5,130 30,-206-33,1 2,-1 0,0 2,0 1,0 1,11 5,96 6,-77-15,380 1,809-4,-1121 11,-108-10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7:55:42.112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41 0,'13'0'328,"0"0"-328,1 0 15,12 0 1,-13 0 0,0 0-16,14 0 15,-14-14-15,0 14 0,13 0 16,-13 0-1,1 0-15,-1 0 16,0 0-16,0 0 16,0 0-16,0 0 15,1 0-15,12-13 16,-13 13 0,0 0-16,0 0 31,0 0 16,14 0-32,12 0 1,-26 0 0,1 0-16,-1 0 15,0 0-15,0 0 16,0 0-1,14 0 1,-14 0-16,0 0 16,13-13-16,-13 13 0,1 0 15,-1 0-15,0 0 16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7:55:45.546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0 108 0,'13'0'187,"0"0"-187,0 0 16,13 0-16,1 0 15,-14 0 1,0 0-16,0 0 16,0 0-1,1 0 17,-1 0-32,0 0 0,0 0 15,13 0-15,1 0 16,12 0-1,-12 0 1,-14 0 0,0 0-16,0 0 15,0 0-15,0 0 16,0 0-16,1 0 16,-1 0-16,13 0 15,-13 0-15,0 0 16,14 0-16,-14 0 15,13 0-15,-13 0 16,1 0-16,-1 0 16,13 0-16,14 0 15,-27 0 1,0 0-16,13 0 0,-13 0 16,1 0-16,12 0 15,-13 0-15,13 0 16,1 0-16,-1 0 15,27 0-15,-14-13 16,-13 13-16,1 0 16,-1 0-16,14 0 15,-27 0-15,0 0 0,0 0 16,0 0-16,0 0 16,0 0-1,1 0-15,-1 0 16,0 0-16,26 0 15,-25-13-15,-1 13 16,13 0-16,0-13 16,-12 13-1,-1 0-15,0 0 16,0 0 0,13-26-1,14 26-15,-27 0 16,13 0-16,1-13 15,-14 13-15,13 0 16,-13 0-16,40-14 16,-40 14-16,0 0 0,0 0 15,14-13-15,-14 13 16,13 0-16,1 0 16,-14 0-1,0 0-15,0 0 16,0 0-1,0 0 17,1 0-32,-1 0 15,0 0-15,0 0 16,0 0-16,0 0 16,0 0 62,1 0-47,-1 0 31,-13 13-62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7:55:48.087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42 0,'26'0'47,"-13"0"-47,1 0 15,12 0-15,0 0 16,14 0-16,-14 0 16,0 0-16,1 0 15,25 0-15,-25 0 0,25 0 16,-25 0-16,12 0 16,-13 0-16,1 0 15,-1 0-15,13 0 16,-12 0-16,25 0 15,-38 0-15,12 0 16,0 0-16,1 0 16,-14 0-16,0 0 0,0 0 15,0 0-15,0 0 16,1 0 0,12 0 46,-13 0-62,13 0 16,-13 0-16,40 0 15,-40 0-15,14 0 16,25 0-16,-25 0 16,25 0-16,-25 0 15,-1 0-15,0 0 16,27 0-16,-27 0 15,27 0-15,-27 0 0,27 0 16,-27 0-16,14 0 16,-1 0-16,-26 0 15,14-13-15,12-14 16,-26 27-16,13 0 16,1 0-16,-14 0 15,13 0-15,14 0 16,-27 0-16,13 0 15,-13 0-15,1 0 0,-1 0 16,0 0-16,0 0 16,0 0-1,0 0-15,1 0 16,-1 0 0,0 0-16,13 13 15,-13-13 1,0 0-16,1 0 15,-1 0-15,0 0 16,0 0-16,0 0 16,0 0-16,1 0 15,-1 0-15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7:55:51.614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0 107 0,'26'0'63,"27"0"-48,-27 0-15,27-13 16,-27 13-16,1 0 15,12-14-15,-13 14 16,1 0-16,12 0 16,-12 0-16,-14 0 15,13 0-15,0 0 16,27-26-16,-27 26 0,14 0 16,-14 0-16,14 0 15,-1 0-15,-13-13 16,27 13-16,-27 0 15,1 0-15,12 0 16,-26 0-16,1 0 16,12 0-16,-13 13 15,0-13-15,14 0 0,-14 0 16,0 0-16,13 0 16,0-13-16,-12 13 15,-1-13-15,0 13 16,0-13-16,0 13 15,0 0 1,1 0 31,-1 0-31,0 0-16,0 0 15,13 0-15,14 0 16,-14 0-1,-13 0-15,14 0 16,25 0-16,-25 0 16,-1 0-16,0 0 0,27 0 15,-40 0-15,13 0 16,14 13-16,-27-13 16,13 0-16,-12 0 15,-1 13-15,0 0 16,13-13-16,1 0 15,-14 13 1,0-13-16,0 0 0,0 13 16,0-13-16,0 0 15,-13 14 1,0-1 15,27 0 0,-14 0-15,0-13-16,13 0 16,14 0-1,-14 0 1,1 0-16,-1 0 16,13 0-16,1 0 15,-27 0-15,40 0 16,-40 0-16,0 0 15,0 0-15,0 0 0,0 0 16,1 13 47,-1-13-63,0 0 15,0 0 1,-13 13 203,-13-13-204,0 0 1,0 0-16,13 13 15,-14 1-15,1-14 16,-13 0-16,-14 13 16,27 0-16,-26-13 15,26 0-15,-40 0 16,27 0-16,-1 13 16,1-13-16,-13 26 0,12-26 15,1 0-15,-14 0 16,1 0-16,-14 14 15,14-1-15,13-13 16,-27 13-16,13 13 16,1-26-16,-1 0 15,-12 0-15,25 0 16,-25 0-16,-1 0 0,27 0 16,-27 0-16,27 0 15,-27 0-15,40 0 16,-13 0-16,13 0 15,-14 0-15,14 0 16,0 0-16,0 0 16,0 0-1,0 0-15,-1 0 16,1 0-16,0 0 16,0 0-1,0 0-15,0 0 16,-1 0-16,1 0 15,0 0-15,-13-13 16,13 13-16,-1 0 16,-12 0-16,-13 0 0,12-26 15,14 26-15,0 0 16,0 0-16,0 0 16,0 0-1,-1 0-15,1 0 16,0 0-1,0 0 17,13-13 15,-13 13-16,0 0-16,-1 0-15,-12 0 16,0 0-16,-14-14 16,14 14-16,-27 0 0,27 0 15,0 0-15,12 0 16,-12 0-16,13 0 16,0 0-16,0 0 15,0 0 1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7:55:54.215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0 107 0,'66'0'172,"0"-26"-172,-1 12 16,67 14-16,-79-13 15,-14 13-15,1 0 0,-1 0 16,14-26-16,-27 26 15,14-13-15,-14 13 16,-13-13-16,0 13 16,13 0-16,-12 0 15,-1 0-15,0 0 16,0 0-16,0 0 16,0 0-16,1 0 15,-14 13 1,13-13-16,13 0 109,-13 0-93,0 0-16,1 0 15,-1 0-15,13 0 32,14 0-17,25 0-15,-52 0 0,14 0 16,-1 0-16,-13-13 16,0 13-16,1 0 15,-1 0-15,0 0 16,0 0-1,0 0-15,0 0 16,1 0-16,-1 0 16,0 0-16,0 0 15,0 0-15,-13 13 16,13-13-16,1 0 31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7:56:01.250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23 0,'26'0'125,"27"0"-109,12-13-16,1 13 15,-13 0-15,13 0 16,-14 0-16,14 0 16,-27 0-16,-25 0 0,38 0 15,1 0-15,-27 0 16,27 0-16,0 0 16,12 0-16,-12 0 15,39 0-15,-26 0 16,0 0-16,13 13 15,-53-13-15,40 0 16,-40 0-16,14 0 0,-14 0 16,-13 0-16,0 13 15,14-13-15,-14 0 16,0 0-16,0 0 16,0 0-16,14 13 15,-14-13-15,13 14 16,0-14-16,14 0 15,-14 0-15,0 0 16,27 0-16,-40 0 0,14 0 16,-1 0-16,-13 0 15,0 0-15,14 13 16,12-13 0,-13 26-16,1-26 15,-14 0-15,0 0 16,13 0-16,14 0 15,-14 0 1,-13 0-16,0 0 0,14 0 16,-14 0-1,0 0-15,0 0 16,0 0 0,1 0-16,-1 0 15,0 0-15,0 0 16,13 0-16,-12 0 0,-1 0 15,13 0-15,0 0 16,14 13-16,-14-13 16,40 0-16,-27 0 15,-12 0-15,25 0 16,-25 0-16,-1 0 16,0 0-16,-12 0 15,25 0-15,-13 0 0,1 0 16,-14 0-16,26 0 15,-26 0-15,14 0 16,-14 0-16,26 0 16,-25 0-16,-1 0 15,0 0-15,0 0 16,13 0 0,1 0-1,-14 0-15,26 0 0,-26 0 16,14 0-16,12 0 15,-12 0-15,25 0 16,-25 0-16,-1 0 16,0 0-16,14 0 15,-14 0-15,0 0 16,1 0 0,-14 0-16,0 0 15,13 0-15,14 0 16,-27-13-16,13 13 15,-13 0-15,14 0 16,-14-13-16,0 13 16,13 0-16,-12 0 15,-1 0-15,0 0 0,0 0 16,13 0 0,-12 0-16,25 0 15,-26 0-15,40 0 16,-27 0-16,40 0 15,-40 0-15,14 0 16,-14 0-16,0 0 16,1 0-16,12 0 15,-26 0-15,14 0 16,-14 0-16,13 0 0,0 0 16,1 0-16,12 0 15,-26 0-15,1-13 16,12 13-16,-13-13 15,0 13-15,0 0 16,1 0-16,-1 0 16,0 0-16,0 0 0,0 0 15,14 0 1,-14 0-16,26 0 0,-26 0 16,0 0-16,14 0 15,-14 0-15,0 0 16,0 0-1,0 0 17,-26 0 233,0 0-265,0 0 16,0 0 0,-14 0-16,1 0 15,0 0-15,-27 0 16,1 0-16,38 0 15,1 0-15,-13 0 0,13 0 16,0 0-16,-14 0 16,14 0-16,0 0 15,-13 0-15,12 0 16,-12 0-16,0 0 16,-27 0-16,1-14 15,-1 14-15,0 0 16,14 0-16,-14 0 0,27-13 15,-27 13-15,27 0 16,13 0-16,0 0 16,-14 0-16,14 0 15,0 0-15,-27 0 16,27 0-16,0 0 16,-13 0-16,13 0 15,-1 0-15,-12 0 16,0 0-16,13 0 0,-1 0 15,-12 0-15,0 0 16,13 0 0,0 0-1,-14 0-15,14 0 16,0 0-16,0 0 16,0 0-16,-27 0 15,14 0-15,-1 0 0,1 0 16,-13 0-16,12 0 15,1 0-15,13 0 16,0 0-16,-14 0 16,14 0-16,0 0 15,-13 0-15,13 0 16,-1 0-16,-12 0 16,13 13-16,0-13 15,-14 0-15,14 0 0,0 14 16,0-14-16,0 0 15,0 0-15,-1 0 16,1 0-16,0 0 16,0 0-16,0 13 15,-14-13-15,14 0 16,0 0-16,-26 0 0,26 0 16,-1 0-16,-12 0 15,0 0-15,-1 0 16,1 0-16,-13 0 15,12 0-15,1 0 16,13 0-16,0 0 16,-14 0-16,14 0 15,0 0-15,0 0 16,0 0-16,-14 0 0,-12 0 16,26 0-1,0 13 1,-1-13-1,1 0-15,0 0 16,0 0-16,0 0 16,0 0-1,-1 0-15,1 0 0,0 0 16,0 0-16,-13 0 16,12 13-1,1-13 1,0 0-16,0 0 15,0 0 1,0 0-16,-1 0 16,1 0-16,0 0 15,0 0-15,13 13 0,-13-13 16,0 0-16,0 0 16,-1 0-1,-12 0-15,0 0 16,-27 0-16,14 0 15,-1 13-15,27-13 16,0 0-16,-14 14 16,1-14-16,13 0 0,0 0 15,-13 0-15,12 0 16,1 0-16,-26 26 16,26-26-16,-1 13 15,-12-13-15,13 0 16,0 0-1,0 0-15,-1 0 16,1 0-16,0 0 16,0 0-16,-13 13 15,12-13 1,1 0-16,0 0 16,0 0-1,0 0-15,0 0 16,-14 0-16,14 0 15,-13 0-15,0 0 16,-1 0-16,-12 0 0,12-13 16,14 13-16,-13 0 15,13 0-15,0 0 16,-14 0-16,14 0 16,0 0-16,0 0 15,0 0 1,-1 0-16,1 0 15,0 0 32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7:56:03.436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0 106 0,'26'0'93,"0"0"-93,1 0 16,-14 0-16,26 0 16,-26-14-16,14 14 15,-1 0-15,-13-13 16,0 0-16,14 13 15,-14 0-15,13-13 16,1 13-16,12 0 16,-13 0-16,1 0 0,25-13 15,1 13-15,13 0 16,-14-13-16,1 13 16,-27-27-16,1 27 15,-1 0-15,-13 0 16,0 0-1,27 0 1,-27 0-16,26 0 16,-25 0-16,-1 0 15,0 0-15,0 0 16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7:56:12.952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0,'40'0'172,"12"0"-172,1 0 16,13 13-16,-14-13 15,1 0-15,-13 0 16,12 0-16,-26 0 0,14 0 16,-14 0-16,-13 0 15,1 0-15,12 14 16,-13-1-16,0-13 15,14 0 1,-14 13 0,0-13-16,-13 13 31,26-13-15,14 26-1,-14-26-15,-13 13 16,0-13-16,1 0 15,-1 0 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20T17:43:34.340"/>
    </inkml:context>
    <inkml:brush xml:id="br0">
      <inkml:brushProperty name="width" value="0.08167" units="cm"/>
      <inkml:brushProperty name="height" value="0.08167" units="cm"/>
      <inkml:brushProperty name="color" value="#ED1C24"/>
      <inkml:brushProperty name="fitToCurve" value="1"/>
    </inkml:brush>
  </inkml:definitions>
  <inkml:trace contextRef="#ctx0" brushRef="#br0">0 0 0,'23'0'218,"-12"0"-218,12 0 16,-11 0-16,-1 0 16,24 0-16,-12 0 15,12 0-15,-1 0 16,-10 0-16,10 0 16,-22 0-16,-1 0 15,12 0-15,0 0 16,-11 0-1,0 0 17,-1 0-32,12 0 15,12 0 1,-24 0 0,1 0-1,-1 0-15,1 0 0,11 0 16,-11 0-1,-1 0 1,1 0-16,-1 0 31,1 0-15,-1 0-16,12 0 16,-11 0 15,0 0-31,-1 0 15,1 0 1,-1 0 0,1 0-16,11 0 47,-12 0-47,1 0 15,-1 0 16,1 0-15,0 0 0,-1 0-1,1 0-15,11 0 16,-12 0-16,1 0 16,-1 0-1,1 0 16,-1 0-15,1 0-16,11 0 0,-11 0 16,11 0-16,-12 0 15,1 0 1,11 0 0,-12 0 15,1 0-16,0 0-15,-1 0 0,24 0 16,-12 0-16,-12 0 16,1 0-16,23 0 15,-24 0 1,1 0-16,-1 0 16,1 0-1,-1 0 48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7:56:17.590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26 0,'27'0'203,"-14"0"-203,13-13 16,0 13-16,1 0 16,-14-13-16,13 13 15,14 0-15,25 0 0,-38 0 16,-1 0-16,53 0 16,-53 0-16,14 0 15,12 13-15,-38-13 16,-1 0-16,13 0 15,-13 0 1,0 0-16,-13 13 63,40-13-17,-27 0-30,0 0 0,0 0 15,1 0 31,12 0-62,-13 0 16,0 0-16,0 0 16,1 0-16,-1 13 15,0-13-15,0 0 32,0 0-17,0 0 1,-13 13 109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7:56:27.836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1146 6 0,'-26'0'47,"13"0"-31,-13 0-16,12 0 15,1 0-15,0 0 16,0 0-16,0 0 31,0 0 16,-27 0-47,1 0 16,-14 0-16,0 0 15,-12 0-15,38 0 0,1 0 16,-53 0-16,53 0 16,-27 0-16,14 0 15,-1 0-15,1 0 16,-1 13-16,14-13 16,-1 0-16,14 0 15,-13 13-15,-14-13 16,27 0-16,0 0 15,-13 0-15,13 0 16,0 0-16,-1 0 16,1 0 499,0 13-515,0 1 16,0-14-16,0 0 16,-1 0-16,14 13 31,-13 0-16,-13-13 1,13 13-16,0-13 16,-1 0-1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7:57:01.924"/>
    </inkml:context>
    <inkml:brush xml:id="br0">
      <inkml:brushProperty name="width" value="0.10583" units="cm"/>
      <inkml:brushProperty name="height" value="0.21167" units="cm"/>
      <inkml:brushProperty name="color" value="#00FFFF"/>
      <inkml:brushProperty name="tip" value="rectangle"/>
      <inkml:brushProperty name="rasterOp" value="maskPen"/>
      <inkml:brushProperty name="fitToCurve" value="1"/>
    </inkml:brush>
  </inkml:definitions>
  <inkml:trace contextRef="#ctx0" brushRef="#br0">0 66 0,'13'0'359,"1"0"-343,12 0-16,-13 0 0,13 0 15,1 0-15,12 0 16,-26 0 0,1 0-1,-1 0-15,0 0 16,0 0 0,-13 14-1,13-14 48,0 13-48,1-13-15,12 0 16,-13 0-16,0 0 16,13 0-16,-12 0 0,-1 0 15,0-13-15,0 13 16,0 0-16,0 0 15,1 0 1,-1 0-16,0 0 16,0 0-16,0 0 15,0 0-15,1 0 16,-1 0-16,13 0 0,0 0 16,1 0-16,12 0 15,-12-14-15,-1 14 16,-13 0-16,13 0 15,-13 0-15,14 0 16,12 0-16,-26 0 16,1 0-16,12 0 15,-13 0-15,0 0 16,14 0-16,-1 0 0,0 0 16,14-26-1,-27 26 1,0 0-16,13 0 15,-13 0 1,1 0-16,12 0 16,-13 0-16,0 0 15,27 0-15,-27 0 0,13 0 16,14 0-16,-14-13 16,-13 13-1,14 0-15,-1 0 16,-13 0-16,27 0 15,-27 0-15,0 0 16,13 0-16,-13 0 16,0 0-16,14 0 0,-1 0 15,-13 0 1,0 0 0,1 0-1,-1 0-15,13 0 16,0 0-1,-12 0-15,-1 0 16,0 0-16,0 0 0,13 0 16,-12 0-16,-1 0 15,26 0 1,-26 0-16,0 0 47,14 13-16,-1-13-31,0 0 16,1 0-1,-14 0 1,0 0-16,27 0 16,-14 0-1,0 0-15,-13 0 16,1 0-16,12 0 0,26 0 15,-38 0-15,25 0 16,-26 0-16,14 0 16,-14 0-16,0 0 15,0 0-15,0 0 16,0 0-16,1 0 16,12 0-16,-13 0 15,27 0-15,-27 0 16,13 0-16,-13 0 0,0 0 15,1 0 1,-1 0-16,13 0 47,0 0-47,-13 0 16,1 0-1,12 0-15,-13 0 0,0 0 16,14 0-16,-14 0 15,0 0-15,13 0 16,-13 0 0,1 0-16,12 0 15,-13 0-15,0 0 16,14 0-16,12 0 16,-13 0-1,1 0-15,-1 0 16,-13 0-16,0 0 15,0 0-15,1 0 16,-1 0 0,0 0-16,0 0 31,27 0-15,-14 0-1,0 0 1,1 0-1,-14 0-15,0 0 16,0 0-16,0 0 16,0 0-16,1 0 15,12 0-15,-13 0 16,0 0-16,0 0 31,14 0-15,25 0-1,-25 0-15,12 0 16,-13 0-16,-12 0 16,12 0-16,-13 0 15,0 0-15,0 0 16,1 0-16,-1 0 0,0 0 16,0 0-1,0 0-15,0 0 16,14 0-16,-14 0 15,0 0-15,13 0 16,-13 0-16,1-13 16,-1 13-16,0 0 15,13 0-15,-13 0 0,1 0 16,-1 0-16,0 0 16,0 0-16,13 0 15,14 0-15,-14 0 16,27 0-16,13 0 15,-40 0-15,27 0 16,-27 0-16,0 0 16,14 0-16,-27 0 15,13 0-15,1 0 0,-14 0 16,0 0-16,0 0 16,0 0-1,0 0 1,0 0-16,1 0 15,-1 0 1,0 0-16,0 0 16,13-13-16,1 13 15,-14 0 1,0 0-16,0 0 16,0 0-16,1 0 15,-1 0-15,13 0 16,-13 0-16,0-13 15,27 13-15,-14 0 16,0 0-16,1 0 16,12 0-16,-12 0 0,-1 0 15,0 0-15,1 0 16,12 0-16,-26 0 16,14 0-16,-14 0 15,0 0-15,0 0 16,0 0-1,0 0-15,1 0 16,-1 0-16,13 0 16,-26 13-1,26-13-15,-13 0 16,1 0-16,12 0 16,-13 0-1,0 0 1,0 0-1,1 13-15,-14 0 0,26-13 16,-13 0-16,0 0 16,14 0-16,-14 0 15,13 0-15,-13 0 16,27 13-16,-1-13 16,-26 13-16,14-13 15,-14 0-15,26 0 16,-26 0-16,14 0 0,-1 0 15,0 0-15,1 0 16,-14 0-16,0 0 16,27 0-16,-14 0 15,-13 0 1,0 0 0,0 0-1,1 0 1,-14 14-1,13-14 1,0 0-16,0 0 16,0 13-16,0-13 15,0 0-15,1 0 16,-1 0-16,0 0 16,0 0-1,13 13-15,-12-13 16,12 0-16,0 0 15,27 0-15,-40 0 16,13 0-16,1 0 16,12 0-16,-26 0 15,0 0-15,14 0 16,-14 0-16,13 0 16,1 26-16,-1-26 0,13 0 15,-12 0-15,-14 0 16,0 0-16,0 0 15,0 0-15,1 0 16,-1 13 0,0 0-1,0-13-15,13 0 16,-12 0-16,-1 0 16,13 0-16,-13 0 0,0 0 15,0 0 1,1 0-1,-1 0 17,0 0-17,-13 14-15,26-14 0,-13 0 16,1 0-16,-1 13 16,0-13-16,0 0 15,0 0-15,14 0 16,-14 0-1,13 0-15,27 0 16,-1 0-16,-25 0 16,-1 0-16,13 0 15,-12 0-15,-14 0 0,0 0 16,0 0-16,0 0 31,1 0-15,-1 0-1,0 0-15,0 0 16,0 0-16,0 0 16,1 0-16,-1 0 0,0 0 422,0 0-422,0 0 187,27 0-187,-27 0 16,0 0-16,0-13 15,0 13-15,-26 0 282,0 0-267,0 0-15,0 0 0,-1 0 16,1 0-16,0 0 15,0 0 1,0 0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7:57:13.623"/>
    </inkml:context>
    <inkml:brush xml:id="br0">
      <inkml:brushProperty name="width" value="0.10583" units="cm"/>
      <inkml:brushProperty name="height" value="0.21167" units="cm"/>
      <inkml:brushProperty name="color" value="#00FFFF"/>
      <inkml:brushProperty name="tip" value="rectangle"/>
      <inkml:brushProperty name="rasterOp" value="maskPen"/>
      <inkml:brushProperty name="fitToCurve" value="1"/>
    </inkml:brush>
  </inkml:definitions>
  <inkml:trace contextRef="#ctx0" brushRef="#br0">92 54 0,'13'0'203,"0"0"-203,0 0 15,0 0-15,1 0 47,-14 14-15,13-14-32,0 0 15,0 13-15,0-13 16,-13 13-16,13-13 0,1 0 31,-14 13 63,0 0 15,0 0-62,13 1-31,0 12-1,-13-13-15,13 0 16,0 0-16,-13 1 16,0-1-1,0 0-15,0 0 16,0 0-1,0 0 17,0 0-17,0 1 17,0-1-32,0 13 15,-13-26 1,13 13-16,0 0 15,0 1 32,0-1-47,-13-13 47,0 13 0,13 0-47,-13-13 16,-1 0-16,1 0 15,0 0-15,13 13 16,-13-13 0,0 0-1,13 13-15,-13-13 16,-1 0-16,1 0 47,0 0-47,0 0 15,0 0-15,0 0 16,-1 0-16,1 0 16,0 0-1,13-13 79,0 0-78,0 0-1,0 0 16,0 0-15,0-1 15,0 1-15,0 0 0,0 0-1,0-13-15,0 12 16,0 1-16,13-13 15,-13 13 1,0 0-16,0 0 16,0-1-1,0 1 1,0 0-16,13 0 266,1 0-266,-14 0 0,13-1 15,0 14 16,-13-13-15,13 0-16,0 0 16,0 0-16,1 13 15,-1 0 376,-13-13 296,0-1-687,0 1 454,26 0-408,27 0-46,-1 13 16,14 0-16,-13-26 16,-14 26-16,14 13 0,-27-13 15,14 0-15,-14 0 16,-13 0-16,14 0 16,-14 0-1,-13 13 63,0 0-62,0 0 0,0 0-1,0 1 32,0-1-31,-13 0 62,-1-13-63,-12 0-15,13 0 0,0 0 16,0 13 0,-1-13-16,1 0 15,13 13 48,-13-13-48,13 13 1,-13 1 0,0-14-1,13 13 1,0 0 31,0 0-32,0 0 17,0 0-17,-13 1 1,-1-1-16,14 0 16,-13 0-16,13 0 15,0 0 1,-13-13-16,0 13 31,13 1-31,-13-14 63,13 13 30,0 0-77,0 0 31,0 0-32,-13 14 17,-27-1-32,14 53 15,-40 0-15,27 0 16,-14 0-16,13-27 0,1 1 16,26-27-16,0 1 15,-1 12-15,-25-12 16,26-14-1,0-13-15,13 13 16,0-26 78,0 0-63,0-1-15,0 1-1,0 0 17,0 0-1,0 0-16,0 0 17,0-1-17,13-12 1,-13 13-16,0 0 16,0 0 15,0-1 0,0 1 266,0 0-281,0 0-1,26-27 16,-13 27-31,0 0 16,-13 0-16,0 0 63,14 0-48,-1-14-15,13-52 0,-13 79 16,-13-13-1,13 0 17,1-13-17,12-14 1,-26 27 0,0 0 77,39-53-77,1 40-16,-27 13 16,0-1-16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7:57:21.329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0 0 0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7:57:27.699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10936 1948 0,'-13'0'47,"0"0"-32,0 0-15,0 0 16,-1 0-16,1 0 15,-13 0-15,13 0 0,0-14 16,-40 1-16,27 13 16,-27-26-16,-13 13 15,14 13-15,-1-13 16,-13-14-16,13 27 16,14 0-16,-40-13 15,53 0-15,-40 13 16,13 0-16,1-40 0,-67 27 15,14-13-15,-14 26 16,14-40-16,0 1 16,52 39-16,-13-39 15,14 39-15,-1-14 16,27 1-16,-53-13 16,52 13-16,-25-14 15,-67 1-15,-12 0 0,-1 13 16,-52-14-16,65 27 15,41-13-15,-15-13 16,41 26-16,-27-13 16,39-14-16,-52 27 15,13-13-15,-52-13 16,39 26-16,-1-13 16,14 0-16,14 13 15,12 0-15,0 0 0,-12-27 16,12 14-16,13 13 15,-65-13-15,52-13 16,-52 26-16,26 0 16,13-14-16,-39-12 15,66 26-15,-40 0 16,52-13-16,1 0 16,-27 13-16,1 0 0,25-13 15,-25-1-15,-1-12 16,-65 13-16,12-13 15,-12 12-15,13-12 16,-27 0-16,66 13 16,-13-1-16,40-12 15,-14 13-15,1 0 16,-1 0-16,-13-14 0,13 14 16,-39 0-16,13 13 15,-13-39-15,-13 12 16,39 14-16,0-13 15,-13 13-15,27-27 16,-1 27-16,-39 0 16,-13-27-16,-14 14 15,-52 0-15,79 13 0,-13-14 16,65 27-16,-39-13 16,27 0-16,12 13 15,1-26-15,12 12 16,-25 14-16,-1-13 15,27 0-15,-1 13 16,-25-26-16,-1 13 16,-13-1-16,27 1 15,-14 13-15,14-26 0,-14 13 16,0 13-16,-12-13 16,12-14-16,40 27 15,-40 0-15,27 0 16,0 0-16,12 0 15,-12 0-15,13-13 16,0 13-16,-14-13 16,14 13-16,0 0 0,-13 0 15,-14-13 1,27 13 0,0-13-16,-13 13 15,-1 0 1,14 0-1,0 0-15,0 0 16,0 0-16,65-13 78,-38 13-62,-54 0 468,-52 0-484,39 0 16,-65 0-16,78 0 15,-12 0-15,-1 0 16,0 0-16,27 0 16,0 0-16,13 0 15,-14 0-15,1 0 16,-13 0-16,12 0 16,1 0-16,0 0 0,12 0 15,-38 0-15,25 0 16,1 0-16,-13-14 15,-1 14-15,27 0 16,-40 0-16,1-13 16,12 13-16,1 0 15,12 0-15,14 0 16,0 0-16,-13 0 16,13 0-16,-1 0 0,-12 0 15,13 0-15,0 0 16,-14 0-16,14 0 15,0 0-15,-13 0 16,13 0 0,0 0-16,-14 0 15,14 0-15,0 0 16,-27 13-16,14-13 0,13 0 16,-27 0-16,27 0 15,-13 0-15,-27 0 16,27 0-16,-27 0 15,-12 0-15,25 14 16,1-14-16,-14 13 16,40-13-16,0 0 0,-14 0 15,-12 0-15,26 0 16,-1 13-16,1-13 16,0 0-1,0 0-15,-26 0 16,39 13-1,-27-13-15,14 0 16,0 0-16,0 0 16,0 0-16,-1 0 0,1 0 15,0 13-15,0-13 16,0 0 0,0 0-16,-1 0 15,1 0 1,13 13 406,13 0-407,-13 1 1,14-14-16,-1 13 16,-13 0-16,13 0 15,0 13-15,0-12 16,0 25-16,14-13 0,-14 1 15,-13-14-15,13 0 16,0 0-16,-13 0 16,13-13-16,1 14 15,-14-1-15,13-13 16,0 13-16,0 0 16,0-13-16,0 13 15,0-13-15,-13 13 16,14-13-16,-1 0 47,0 0 31,-13 13-63,-13-13 48,0 0-47,-14-13-16,-12 0 15,13-13-15,-14 0 0,14 12 16,-14-12-16,27-13 15,0 39-15,13-14 16,-13 1-16,0 13 16,-1-13 31,1 13-32,13-13-15,-13 13 16,0-13-16,13 0 15,-26-1-15,12 1 16,1 0-16,0-13 16,0 13-16,0-1 15,0 1-15,0 0 0,-1 0 16,1 0-16,0 0 16,0 0-1,0 13-15,13-14 78,13 1 63,0 0-141,0 13 16,14-13-16,12 0 15,-13 0 1,-13-1-16,1 14 15,12-39-15,13 26 16,-12 0-16,-27-1 16,13 1-16,0 13 15,0 0 63,14-13-62,-14 0-16,13 13 0,-13 0 16,0-13-16,1 13 15,-1 0-15,0 0 16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8:00:05.955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 0,'26'0'219,"-12"0"-219,-1 0 15,0 0-15,0 0 16,0 0 0,0 0-16,1 0 15,-1 0-15,0 0 16,0 0-16,13 0 16,-13 0-16,1 13 15,-1-13-15,0 0 16,0 0 15,0 0 0,0 0-15,1 0-16,-14 14 484,26-14-421,-13 0-48,0 0-15,-13 13 110,13-13-95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8:00:08.742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43 0,'52'0'140,"1"-13"-140,0 0 16,-27 13-16,0 0 16,27 0-16,-40-13 15,13 13-15,-12 0 16,-1 0-16,13 0 16,-13 0-16,13 0 0,-12 0 15,12 0-15,-13 0 16,0 0-1,0 0 1,1 0 31,12 0-31,-13 0-16,40 0 15,-27 0-15,0 0 0,-12 0 16,-1 0-1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2-09-20T04:15:38.210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00504317-D92C-41EB-A4CF-D88FC4693BDA}" emma:medium="tactile" emma:mode="ink">
          <msink:context xmlns:msink="http://schemas.microsoft.com/ink/2010/main" type="inkDrawing" rotatedBoundingBox="18830,11350 22982,11141 23016,11813 18864,12022" semanticType="callout" shapeName="Other">
            <msink:sourceLink direction="with" ref="{57258D57-8BCD-462B-A31A-BE8F68028EC2}"/>
            <msink:sourceLink direction="with" ref="{59B0E65A-D14D-450C-BF0B-359834603D01}"/>
          </msink:context>
        </emma:interpretation>
      </emma:emma>
    </inkml:annotationXML>
    <inkml:trace contextRef="#ctx0" brushRef="#br0">3819-1 5,'0'0'6,"0"0"-1,-15 12 1,15-12-2,0 0 1,0 0-1,-3 15 0,3-15 0,0 0 1,-5 14 1,5-14-1,0 0 0,0 0 0,0 0-1,0 0 0,0 0-1,0 0-1,0 0 1,0 0-3,0 0 1,0 0-2,0 0 1,10 15 0,-10-15 0,0 0 0,0 0 0,16 3 0,-16-3 1,0 0-1,18 3-1,-18-3 1,16 2 0,-16-2 0,16 0-2,-16 0 2,18 0 0,-18 0 0,14 0 0,-14 0 2,0 0-2,19 1 0,-19-1 0,0 0 0,18 2 0,-18-2 1,16-2 0,-16 2 1,21-3-1,-21 3 1,23-3-1,-23 3 1,24-5-1,-24 5 0,24-5-1,-24 5 0,21-5 0,-21 5 1,21-4-1,-21 4 0,19-4 1,-19 4-1,18-3 0,-18 3 0,18-1 0,-18 1 0,16 1 0,-16-1 0,14 2 0,-14-2 0,18 0 1,-18 0 0,16 1 0,-16-1 0,18 2 0,-18-2 1,16 2-1,-16-2 0,16 1 0,-16-1 0,14 2 0,-14-2-1,16 1 0,-16-1 1,16 2-1,-16-2 0,18 2 0,-18-2 1,18 3-1,-18-3 0,20 1 0,-20-1 1,25 2-1,-25-2 0,24 0 0,-24 0 1,25-3-1,-10 1 0,-15 2 1,27-3-1,-27 3 1,26-2-1,-12 1 0,-14 1 1,23 1-1,-23-1 0,22 0 0,-22 0 0,21 4 0,-21-4 0,24 1 0,-24-1 1,26 0-1,-10 0 0,-16 0 0,27 0 1,-13 0-1,3 0 0,-17 0 0,28 2 0,-28-2 1,29 1 0,-29-1 0,29 2 0,-14 0 1,1-2-1,0 1 1,0-1-1,0-1 0,2-1 1,1 0-1,0-2 0,2-1 0,1 0 0,1-1 0,-1 1 0,2 2 0,0-1 0,-3 3-1,2 1 0,-4 1 0,2 1 1,-5 0-1,2 1 0,-2-2 0,0 1 0,1-2 1,1 0-1,1-2 0,-1 2 1,1 0-1,-1 0 0,1 2 0,-1 0 0,1 1 0,-1 2 0,-4-2 0,5 2 1,1-4-1,1 4 0,-1-5 1,0 2 0,2-2 0,1 0 0,3-2 0,-2 2 0,0 0 0,-1 0 0,1 0-1,3 0 1,-3 0 0,2 2 0,-3-4-1,1 2 1,0-2 0,-2 2-1,-1-1 0,0 1 1,-2 0-1,0 0 0,1 1 0,-1 3 0,0-3 0,0 2 0,4-3 0,-1 4 0,1-3 0,3-1 1,-2 2-1,1-2 0,3 0 0,1 0 0,-4 0 0,6-2 1,-1-1-1,-1 1 0,5-1 1,-2 0-1,2 1 1,-1-1 0,3 0-1,-3 3 1,3 0-1,-3 0 1,-1 2-1,2-1 1,-2 1-1,0 1 0,-3 2 0,2-2 0,-4 2 0,0-2 0,1 2 0,-3-2 1,1-1-1,1-1 0,-3-1 0,2 0 2,3-1-2,-3-1 0,-1 0 1,-2 2-1,1 0 0,0 2 0,-2 0 0,2 1 1,-6 0-1,2 2 0,-2-2 0,3 2 0,-2-2 0,0 0 0,2 0 0,-1-1 0,4 1 0,-3-1 0,1-1 0,0 1 0,3-1 1,0 3-1,1-4 0,-2 1 0,3 1 0,2-2 0,2 1 1,-1-1-1,1 0 0,-1 2 1,1-2-1,2 0 1,-4 0-1,2 2 0,-6-2 1,3 1-1,-6 1-2,-1-2-3,-3 5-7,-4 1-12,-14-6 0,0 0-1,0 0-1</inkml:trace>
    <inkml:trace contextRef="#ctx0" brushRef="#br0" timeOffset="2750">3883 422 21,'0'0'11,"0"0"0,-10 26 3,10-26-3,0 0-2,0 0 3,0 0-2,0 0 1,0 0-2,0 0-1,0 0-1,0 0-3,7 14-2,-7-14 0,0 0-2,21 18 1,-21-18-1,21 9 1,-5-7 0,0 3 1,5-7-1,-1 2 0,2-3 0,2 0 0,-3 1-1,5-1 0,-7 3 0,4-2 0,-4 4 0,5-1 0,-5 1 1,2 3-1,3-4 1,-3 4-1,3-5 1,0 3-1,2-1 0,-2-2 0,0 0 1,0 2-1,0-2 0,2 1 0,0-1 0,-1 2 0,1-2 1,1 1 0,1 1-1,-1-2 2,0 0-1,0-2 0,-1 2 1,1 0-1,-3 0 0,1 0 0,-1-1-1,-2 1 1,-1 1-1,1-1 0,-1 2 0,-1-2 1,-1 2-1,2-1 2,-2-1-2,2 0 1,0 2 0,0-4-1,1 2 1,0 0-1,-1 0 0,2 2 0,-2-2 0,0 1 0,-5 1 0,4 0 0,-3 1 0,-1 0 0,0 0-1,1 0 1,1 1 0,0 0 0,-1 0 1,3 0-1,0 0 0,1 0 0,5 0 1,0-1-1,1 0 1,-1-1 0,2 1 0,1-2 0,0 1 0,3-2-1,-5 3-3,-3-3-6,-1-1-15,4 4 0,-27-3 0,34-5-2</inkml:trace>
  </inkml:traceGroup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2-09-20T04:15:21.448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57258D57-8BCD-462B-A31A-BE8F68028EC2}" emma:medium="tactile" emma:mode="ink">
          <msink:context xmlns:msink="http://schemas.microsoft.com/ink/2010/main" type="inkDrawing" rotatedBoundingBox="14994,14118 20744,13812 20831,15459 15081,15764" hotPoints="20422,14316 20291,15767 15382,15323 15513,13873" semanticType="enclosure" shapeName="Rectangle">
            <msink:sourceLink direction="with" ref="{73DAE59E-F401-4C1F-85BE-7A0838301E96}"/>
            <msink:destinationLink direction="with" ref="{00504317-D92C-41EB-A4CF-D88FC4693BDA}"/>
          </msink:context>
        </emma:interpretation>
      </emma:emma>
    </inkml:annotationXML>
    <inkml:trace contextRef="#ctx0" brushRef="#br0">706 2759 7,'0'0'7,"0"0"0,0 0 1,-16-11 0,16 11 0,0 0-2,0 0 0,0 0-1,0 0 0,0 0 0,0 0-1,0 0 0,0 0 1,-14-6-2,14 6 0,0 0 0,0 0-1,0 0 0,0 0 1,0 0 0,0 0 0,0 0-1,0 0 1,-16 0-1,16 0 0,0 0 0,0 0-2,0 0 1,-18-5-1,18 5 1,0 0 0,-18-2 0,18 2 0,0 0 0,-19 0 0,19 0 0,-16 0 0,16 0 0,-19 3 1,19-3 0,-28 10 0,14-5 0,-4 3 0,2 0 0,0 0-1,-1 0 0,-1-2 0,3-1-1,15-5 0,-24 5 0,24-5 0,-20 1 1,20-1-1,-17 0 1,17 0 0,-14 2-1,14-2 0,0 0 0,-19 5 0,19-5 0,-15 5 0,15-5 0,-16 6 0,16-6 1,-21 10-1,21-10 0,-20 12 1,20-12-1,-23 15 0,23-15 0,-22 16 0,22-16 0,-21 13 0,21-13 0,-20 15 0,20-15 0,-16 18 0,16-18 0,-16 21 0,16-21 1,-17 25-1,17-25 1,-18 28 0,8-14-1,1 2 1,9-16-1,-16 27 1,16-27-1,-13 26 0,13-26 0,-8 22 0,8-22 0,-8 21 0,8-21 0,-7 21 1,7-21-1,-4 25 1,2-9 0,-1-1-1,0 4 1,-1 2-1,3-1 1,-4 3-1,-1 1 0,2-2 0,-2 0 0,3-1 0,1-2 0,2-1 0,0-2 0,0-16 0,7 27 0,-6-13 0,4 1 0,-2-1 0,-1 1 0,-1 1 0,-1 1 0,0 1 0,0 1 0,2-5 1,0 5-1,-2-3 1,1 5 0,1-2 0,-2 1-1,1 2 1,-1 0 0,0 2-1,2 0 1,-4 2 0,2-4 0,-1 4-1,1-4 1,0-1 1,0 0-1,-2-4-1,4 1 1,-1-2-1,-1-16 0,5 24 1,-5-24-1,7 21 0,-7-21 0,9 20 0,-9-20 0,11 23 1,-11-23-1,12 27 0,-7-13 0,-5-14 0,12 26 0,-12-26 0,13 22-1,-13-22 1,16 15 0,-16-15 0,20 9 0,-20-9 0,19 7 0,-19-7 1,17 4-1,-17-4 0,20 5 0,-20-5 0,16 5 0,-16-5 0,0 0 0,19 8 0,-19-8 1,0 0-1,18 3 0,-18-3 1,14 2-1,-14-2 0,0 0 1,19-2-1,-19 2 0,0 0 0,18 2 0,-18-2 0,0 0 0,18 3 0,-18-3-1,0 0 1,22-5 0,-22 5 0,23-11 0,-23 11 0,24-14-1,-24 14 1,25-15 0,-25 15 0,23-8 0,-23 8 0,18-5 0,-18 5 0,0 0 0,17 4 0,-17-4 1,0 0-1,0 0 0,0 0 0,16 9 0,-16-9 0,0 0 0,0 0 0,0 0 0,0 0 0,15 15-1,-15-15-1,0 0-4,0 0-6,8 19-11,-8-19 0,0 0-1,-4 16 0</inkml:trace>
    <inkml:trace contextRef="#ctx0" brushRef="#br0" timeOffset="2626">631 4051 25,'0'0'11,"0"0"0,0 0-1,0 0-1,-16 6-3,16-6-2,0 0 1,-8 14 0,8-14-1,0 0 0,0 0 1,-8 16-1,8-16-1,0 0 1,0 0-1,3 16-1,-3-16 0,3 18 1,-3-18-1,8 24 0,-3-10-1,-5-14 0,6 26 0,-6-26-1,8 21 0,-8-21 1,0 0 0,5 14-1,-5-14 1,0 0 0,0 0 0,0 0-1,0 0 2,0 0-1,0 0 1,19-2 0,-19 2 0,16-1 0,-16 1 0,23-3 0,-9 3 0,1-2-1,1 0 0,0 2 0,2 2-1,-1-2 0,3 2 0,1-1 0,0 1 1,5-2 0,0-2-1,1 1 1,3-1 0,1-1 0,-1 3 0,1-2 0,1 2 0,-5 2 0,4 1-1,-6 0 1,1 2 0,-2 0-1,0-2 0,2 0 1,0 0-1,-2-3 0,3 0 0,3 0 0,-1-1 0,3-2 1,2 1-1,-2 0 0,4-1 1,-3 2 0,3-1-1,-4 2 1,0-2 1,-2 2-1,2-1-1,-1 1 1,-1-2-1,-1 1 1,2-1 0,1-1-1,0 1 1,0 1-1,3-1 1,-1 0 0,-2 2-1,0 0 1,2 2-1,-5 0 0,3-1 1,-5 1-1,1-1 0,-1 1 1,0 0-1,-1-2 1,1 0-1,4 1 0,-1-1 1,0 2-1,2-1 0,2-1 0,1 2 1,4-2-1,-2-2 0,0-1 1,1 2 0,-1-3-1,2 1 1,-3 0 0,0 0-1,-1 0 1,0 3-1,2-2 0,2 0 0,-1-1 0,2 0 0,4-2 1,-1 0-1,4-1 1,2 0-1,0 1 1,-1 2-1,3-1 1,0 3-1,2 1 0,-1 3 0,-2 0 1,-1 0-1,-1 1 0,-1-1 1,-4 0-1,1-1 0,-3-1 1,-2 1-1,3-2 0,0 0 0,-1 0 0,0 0 0,-1-2 0,4 2 0,-2-3 0,2 1 1,1 1-1,-3-2 0,1 1 1,1-1-1,-1 3 1,-3-2-1,2 2 0,-3 0 0,-1 2 0,1-1 0,-3-1 0,1 2 1,0-4-1,0 2 0,-1-3 0,-1 0 0,-1 1 0,-2-2 0,1 0 1,1 0-1,-5-1 0,0 2 0,-2-2 0,-1 2 0,-2-2 0,-2 0 0,-4 2 0,-2 0 0,-1 0 0,1-2 0,-2 2 0,-14 3 0,27-13 0,-11 6 0,0-1 0,0-3 0,1 2 0,-1-1 0,0-1 1,-2 1-1,-14 10 0,26-17 0,-26 17 0,21-15 0,-21 15 0,17-9 0,-17 9 0,16-10-1,-16 10 1,15-11 0,-15 11 0,14-10 0,-14 10 0,15-14-1,-15 14 1,16-16 0,-16 16 0,17-19-1,-17 19 1,23-21 0,-23 21 0,20-18 0,-20 18 0,19-17 0,-19 17 0,18-18-1,-18 18 1,16-16 0,-16 16 0,18-16 0,-18 16 0,14-17 0,-14 17 0,13-18 0,-13 18 0,11-17 0,-11 17 0,8-18 0,-8 18 0,10-18 0,-10 18 0,6-17 0,-6 17 0,5-18 0,-5 18 0,5-19 0,-5 19 0,3-22 0,-3 22 0,3-24 0,-3 24 1,5-29-1,-5 29 0,5-29 0,-5 29 0,2-29 0,-2 15 0,0-2 1,0 0-1,0 0 1,1 0-1,-1-2 0,2-1 0,-2 0 1,1 0-2,1-2 1,0 2 0,-2-2 0,0 0 0,0 2 0,0 0 0,-2 0 0,0 1 0,-1 2 0,3 0 0,-3 2 0,3 14 0,-5-26 0,5 26 0,-5-24 0,5 24 0,-6-22 0,6 22 0,-8-24 0,8 24 0,-8-25 0,8 25 0,-6-26-1,2 12 1,4 14 0,-6-24 0,6 24-1,-8-23 1,8 23 0,-8-19 0,8 19 0,-10-16 0,10 16-1,-11-18 1,11 18 0,-10-17 0,10 17 0,-11-18 0,11 18 0,-8-20 0,8 20 0,-11-20 0,11 20 0,-11-20 0,11 20 0,-13-20 0,13 20 0,-13-16 0,13 16 0,0 0 0,-19-17 0,19 17 0,0 0 0,-16-18 0,16 18-1,0 0 1,-14-20 0,14 20-1,-10-16 1,10 16 0,-10-16 0,10 16 0,0 0 0,-16-16 0,16 16 0,0 0 0,-16-8 0,16 8 0,0 0 0,0 0 0,-14-5 0,14 5 0,0 0 0,0 0 0,-14-2 0,14 2 0,0 0 0,-17 2 0,17-2 0,0 0 0,-20 6 0,20-6 0,-18 7 0,18-7 0,-21 8 0,21-8 0,-22 9 0,22-9 0,-26 10 0,26-10 0,-26 8 0,12-5 0,-1-1 0,1-2 1,14 0-1,-27 1 0,12-1 0,1 0 0,-1 0 0,1 0 0,-2 0 0,0 2 0,0-2 0,-2 0 0,2 0 0,-2 0 0,2 0 0,0-2 1,2 1-2,-1-1 1,15 2 0,-22-6 0,22 6 0,-21-12-1,21 12 1,-16-12 0,16 12 0,-15-15 0,15 15 0,-14-11 0,14 11 0,-19-5 0,19 5 0,-23 0 0,23 0 0,-24 5 0,24-5 0,-25 5 0,25-5 0,-26 8 0,26-8 0,-24 6 0,24-6 0,-24 7 0,24-7 0,-28 6 0,14-1 0,14-5 0,-29 8 0,15-3 0,-2-1 0,0 1 0,-2 0 0,3 1 0,-1-2 0,2 0 0,14-4 0,-27 7 0,27-7 0,-24 4 0,24-4 0,-21 5 0,21-5 0,-20 5 0,20-5 0,-19 3 0,19-3 0,-19 3 0,19-3 0,-18 4 0,18-4 0,-19 1 0,19-1 0,-18 2 0,18-2 0,-19 3 0,19-3 0,-18 3 0,18-3 0,-19 5-1,19-5 1,-16 3 0,16-3-1,-16 2 0,16-2-3,-14-2-3,14 2-15,-20-13-3,20 13-1,-21-16-1,21 16 1</inkml:trace>
    <inkml:trace contextRef="#ctx0" brushRef="#br0" timeOffset="7680">717 2783 6,'0'0'4,"0"0"0,0 0 1,0 0-2,0 0-1,15 0 0,-15 0 1,0 0 0,0 0 0,0 0 0,0 0 0,0 0 0,0 0-1,0 0 1,0 0-2,0 0-1,0 0 0,0 0-1,16 7 1,-16-7-1,0 0 1,0 0 0,0 0 0,16 4-2,-16-4 0,0 0 1,16-1-1,-16 1 0,17-5 1,-17 5 0,19-8 0,-19 8 2,21-10 0,-21 10 0,19-4 0,-19 4 0,20-2 0,-20 2-1,16 0 0,-16 0 0,16-2 0,-16 2 0,19-3 1,-19 3 1,21-3 0,-21 3 0,19-5 1,-19 5-1,16-1 1,-16 1-1,0 0-1,15 0-1,-15 0 0,0 0-1,0 0 1,16 3-1,-16-3 1,0 0 1,14 5-1,-14-5 1,0 0 0,16 4 0,-16-4-1,0 0 0,16 2 1,-16-2-1,0 0 0,21 0 0,-21 0 0,0 0 0,19 3 0,-19-3 0,15 5 0,-15-5 0,0 0 1,21 8-1,-21-8 0,14 6 1,-14-6-1,15 5 1,-15-5-1,17 2 0,-17-2 0,16 1 0,-16-1 1,16 2-1,-16-2 0,16 0 1,-16 0-1,15 0 1,-15 0-1,0 0 0,21-3 0,-21 3 1,16-7-1,-16 7 0,17-6 1,-17 6-1,18-5 1,-18 5-1,19-5 0,-19 5 0,18-4-1,-18 4 1,16-5-1,-16 5 1,16-7-1,-16 7 1,16-4 0,-16 4 0,16-2 0,-16 2 0,16-2 0,-16 2 0,0 0 0,21 0 0,-21 0 0,15 0 0,-15 0 0,14-1 0,-14 1 0,14 1 0,-14-1 0,17 2 0,-17-2 0,16 2 0,-16-2-1,16 1 1,-16-1 0,19 3 0,-19-3 0,19 2 0,-19-2 0,18 3 0,-18-3 0,19 2-1,-19-2 0,19 3 0,-19-3 0,18 5-1,-18-5 1,18 6 0,-18-6 0,16 7 0,-16-7 0,17 8-1,-17-8 1,18 4 0,-18-4-1,21 4 1,-21-4 0,21 0 0,-21 0 0,22 0 1,-22 0 0,21 0 0,-21 0-1,23 1 1,-23-1 0,20 0-1,-20 0 0,20 2 0,-20-2-1,21 0 1,-21 0 0,19-2 1,-19 2-1,26-6 1,-26 6 1,24-7-1,-24 7 0,25-6 0,-9 3-1,-16 3 0,28-7 0,-28 7 0,22-3 1,-22 3 0,21-3 1,-21 3 0,14 2 0,-14-2 1,15 3 0,-15-3 0,14 5-1,-14-5-1,0 0 1,20 9-1,-20-9 1,14 3 0,-14-3-1,0 0 0,19 4 1,-19-4-1,0 0 0,21 0-1,-21 0 1,15 0-1,-15 0 0,16-2 0,-16 2 0,17-3 0,-17 3 1,20-5 0,-20 5 0,22-3 0,-22 3 1,24-3-1,-24 3 0,27-2 0,-12 2 0,-15 0-1,27 0 1,-11 0 0,1 2-1,-1-2 2,-1 0 0,2 0 2,-1-2-1,5 4 0,-1-4 0,0 2 0,-2 0 0,1 0 0,2-2-2,-3 2 0,3-1 0,-5-1 0,1 2-1,-1-1 1,1-1 0,-1 0 0,0 1 0,-2 1 0,1 0 0,-1 1 0,-14-1 0,27 4 0,-27-4 0,24 3 0,-24-3 0,26 3 1,-26-3-1,26 0 0,-26 0 0,24 0 0,-10-2 0,-14 2 0,24-1 0,-24 1 1,26-2 0,-12 2 0,-14 0 0,29-3 0,-29 3 0,29-2 0,-13 1-1,0-1 1,0 1 0,-1 1-1,-1 0 0,-14 0 1,28-2-1,-28 2 1,22 3 0,-22-3-1,22 3 0,-22-3 1,21 4-1,-21-4 1,23 3 0,-23-3 0,24 1 0,-24-1 0,22 2 1,-22-2-2,24 2 1,-24-2-1,26-2-1,-11 2 1,-15 0-1,27-2 1,-27 2-1,24 4 1,-24-4 0,24 6 0,-24-6 0,22 10 0,-22-10 0,25 11 0,-25-11 0,25 8 0,-10-7 0,1 3 0,-2-1 0,4-2 0,-2 3 0,0-1 1,3 2-1,-3-1 0,-1 3 0,1-1 1,-2-1-1,1 0 0,1-2 0,-2 0 1,1-1-1,1-4 0,1 1 0,-2-1 0,1 0 1,0 1-1,-2-1 0,1 1 0,-1 1-1,-14 0 1,24 1-1,-24-1 0,21 0 1,-21 0-1,18 2 1,-18-2-1,16 0 1,-16 0 0,14-2 1,-14 2-1,0 0 0,20-8 0,-20 8 0,16-6 0,-16 6 0,15-8 0,-15 8 0,14-7 0,-14 7 0,15-6 0,-15 6 0,0 0 0,16-10 0,-16 10 0,0 0 0,18-9 0,-18 9 0,0 0 0,24-13-1,-24 13 0,22-16 0,-22 16 0,26-19 0,-26 19 0,26-19 0,-26 19 0,24-16 0,-24 16 1,21-7 0,-21 7 0,16 0 0,-16 0 0,16 7 0,-16-7 0,16 8 0,-16-8 0,19 8 0,-19-8-1,19 6 1,-19-6 0,23 5 1,-23-5-1,19 6 0,-19-6 0,16 5 0,-16-5 0,18 6 0,-18-6 1,14 5-1,-14-5 0,15 0 0,-15 0 1,17-1-1,-17 1-1,21-4-2,-21 4-4,23-8-3,-23 8-1,20-9 0,-15-6 0</inkml:trace>
  </inkml:traceGroup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20T17:43:37.184"/>
    </inkml:context>
    <inkml:brush xml:id="br0">
      <inkml:brushProperty name="width" value="0.08167" units="cm"/>
      <inkml:brushProperty name="height" value="0.08167" units="cm"/>
      <inkml:brushProperty name="color" value="#ED1C24"/>
      <inkml:brushProperty name="fitToCurve" value="1"/>
    </inkml:brush>
  </inkml:definitions>
  <inkml:trace contextRef="#ctx0" brushRef="#br0">0 41 0,'12'0'218,"-1"0"-202,12 0-16,12 0 16,-12 0-16,12 0 15,-12 0-15,11 0 16,1-23-16,-23 23 15,11 0-15,-12 0 16,12 0 0,-11 0-16,-1 0 31,1 0-31,0 0 16,-1 0-1,1 0 1,11 0-16,-12 0 15,1 0-15,11 0 0,-12 0 16,1 0 0,11 0-1,-11 0-15,-1 0 16,1 0 0,-1 0-1,1 0-15,-1 0 16,12 0-16,-11 0 0,0 0 15,-1 0 1,1 0-16,-1 0 16,1 0-16,11 0 15,-12 0-15,12 0 16,12 0-16,-12 0 16,12 0-1,-24 0 16,1 0-15,-1 0 31,1 0-47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5-09-24T17:38:11.711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655C877-E42C-4BDF-BEB9-C3ABE0827EDA}" emma:medium="tactile" emma:mode="ink">
          <msink:context xmlns:msink="http://schemas.microsoft.com/ink/2010/main" type="inkDrawing" rotatedBoundingBox="15575,13708 18782,13814 18779,13893 15572,13787" semanticType="underline" shapeName="Other">
            <msink:sourceLink direction="with" ref="{73DAE59E-F401-4C1F-85BE-7A0838301E96}"/>
          </msink:context>
        </emma:interpretation>
      </emma:emma>
    </inkml:annotationXML>
    <inkml:trace contextRef="#ctx0" brushRef="#br0">0 0 0,'22'0'62,"1"0"-62,-1 0 16,0 0 0,0 0-1,1 0 1,-1 0 0,0 0-1,0 0 1,1 0 15,-1 0-15,0 0 15,1 0-15,-1 0-1,0 0 16,0 0 1,1 0-17,-1 0 1,0 22 15,1-22 0,-1 0-15,0 0 0,0 0 15,1 0 16,-1 0-16,0 0-15,1 0 15,-1 0 0,0 0-15,-22-22 15,22 22-15,-22 45 62,23-45 203,-1 0-265,0 0-1,0 0 1,1 0-16,-1 0 31,0 0-31,1 0 16,-1 0-1,0 0-15,0 0 32,1 0-1,-1 0 0,0 0 32,1 0-1,-1 0 1,0 0-16,0 0-16,1 0 297,-1 0-328,0 0 16,1 0-16,-1 0 15,22 0 1,-21 0-16,21 0 15,-21 0 1,-1 0-16,0 0 16,0 0 15,1 0-15,-1 0-1,0 0 1,0 0 15,1 0 0,-1 0 32,-22 22-32,22-22 266,1 0-297,-1 0 16,0 0-1,23 0-15,-1 0 16,-21 0-16,-1 0 15,0 0 1,0 0 0,1 0-1,-1 0-15,0 0 16,1 0 0,-1 0-1,0 0 1,0 0 15,1 0-15,-1 0-1,0 0 1,0 0 0,1-22-1,-1 22 1,0 0-16,1 0 15,-1 0-15,0 0 32,-22 67-1,22-67 250,1 0-281,-1 0 31,23 0-31,-23 0 16,0 0-16,0 0 16,1 0-1,-1 0 17,0 0-32,1 0 15,-1 0 1,22 0-1,-21 0 1,-1 0-16,23 0 16,-23 0-1,0 0-15,0 0 16,1 0 0,-1 0-1,0 0 282,23 0-297,-23 0 16,23 0-1,-23-23-15,0 23 16,0 0-16,23 0 16,-23 0-1,23 0-15,-23-22 16,0 22-1,1 0-15,-1 0 32,0 0-17,1 0 17,-1 0 14,0 0-14,0 0-1</inkml:trace>
  </inkml:traceGroup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9:34:11.799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0 213 0,'16'0'516,"15"0"-500,0 0-16,16-16 15,-15 16-15,-1 0 16,0 0-16,17 0 15,30 0-15,-47 0 16,1 0 0,-1 0-16,16 0 0,0 0 15,0-15-15,-16 15 16,-15 0-16,15 0 16,1 0-16,-16-16 15,-1 16-15,32 0 16,-15 0-16,-17 0 15,1 0-15,31 0 16,-31 0-16,46 0 0,-46-16 16,15 16-16,1 0 15,-1 0 1,0-15-16,17 15 16,-17 0-16,32-16 15,-32 16-15,32 0 16,-32-16-16,0 16 0,16-31 15,-15 31-15,-17 0 16,17-16-16,-16 16 16,-1 0-16,1 0 15,15 0-15,-15 0 16,0 0-16,-1 0 16,1 0-16,0 0 15,-1 0-15,1 0 16,0 0 15,-1 0-31,17 0 16,-17 0-16,1 0 15,47 0-15,-48 0 16,17 0-16,-1-15 16,16 15-16,-15-16 15,-1 16-15,0 0 0,32 0 16,0 0-16,-32 0 15,0 0-15,16 0 16,-15 0-16,-1 0 16,1 0-16,30 0 15,-46 0-15,31 0 16,0 0-16,0 0 16,0 0-16,-16 0 15,1 0-15,-1 0 0,-15 0 16,0 0-16,-1 0 15,1 0-15,0 0 16,-1 0-16,1 0 16,0 0-16,-1 0 15,1 0-15,15 0 16,-15 0-16,31 0 16,-31 0-16,15 0 15,0 0-15,1 0 0,-1 0 16,-15 0-1,-1 0 1,1 0-16,0 0 16,15 0-16,16 0 15,-31 0-15,0 0 16,15 0-16,-15 0 0,-1 0 16,1 0-1,-16 16 282,16-16-219,31 0-62,-32 0-16,1 0 15,15 0-15,-15 0 16,-16 15 62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18T22:34:14.425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58 0,'55'0'203,"-1"0"-203,-13 0 15,-13 0-15,40 0 16,-14 0-16,-13 0 16,-13-13-16,13 13 15,-14 0-15,0-14 16,-13 14-16,0 0 0,-1 0 16,1 0-16,0 0 15,-1 0 1,15 0-16,-15-14 15,1 14 1,0 0 31,-1 0-31,1 0-1,0 0-15,-1 0 16,15 0-1,-15 0 1,1-13-16,-1 13 16,1 0-16,0 0 15,-1 0-15,28 0 0,-13 0 16,13 0 0,-28 0-1,1 0-15,0 0 16,13 0-16,-13 0 15,-1 0 1,1 0-16,0 0 0,13 0 16,0 13-16,1-13 15,-15 0-15,1 14 16,27-14-16,-28 14 16,1-14-16,0 0 15,-1 0-15,28 0 16,-27 0-16,0 0 15,-1 0-15,1 0 16,27 0 0,-27 0-1,-1 0-15,1 0 16,0 0 0,-1 0-1,15 0-15,-15 0 16,1 0-1,0 0-15,-1 0 0,15 0 16,-1 0-16,-14 0 16,15 0-16,13 0 15,-28 0-15,15 0 16,-15 0-16,28 0 16,-13 0-16,-1 0 15,-13 0-15,13 0 0,14 0 16,-14 0-16,14 0 15,-13 0-15,12 0 16,-12 0 0,-1 0-1,-13 0 1,-1 0 0,1 0-16,13 0 15,1 0 1,-15 13-16,1-13 15,0 0 1,-1 0 0,1 0-1,0 0-15,13 0 16,-13 0 0,-1 0-1,1 0 16,0 14-15,-1-14 0,1 0-16,0 0 15,13 14-15,0-14 0,14 0 16,-27 27-16,40-27 16,-40 0-16,13 0 15,28 0-15,-28 0 16,1 0-16,-15 0 15,1 0-15,0 0 16,13 0-16,-13 0 16,-1 0-16,1 0 15,0 0 1,-1 0-16,1 0 16,-14 14-1,13-14-15,15 0 16,-15 13-1,1-13 1,0 0 0,-1 0-16,1 0 15,27 14-15,-27-14 16,-1 0-16,1 0 16,0 14-16,-1-14 15,15 0 1,-15 0 31,1 0-47,0 0 31,-1 0-31,1 0 16,0 13-1,13-13-15,-13 0 0,-1 0 16,1 0-16,0 0 15,-1 0-15,1 0 16,27 0-16,-28 0 16,1 0-16,27 28 15,-14-28-15,14 0 16,-13 0-16,40 0 16,-54 13-16,-1-13 0,15 0 15,-15 0-15,15 0 16,-15 0-16,1 0 15,13 0 1,-13 0 0,13 0-16,-13 0 15,-1 0-15,1 0 16,0 0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5-09-24T17:38:00.393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3DAE59E-F401-4C1F-85BE-7A0838301E96}" emma:medium="tactile" emma:mode="ink">
          <msink:context xmlns:msink="http://schemas.microsoft.com/ink/2010/main" type="writingRegion" rotatedBoundingBox="16299,11619 20691,14196 19612,16035 15220,13458">
            <msink:destinationLink direction="with" ref="{57258D57-8BCD-462B-A31A-BE8F68028EC2}"/>
            <msink:destinationLink direction="with" ref="{9655C877-E42C-4BDF-BEB9-C3ABE0827EDA}"/>
          </msink:context>
        </emma:interpretation>
      </emma:emma>
    </inkml:annotationXML>
    <inkml:traceGroup>
      <inkml:annotationXML>
        <emma:emma xmlns:emma="http://www.w3.org/2003/04/emma" version="1.0">
          <emma:interpretation id="{E81888DB-EC14-488C-8A96-60712AD0A229}" emma:medium="tactile" emma:mode="ink">
            <msink:context xmlns:msink="http://schemas.microsoft.com/ink/2010/main" type="paragraph" rotatedBoundingBox="16299,11619 20691,14196 19612,16035 15220,1345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396B391-F80B-48E4-9176-46DC6EEE1474}" emma:medium="tactile" emma:mode="ink">
              <msink:context xmlns:msink="http://schemas.microsoft.com/ink/2010/main" type="line" rotatedBoundingBox="16299,11619 20691,14196 19612,16035 15220,13458"/>
            </emma:interpretation>
          </emma:emma>
        </inkml:annotationXML>
        <inkml:traceGroup>
          <inkml:annotationXML>
            <emma:emma xmlns:emma="http://www.w3.org/2003/04/emma" version="1.0">
              <emma:interpretation id="{59B0E65A-D14D-450C-BF0B-359834603D01}" emma:medium="tactile" emma:mode="ink">
                <msink:context xmlns:msink="http://schemas.microsoft.com/ink/2010/main" type="inkWord" rotatedBoundingBox="16299,11619 20691,14196 19612,16035 15220,13458">
                  <msink:destinationLink direction="with" ref="{00504317-D92C-41EB-A4CF-D88FC4693BDA}"/>
                </msink:context>
              </emma:interpretation>
              <emma:one-of disjunction-type="recognition" id="oneOf0">
                <emma:interpretation id="interp0" emma:lang="en-US" emma:confidence="0">
                  <emma:literal>TIE</emma:literal>
                </emma:interpretation>
                <emma:interpretation id="interp1" emma:lang="en-US" emma:confidence="0">
                  <emma:literal>TEE</emma:literal>
                </emma:interpretation>
                <emma:interpretation id="interp2" emma:lang="en-US" emma:confidence="0">
                  <emma:literal>Tie</emma:literal>
                </emma:interpretation>
                <emma:interpretation id="interp3" emma:lang="en-US" emma:confidence="0">
                  <emma:literal>T'....</emma:literal>
                </emma:interpretation>
                <emma:interpretation id="interp4" emma:lang="en-US" emma:confidence="0">
                  <emma:literal>a....</emma:literal>
                </emma:interpretation>
              </emma:one-of>
            </emma:emma>
          </inkml:annotationXML>
          <inkml:trace contextRef="#ctx0" brushRef="#br0">0 25 0,'22'0'94,"-22"-23"-78,22 23-1,1 0 17,-1 0-17,0 0-15,1 0 32,-1 0-32,0 0 15,0 0 1,1 0-16,21 0 15,-21 0 1,-1 0-16,0 0 16,0 0-1,1 0-15,-1 0 16,0 0-16,23 0 16,-23 23-1,0-23-15,1 0 16,-1 0-1,0 0 1,0 0 0,1 0-1,-1 0 1,0 0-16,1 0 16,-1 0-1,0 0 16,0 0-15,1 0 0,-1 0-1,0 0 1,1 0 0,-1 0-1,0 0 1,0 0-1,1 0 1,-1 0-16,0 0 31,1 0-15,-1 0 0,0 0 15,0 0 0,1 0-15,-1 0-1,0 0-15,1 0 16,-1 0 0,0 0-16,0 0 31,1 0-31,-1 0 15,22 0 1,-21 0 0,-1 0-16,0 0 15,1 0 1,-1 0-16,0 0 16,0 0-1,1 0-15,-1-23 31,-22 90-15,22-67 234,1 0-234,-1 0-1,45 0-15,-23 0 16,1 0 0,-1 0-16,1 0 15,22 0 1,-23-22-16,23 22 15,-45 0 1,1 0-16,21 0 16,-44-22-1,23 22-15,-1 0 0,0 0 16,0 0 0,-22 22 171,0-67-171</inkml:trace>
          <inkml:trace contextRef="#ctx0" brushRef="#br0" timeOffset="33763">2429 782 0,'0'22'1250,"-23"-22"-1219,1 0 0,0 0-15,-1 0-1,1 0 17,0 0-17,0 0 1,-1 0 0,1 0-1,0 0 1,-1 0-1,1 0 1,0 0 15,0 0-15,-1 0 0,1 0 15,0 0 0,-1 0-15,1 0-1,0 0 1,0 0 0,-1 0-1,-21 0 470,21 0-470,-21 0 1,22 0-16,-1 0 15,1 0 1,0 0 0,0 0-1,-1 0-15,1 0 16,0 0 0,-1 0-1,1 0-15,0 0 16,0 0-1,-1 0 1,1 0 0,0 0-1,-1 0 1,1 0 0,0 0-1,0 0 1,-1 0-1,1 0 1,0 0 0,-1 0-16,1 0 15,0 0 1,0 0 0,-1 0-1,1 0-15,0 0 31,0 0 376,-1 0-392,1 0 1,0 0-16,-1 0 16,1 0-1,0 0-15,0 0 16,-1 0-1,1 0 1,0 0-16,-1 0 31,1 0-15,0 0 0,0 0-1,-1 0 16,1 0-15,0 0 0,-1 0-1,1-22 1,0 22 0,0 0-16,-1 0 31,23-22-31,-22 22 15,0 0 1,-1 0-16,1 0 31,0 0-31,0 0 32,-1 0 374,-21 0-391,-1 0 1,23 0-16,-23 0 16,1 0-1,-1 0-15,23 0 16,-23 0 0,1 0-16,-1 0 15,23 0 1,0 0-16,-1 0 15,1 0 1,0 0 0,0 0-1,-1 0 1,1 0 0,0 0-1,0 0 16,-1 0 16,1 0 0</inkml:trace>
          <inkml:trace contextRef="#ctx0" brushRef="#br0" timeOffset="38238">2473 805 0,'22'0'94,"1"0"-79,-1 0 16,0 0-15,0 0 0,1 0 15,-1 0 0,0 0-31,1 0 16,21 0-1,-22 0 1,1 0-16,-1 0 16,0 0-1,1 0-15,-1 0 16,0 0 0,0 0-16,23 0 15,-23 0 1,1 0-16,-1 0 15,0 0 1,0-23-16,1 23 31,-1 0-31,0 0 32,0 0 233,23 0-249,-23 0-1,45 0-15,-45 0 16,23 0 0,-23 0-16,1 0 15,-1 0-15,22 0 16,-21 0 15,-1 0 0</inkml:trace>
          <inkml:trace contextRef="#ctx0" brushRef="#br0" timeOffset="45764">2718 2788 0,'22'0'187,"1"0"-156,-1 0 1,0 0-1</inkml:trace>
          <inkml:trace contextRef="#ctx0" brushRef="#br0" timeOffset="43873">2830 2788 0,'22'0'250,"0"0"-219,0 0-15,1 0 31,-1 0-16,0 0-16,1 0 1,-1 0 0,0 0-1,0 0 1,1 0 0,-1 0-1,0 0 1,0 0-1,1 0 1,-1 0-16,0 0 16,1 0-1,-1 0 1,0 0 0,0 0-16,1 0 15,-1 0 1,0 0-1,1 0 17</inkml:trace>
          <inkml:trace contextRef="#ctx0" brushRef="#br0" timeOffset="51129">3453 2364 0,'23'0'188,"-1"0"-157,0 0-15,1 0-1,-1 0 1,0 0 15,0 0-15,1 0-1,-1 0 1,0 0 15,1 0 1,-1 0-17,0 0 16,0 0 1,1 0-1,-1 0 0,0 0 0,0 0 1,1 0-17,-1 0 17</inkml:trace>
          <inkml:trace contextRef="#ctx0" brushRef="#br0" timeOffset="53090">4100 1986 0,'22'0'109,"0"0"-93,0 0-1,1 0 1,-1 0-16,0 0 16,1 0-1,21 0-15,1-23 16,-23 23-1,0 0-15,23 0 16,-23 0 0,0 0-1,1 0 1,-1 0-16,0 0 16,0 0-1,1 0 1,-1 0 15,0 0 0,1 0 94,-1 0-93,0 0-1,0 0 0,1 0 0,-1 0 1</inkml:trace>
        </inkml:traceGroup>
      </inkml:traceGroup>
    </inkml:traceGroup>
  </inkml:traceGroup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18T22:34:33.861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69 0,'14'0'234,"0"0"-218,-1 0-16,28 0 16,-27 0-16,40 0 0,-40 14 15,41-14-15,-28 0 16,28 0-16,13 27 16,-13-13-16,13-14 15,-41 0-15,28 0 16,13 27-16,-41-13 15,1-14-15,-15 0 0,15 0 16,-15 0-16,1 0 16,27 0-16,-14 0 15,1 14-15,-15-14 16,15 0-16,-15 0 16,28 0-16,-14 0 15,-13 0-15,27 0 16,-27 0-16,-1 0 0,1 13 15,27-13-15,-14 0 16,14 0-16,-13 0 16,40 0-16,-41 0 15,14 0-15,-13 0 16,12 0-16,-26 0 16,13 0-16,14 0 15,-27 0-15,0 0 0,-1 0 16,1 0-16,13 0 15,-13 0-15,0 0 16,13 14-16,0-14 16,1 0-16,13 0 15,-14 0 1,-13 0-16,-1 27 0,28-27 16,-27 0-16,-1 0 15,15 0-15,-1 0 16,-13 0-16,13 0 15,14 14-15,14-14 16,-42 0 0,28 0-16,-13 0 15,13 0-15,-14 0 16,14 0 0,-28 0-1,1 0-15,0 0 16,-1 0-16,15 0 15,-15 0-15,15 0 16,-15 0-16,1 0 16,27 0-16,-27 0 0,-1 0 15,28-14-15,-27-13 16,0 27-16,-1 0 16,1 0-16,27 0 15,-27 0-15,-1 0 16,42-14-16,-42 1 15,56 13-15,-1-28 16,-13 28-16,-1-13 0,-13 13 16,14 0-16,-41 0 15,-1 0-15,15 0 16,-15 0 0,1-14-16,-1 14 15,1-14-15,0 14 16,-1 0-16,1-13 15,13 13-15,-13 0 16,0 0 31,-1-28-31,1 28-1,0 0-15,-55 0 328,13 0-312,-13 14-16,14-14 0,0 0 16,0 0-16,13 0 15,-13 0-15,-1 0 16,15 0-16,-15 0 15,15 0-15,-1 14 16,-27-14-16,0 13 16,27-13-1,1 0-15,-15 0 16,-13 0-16,0 0 16,14-13-16,-14 13 15,14 0-15,0 0 16,13 0-16,-13 0 15,-14 0-15,13 0 16,15 0-16,-28 0 16,27 0-16,-13 0 15,-1 0-15,15 0 0,-15 0 16,-13 0-16,28 0 16,-1-28-16,-13 28 15,-14-13-15,27 13 16,1-14-16,-28 0 15,13 14-15,1 0 16,13 0-16,1 0 16,-1 0-16,0 0 15,1 0 1,-1 0 15,0 0-15,-13 0-1,13 0-15,-13 0 16,-14 0-16,14 0 16,-14-27-16,0 27 15,27 0-15,1 0 16,-15 0-16,15 0 16,-15 0-16,15 0 15,-1 0-15,0 0 16,1 0-16,-1 0 15,0 0 1,-13 0 0,13 0-16,-13 0 15,13 0-15,1 0 16,-1 0 0,-13 0-16,13 27 15,0-27-15,1 0 16,-1 0-16,-27 0 15,28 14 1,-1-14 0,0 0-16,-13 0 15,0 0 1,13 0 0,0 0-16,1 0 0,-15 0 15,1 0-15,13 0 16,-13 0-16,-14 0 15,-14 0-15,28 0 16,-41 0-16,41 0 16,-14 0-16,-14 0 15,41 0-15,-27 0 16,14 14-16,0-14 0,13 0 16,0 0-16,1 0 15,-1 0 1,0 0-16,14 13 15,-13-13-15,-15 0 16,15 0 0,-1 0-1,1 0 1,-1 0 0,0 0-1,1 0-15,13 14 16,-28-14-16,15 27 15,-1-27 1,0 0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18T22:34:52.902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12 0,'13'0'219,"1"0"-204,27 0-15,-14 0 16,14 0 0,-27 0-1,0 0-15,26 0 16,-12 0-1,-15 0-15,1 0 16,27 0-16,-27 0 16,13 0-16,0 0 15,1 0 1,-1 0 0,0 0-16,-13 0 0,13 0 15,14 0-15,-27 0 16,0 0-16,-1 0 15,1 0-15,0 0 16,13 0-16,-14 0 16,1 0-16,0 0 15,-1 0-15,1 0 16,0 0 0,13 0-16,-13 0 15,-1 0 1,1 0-16,0 0 15,-1 0 1,1 0 0,0 0-16,13 0 15,-13 0-15,13 0 16,-13 0 0,-1 0-16,28 0 15,-13 0 1,13 0-1,-28 0 1,1 0 0,-1 0-1,15 0 17,-15 0-17,1 0 1,0 0-16,13 0 15,0 0-15,-13 0 16,13 0-16,-13 0 0,27 0 16,-27 0-16,-1 0 15,15 0-15,13 0 16,-14 0-16,14 0 16,0 0-16,-28 0 15,1 0-15,0 0 16,13 0-16,0 0 15,-13 0-15,0 0 0,-1 0 16,1 0 0,0 0 15,-1 0-15,1 0-1,13 0-15,-13 0 16,0 0-1,-1 0 1,1 0 0,0 0-1,-1 0 1,15 0 0,-15 0-1,1 0-15,0 0 16,-1 0-1,1 0-15,-1 0 16,15 0-16,-15 0 16,1 0-16,0 0 15,-1 0-15,1 0 16,0 0-16,13 0 0,-13 0 16,13 0-16,-13 0 15,40 0-15,-13 0 16,-13 0-16,-15 14 15,1-14-15,27 0 16,-27 0-16,-1 0 16,1 0-16,-1 0 15,28 0-15,-27 0 16,0 0-16,-1 0 0,1 0 16,13 14-16,-13-14 15,13 0 1,-27 28-16,14-28 15,0 0-15,-1 0 16,15 0 0,-15 0-16,1 0 15,0 0 1,-1 0-16,1 0 16,0 14-1,13-14 1,-13 0-16,13 0 15,14 0-15,-28 0 16,1 0-16,0 13 16,-1-13-16,1 0 15,13 0-15,1 0 16,-15 14-16,28-14 16,-13 14-16,13-14 15,-14 0-15,0 0 16,-13 13-16,13-13 0,-13 0 15,0 29 1,-1-29-16,14 0 16,-13 0-1,0 0-15,-1 0 32,1 0-32,0 0 15,-1 0 1,28 0-16,-27 0 15,0 13 1,-1-13 0,1 0-16,13 0 31,-13 0-31,0 14 31,-1-14-31,1 0 31,0 0-31,-1 0 16,15 0 0,-15 0-1,1 0-15,13 14 16,-13-14 0,40 0-16,15 0 0,40 0 15,-54 0-15,-1 0 16,-13 0-16,-13 0 15,-15 0 1,1 0-16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18T22:34:55.527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0,'13'0'203,"28"0"-188,0 0-15,41 0 16,0 0-16,-27 0 16,-1 0-16,28 27 15,-41-27-15,14 0 16,-14 0-16,-14 14 0,0-14 15,1 0-15,-15 0 16,1 0-16,0 0 16,-1 0-16,15 0 15,-15 0 1,1 0 31,0 0-47,13 0 15,14 0-15,-27 0 16,26 0-16,-26 0 16,13 0-16,-13 0 15,27 0-15,-27 0 16,13 0-16,-13 0 16,13 0-16,-13 0 93,-1 0-30,15 0-63,-15 0 15,1 0-15,13 0 16,-13 0-16,0 0 16,-1 0-1,15 0 1,12 0-16,1 0 16,-13 0-16,13 0 15,-14 0-15,-13 13 16,13-13-1,-13 0 17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18T22:35:02.313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0 182 0,'14'0'531,"0"0"-531,27 0 16,-28 0-16,1 0 15,13-27 1,0 27-16,1 0 15,-15 0 1,1 0-16,0-14 16,13 14-16,-13 0 15,-1 0-15,15 0 0,-15 0 16,15 0 0,-15 0-16,1-13 15,0 13-15,-1-14 16,1 14-16,0 0 15,13 0 1,-13 0-16,-1 0 16,1 0-16,0 0 15,-1 0 1,1-14 0,13 14-1,-13 0 1,-1 0-16,1 0 15,0 0 1,-1 0-16,28-13 16,-27 13-16,0 0 15,-1 0-15,42 0 16,-41 0-16,27 0 16,-14 0-16,14-28 15,-27 28-15,-1 0 16,15 0-16,-1 0 0,0-13 15,-13 13-15,27 0 16,-14 0-16,-13 0 16,27 0-16,-28 0 15,15 0-15,-15 0 16,15 0-16,-15 0 16,1 0-16,0 0 15,-1 0-15,1 0 0,0 0 16,13 0-16,-13 0 15,13 0-15,-13 0 16,-1 0-16,28 0 16,-27 0-16,-1 0 15,28-14-15,-27 14 16,0 0-16,13 0 16,-13 0-16,13 0 0,-13 0 15,-1 0-15,15 0 16,-15 0-16,15 0 15,-1 0-15,-13 0 16,-1 0-16,28 0 16,-27 0-1,0 0-15,-1 0 16,1 0-16,27 0 16,-14 0-16,14 0 15,-27 0-15,13 0 16,-13 0-16,27 0 15,-28 0-15,1 0 16,0 0-16,-1 0 16,15 0-16,-15 0 15,1 0 1,0 0 0,-1 0-16,1 0 15,0 0 1,13 0-16,-14 0 15,1 0 1,0 0-16,-1 0 16,1 0-16,27 0 15,-14 0-15,14 0 0,-13 0 16,13 0-16,-14 0 16,14 0-16,0 0 15,-14 0-15,14 0 16,-14 0-16,-13 0 15,27 0-15,-27 14 16,-1-14-16,1 0 16,0 0-16,-1 0 0,15 0 15,-15 0 1,1 0 15,0 0-31,-1 0 16,1 0-1,0 0-15,13 0 0,-13 0 16,-1 0 0,1 0-1,0 0-15,-1 0 16,1 0-16,13 0 16,-13 0-16,13 0 15,-13 0-15,-1 0 16,28 0-16,-27 0 0,13 0 15,14 0-15,-13 0 16,-1 0-16,0 0 16,14 0-16,-13 0 15,-15 0-15,28 0 16,-27 0-16,13 0 16,-13 0-16,13 0 15,-13 0-15,13 0 16,-13 0-16,-1 0 0,1 0 15,13 0-15,-13 0 16,0 0-16,-1 0 16,1 0-1,0 0 1,-1 0 15,15 0-31,-15 0 16,1 0-1,0 0 1,-1 0-16,1 0 16,0 0-1,27 0 1,-14 0-16,0 0 16,0 0-16,14 0 15,14 0-15,-28 0 16,14 0-16,-13 0 15,13 0-15,0 0 16,-28 0-16,1 0 16,13 0-16,14 0 15,-27 0-15,0 0 16,26 0-16,-12 13 0,-15-13 16,15 0-16,-1 0 15,-13 0-15,-1 0 16,1 14-16,13-14 15,-13 27-15,0-27 16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18T22:35:06.845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0,'14'0'203,"27"0"-187,0 0-16,-14 0 15,14 0-15,-14 0 0,14 0 16,-13 0-16,13 0 15,-14 0-15,14 0 16,13 0-16,15 0 16,-15 13-16,1-13 15,27 0-15,-41 0 16,14 28-16,-1-28 16,28 0-16,-55 0 15,1 13-15,-15-13 16,28 0-16,-27 0 15,0 14-15,-1-14 16,1 0-16,27 0 16,-27 0-16,-1 0 15,1 0-15,0 0 16,27 0-16,-14 0 0,-14 0 16,1 0-16,27 0 15,-14 0-15,14 0 16,0 27-16,-13-27 15,26 0-15,-13 0 16,0 0-16,-13 0 16,-15 14-16,1-14 15,13 0-15,0 0 16,-13 0-16,0 0 16,-1 0-1,15 0-15,-15 0 16,1 0-1,0 0 1,-1 0-16,28 0 16,-27 0-16,0 0 0,13 14 15,14-14-15,-27 0 16,-1 0-16,28 0 16,-13 0-16,12 0 15,-26 0-15,13 13 16,-13-13-16,41 0 15,-14 0-15,-14 0 16,14 0-16,14 0 0,-14 0 16,-14 0-16,0 0 15,-13 0-15,13 0 16,-13 0-16,-1 0 16,1 0-16,13 0 15,1 0 1,-15 0-16,28 0 15,-27 0-15,13 0 0,14 0 16,-13 0-16,-15 0 16,15 14-16,-1-14 15,-13 27-15,-1-27 16,1 0-16,13 0 16,1 0-16,-15 0 15,42 0-15,-42 0 16,1 0-16,27 0 0,-14 0 15,-13 0-15,0 0 16,13 0-16,-13 0 16,-14 14-1,13-14 1,1 0-16,-14 14 16,27-14-16,1 0 15,-15 0-15,1 0 16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0T00:24:48.952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1 1408,'0'22'3179,"0"-21"-2923,0 14 965,0-13-1167,0 0 0,0-1 0,0 1 0,1 0 0,-1 0 1,1 0-1,0 0 0,-1-1 0,1 1 0,0 0 0,0 0 0,0-1 0,0 1 0,0-1 1,0 1-1,1-1 0,-1 1 0,0-1 0,1 0 0,-1 0 0,1 0 0,2 2 0,15 15-29,-17-15-4,0 0 0,-1 0-1,1 1 1,-1-1 0,2 7 0,-2-6 23,0-1 1,0 1-1,1-1 1,-1 0-1,4 6 0,-5-8-15,1 0-1,0 0 0,0 0 1,0-1-1,0 1 0,0 0 0,0 0 1,0-1-1,0 1 0,0 0 0,0-1 1,0 1-1,0-1 0,0 0 1,1 1-1,-1-1 0,0 0 0,0 0 1,0 0-1,1 1 0,0-1 0,6-1 125,0 0-1,0 0 0,-1-1 0,9-3 0,-7 3-131,0 0-1,15-2 0,-17 3-25,-1 1 1,0 0 0,0 0 0,1 1-1,-1 0 1,0 0 0,0 0 0,0 1-1,9 3 1,0 1 107,0-1 0,1-1 0,-1 0 0,1-1 0,21 1 0,35 7 223,-23-1-442,-29-7 9,29 9-1,-33-6 351,-2 1-1,21 11 0,1 1 333,-27-15-517,0-2 1,0 1 0,0-1 0,0-1 0,0 1-1,0-2 1,0 1 0,16-2 0,-13 0-41,0 1-1,0 1 1,1 0 0,15 4 0,32 16 83,-43-14 107,-1-1 0,34 8 1,94 8 25,-42 5-308,-51-20 554,100 0 0,-128-6-368,1 1 1,0 0 0,0 2-1,-1 1 1,0 1 0,0 1-1,28 12 1,-11-2 155,-16-7-194,1 0 0,-2 2 1,39 26-1,-50-29-272,20 15-508,-30-23 159,-1 1 0,1 0 0,-1-1 0,1 1 0,-1 0 0,0 0 0,2 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10T20:38:14.418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210 1</inkml:trace>
  <inkml:trace contextRef="#ctx0" brushRef="#br0" timeOffset="745.768">1 23</inkml:trace>
  <inkml:trace contextRef="#ctx0" brushRef="#br0" timeOffset="1004.475">1 23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9T23:57:24.3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 1408,'4'-9'488,"-4"12"-317,0-3-179,0-1-62,8-3 1014,-8 4-1008,1 1 176,0 0-1,-1 0 1,1 1-1,-1-1 1,1 0-1,-1 0 1,0 1-1,1-1 1,-1 0-1,0 0 1,0 1-1,0-1 1,0 0-1,-1 3 1,1 0 135,4 7 542,-4-8-636,2 14-147,-2-17 3,0 1-1,0-1 1,0 0 0,0 0 0,0 1-1,0-1 1,0 0 0,0 0-1,0 0 1,1 1 0,-1-1 0,0 0-1,0 0 1,0 0 0,0 1 0,1-1-1,-1 0 1,0 0 0,0 0-1,1 0 1,-1 0 0,0 1 0,0-1-1,0 0 1,1 0 0,-1 0 0,0 0-1,0 0 1,1 0 0,-1 0-1,0 0 1,0 0 0,1 0 0,-1 0-1,0 0 1,0 0 0,1 0 0,-1 0-1,0 0 1,0 0 0,1-1 0,-1 1-1,0 0 1,0 0 0,1 0-1,-1 0 1,0 0 0,0 0 0,0-1-1,0 1 1,1 0 0,-1 0 0,0 0-1,0-1 1,0 1 0,1 0-1,3-4 222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0T00:24:49.56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42 896,'0'-12'352,"0"-10"-192,0 14-544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0T00:24:50.61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21 79 1664,'1'-1'31,"-1"1"24,1 0-1,0-1 1,-1 1 0,1-1-1,-1 1 1,1-1-1,-1 1 1,1-1-1,-1 1 1,0-1 0,1 1-1,-1-1 1,0 0-1,1 1 1,0-6 2482,8 13-559,-6-5-1833,1-1 1,0 0-1,-1 0 0,1-1 1,0 1-1,0-1 0,0 0 0,0 0 1,6-1-1,-4 1 73,1-1 0,0-1 1,0 1-1,10-4 0,-15 4-190,0 0-1,0-1 1,0 1-1,0 0 0,0 0 1,0-1-1,0 0 1,-1 1-1,1-1 1,-1 0-1,1 0 1,1-2-1,-2 3 0,-1 1-1,1-1 0,0 1 0,-1-1 0,1 1 0,0-1 1,0 1-1,-1-1 0,1 1 0,0 0 0,0-1 0,0 1 1,-1 0-1,1 0 0,0 0 0,0 0 0,0-1 0,0 1 1,-1 0-1,1 1 0,1-1 0,16-2-42,-14 0 48,0 0-1,1 0 1,-1 0 0,0 0-1,0-1 1,-1 1-1,5-4 1,8-7-178,-8 9 234,-8 6 268,-12 8-208,4-2-248,0-1 1,0 1-1,1 0 0,-8 13 1,7-10 181,0-1 1,-14 14-1,21-23-61,-1 1 0,0-1 0,1 1-1,-1-1 1,0 0 0,0 0 0,0 0-1,0 0 1,0 0 0,0 0-1,0-1 1,0 1 0,0-1 0,-1 1-1,1-1 1,0 0 0,-4 0 0,1 1-23,1 0 1,-1 0 0,1 1 0,-1-1 0,1 1-1,0 0 1,-1 0 0,1 0 0,0 1 0,-6 5-1,-10 4 37,20-11-47,-1-1 0,0 0 0,1 1 0,-1-1 0,1 0 0,-1 0 0,0 1 0,1-1 0,-1 0 0,0 0-1,1 0 1,-1 0 0,0 0 0,1 0 0,-2 0 0,1 0 13,1-1 0,-1 1 0,1 0 0,-1-1 0,1 1 0,0-1 0,-1 1 0,1 0 0,-1-1 0,1 1 0,0-1 0,0 1 0,-1-1 0,1 1 0,0-1 0,0 1 0,0-1 0,-1 1 0,1-1 0,0 0 0,0 1 0,0-1 0,0 1 0,0-1 0,0 1 0,0-1 0,0 0 0,-6 16 146,0-3-6,4 1 54,-1-2-79,2-1 1,-2 20-1,3-30-118,1 1-1,-1-1 1,0 0 0,0 1 0,1-1 0,-1 1 0,0-1 0,1 0 0,-1 1 0,0-1 0,1 0-1,-1 1 1,1-1 0,-1 0 0,1 0 0,-1 1 0,1-1 0,-1 0 0,0 0 0,1 0-1,-1 0 1,1 0 0,0 1 0,2 0-11,-2 0 4,1 0 1,-1 0 0,0 1 0,1-1 0,-1 1-1,0-1 1,0 1 0,0-1 0,0 1 0,0 0-1,0-1 1,-1 1 0,1 0 0,-1 0 0,1 0-1,-1-1 1,0 1 0,1 3 0,3 13 158,-2-14-123,-1 0 0,1 0-1,0 0 1,0-1 0,0 1-1,1-1 1,-1 0 0,1 1-1,0-1 1,0 0 0,4 3-1,-4-3-39,0 1 0,0-1 0,-1 1 1,1-1-1,-1 1 0,0 0 0,0 0 0,0 0 0,-1 0 0,0 1 0,2 4 0,-1-3-47,0 1-1,0-1 1,0 0 0,5 7-1,-6-12 64,0 0-1,0 1 0,0-1 0,0 0 1,0 0-1,0 0 0,0 0 0,1 0 1,-1 0-1,0 0 0,0 0 0,1-1 0,-1 1 1,1 0-1,-1-1 0,0 1 0,1-1 1,-1 0-1,1 1 0,-1-1 0,1 0 1,1 0-1,-1 0-152,-1 0 0,1 0 0,-1 0 0,1 1 0,-1-1 0,1 0 0,-1 1 0,0-1-1,1 1 1,-1-1 0,0 1 0,1 0 0,-1-1 0,0 1 0,0 0 0,0 0 0,1 0 0,-1 0 0,0 0 0,0 0 0,1 2 0,2 8-2506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4T17:31:42.201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0 1,'71'10,"179"-10,-129 28,-93-24,-19-3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4T17:31:44.689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0 1,'247'21,"-94"-13,-114-5,-31-3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4T17:31:50.297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0,'253'1,"-138"9,97-1,-119-7,-84-2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10T22:45:34.959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1 874,'0'188,"2"-185,0-1,0 0,0 0,0 0,0 0,1 0,-1 0,1-1,-1 1,1-1,0 0,-1 1,1-1,0 0,0-1,0 1,0 0,0-1,0 0,0 0,0 1,-1-2,1 1,0 0,0-1,0 1,0-1,0 0,0 0,1-1,0 2,-1 0,0-1,0 0,0 1,0-1,0 0,0-1,0 1,0 0,-1-1,1 0,-1 1,1-1,-1 0,1 0,-1-1,0 1,0 0,0-1,-1 1,1-1,0 0,-1 1,0-1,1 0,-1 0,0 0,-1 0,1 0,0 0,4-97,-6 71,1 27,0 1,1-1,-1 0,0 0,0 0,0 0,0 0,-1 0,1 0,0 0,-1 0,0 0,1 1,-1-1,0 0,0 0,0 1,0-1,0 0,0 1,0-1,-1 1,1 0,-1-1,1 1,-1 0,1 0,-1 0,0 0,1 0,-1 0,0 0,0 1,0-1,1 1,-1-1,0 1,0 0,0-1,-1 1,-86 1,79-1</inkml:trace>
  <inkml:trace contextRef="#ctx0" brushRef="#br0" timeOffset="8607.517">200 907,'3'0,"4"1,0-1,0 0,1 0,-1-1,0 0,1 0,-1-1,0 0,0 0,0 0,0-1,-1 0,1 0,0-2,-6 4,0 0,1 1,-1-1,0 0,0 0,1 1,-1-1,1 0,-1 1,0-1,1 1,-1 0,1 0,-1-1,1 1,-1 0,1 0,-1 0,1 1,-1-1,1 0,-1 0,1 1,-1-1,0 1,1-1,-1 1,0 0,1 0,-1-1,0 1,0 0,0 0,1 0,-1 0,0 1,-1-1,1 0,0 0,0 0,0 1,-1-1,1 0,-1 1,1-1,-1 1,1-1,-1 1,0-1,0 1,11 77,-12-39,25-92,-18 31,-6 18,0 1,0-1,1 1,-1-1,1 1,0-1,0 1,0 0,0-1,0 1,0 0,1 0,-1-1,1 1,-1 0,1 1,0-1,0 0,0 0,0 1,0-1,0 1,0 0,0 0,1-1,-1 1,0 1,1-1,-1 0,2 0,-2 1,-1-1,1 0,0 1,-1-1,1 1,0 0,0 0,-1 0,1 0,0 0,0 0,-1 0,1 0,0 0,-1 1,1-1,0 1,-1 0,1-1,0 1,-1 0,1 0,-1 0,1 0,-1 0,0 0,1 0,-1 1,0-1,0 0,0 1,0-1,0 1,0-1,0 1,-1-1,1 1,-1 0,1-1,-1 1,1 0,-1 1,4 45,27-66,-25 13,-1-1,0 1,0-1,0 0,-1-1,0 1,0-1,-1 1,0-1,0 0,0-1,-1 1,0 0,1-7,-1 8,3-110,-6 70,0-97,1 143,0 0,0 0,0 0,0 1,-1-1,1 0,0 0,0 0,0 0,-1 0,1 1,0-1,0 0,0 0,-1 0,1 0,0 0,0 0,-1 0,1 0,0 0,0 0,-1 0,1 0,0 0,0 0,0 0,-1 0,1 0,0 0,0 0,-1 0,-4 27,-5 159,-35-14,45-155,-12 61,10-72,0 0,0 0,1 0,-1 0,1 0,1 1,-1-1,1 0,0 1,0-1,1 0,0 0,1 4,-1-10,0 0,0 0,1 0,-1 0,0-1,0 1,0 0,1-1,-1 1,0-1,0 1,0-1,0 1,0-1,0 0,0 1,0-1,0 0,0 0,0 0,0 0,-1 0,1 0,0 0,-1 0,1 0,-1 0,1 0,-1 0,1 0,-1-1,5-4,39-51,18-46,-36 67,-16 82,-11 47,34-173,-4 21,-28 55,-1 2,0 1,0 0,0 0,0 0,0 0,0 0,0 0,0 0,0 0,1 0,-1-1,0 1,1 0,-1 0,1 0,-1 0,1 0,-1 1,1-1,0 0,-1 0,1 0,0 0,0 1,0-1,-1 0,1 1,0-1,0 1,0-1,0 1,0-1,0 1,0 0,0-1,1 1,-1 0,0 0,0 0,0 0,0 0,0 0,0 0,0 0,0 0,0 0,1 1,-1-1,0 0,0 1,0-1,0 1,0-1,-1 1,1 0,0 0,3 3,0 1,-1 1,0-1,0 0,0 1,0-1,-1 1,0 0,-1 0,1 0,-1 0,0 0,-1 0,1 0,-1 0,0 1,-1-1,1 0,-1 0,-1 1,1 16,1 154,-2-167,0 0,-1 0,-1 0,1 0,-1 0,-1-1,0 0,-6 8,-10 22,-25 70,-12-8,28-70,24-62,8-215,-3 244,2 0,-1 0,0 0,0 0,1-1,-1 1,1 0,-1 0,1 0,0 0,0 1,0-1,0 0,0 0,0 1,1-1,-1 0,1 1,-1-1,1 1,-1 0,1-1,0 1,0 0,-1 0,1 0,0 0,0 1,0-1,0 0,0 1,0-1,0 1,1 0,18-8,65-37,-10 14,-67 27,-2 1</inkml:trace>
  <inkml:trace contextRef="#ctx0" brushRef="#br0" timeOffset="19610.57">67 156,'1'177,"10"-100,10 14,-17-83</inkml:trace>
  <inkml:trace contextRef="#ctx0" brushRef="#br0" timeOffset="22610.608">123 90,'37'30,"93"113,-119-133,1 0,0-1,1 0,-1-1,2-1,-1 0,8 3,-20-9,32 23,-32-22,0 0,0-1,1 1,-1 0,1 0,-1-1,1 1,0-1,0 1,-1-1,1 0,0 0,0 0,0 0,0 0,1 0,-1-1,0 1,0 0,0-1,1 0,-1 0,0 0,0 0,1 0,-1 0,0 0,0-1,1 1,-1-1,0 1,0-1,0 0,0 0,0 0,0 0,0 0,0-1,0 1,1-2,74-76,-72 74,0-1,0 0,-1 0,1 0,-1-1,0 1,-1-1,0 0,0 0,0 0,-1 0,0-1,-1 1,1 0,-1-1,-1 0,1-1,9-79,-4 17,-4 63</inkml:trace>
  <inkml:trace contextRef="#ctx0" brushRef="#br0" timeOffset="25516.494">796 300,'-3'7,"46"86,-20-12,-21-79,0 0,0 0,1 0,-1 0,1-1,-1 1,1-1,0 1,-1-1,1 0,0 0,0 0,0-1,0 1,0-1,0 1,0-1,0 0,0 0,0 0,0-1,0 1,0-1,0 0,0 1,-1-1,2-1,-2 0,0-1,0 1,0-1,-1 0,1 1,-1-1,1 0,-1 0,0 0,0 0,-1 0,1 0,-1-1,1 1,-1 0,0 0,0 0,0 0,-1-1,1 1,-1 0,0 0,0-1,0-11,0-85,-1 98,1 0,-1 0,0 0,0 0,0 0,-1 0,1 0,0 0,-1 1,1-1,-1 1,1 0,-1 0,0 0,1 0,-1 0,0 1,0-1,0 1,0 0,1 0,-1 0,0 0,0 0,0 0,0 1,0 0,1-1,-1 1,0 0,1 0,-16 1,-59-11,67 8</inkml:trace>
  <inkml:trace contextRef="#ctx0" brushRef="#br0" timeOffset="29701.822">1138 266,'-2'0,"0"0,0 0,0 0,0 0,0 0,1 0,-1 1,0-1,0 0,0 1,0 0,0-1,1 1,-1 0,0 0,0 0,1 0,-1 0,1 1,-1-1,1 0,0 1,-1-1,1 1,0-1,0 1,0 0,0-1,0 1,0 0,1 0,-1 0,1 0,-1-1,1 1,-1 0,1 0,0 0,-3 177,40-265,-36 85,0-1,-1 1,1 0,0-1,0 1,0 0,0-1,0 1,1 0,-1 0,0 0,0 0,1 0,-1 0,1 0,-1 0,1 1,-1-1,1 0,-1 1,1 0,-1-1,1 1,0 0,-1 0,1 0,0 0,-1 0,1 0,0 0,-1 0,1 1,-1-1,1 1,-1-1,1 1,-1-1,1 1,-1 0,1 0,-1 0,0 0,1 0,-1 0,0 0,0 1,0-1,0 0,0 0,0 1,0-1,0 1,-1-1,1 1,0-1,-1 1,0 0,1-1,-1 1,1 10,10 26,5-71,13-140,-2 124,-24 43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3-09-24T21:01:58.743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9935 0 34,'0'0'13,"-5"24"0,5-24-1,-3 22-3,3-22-1,4 27-3,0-11-1,0 1 1,2-2 0,-2 2 1,1 1-1,-5-18 1,8 25-2,-8-25 1,5 23-2,-5-23-1,0 21-1,0-21 0,2 17-2,-2-17 1,0 17 0,0-17 0,5 17 0,-5-17 0,6 18-1,-6-18 1,8 22 0,-8-22 1,6 26-1,-4-11 1,-2 0 0,0 1-1,0 0 1,0 3 0,-2-1-1,0 1 1,0-1-1,1 0 0,0 4 1,2-2-1,-1 1 0,-1 1 0,0-1 0,3 2 0,-1-2-1,1 1 1,0-2-1,0 1 0,-1-1 1,1 0 0,0 0 0,-1 0 0,0 1 0,-1 1-1,0 2 1,0 1 0,2 2 0,-4 3-1,1 0 1,-2 8 0,2 2 1,-3 2 1,2 1-1,-2-1 0,-1 3 0,2 1 0,1 0 0,2-5 0,-2-3-1,1-1 0,2 0 0,1-2 0,-4-1 0,4 0 0,-4 1 0,1-1 0,0 2 1,2 1-2,-2-2 1,2 1 0,0-1 0,-1-3 0,3-1-1,-2-4 1,3 1 0,-1-1 0,-2-4 0,1 2 1,-2-1 0,2-1-1,0-1 1,0-1 0,-1 1-1,-2-6 1,4 6-1,-4-4 0,5 2 0,-3 0 0,3 0 0,-1 2 0,1-1 0,-1 3 0,3-2 0,0 2 0,0-1-1,3 3 1,-3-1 0,-1 1 0,-3-1 1,1 4-1,-1 1 0,-2 2 1,-2 4-1,-1-3 1,-1 6-1,2-3 0,1 4 1,-2-4-1,-1-1 1,2-2 0,-1 1-1,0-3 1,3-2 0,0 3 0,-2-3 0,3 2 0,-1-2 0,0-2 0,0 3-1,0-1 1,-1 0 0,-2-3-1,3 4 2,-4 0-2,2 0 0,-2 2 0,3 2 0,-3 1 0,3-1 0,-3 4 0,0-1 0,3 1 0,-1 1 0,1-1 1,-2 2 0,1 1-1,-1 2 1,3 0-1,-4-2 1,1 2-1,-5-3 0,4 5 1,-2-1-1,-1-1 1,1 1 0,1-1 0,-1 2 0,4-3-1,1 1 1,-1-6-1,2-2 0,2-1-1,-1-2 1,-1-1 0,0-4 0,-1 3 0,-1-3 0,1 2 0,-2 0 0,1 5-1,1-3 1,-1 1 0,2 2 0,-1-4 0,1 1-1,-1-2 1,2 0 0,-4-1 0,2-2 1,-1-2-1,-1-1 0,-1 5 1,0-5-1,2 3 0,-3 0 0,1-2 1,0 1-1,3-1 0,-2 1 0,3-5 0,-1 4 0,1-2 0,4 1 0,-2 1 0,2 2 1,-1 3-1,-1 4 1,2-3 0,0 4-1,0 0 1,-3-1-1,2 1 1,-2-2 0,-1-1 0,1-4-1,-3 1 1,3-7 0,-4-1 0,3-3-1,0-17 0,2 22 1,-2-22-1,0 0 1,0 0 0,0 0 0,0 0 0,0 0 0,0 0 0,0 0 0,-13 3 0,13-3-1,0 0 0,-19-6 0,19 6 0,-18-7 1,18 7-1,-21-3 1,6 2 0,-1 4-1,-2 0 1,-2 2-1,-5 1-1,-2 3 1,-2-1 0,-3 2 0,-2-1 0,-2 1 0,-2-3 0,-1 2 0,-2-1 0,-3 1 1,-1 1-1,-1-1 0,1 0 0,-1 0 1,0 2-1,-1-2 0,4 0 0,2-3 1,0 0-1,2-1 1,-2-3 0,4 1 0,-1-2 0,1 1 0,-1 1 0,0 3-1,-3 0 1,3 0-1,-3 2 0,-3-1 1,0 1-1,1 0 0,-1-4 1,0 3-1,2-4 0,2-2 1,2-1-1,3 0 0,0-1 1,3-2-1,1-1 0,0 0 0,2-1 0,-1 2 0,-1 0 0,2 2 0,-2-1 0,-1 2 0,0 0 0,1 2 0,-2-1 0,-1 2 1,0 0-1,-4 0 1,0-1-1,-1 2 0,-1 1 1,1-2-1,-1 2 1,1-1-1,-1-1 0,4 0 1,0 1 0,1 0-1,-3-2 1,2 2-1,2-1 1,-1 2 0,0-2-1,-1 0 1,2-1-1,0-1 1,1-1 0,1 0 0,-2-1 0,0-1 0,-1 0 0,-2 1-1,1 1 1,-2 1-1,1-1 1,0 2-1,0-2 0,2 0 1,-1-3-1,5 1 1,-1-4 0,3 2-1,-1-4 1,-2 2-1,1 0 1,0 0-1,-1 1 0,0-1 0,0 0 0,0 0 0,-2 0-1,4-2 1,-1-1 0,-3 0 0,0-2 0,-4 2 0,1-2 0,0 0 0,-3 0 0,-1 1 0,1-3 0,-1 3 0,0-1 0,2-1 0,0 1 0,-4 0 1,2 2-1,-1 1 0,-1 1 0,0-1 0,-1 2 0,-2-2 0,-1 1 0,1-1 0,-1 0 0,-2 1 0,0 1 0,-2 1 0,1 0-1,1 1 1,1 2 0,2-1-1,1 3 1,0 0 0,3-1 0,1 1 0,-1 1 0,1 1 0,-1 2-1,-2 1 1,2 1 0,-3 3 0,-1-1 0,-2 3 0,2-2 0,-2 0 0,2-1 0,1-1 0,0-1 0,4 1 0,1-1 1,-1 0-1,3 0 0,0 0 0,1 0 1,1 0-1,0-1 0,2-2 0,-1-1 1,0-2-1,2-4 0,-2 1 0,-1-1 0,-1-1 0,-2 2 0,0-1 0,-1 0 0,-3 1 0,1 0 0,0 0 0,0 0 0,1-1 1,-2-1-1,-1 0 0,-1 1 0,0-1 0,0 1 0,-4 1 1,-1 0-1,-2-1 0,-1 3 0,-2 1-1,-2 0 1,-1 0 0,0 0 0,1 1 0,-1 1 0,3 1 0,-3 0 0,3 0 0,-1 2 0,1-2-1,0 1 1,-2 1 0,0-2 0,-4-1-1,5 1 1,-3-3 0,2 0 0,1-2 0,-1 1 0,2-2 0,0 0 0,4-1 0,-1 3 0,3-2 0,1 0 0,1 0 0,2 0 0,-1-2 0,3 2 0,0-2 0,2 2 0,-1-1 0,3 1 0,-1 0 0,1 3 0,2 0 0,2 1 0,2 2 0,1 0 0,2 2 0,1-1 1,0 3-1,2-1 0,-2 1 0,1 0 0,-1-1 0,1-2 0,0 2 0,1-3 0,0 0 1,0-3-1,4-1 0,-2-2 0,0-2 0,0 1 1,-2-1-1,-1 2 0,-4 0 0,-1 3 0,-6 2 0,-1 2 0,-1 1-1,0 1-2,-3-8-5,7 5-16,2-4-8,6-14-1,11-7-1,11-24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0T00:25:18.40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78 1152,'56'-3'2571,"-34"-1"-2342,0 1 0,34-1 1,-5 0-6,131-3 1797,-149 8-1999,-18 0 1,0-1 0,20-1-1,22-4 693,-49 5-603,0-1-1,-1 2 1,1-1-1,0 1 0,0 0 1,-1 0-1,8 3 1,-5-1-151,1-1 0,-1-1 0,13 1 0,23-3 464,0-3 0,65-13 0,-69 11-321,0 2 1,65 2 0,-80 2-46,0 1 204,-19 0-231,-1-1-1,1 0 1,11-2-1,2 0-270,24-5 906,-42 6-1026,1 0 0,-1 0 0,0-1 0,1 1 1,-1-1-1,0 1 0,0-1 0,0 0 0,0 0 0,3-3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0T00:25:19.42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409 2 2048,'0'0'11,"0"0"1,0 0 0,0-1-1,1 1 1,-1 0-1,0 0 1,0 0-1,0 0 1,0 0-1,0 0 1,0 0-1,1 0 1,-1-1-1,0 1 1,0 0 0,0 0-1,0 0 1,0 0-1,1 0 1,-1 0-1,0 0 1,0 0-1,0 0 1,0 0-1,1 0 1,-1 0-1,0 0 1,0 0-1,0 0 1,0 0 0,1 0-1,-1 0 1,0 0-1,0 0 1,0 1-1,0-1 1,0 0-1,1 0 1,1 8 1761,-2-7-1597,0-1 0,0 1 0,0 0 0,0 0 0,0 0 0,0 0 0,0 0 0,-1 0 0,1 0 0,0 0 0,-1-1 0,1 1 0,-1 0 0,1 0 0,-1 0 0,1-1 1,-1 1-1,1 0 0,-1 0 0,0-1 0,-1 2 0,-18 6 339,16-7-500,0 0-1,1 1 1,-1 0 0,0-1 0,0 1 0,-4 4-1,-26 17-23,22-16-74,-21 18-1,18-13 21,-30 19 0,27-20 107,-17 14 1,9-4-99,14-12 83,-1 1 0,2 0-1,0 0 1,0 1 0,1 1 0,0 0-1,-8 14 1,-20 37 1038,37-62-715,1-1-353,0 0 0,-1 0 0,1 0 1,0 0-1,0 1 0,0-1 0,-1 0 0,1 0 1,0 0-1,0 0 0,0 1 0,0-1 0,-1 0 1,1 0-1,0 0 0,0 1 0,0-1 1,0 0-1,0 0 0,0 1 0,0-1 0,0 0 1,-1 0-1,1 1 0,0-1 0,0 0 1,0 0-1,0 1 0,0-1 0,0 0 0,0 0 1,0 0-1,1 1 0,1 1-8,0 0 0,0 0 1,0 0-1,0-1 0,1 1 0,-1-1 0,1 1 1,-1-1-1,1 0 0,-1 0 0,1 0 0,0 0 1,4 0-1,1 2-1,2 0 37,1 0 149,-1 1 0,1 0 0,-1 0 0,0 1-1,19 13 1,-2 1-165,0-2 0,1 0-1,57 24 1,-73-37-261,0 0-1,0-1 1,24 4-1,-11-4-2056,25-2 0,-8-1-818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0T00:25:20.96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1 2816,'2'2'82,"-1"-1"1,1 1-1,-1-1 1,1 1-1,-1-1 1,1 1-1,0-1 1,0 0-1,0 0 1,0 0-1,0 0 1,0 0-1,2 1 1,3 1 116,0-1 0,-1 1-1,1-1 1,8 1 0,19-2 433,-24-1-404,0 1 1,15 2-1,24 5 202,50 2-1,-78-10-425,-1-1 0,35-5 0,-34 3 79,1 1 0,29 0 0,3 4 505,0-2 0,0-3 0,84-15 0,-88 11-518,51-1 0,-41 4 430,-15 3 497,62 5-1,-6 1-407,-71-4-495,0 1 1,-1 1 0,36 8 0,-46-6-744,0 0 0,0 2 0,0 0 0,-1 1 0,29 17 0,-24-9-2252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9T23:57:44.28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5 0 1280,'-4'11'512,"8"-8"-256,-4 1-864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0T00:25:22.01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280 9 3328,'0'-1'76,"-1"1"-1,1-1 1,-1 0-1,1 1 1,-1-1 0,0 1-1,1 0 1,-1-1-1,0 1 1,1-1 0,-1 1-1,0 0 1,0 0-1,1-1 1,-1 1 0,0 0-1,0 0 1,1 0-1,-1 0 1,0 0 0,0 0-1,0 0 1,1 0-1,-1 0 1,0 0 0,0 0-1,1 0 1,-1 1-1,-1-1 1,-10 0 3356,12 0-3394,0 0-1,0 0 1,0 0 0,0-1-1,-1 1 1,1 0 0,0 0 0,0 0-1,0 0 1,0 0 0,0-1-1,0 1 1,-1 0 0,1 0-1,0 0 1,0 0 0,0 0-1,0 0 1,-1-1 0,1 1-1,0 0 1,0 0 0,0 0 0,-1 0-1,1 0 1,0 0 0,0 0-1,0 0 1,-1 0 0,1 0-1,0 0 1,-1 0 0,-1 1-15,-1-1 1,1 1-1,-1 0 0,1-1 1,-1 1-1,1 1 1,-1-1-1,1 0 0,0 0 1,0 1-1,0 0 1,0-1-1,0 1 0,0 0 1,0 0-1,-2 3 1,-5 6-43,-13 21 0,20-28 59,-19 30 24,11-16 171,-1-1-1,-16 20 1,-1 3-410,21-30 372,0 0 0,0-1 0,-15 15 0,19-20-196,0-1 0,0 0-1,1 1 1,-5 7 0,5-7-32,1-3-27,1 0-33,-1-1 81,1 0-1,0 0 1,-1 0-1,1 0 1,0 1 0,-1-1-1,1 0 1,0 0-1,0 1 1,-1-1-1,1 0 1,0 0 0,0 1-1,0-1 1,-1 0-1,1 1 1,0-1-1,0 0 1,0 1-1,0-1 1,0 0 0,0 1-1,-1-1 1,1 0-1,0 1 1,0-1-1,0 1 1,0-1 0,0 0-1,0 1 1,1-1-1,-1 0 1,0 1-1,0-1 1,0 0 0,0 1-1,5 14 226,7 5-239,-10-17 71,0 1 0,0-1 1,0 1-1,1-1 0,-1 0 0,1 0 1,0 0-1,0 0 0,5 4 0,48 26 74,16 12-290,-59-36 163,1 0-1,0-1 1,0-1-1,18 7 1,-22-11-355,0 1 0,0-2 1,0 1-1,1-1 1,0-1-1,-1 0 1,14-1-1,2-2-2332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4T17:35:33.3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13695,'7'1'0,"1"0"0,1 3 0,-1-2 0,2-1 0,-10-1 0,0 0 0,6 4 0,0 1 0,-6-5 0,0 0 0,0 0 72,-31-2-5576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4T17:35:56.5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1441 586 4255 0 0,'0'0'198'0'0,"-6"7"1135"0"0,3-4-1195 0 0,-18 40 3113 0 0,31-18-3223 0 0,-8-21 89 0 0,0 0 1 0 0,0-1-1 0 0,0 1 0 0 0,0-1 0 0 0,1 1 0 0 0,-1-1 0 0 0,1 0 0 0 0,0 0 0 0 0,0 0 0 0 0,0 0 0 0 0,0 0 0 0 0,1-1 1 0 0,-1 1-1 0 0,1-1 0 0 0,0 0 0 0 0,-1 0 0 0 0,1-1 0 0 0,0 1 0 0 0,0-1 0 0 0,0 1 0 0 0,0-1 0 0 0,3 0-117 0 0,240 15 1523 0 0,-30 8-1282 0 0,-63-36-177 0 0,-153 12-73 0 0,1-1 1 0 0,-1 1-1 0 0,1 0 0 0 0,-1 0 0 0 0,1 0 0 0 0,-1 0 0 0 0,1 0 1 0 0,-1 0-1 0 0,0 1 0 0 0,1-1 0 0 0,-1 0 0 0 0,1 1 0 0 0,-1-1 1 0 0,0 1-1 0 0,1 0 0 0 0,-1-1 0 0 0,0 1 0 0 0,1 0 0 0 0,-1 0 1 0 0,0 0-1 0 0,0 0 0 0 0,0 0 0 0 0,0 0 0 0 0,0 0 0 0 0,0 0 1 0 0,0 0-1 0 0,0 0 0 0 0,-1 0 0 0 0,1 1 9 0 0,11 13-56 0 0,-9-13 37 0 0,-1 0-1 0 0,1-1 1 0 0,-1 1-1 0 0,1-1 1 0 0,0 0-1 0 0,-1 0 1 0 0,1 0-1 0 0,0 0 1 0 0,0 0 0 0 0,0-1-1 0 0,0 1 1 0 0,0-1-1 0 0,0 0 1 0 0,0 0-1 0 0,0 0 1 0 0,0 0-1 0 0,0 0 1 0 0,0-1-1 0 0,0 0 1 0 0,0 1-1 0 0,0-1 1 0 0,-1 0-1 0 0,1 0 20 0 0,0 0-80 0 0,-2 2 74 0 0,-1-1 0 0 0,0 1 0 0 0,1-1 1 0 0,-1 1-1 0 0,1-1 0 0 0,-1 1 0 0 0,1-1 0 0 0,-1 1 0 0 0,0 0 0 0 0,0-1 0 0 0,1 1 0 0 0,-1-1 0 0 0,0 1 0 0 0,0 0 0 0 0,0-1 0 0 0,1 1 0 0 0,-1 0 0 0 0,0-1 0 0 0,0 1 0 0 0,0 0 0 0 0,0-1 0 0 0,0 1 0 0 0,0 0 1 0 0,-1-1-1 0 0,1 1 0 0 0,0 0 0 0 0,0-1 0 0 0,0 1 0 0 0,-1 0 0 0 0,1-1 0 0 0,0 1 0 0 0,-1 0 0 0 0,1-1 0 0 0,0 1 0 0 0,-1-1 0 0 0,1 1 0 0 0,-1-1 0 0 0,1 1 0 0 0,-1-1 6 0 0,2 0-84 0 0,-1 0 0 0 0,1 0-1 0 0,0-1 1 0 0,-1 1 0 0 0,1 0-1 0 0,0 0 1 0 0,-1 0-1 0 0,1 0 1 0 0,0-1 0 0 0,0 1-1 0 0,-1 0 1 0 0,1 0 0 0 0,0 1-1 0 0,0-1 1 0 0,-1 0 0 0 0,1 0-1 0 0,0 0 1 0 0,-1 0-1 0 0,1 1 1 0 0,0-1 0 0 0,-1 0-1 0 0,1 1 1 0 0,0-1 0 0 0,-1 0-1 0 0,1 1 1 0 0,-1-1 0 0 0,1 1-1 0 0,0-1 1 0 0,-1 1-1 0 0,1-1 1 0 0,-1 1 0 0 0,0-1-1 0 0,1 1 1 0 0,-1 0 0 0 0,1-1-1 0 0,-1 1 1 0 0,0 0 0 0 0,0-1-1 0 0,1 1 1 0 0,-1 0 0 0 0,0-1-1 0 0,0 1 1 0 0,0 0-1 0 0,0-1 1 0 0,1 1 0 0 0,-1 0-1 0 0,0 0 1 0 0,0-1 0 0 0,-1 1-1 0 0,1 0 1 0 0,0 0 0 0 0,0-1-1 0 0,0 1 1 0 0,0 0-1 0 0,-1-1 1 0 0,1 1 0 0 0,0 0-1 0 0,-1-1 1 0 0,1 1 0 0 0,0 0-1 0 0,-1-1 1 0 0,1 1 0 0 0,-1-1-1 0 0,1 1 1 0 0,-1-1 0 0 0,1 1-1 0 0,-1-1 1 0 0,1 1-1 0 0,-1-1 1 0 0,0 1 84 0 0,8-4-189 0 0,0 1 1 0 0,0-1-1 0 0,-1-1 0 0 0,0 1 1 0 0,1-1-1 0 0,-1 0 0 0 0,-1 0 1 0 0,1-1-1 0 0,0 1 0 0 0,-1-1 1 0 0,0-1-1 0 0,1-1 189 0 0,-1 2 17 0 0</inkml:trace>
  <inkml:trace contextRef="#ctx0" brushRef="#br0" timeOffset="870.099">2222 739 4143 0 0,'0'0'319'0'0,"-7"7"2362"0"0,0 2 1110 0 0,10-6-3752 0 0,20-6-3020 0 0,-18 2 3043 0 0,39 1 363 0 0,60 36 7367 0 0,-86-28-7777 0 0,133 51-206 0 0,-150-59 195 0 0,0 0 0 0 0,0 1-1 0 0,0-1 1 0 0,0 0 0 0 0,0 1-1 0 0,0-1 1 0 0,0 1 0 0 0,0 0-1 0 0,-1-1 1 0 0,1 1 0 0 0,0 0-1 0 0,0-1 1 0 0,-1 1 0 0 0,1 0-1 0 0,0 0 1 0 0,-1-1 0 0 0,1 1 0 0 0,-1 0-1 0 0,1 0 1 0 0,-1 0 0 0 0,1 0-1 0 0,-1 0 1 0 0,0 0 0 0 0,1 0-1 0 0,-1 0 1 0 0,0 0 0 0 0,0 0-1 0 0,0 0 1 0 0,0 0 0 0 0,0 0-1 0 0,0 0 1 0 0,0 0 0 0 0,0 0-1 0 0,0 0 1 0 0,0 0 0 0 0,-1 0-1 0 0,1 0 1 0 0,0 0 0 0 0,-1 0-1 0 0,1 0 1 0 0,-1 0 0 0 0,1 0 0 0 0,-1 0-1 0 0,1 0 1 0 0,-1-1 0 0 0,0 1-1 0 0,1 0 1 0 0,-1 0 0 0 0,0-1-1 0 0,1 1 1 0 0,-1 0 0 0 0,0-1-1 0 0,0 1-3 0 0,-40 24 336 0 0,-68 2-219 0 0,-63 37-117 0 0,164-62-291 0 0,-32 9 852 0 0,14-8-4167 0 0,27-4 332 0 0,4-4-1084 0 0</inkml:trace>
  <inkml:trace contextRef="#ctx0" brushRef="#br0" timeOffset="2069.47">76 290 6071 0 0,'0'0'275'0'0,"0"0"-2"0"0,0 0-117 0 0,0 0 159 0 0,0 0 90 0 0,-8-6 834 0 0,7 6-1185 0 0,1-1 0 0 0,-1 1 1 0 0,0-1-1 0 0,0 1 0 0 0,1 0 0 0 0,-1-1 0 0 0,0 1 1 0 0,0 0-1 0 0,0 0 0 0 0,0-1 0 0 0,1 1 0 0 0,-1 0 1 0 0,0 0-1 0 0,0 0 0 0 0,0 0 0 0 0,0 0 1 0 0,0 0-1 0 0,0 0 0 0 0,1 0 0 0 0,-1 1 0 0 0,0-1 1 0 0,0 0-1 0 0,0 0 0 0 0,0 1 0 0 0,1-1 0 0 0,-1 0 1 0 0,0 1-1 0 0,0-1 0 0 0,1 1 0 0 0,-1-1 0 0 0,0 1 1 0 0,1-1-1 0 0,-1 1 0 0 0,1 0 0 0 0,-1-1 0 0 0,0 1 1 0 0,1 0-1 0 0,-1 0 0 0 0,1-1 0 0 0,0 1 0 0 0,-1 0 1 0 0,1 0-1 0 0,0-1 0 0 0,-1 1 0 0 0,1 0 0 0 0,0 0 1 0 0,0 0-1 0 0,0 0 0 0 0,0 0 0 0 0,0-1 0 0 0,0 1 1 0 0,0 1-55 0 0,-9 25 217 0 0,2 1 0 0 0,0-1 0 0 0,2 1 0 0 0,2 1 0 0 0,0-1 0 0 0,2 6-217 0 0,1-14 250 0 0,0-1-1 0 0,2 1 0 0 0,0-1 1 0 0,2 0-1 0 0,0 0 0 0 0,5 15-249 0 0,-9-33 320 0 0,6-3-329 0 0,0 0 0 0 0,0 0 0 0 0,0 0 0 0 0,0-1 0 0 0,-1 0 0 0 0,1 0 0 0 0,-1 0 1 0 0,0-1-1 0 0,0 0 0 0 0,0 0 0 0 0,-1 0 0 0 0,1-1 0 0 0,-1 1 0 0 0,0-1 0 0 0,0 0 0 0 0,-1 0 0 0 0,1 0 0 0 0,-1-1 9 0 0,23-26-360 0 0,77-61 20 0 0,-88 75-873 0 0,-10 12 575 0 0</inkml:trace>
  <inkml:trace contextRef="#ctx0" brushRef="#br0" timeOffset="2576.532">225 123 8839 0 0,'0'0'400'0'0,"0"0"0"0"0,0 0-206 0 0,0 0 76 0 0,0 0 68 0 0,0 0 12 0 0,-17-10-124 0 0,-42-7-1684 0 0,58 17 1758 0 0,1 0-50 0 0,-5 3-4 0 0,3-2-2927 0 0,2-1-610 0 0</inkml:trace>
  <inkml:trace contextRef="#ctx0" brushRef="#br0" timeOffset="3184.021">364 294 4143 0 0,'-8'15'440'0'0,"-6"82"1456"0"0,8-70-1927 0 0,1-7 223 0 0,0-1 0 0 0,2 1 1 0 0,0 0-1 0 0,2 0 0 0 0,0 0 0 0 0,1 0 1 0 0,1 1-1 0 0,2 13-192 0 0,-3-34 24 0 0,0 1 0 0 0,0-1 0 0 0,0 1 0 0 0,0-1 0 0 0,0 1 0 0 0,0 0 0 0 0,0-1-1 0 0,0 1 1 0 0,0-1 0 0 0,0 1 0 0 0,0-1 0 0 0,0 1 0 0 0,1-1 0 0 0,-1 1 0 0 0,0 0 0 0 0,0-1 0 0 0,1 1 0 0 0,-1-1 0 0 0,0 0 0 0 0,1 1 0 0 0,-1-1 0 0 0,0 1-1 0 0,1-1 1 0 0,-1 1 0 0 0,1-1 0 0 0,-1 0 0 0 0,0 1 0 0 0,1-1 0 0 0,-1 0 0 0 0,1 0 0 0 0,-1 1 0 0 0,1-1 0 0 0,-1 0 0 0 0,1 0 0 0 0,0 0 0 0 0,-1 1-1 0 0,1-1 1 0 0,-1 0 0 0 0,1 0 0 0 0,-1 0 0 0 0,1 0 0 0 0,0 0 0 0 0,-1 0 0 0 0,1 0 0 0 0,-1 0 0 0 0,1 0 0 0 0,-1-1 0 0 0,1 1 0 0 0,-1 0 0 0 0,1 0-1 0 0,-1 0 1 0 0,1-1 0 0 0,-1 1 0 0 0,1 0 0 0 0,-1-1 0 0 0,1 1 0 0 0,-1 0 0 0 0,1-1 0 0 0,-1 1 0 0 0,1-1 0 0 0,-1 1 0 0 0,0 0 0 0 0,1-1 0 0 0,-1 1-1 0 0,0-1 1 0 0,0 1 0 0 0,1-1 0 0 0,-1 1 0 0 0,0-1 0 0 0,0 0-24 0 0,23-38-404 0 0,-22 37 392 0 0,10-23 426 0 0,-1-1-1 0 0,-2 0 1 0 0,0-1-1 0 0,-2 0 1 0 0,2-19-414 0 0,-6 9-254 0 0,-1 36 42 0 0,-1 1-4 0 0,0 0 3 0 0,0 0 10 0 0,0 0 3 0 0,0 0 0 0 0,1 0 34 0 0,1 1 178 0 0,-1 0 0 0 0,1 0 0 0 0,0 0 0 0 0,-1 0 0 0 0,0 0 0 0 0,1 0 0 0 0,-1 1 0 0 0,1-1 0 0 0,-1 0 0 0 0,0 1 0 0 0,0-1 0 0 0,0 1 0 0 0,0-1 0 0 0,0 1 0 0 0,0-1 0 0 0,0 1 0 0 0,-1 0 0 0 0,1 0 0 0 0,0-1 0 0 0,-1 1 0 0 0,1 0 0 0 0,-1 0 0 0 0,0 0 0 0 0,0-1 0 0 0,0 1 0 0 0,0 0-12 0 0,1 2 29 0 0,5 103 764 0 0,-5-98-793 0 0,1 1 11 0 0,7 5 410 0 0,-3-13-327 0 0,12-8-217 0 0,2-19-1488 0 0,-17 17 547 0 0</inkml:trace>
  <inkml:trace contextRef="#ctx0" brushRef="#br0" timeOffset="4754.202">788 283 455 0 0,'-39'11'1759'0'0,"-30"8"3548"0"0,25-3-4805 0 0,43-15-463 0 0,-1 0 0 0 0,0-1 0 0 0,0 1-1 0 0,1 0 1 0 0,-1 0 0 0 0,1 0 0 0 0,-1 1 0 0 0,1-1-1 0 0,-1 0 1 0 0,1 1 0 0 0,0-1 0 0 0,-1 1-1 0 0,1-1 1 0 0,0 1 0 0 0,0-1 0 0 0,0 1-1 0 0,0 0 1 0 0,1-1 0 0 0,-1 1 0 0 0,0 0 0 0 0,1 0-1 0 0,-1 0 1 0 0,1 0 0 0 0,0 0 0 0 0,-1-1-1 0 0,1 2-38 0 0,1 0 172 0 0,0-1-1 0 0,0 1 1 0 0,0 0-1 0 0,1 0 1 0 0,-1-1 0 0 0,1 1-1 0 0,0-1 1 0 0,-1 1-1 0 0,1-1 1 0 0,0 0-1 0 0,0 0 1 0 0,1 0-1 0 0,-1 0 1 0 0,0 0-1 0 0,1 0 1 0 0,-1-1-1 0 0,1 1 1 0 0,-1-1 0 0 0,1 1-1 0 0,0-1 1 0 0,0 0-1 0 0,-1 0 1 0 0,2 0-172 0 0,11 6 62 0 0,-11-5-154 0 0,0 1-1 0 0,-1 0 0 0 0,1-1 1 0 0,-1 1-1 0 0,0 1 0 0 0,0-1 1 0 0,0 0-1 0 0,0 1 0 0 0,-1-1 1 0 0,1 1-1 0 0,-1 0 0 0 0,0 0 0 0 0,0 0 1 0 0,-1 0-1 0 0,1 0 0 0 0,-1 0 1 0 0,0 1-1 0 0,0-1 0 0 0,0 0 1 0 0,0 3 92 0 0,4 58 2447 0 0,-10-49-2217 0 0,-26-1-560 0 0,-132 33 18 0 0,162-48 253 0 0,1 0-32 0 0,3-9-101 0 0,7-6 10 0 0,0 1 0 0 0,1-1-1 0 0,0 2 1 0 0,2 0-1 0 0,-1 0 1 0 0,1 1 0 0 0,1 1-1 0 0,0 0 1 0 0,1 1-1 0 0,2-1 183 0 0,-12 7 84 0 0,1-1 0 0 0,0 1-1 0 0,-1 0 1 0 0,2 1-1 0 0,-1-1 1 0 0,0 1 0 0 0,1 0-1 0 0,-1 1 1 0 0,1 0-1 0 0,0 0 1 0 0,0 0 0 0 0,0 1-1 0 0,0 0 1 0 0,0 0-1 0 0,0 1 1 0 0,0 0 0 0 0,0 0-1 0 0,0 0 1 0 0,0 1-1 0 0,3 1-83 0 0,-4 0 103 0 0,-1 0-99 0 0,0-1 0 0 0,0 0 1 0 0,0 1-1 0 0,0-2 0 0 0,1 1 1 0 0,-1 0-1 0 0,0-1 0 0 0,0 0 0 0 0,0-1 1 0 0,0 1-1 0 0,1-1 0 0 0,-1 0 1 0 0,0 0-1 0 0,0 0 0 0 0,0-1 0 0 0,0 0 1 0 0,-1 0-1 0 0,1 0 0 0 0,3-2-4 0 0,-2 0 0 0 0,-1-1 16 0 0,-4 5 64 0 0,-1 0 15 0 0,-3-27 406 0 0,-11 8-361 0 0,10 12-140 0 0,-5-40-74 0 0,7 38 31 0 0,-4 1 32 0 0,-2 5 11 0 0,4 4-8 0 0,-1 0-1 0 0,1 1 1 0 0,0 0-1 0 0,1 0 1 0 0,-1 0-1 0 0,0 1 1 0 0,1-1-1 0 0,-1 1 1 0 0,1 0-1 0 0,0 0 1 0 0,0 0-1 0 0,0 0 1 0 0,0 1 0 0 0,0-1-1 0 0,1 1 1 0 0,0 0-1 0 0,0-1 1 0 0,0 1-1 0 0,0 0 1 0 0,0 0-1 0 0,1 0 1 0 0,-2 5 8 0 0,-1-1-8 0 0,0 1 0 0 0,1 0 0 0 0,0 1 0 0 0,0-1 1 0 0,1 0-1 0 0,0 1 0 0 0,0-1 0 0 0,1 1 0 0 0,1 0 0 0 0,-1-1 1 0 0,2 1-1 0 0,-1 0 0 0 0,1-1 0 0 0,1 1 0 0 0,1 4 8 0 0,8 11-10 0 0,-7-17-33 0 0,8 15 32 0 0,-11-21 24 0 0,-1 0 0 0 0,1 0-1 0 0,0-1 1 0 0,0 1-1 0 0,0 0 1 0 0,0-1 0 0 0,0 1-1 0 0,0-1 1 0 0,1 1-1 0 0,-1-1 1 0 0,0 1 0 0 0,1-1-1 0 0,-1 0 1 0 0,1 0-1 0 0,-1 0 1 0 0,1 0 0 0 0,0 0-1 0 0,-1 0 1 0 0,1 0-1 0 0,0 0 1 0 0,0-1 0 0 0,-1 1-1 0 0,1-1 1 0 0,0 1-1 0 0,0-1 1 0 0,0 0 0 0 0,0 0-1 0 0,0 0 1 0 0,0 0 0 0 0,0 0-1 0 0,0 0 1 0 0,-1 0-1 0 0,1-1 1 0 0,0 1 0 0 0,0-1-1 0 0,0 1 1 0 0,0-1-1 0 0,-1 0 1 0 0,1 1 0 0 0,0-1-1 0 0,-1 0 1 0 0,1 0-1 0 0,0-1 1 0 0,-1 1 0 0 0,0 0-1 0 0,1-1-12 0 0,15-8-35 0 0,-1-1 0 0 0,-1-1-1 0 0,0 0 1 0 0,-1-1 0 0 0,0-1-1 0 0,11-14 36 0 0,24-29 680 0 0,-7-22 371 0 0,-11 26-1556 0 0,-2-3 0 0 0,-2 0 0 0 0,15-48 505 0 0,-13-5 864 0 0,-30 98-282 0 0,1 11-584 0 0,0-1 1 0 0,-1 1-1 0 0,1 0 1 0 0,-1 0-1 0 0,1 0 1 0 0,0 0 0 0 0,-1-1-1 0 0,1 1 1 0 0,-1 0-1 0 0,1 0 1 0 0,-1 0 0 0 0,1 0-1 0 0,-1 0 1 0 0,1 0-1 0 0,-1 0 1 0 0,1 0-1 0 0,0 0 1 0 0,-1 1 0 0 0,1-1-1 0 0,-1 0 1 0 0,1 0-1 0 0,-1 0 1 0 0,1 0-1 0 0,0 1 1 0 0,-1-1 0 0 0,1 0-1 0 0,-1 0 1 0 0,1 1-1 0 0,0-1 1 0 0,-1 0-1 0 0,1 1 1 0 0,0-1 0 0 0,0 0-1 0 0,-1 1 1 0 0,1-1-1 0 0,0 1 1 0 0,0-1-1 0 0,-1 0 1 0 0,1 1 0 0 0,0-1-1 0 0,0 1 1 0 0,0-1-1 0 0,0 0 1 0 0,0 1 0 0 0,-1-1-1 0 0,1 1 1 0 0,0 0 1 0 0,0-1-7 0 0,-19 116-100 0 0,18-103 130 0 0,-30 243 41 0 0,19-168 0 0 0,24-59-64 0 0,-11-28 2 0 0,1 0 0 0 0,-1-1-1 0 0,0 1 1 0 0,1 0 0 0 0,-1-1 0 0 0,1 1-1 0 0,-1 0 1 0 0,1-1 0 0 0,-1 0 0 0 0,1 1-1 0 0,0-1 1 0 0,-1 0 0 0 0,1 0-1 0 0,-1 0 1 0 0,1 0 0 0 0,0 0 0 0 0,-1 0-1 0 0,1-1 1 0 0,-1 1 0 0 0,1 0-1 0 0,-1-1 1 0 0,1 1 0 0 0,-1-1 0 0 0,1 0-1 0 0,-1 1 1 0 0,1-1-2 0 0,1-1 9 0 0,124-70-319 0 0,-91 49-3571 0 0,-33 17-214 0 0</inkml:trace>
  <inkml:trace contextRef="#ctx0" brushRef="#br0" timeOffset="5207.722">917 247 6447 0 0,'0'0'499'0'0,"17"-6"446"0"0,56-6 2073 0 0,96 6-3104 0 0,-145 5-13 0 0,1-1 1 0 0,-1-1-1 0 0,0-2 0 0 0,0 0 0 0 0,0-2 0 0 0,-1 0 0 0 0,0-1 0 0 0,0-2 0 0 0,-1 0 0 0 0,0-2 0 0 0,2-2 99 0 0,2-4-121 0 0,-25 17-250 0 0,-1 1-1849 0 0,0 0-796 0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25T17:04:25.527"/>
    </inkml:context>
    <inkml:brush xml:id="br0">
      <inkml:brushProperty name="width" value="0.07938" units="cm"/>
      <inkml:brushProperty name="height" value="0.1587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 53 0,'33'0'375,"-17"0"-360,0 0 1,0 0-16,1 0 15,-1 0 1,0 0 0,16 0-1,-16 0-15,1 0 47,-1 0-31,0 0-1,0 0 17,0 0-17,17 0 17,-17 0 46,0 0-47,0 0 16,0 0 0,1 0 0,-1 0-16,16 0-16,-16 0 1,0 0 47,1 0-48,-1 0 1,0 0-16,33 0 31,-33 0-15,0 0-16,0 0 31,0 0 16,0 0 0,-32 0 546,0 0-577,0 0 0,0 0-16,-17 0 31,17 0-15,0 0 15,0 0-31,0 0 15,-1 0 1,1 0 0,0 0-16,-16 0 15,16 0-15,-1 0 32,1 0-32,0 0 15,0 0 1,0 0-1,-17 0-15,17 0 16,0 0-16,0 0 16,0 0-1,-1 0 1,1 0-16,16-33 16,-32 33-16,16 0 15,0-16 1,-1 16-16,1 0 15,0 0-15,0 0 63,-17 0-1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25T17:04:32.119"/>
    </inkml:context>
    <inkml:brush xml:id="br0">
      <inkml:brushProperty name="width" value="0.07938" units="cm"/>
      <inkml:brushProperty name="height" value="0.1587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 47 0,'0'16'406,"0"17"-312,0-17-78,0 0 31,0 0-16,0 1 16,0-1-16,17-16 16,-17 16-47,0 0 47,0 16-32,0-15 1,32-17 15,-32 16 16,0 0-31,0 0 62,0 0-31,0 0 0,0 17-16,0-17 0,0 0-15,0 0 31,0 1-47,0-1 31,0 0-15,0 16 15,0-16-31,0 1 31,0-1-15,0-32 484,0-1-500,0-15 15,0 16 1,0 0 15,0 0 16,0-1-31,0 1-1,0 0 1,0-16 0,0 15-16,0 1 46,0 0-30,0 0 31,0 0-16,0 0-15,0-17-1,0 17 17,0 0-17,0 0 17,0 0-17,0-1 16,0 1-15,0 0 31,-16 16-47,16-32 16,0 15 296,-16 17-281,16-16-15,0 32 578,0 17-563,0-17 47,0 0-47,0 0 32,0 1-16,0-1 203,0-32 265,0-1-483,0 1-17,0 0 95,0-16-110,0 15 62,0 1 1,0 0-32,0 0 453,0 0-468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5T03:44:14.897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9205 0,'0'394,"23"-293,-12 47,5-58,41 67,-18 40,-27-114,-1 29,-11 628,0-731,-1 1,0-1,0 0,-1 0,0 0,-1 0,0 0,0 0,-1-1,-1 4,-24 37,24-45</inkml:trace>
  <inkml:trace contextRef="#ctx0" brushRef="#br0" timeOffset="5614.681">0 2361,'217'34,"-49"-22,-46-2,-10 2,-4-4,58 17,43-2,1863-24,-1938-11,-13 1,160 12,-174-13,41 4,69-1,16 4,118 5,-178-23,-31 15,-31-2,59-1,43 7,-111-5,-13-2,54 2,7-7,344 16,-370-12,22 6,68 2,336 4,-444-13,33 5,-10-1,4-2,87 6,65 5,-196-11,69 0,100 11,-248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5T03:45:01.360"/>
    </inkml:context>
    <inkml:brush xml:id="br0">
      <inkml:brushProperty name="width" value="0.05" units="cm"/>
      <inkml:brushProperty name="height" value="0.05" units="cm"/>
      <inkml:brushProperty name="color" value="#66CC00"/>
      <inkml:brushProperty name="ignorePressure" value="1"/>
    </inkml:brush>
  </inkml:definitions>
  <inkml:trace contextRef="#ctx0" brushRef="#br0">193 11,'3'2,"0"0,0 0,-1 1,1-1,0 1,-1-1,1 1,-1 0,0 0,0 0,0 0,-1 0,1 1,-1-1,1 0,-1 1,0-1,-1 1,1-1,0 1,-1 0,0-1,0 1,0 3,1 3,3 216,8-136,-1 22,-11-75,1-29,-3-32,0 7,-2-1,0 2,0-1,-2 0,0 1,-7-13,-9-28,-7-82,18 38,-18-5,23 90,6 16,0 0,0 1,0-1,0 0,0 0,0 1,0-1,0 0,0 1,0-1,-1 0,1 0,0 1,0-1,0 0,0 0,0 1,-1-1,1 0,0 0,0 1,0-1,-1 0,1 0,0 0,0 0,-1 1,1-1,0 0,0 0,-1 0,1 0,0 0,0 0,-1 0,1 0,0 0,-1 0,1 0,0 0,0 0,-1 0,1 0,0 0,-1 0,1 0,-2 34,3 375,7-394,4-39,2-147,-2 22,-12 149,0 1,1-1,-1 0,0 0,1 0,-1-1,0 1,1 0,-1 0,0 0,1 0,-1 0,0 0,1 0,-1 0,0-1,1 1,-1 0,0 0,0 0,1-1,-1 1,0 0,0 0,0-1,1 1,-1 0,0-1,0 1,0 0,0 0,1-1,-1 1,11 35,5 26,15 95,-20-53,-14-12,-35-189,-20-8,-5-69,3 59,60 116,0 1,0-1,0 0,0 1,0-1,0 1,0-1,0 1,0-1,0 0,0 1,0-1,0 1,0-1,0 1,0-1,0 0,0 1,-1-1,1 1,0-1,0 0,0 1,-1-1,1 0,0 1,-1-1,1 0,0 0,-1 1,1-1,0 0,-1 0,1 1,0-1,-1 0,1 0,-1 0,1 0,0 0,-1 0,1 1,-1-1,1 0,-1 0,1 0,0 0,-1 0,1-1,-1 1,1 0,0 0,-1 0,1 0,-1 0,1-1,0 1,-1 0,1 0,0 43,37 26,-14-35,9 44,-10 69,-14-24,-6-49,-1-88,-2-1,0 0,0 1,-1 0,-1-1,-1 1,-2-8,-38-105,42 119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5T03:44:56.634"/>
    </inkml:context>
    <inkml:brush xml:id="br0">
      <inkml:brushProperty name="width" value="0.05" units="cm"/>
      <inkml:brushProperty name="height" value="0.05" units="cm"/>
      <inkml:brushProperty name="color" value="#66CC00"/>
      <inkml:brushProperty name="ignorePressure" value="1"/>
    </inkml:brush>
  </inkml:definitions>
  <inkml:trace contextRef="#ctx0" brushRef="#br0">25 169,'55'11,"324"-11,-49 0,-285 7,-35-5</inkml:trace>
  <inkml:trace contextRef="#ctx0" brushRef="#br0" timeOffset="7003.594">182 0,'171'0,"-61"12,82-13,-166 12,-43 4,-16-8,-1-1,0-1,0-2,0-2,-22-2,-90 6,-147 0,742-5,-287 23,-85-4,-67-17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09T23:51:20.5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2460 99 3279 0 0,'0'0'68'0'0,"0"0"16"0"0,0 0 6 0 0,0 0-29 0 0,0 0-140 0 0,0 0-66 0 0,0 0-14 0 0,0 0 10 0 0,0 0 42 0 0,0 0 13 0 0,0 0 4 0 0,0 0 48 0 0,0 0 188 0 0,0 0 81 0 0,0 0 18 0 0,0 0 37 0 0,0 0 138 0 0,0 0 57 0 0,0 0 16 0 0,0 0 1 0 0,0 0-12 0 0,0 0-2 0 0,0 0 0 0 0,0 0-37 0 0,0 0-159 0 0,0 0-76 0 0,0 0-15 0 0,0 0-22 0 0,0 0-128 0 0,0 0-187 0 0,0 0-22 0 0,2-30-2420 0 0,4 11-34 0 0,0-1 3842 0 0,-6 20-1598 0 0</inkml:trace>
  <inkml:trace contextRef="#ctx0" brushRef="#br0" timeOffset="2892.37">2517 1 1375 0 0,'0'0'246'0'0,"0"0"491"0"0,0 0 214 0 0,0 0 45 0 0,0 0-94 0 0,0 0-434 0 0,0 0-188 0 0,0 0-37 0 0,0 0 14 0 0,0 0 99 0 0,0 0 42 0 0,0 0 8 0 0,0 0-7 0 0,0 0-38 0 0,0 0-10 0 0,0 0-6 0 0,0 0-5 0 0,0 0-17 0 0,0 0-10 0 0,-12 2 750 0 0,-35 18 165 0 0,18-8-1175 0 0,-136 85 123 0 0,-35 43-176 0 0,42-34-464 0 0,-44 23-29 0 0,24 4 709 0 0,10 10 509 0 0,61-63-159 0 0,6 31-374 0 0,14-3 242 0 0,-33 52 262 0 0,38-61-642 0 0,69-86-32 0 0,0 1 1 0 0,1 0-1 0 0,1 1 1 0 0,0 1-1 0 0,1 0 1 0 0,0 0 0 0 0,-2 10-23 0 0,-17 24 44 0 0,-54 127-44 0 0,17-16 254 0 0,-32 144-60 0 0,24-108-130 0 0,13-35 166 0 0,-28 168 487 0 0,32-103-704 0 0,10 81-357 0 0,-6-6 536 0 0,20-112-192 0 0,15-40-128 0 0,7-22 128 0 0,10-83-74 0 0,1-42 31 0 0,-1 3 32 0 0,0 2 11 0 0,0 0 0 0 0,-3 27 64 0 0,-1 6 0 0 0,5-35-64 0 0,0-1 11 0 0,-1-3 32 0 0,-5 34 31 0 0,4-30-74 0 0,0 0 0 0 0,1 0 0 0 0,1 0 0 0 0,-5 25 64 0 0,4-25-64 0 0,-1 0 0 0 0,1 0 0 0 0,0 1 0 0 0,-1 0 0 0 0,2 0 11 0 0,-1-2 32 0 0,-1 1-33 0 0,0 1-10 0 0,1-1 0 0 0,0-1 0 0 0,-1 1-10 0 0,1-1-49 0 0,-2 13-2508 0 0,3-18-2317 0 0</inkml:trace>
  <inkml:trace contextRef="#ctx0" brushRef="#br0" timeOffset="4582.896">2141 85 4087 0 0,'-1'-4'91'0'0,"-6"-16"1074"0"0,3 22-1107 0 0,11-6 3396 0 0,2-1-3454 0 0,46-13 20 0 0,-43 14 27 0 0,-3 0 92 0 0,0 1 0 0 0,0 0 0 0 0,0 1 0 0 0,0 0 1 0 0,1 0-1 0 0,-1 1 0 0 0,0 1 0 0 0,1-1 0 0 0,-1 1 0 0 0,1 1 0 0 0,-1 0 0 0 0,0 0 0 0 0,7 2-139 0 0,55 17 1171 0 0,-50-11-353 0 0,-20-8-706 0 0,-1-1 0 0 0,0 0 0 0 0,0 0 0 0 0,3 3-8 0 0,-1-1-53 0 0,2 1-100 0 0,-2-2-31 0 0,1 2 50 0 0,-3-3-7 0 0,0 0 78 0 0,15 5 162 0 0,-9-4-203 0 0,-5-1 55 0 0,-1 0 17 0 0,13 10 70 0 0,-8 26-142 0 0,-65 122 1023 0 0,32-96-754 0 0,17-39-145 0 0,2-9-33 0 0,1-3 168 0 0,7-10-553 0 0,1-1-59 0 0,0 0-6 0 0,0 0-147 0 0,0 0-616 0 0,0 0-258 0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2-09-20T04:46:30.090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6E82E3A4-F03D-4AF1-BBA4-DA0796CF5EF9}" emma:medium="tactile" emma:mode="ink">
          <msink:context xmlns:msink="http://schemas.microsoft.com/ink/2010/main" type="inkDrawing" rotatedBoundingBox="13442,10511 16487,4708 20969,7061 17924,12863" semanticType="callout" shapeName="Other">
            <msink:destinationLink direction="with" ref="{B87FA5B0-E4D1-41E4-9EE3-EA8CF290B407}"/>
          </msink:context>
        </emma:interpretation>
      </emma:emma>
    </inkml:annotationXML>
    <inkml:trace contextRef="#ctx0" brushRef="#br0">667 3670 8,'0'0'4,"0"0"0,0 0 1,0 0-1,0 0 0,0 0 0,0 0-1,-14-5 0,14 5 1,0 0 0,0 0 0,0 0-1,0 0 1,0 0-1,0 0 0,0 0 0,0 0-1,0 0 1,0 0 1,-15-2-1,15 2 3,0 0-1,0 0 0,0 0 0,0 0-1,0 0 0,0 0-1,0 0-1,0 0-1,0 0 1,0 0-1,-16-9 1,16 9 0,0 0 0,0 0 0,-14-7 0,14 7-1,0 0 0,-18-3 1,18 3-1,0 0 0,-16-3 1,16 3 1,0 0-1,-14-5 1,14 5 0,0 0-1,-16-6 0,16 6 0,0 0 0,-21-7 0,21 7-1,-16-3 0,16 3 1,-16-3-1,16 3 0,-16-2 0,16 2 0,-19 2 0,19-2 0,-17 2 0,17-2 0,-18 3 1,18-3-1,-14 5-1,14-5 1,0 0-1,-16 6 0,16-6 1,0 0-1,-18 8 1,18-8-1,0 0 1,-16 10-1,16-10 1,0 0-1,-19 11 0,19-11 0,0 0 1,-21 14-1,21-14 0,-16 11 0,16-11 0,-16 13 0,16-13 0,-16 11 0,16-11 0,0 0 0,-19 16 0,19-16 0,0 0 0,-18 16 0,18-16 0,-15 12 0,15-12 1,-16 11-1,16-11 0,-16 13 0,16-13 0,-17 12 0,17-12 0,-15 15 0,15-15 0,-16 14 0,16-14 0,-14 14 0,14-14 0,0 0 0,-19 20 0,19-20 0,0 0 0,-15 17 0,15-17 0,0 0 0,-9 21 0,9-21 0,-8 14 0,8-14 0,-8 16 0,8-16 0,-9 20 0,9-20 0,-9 19 0,9-19 0,-8 22 0,8-22 0,-10 21 0,10-21 0,-6 21 0,6-21 0,-5 19 0,5-19 0,-5 21 0,5-21 0,-1 22 0,1-22 0,-4 24-1,4-24 1,-1 26 0,1-26 0,0 22 0,0-22 0,-2 21 0,2-21 0,2 20 0,-2-20 0,0 21 0,0-21 0,0 23 0,0-23 0,-2 25 0,2-25 0,0 26 0,0-26 0,0 24 0,0-24 0,2 22 0,-2-22 0,1 21 0,-1-21 0,4 19 0,-4-19-1,4 19 1,-4-19 0,4 18 0,-4-18 0,3 17 0,-3-17 0,3 16 1,-3-16-1,3 18 2,-3-18-2,3 19 1,-3-19-1,5 19 1,-5-19-1,2 16 0,-2-16 0,0 15 0,0-15 1,0 0-1,1 17 0,-1-17 0,0 0 1,4 20-1,-4-20 0,0 0 0,6 20 0,-6-20 0,3 16 0,-3-16 0,5 18 0,-5-18 0,7 19 0,-7-19 0,6 22 0,-6-22 0,5 23 0,-5-23 0,1 22 0,-1-22 0,0 21 0,0-21 0,2 16 0,-2-16-1,3 14 1,-3-14 0,0 0 0,11 21 0,-11-21 0,0 0 0,12 19 0,-12-19 0,6 16 0,-6-16 0,6 15 0,-6-15 0,5 14 0,-5-14 0,0 0 0,10 16 0,-10-16 0,0 0 0,8 18 0,-8-18 0,0 0 0,8 19 0,-8-19 0,0 0 0,8 19 0,-8-19 0,0 0 0,10 18 0,-10-18 0,0 0 0,0 0 0,16 14 0,-16-14 0,0 0 0,14 3 0,-14-3 0,0 0-1,14 3 1,-14-3 0,0 0 0,18 3 0,-18-3 0,0 0 0,15 4 0,-15-4 0,0 0 0,0 0 0,16 6 0,-16-6 0,0 0 0,0 0 0,14 14 0,-14-14 0,0 0 0,14 15 0,-14-15 0,0 0 0,15 14 0,-15-14 0,0 0 0,17 16 0,-17-16 0,0 0 0,21 13 0,-21-13 0,15 10 0,-15-10 0,17 9 0,-17-9 0,20 10 0,-20-10 0,17 9 0,-17-9 0,21 7 0,-21-7 0,21 6 0,-21-6 0,23 5 0,-23-5 0,24 3 0,-24-3 0,26 2 1,-26-2-1,25 1 0,-25-1 1,28-1-1,-14 1 0,1-2 0,-1-1 1,0 0-1,2 1 0,-1-1 1,1 0-1,-16 3 1,24-7-1,-24 7 1,22-6-1,-22 6 0,18-6 0,-18 6 0,16-5 0,-16 5 0,0 0 0,19-5 0,-19 5 0,0 0 0,18-2 0,-18 2 0,0 0 0,21 0 1,-21 0-1,14-1 0,-14 1 0,19 0 0,-19 0 1,18 0-1,-18 0 0,21 3 0,-21-3 0,24 5 0,-24-5 0,22 5 0,-22-5 0,28 6 0,-28-6 0,24 3 0,-24-3 0,25 5 0,-25-5 0,26 3 0,-10-1 0,-16-2 0,27 3 0,-9 0 0,-4-1 0,6-1 0,-4 1 0,1 0 0,3-1 0,0-1 0,3-1 0,-2-1 0,3 0 0,-2-1 1,4 2-1,-4 1 0,1-2 0,-2 2 0,2 0 0,-2 2 0,-1-1 0,-2 1 0,3-2 0,-2 1 0,-1 1 1,4 0-1,-3-1 0,2-1 0,-1 0 0,2 0 0,0-1 1,1-1-1,3 0 0,-6-1 1,4 2-1,-1-3 1,3 1-1,-4 2 1,2-3-1,2 1 0,-1 2 1,4-3-1,-1 1 0,2 3 0,0-1 0,3 1 0,-1 1 1,1 1-1,-1 1 0,2 0 0,0 0 0,-1 1 1,-1-1-1,0 0 0,0-1 1,-2-1-1,-1 1 0,-2-2 1,2 0-1,-3 1 1,-2-1-1,0 2 1,-2 1-1,1-1 0,-2 3 0,1-2 0,-3 2 0,4-1 0,-1 1 0,-1-2 0,1 2 0,1-3 0,1 1 0,-5-1 0,5-1 0,-3 1 0,2-1 1,1 1-1,-2 0 0,4-1 0,-2 1 0,3-2 0,-3 1 0,2-1 0,-1 0 0,3 0 0,-3 0 0,3-1 0,-3 1 0,2 1 0,-1-2 0,4 1 0,-5 0 0,1 1 0,1-1 0,-1 2 0,-1-2 0,-2 1 0,1 3 0,-3-3 0,1-1 0,-1 2 0,0-2 0,0 0 0,-2-2 0,-1 2 0,1-1 1,-3 1-1,0 1 0,3 1 0,-3-2 0,2 3 0,1-1 0,0-2 0,-1 1 0,0 1 0,1-2 0,-3 0 0,2 0 0,-2 0 0,0-2 0,1 2 0,-1-1 0,4 1 0,-3-2 0,2 2 0,1-2 0,-1 1 0,-1 1 0,1 0 0,0-2 0,0 2 0,1 0 0,-3 2 0,2-2 0,2 0 0,-1 1 0,-1-1 0,2 0 0,0 0 0,2 0 0,1-3 0,-2 2 0,2-1 1,2-1-1,-2 0 0,-2 0 0,-1-1 0,0 1 0,0 0 0,-4 1 0,1 1 0,0-1 0,-2-1 0,1 1 0,-1 1 0,0-1 0,2 1 0,-2-1 0,0-1 0,0 1 0,0 1 0,-1-3 0,1 3 0,-2-2 0,4-1 0,-4 1-1,4 2 1,-4-3 0,4 3 0,-2-2 0,-2 1 0,2 2 0,-16 0 0,26-2 0,-26 2 0,24-1 0,-24 1 0,21 0-1,-21 0 1,24-3 0,-24 3 0,23-4 0,-23 4 0,24-3 0,-24 3 0,24-5 0,-24 5 0,22-6 0,-22 6 0,23-5 0,-23 5 0,20-5 0,-20 5 0,21-3 0,-21 3 0,19-1 0,-19 1-1,17-4 1,-17 4 1,16-1-2,-16 1 1,15-5 0,-15 5 0,14-6 0,-14 6 0,14-10 0,-14 10-1,16-13 1,-16 13 0,18-16-1,-18 16 1,19-19 0,-19 19-1,18-16 1,-18 16 0,18-17 0,-18 17 0,16-18 1,-16 18-1,16-18 0,-16 18 0,14-20 0,-14 20 0,13-24 0,-13 24 0,11-26 0,-11 26 1,11-27-2,-6 11 2,0 0-2,0 2 2,-2-2-1,2 1 0,0 1 0,-5 14 0,6-26 0,-4 12 0,1-1 0,-2 1 1,3 0-1,-3-2 0,3 0-1,-3 0 1,2-3 0,-1 3-1,1-4 1,0 1-1,1 0 0,-1 1 1,-2-1-1,4 2 1,-2 1-1,1-2 2,-1 4-1,0-1 0,-3 15 0,6-25 0,-6 25 0,7-24 1,-7 24-1,5-23 0,-5 23 0,4-20 0,-4 20 0,5-18 0,-5 18 0,3-18 0,-3 18 0,4-16 0,-4 16 0,6-17 0,-6 17 0,5-16 0,-5 16 0,5-16 0,-5 16-1,3-16 1,-3 16 0,5-14 0,-5 14 0,5-18 0,-5 18 0,4-18 0,-4 18 0,5-17 1,-5 17-1,5-15 0,-5 15 0,5-14 0,-5 14 0,0 0 0,3-21 0,-3 21 0,2-16 0,-2 16 0,1-19 0,-1 19 0,0-24 0,0 24 1,0-25-1,2 10 0,-2 1 0,1-1-1,-1 15 1,4-27 0,-4 27 0,4-27 0,-2 13 0,-2 14 0,5-28 0,-5 28 0,6-25 0,-4 11 0,-2 14 0,5-24 0,-5 24 0,3-23 0,-3 23 0,5-21 0,-5 21 0,1-20 0,-1 20-1,0-20 1,0 20 0,2-17 0,-2 17 0,-2-15 0,2 15 0,0 0 0,-6-19 0,6 19 0,0 0-1,-11-14 1,11 14 0,0 0-1,0 0 1,0 0-1,-16-13 1,16 13 0,0 0 0,0 0 0,-16-3 0,16 3-1,0 0 1,-15-3 0,15 3 0,0 0 0,-18-3 0,18 3 0,-16 0 0,16 0-1,-19 0 1,19 0 0,-21 0 0,21 0-1,-24 1 1,24-1 0,-24-1-1,24 1 1,-22-4 0,22 4-1,-24-3 1,24 3 0,-23-5-1,23 5 1,-24-3 0,10 3 0,14 0 0,-27-1-1,27 1 1,-28 3 0,14-2 0,-1 1 0,1 0-1,0-1 1,-1 1 0,1-2 0,-1 1 0,2 1 0,13-2 0,-29 0 0,29 0 1,-29 2-1,15-1 0,-1-1 0,15 0 0,-29 2 0,15-2 0,0 0 0,-1-2 0,1 1 0,-1 1 0,1-2 0,-1-1 0,1 1 0,-2 1 0,1-1 0,-2 0 0,-1 1 0,2-2 0,-3 1 0,1 0 0,2 1 0,2-1 0,-2-1 0,1 0 0,15 3 0,-25-5 0,25 5 0,-28-5 0,28 5 0,-27-5 0,13 4 0,-2-1 0,1 1 0,1 1 0,-1-2 0,1 2 0,0 0 0,-3 0 0,3 2 0,0-2 0,-1 1 0,-1-1 0,2 2 0,-1-1 0,1 1 0,-2 0 0,0-1 0,-2 1 0,1-1 0,-3 3 0,1-3 0,0 2 0,-2 1-1,0-3 2,0 2-2,1 1 1,0 0 0,-1 0 0,0-1 0,0 2 0,2-2 0,1 0 0,0 0 0,1-1 0,-1 1 0,2-2 0,0 3 0,2-3 0,-2-1 0,1 2 0,1-2 0,14 0 0,-27-2 0,27 2-1,-25-5 1,25 5 0,-24-3 0,24 3 0,-24-3 0,10 2 0,14 1 0,-26-2 0,26 2 0,-27-3 0,13 1 0,-1 1 0,1-3 0,14 4 0,-28-4 0,28 4 0,-25-5 0,10 3 0,15 2 0,-25-3-1,10 1 1,1 1 0,-2-1 0,0 2 0,0-1 0,-2 1 0,0-2 0,1 2 0,-1 0-1,-1-2 1,0 1 0,-1-1 0,1 1 0,-2-1 0,1 2 0,-3 0-1,1 0 1,-2 2 0,2-2 0,1 1-1,0 1 1,2-1 0,2-1 0,1 2 0,-2 0 0,18-2-1,-27 3 1,12-3 0,15 0-1,-27 5 1,27-5 0,-26 3-1,26-3 1,-24 5 0,24-5-1,-24 6 1,24-6-1,-22 5 1,22-5-1,-23 5 1,23-5-1,-22 3 1,22-3-1,-24 4 1,24-4 0,-24 5 0,24-5 0,-26 7 0,12-4 0,-1 0 0,1 0 0,-2-1 0,1 1 0,-1-1 0,-1-2 0,-1 1 0,0 1 0,2-1 0,-1 3 0,1-3 0,-4 1 0,4 1 0,0 0 0,0-1 0,0-1 0,0-1 0,2 2 0,-1-2 0,-1 0 0,2-2 0,-1 2 0,-1-1-1,2 1 1,-2 0 0,0 0-1,0 0 1,0 0-1,-2-2-1,1 2 2,-3 0-1,4 2 0,-4-2 1,3 1-1,-4 1 1,3 1 0,-1 0-1,1 1 1,2-1 0,-1 0 0,2-1 0,-1-1 0,2 1 0,14-2 0,-27 1 0,27-1 0,-24 0 0,24 0 0,-26 2 0,26-2 0,-26 2 0,12-2 0,14 0 0,-26 1 0,26-1 0,-24 0 0,24 0 0,-24-1 0,24 1 0,-22 0 0,22 0-1,-23 0 1,23 0 0,-24 3 0,24-3 0,-22 6 0,22-6 0,-21 5 0,21-5 0,-21 3 0,21-3 0,-19 2 0,19-2 0,-18 0 0,18 0 0,-21-2 0,21 2 1,-21-3-1,21 3 0,-19-3 0,19 3 1,-19-3-1,19 3 0,-21-2 0,21 2 0,-22 2-1,22-2 1,-24 1 0,24-1 0,-26 3 0,26-3 0,-21 4 0,21-4 0,-19 3 0,19-3 0,-18 0 0,18 0 0,-16-2 0,16 2 0,-16-5 0,16 5 0,0 0 0,-21-8 0,21 8 0,-14-4 0,14 4 1,-16-2-1,16 2 0,-18-2 0,18 2 0,-19-3 0,19 3 0,-18-3 0,18 3 0,-18-5 0,18 5 0,-21-5 0,21 5 0,-22-3 0,22 3 0,-23-3 0,23 3 0,-21-2 0,21 2 0,-22-1 0,22 1 0,-19-2 0,19 2 0,-21 0 0,21 0 0,-21-1 0,21 1 0,-16-4 0,16 4 0,-16-1-1,16 1 1,-15-2 0,15 2 0,0 0 0,-20 0 0,20 0 0,0 0 0,-18-1 0,18 1 0,0 0 0,-18-4 0,18 4 0,0 0 0,-19-4 0,19 4 0,0 0-1,-19-2 1,19 2 0,0 0 0,-19-2 0,19 2 0,0 0 0,-18-1 0,18 1 0,0 0 1,-18-5-1,18 5 0,0 0 0,-19-3 0,19 3 0,0 0 0,-18-5 0,18 5 0,0 0 0,-19-3 0,19 3 0,-14-2 0,14 2 0,-15 0 0,15 0 0,-14 0 0,14 0 0,-16 0 0,16 0 0,0 0 0,-19 0 0,19 0 0,0 0 0,-18 2 0,18-2 0,0 0 0,-16 0 0,16 0 0,0 0 0,-19 1 0,19-1 0,0 0 0,-16-1 0,16 1 0,0 0 1,-15-5-1,15 5 0,0 0 0,-16-5 0,16 5 0,0 0 0,-17-1 0,17 1 0,-15 0 0,15 0 0,-19 1 0,19-1 0,-23 3 0,23-3 0,-24 7-1,8-2 1,16-5-1,-25 9-2,25-9-4,-21 10-10,5-17-4,16 7-1,-15-14-1,15 14 2</inkml:trace>
    <inkml:trace contextRef="#ctx0" brushRef="#br0" timeOffset="26652">3305 27 4,'0'0'5,"0"0"-1,0 0 1,0 0 0,0 0 0,0 0 0,0 0 0,0 0-2,0 0 0,0 0-1,0 0 1,0 0-2,16 8 0,-16-8 0,0 0 0,0 0 1,0 0-1,16 5 1,-16-5-1,0 0 1,0 0-1,15 2 1,-15-2-1,0 0 0,16 0 0,-16 0 1,0 0-1,14-2 1,-14 2 0,0 0 0,15-3-1,-15 3 1,0 0-1,16-5 1,-16 5-1,0 0 1,14-5-1,-14 5 0,0 0 0,14-3-1,-14 3 1,0 0-1,15-3 1,-15 3-1,0 0 0,16-5 0,-16 5 0,0 0 1,16-5-1,-16 5 1,0 0-1,18-3 1,-18 3-1,0 0 1,17-5-1,-17 5 0,0 0 0,18-1 0,-18 1 1,0 0-1,21 1 0,-21-1-1,16 2 1,-16-2 1,16 3-1,-16-3 0,16 0 0,-16 0 0,14 0 0,-14 0 0,15 0 1,-15 0-1,19-2 0,-19 2 0,16 0 1,-16 0-1,18-1 0,-18 1 0,20-2 1,-20 2-1,15-1 0,-15 1 0,18-2 0,-18 2 0,17 0 0,-17 0 0,15 2-1,-15-2 1,16 3 0,-16-3 0,0 0 0,19 3 0,-19-3-1,0 0 1,16 3 0,-16-3 0,0 0 0,21 0 0,-21 0 0,14 0 0,-14 0 0,16-1 0,-16 1 0,15 0 0,-15 0 0,16 0 0,-16 0 0,0 0 0,19 3 0,-19-3 0,0 0 0,19 6 0,-19-6 0,15 2 0,-15-2 0,14 0 0,-14 0 0,16-2 1,-16 2-1,19-1 0,-19 1 0,20 0 0,-20 0 0,20 0 1,-20 0-1,21-2 0,-21 2 1,18-3-1,-18 3 0,19-2 1,-19 2-1,18-1 0,-18 1 1,20 0-1,-20 0 0,22 1 1,-22-1-1,23 0 0,-23 0 1,19 0-1,-19 0 0,22 0 0,-22 0 0,24-1 1,-24 1-1,24-4 0,-9 4 0,-15 0 1,25-1-1,-25 1 0,24 0 1,-24 0-1,21 1 0,-21-1 0,20 2 0,-20-2 0,19 0 1,-19 0-1,21 0 0,-21 0 0,24-2 0,-24 2 0,21-1 0,-21 1 0,22 0 0,-22 0 0,19-2 0,-19 2 0,21-1 0,-21 1 0,19 0 0,-19 0 0,20 1 0,-20-1 0,17 2 0,-17-2 0,16 5 0,-16-5 0,15 3 0,-15-3 0,16 3 0,-16-3 0,22 0 0,-22 0 1,23-3-1,-23 3 1,22-2 0,-22 2 0,24-3 1,-24 3-1,18 0 1,-18 0 0,16-2-1,-16 2 1,16 2-1,-16-2 0,16 0-3,-16 0-4,16 6-10,-16-6-4,0 0 0,11-14 1</inkml:trace>
    <inkml:trace contextRef="#ctx0" brushRef="#br0" timeOffset="29334">2748 334 14,'0'0'9,"0"0"1,0 0 0,0 0-2,0 0-1,0 0 0,0 0 0,0 0-1,0 0-1,0 0 1,0 0-2,0 0-1,0 0-2,0 0 1,18 5 1,-18-5-1,0 0 1,17 14-1,-17-14 2,0 0 0,20 8 0,-20-8 0,16 2-1,-16-2-1,19 0 0,-19 0 0,19 1-1,-19-1-1,21 5 1,-21-5-1,19 5 0,-19-5 0,19 3 0,-19-3 0,23 0 0,-23 0 0,24-1 0,-24 1 0,24-4 1,-10 4-1,-14 0 0,23 2 0,-23-2 0,21 3 0,-21-3 0,22 7 0,-22-7 0,26 4 0,-26-4 0,27 2 0,-12 0 0,1-4 0,-2 2 0,2 0 1,-2-2-1,1 1 0,-15 1 1,26-3-1,-10 1 1,0-1-1,0-2 0,0 2 1,2-2-1,-2 2 0,3 0 1,-3-2-1,0 2-1,-1 1 2,1 2-1,-2 0 0,1-2 0,-1 1 0,-14 1 0,27-3 0,-12 1 0,-1-1 0,-14 3-1,26-6 1,-26 6-1,24-4 1,-24 4 0,22-1 0,-22 1 1,23-2-1,-23 2 0,24-1 0,-24 1 0,27-2 0,-27 2 0,31-3 0,-17 1 0,4-1 0,-1 0 0,-2 0 1,4-1 0,-5 0-1,4 0 1,-18 4-1,29-4 1,-29 4-1,24-4 0,-24 4 0,21-1 1,-21 1-1,22-3 0,-22 3 0,24-5 1,-24 5-1,24-3 0,-24 3 1,23-4-1,-23 4 0,21 0 1,-21 0-1,16 2 0,-16-2 0,14 3 0,-14-3 1,15 5-1,-15-5 0,14 5 0,-14-5 0,0 0 0,22 6 0,-22-6 0,16 3 0,-16-3 0,17 4 0,-17-4 0,0 0 0,20 4 0,-20-4 0,0 0 0,19 5 0,-19-5-1,14 3-4,-14-3-7,0 0-9,23 2-2,-23-2 0,0 0 0</inkml:trace>
    <inkml:trace contextRef="#ctx0" brushRef="#br0" timeOffset="31573">1914 790 31,'8'-21'14,"-8"21"0,0 0-1,0 0-3,11-15-2,-11 15-2,0 0-1,0 0-1,0 0 0,0 0 0,14-6-1,-14 6 1,0 0 0,0 0-1,18 6 0,-18-6 0,18 2 0,-18-2 0,24 2-1,-24-2 1,27 0 0,-9-2-1,1 2 1,5-2-1,0 1 0,3-4 0,2 2 0,3-2-1,0 0 1,-1 2-1,-1 0 0,-4 3 0,2 0-1,-6 1 1,2 3-1,-3-3 0,1 2 0,-1-3 0,0-1 0,-2-2 1,2-1-1,-2 1 0,-1-1 2,0 0-2,-2 1 0,-2 3 1,1 0-1,1 2 0,-2-1 1,4 3-1,-4-1 0,4-2 0,1-1 1,0 0-1,2-1 1,-3-1-1,3 1 0,-4-3 1,3 3-1,-4-1 1,0 1-1,1-1 0,-1 0 0,2 1 0,0-1 1,1-1-1,0 0 0,3-2 1,1 0-1,-2 0 0,0 1 1,1-1-1,-3 2 0,2 1 0,-2 0 0,-1 2 1,-2 0-1,3 2 0,-4 0 0,0-1 0,1 1 0,0-2 0,-2 1 0,2 1 0,0 0 0,-1-1 0,1 1 0,0-2 0,0 0 0,2 0 0,-2 0 0,1-2 0,-1 2 0,0-1 1,0 1-1,0 0 0,-1 0 0,-15 0 1,27 4-1,-27-4 0,24 5 0,-24-5 0,21 7-1,-21-7-2,14 4-4,-14-4-19,16-1 2,-16 1-1,0 0-2</inkml:trace>
  </inkml:traceGroup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9T23:57:44.64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8 1 128,'-8'4'0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2-09-20T04:47:03.420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4C130A02-4D59-4880-81BB-E798147B50BD}" emma:medium="tactile" emma:mode="ink">
          <msink:context xmlns:msink="http://schemas.microsoft.com/ink/2010/main" type="inkDrawing" rotatedBoundingBox="14978,5553 23143,5052 23252,6832 15087,7334" semanticType="callout" shapeName="Other">
            <msink:sourceLink direction="with" ref="{BE4F9DEC-0992-4516-8A47-27BBCB8518FE}"/>
            <msink:sourceLink direction="with" ref="{FFB10738-C0BA-46CE-A0CF-82A87BEF5BD0}"/>
          </msink:context>
        </emma:interpretation>
      </emma:emma>
    </inkml:annotationXML>
    <inkml:trace contextRef="#ctx0" brushRef="#br0">654 133 9,'0'0'9,"0"0"1,0 0-1,11 14-2,-11-14 0,0 0 0,0 0 0,0 0-1,0 0 1,0 0 1,0 0-2,0 0 1,-1 15-1,1-15 1,0 0-2,0 0 0,0 0-1,0 0-1,0 0 0,0 0 0,-15 1-1,15-1 0,0 0-1,-16 0 1,16 0-1,0 0 0,-22 5 0,22-5 1,-18 6-1,18-6 0,-21 5 1,21-5-1,-22 7 0,22-7 0,-26 6 0,26-6 0,-29 8 0,29-8-1,-31 8 1,14-3-1,-1 1 1,-1 1-1,3-1 1,-2 0-1,4 1 1,-2 1-1,1 0 1,1 0 0,14-8-1,-26 16 1,26-16 0,-22 17-1,22-17 1,-23 21-1,23-21 1,-19 18 0,19-18-1,-18 21 2,18-21-2,-16 16 1,16-16 0,-13 16-1,13-16 1,-13 14-1,13-14 0,-9 16 1,9-16-1,-11 15 0,11-15 0,0 0 1,-15 19-1,15-19 0,0 0 0,-11 16 0,11-16 0,0 0 0,-13 21 0,13-21 0,-10 17 0,10-17 0,-12 19 0,12-19 0,-13 20 0,13-20 0,-13 19 0,13-19 0,-11 14 0,11-14 0,-8 15 0,8-15 0,-5 14 0,5-14 0,-7 14 0,7-14 0,-4 16 0,4-16 0,-4 20 0,4-20-1,-5 19 1,5-19 0,-3 19 0,3-19 0,-3 18 1,3-18-1,-3 19 0,3-19 0,-3 19 0,3-19 0,-4 24 1,4-24-1,0 22 1,0-7-1,0-15 0,0 25 0,2-9 1,-2-16-1,3 26 0,-3-26 2,5 26-2,-5-26 2,3 24-2,-3-24 2,5 19-2,-5-19 2,5 21-2,-5-21 0,5 22 0,-5-22 0,8 24 0,-8-24 0,6 24-1,-6-24 1,7 19 0,-7-19 0,8 18 0,-8-18 0,9 18 0,-9-18 0,13 16 0,-13-16 0,16 16 0,-16-16 0,16 17 1,-16-17-1,13 18 0,-13-18 0,11 19 0,-11-19 0,10 18 0,-10-18 0,8 16 0,-8-16 0,0 0 0,0 0 0,13 17 0,-13-17 0,0 0 0,0 0 0,19 10 0,-19-10 0,15 8 1,-15-8-1,16 9 0,-16-9 0,16 10 0,-16-10 0,14 10 0,-14-10 0,0 0 0,18 14 0,-18-14 0,0 0 0,14 8 0,-14-8 0,0 0 0,18 14 0,-18-14 0,14 12 0,-14-12 1,15 11-1,-15-11 0,14 11 0,-14-11 0,0 0 0,19 16 1,-19-16-1,15 13 0,-15-13 0,22 11 0,-22-11 0,28 14 0,-14-7 1,2 1-1,-1-3 1,1 1-1,-2 0 0,2 1 1,-1-2-1,-15-5 0,27 9 1,-27-9-1,26 10 0,-26-10 1,22 9-1,-22-9 0,23 12 1,-23-12-1,20 9 0,-20-9 0,25 8 0,-25-8 1,25 5-1,-10-3 0,2-2 0,1-2 1,0 0-1,1 1 0,-1-2 0,1 1 0,0-1 1,-1 0-1,1-1 0,-1 3 0,1-2 0,2-1 0,0 0 0,1-1 0,-1 2 0,5-2 1,-4 0-1,1 0 0,-1 0 0,-1 2 0,-2 0 0,2 1 0,-3 1 1,1-1-1,-3 2 0,2 0 0,-2 0 0,0 0 0,0 2 0,0-2 0,0 1 0,0 1 0,0-2 0,0 2 0,0-2 0,0 1 0,5-1 0,-1 2 0,0-2 0,4 0 0,-1 0 0,1 0 1,0 0-1,2 0 0,-4 1 0,4 1 0,-4 0 1,1 1-1,1 0 0,0 0 0,3 2 0,-1-2 1,3-1-1,0 1 0,3-1 0,-3 1 0,5-2 0,-2 3 0,0-3 0,0 4 0,-2 0 0,3 0 0,-5-1 0,3 3 1,-2-4-1,1-1 0,1-1 0,-1 1 0,-1-4 0,2 2 0,-2-1 1,-2-1-1,3 0 0,1 2 0,-2-1 1,1 1-1,1-3 0,-1 1 0,1 0 0,1-1 0,-5 0 1,2 1-1,-2 2 0,1 0 0,1 2 0,0 0 0,-2-1 0,3 2 0,2-1 0,1 0 1,0-1-1,1-1 0,0 2 0,-1-1 0,3 1 0,-4 0 0,-2-1 0,-1 2 0,2-1 0,-2 0 0,-2-2 0,3 0 0,1-2 1,0 0-1,-1-1 0,2 2 0,2-1 0,1 0 0,0 1 0,-1 1-1,2 0 1,2 0 0,1 0 0,2-2 0,-2 2 0,1-1 0,2-1 0,-1 2 1,6 0-1,0 0 0,2 0 0,0 3 0,-1-1 0,1 1 0,0 2 1,0-2-1,-4 0 0,0 0 0,2 1 0,-2-1 1,0-3-1,1 1 0,-1-1 0,0 2 0,2 0 0,-1-2 0,-2 1 1,2 2-1,-1-1 0,0 1 0,5-1 0,0 1 1,3-1-1,-2 1 0,2-3 0,0 1 1,0-2-1,2 1 0,-6 0 0,1-3 1,0-1-1,0 1 1,-2-2-1,0 2 1,-1-2-1,-1 2 0,-1-2 1,3 2-1,-6 0 0,1 0 0,1 1 0,1 1 1,0-3-1,0 3 0,0-1 0,-2 1 0,2-1 0,-2 0 0,-3 2 0,-1-1 0,-2-1 0,0 2 0,-4 0 0,1 2 0,1-2 0,2 0 1,-1 0-1,2 0 0,-1 0 0,2 0 0,1-2 0,0 2 0,-3-1 0,1 1 0,3 0 0,-4 0 0,1 0 0,-1 0 0,0 1 1,1 1-1,-1-1 0,0 1 0,-1-2 0,-1 0 0,-3 2 0,2-4 1,-4 0-1,1 1 0,-4-1 0,0-1 0,-1 0 0,1-2 1,-3-1-1,2-1 0,-3 1 1,1-2-1,0-2 0,3 1 0,-1-1 1,-1-1-1,-1 0 0,1-1 0,-3 1 1,1 0-1,-6 0 0,1-2 0,-2-1 1,0 1-1,0-3 0,2 1 0,-1-1 1,3 0-1,-1-3 0,0 2 0,2-4 1,-2 0 0,2 0-1,0-4 1,0-1-1,-2-1 1,4 0-1,-4-1 0,2 1-1,-4 1 1,-1-1-1,-1 0 1,-2 1-2,0 1 2,-4-1-2,1 2 1,-5 2 2,1-1-2,-3 1 2,-1 1-2,0 2 2,-4 0-1,0 0 1,-1-1-1,0 1 1,-2 0-1,-5 0 1,4-2-1,-7 2 0,2-2 1,-3 0-1,-3 2 0,0-2 0,4 0 1,-1 1-1,-3-3 0,3 4 0,0-3 0,-1 1 0,1-2 0,-2 1 1,-2 1-1,2 2 0,-2 0 0,-1-1 0,0 3 0,1 2 0,-1 1 0,-1 1 0,0-1 0,0 1 0,-1 0 0,1 2 0,-1 0 0,-2 1 0,1 1 0,-2 1 0,1-2 0,-1 4-1,0-1 1,-2 2 0,1-1 0,1 1 0,0 0 0,-2 1 0,-1-1 0,-1 2 0,-1-2 0,0 0 0,-1 2 0,-1-2 0,1 3 0,-2-1 0,-3 3 0,1-1 0,2 1 0,-2 1 0,0 1 0,1-2 0,-1 0 0,0 1 0,2-1 0,1 0 0,-1 0 0,2 0 0,-1-1 0,2 1 0,1 0 0,-1 0 0,-2 0 0,1 1 0,-1-1 0,1 0 0,1 0-1,0-1 1,-2 1 0,2 0 0,1 0 0,0 1 0,-1 1 0,0 0 0,1 1 0,-1 0 0,1 2 0,1-2-1,0 0 1,1 2 0,-1-2 0,3-1 1,-2 1-1,0-1 0,2-1 0,-1 1 0,-1-1 0,0 3 0,2-3 0,-3 2 0,1 1 0,0 0-1,-1 1 1,1-2 0,1 2 0,1-2 0,0 1 0,1-1 0,4-2 0,0 1 0,1-2 0,0 0 1,1-2-1,1 2 0,-4 0 0,3 0 0,-3 0 0,1 0-1,1 2 1,1-2 0,1 0 0,0 2 0,16-2 0,-24 0 0,24 0 0,-20 0 0,20 0 0,-16 0 0,16 0 0,-14 0 0,14 0 1,0 0-1,-18 0 0,18 0 0,0 0-1,-18 0 1,18 0 0,0 0 0,-16 1 0,16-1 0,0 0 0,-19 3 0,19-3 0,0 0 0,-17 5 0,17-5 0,-15 3 0,15-3 0,-14 2 0,14-2 0,-20 3 0,20-3 0,-19 2 0,19-2 0,-19 0 0,19 0 0,-21 0 0,21 0 0,-18-2 1,18 2-1,-19-3 0,19 3 0,-21-3 0,21 3 0,-16-3 0,16 3 0,0 0-1,-18-4 1,18 4 0,0 0 0,0 0-1,-16-1 1,16 1-1,0 0 0,-17-5-2,17 5-6,0 0-6,-15 3-17,15-3 0,0 0 1,20 18-2</inkml:trace>
  </inkml:traceGroup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2-09-20T04:47:30.915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9FB9512B-35C0-435F-AA47-290758F166B9}" emma:medium="tactile" emma:mode="ink">
          <msink:context xmlns:msink="http://schemas.microsoft.com/ink/2010/main" type="inkDrawing" rotatedBoundingBox="11994,15030 17832,13670 18542,16721 12705,18081" shapeName="Other">
            <msink:destinationLink direction="with" ref="{C702D980-ED9B-42A7-80C2-EE5FDB941DCC}"/>
          </msink:context>
        </emma:interpretation>
      </emma:emma>
    </inkml:annotationXML>
    <inkml:trace contextRef="#ctx0" brushRef="#br0">2356 410 0,'0'0'0,"0"0"0,0 0 0,0 0 0,0 0 1,0 0-1,0 0 2,0 0 0,0 0 3,0 0 0,0 0 1,0 0 0,0 0 0,15 13 0,-15-13-1,0 0-2,0 0-1,0 0 0,0 0 0,0 0-1,0 0 1,16-4 0,-16 4 0,0 0-1,0 0 1,14 0-1,-14 0 0,0 0-1,0 0 0,16 0 0,-16 0 0,0 0 0,16 0 0,-16 0 0,0 0 0,19 4 0,-19-4 0,0 0 0,16 3 0,-16-3 0,0 0 0,20 1 0,-20-1 0,0 0 0,19 2 0,-19-2 0,0 0 0,19 5 0,-19-5-1,0 0 1,19 0 0,-19 0 0,15-3 0,-15 3-1,14-4 1,-14 4 0,0 0 0,20-1 0,-20 1 0,0 0 0,14 3 0,-14-3 0,0 0 0,0 0 0,19 2 1,-19-2-1,0 0 0,16 0 0,-16 0 1,0 0-1,20-2 0,-20 2 0,0 0 1,19 0-1,-19 0 1,14-3 1,-14 3-1,16-2 1,-16 2 0,16-3 0,-16 3 0,16 0-1,-16 0 0,17 0 0,-17 0-1,17 0 0,-17 0 0,19-2 0,-19 2 0,21-4 1,-21 4-1,21-4 0,-21 4 1,18-3-1,-18 3 0,18-2 0,-18 2 0,16-3-1,-16 3 1,19-6 0,-19 6-1,19-10 1,-19 10 0,16-8 0,-16 8 0,18-5 0,-18 5 1,0 0-1,19-3 0,-19 3 0,0 0 1,14 3 1,-14-3-1,0 0 0,0 0 0,0 0 0,17 7 1,-17-7-1,0 0 0,0 0-1,14 9 1,-14-9-1,0 0 1,16 4-1,-16-4 1,0 0 0,18 1 0,-18-1 0,14 3 0,-14-3 1,16 2-1,-16-2 1,15 5 0,-15-5-1,16 5 1,-16-5-1,16 6 0,-16-6 0,16 7 0,-16-7 0,21 6 0,-21-6 1,21 5 0,-21-5 0,27 5 0,-27-5-1,27 3 1,-11-2 0,-1 1 0,2 0-1,-1-1 1,2 1-1,-2 0 0,3-2 1,-1 0-1,0-2 1,2 2 0,0-2 0,1-1 0,-4 1 0,2 1 0,-1-1-1,0 2 0,-2-1-1,0 1 0,0 0 1,0 0-1,0-2 0,0 2 0,-1 0 0,1 0 0,0 0 0,-2 0 0,1 2 0,-1-1 0,0 1 0,1-1 1,-1-1-1,-14 0 0,31 0 0,-17-1 0,2-1 0,0 1 1,0-1-1,2 0 0,-2 1 1,2-1-1,-18 2 1,29-3-1,-15 3 1,2-2-1,0 1 1,0-1-1,0 1 1,2-1-1,1-1 0,0 1 1,1 1-1,-1-1 0,-1 0 1,1 1-1,-1-1 0,-1 0 1,-1 1-1,-1-2 0,3 1 0,0-1 0,1 1 0,-5 1 1,4-1-1,0 0 0,1 1 0,-1-1 0,-1-1 0,2 0 1,-1 0-1,5-1 0,-6-2 1,4 1-1,-2 0 1,1 0 1,-3 1-1,-1-1-1,-1 0 1,-15 5 0,24-7 0,-24 7-1,17-4 1,-17 4-1,15-5 0,-15 5 0,0 0 0,14-3 0,-14 3 0,0 0 1,0 0-1,0 0 0,15-13 0,-15 13 0,0 0 0,0 0 0,13-18 0,-13 18 0,0 0-1,0 0 1,0 0 0,13-14-1,-13 14 1,0 0 0,0 0-1,0 0 1,0 0 0,6-17 0,-6 17 0,0 0 0,2-19 0,-2 19 0,3-16 1,-3 16-1,1-21 1,-1 21-1,0-27 1,0 27 0,-1-24 0,1 24 0,-7-24 0,7 24 0,-8-21 1,8 21-1,-9-16 0,9 16 0,-13-15 0,13 15 0,0 0 0,-23-16-1,23 16 0,-16-10 0,16 10 0,-21-6 0,21 6 0,-22-7-1,22 7 1,-26-1 0,26 1-1,-22 3 0,22-3 0,-19 6-1,19-6 1,-15 7 0,15-7 0,0 0 0,-16 1-1,16-1 0,0 0-2,-19-6-6,19 6-12,0 0 0,-26-24-1,26 24 0,-14-24 1,14 24 0</inkml:trace>
    <inkml:trace contextRef="#ctx0" brushRef="#br0" timeOffset="33396">911 431 0,'0'0'0,"0"0"0,0 0 1,0 0-1,0 0 0,-14-13 2,14 13 1,0 0 4,0 0 0,0 0 2,0 0 0,0 0 1,0 0 0,0 0 1,0 0-3,0 0-2,0 0 1,-13-15-2,13 15 0,0 0-1,0 0 1,0 0-1,0 0 0,0 0 0,0 0 0,0 0 0,0 0 0,-15-9-1,15 9 0,0 0 0,0 0 0,-19 1-1,19-1 0,0 0 0,-18 2 0,18-2 0,0 0 0,-21 3-1,21-3 0,0 0 0,0 0-1,-17 10 1,17-10 0,-16 8 0,16-8 0,-15 6 0,15-6 1,-19 10 1,19-10-2,-19 8 1,19-8-1,-16 10 0,16-10 0,-16 9 0,16-9-1,-15 8 0,15-8 1,0 0-1,-19 15 0,19-15 0,0 0 0,-19 17 0,19-17 0,0 0 0,-20 18 1,20-18-1,-16 11 1,16-11 0,-16 10-1,16-10 1,-16 10 0,16-10-1,-14 11 0,14-11 1,0 0-1,-16 18 0,16-18 1,0 0-1,-15 19 0,15-19 1,-11 14-1,11-14 1,-11 17-1,11-17 0,-13 16 0,13-16 0,-11 17 0,11-17-1,-10 16 1,10-16 0,0 0 0,-9 23 0,9-23 0,0 0 0,-8 19 0,8-19 0,0 0 0,-7 16 0,7-16-1,0 0 1,0 0 0,0 0 0,0 0 0,5 15 0,-5-15-1,0 0 1,14 6 0,-14-6 0,0 0 0,15 8 0,-15-8 0,0 0 0,0 0 0,17 5 0,-17-5 0,0 0-1,17 3 1,-17-3 0,0 0 0,20-1 0,-20 1 0,20-2 0,-20 2-1,19-3 1,-19 3 0,21-7 0,-21 7 0,24-6-1,-24 6 1,21-6 0,-21 6 0,22-5 0,-22 5 0,19-3 0,-19 3 0,20 0-1,-20 0 1,19-2 0,-19 2 1,22-2-2,-22 2 2,20-1-1,-20 1 0,19-2 0,-19 2 0,18 0 0,-18 0 0,0 0 0,17-1 0,-17 1 0,15-2 0,-15 2 0,14-2 0,-14 2 0,15-3 0,-15 3 1,16-5-1,-16 5 0,0 0 0,19-8 0,-19 8-1,0 0 1,19-1 0,-19 1 0,0 0 0,19 3 0,-19-3 0,0 0 0,16 5 0,-16-5 0,0 0 0,17 1 0,-17-1 0,0 0 0,17-6 0,-17 6 0,0 0 0,16-7 1,-16 7-1,0 0 0,16-3 0,-16 3 0,0 0 0,15-3 0,-15 3 0,0 0 0,17-3 0,-17 3 0,0 0 0,18-7 0,-18 7 0,14-5 0,-14 5 0,0 0 0,21-6 1,-21 6-1,16-3 0,-16 3 0,0 0 0,20-2 0,-20 2-2,14-3-3,-14 3-18,23-8 1,-23 8-2,16-11 2,-16 11-5,16-8 3,-16 8-2</inkml:trace>
    <inkml:trace contextRef="#ctx0" brushRef="#br0" timeOffset="35889">5270 247 2,'0'0'5,"0"0"2,-15 3 1,15-3 2,0 0 2,0 0 1,0 0 1,0 0-3,0 0 1,0 0-3,-11 15 0,11-15-2,0 0 0,0 0-1,-8 16-1,8-16-1,0 0 1,-14 14-1,14-14 0,0 0-1,0 0 0,-12 15 0,12-15 0,0 0 1,0 0-1,0 0-1,0 0 1,0 0-2,0 0 1,0 0-1,0 0 0,0 0 0,0 0 0,0 0 0,0 0 0,0 0 0,0 0 0,0 0 0,21 11-1,-21-11 1,18 2 0,-18-2-1,21 3 1,-21-3-1,25 3 0,-25-3 0,28 3 1,-12 1-1,0-1 0,3 0 0,-1 2 0,-1 0 0,-1 1 0,1 1 0,-1-1 0,-16-6 1,27 13-1,-27-13 0,21 13 0,-21-13 0,17 11 0,-17-11 0,0 0 0,20 16 0,-20-16 0,0 0 0,16 19 0,-16-19 0,9 15 0,-9-15 0,8 18 0,-8-18-1,8 19 1,-8-19 0,7 16 0,-7-16 0,0 0 0,5 18 0,-5-18 0,0 0 0,6 14 0,-6-14 0,0 0 0,2 16 1,-2-16-1,0 0 0,0 20 0,0-20 1,0 0-1,-7 17 0,7-17 1,0 0-1,-14 20 0,14-20 0,-16 14 0,16-14 1,-15 13-1,15-13 0,-17 13 0,17-13 0,-16 10 1,16-10-1,0 0 0,-20 8 1,20-8 0,0 0 0,-14 3 0,14-3 1,0 0-1,0 0 0,-15 0 1,15 0-2,0 0 1,0 0-1,-19 3 0,19-3 0,0 0 0,-18 6 0,18-6 0,-14 5 1,14-5-1,-16 3 0,16-3 1,-18 4-1,18-4 1,-21 0-1,21 0 0,-17 1 0,17-1 0,-15 2 0,15-2 0,0 0 0,0 0 1,-16 3-1,16-3 0,0 0 0,0 0 0,-14 0 1,14 0-1,0 0 1,-16-1-1,16 1 0,0 0 0,-18-5 1,18 5-1,0 0 0,-19 0 0,19 0 0,-15 1 0,15-1 0,-16 2 0,16-2 0,-16-3-1,16 3 1,-14-7-2,14 7-1,0 0-1,0 0-4,0 0-6,0 0-14,0 0 1,0 0-1,0 0 0,2-16 1</inkml:trace>
    <inkml:trace contextRef="#ctx0" brushRef="#br0" timeOffset="55780">1158 40 0,'0'0'3,"0"0"0,0 0 3,-14-5 0,14 5 1,0 0 3,0 0 0,-21 6 1,21-6 1,0 0-1,0 0-1,-16 2-2,16-2-2,0 0-1,0 0-2,0 0-1,-16 0-1,16 0 0,0 0 1,0 0 1,-18 3 0,18-3 1,0 0 0,-18 0-1,18 0 1,-16 2-1,16-2-1,-19 1 0,19-1-1,-24 2 1,24-2 1,-27 3-1,11-1 0,1-2 0,-1 0 0,0-2-1,2 0 1,-4 1-1,4-1 0,-1-1 0,15 3 1,-27-6-1,27 6 1,-23-7-1,23 7 0,-24-6 0,24 6-1,-22-5 0,22 5 0,-24-5 0,24 5 0,-24-3 0,24 3 0,-21 0 0,21 0 1,-26-2-1,12 2 0,-2 0 1,-4 3-1,0 1 0,-5 1 1,-2 1-1,0-1 1,-2 4-1,2-2 1,-2 1 0,3-2-1,0 1 1,6-2-1,-3-1 0,5 0 1,1-3-1,1 1 1,16-2-1,-26 2 1,26-2-1,-21 3 0,21-3 0,0 0 0,-14 5 0,14-5 0,0 0-1,-15 14 1,15-14 0,0 0-1,-13 21 1,13-21 0,-11 21 1,11-21-1,-13 24 0,13-24 1,-12 26-1,12-26 0,-13 29 1,8-13-1,0 3 0,2 0 0,0 4 0,-1-1 0,3 6 0,-1-1-1,2 2 2,-1 0-1,-1 0 0,0 0 0,2 2 0,-1 1 0,-2 2 0,1-2 0,-1 0-1,0 2 1,3 0 0,0 1-1,0 2 1,0-3 0,1-1 0,-1 6 0,2-2 0,-4 2 0,1-2 1,-4 1-1,2-1 0,-2 2 1,0 0-1,0-2 0,0-2 0,1 2 0,0 2 1,1-2-1,-2 1 0,2-1 0,1 2 1,-2-2-1,4 0 2,-4 0-2,3 2 1,-1-4-1,-1 2 0,0-3 1,-2 1 0,2-1 0,-2 1-1,-1-3 1,2 2 0,0 0-1,0 0 1,4 0-1,0-1 0,-1 0 0,2-1 0,-1 0 0,2-1 1,0-1-1,-2 1 0,1-4 0,-1 2 1,2 0 0,-2 0-1,-2-2 1,2 2-1,0-3 1,0 0-1,0 1 0,0 0 0,2-1 0,-1 0 0,3 0 0,-1-4 0,0 2 0,-1 0-1,-1-1 1,1 0 0,-1-3 0,-1 5-1,0-3 2,-1 4-2,-1-2 1,2 0 0,-1-1 0,1-1 0,1 1-1,1-1 1,-1-2-1,3-1 1,-1-1 0,0-2 0,2-2 0,-4 2 0,3-1 1,-1-1-1,-3-14 1,5 28-1,-4-14 0,1 2 1,1 0-2,0 0 1,1 0 0,-3 2 0,2-2 0,1 0 0,0 4 0,0-6 0,-1 2-1,0 0 1,0-1-1,-3-15-1,8 29-3,-8-29-8,7 14-13,-7-14 0,17-6 0,-17 6-2</inkml:trace>
  </inkml:traceGroup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2-09-20T04:47:53.537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CA6E7E6F-4D66-4127-92D7-0D9FAC88FF92}" emma:medium="tactile" emma:mode="ink">
          <msink:context xmlns:msink="http://schemas.microsoft.com/ink/2010/main" type="inkDrawing" rotatedBoundingBox="13666,3806 21628,6466 20537,9730 12575,7070" semanticType="callout" shapeName="Other">
            <msink:sourceLink direction="with" ref="{956D27A6-B636-4CB8-B5A3-6CC324E0D435}"/>
            <msink:sourceLink direction="with" ref="{0FC1B92E-912D-4C31-9070-1B77C873D4E2}"/>
          </msink:context>
        </emma:interpretation>
      </emma:emma>
    </inkml:annotationXML>
    <inkml:trace contextRef="#ctx0" brushRef="#br0">0 0 17,'0'0'10,"0"0"-1,0 0 1,0 0-4,0 0-1,16 10 0,-16-10 1,0 0 0,18 6 0,-18-6 1,0 0-1,17 2 0,-17-2-2,17 0 0,-17 0-1,20 2-1,-20-2-1,26 0 1,-12 1-2,-14-1 1,28 2 0,-14-2 0,1 1-1,-15-1 1,25 2 0,-10 0-1,-15-2 1,27 4-1,-13 0 0,2-1 1,-1 0-1,-15-3 0,27 6 0,-27-6 0,27 5 1,-27-5-1,28 3 0,-28-3 1,27-1-1,-9-3 1,-2 3 0,1-2-1,1-2 1,1 2 0,-1 0 0,1 1-1,-3 0 1,2 1-1,-2 2 1,-2-1-1,1 2 0,-15-2 0,24 3 1,-24-3-1,25 3 1,-25-3 0,26 2 0,-12-4 0,1 2 0,-1 0 0,1-1 0,1 1-1,-2-2 1,1 1 0,2-1 0,-2 0 0,2 1 0,-2-1 0,2-1 0,-2 1 0,1-1 0,1 2 0,-2-3 0,1 3 0,-16 1 0,30-5 0,-15 5-1,1-2 1,-2 2-1,2 0 0,-1 2 0,2 0 0,1-2 0,-2 0 1,2 0-1,1-2 0,-1 0 1,-1 1-1,1-2 0,-2 1 1,2 2-1,-2 2 0,-2-2 1,-14 0-1,26 3 0,-26-3 1,21 1-1,-21-1 1,22-1 0,-22 1-1,26-3 1,-26 3-1,27-4 0,-13 4 1,2 0-1,-1 2 0,3 0 0,-2-1 0,-2 1 0,4 1 1,-4 0-1,4-1 0,-4 1 1,4 0 0,-4 0-1,4 2 1,-4-2 0,2 1 1,-16-4-1,28 6 0,-28-6-1,24 2-1,-24-2-7,22 3-15,-22-3-1,15-10 0,-15 10-3</inkml:trace>
    <inkml:trace contextRef="#ctx0" brushRef="#br0" timeOffset="65305">383 3223 7,'0'0'7,"-3"-16"-1,3 16 0,0 0-1,0 0-2,0 0-1,0 0 0,0 0-1,0 0 1,0 0-1,0 0 1,15-3 0,-15 3 1,0 0 1,0 0-1,0 0 1,16 0-1,-16 0 1,0 0-1,16-4-1,-16 4 0,14 0-1,-14 0 0,18 0 0,-18 0 0,17 0 1,-17 0-1,20-1 1,-20 1 1,17-3-2,-17 3 1,18-2-1,-18 2 0,18 0 0,-18 0-1,16 2 0,-16-2 0,14 1 0,-14-1 0,15 2 0,-15-2 0,14 0 0,-14 0 0,18-2 0,-18 2 1,19-1-1,-19 1 0,19-2 0,-19 2 0,19-2 0,-19 2 0,20 0 0,-20 0 0,17 2 0,-17-2 0,16 3 0,-16-3 0,15 3 0,-15-3 1,14 2-1,-14-2 0,15 0 1,-15 0-1,17 0 1,-17 0-1,18-3 1,-18 3-1,21-2 1,-21 2-1,22 0 1,-22 0-1,21 2 1,-21-2 0,21 3 0,-21-3 0,21 0 0,-21 0 0,19 0 0,-19 0 0,21-5 0,-21 5-1,24-3 1,-24 3-1,24-2 0,-24 2 0,21 2 0,-21-2 0,21 3 0,-21-3 0,19 3 0,-19-3 0,21 4 0,-21-4 0,19 1 0,-19-1 0,18 3 0,-18-3 0,17 4 0,-17-4 0,16 4 0,-16-4 0,16 5 0,-16-5 0,16 3 0,-16-3 0,16 4 0,-16-4 0,18 3 0,-18-3 0,18 5 0,-18-5 0,19 4 0,-19-4 0,18 2 1,-18-2-1,20 0 0,-20 0 0,24 0 0,-24 0 0,26 0 0,-10 0 0,-1 0 0,1 2 0,0-1 0,1 1 0,-2-1 1,2 1 0,3 0 0,-4-2 0,1 1 1,-2 1-1,2-1 0,-2 1 0,1-2 0,-2 0-1,2 0 1,0-3 0,2 0 0,-2-1 0,2 3 0,-2-2 0,1 1 0,-1 2 0,-1 2-1,-1 1 0,-14-3 0,28 6 0,-28-6 0,27 7 1,-27-7-1,25 4 0,-25-4 1,31 5-1,-31-5 1,30 3-1,-30-3 1,31 7-1,-31-7 0,30 6 0,-12-4 0,-4 1 0,4-1 1,-4-1-1,6 1 0,-4-2 0,5 0 1,-4-2-1,1 2 0,1-1 0,0-1 0,4 2 0,-4-2 0,4 2 0,-3-1 0,3 1 1,-4 1-1,2-1 0,1 0 0,-1 0 0,-2 0 0,4 0 0,-4-1 0,4-1 0,-1 1 0,0-1 0,1 0 0,-2 1 0,1 1 1,-1-2-1,0 2 0,-3 0 0,1 0 0,-2 0 0,3-1 0,-3-1 1,3 0-1,-3-1 1,4 0-1,-2-2 1,2 0-1,-2 2 1,1 0 0,-3 0-1,1 1 0,-2 1 0,0 1 1,2 0-1,-1 0 0,1 0 0,0 0 1,1 0-1,0 0 1,0 0 0,1 1-1,-3-1 1,2 2-1,-1-1 0,1-1 1,1 2-1,-3 0 0,2-2 0,-1 1 0,3 1 0,-3-1 0,2 1 0,0-2 1,2 2-1,-1-1 0,0-1 1,3 0-1,2-1 1,-2 1 0,1-2-1,1 2 1,3-2-1,-4 2 1,4 2-1,-1-2 0,-1 0 1,0 2-1,-1-2 0,3-2 0,-5 2 1,1-2-1,-1 2 0,0-1 1,-1 1-1,-2 0 0,0 1 0,-2-1 0,0 2 0,0 0 1,2-2-1,0 1 0,0-1 0,4 0 0,-1 0 0,0-1 0,3 1 0,0 0 0,-3 0 0,3 1 1,-1 1-1,0-2 0,1 3 0,-1-1 0,3-1 0,-2 1 1,2-1-1,1-1 0,1 4 0,-1-3 1,2 2-1,-1-1 0,-2 3 0,-1-2 0,3 0 0,-2 0 0,-4 1 1,3-3-1,-3-1 0,3 0 1,-3 0-1,3 0 1,-4-1-1,0-1 0,0 2 1,-2-2-1,-1 4 0,0-2 0,-2 0 0,-1 0 0,3-2 1,-1 2-1,1-3 0,-3 2 0,3-3 0,0 3 0,-1-2 0,3-1 0,-5 3 0,1-1 0,-3 1 0,3-1 0,-4 0 0,1 2 0,0 0 0,-2-1 0,2 1 0,0 0 0,0 0 0,0 0 1,2-2-1,-2 2 0,3 0 0,-1 0 0,-2 0 0,1-1 0,1 1 0,0 0 0,1 0 0,-1 0 0,1 1 0,0-1 0,4 2 0,-4 1 0,3-1 0,-1 1 0,2 2 0,-1-2-1,-1 0 1,1-1 0,-1 1 0,3-2 1,-3 3-1,3-4 0,-1 1 0,1 2 0,-2 1 0,2-1 0,-1-2 0,1 3-1,0-1 1,-2 2 0,4-4 0,-1 4 0,1-2 0,3 2 0,1 1 0,1-1 0,-1 0 0,4-2 0,-2 0 0,2 0 0,-1 1 0,0-4 0,0 1 0,1 1 0,1-1 0,-3 1 0,4 0 1,-3 1-1,1 0 0,1 0 0,2-1 0,-3-1 0,1-1 0,0 0 0,-1-1 0,0-1 0,-1 1 1,-1-3-1,-1 1 0,-2 0 0,-2 0 0,0 0 0,1-1 0,-1 0 0,-2-1 0,1 2 1,-2-2-1,0 0 0,0 0 0,-1 2 0,-2 0 0,-2 0 0,0 3 0,-1-3 0,-1 1 0,1 0 0,0 1 2,-1-2-2,3 1 0,-3-1 0,2-2 0,1 0 0,-4 0 0,3-1 0,-3 1 1,5 0-1,-5-1 0,-2 1 0,-14 5 1,26-11-1,-10 5 0,-16 6 1,24-12-1,-24 12 0,18-8 0,-18 8 1,17-9-1,-17 9 0,16-8 0,-16 8 0,20-11 0,-20 11 0,24-13 0,-24 13 1,25-13-1,-10 5 0,-1 0 0,-14 8 0,24-14 0,-24 14 1,19-13-1,-19 13 0,18-11 0,-18 11 0,0 0 0,16-15 0,-16 15 1,0 0-1,0 0 0,15-14 0,-15 14 0,0 0 0,0 0 1,17-18-1,-17 18 0,0 0 0,11-17 1,-11 17-1,0 0 1,10-18-1,-10 18 0,0 0 1,0 0-1,10-17 0,-10 17 0,0 0 1,0 0-1,6-20 1,-6 20-1,0 0 1,3-19 0,-3 19 0,4-16 0,-4 16 0,0-16-1,0 16 1,1-21-1,-1 21 0,2-27 0,-4 12 0,2 15 0,2-27-1,-2 27 2,1-22-1,-1 22 1,0-21-2,0 21 2,-1-15-1,1 15 1,0-14-1,0 14 1,-3-14-1,3 14 0,-2-16 0,2 16 0,-2-18 0,2 18 0,-4-19-1,4 19-1,-5-21-1,5 21-4,-10-17-6,4 2-12,6 15-2,-18-19 1,18 19-2</inkml:trace>
  </inkml:traceGroup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2-09-20T04:49:28.515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BBFC2C7D-4D66-4230-8B6E-9C1CD497ADAD}" emma:medium="tactile" emma:mode="ink">
          <msink:context xmlns:msink="http://schemas.microsoft.com/ink/2010/main" type="inkDrawing" rotatedBoundingBox="12948,7045 15157,6299 15421,7080 13212,7825" semanticType="callout" shapeName="Other">
            <msink:sourceLink direction="with" ref="{ADF72AC6-7AFA-4A38-95AA-0A4B54C72326}"/>
            <msink:sourceLink direction="with" ref="{0FC1B92E-912D-4C31-9070-1B77C873D4E2}"/>
          </msink:context>
        </emma:interpretation>
      </emma:emma>
    </inkml:annotationXML>
    <inkml:trace contextRef="#ctx0" brushRef="#br0">1036 57 7,'0'0'8,"0"0"1,0 0 1,0 0-1,0 0-1,0 0-1,0 0 0,0 0 0,0 0 0,0 0 0,0 0-1,0 0 0,0 0-1,0 0 0,-18 8-1,18-8 0,0 0-1,0 0-1,-16 3 0,16-3-1,0 0 0,0 0 0,-14 4-1,14-4 1,0 0-1,0 0 1,-15 1-1,15-1 1,0 0-1,0 0 1,-17-3 0,17 3-1,0 0 1,0 0-1,0 0 1,-16-2-1,16 2 0,0 0 0,0 0 1,-15 5-1,15-5 0,0 0 1,-20 7-1,20-7 1,0 0-1,-18 4 1,18-4 0,0 0 0,0 0 0,-15 2-1,15-2 1,0 0 0,0 0-1,-16 2 0,16-2 0,0 0 1,0 0-1,-16 4 1,16-4 0,0 0-1,0 0 1,-14 2 0,14-2 0,0 0 0,-19 3-1,19-3 1,-18 3-1,18-3 0,-19 7 0,19-7 0,-19 10 0,19-10 0,-16 8 1,16-8 0,-16 6-1,16-6 1,0 0 0,-18 3 0,18-3 0,0 0 0,-16-3 0,16 3-1,0 0 0,0 0 0,-18-2 0,18 2 0,0 0 0,-17 5 0,17-5 0,-15 2 0,15-2 0,-21 3 0,21-3 0,-20 5 0,20-5 0,-23 6 0,23-6 0,-22 8 0,22-8 0,-23 13 0,23-13 0,-22 11 0,7-4 0,15-7 1,-29 9-1,29-9 1,-27 8 0,11-4-1,0 0 1,0-2-1,16-2 0,-27 8 1,27-8-1,-27 8 0,27-8 0,-26 8 1,26-8 0,-26 8 0,26-8-1,-27 7 1,13-4 0,14-3 1,-28 5-1,28-5-1,-25 3 1,10-3 0,15 0-1,-27 1 1,27-1-1,-26 4 1,26-4-1,-22 6 0,22-6 0,-21 8 0,21-8 0,-16 10 0,16-10 0,-14 11 0,14-11-1,0 0 1,-18 18 0,18-18-1,-10 14 1,10-14 0,-5 16-1,5-16 1,-4 16-1,4-16 1,-4 18 0,4-18-1,-1 17 1,1-17 0,-3 21 1,3-21-1,0 21 1,0-21-2,3 19 2,-3-19-1,5 20 1,-5-20 0,8 16-2,-8-16 2,8 16-1,-8-16 0,8 14 0,-8-14 0,0 0 0,11 18 0,-11-18 0,0 0-1,18 17 0,-18-17 1,11 15-2,-11-15 2,13 14-2,-13-14 1,9 15 0,-9-15 0,0 0 1,16 17-1,-16-17 0,0 0 1,18 13-1,-18-13 1,0 0-1,19 13 1,-19-13 0,0 0 0,18 13-1,-18-13 1,0 0 0,17 14-1,-17-14 1,15 10-1,-15-10 1,16 10-1,-16-10 0,16 9 1,-16-9 0,18 13-1,-18-13 1,17 15 0,-17-15 0,16 16 0,-16-16 0,15 16 0,-15-16 0,14 12-1,-14-12 1,15 10 0,-15-10-1,17 10 1,-17-10-1,21 8-1,-21-8 0,19 8-1,-19-8-3,21 5-8,-2 1-7,-19-6-1,23-3 2,-23 3-1</inkml:trace>
    <inkml:trace contextRef="#ctx0" brushRef="#br0" timeOffset="2454">393 851 16,'0'0'9,"16"5"2,-16-5-1,0 0-2,0 0 0,0 0-1,0 0 1,16 13-2,-16-13 1,0 0-1,23 5 0,-23-5-1,22 2-1,-22-2 0,26 1 0,-26-1-1,25 3 0,-25-3-2,21 4 1,-21-4-1,21 1 0,-21-1 0,22-1 0,-22 1 0,28-8 0,-14 3 1,2 2-1,-1-1-1,-1 3 1,2-1-1,-16 2 0,29 3 0,-29-3 1,26 5-1,-26-5 0,17 5 0,-17-5 0,15 2 0,-15-2 1,0 0-1,21 0 0,-21 0 0,16-2 0,-16 2 0,17-5 0,-17 5 1,19-6-1,-19 6 0,20-5 0,-20 5 0,17-5 0,-17 5 0,18-2 0,-18 2 0,14-1 1,-14 1-1,15 0 0,-15 0-1,0 0-3,19-3-6,-3 6-10,-16-3 0,16-3-1,-16 3 0</inkml:trace>
    <inkml:trace contextRef="#ctx0" brushRef="#br0" timeOffset="4371">2318 43 10,'0'0'10,"0"0"1,0 0 1,0 0-2,0 0 0,-15 8-1,15-8-1,0 0 1,0 0-2,0 0 0,0 0 0,0 0 0,0 0 0,0 0-1,-17-5-1,17 5 0,0 0-1,-18-3 0,18 3-1,-16-5-1,16 5 0,-16-5-1,16 5 0,-16-3 0,16 3 0,-16-2 0,16 2-1,-18-1 1,18 1 0,-19-2 1,19 2-1,-19-5 1,19 5-1,-21-6 2,21 6-2,-26-8 1,12 5-1,14 3 0,-29-4 0,15 4-1,-2 0 0,-1 2 0,3 1 0,-4-1 0,2 1 0,0 0 0,0 0 0,0 1 0,-1-3 0,1 1 1,0-1-1,0 1 0,-2 0 0,0 1 0,-3-2 0,1 3 0,-1 1 0,-2-2 0,-2 0 0,2 2 0,-1-4 0,2 1 0,-1 0 0,1-2 1,1-2-1,2 2 0,-1 0 0,-2-2 0,3 2 0,-4 0 0,2 0 0,2 0 0,-2 0 0,4 2 0,1-2 0,16 0 0,-26 2 0,26-2 0,-18 1 0,18-1 1,0 0-1,-16 2 0,16-2 1,0 0-1,-14-2 1,14 2-1,0 0 0,0 0 0,-16 0 0,16 0 0,0 0 0,-18 0 0,18 0 0,0 0 0,-19 2 0,19-2 0,-14 0 0,14 0 0,0 0 0,-18-2 1,18 2-1,0 0 0,-19 0 0,19 0-1,0 0 2,-21 2-1,21-2-1,-17 1 1,17-1 0,-17 4 0,17-4 0,-16 4 0,16-4 0,-15 5 0,15-5 0,0 0 0,-17 8 0,17-8 0,0 0 0,-20 8 0,20-8 0,0 0 0,-16 8 0,16-8 0,0 0 0,-17 7 0,17-7 0,-15 5 0,15-5 0,-14 3 0,14-3 0,-16 3-1,16-3-1,-15 3-2,15-3-8,0 0-11,0 0-1,0 0-1,0 0-1</inkml:trace>
  </inkml:traceGroup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2-09-20T04:49:53.491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D72D8BB7-1AED-4B0B-A282-9CEDDFBB3CB5}" emma:medium="tactile" emma:mode="ink">
          <msink:context xmlns:msink="http://schemas.microsoft.com/ink/2010/main" type="inkDrawing" rotatedBoundingBox="13209,11188 15200,8421 17490,10068 15500,12836" semanticType="callout" shapeName="Other">
            <msink:sourceLink direction="with" ref="{A6F81AF7-2725-4CFE-8E20-CF5C4706440E}"/>
          </msink:context>
        </emma:interpretation>
      </emma:emma>
    </inkml:annotationXML>
    <inkml:trace contextRef="#ctx0" brushRef="#br0">1293 364 6,'0'0'7,"0"0"0,0 0 1,0 0 0,0 0 1,0 0 0,0 0 1,0 0-1,0 0-2,0 0 1,0 0-3,0 0-2,0 0-1,15 5-1,-15-5 0,0 0 1,0 0 0,16 1 0,-16-1 1,0 0 0,21-3-1,-21 3 1,18-3-2,-18 3 0,17-3 0,-17 3-1,20 0 0,-20 0 0,17 1 0,-17-1 0,18 2 0,-18-2 0,18 0 0,-18 0 0,19-2 0,-19 2 0,22-4 0,-22 4 0,23-4 0,-23 4 0,24-1 0,-24 1 0,24 0 0,-24 0 0,26 0 0,-26 0 0,24 0-1,-24 0 1,21-2 0,-21 2 0,21-3 0,-21 3 0,21-5 0,-21 5 0,21-3 0,-21 3 0,22-3 0,-22 3 0,23-5 0,-23 5 0,22-5 0,-22 5 0,24-5 0,-24 5 0,26-3 0,-26 3 0,24-1 0,-24 1 0,21 0 0,-21 0 0,19 3 0,-19-3 0,20 1 0,-20-1 0,19 2 0,-19-2 0,22-2 0,-22 2 0,23 2 0,-23-2 0,22 2-1,-22-2 1,21 3 0,-21-3 0,21 1 0,-21-1 0,19 0-1,-19 0 1,17 2 0,-17-2 0,16 2 0,-16-2 0,14 1 0,-14-1 0,0 0 0,21 8 0,-21-8 0,0 0 0,19 8 0,-19-8 0,0 0 0,20 7 0,-20-7 0,17 3 0,-17-3 0,18 1 0,-18-1-1,18 4 1,-18-4 0,14 4 0,-14-4 0,0 0 0,16 7 0,-16-7-1,0 0 2,18 5-2,-18-5 1,14 1 0,-14-1 0,0 0 0,18 3 0,-18-3 0,0 0 1,19 4-1,-19-4 0,0 0 0,18 3 0,-18-3 1,14 0-1,-14 0 0,15 0 1,-15 0-1,16 1 0,-16-1 1,16 3-1,-16-3 0,18 4 0,-18-4 0,17 3 0,-17-3 0,20 3 0,-20-3 0,22 2 1,-22-2-1,24 0 1,-24 0-1,25 1 0,-25-1 1,25 2-1,-25-2 0,20 3 1,-20-3-1,20 5 0,-20-5 0,21 1 1,-21-1-1,20 2 1,-20-2 0,25 0-1,-25 0 1,20 0-1,-20 0 1,21 2-1,-21-2 0,17 3 0,-17-3 0,18 1 1,-18-1-1,24 4 0,-24-4 0,23 0 0,-23 0 0,25 0 0,-25 0 0,24 1 0,-24-1 1,26 0-1,-26 0 0,26 0 0,-12-1 0,-14 1 0,28-4 0,-14 3 1,-14 1-1,27-3 0,-12 3 0,-15 0 0,26-2 1,-26 2-1,25 2 0,-25-2 0,24 1 0,-24-1-1,25-3-2,-9-2-2,1 0-4,-1-9-5,12 8-6,-12-17 1,13 12 0,-15-14 1</inkml:trace>
    <inkml:trace contextRef="#ctx0" brushRef="#br0" timeOffset="2594">974 744 21,'-18'-1'11,"18"1"0,0 0 0,0 0-3,0 0-1,0 0-3,0 0-1,0 0 0,0 0-1,0 0 0,0 0 2,0 0 0,0 0 0,0 0 1,0 0-1,0 0-1,0 0 0,0 0-2,18 9 0,-18-9-1,14 2 0,-14-2 0,16 1 0,-16-1 0,18 0 1,-18 0-1,17-3 1,-17 3-1,18-3 1,-18 3 0,24-6-1,-9 4 1,-15 2-1,24-6 0,-24 6 0,24-4 0,-24 4 0,24 0 0,-24 0 0,24 4 0,-9-3 0,-15-1 0,27 5 0,-27-5 0,26 2 0,-26-2 0,24 3 0,-24-3 0,22 3 0,-22-3 0,23 5 0,-23-5 0,24 3 0,-24-3 0,24 3 1,-24-3-1,24 0 1,-24 0-1,26-1 1,-26 1-1,27-4 1,-12 3-1,1-2 0,-2 1 1,4-1 0,0 0 0,-1-1 0,3 3 1,-3-1-1,4-1 0,-2 1-1,4 1 1,0-1-1,1-1 1,-2 1-1,1-1 1,2 0-1,-4 1 1,3 1-1,-3-1 1,-1 2-1,-1 2 0,-3-1 0,0 1 0,0 1 0,-16-3 0,26 5 1,-26-5-1,24 3 0,-24-3 0,22 3 0,-22-3 0,23 2 0,-23-2 0,22 2 0,-22-2 0,25 0 0,-25 0 0,22 0 0,-22 0 0,23 0 0,-9 0-1,-14 0 1,26 1 0,-26-1-1,27 3 0,-27-3 1,26 4 0,-26-4 0,22 3-1,-22-3 1,23 1 0,-23-1 0,22 2 0,-7-2 0,-15 0 0,24 2 0,-24-2 0,24-2 0,-24 2 0,24-2 1,-24 2-1,24-4 0,-24 4 0,28-7 0,-28 7-1,27-8 1,-11 3-2,2 2 0,-1-2-2,3 4-1,-1-2-1,2-1-1,-2 0-3,7 7-8,-12-13 2,12 10 0,-15-14 1</inkml:trace>
    <inkml:trace contextRef="#ctx0" brushRef="#br0" timeOffset="5804">285 1062 1,'0'0'2,"21"-6"0,-21 6 1,23-10 0,-23 10 0,24-10 1,-10 9 0,-14 1 0,25-7-1,-25 7 1,20-1-2,-20 1 0,20 1-1,-20-1-1,17 2 1,-17-2 0,18 2 0,-18-2 0,21 0 0,-21 0 0,19 1 0,-19-1-1,21 0 1,-21 0-1,19 2 0,-19-2 0,23 0 0,-23 0 0,21-2 1,-21 2-1,24 0 1,-24 0-1,27 0 1,-27 0 0,26 0-1,-11-1 1,1 2 0,-2-1 0,1 2 0,-1-2 0,-14 0-1,26 1 1,-26-1-1,24 4 1,-24-4 1,24 1 0,-24-1 0,24-1 0,-24 1 0,23 0 1,-23 0-1,20 0-1,-20 0 0,20 1 0,-20-1-1,17 2 0,-17-2 0,20 5 0,-20-5 0,17 1 0,-17-1 0,21 2 0,-21-2 0,21 0 0,-21 0 0,20 3 0,-20-3 0,17 3 0,-17-3 0,18 7-1,-18-7 1,16 4 0,-16-4 0,14 4 0,-14-4 0,21 0 0,-21 0 0,21 0 0,-21 0 0,20 0 0,-20 0-1,20 3 1,-20-3 0,15 5 0,-15-5 0,16 3 0,-16-3 0,18 0 1,-18 0-1,21-3 1,-21 3 1,25-8-1,-10 4 0,-15 4 0,29-3 0,-15 3 0,4 0 0,-2 0-1,2 0 2,-1 2 0,4-4 0,-3-1 1,4 1 0,-2-2 0,-1 2 0,0-1 0,2 0-1,-3 1 0,0 2-1,-2 0-1,-2 0 1,-14 0-1,27 3 0,-27-3 0,18 3 0,-18-3 0,16 4 1,-16-4-1,15 3 0,-15-3 0,16 1 0,-16-1 0,19 2 0,-19-2 0,19 0 0,-19 0 0,18 2 0,-18-2 0,18 1 0,-18-1 0,17 3 0,-17-3 0,18 2 0,-18-2 0,18 3 0,-18-3 0,19 0 0,-19 0 0,19 0 0,-19 0 0,21 2 0,-21-2 0,21 1 0,-21-1 0,23 7 0,-23-7 1,24 6-1,-24-6 0,24 3 1,-24-3 0,26 0-1,-12-1 1,-14 1 0,27-7 0,-12 4-1,1 2 0,0-4 0,2 2 0,4-4-1,-1 2 1,3-3-1,2 2-1,-4-8-7,7 10-7,-12-11-1,5 13 0,-22-12 0</inkml:trace>
    <inkml:trace contextRef="#ctx0" brushRef="#br0" timeOffset="9166">-2 0 1,'0'0'7,"0"0"1,0 0 1,0 0 0,0 0 0,0 0 0,0 0-1,0 0-3,0 0-1,-4 14-2,4-14-1,0 0-1,0 0 0,0 0 1,0 0 0,0 0 0,0 0 1,2 16-1,-2-16 1,0 0-1,0 0 0,0 0 0,0 0 1,0 0-2,0 0 0,16 8 0,-16-8 0,0 0 0,15 3 0,-15-3 0,0 0 0,17 5 0,-17-5 0,0 0 0,16 3 0,-16-3 0,0 0 0,18 5 0,-18-5 0,14-2 1,-14 2-1,18-3 0,-18 3 0,21-5 0,-21 5 0,21-4 0,-21 4 0,18-2 0,-18 2 0,21-3 0,-21 3 0,20-3 0,-20 3 0,18-4 0,-18 4 0,18-3 1,-18 3-1,0 0 0,19 3 0,-19-3 0,15-1 0,-15 1 0,16 0 0,-16 0 0,16-3 0,-16 3 0,14-2 0,-14 2 0,16 0 0,-16 0 0,0 0 0,20-1 0,-20 1 0,14-2 0,-14 2-1,0 0 1,19 3 0,-19-3 0,15 2-1,-15-2 1,18 0-2,-18 0 2,17 3-1,-17-3 0,21 0 1,-21 0-1,23 1 1,-23-1 0,19 2 0,-19-2-1,19 0 1,-19 0 0,21 0 0,-21 0 0,19-2 0,-19 2 0,23-3 0,-23 3 0,21-4 0,-21 4 0,21-2 0,-21 2 0,22 0 0,-22 0 0,21 3 0,-21-3 0,19 3 0,-19-3 0,20 2 0,-20-2 0,17 1 0,-17-1 0,20 2 0,-20-2 0,19 0 0,-19 0 0,19 2 0,-19-2 0,20 0 0,-20 0 0,19-2 1,-19 2-1,18-2 0,-18 2 0,19 0 0,-19 0 0,21 0 0,-21 0 0,19 2 0,-19-2 1,21 2-1,-21-2 0,18 1 0,-18-1 1,17 0-1,-17 0 1,18 0-1,-18 0 2,16 3-2,-16-3 0,0 0 0,19 10 1,-19-10-1,0 0 1,16 14 0,-16-14 0,0 0 0,16 10 0,-16-10 1,0 0-1,18 8 0,-18-8 1,0 0 0,24 6-1,-24-6 0,21 4 1,-21-4-1,21 3 0,-21-3 0,19 3 0,-19-3 0,18 3 0,-18-3 0,19 3 1,-19-3 0,21 4 0,-21-4 0,21 4 0,-21-4-1,21 5 0,-21-5 0,16 8-1,-16-8 0,18 7 1,-18-7-1,16 6 0,-16-6 1,16 8-1,-16-8 1,16 5-1,-16-5 1,15 4 0,-15-4 0,14 2-1,-14-2 1,14 2 0,-14-2-1,0 0 1,20 1-1,-20-1 1,14-1-1,-14 1 0,18-7 1,-18 7-1,19-9 1,-19 9-1,24-15-1,-8 9-1,-16 6-4,28-19-4,-12 14-4,-8-11-5,13 13 0,-15-15 0,15 13 1</inkml:trace>
    <inkml:trace contextRef="#ctx0" brushRef="#br0" timeOffset="16259">215 2386 13,'0'0'11,"0"0"1,0 0 1,0 0 0,0 0-1,0 0 0,0 0-4,0 0-2,0 0-2,14 7-2,-14-7-1,0 0 0,15 6 1,-15-6 0,0 0 0,21 6 0,-21-6 1,19 4 0,-19-4-1,24 1 0,-24-1-1,24 5 1,-9-3-1,-15-2 0,27 3 0,-11-3 0,0-2 1,2 1-1,3-4 0,-1 0 0,1 2 0,2-4 0,-1 4-1,-1-2 0,2 4 0,-4 1 0,0 0 0,-3 1 0,2 3 0,-3-3 0,-1 2 0,1 1 0,-15-4 0,29 4 0,-29-4 0,27 5 0,-13-3 0,1-1 0,-1 1 0,2-2 0,-1-2 0,-1 1 0,1-1 0,1 1 0,0-3 0,0 1 0,-2 0 0,1 0 0,-1 1 0,1 2-1,-15 0 1,26 0 0,-26 0 0,22 2-1,-22-2 1,23 1 0,-23-1 0,25 0-1,-25 0 1,26-3 0,-10 0 0,-1 1 0,2 1 0,-2-1 0,1 1 0,-2 1 0,2-2 0,2 2 0,-3 0 0,1 0-1,-2 2 1,2-2 0,-16 0 0,29 3 0,-14 0 0,-15-3-1,27 10 1,-27-10 0,27 9 0,-27-9 0,28 7 0,-14-6 1,2-1-1,0-1 0,0-1 0,-1 0 1,2 1-1,-1 1 0,-1 0 0,-1 0 0,2 1 0,-1 1 0,3 0 0,-1-2 0,1 0 0,-2-2 0,5 2-2,0-2-7,-7-2-9,10 7-1,-24-3-1,33-8 0</inkml:trace>
  </inkml:traceGroup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2-09-20T04:50:20.879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59E768C9-603C-4971-B34E-E2FB4C4817F4}" emma:medium="tactile" emma:mode="ink">
          <msink:context xmlns:msink="http://schemas.microsoft.com/ink/2010/main" type="inkDrawing"/>
        </emma:interpretation>
      </emma:emma>
    </inkml:annotationXML>
    <inkml:trace contextRef="#ctx0" brushRef="#br0">268 0 0,'0'0'1,"-14"6"1,14-6 2,0 0 1,0 0 0,0 0 2,0 0 1,0 0 2,0 0 1,0 0-2,0 0-1,0 0 0,0 0-1,0 0-1,0 0-2,0 0-1,0 0 0,0 0 0,0 0 1,0 0 1,-15 9 1,15-9 0,0 0 0,0 0-1,0 0-1,0 0-1,0 0-1,0 0 0,0 0-1,0 0 0,0 0-1,0 0 1,0 0 0,-14-10-1,14 10 2,0 0-1,0 0 0,0 0 0,0 0-1,-18 3 1,18-3-1,0 0 1,-14 8-1,14-8 0,0 0 0,-15 8 0,15-8 0,0 0 0,0 0 0,-16 15 0,16-15 0,0 0 0,-14 16 0,14-16 0,-15 13 0,15-13 1,-16 13-1,16-13 0,-19 12 1,19-12-1,-19 15 0,19-15 1,-21 16-1,21-16 0,-18 18 0,18-18 0,-14 14 0,14-14 0,0 0 1,-15 16-1,15-16 0,0 0 1,0 0-1,-9 16 0,9-16 0,0 0 0,0 0-1,-2 15 1,2-15 0,0 0 0,0 0 0,0 16 0,0-16 0,0 0 0,0 0 0,0 0 0,8 18 0,-8-18 0,0 0 0,0 0 0,10 18 0,-10-18-1,0 0 1,0 0 0,8 14 0,-8-14 0,0 0 0,0 0 0,14 13 0,-14-13 0,0 0 0,18 10 0,-18-10 0,0 0 0,19 12 1,-19-12-1,0 0 0,20 12 0,-20-12 1,0 0 0,17 13-1,-17-13 1,15 9-1,-15-9 1,14 12-1,-14-12 0,0 0-1,23 16-2,-23-16-5,27 3-13,-11-14 0,8-1-1,-3-13-1,11 4 0</inkml:trace>
  </inkml:traceGroup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2-09-20T04:50:28.344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1E12DCB8-354B-49A7-847A-8DFAD0FED268}" emma:medium="tactile" emma:mode="ink">
          <msink:context xmlns:msink="http://schemas.microsoft.com/ink/2010/main" type="inkDrawing"/>
        </emma:interpretation>
      </emma:emma>
    </inkml:annotationXML>
    <inkml:trace contextRef="#ctx0" brushRef="#br0">205 0 5,'0'0'6,"0"0"2,0 0 0,0 0 2,0 0 0,0 0 0,0 0-2,0 0-1,0 0-2,0 0-1,-16 11 0,16-11-2,0 0 1,0 0 0,-7 16 1,7-16 0,0 0 0,0 0 0,0 0 0,0 0-1,-11 15-1,11-15 0,0 0 0,0 0-1,0 0 0,0 0 0,0 0 0,0 0 0,0 0 0,-15 8-1,15-8 1,0 0-1,-14 4 0,14-4 0,0 0 0,-19 10 1,19-10-1,-16 8 0,16-8 0,-17 8 0,17-8 1,-17 10-1,17-10 0,-16 12 0,16-12 0,-16 13 0,16-13 0,-12 16 0,12-16 0,-11 14 0,11-14 0,0 0 0,-11 19 0,11-19 0,-3 14 0,3-14 0,-3 14 0,3-14 0,0 0 0,-2 20 0,2-20 0,0 0 0,0 0 0,2 15 0,-2-15 0,0 0 0,0 0 0,8 18-1,-8-18 1,0 0 0,0 0 0,12 14 0,-12-14 0,0 0 0,0 0 0,20 10 0,-20-10 1,0 0-1,19 3 0,-19-3 0,14 5 0,-14-5 0,16 3 0,-16-3 1,0 0-1,21 10 0,-21-10 0,18 6 0,-18-6 0,18 5 1,-18-5-1,19 5 0,-19-5 1,19 1-1,-19-1 0,18 0 0,-18 0 0,21-1 0,-21 1 0,26 0-1,-26 0-3,27-2-4,-9 5-9,-18-3 0,35-6-2,-19-5 1,7 4 0</inkml:trace>
  </inkml:traceGroup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2-09-20T04:50:30.263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885E0B3D-260E-4781-BFA2-74B1CF02211A}" emma:medium="tactile" emma:mode="ink">
          <msink:context xmlns:msink="http://schemas.microsoft.com/ink/2010/main" type="inkDrawing"/>
        </emma:interpretation>
      </emma:emma>
    </inkml:annotationXML>
    <inkml:trace contextRef="#ctx0" brushRef="#br0">268 0 18,'-10'17'7,"10"-17"1,0 0-1,-19 12 0,19-12-3,-14 11-1,14-11 2,0 0 0,-19 16 1,19-16 0,0 0 3,-16 7-2,16-7-1,0 0 0,0 0-2,-15 4-1,15-4-1,0 0-1,-17 7 1,17-7-2,-15 10 1,15-10 0,-17 9 0,17-9-1,-23 12 1,23-12 0,-24 12-1,24-12 0,-24 13 1,24-13-1,-23 13 1,23-13 0,-16 13-1,16-13 1,0 0-1,-15 16 1,15-16-1,0 0-1,-1 18 1,1-18-1,4 15 2,-4-15-2,8 14 2,-8-14-1,12 15 0,-12-15 1,16 11-1,-16-11 1,19 9-1,-19-9 1,19 10 0,-19-10 1,21 11-1,-21-11 1,19 10-1,-19-10 1,20 11-1,-20-11 0,24 8 0,-9-4-1,-1-1 1,2 0-1,0 0 0,-2 1 0,2-3 0,0 2 0,2-1-2,-2-4-5,2-2-11,4 0-1,-3-7-1,10 1 1</inkml:trace>
  </inkml:traceGroup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2-09-20T04:51:06.171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D3DED1CB-9792-4976-BD2F-AD88700AC69D}" emma:medium="tactile" emma:mode="ink">
          <msink:context xmlns:msink="http://schemas.microsoft.com/ink/2010/main" type="inkDrawing" rotatedBoundingBox="9855,7298 9870,7298 9870,7313 9855,7313" shapeName="Other"/>
        </emma:interpretation>
      </emma:emma>
    </inkml:annotationXML>
    <inkml:trace contextRef="#ctx0" brushRef="#br0">0 0</inkml:trace>
  </inkml:traceGroup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3-09-24T04:58:14.583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55B3E54D-00C3-4185-9598-B4AAC9061C9C}" emma:medium="tactile" emma:mode="ink">
          <msink:context xmlns:msink="http://schemas.microsoft.com/ink/2010/main" type="inkDrawing" rotatedBoundingBox="16161,11704 19857,9451 20946,11237 17250,13490" semanticType="callout" shapeName="Other">
            <msink:sourceLink direction="with" ref="{A6F81AF7-2725-4CFE-8E20-CF5C4706440E}"/>
          </msink:context>
        </emma:interpretation>
      </emma:emma>
    </inkml:annotationXML>
    <inkml:trace contextRef="#ctx0" brushRef="#br0">3055 269 14,'0'0'9,"0"0"-1,0 0 0,0 0-2,0 0-2,0 0 0,0 0 0,0 0-1,-15-5 1,15 5-1,0 0 1,0 0 0,0 0 1,-16 3 0,16-3 0,0 0-1,0 0 1,0 0-1,0 0 1,0 0 0,0 0 0,0 0 0,0 0-1,0 0 0,0 0-1,0 0 1,0 0-2,0 0 0,0 0 0,0 0-1,0 0 0,0 0-1,16-14 1,-16 14-1,0 0 0,18-10 1,-18 10 0,18-10-1,-18 10 1,19-8 0,-19 8 0,24-9 0,-24 9 0,24-10 0,-24 10 0,23-3 0,-23 3 0,25-5 0,-25 5-1,24 0 1,-24 0-1,26 2 0,-26-2 0,28 5 1,-28-5-1,27 8 0,-27-8 0,26 9 0,-26-9 1,25 13-1,-25-13 0,24 13 1,-24-13-1,25 11 0,-25-11 0,24 11 1,-24-11-1,21 11 0,-21-11 0,20 10 0,-20-10 0,21 13 0,-21-13 0,21 16 0,-21-16 1,20 17-1,-20-17 0,20 21 0,-20-21 0,15 19 0,-15-19 0,16 18 0,-16-18 0,15 17 0,-15-17 0,14 18 0,-14-18 0,14 24 0,-14-24 0,17 25 0,-8-10 0,-1-1 0,2 2 0,0 0 0,1 2 0,-2-2 0,1 0 0,1 1 0,-1 1 0,1-1 0,0-1 0,-1 3 0,1-3 0,1 2 0,-1-2 0,0 2 0,-1-4 0,1 4 0,0-4 1,2 2-1,-2-2 0,2 2 1,-1 0-1,-3 0 1,4 0-1,-5 0 2,2 0-2,-5 0 0,3-2 1,-8-14-1,11 28 0,-11-28 0,11 27 1,-4-13-1,-1 1 0,-1-1 0,1 5 1,1-1-1,-3 1 1,3-3 0,-1 1 0,1-2-1,-2 1 1,1 0-1,-6-16 0,11 24 0,-11-24 0,10 25-1,-10-25 1,8 26 0,-8-26 0,8 24-1,-5-10 1,-3-14 0,8 27 0,-8-27 1,8 27-1,-3-12 0,-3-1 0,-2-14 0,8 27 0,-8-27 0,6 26 0,-6-26 0,5 25 0,-5-25 0,5 26 0,-5-26 0,5 27 0,-4-12 1,1 1-1,-1-2 0,-1-14 0,2 29 0,-2-29 0,-2 30 0,2-30 1,-3 24-1,3-24 1,-5 26-1,4-12 0,1-14 1,-5 24-1,5-24 0,-5 25 0,2-10 0,3-15 0,-5 27 1,5-27-1,-5 26 0,2-12 0,3-14 0,-6 25 0,6-25 0,-8 26 0,4-12 0,4-14 0,-11 28 0,11-28 0,-9 25 0,9-25 1,-10 26-1,10-26 0,-11 24 0,11-24 0,-13 22 1,13-22-1,-15 22 0,15-22 1,-17 24-1,17-24 1,-18 21 0,18-21-1,-13 22 1,13-22 0,-14 18 0,14-18 0,-12 14 0,12-14-1,-13 16 1,13-16-1,-17 13 0,17-13 0,-18 18 0,18-18 0,-21 19 0,21-19 0,-19 19 0,19-19 0,-19 18 0,19-18 1,-18 12-1,18-12 0,-18 12 0,18-12 0,-16 9 0,16-9 0,-16 11 0,16-11 0,-18 13 0,18-13 1,-17 15-1,17-15 0,-18 12 0,18-12 0,-18 10 1,18-10-1,-14 8 0,14-8 0,-15 6 1,15-6-1,-16 8 0,16-8 0,-14 8 0,14-8 0,0 0 1,-19 11-1,19-11 0,0 0 1,-18 7 0,18-7-1,0 0 1,-16 3 0,16-3 0,0 0-1,-18 3 0,18-3 1,0 0-1,-19 3 1,19-3-1,-18 4 0,18-4 0,-18 3 1,18-3-1,-22 8 0,22-8 0,-24 8 0,24-8 0,-24 11 0,24-11 0,-23 8 0,23-8 0,-22 10 0,22-10 0,-23 9 0,23-9 0,-24 10 0,24-10 0,-26 9 0,26-9 0,-24 11 0,24-11 0,-26 10 0,26-10 0,-22 6 0,22-6 0,-21 2 0,21-2 1,-19 0-1,19 0 0,-16-3 0,16 3 0,-16-2 0,16 2 0,-15 0 0,15 0 0,-16-1 0,16 1 0,-18 1 0,18-1 0,-19 0 0,19 0 0,-21 2 0,21-2 0,-21 0 0,21 0 0,-24 1 0,24-1 0,-22 2-1,22-2 1,-21 3 0,21-3 0,-20 7 0,20-7-1,-16 3 1,16-3 0,-16 3 0,16-3 0,-14 3 0,14-3 0,0 0 0,-21 2 0,21-2 0,-15 3 0,15-3 0,-16 3 0,16-3 0,-16 5 0,16-5 0,-16 3 0,16-3 0,0 0 0,-17 3 0,17-3 0,0 0 0,-15 0 1,15 0-1,0 0 0,0 0 0,0 0 0,0 0-1,0 0 1,0 0-2,0 0-1,0 0-1,0 0-4,0 0-18,0-14-1,0 14 0,0 0-1,2-19 1</inkml:trace>
    <inkml:trace contextRef="#ctx0" brushRef="#br0" timeOffset="4300">0 2639 13,'0'0'8,"0"0"1,0 0 0,0 0 0,0 0-1,0 0 0,0 0-1,0 0 0,0 0 2,0 0-2,0 0-1,0 0 1,0 0-1,0 0-1,0 0 0,0 16-1,0-16-1,0 0-1,-2 19 0,2-19-1,0 20 0,0-20-1,2 25 0,-2-25 0,3 27 0,-1-9 1,-2-18-1,3 29 0,-3-29 0,6 24 0,-6-24 1,8 20-1,-8-20 1,12 16-1,-12-16 1,0 0 0,19 16-1,-19-16 1,0 0 0,19 11-1,-19-11 1,15 5 0,-15-5-1,17 3 0,-17-3 1,20 2-1,-20-2 0,20-2 0,-20 2 1,23 0-1,-23 0 0,26 0 0,-26 0 0,25 2 0,-10-2 0,-1 2 0,1-4 0,-1 2 0,6-2 1,-3 1-1,6-1 0,-1 1 1,-1-1-1,3 0 1,-3 2 0,3 2-1,-3-2 1,0 0 0,-2 2-1,2-1 1,-1 1-1,-1-1 1,3 1-1,-2 1 1,2-1 0,-1 1 0,2 0 0,-2 0 0,1-1 0,2 0 1,0-2-1,4-2 0,1-1 1,0 0-1,1-2 1,1 2-1,1-1-1,-2 3 1,1 1-1,-2 1 0,-3 1 0,-1 1 0,1-1 1,-2 1-1,-1 0 0,1 0 0,0-1 0,0 1 0,2 0 0,-1 1 0,1 0 1,3 1-1,-3 0 0,1 0 0,1 1 0,-1-1 0,-5-2 0,4 0 1,-3 1-1,-3-1 0,3-2 0,-4 1 0,2 0 0,-2-1 1,4-1-1,-2 2 0,3-2 1,0-2-1,-1 2 0,2-1 0,1-1 1,-3 2-1,2-2 0,-1 1 0,-1-1 0,-2 2 0,-2 0 0,0-1 0,-1 1 0,1-2 1,-2 0-1,0 2 0,-1-1 0,0 1 0,0-2 0,1 2 0,-1 0 0,0-1 0,0 1 0,0-2 0,-2-1 0,2 1 0,-1 1 1,-1-3-1,-14 4 0,26-3 0,-26 3 0,23-3 0,-23 3 0,19-2 0,-19 2 0,22-1 0,-22 1 0,23-3 0,-23 3 0,24-7-1,-24 7 1,21-6 0,-21 6 0,22-7 0,-22 7 0,23-4 0,-23 4 0,22-5 0,-22 5 0,25-7 0,-25 7 0,22-9 0,-22 9 0,21-11 1,-21 11-1,22-13 0,-22 13 0,20-13 0,-20 13 0,19-13 0,-19 13 0,18-11 0,-18 11 0,0 0 1,19-13-1,-19 13 0,0 0 0,0 0 0,18-16 0,-18 16 0,0 0 1,0 0-1,16-16 0,-16 16 1,0 0-1,0 0 0,0 0 1,9-17 0,-9 17-1,0 0 1,4-16-1,-4 16 1,3-16 0,-3 16 0,0-18 0,0 18 0,-2-16 0,2 16 0,0-14 0,0 14-1,0 0 0,-1-16 1,1 16-1,0 0 0,1-18-1,-1 18 1,0 0 0,0-14 0,0 14 0,0 0 0,0 0 0,0 0 0,0 0 0,0-14 0,0 14 0,0 0-1,0 0-1,0 0 0,0 0-2,0 0-2,0 0-3,0 0-9,-16 12-7,16-12 1,0 0-2,-8 21 3</inkml:trace>
    <inkml:trace contextRef="#ctx0" brushRef="#br0" timeOffset="7388">3026 2344 14,'0'0'9,"0"0"1,0 0 1,0 0-2,0 0-1,-5 17-1,5-17 1,0 0 1,0 0-1,0 0 0,0 0-1,0 0 0,0 0-2,-15 10 0,15-10-2,0 0-1,-16 14 0,16-14-1,-14 13 0,14-13 0,-16 16-1,16-16 0,-15 14 1,15-14-1,-11 15 0,11-15 1,0 0 0,-14 13 0,14-13 0,0 0 0,0 0 0,0 0 0,0 0 0,0 0-1,-18 12 1,18-12-1,0 0 0,-15 13 0,15-13 0,0 0 0,-14 13 0,14-13 0,0 0 1,0 0-1,0 0 1,0 0-1,0 0 0,0 0 0,0 0 1,-13 14-1,13-14 0,0 0 0,0 0 0,0 0 0,0 0 0,-10 16 0,10-16 0,0 0 0,0 0 0,0 0-1,2 16 1,-2-16 0,0 0 0,0 0 0,15 13 0,-15-13 0,0 0 0,17 10 0,-17-10 1,15 4-1,-15-4 0,16 5 1,-16-5-1,21 2 1,-21-2-1,25 0 1,-8-2-1,-1 1 1,0-1-1,0 0 0,-2 2 0,1-1-1,-15 1 1,21 0-1,-21 0 0,16 0-1,-16 0 0,0 0 0,16 3-1,-16-3-2,14 6-3,-14-6-4,21 15-7,-21-15-1,21 9 1,-21-9 0</inkml:trace>
  </inkml:traceGroup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9T23:57:44.97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9 0 896,'-4'4'416,"0"-1"-192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3-09-24T05:28:13.741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1311C657-E511-4412-B76A-C9EFE1BFE08D}" emma:medium="tactile" emma:mode="ink">
          <msink:context xmlns:msink="http://schemas.microsoft.com/ink/2010/main" type="inkDrawing" rotatedBoundingBox="17770,3164 20661,3127 20662,3249 17772,3286" semanticType="callout" shapeName="Other">
            <msink:sourceLink direction="with" ref="{5B0BDB0F-CCEC-4539-A030-2E0C6AC40EDE}"/>
            <msink:sourceLink direction="with" ref="{3F5EB75D-C4B9-4A45-BA5F-A29F9C3C80B3}"/>
          </msink:context>
        </emma:interpretation>
      </emma:emma>
    </inkml:annotationXML>
    <inkml:trace contextRef="#ctx0" brushRef="#br0">212 360 6,'0'0'6,"0"0"-2,0 0-1,0 0 0,15 3 0,-15-3-1,0 0 1,0 0 0,14-3 0,-14 3 0,18-3 0,-18 3 0,17-5-2,-17 5 0,21 0-1,-21 0 1,19 0-1,-19 0 1,20 0-1,-20 0 1,19 0 0,-19 0 1,19-3 0,-19 3 0,21-3 0,-21 3-1,18-3 1,-18 3-1,16-2 1,-16 2-1,14 0-1,-14 0 1,0 0-1,19-2 1,-19 2-1,0 0 1,20 0-1,-20 0 1,0 0-1,19 0 0,-19 0 0,0 0 0,18 4 0,-18-4 0,14 3 0,-14-3-1,15 6 1,-15-6 0,14 5 0,-14-5 1,14 6-1,-14-6 0,0 0 1,21 8-1,-21-8 1,15 4 0,-15-4 1,16 1-1,-16-1 0,17 3 0,-17-3 1,20 4-1,-20-4-1,19 6 1,-19-6-1,21 6 1,-21-6 1,21 7-1,-21-7 0,24 1 0,-24-1 0,24 4 0,-24-4 0,19 1-1,-19-1 1,19 3-1,-19-3 0,20 4 0,-20-4 0,22 1 1,-22-1-1,24 0 0,-24 0 1,24 0-1,-24 0 0,24-1 1,-24 1-1,24 0 0,-24 0 1,26 0-1,-26 0 0,24 0 1,-24 0-1,24-2 1,-24 2-1,24 0 1,-24 0 0,21 2-1,-21-2 1,22 3-1,-22-3 0,23 5 1,-23-5-1,24 3 1,-24-3 0,22 0 0,-22 0 0,25-2 1,-25 2-1,24-3 0,-24 3-1,22 0 1,-22 0-1,24 2 1,-24-2-1,24 3 0,-24-3 0,27 0 0,-27 0 1,28 0-1,-12-2 0,-16 2 1,25 0-1,-25 0 0,23 0 0,-23 0 0,21 2 0,-21-2 0,19 1 0,-19-1 1,21-3-1,-21 3 0,22-3 1,-7 0-1,-15 3 1,22-2-1,-22 2 0,26 2 0,-26-2 0,22 3 0,-22-3 1,28 3-1,-28-3 0,29 0 0,-15 0 0,0 0 1,1-1-1,-1 1 0,-14 0 1,24 0-1,-24 0 0,26 0 0,-12 0 1,1-2-1,-15 2 1,29-5 0,-13 2 0,2 0 0,-2 0 0,1-1 0,-2 1 0,-1 2-1,4-1 1,-4 2-1,2-2 0,-1 2 0,-1 0 0,1 0 0,1-1 0,-2-1 0,2 1 0,-1 1 0,-1-2 0,0 0 0,1 2 1,-15 0-1,27-1 0,-27 1 0,24-2 0,-9 1 0,-15 1 0,24-4 0,-24 4 1,24-3-1,-24 3 0,24-1 0,-24 1 0,22 0 0,-22 0 0,21 0 0,-21 0 0,26-5 0,-12 3 0,-14 2 0,26-6 1,-12 3-1,2-1-1,-1 3 1,-1-1 0,-14 2 0,24-1 0,-24 1 0,28 0 0,-28 0 0,24 0 0,-24 0 0,25 0 0,-25 0 1,28-2-1,-14 4 0,-14-2 1,29 1-1,-15 1 0,1-2 0,1 1 1,0 1 0,0-2-1,0 0 1,0 0 0,0 0 0,-1 0 0,1-2 0,-2 1 0,-14 1-1,29-2 1,-13 1-1,2 1 0,-4-2 0,2 2 1,2 0-1,-1 0 0,1-2 0,0 4 1,1-4-1,-3 2 1,2-1-1,3 1 1,-4-3 0,1 1-1,1-3 0,-3 0 0,2 1-2,-2-4-5,-16 8-14,29-18-2,-26 0-1,-3 18 0</inkml:trace>
  </inkml:traceGroup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3-09-24T05:28:16.621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6E965AC0-7D78-44A8-8B3A-E2E47EB6A062}" emma:medium="tactile" emma:mode="ink">
          <msink:context xmlns:msink="http://schemas.microsoft.com/ink/2010/main" type="inkDrawing" rotatedBoundingBox="17559,3193 17750,3230 17742,3266 17552,3230" semanticType="callout" shapeName="Other">
            <msink:sourceLink direction="with" ref="{3F5EB75D-C4B9-4A45-BA5F-A29F9C3C80B3}"/>
          </msink:context>
        </emma:interpretation>
      </emma:emma>
    </inkml:annotationXML>
    <inkml:trace contextRef="#ctx0" brushRef="#br0">0 354 11,'0'0'9,"0"0"1,0 0 0,0 0 0,0 0-1,0 0-1,0 0-1,0 0-1,0 0 0,0 0-3,0 0-1,0 0 0,0 0 0,0 0 0,0 0 1,0 0 0,0 0 1,0 0 0,0 0-1,0 0 0,0 0 0,0 0-1,0 0-2,0 0 1,0 0-2,0 0 1,8 14 0,-8-14 0,0 0 0,15 11 1,-15-11-1,0 0 0,14 10 1,-14-10-1,0 0 1,16 6-1,-16-6 0,0 0 1,18 5-1,-18-5 0,14 2 0,-14-2 0,16 5 0,-16-5 0,0 0 0,21 4-1,-21-4 0,0 0-3,20 0-5,-20 0-7,14-6-3,2 4-1,-16 2 1,19-17 0</inkml:trace>
  </inkml:traceGroup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5-09-24T18:14:46.324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56D27A6-B636-4CB8-B5A3-6CC324E0D435}" emma:medium="tactile" emma:mode="ink">
          <msink:context xmlns:msink="http://schemas.microsoft.com/ink/2010/main" type="inkDrawing" rotatedBoundingBox="13613,4027 17274,3925 17276,3983 13614,4084" shapeName="Other">
            <msink:destinationLink direction="with" ref="{CA6E7E6F-4D66-4127-92D7-0D9FAC88FF92}"/>
          </msink:context>
        </emma:interpretation>
      </emma:emma>
    </inkml:annotationXML>
    <inkml:trace contextRef="#ctx0" brushRef="#br0">0 78 0,'0'23'94,"23"-23"-63,0 0 1,0 0-1,0 0 16,0 0-16,0 0 32,-23 23-48,23-23 1,-1 0 15,1 0 16,0 0 0,0 0-16,0 0 16,0 0-16,0 0 0,0 0 1,0 0-1,-1 0 0,1 0 0,-23-23-31,23 23 16,0 0 31,0 0-31,0 0 15,0-23-16,0 23 1,-1 0 15,1 0 1,0 0-1,0 0-16,0 0 1,0 0 15,0 0 32,0 0-48,0 0 314,-1 0-314,1 0 1,23 0-16,-23 0 15,0 0 1,23 0-16,-1-23 16,1 23-1,0 0-15,-23 0 32,0 0-17,0 0 1,-1 0-16,1 0 15,0 0 1,23 0-16,-23 0 31,0 0-15,0 0 15,-1 0-31,1 0 31,0 0-31,0 0 32,0 0-17,0 0 1,0 0 15,0 0 0,0 0 1,-1 0-32,24 0 359,-23 0-343,23 0-1,0 0-15,-24 0 16,1 0 0,0 0-1,0 0-15,23 0 16,-23 0-1,0 0-15,0 0 16,-1 0 0,1 0-1,0 0 1,0 0 15,0 0-31,0 0 31,0 0-31,0 0 32,0 0-17,-1 0 1,1 0 0,0 0-1,0 0 1,0 0-1,0 0-15,0 0 16,0 0 0,-1 0-1,1 0-15,23 0 344,-23 0-344,23 0 16,-23-22-16,22 22 15,24 0 1,-23 0-16,-23 0 16,0-23-1,-1 23-15,1 0 16,23 0-1,-23 0-15,0 0 16,0 0 0,0 0-16,0 0 15,22 0 1,-22 0 0,0 0-1,0 0 16,0 0-31,0 0 16,0 0 0,-1 0-16,1 0 15,0 0 1,0 0 0,0 0-1,0 0 1,0 0-1,0 0 1,0 0 0,-1 0-1,1 0-15,0 0 16,0 0 0,0 0-16,0 0 15,0 0 1,0 23-1,-1-23 1,1 0 0,0 0-1,0 0 1,0 0 15,0 0 16,0 0-31,0 0 15</inkml:trace>
  </inkml:traceGroup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5-09-24T18:15:08.842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F3C0773-A906-4FB6-A533-872B4E81023D}" emma:medium="tactile" emma:mode="ink">
          <msink:context xmlns:msink="http://schemas.microsoft.com/ink/2010/main" type="inkDrawing" rotatedBoundingBox="14024,9543 17686,9536 17688,10658 14026,10664" semanticType="enclosure" shapeName="Other">
            <msink:destinationLink direction="to" ref="{184399F3-E901-47FA-9F0A-064376EB3A22}"/>
          </msink:context>
        </emma:interpretation>
      </emma:emma>
    </inkml:annotationXML>
    <inkml:trace contextRef="#ctx0" brushRef="#br0">114 32 0,'-23'0'109,"0"0"-77,23 23-17,-23 0 16,23 0 1,0 0-1,-23-23-15,23 22 15,0 1 16,0 0 0,0 0-32,0 0 16,0 0-15,0 0 15,0 0 1,0-1-32,0 1 31,0 0-16,0 0 17,0 0-17,0 0 1,0 0 0,0 0-16,0 0 31,0-1 0,0 1 0,0 0 1,0 0-32,0 0 15,0 0 1,0 0-1,0 0 1,0-1 15,0 1-15,0 0-16,0 0 16,0 0-1,0 0 16,0 0-15,0 0 0,0 0-16,0 22 15,0 24 1,0 0-16,0-47 16,23-22 359,0 0-344,0 0-16,0 0 1,0 0-16,0 0 16,-1 0-1,1-22 17,0 22-17,0 0 1,0 0-1,0 0 1,0 0 0,0 0 15,0 0-15,-1 0-1,1 0 1,0 0-1,0 0 1,0 0 0,0 0 15,0 0-15,22 0-1,-22 0 1,0 0-1,0 0 1,0 0 0,0 0-1,0 0 1,0 0 0,0 0-16,-1 0 15,24 0 1,-23 0-16,23 22 15,0-22 1,-1 23-16,-22-23 16,23 0-1,-23-45-15,-23 22 16,69 23 312,-24 0-312,24 0-16,-23 0 15,22 0 1,1 0-16,0 0 16,-24 0-1,1 0-15,0-23 16,23 23-1,-24 0-15,1 0 16,0 0 0,-23 0-16,0-23 15,0 23 1,22 0-16,1 0 16,0 0-16,23 0 15,-24 0 1,24 0-16,0-23 15,-1 23 1,1 0-16,-23 0 16,-1 0-1,1 0-15,-23 0 16,0 0 0,23 0-16,-23 0 15,-1 0 1,1 0-16,0 0 31,0 0-31,0-23 328,0 23-328,46 0 16,-1 0-1,-22 0-15,23 0 16,-47 0-16,24 0 16,0 0-1,23-23-15,-24 23 16,-22 0 0,-23-23-16,23 23 15,0 0 1,0 0-16,0 0 15,0 0 1,0 0-16,-1 0 31,1 0-31,0 0 16,0 0 31,0 0-16,0 0 0,0 0 1,0 0-1,0 0 0,-23-22 250,0-1-281,0 0 16,0 0 0,0 0-16,0 0 15,0 0 1,0 0 15,0 0-15,-23 23-1,23-22-15,0-1 16,-23 0 0,23 0-16,-23 0 15,0 0 1,23 0-1,-23 0-15,0 23 32,23-22-17,-23-1 1,23 0 15,0 0 0,-23 0 1,23 0-17,0 0 17,-22 23 327,22-23-343,-23 0-16,23 1 15,0-1 1,-23-23-16,23 23 15,0 0 1,0 0-16,-23 0 47,23 1 47,-23 22-47,23-23-16,-23 23 375,0 0-375,0 0 1,1 0 30,-1 0 16,0 0-47,0 0 32,0 0-1,0 0-30,0 0-1,0 0 16,0 0 47,23-23-79,-22 23 32,-1 0 0,0 0 422,0 0-422,0 0-16,0 0 31,0 0-15,0 0 94,1 0 1015,-1 0-1140,0 0 15,0 0 0,0 0 0,0 0 1,0 0-1,0 0 16,0 0 15,1 0-30,-1 0 14,0 0 1,0 0 0,0-23 0,0 23-31,0 0-1,0 0 32,1 0 0,-1 0 391,0 0-438,0 0 15,0 0-15,-23 0 16,23 0-1,0 0 1,1 0-16,-1 0 31,0 0-15,0 0 15,0 0-15,0 0-1,0 0 1,0 0 0,23-23 15,-22 23-31,-1 0 31,0 0-15,0 0-1,0 0 17,0 0-17,0 0 1,0 0 15,0 0 360,1 0-376,-1 0 1,0 0 0,0 0 15,0 0-15,0 0-1,0 0 1,0 0-1,1 0 17,-1 0-17,0 0 1,0 0 0,0 0-1,0 0 1,0 0 15,0-23 0,0 23-15,1 0 0,-1 0 15,0 0-16,0 0 1,0 0 0,0 0-1,0 0 17,0 0 374,0 0-406,-22 0 15,22 0 1,-23 0-16,23 0 16,0 0-1,0 0-15,1 0 16,-1 0 0,-23 0-16,23 0 31,0 0-31,0 0 31,0 0-15,0 0-1,1 0 1,-1 0 0,0 0-16,0 0 15,0 0 1,0 0-1,0 0 1,0 0 0,23 23-16,-22-23 15,-1 0 17,0 0-17,0 0 16,0 0-15,0 0 0,23 23-16,-23-23 15,-23 0 1,24 23 0,-1-23-1,0 0 1,0 0 15,0 0-15,23 23-16,-23-23 15,0 0 1,0 0 0,1 0-1,-1 0 16,0 0 1,0 0 15,0 0-16,0 23 0,0-23 360,0 0-360,0 0-31,1 0 47,-1 0-16,0 0 32,0 0-1,0 0 32</inkml:trace>
  </inkml:traceGroup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5-09-24T18:15:16.115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84399F3-E901-47FA-9F0A-064376EB3A22}" emma:medium="tactile" emma:mode="ink">
          <msink:context xmlns:msink="http://schemas.microsoft.com/ink/2010/main" type="inkDrawing" rotatedBoundingBox="14056,8888 18768,8953 18757,9785 14044,9720" semanticType="callout" shapeName="Other">
            <msink:sourceLink direction="to" ref="{FF3C0773-A906-4FB6-A533-872B4E81023D}"/>
            <msink:sourceLink direction="from" ref="{A6F81AF7-2725-4CFE-8E20-CF5C4706440E}"/>
          </msink:context>
        </emma:interpretation>
      </emma:emma>
    </inkml:annotationXML>
    <inkml:trace contextRef="#ctx0" brushRef="#br0">51 690 0,'-23'0'125,"23"-23"-109,0 0 30,-23 23 33,23-23-64,0 0 63,0 0-15,0 0-1,0 0 16,0 0 1,0 1-48,0-1-16,0 0 48,23 0 265,-23 0-312,23 23-16,-23-23 15,23 23 17,-23-23 14,23 23-30,-23-23 62,23 23-15,-23-22 62,22 22-110,1 0 79,-23-23-16,23 23-78,0 0 47,0 0-31,0 0 15,0 0 16,0 0 15,0 0-15,-1 0-16,-22-23-31,23 23 16,0 0 15,0 0 63,0 0-63,0 0 32,0 0-16,0 0 15,-1 0-15,1 0-31,0 0 15,0 0 0,0 0 0,0-23-15,0 23 297,23 0-298,-24 0 1,24 0-16,23 0 15,22 0 1,-45 0-16,0 0 16,23 0-1,-24-23-15,24 23 16,-23-23 0,-23 23-16,-1 0 15,24-23-15,0 23 16,0 0-1,-23 0-15,0 0 16,-1 0 0,1 0-16,0 0 15,0 0 1,23 0-16,-23 0 16,23 0-1,-1 0-15,-22 0 16,0 0-1,0 0-15,0 0 16,0 0 0,0 0-16,22 0 15,-22 0 1,23 0-16,-23 0 16,23 0-1,-23 0-15,22 23 16,-22-23-1,0 0-15,46-23 360,45 0-345,23 23-15,-68-23 16,23 23 0,68-22-16,-46-1 15,-45 23 1,45-23-16,1 23 16,-24 0-1,-22-23-15,-23 23 16,45 0-1,-22 0-15,-1 0 16,-22 0 0,0 0-16,23 0 15,22 0 1,-45 0-16,23 0 16,-24 0-1,1 0-15,0 0 16,-23-23-1,0 0-15,0 23 16,-1 0 265,1 23-265,23-23-16,0 23 16,-23 0-1,0-23 1,22 23-16,-45 0 15,23-23-15,0 0 16,0 22 0,0-22-16,0 0 15,0 23 1,0 0-16,-1 0 16,-22 0-1,23-23-15,0 23 16,-23 0 15,0 0-15,0 0 15,23-1 0,-23 1 0,0 0 1,0 0-17,-23 0-15,0 0 16,0 0 0,23 0-16,-45-1 15,22-22 1,0 23-16,0 0 31,0 0-31,0 0 16,0 0-1,-22 0-15,-24 23 16,23-24 0,0 1-16,1 0 15,-1-23 1,0 23-16,23-23 15,-23 0 1,1 0-16,22 23 16,-23-23-1,23 0 1,-23 0-16,23 0 16,-22 0-1,22 0-15,-23 0 16,23 0-1,0 0-15,0 0 32,1-23-1,-1 23-15,0 0-1,0 0 1,23-23-1,-23 23-15,0 0 63,0 0 62,0 0-78,0 0 15,1 0-30,-1 0-32,0 0 15,0 0 1,23 23 31</inkml:trace>
  </inkml:traceGroup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5-09-24T18:15:21.801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0EAAE87-06B2-457C-8683-413EA47489D8}" emma:medium="tactile" emma:mode="ink">
          <msink:context xmlns:msink="http://schemas.microsoft.com/ink/2010/main" type="inkDrawing" rotatedBoundingBox="14715,11004 15422,11068 15418,11113 14711,11050" shapeName="Other"/>
        </emma:interpretation>
      </emma:emma>
    </inkml:annotationXML>
    <inkml:trace contextRef="#ctx0" brushRef="#br0">0 0 0,'23'0'47,"0"0"15,-1 0-30,1 0 15,0 0-1,0 0 1,0 0 47,0 0-31,0 0-32,0 0 31,-1 0-30,1 0-17,-23 46 204,23-46-125,0 0-79,23 0 1,-23 0 0,0 0-1,0 0 1,-1 0-1,1 0 1,0 0-16,23 0 16,-23 0-1,0 0 1,0 0 0,-1 0 15,1 0-31,0 0 31,0 0 0</inkml:trace>
  </inkml:traceGroup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5-09-24T18:15:22.969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AD0C00A-7B98-41FB-A6F0-FA1DA4D3B39F}" emma:medium="tactile" emma:mode="ink">
          <msink:context xmlns:msink="http://schemas.microsoft.com/ink/2010/main" type="inkDrawing" rotatedBoundingBox="15033,11487 15491,11487 15491,11502 15033,11502" shapeName="Other"/>
        </emma:interpretation>
      </emma:emma>
    </inkml:annotationXML>
    <inkml:trace contextRef="#ctx0" brushRef="#br0">0 0 0,'23'0'31,"0"0"-15,0 0 0,0 0-16,0 0 15,-1 0-15,1 0 16,0 0 0,0 0-1,0 0 1,0 0-16,0 0 15,0 0 1,-1 0-16,1 0 16,0 0-1,0 0 17,0 0-17,0 0 1,0 0-1</inkml:trace>
  </inkml:traceGroup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5-09-24T18:15:31.903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DF72AC6-7AFA-4A38-95AA-0A4B54C72326}" emma:medium="tactile" emma:mode="ink">
          <msink:context xmlns:msink="http://schemas.microsoft.com/ink/2010/main" type="inkDrawing" rotatedBoundingBox="13386,6728 15718,6679 15720,6759 13387,6808" shapeName="Other">
            <msink:destinationLink direction="with" ref="{BBFC2C7D-4D66-4230-8B6E-9C1CD497ADAD}"/>
          </msink:context>
        </emma:interpretation>
      </emma:emma>
    </inkml:annotationXML>
    <inkml:trace contextRef="#ctx0" brushRef="#br0">0 26 0,'22'0'344,"1"0"-328,0 0-1,0 0 1,-23 22 0,23-22-1,0 0 1,0 0 15,0 0-15,0 0-1,-1 0 32,1 0 16,0 0-16,0 0-1,0 0 1,0 0 0,0 0-31,-23 23-1,23-23 1,-1 0-16,-22 23 16,23-23-1,0 0 17,0 0-17,0 0 16,0 0 298,0 0-314,0 0 1,0 0-1,22-23-15,-22 23 32,0 0-32,0 0 15,0 0 1,0 0 0,0 0 15,-1 0-31,1 0 31,0 0 0,0 0 1,0 0-1,0 0 0,0 0-15,0 0 15,0 0 0,-1 0-15,1 0-1,0 0 1,-23-23 0,23 23-16,0 0 15,0 0 1,0 0-16,0 0 16,-1 0-1,1 0 1,0 0-1,0 0-15,0 0 16,0 0 0,0-22-16,0 22 31,-23-23-31,23 23 344,-1 0-344,1 0 31,0 23-31,0-23 31,0 0-15,0 0-1,0 0 1,0 0 0,-1 0 15,1 0-15,0 0-1,0 0 1,0 0 31,0 0-16,0 0-31,0 0 16,0 0-16,-1 0 31,1 0-31,0 0 31,0 0-31,0 0 16,0 0-1,0 0-15,0 0 16,-1 0 0,1 0-16,0 0 31,0 0-31,0 0 15,0 0 1,0 0 0,0 0-1,0 0 1,-1 0 296,1 0-280,0 0-32,0 0 31,0 0-31,0 0 31,0 0-15,0 0 15</inkml:trace>
  </inkml:traceGroup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5-09-24T18:15:47.270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E4F9DEC-0992-4516-8A47-27BBCB8518FE}" emma:medium="tactile" emma:mode="ink">
          <msink:context xmlns:msink="http://schemas.microsoft.com/ink/2010/main" type="inkDrawing" rotatedBoundingBox="13499,6225 17343,6150 17344,6212 13500,6287" shapeName="Other">
            <msink:destinationLink direction="with" ref="{4C130A02-4D59-4880-81BB-E798147B50BD}"/>
          </msink:context>
        </emma:interpretation>
      </emma:emma>
    </inkml:annotationXML>
    <inkml:trace contextRef="#ctx0" brushRef="#br0">0 91 0,'23'0'250,"0"0"-188,0 0-31,0 0 1,-1 0-17,1 0 32,0 0-31,0 0 15,0 0-15,0 0-1,0 0 16,0 0 1,-1-23-17,1 23 17,0 0-17,0 0 32,0 0-16,0 0 32,0 0 296,0 0-328,0 0 1,-1 0-17,1 0 1,0 0 15,0 0 0,0 0 1,0 23-1,0-23-15,0 0 30,-1 0 1,1 0-15,0 0 14,0 0-14,0 0 374,0 0-390,0 0 15,0 0-31,22 0 15,-22 0 1,0 0-16,0 0 16,0 0-1,0 0-15,0 0 16,0 0 0,-1 0-16,1 0 15,0 0 1,0 0-1,0 0 1,0 0 0,23 0-1,-1 0-15,-22 0 16,23 0 0,-23 0-16,0 0 15,23 0-15,-24 0 16,24 0-1,-23 0-15,0 0 16,0 0 0,0 0-1,0 0 313,0 0-312,-1 0-16,1 0 16,0 0-1,0 0-15,23 0 16,0 0 0,-24 0-16,1 0 15,0 0 1,0 0-1,0 0 1,0 0-16,23 0 16,-23 0-1,-1 0-15,-22-23 16,23 23 0,0 0 15,0 0-31,0 0 15,0 0 1,0 0 0,0 0-16,0 0 15,-1 0 1,24-23-16,-23 23 31,0 0-31,0 0 16,0 0-1,0-23 1,-1 23 297,1 0-298,0 0 1,0 0-1,0 0 1,0 0-16,0 0 16,23 0-1,-24 0-15,1 0 16,0 0 0,0 0-1,0 0 1,0 0-16,0 0 15,0 0-15,22 0 16,-22 0 0,0 0-16,0 0 15,23 0 1,-23 0-16,22 0 16,-22 0-1,23 0-15,-23 0 16,0 0-1,0 0-15,0 0 16,-1 0 0,1 0-16,0 0 31,0 0 0,0 0 235,0 0-266,23 0 15,-1 0 1,1 23-16,-23-23 16,0 0-1,23 0-15,-23 0 16,-1 0 0,24 0-16,-23 0 15,0 0 1,0 0-1,0 0 1,0 0 0,0 0-1,-1 0 17,1 0-1</inkml:trace>
  </inkml:traceGroup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5-09-24T18:15:53.917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1755364-3679-4F71-83C8-B6E71E99D571}" emma:medium="tactile" emma:mode="ink">
          <msink:context xmlns:msink="http://schemas.microsoft.com/ink/2010/main" type="inkDrawing" rotatedBoundingBox="13523,4897 17893,4920 17892,4995 13522,4972" shapeName="Other"/>
        </emma:interpretation>
      </emma:emma>
    </inkml:annotationXML>
    <inkml:trace contextRef="#ctx0" brushRef="#br0">0 55 0,'23'0'94,"0"0"-79,0 0 1,-1 0-1,1 0 32,0 0-15,0 0-1,0 0-16,0 0 17,0 0 15,0 0-32,-1 0 16,1 0 1,0 0-1,0-23 0,0 23 16,0 0-16,0 0-15,0 0 296,0 0-280,-1 0-32,24 0 15,0 0 1,-23 0-16,23 0 31,-24 0-31,24 0 16,-23 0-1,23 0-15,-23 0 32,0 0-32,0 0 15,-1 0 1,1 0-16,0 0 16,0 0-16,0 0 15,0 0 1,0 0 15,0 0 0,-1 0-15,1 0 15,0 0-15,0 0 15,0 0 0,0 0 1,0 0 280,23 0-296,-24 0-16,1 0 15,0 0 1,23 0-16,0 0 16,22 0-1,-22 0-15,-23 0 16,23 0-16,0 0 15,-24 0 1,24 0-16,0 0 16,-23 0-1,0 0-15,0 0 16,-1 0 0,1 0-16,0 0 15,0 0 1,0 0-16,0 0 15,-23 23 1,23-23-16,0 0 16,0 0-1,-1 0 1,1 0 0,0 0 15,0 0 0,0 0 0,0 0 235,0 0-250,0 0-16,22 0 15,-22 0 1,23 0-16,0 0 15,0 0 1,22 0-16,-22 0 16,-23 0-1,0 0-15,23 0 16,-1 0 0,1 0-16,0 0 15,-23 0 1,0 0-16,-1 0 15,24 0 1,-23 0-16,23 23 16,0-23-1,-1 22-15,-22-22 16,23 0 0,-23 0-16,0 0 15,0 0-15,22 0 16,-22 0-1,23 0 1,-46-22-16,46 22 266,-23 0-266,0 0 15,22 0-15,1 0 16,23 0 0,-23 0-1,-24 0-15,47 0 16,-23-23-16,23 23 15,-47 0 1,24 0-16,0 0 16,0-23-1,-1 23-15,1 0 16,0 0 0,-23 0-16,23 0 15,-23 0 1,-1 0-16,24 0 15,-23 0 1,0 0-16,0 0 16,0 0-1,0 0 17,-1 0-1</inkml:trace>
  </inkml:traceGroup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9T23:57:45.46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167 67 1792,'0'0'2,"-1"0"0,1-1 0,-1 1 0,1 0 0,-1 0 1,1 0-1,-1-1 0,1 1 0,0 0 0,-1-1 0,1 1 0,-1 0 0,1-1 0,0 1 0,0-1 1,-1 1-1,1 0 0,0-1 0,-1 1 0,1-1 0,0 0 61,0 0 0,-1 1-1,1-1 1,0 1 0,-1-1 0,1 1-1,0-1 1,-1 1 0,1-1 0,-1 1-1,1-1 1,-1 1 0,1 0-1,-1-1 1,1 1 0,-1 0 0,1-1-1,-1 1 1,1 0 0,-1 0 0,1-1-1,-1 1 1,0 0 0,1 0 0,-1 0-1,1 0 1,-1 0 0,0 0 0,1 0-1,-2 0 1,-1 1 71,0 1 0,-1-1 0,1 1 0,0 0 0,1 0 1,-1 0-1,-4 5 0,3-4 17,0 0 1,0 0-1,1 0 1,-8 3 0,10-6-191,0 1 0,0-1 0,0 1 1,0-1-1,0 0 0,0 0 0,0 0 0,0 1 1,-1-1-1,1 0 0,0 0 0,0 0 1,0-1-1,0 1 0,0 0 0,-1 0 0,1-1 1,0 1-1,0 0 0,0-1 0,0 1 1,-2-2-1,-2-2 217,2 2 204,0 0 0,0 0 0,0 0 0,0 0 0,-6-1 0,8 2-333,1 1-1,-1 0 0,0 0 1,1 0-1,-1 0 1,0 0-1,0 0 1,1 0-1,-1 0 0,0 0 1,0 0-1,1 0 1,-1 0-1,0 0 1,1 1-1,-1-1 0,0 0 1,1 1-1,-1-1 1,0 0-1,1 1 1,-1-1-1,1 1 0,-1-1 1,0 1-1,1-1 1,-1 1-1,1-1 0,0 1 1,-1-1-1,1 1 1,-1 0-1,1-1 1,-1 2-1,-1 3-220,0-1 0,1 1-1,-1 0 1,1-1 0,-1 7 0,2-10 148,0-1 0,0 1 0,0-1 0,0 1 1,0-1-1,0 1 0,0-1 0,0 1 0,0-1 1,0 1-1,0-1 0,0 1 0,1-1 0,-1 1 0,0-1 1,0 1-1,0-1 0,1 1 0,-1-1 0,0 0 0,1 1 1,-1-1-1,0 0 0,1 1 0,0-1 23,0 1-1,0-1 0,0 0 1,0 0-1,0 0 1,0 0-1,0 0 1,0 0-1,0-1 0,0 1 1,0 0-1,0 0 1,0-1-1,-1 1 1,1-1-1,0 1 1,0 0-1,1-2 0,6-4 214,-1 0 0,0 0-1,-1-1 1,1 0 0,-1 0-1,0-1 1,5-10-1,-7 13-197,-2 3-240,-1-1 0,1 0-1,-1 1 1,1-1 0,-1 0 0,0 0-1,1-5 1,-1 7 319,-1 0-1,0 0 1,0 1 0,0-1-1,0 0 1,0 0-1,0 0 1,0 0 0,-1 0-1,1 1 1,0-1 0,0 0-1,-1 0 1,1 0-1,0 1 1,-1-1 0,1 0-1,-1 0 1,1 1-1,-1-1 1,1 0 0,-1 1-1,0-1 1,1 1 0,-1-1-1,0 1 1,1-1-1,-1 1 1,0-1 0,-1 0-1,1 1-79,0 1 0,0-1-1,0 0 1,0 0-1,0 0 1,0 0 0,-1 1-1,1-1 1,0 1 0,0-1-1,0 1 1,0-1-1,0 1 1,0-1 0,0 1-1,1 0 1,-1 0 0,0-1-1,0 1 1,-1 2-1,-16 17-2847,12-9 499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5-09-24T18:15:59.981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4572397-61D3-4A8C-991E-7370ACB2A94B}" emma:medium="tactile" emma:mode="ink">
          <msink:context xmlns:msink="http://schemas.microsoft.com/ink/2010/main" type="inkDrawing" rotatedBoundingBox="13569,12873 14919,12903 14918,12926 13568,12896" shapeName="Other"/>
        </emma:interpretation>
      </emma:emma>
    </inkml:annotationXML>
    <inkml:trace contextRef="#ctx0" brushRef="#br0">0 0 0,'23'0'172,"-1"0"-141,1 0-15,0 0-1,0 0 48,0 0-32,0 0-15,0 0 15,0 0 16,-1 0 0,1 0-16,0 0-31,0 0 31,0 0 0,0 0 1,0 0-17,0 0 1,0 0 0,-1 23-1,24-23-15,-23 0 16,0 0-1,0 0 314,0 0-329,0 0 15,22 0 1,-22 0-16,0 0 15,0 0-15,23 0 16,-23 0 0,22 0-16,-22 0 15,0 0 1,0 0 0,0 0-1,0 0-15,0 0 16,0 0-1,-1 0 17,1 0-32,0 0 15,0 0 1,0 0-16,0 0 31,0 0-15,0 0-1,0 0 1,-1 0 15,1 0-15,0 0 15,0 0 0,0 0 1,0 0-1,0 0 0</inkml:trace>
  </inkml:traceGroup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5-09-24T18:16:06.549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2DE8769-44A8-425D-B17F-06EB722432D1}" emma:medium="tactile" emma:mode="ink">
          <msink:context xmlns:msink="http://schemas.microsoft.com/ink/2010/main" type="inkDrawing"/>
        </emma:interpretation>
      </emma:emma>
    </inkml:annotationXML>
    <inkml:trace contextRef="#ctx0" brushRef="#br0">206 0 0,'-22'0'187,"-1"0"-124,23 23-48,-23-23 17,0 0 46,0 23-31,0-23-32,23 23 1,-23-23-16,23 23 31,-23-23-15,23 23 46,-23-23-31,23 23-15,0 0 93,0-1-46,0 1 31,23-23-63,0 0 0,-23 23-31,23-23 63,-23 23-16,23-23-16,0 0 16,0 0 0,-23 23 78,23-23-47,0 0-47</inkml:trace>
  </inkml:traceGroup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5-09-24T18:16:10.420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639D5D9-FE70-49E1-86DE-89A469CDA65A}" emma:medium="tactile" emma:mode="ink">
          <msink:context xmlns:msink="http://schemas.microsoft.com/ink/2010/main" type="inkDrawing"/>
        </emma:interpretation>
      </emma:emma>
    </inkml:annotationXML>
    <inkml:trace contextRef="#ctx0" brushRef="#br0">0 0 0,'23'0'62,"-1"0"-31,1 0-31,0 0 16,0 0-16,0 0 31,-23 68 47,46-68 141,-1 0-219,-22 0 16,0 23-1,23-23-15,-23 23 16,23 0 0,-23 0-16,22-23 15,-22 0 1,0 23-16,0-23 15,0 0 1,0 23-16,0-1 31,0 1-15,-1 0 0,1 0-1,-23 0 1,23-23-1,-23 23 1,23-23 0,-23 23-1,0 0 1,23-23 0,-23 23 15,0-1 0,-23-22 94,0 0-109,0 23-1,0-23-15,1 0 16,-1 0 0,0 0-1,0 0 1,0 0-1,0-23 1,0 23 0,0-22-1,0 22 17,1 0-1,-1 0 31,0 0-46,0 0 0,0 0 15,0 0 0,0 0-15,0 0 15,0 0-15,1 0 77,-1 0-46,0 0 0,0 0-31,23 22-16,-23-22 15,0 0 1,23 23 0,-23-23-1,23 23 32</inkml:trace>
  </inkml:traceGroup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5-09-24T18:16:18.740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57281E1-364F-477B-B6A1-E03E39FAFC96}" emma:medium="tactile" emma:mode="ink">
          <msink:context xmlns:msink="http://schemas.microsoft.com/ink/2010/main" type="inkDrawing" rotatedBoundingBox="13926,14046 14188,16495 12981,16623 12720,14175" shapeName="Other"/>
        </emma:interpretation>
      </emma:emma>
    </inkml:annotationXML>
    <inkml:trace contextRef="#ctx0" brushRef="#br0">862 0 0,'-22'0'125,"-1"0"-93,0 0-17,0 0 32,0 0-31,23 23 15,-23-23-31,0 0 31,0 0 1,1 0-1,-1 0 0,0 0 0,0 0 1,0 0-1,0 0 0,0 0-15,0 0 15,0 0-15,1 0-1,-1 0 16,0 0 1,0 0-17,0 0 1,0 0 0,0 0-1,0 23 16,1-23 1,-1 0-17,0 0 1,23 22 31,-23-22 328,0 23-344,0-23-15,0 0 15,23 23-31,0 0 31,-23-23-31,23 23 16,0 23-1,-23-46-15,23 23 16,0 0 0,-22-23-16,22 22 15,-23 1 1,23 0 0,0 0-1,-23 0 1,23 0-16,0 0 15,0 0 1,0-1 0,0 1-1,0 23-15,0-23 16,0 0 0,0 0-16,0 0 15,0 0 32,0-1-47,0 24 31,0-23-31,0 23 16,0 0-16,0-24 16,0 24-1,0-23-15,0 0 16,0 0-1,0 0-15,23 23 16,-23-24 0,23 47-16,-23 0 15,22-24 1,-22-22-16,0 23 328,0 0-312,0 0-1,-22-23-15,22 22 16,0 1 0,-23 23-16,23-24 15,0 1 1,0-23-1,0 23 1,-23-23-16,23 45 16,0-22-1,0-23-15,0 0 16,0 0 0,0 0-1,0 22 1,0 1-1,0 0-15,0-23 16,0 0 0,0 0-16,0 0 15,0-1 1,0 1 15,23 0-15,-23 0 296,23 0-296,-1-23 31,1 23 47,0-23 62,-23 23-78,23-23-31,0 0 31,0 0-31,0 0 15,0 0 1,-23 23-1,23-23-30,-1 0 124,1 0 172,-23 23-312,23-23-16,0 0 15,23 0 1,-23 22-16,0-22 15,-1 0-15,1 0 32,0 0-17,0 0 17,0 0-17,0 0 1,0 23-1,0-23 17,0 0-1,-1 0 31,1 0-30,0 0-17,0 0 1,0 0 15,0 0 0,0-23-15,0 23-16,-23-45 16,22 45 265,1 0-265,0 0-1,0 0-15,0 0 16,0 0-1,0 0 1,0 0 0,0 0-1,-1 0 1,1 0 31,0 0-16,0 0-15,0 0 15,0 0 0,0 0 0,0 0 48,-1 0-48</inkml:trace>
  </inkml:traceGroup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5-09-24T18:16:25.224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9C671CE-53F8-433F-AEA2-5107BA596C39}" emma:medium="tactile" emma:mode="ink">
          <msink:context xmlns:msink="http://schemas.microsoft.com/ink/2010/main" type="inkDrawing" rotatedBoundingBox="13213,12946 13298,13797 13046,13822 12961,12971" shapeName="Other">
            <msink:destinationLink direction="with" ref="{C702D980-ED9B-42A7-80C2-EE5FDB941DCC}"/>
          </msink:context>
        </emma:interpretation>
      </emma:emma>
    </inkml:annotationXML>
    <inkml:trace contextRef="#ctx0" brushRef="#br0">209 0 0,'-23'0'47,"0"0"31,23 23-62,-23-23-1,0 0 17,23 22-1,-23 1 0,23 0-15,-23-23-1,23 23-15,0 0 32,-23-23-17,23 23 32,-23-23-47,23 23 16,0 0-1,0-1 17,0 1-17,0 0 16,0 0-15,0 0 15,0 0-15,0 0-16,0 0 16,0 0-1,0-1-15,0 1 31,0 0-31,0 0 32,0 0-32,0 0 31,0 0-15,0 0-1,23-23 48,-23-23-63,0 46 140,0-1-15,0 1-109,0 0 0,0 0-1,0 0 1,0 0-1,0 0 17,23-23 280,-23 23-171,23-23-94,0 0 0,0 0-1,0 0 48,0 23 62,0-23-109,-1 0 47,1 0 0,0 0 31,0 0-16,-23 22 126,0 1-235,0-46 15</inkml:trace>
  </inkml:traceGroup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1:34:54.225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1B24CAE-51BD-44A7-87B8-B6AC0C952523}" emma:medium="tactile" emma:mode="ink">
          <msink:context xmlns:msink="http://schemas.microsoft.com/ink/2010/main" type="inkDrawing" rotatedBoundingBox="14194,12169 20027,9480 20399,10288 14566,12976" semanticType="callout" shapeName="Other">
            <msink:sourceLink direction="with" ref="{32A3A7C0-D425-4B9A-B08E-AB2608381024}"/>
            <msink:sourceLink direction="with" ref="{A6F81AF7-2725-4CFE-8E20-CF5C4706440E}"/>
          </msink:context>
        </emma:interpretation>
      </emma:emma>
    </inkml:annotationXML>
    <inkml:trace contextRef="#ctx0" brushRef="#br0">5281 0 0,'23'0'172,"-1"0"-157,0 0 1,0 0 31,-22 22-32,22-22 1,0 0 0,-22 22-1,22-22 1,0 0-1,0 0 17,-22 22-17,22-22 1,0 0 0,0 0 15,1 22 0,-1-22 0,0 0 1,0 0 14,0 0-30,-22 22 0,22-22-1,0 0 17,0 22 1952,0-22-1890,-22 22-63,22-22-15,-22 22 62,22-22-63,1 0 17,-23 22-1,0 1 31,0-1-46,0 0 0,0 0-1,0 0 1,0 0 15,0 0 16,0 0-31,-23-22-16,23 22 15,-22 0 1,22 0-1,-22-22-15,0 22 32,0 1-1,0-1-31,0 0 16,0 22-1,0-22-15,22 0 16,-22-22-1,22 22-15,-22-22 16,-1 22 0,1-22-1,0 22 1,0-22-16,0 22 16,0 1-1,0-1-15,0 0 16,0 0-1,22 0-15,-22 0 16,0-22-16,-23 22 16,23 0-1,0-22-15,0 22 16,-22 0 0,22 0-1,0 0 1,0 1-16,0-1 15,0 0 1,-23 0-16,23 0 16,-22 0-1,0-22-15,22 22 16,0-22 0,0 22-16,0-22 15,0 0 1,22 22-1,-23-22 1,1 0-16,0 22 31,-22 0 360,22-22-375,-22 23-16,22-1 15,-22 0 1,-1 0-16,-21 22 15,0-22 1,22 22-16,0-22 16,-1 0-1,-21 0-15,0-22 16,22 23 0,22-1-16,-23-22 15,1 22 1,0 0-16,0 0 15,0 0 1,0 0-16,-1 0 16,23 0-1,-22-22-15,22 22 16,-22 0 0,22-22-16,-22 23 15,-1-23 1,1 22-16,22-22 15,-22 22-15,22-22 16,-22 0 0,0 22-16,-1-22 15,1 0 1,22 0-16,0 0 16,-22 22-1,22-22-15,-22 22 16,-23-22-1,23 22-15,-22-22 16,44 22 0,-22-22-16,22 0 15,-1 0 1,-21 22-16,22-22 16,-22 22-1,22-22-15,0 22 16,0-22-1,22 22 423,-44-22-438,-1 23 16,-21-1-1,22 22-15,-22 0 16,-1 0-1,-21 0-15,22-22 16,22 1 0,-1 21-16,23-44 15,-22 22 1,0-22-16,0 22 16,0-22-1,22 22-15,-23 0 16,23-22-1,0 22-15,-22-22 16,22 22 0,-22-22-16,22 22 31,0-22-31,0 0 16,-1 22-16,1-22 15,0 22 1,0-22-16,-22 23 15,0-23 1,44 22 0,-22-22-1,0 0 1,0 0 0,0 0-1,-1 0 1,1 22-16,0-22 15,0 0 1,0 0 0,0 22-1,0-22 17,0 0-32,0 0 15,22 22 1,-22-22-1,0 22 376,-23 0-375,1-22-1,0 22-15,0-22 16,-22 22 0,44-22-16,-23 0 15,23 0 1,-22 0-16,22 22 15,-22-22 1,22 0-16,0 0 16,-23 0-1,23 0 1,0 0 0,0 0-1,0 22 1,0-22-1,0 0 1,0 0 15,0 0 1,0 0-1,22 23-16,-22-23 1,0 0 0,-1 0 15,1 0-15,22 22-1,-22-22 1,0 0 15,0 22 16,0-22-31,0 0 15,22 22-31,-22-22 31,22 22-15,-22-22 93,22 22-46,0 0 171,-22-22-203,22 22 454</inkml:trace>
  </inkml:traceGroup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1:34:58.663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C932F2E-1AAF-49C5-A2CF-9BEA9F25416C}" emma:medium="tactile" emma:mode="ink">
          <msink:context xmlns:msink="http://schemas.microsoft.com/ink/2010/main" type="inkDrawing" rotatedBoundingBox="13050,8981 13780,8942 13782,8977 13052,9015" shapeName="Other">
            <msink:destinationLink direction="with" ref="{0CC1362A-CF17-4984-8BB0-24D05D797FA2}"/>
          </msink:context>
        </emma:interpretation>
      </emma:emma>
    </inkml:annotationXML>
    <inkml:trace contextRef="#ctx0" brushRef="#br0">0 67 0,'0'-22'156,"23"22"-125,-1 0-15,0 0-1,0 0 1,0 0 0,0 0-16,0 0 15,0 0 1,0 0-1,0 0 1,0 0 15,0 0-15,1 0 15,-1 0-31,0 0 31,0 0 1,0 0-1,0 0 0,0 0-31,0 0 31,0 0-31,0 0 32,0 0-17,1-22 17,-1 22-17,0 0 1,0 0 46,0 0-30,0 0-1,0 0 63,0 0 46,-22-22-140,22 22 47,0 0 16</inkml:trace>
  </inkml:traceGroup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1:35:02.856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CC1362A-CF17-4984-8BB0-24D05D797FA2}" emma:medium="tactile" emma:mode="ink">
          <msink:context xmlns:msink="http://schemas.microsoft.com/ink/2010/main" type="inkDrawing" rotatedBoundingBox="12991,8979 13715,8746 13816,9059 13092,9292" semanticType="callout" shapeName="Other">
            <msink:sourceLink direction="with" ref="{BC932F2E-1AAF-49C5-A2CF-9BEA9F25416C}"/>
          </msink:context>
        </emma:interpretation>
      </emma:emma>
    </inkml:annotationXML>
    <inkml:trace contextRef="#ctx0" brushRef="#br0">0 353 0,'22'0'281,"1"0"-266,-1 0 1,0 0 0,0 0-1,0 0 1,0 0 0,0 0-1,0 0-15,0 0 16,0 0-1,0 0 32,0 0-31,1 0 31,-1 0-16,0 0 16,0 0 0,0 0 0,0 0 0,0 0-16,0 0 0,0 0 16,0 0-16,0 0 32,1 0-1,-1 0 48,0 0-32,0 0-31,0 0 62,0 0 250,-22-22-327,0 0 14,0 0-30,0 0 15,0 0 1,0 0-1,22 0-16,-22 0 17,0 0-1,0 0-15,0 0 15,0-1 0,0 1 0,0 0 1,0 0-1,0 0 0</inkml:trace>
  </inkml:traceGroup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1:35:21.558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702D980-ED9B-42A7-80C2-EE5FDB941DCC}" emma:medium="tactile" emma:mode="ink">
          <msink:context xmlns:msink="http://schemas.microsoft.com/ink/2010/main" type="inkDrawing" rotatedBoundingBox="13651,12527 13759,17113 12770,17137 12662,12550" semanticType="callout" shapeName="Other">
            <msink:sourceLink direction="with" ref="{9FB9512B-35C0-435F-AA47-290758F166B9}"/>
            <msink:sourceLink direction="with" ref="{D9C671CE-53F8-433F-AEA2-5107BA596C39}"/>
          </msink:context>
        </emma:interpretation>
      </emma:emma>
    </inkml:annotationXML>
    <inkml:trace contextRef="#ctx0" brushRef="#br0">866 25 0,'-22'0'172,"-1"0"-172,1 0 31,0 0 0,0 0-15,0 0 15,0 0-15,0 0-1,0 0 1,0 0 0,0 0 15,0 0-15,-1 0-1,1 0 16,0 0-31,0 0 16,0 0 0,0 0 15,0 0-15,0-22-1,0 22 16,0 0-31,0 0 32,0 0-17,-1 0 17,1 0-1,0 0 0,0 0 0,0 0 1,0 0-17,0 0 16,0 0 1,22 22-17,-22-22 17,0 0-1,0 0-16,-1 0 48,23 22 328,0 0-360,0 0 0,0 0-15,-22 1-1,22-1-15,0 0 16,0 0 15,0 0-15,0 0-1,0 0-15,0 0 32,-22-22-32,22 22 15,0 0 17,0 0-17,0 1 16,0-1-15,0 0 15,0 0 16,0 0 0,0 0-31,0 0 31,0 0-16,0 0 0,0 0 32,0 0-32,0 0 391,0 1-407,0-1 1,0 0-16,0 0 31,0 0-31,0 0 16,0 22-16,0-22 15,0 22 1,0-21 0,0-1-1,0 0 1,0 0 0,0 0-16,0 0 15,0 0 1,0 0-16,0 0 31,0 0-15,0 0-1,0 0 17,0 1-17,0-1 32,0 0-31,0 0 46,0 0-31,0 0 1,0 0-32,0 0 31,0 0 0,0 0 0,0 0-31,0 1 329,0-1-298,0 0-31,0 0 15,0 0 1,0 0-16,0 0 16,0 0-1,0 0-15,0 22 16,0 23-16,0-45 16,0 0-1,0 0-15,0 0 16,0 22-1,0 0-15,0 1 16,0-23 0,0 0-16,22 0 15,-22 0 1,0 22 0,0-22-1,0 0-15,0 0 16,0 0-1,22 0-15,-22 1 32,0-1-17,0 0 1,23-22 0,-23 22-1,0 0 1,0 0-1,0 0 1,0 0 31,22-22-31,-22 44 312,0-22-328,0 23 15,-22-23 1,22 0-16,0 0 31,0 0-15,0 0-1,0 0 1,0 0 0,0 0-16,0 0 15,0 0 1,0 1 15,0-1-15,0 0-1,0 0 1,0 0-16,0 0 16,0 0-1,0 0 17,0 0-1,0 0 0,0 0 0,0 1-15,0-1 0,0 0 15,0 0-16,0 0 1,0 0 15,0 0-15,0 0-16,0 0 31,0 0 0,0 0-15,0 0 0,0 1 312,0-1-297,0 0-31,0 22 16,0 0-1,-23-22-15,23 0 16,-22 0 0,22 23-16,0-23 15,0 22 1,-22-22-16,22 0 15,0 0 1,0 0-16,0 0 16,0 22-1,0-22-15,0 23 16,0-23 0,0 0-16,0 0 15,0 0 16,0 0-15,0 0 0,0 0 15,0 0 0,0 0-15,0 1-1,0-1 360,0 0-359,0 0 15,0 0-15,0 0 0,0 0-16,0 22 15,0-22 1,0 0-1,0 0 1,0 1 0,0 21-16,0-22 15,0 22 1,0-22-16,0 0 31,22 0-31,-22 0 203,22 0 94,-22 1-281,0-1 15,0 0-15,23-22-16,-23 22 31,22 0-15,-22 0-1,22-22 173,0 0-16,0 0-94,-22 22 203,22-22-219,0 0-30,0 0 15,0 0-16,0 0 16,0 0 15,1 0-15,-1 0 16,0 0-1,0 0-46,0 0 46,0 0-15,0 0 0,0 0-16,0 0 0,0 0 1,0 0 30,0 0-31,1 0 16,-1 0-15,0 0 30,0 0-31,0 0 1,0 0-1,0 0 0,0 0 0,0 0 1,0 0-17,0 0 16,1 0 32,-1 0-32,0 0 16,-22-22-16,22 22-15,0 0 15,0 0 32,0 0-32,0 0 16,0 0 31</inkml:trace>
  </inkml:traceGroup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1:35:26.202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E59BF9A-01AE-4429-A614-2F3B7BF7893B}" emma:medium="tactile" emma:mode="ink">
          <msink:context xmlns:msink="http://schemas.microsoft.com/ink/2010/main" type="inkDrawing" rotatedBoundingBox="13604,12585 13913,12556 13915,12578 13606,12607" shapeName="Other"/>
        </emma:interpretation>
      </emma:emma>
    </inkml:annotationXML>
    <inkml:trace contextRef="#ctx0" brushRef="#br0">0 24 0,'22'0'125,"0"0"-125,0 0 16,0 0 15,0 0 1,0 0-1,0 0 0,0 0 0,0 0 1,-22-22-32,22 22 62,1 0-15,-1 0 15,0 0-15,0 0 188</inkml:trace>
  </inkml:traceGroup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9T23:57:47.39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8 55 896,'0'-1'12,"0"1"0,1 0-1,-1 0 1,0-1 0,0 1 0,0 0 0,0 0-1,0-1 1,0 1 0,-1 0 0,1 0 0,0 0-1,0-1 1,0 1 0,0 0 0,0 0 0,0-1-1,0 1 1,0 0 0,0 0 0,-1 0 0,1-1-1,0 1 1,0 0 0,0 0 0,0 0 0,-1 0-1,1 0 1,0-1 0,0 1 0,0 0 0,-1 0-1,1 0 1,0 0 0,0 0 0,-1 0 0,1 0-1,0 0 1,0 0 0,-1 0 0,1 0 0,0 0-1,0 0 1,0 0 0,-1 0 0,1 0 0,-2 0-23,6-18-277,8-7 1376,-12 21-1152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1:35:29.627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2A3A7C0-D425-4B9A-B08E-AB2608381024}" emma:medium="tactile" emma:mode="ink">
          <msink:context xmlns:msink="http://schemas.microsoft.com/ink/2010/main" type="inkDrawing" rotatedBoundingBox="14322,12626 14350,12585 14366,12595 14338,12636" shapeName="Other">
            <msink:destinationLink direction="with" ref="{A1B24CAE-51BD-44A7-87B8-B6AC0C952523}"/>
          </msink:context>
        </emma:interpretation>
      </emma:emma>
    </inkml:annotationXML>
    <inkml:trace contextRef="#ctx0" brushRef="#br0">23 0 0,'0'22'469,"-23"-22"-313,23 22-93</inkml:trace>
  </inkml:traceGroup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1:36:03.763"/>
    </inkml:context>
    <inkml:brush xml:id="br0">
      <inkml:brushProperty name="width" value="0.05833" units="cm"/>
      <inkml:brushProperty name="height" value="0.05833" units="cm"/>
      <inkml:brushProperty name="color" value="#00CC00"/>
      <inkml:brushProperty name="fitToCurve" value="1"/>
    </inkml:brush>
  </inkml:definitions>
  <inkml:traceGroup>
    <inkml:annotationXML>
      <emma:emma xmlns:emma="http://www.w3.org/2003/04/emma" version="1.0">
        <emma:interpretation id="{092120B1-694A-42EB-9386-4793120E3410}" emma:medium="tactile" emma:mode="ink">
          <msink:context xmlns:msink="http://schemas.microsoft.com/ink/2010/main" type="inkDrawing" rotatedBoundingBox="13537,8292 14332,8263 14333,8284 13538,8313" shapeName="Other"/>
        </emma:interpretation>
      </emma:emma>
    </inkml:annotationXML>
    <inkml:trace contextRef="#ctx0" brushRef="#br0">0 42 0,'22'0'234,"1"0"-187,-1 0-31,0 0-1,0 0 1,0 0-1,0 0 17,0 0-1,0 0-15,0 0 15,0 0 0,0 0 16,0-22-31,1 22 15,-1 0 0,0 0 0,0 0 16,0 0-16,0 0-15,0 0 15,0 0-31,0 0 32,0 0-17,0 0 1,1 0-1,-1 0 1,0 0 0,0 0 15,0 0-15,0 0-1,0 0 16,0 0-15,0 0 0,0 0 15,0 0 0,0 0 32</inkml:trace>
  </inkml:traceGroup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1:36:06.591"/>
    </inkml:context>
    <inkml:brush xml:id="br0">
      <inkml:brushProperty name="width" value="0.05833" units="cm"/>
      <inkml:brushProperty name="height" value="0.05833" units="cm"/>
      <inkml:brushProperty name="color" value="#00CC00"/>
      <inkml:brushProperty name="fitToCurve" value="1"/>
    </inkml:brush>
  </inkml:definitions>
  <inkml:traceGroup>
    <inkml:annotationXML>
      <emma:emma xmlns:emma="http://www.w3.org/2003/04/emma" version="1.0">
        <emma:interpretation id="{4D44E915-F32D-4741-9736-FFF945D2092C}" emma:medium="tactile" emma:mode="ink">
          <msink:context xmlns:msink="http://schemas.microsoft.com/ink/2010/main" type="inkDrawing" rotatedBoundingBox="14599,8281 16233,8309 16232,8332 14599,8304" shapeName="Other"/>
        </emma:interpretation>
      </emma:emma>
    </inkml:annotationXML>
    <inkml:trace contextRef="#ctx0" brushRef="#br0">0 0 0,'309'0'500,"-287"0"-453,0 0 0,0 0 422,0 0-454,0 0-15,0 0 16,0 0-1,0 0-15,23 0 16,-1 0 0,22 0-16,-44 0 15,22 0 1,-22 0-16,0 0 16,23 0-1,-23 0-15,0 0 16,0 0-1,0 0-15,0 0 16,0 0 0,0 0-1,0 0 1,0 0 15,1 0-15,-1 0 15,0 0 0,0 0 1,0 0-1,0 0-16,0 0 1,0 0 0,0 0-1,0 0-15,0 0 16,0 0 0,1 0-1,-1 0 1,-22 22-16,22-22 15,0 0-15,0 0 16,0 0 0,0 0-16,0 0 15,0 0 1,0 0 0,0 0 15,1 0-16,-1 0 17,0 0 15,0 0-16,0 0 0,0 0 0</inkml:trace>
  </inkml:traceGroup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1:36:10.937"/>
    </inkml:context>
    <inkml:brush xml:id="br0">
      <inkml:brushProperty name="width" value="0.05833" units="cm"/>
      <inkml:brushProperty name="height" value="0.05833" units="cm"/>
      <inkml:brushProperty name="color" value="#00CC00"/>
      <inkml:brushProperty name="fitToCurve" value="1"/>
    </inkml:brush>
  </inkml:definitions>
  <inkml:traceGroup>
    <inkml:annotationXML>
      <emma:emma xmlns:emma="http://www.w3.org/2003/04/emma" version="1.0">
        <emma:interpretation id="{26793132-D273-44DF-8407-3514E4385F24}" emma:medium="tactile" emma:mode="ink">
          <msink:context xmlns:msink="http://schemas.microsoft.com/ink/2010/main" type="inkDrawing" rotatedBoundingBox="13298,8276 13396,7977 13707,8080 13609,8378" shapeName="Other"/>
        </emma:interpretation>
      </emma:emma>
    </inkml:annotationXML>
    <inkml:trace contextRef="#ctx0" brushRef="#br0">296 265 0,'-22'0'609,"0"0"-577,-1 0-1,1 0 0,0 0 32,0 0-1,0 0 32,0 0-32,22-22-30,-22 22-17,0 0 17,22-22-17,-22 22 16,22-22 1,-22 22-1,22-22-15,0 0 62,-22 22-63,22-22 32,0 0-16,0 0 16,22 22 0,-22-22-16,22 22-31,0 0 79,-22-22 14,22 22-93,0-23 47,0 23 47,-22-22-47,22 22-16,0 0 47,0 0 0,0 0-31,1 0 78,-1 0 31,0 0-93,0 0-16</inkml:trace>
  </inkml:traceGroup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1:36:56.306"/>
    </inkml:context>
    <inkml:brush xml:id="br0">
      <inkml:brushProperty name="width" value="0.05833" units="cm"/>
      <inkml:brushProperty name="height" value="0.05833" units="cm"/>
      <inkml:brushProperty name="color" value="#00CC00"/>
      <inkml:brushProperty name="fitToCurve" value="1"/>
    </inkml:brush>
  </inkml:definitions>
  <inkml:traceGroup>
    <inkml:annotationXML>
      <emma:emma xmlns:emma="http://www.w3.org/2003/04/emma" version="1.0">
        <emma:interpretation id="{D689F47C-DEC8-4EA8-AEC8-25A6238B8FB7}" emma:medium="tactile" emma:mode="ink">
          <msink:context xmlns:msink="http://schemas.microsoft.com/ink/2010/main" type="inkDrawing" rotatedBoundingBox="13277,6702 16164,6530 16202,7162 13314,7334" semanticType="callout" shapeName="Other">
            <msink:sourceLink direction="to" ref="{0FC1B92E-912D-4C31-9070-1B77C873D4E2}"/>
            <msink:sourceLink direction="from" ref="{0FC1B92E-912D-4C31-9070-1B77C873D4E2}"/>
          </msink:context>
        </emma:interpretation>
      </emma:emma>
    </inkml:annotationXML>
    <inkml:trace contextRef="#ctx0" brushRef="#br0">0 332 0,'0'22'125,"0"0"-62,0 0-16,0 0-16,0 0 0,0 0 16,22-22-16,-22 22 94,23-22-93,-1 0 30,-22 22-46,22-22 31,-22 22-1,22-22-14,0 0 30,0 0-15,0 0 0,0 0 15,0 0-15,0 0-15,0 0-1,1 0 0,-1 0 0,0 0 1,0 0 30,0 0-15,0 0 375,0 0-407,0 0 1,0 0 0,0 0-1,0 0 1,0 0 0,1 0-1,-1 0 1,0 0-16,0 0 31,0 0-15,0 0-1,0 0 1,0 0 0,0 0-1,0 0 1,0 0 15,1 0-15,-1 0-1,0 0 1,0 0 0,0 0-1,0 0 16,0 0-15,0 0 0,0 0 15,0 0-31,0 0 31,0 0-31,1 0 31,-1 0-15,0 0 15,0 0-31,0 0 32,0 0-17,0 0 32,0 0 16,0 0 30,0 0 267,0 0-345,23 0 1,-23 0-16,22 0 16,-22 0-16,0 0 15,0 0 1,0 0-16,0 0 15,0 0 1,0 0 0,1 0-1,-1 0-15,0 0 16,0 0 0,22 0-16,-44 23 15,22-23 1,0 0-1,0 0 1,0 0 0,0 0-1,1 0 1,-1 0 0,0 0-1,0 0 1,0 0-1,0 0 1,0 0 0,0 0-16,0 0 15,0 0 1,0 0 0,0 0-1,1 0-15,-1 22 16,22-22-1,0 22-15,-22-22 16,0 0 0,0 22-16,0-22 15,0 0 1,1 0 15,-1 0-31,0 0 31,0 0-31,-22 22 16,22-22 0,22 0 343,-22 0-359,0 0 16,0 0-16,0 0 15,0 0 1,1 0-16,-1 0 31,0 0-31,0 0 16,-22-22-1,22 22-15,0 0 32,0 0-1,0 0 0,0 0-15,0 0 31,0 0-16,-22-22 0,23 0 16,-23 0-31,22-1-1,-22 1 17,22 22-17,-22-22 1,22 22 15,-22-22-31,0 0 203,0 0-93,0 0 155,-22 0-124,22 0-110,0 0-15,0 0 15,0 0 0,0-1 0,0 1 1,0 0-1,0 0-15,0 0 15,0 0 0,0 0 16,-22 0-31,22 0 15,0 0 0,-22 22-15,22-22-1,0-1 32,-23 23-31,1 0 31,0-22-16,22 44 78,0 1-93,0-1 31,-22 0-32,22 0 17,0 0 15,0 0-1,-22-22-30,22 22 0,0 0-1,0 0 17,-22-22 93,0 0 109,0 0-125,0 0 79</inkml:trace>
  </inkml:traceGroup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4:27:18.265"/>
    </inkml:context>
    <inkml:brush xml:id="br0">
      <inkml:brushProperty name="width" value="0.05833" units="cm"/>
      <inkml:brushProperty name="height" value="0.05833" units="cm"/>
      <inkml:brushProperty name="color" value="#00CC66"/>
      <inkml:brushProperty name="fitToCurve" value="1"/>
    </inkml:brush>
  </inkml:definitions>
  <inkml:traceGroup>
    <inkml:annotationXML>
      <emma:emma xmlns:emma="http://www.w3.org/2003/04/emma" version="1.0">
        <emma:interpretation id="{E86EC309-B753-4BBD-8300-2EC62D3FCAF7}" emma:medium="tactile" emma:mode="ink">
          <msink:context xmlns:msink="http://schemas.microsoft.com/ink/2010/main" type="inkDrawing" rotatedBoundingBox="14203,10462 16891,10452 16892,10553 14204,10562" semanticType="underline" shapeName="Other"/>
        </emma:interpretation>
      </emma:emma>
    </inkml:annotationXML>
    <inkml:trace contextRef="#ctx0" brushRef="#br0">74 38 0,'25'0'265,"-1"0"-218,1 0 0,0 0 47,-1 0-16,1 0 0,0 0-15,-1 0-1,1 0 1,0 0-32,-1 0-15,1 0 15,0 0 0,-1 0 0,1 0 1,0 0-1,-1 0 359,1 0-358,0 0-1,-25 25-31,24-25 31,1 0 0,-1 0 1,1 0 15,0 0-1,-25 24-30,24-24 47,1 0-1,0 0-31,-1 0 16,1 0 0,0 0 0,-1 0-16,1 0 0,0 0 32,-25 25-32,24-25-15,1 0 453,0 0-454,-1 0 1,1 0 15,0 0-15,-1 0 15,1 0-15,0 0 15,-1 0 31,1 0-15,0 0 0,-1 0-16,1 0 32,0 0-16,-1 0-16,1 0 16,0 0-32,-1 0 1,1 0 0,0 0-1,-1 0 17,1 0-17,0 0 1,-1 0-1,1 0 32,0 0-15,-1 0 233,1 0-249,0 0 15,-1 0-15,1 0-1,0 0 1,-1 0 0,1 0 15,0 0 0,-1 0 0,1 0 1,0 0-1,-1 0-31,1 0 31,-1 0-31,1 0 31,0 0-31,-1 0 16,1 0 15,0 0-15,-1 0-1,1 0 1,0 0 0,-1 0-1,1 0 1,0 0 15,-1 0-15,1 0-1,0 0 17,-1 0-17,1 0 1,0 0 0,-1 0-1,1 0 1,0 0 15,-1 0-15,1 0-1,0 0 267,-1-25-267,1 25-15,0 0 31,-1-24-31,1 24 16,0 0 0,-25-25 15,24 25-15,1 0 77,-50 0 282,1 0-359,-1 0 15,0 0-15,1 0-1,-1 0 17,0 0-1,1 0 16,-1 0-32,0 0 17,1 0-1,-1 0 0,0 0 0,1 0 1,-1 0-1,0 0-31,1 0 31,-1 0-15,0 0-1,1 0 1,-1 0-16,0 0 16,1 0-1,-1 0 1,0 0 0,25-25 124,25 25-124,0 0-1,-1 0 1,1 0 0,0 0-1,-1 0 17,1 0-32,0 0 15,-1 0 1,1 0-1,0 0 1,-1 0 0,1 0 15,0 0-31,-1 0 16,1 0-1,0 0 16,-1 0 1,1 0-17,0 0 1,-1 0 15,1 0-15,-50 0 187,1 0-187,-1 0 15,0 0-31,1 0 15,-1 0 1,0 25-16,1-25 16,-1 0-1,0 0-15,1 25 16,-1-25 0,-24 0-16,24 0 15,0 0 1,1 0-1,-1 0 1,0 0 0,1 0 15,-1 0-15,0 0-1,1 0 1,-1 0-1,0 0 17,1 0-17,-1 0 1,0 0 0,1-25-1,-1 25 1,1 0-1,-1 0 17,0 0-1,1 0 0,-1 0-15,0 0-1,1 0 17,-1 0 15,0 0-32,1 0 1,-1 0 15,0 0 0,1 0 63,-1 0 359,0 0-437,1 0 15,-1 0 0,0 0-15,1 0 0,-1 0-1,0 0 1,1 0 15,-1 0 0,0 0-15,1 0 0,-1 0 15,0 0 0,1 0-15,-1 0 15,0 0-15,1 0-1,-1 0 1,0 0 15,1 0-15,-1 0 15,0 0-31,1 0 31,-1 0 0,0 0 1,1 0-17,-1 0 1,0 0 15,1 0 0,-1 0 1,0 0-17,1 0 1,-1 0 0,0 0 15,1 0 16,-1 0-32,0 0 17,1 0 358,-1 25-390,-24-25 16,0 0-1,-1 0-15,26 0 16,-1 0 0,0 0-16,1 0 15,-1 0-15,0 0 16,-24 0 0,24 0-1,1 0-15,-1 0 16,0 0-1,1 0 1,-1 0 0,0 0 15,1 0-15,-1 0 30,25 24-30</inkml:trace>
  </inkml:traceGroup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4:27:23.981"/>
    </inkml:context>
    <inkml:brush xml:id="br0">
      <inkml:brushProperty name="width" value="0.05833" units="cm"/>
      <inkml:brushProperty name="height" value="0.05833" units="cm"/>
      <inkml:brushProperty name="color" value="#00CC66"/>
      <inkml:brushProperty name="fitToCurve" value="1"/>
    </inkml:brush>
  </inkml:definitions>
  <inkml:traceGroup>
    <inkml:annotationXML>
      <emma:emma xmlns:emma="http://www.w3.org/2003/04/emma" version="1.0">
        <emma:interpretation id="{82C67794-9405-49F4-BFD1-31304055B220}" emma:medium="tactile" emma:mode="ink">
          <msink:context xmlns:msink="http://schemas.microsoft.com/ink/2010/main" type="inkDrawing" rotatedBoundingBox="17210,6915 19594,6568 19646,6928 17262,7275" semanticType="callout" shapeName="Other">
            <msink:sourceLink direction="with" ref="{0FC1B92E-912D-4C31-9070-1B77C873D4E2}"/>
          </msink:context>
        </emma:interpretation>
      </emma:emma>
    </inkml:annotationXML>
    <inkml:trace contextRef="#ctx0" brushRef="#br0">2392 0 0,'-24'0'109,"-1"0"-62,0 0-31,1 0 15,-1 0-31,-24 0 16,24 0-16,-24 0 15,24 24 1,-24-24-16,-1 0 15,-24 0 1,0 25-16,25-25 16,0 0-1,-25 25-15,0-25 16,24 0 0,1 0-16,0 0 15,-1 0 1,-23 0-16,-1 0 15,24 24 1,26-24-16,-26 25 16,-24-25-1,0 25-15,0-25 16,25 0 0,24 24-16,1-24 15,-26 0 1,1 0-16,0 25 15,-25-25 1,24 0-16,26 0 16,-1 24-1,-24-24-15,-1 0 16,1 0 0,24 0-16,1 25 15,-1-25-15,0 0 16,1 0-1,-1 0 1,0 0 0,1 0-1,-1 25 1,0-25-16,1 0 16,-1 0-1,1 0-15,-1 24 31,0-24 1</inkml:trace>
    <inkml:trace contextRef="#ctx0" brushRef="#br0" timeOffset="2022.51">99 98 0,'-49'0'110,"49"247"374,49-247-468,-25 0-1,1 24 1,0-24-16,-1 0 31,1 0 1,0 0-1,-25 25-16,24-25 1,1 0 15,0 0-15,-1 0 0,1 25-1</inkml:trace>
  </inkml:traceGroup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4:27:28.397"/>
    </inkml:context>
    <inkml:brush xml:id="br0">
      <inkml:brushProperty name="width" value="0.05833" units="cm"/>
      <inkml:brushProperty name="height" value="0.05833" units="cm"/>
      <inkml:brushProperty name="color" value="#00CC66"/>
      <inkml:brushProperty name="fitToCurve" value="1"/>
    </inkml:brush>
  </inkml:definitions>
  <inkml:traceGroup>
    <inkml:annotationXML>
      <emma:emma xmlns:emma="http://www.w3.org/2003/04/emma" version="1.0">
        <emma:interpretation id="{B87FA5B0-E4D1-41E4-9EE3-EA8CF290B407}" emma:medium="tactile" emma:mode="ink">
          <msink:context xmlns:msink="http://schemas.microsoft.com/ink/2010/main" type="inkDrawing" rotatedBoundingBox="16803,8142 18761,7080 18915,7363 16956,8425" semanticType="callout" shapeName="Other">
            <msink:sourceLink direction="with" ref="{6E82E3A4-F03D-4AF1-BBA4-DA0796CF5EF9}"/>
            <msink:sourceLink direction="with" ref="{A6F81AF7-2725-4CFE-8E20-CF5C4706440E}"/>
          </msink:context>
        </emma:interpretation>
      </emma:emma>
    </inkml:annotationXML>
    <inkml:trace contextRef="#ctx0" brushRef="#br0">0 1035 0,'25'0'94,"24"0"-94,1-24 0,-1-25 15,0 24 1,1 0-16,-26 1 15,50-1 1,0 0-16,-25 25 16,1-24-1,-1-1-15,-24 0 16,49-24 0,-25 24-16,0 1 15,1-26-15,-1 26 16,0-1-1,-24 0 1,24 25-16,1-24 16,-1-1-16,0 0 15,-24 25 1,0-24-16,24-1 16,-24 0-1,-1 1-15,26-1 16,-1 0-1,0 1-15,-24-1 16,24 0 0,-24 1-16,0-1 15,-1 25 1,1-25-16,0 1 16,24 24-1,0-25-15,-24 25 16,-1-25-1,1 25-15,0-24 16,-1-1 0,1 25-1,-25-25 1,49 1 31,-24 24-16</inkml:trace>
    <inkml:trace contextRef="#ctx0" brushRef="#br0" timeOffset="1977.62">173 789 0,'-25'25'94,"25"-1"-94,0 1 16,-24 0-1,24-1 17,0 1-1,-25 0 63,25-1 15,0 1 47,0-1-93,25-24 46,-1 0-93,1 0-1,0 0 1,-1 0 0,1 0 15,0 0-31,-1 0 31,1 0 0,0 0 1,-1 0-1,1 0 0</inkml:trace>
  </inkml:traceGroup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18T22:37:18.934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47 0,'27'0'219,"14"0"-219,-27 0 15,13 0-15,0 0 16,0 0-16,14 0 16,-13 0-16,13 0 15,-14 0-15,-13 0 16,27 0-16,-28 0 16,1 0-1,-14 13-15,14-13 16,-1 0-16,1 0 0,13 0 15,1 0 1,-15 0 0,1 0-16,27 0 15,-14 0 1,-13 0 0,13 0-16,-13 0 0,-1 0 15,15 0-15,-15 0 16,1 0-16,27 0 15,-14 0-15,1 0 16,-15 0-16,15 0 16,-15 0-16,1 0 15,27 0-15,-27 0 16,-1 0-16,28 0 16,-14 0-16,14 0 0,-13 0 15,-15 0 1,15 0-16,-1 0 15,-13 0-15,-1 0 16,1 0-16,0 0 16,13 0-16,-13 0 15,-1 0-15,1 0 16,0 0-16,-1 0 16,28 0-1,-27 0 1,0 0-16,-1 0 15,1 0-15,27 0 16,-14 0 0,-13 0-16,27-13 0,-14 13 15,0 0-15,1 0 16,13 0-16,-28 0 16,1-14-16,0 14 15,-1 0-15,1 0 16,0 0-16,13 0 15,-13 0-15,13 0 0,-14 0 16,28 0-16,14 0 16,-41 0-16,13 0 15,14 0-15,0 0 16,-27 0 0,-1 0-16,1 0 15,0 0-15,-1 0 31,1 0-31,13 0 16,-13 0 0,-14-27-1,14 27 1,-1 0 0,1 0-1,0 0-15,-1 0 16,14 0-1,-13 0 1,0 0 47,13 0-48,-13 0 1,-1 0-16,15 0 15,-15 0 1,1 0 0,0 0-1,-1 0-15,1 0 16,0 0-16,13 0 16,-27 13-1,27-13 16,28 0-31,13 0 16,-40 0-16,12 0 16,-26 14-16,0-14 15,-14 14-15,13-14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3-09-24T05:31:22.873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9E46DC2F-EEBE-4E91-B6A6-DB2226AE9AF9}" emma:medium="tactile" emma:mode="ink">
          <msink:context xmlns:msink="http://schemas.microsoft.com/ink/2010/main" type="writingRegion" rotatedBoundingBox="19715,2736 25337,2998 25267,4505 19645,4242"/>
        </emma:interpretation>
      </emma:emma>
    </inkml:annotationXML>
    <inkml:traceGroup>
      <inkml:annotationXML>
        <emma:emma xmlns:emma="http://www.w3.org/2003/04/emma" version="1.0">
          <emma:interpretation id="{4162317A-6BAD-4EA1-8EF0-C9869A0DEEB0}" emma:medium="tactile" emma:mode="ink">
            <msink:context xmlns:msink="http://schemas.microsoft.com/ink/2010/main" type="paragraph" rotatedBoundingBox="20861,2680 24937,3001 24887,3636 20811,331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9F08457-38A3-42AB-B89A-A5D4D9981986}" emma:medium="tactile" emma:mode="ink">
              <msink:context xmlns:msink="http://schemas.microsoft.com/ink/2010/main" type="line" rotatedBoundingBox="20861,2680 24937,3001 24887,3636 20811,3315"/>
            </emma:interpretation>
          </emma:emma>
        </inkml:annotationXML>
        <inkml:traceGroup>
          <inkml:annotationXML>
            <emma:emma xmlns:emma="http://www.w3.org/2003/04/emma" version="1.0">
              <emma:interpretation id="{225C5B2C-7317-4F60-9C3C-2806CBA72094}" emma:medium="tactile" emma:mode="ink">
                <msink:context xmlns:msink="http://schemas.microsoft.com/ink/2010/main" type="inkWord" rotatedBoundingBox="21800,2842 24047,3019 24014,3437 21767,3260"/>
              </emma:interpretation>
              <emma:one-of disjunction-type="recognition" id="oneOf0">
                <emma:interpretation id="interp0" emma:lang="en-US" emma:confidence="0">
                  <emma:literal>was a.</emma:literal>
                </emma:interpretation>
                <emma:interpretation id="interp1" emma:lang="en-US" emma:confidence="0">
                  <emma:literal>was a,</emma:literal>
                </emma:interpretation>
                <emma:interpretation id="interp2" emma:lang="en-US" emma:confidence="0">
                  <emma:literal>uses a.</emma:literal>
                </emma:interpretation>
                <emma:interpretation id="interp3" emma:lang="en-US" emma:confidence="0">
                  <emma:literal>uses a,</emma:literal>
                </emma:interpretation>
                <emma:interpretation id="interp4" emma:lang="en-US" emma:confidence="0">
                  <emma:literal>mesa.</emma:literal>
                </emma:interpretation>
              </emma:one-of>
            </emma:emma>
          </inkml:annotationXML>
          <inkml:trace contextRef="#ctx0" brushRef="#br0">6091 214 2,'0'0'5,"0"0"-1,0 0 0,0 0 1,0 0 0,0 0 1,10-16 0,-10 16 1,0 0 0,0 0 1,0 0 0,0 0 0,0 0-1,0 0 1,-3-14-1,3 14-1,0 0-1,0 0 0,0 0-1,0 0-1,-15 3 0,15-3-1,0 0-1,0 0 1,-16 18-2,16-18 1,-8 14-1,8-14 0,-5 20 0,5-20 0,-3 24 0,3-10 0,0-14 0,0 26 0,0-26 0,3 24 0,-3-24 0,5 20 0,-5-20-1,0 0 1,15 17 0,-15-17-1,0 0 1,17 4 0,-17-4 0,16-10 0,-16 10 1,15-13-1,-15 13 1,13-19 0,-13 19-1,12-28 1,-12 28 1,9-26-1,-9 26 1,6-24 0,-6 24 1,0-19 0,0 19 0,0 0-1,-15-7 0,15 7 0,-16 5-1,16-5 0,-17 10 0,17-10-1,-16 16 0,16-16-1,-8 18 1,8-18 0,-2 21-1,2-21 0,8 21 1,-8-21-1,19 21 0,-19-21 0,26 19-1,-8-11 1,-4-1-1,4-1 0,-1-4-3,1-4-7,3 5-8,-21-3-1,30-13 0,-20-1 0</inkml:trace>
          <inkml:trace contextRef="#ctx0" brushRef="#br0" timeOffset="3408">6438 590 46,'0'0'22,"0"0"2,0 0-1,0 0-9,14 3-1,-14-3-4,0 0-2,0 0-3,0 0-2,0 0-3,0 0-7,0 0-15,5-21-1,-5 21-1,0-15 0</inkml:trace>
          <inkml:trace contextRef="#ctx0" brushRef="#br0" timeOffset="-203405.27">4256 0 21,'0'0'18,"0"0"1,0 0 1,0 0-3,-15 14-3,15-14-4,-3 24-2,3-8-2,-2 2-2,4 1 1,1 1-3,2 2 1,0-3-2,1 2 0,1-3-1,1-1 1,0-1-1,0-1 0,-8-15 0,16 19 0,-16-19 0,17 6 0,-17-6 0,26-8 0,-12-1 0,1-4-1,1 0 2,2-3-2,-4 2 1,0-1 0,-14 15 1,18-22-1,-18 22 0,0 0 0,0 0 1,15-11-1,-15 11 0,0 0 1,-4 16-1,4-16 0,0 20 0,2-5 0,-2 1 0,3 0 0,0 1 0,1-1 0,2-1 0,-1-1 0,-5-14 0,14 23 0,-14-23 0,15 8 0,-15-8 0,19-5 0,-19 5 0,22-19 1,-10 4 0,1-1 0,-1-1 1,0-1 0,-3 0 0,1 4 0,-2 0 0,-8 14-1,13-23 0,-13 23 0,13-14-1,-13 14 2,17-3-2,-17 3-2,26 1 2,-10 4 0,3 0-1,2 0 1,3 1-1,-3 0 0,1 2 0,-2 0 0,-1 2 0,-19-10 0,27 22 0,-27-22-1,10 26 1,-10-12 0,-2 2 0,2-16 0,-8 26 1,8-26-1,-13 18 1,13-18 0,0 0 1,-14 4-1,14-4 0,0 0 1,0 0 0,-11-17-1,11 17 0,0 0 0,0 0 0,0 0 0,16-5 0,-16 5 0,21 5-1,-7-2 1,4 0 0,3-1 0,1-4 1,4-3 0,1-4-1,2-6 1,0-2 0,0-4 1,-4-3 0,3 2-1,-9-2 1,0 4 0,-8 4 1,-11 16-1,10-22 0,-10 22-1,0 0 0,-18-3 0,4 9 0,-1 5-1,-2 1-1,1 2 1,0 4 0,1 1 0,4-2-1,1 1 1,6 0 0,2-2-1,2 0 1,5-2 0,-5-14 0,14 26 0,-14-26 0,24 17 1,-9-12-1,2 0 1,3-7 0,2-3 0,-1-3 1,3-3 0,-2-5-1,1 2 1,-2-4 0,-2 2 0,-3 2-1,-2 4 0,-14 10 0,23-8-1,-9 11 1,1 4-1,1 1 0,2 3 0,-2-1 0,3-1 0,2 1 0,-2-4 0,-3 1 0,0-3 0,-2 0 0,-14-4 0,25 4 0,-25-4 0,16 7 0,-16-7 1,0 0 0,0 17 0,0-17 0,-16 16 1,16-16-1,-26 20 1,10-14-1,1 0 0,1-1 0,-1-2-1,15-3-1,-22 2-3,22-2-4,0 0-13,0 0-9,0 0 0,-5-22-1,5 22 1</inkml:trace>
          <inkml:trace contextRef="#ctx0" brushRef="#br0" timeOffset="-192990.27">5432 264 13,'0'0'12,"0"0"1,0 0 0,16-9-3,-16 9 0,0 0-1,0 0 1,13-15-1,-13 15 0,0 0-2,14-14-1,-14 14 0,0 0-2,0 0 0,19-16-2,-19 16 0,0 0-1,15-10 0,-15 10-1,0 0 1,19-8-1,-19 8 0,19-8-1,-19 8 1,23-13-1,-23 13-1,24-16 0,-24 16-5,24-9-9,-24 9-4,14-7-2,-14 7 1,0 0 0</inkml:trace>
        </inkml:traceGroup>
        <inkml:traceGroup>
          <inkml:annotationXML>
            <emma:emma xmlns:emma="http://www.w3.org/2003/04/emma" version="1.0">
              <emma:interpretation id="{59F24E7B-204F-41D5-8CE0-8F5536546370}" emma:medium="tactile" emma:mode="ink">
                <msink:context xmlns:msink="http://schemas.microsoft.com/ink/2010/main" type="inkWord" rotatedBoundingBox="24200,2943 24937,3001 24887,3636 24150,3578"/>
              </emma:interpretation>
              <emma:one-of disjunction-type="recognition" id="oneOf1">
                <emma:interpretation id="interp5" emma:lang="en-US" emma:confidence="1">
                  <emma:literal>jpg</emma:literal>
                </emma:interpretation>
                <emma:interpretation id="interp6" emma:lang="en-US" emma:confidence="0">
                  <emma:literal>jpeg</emma:literal>
                </emma:interpretation>
                <emma:interpretation id="interp7" emma:lang="en-US" emma:confidence="0">
                  <emma:literal>jig</emma:literal>
                </emma:interpretation>
                <emma:interpretation id="interp8" emma:lang="en-US" emma:confidence="0">
                  <emma:literal>jug</emma:literal>
                </emma:interpretation>
                <emma:interpretation id="interp9" emma:lang="en-US" emma:confidence="0">
                  <emma:literal>jog</emma:literal>
                </emma:interpretation>
              </emma:one-of>
            </emma:emma>
          </inkml:annotationXML>
          <inkml:trace contextRef="#ctx0" brushRef="#br0" timeOffset="988">6632 215 42,'0'0'19,"0"0"1,13 16 1,-13-16-9,11 24-1,-3-2-2,2 6-3,3 5-2,-1 4-1,3 6-2,-4 1 0,2-1-1,-2 0 0,-3-5 0,0-2-1,-4-4 1,-1-7 0,-3-2 1,-2-7 0,1-2 0,1-14 2,-7 16 0,7-16 0,0 0 1,-16-11 0,16 11 1,-14-29-2,7 10 1,-2-5-1,2 0-1,-3-3 0,2 3-1,2 0-1,-1 1-1,4 4-3,-2 0-3,5 4-10,0 15-9,5-30 0,-5 30-2,13-32 2</inkml:trace>
          <inkml:trace contextRef="#ctx0" brushRef="#br0" timeOffset="1463">6694 131 56,'-14'-3'19,"14"3"0,0 0-3,0 0-17,0 0-3,0-16-6,0 16-8,16-8 0,-2 9 1,-14-1-1</inkml:trace>
          <inkml:trace contextRef="#ctx0" brushRef="#br0" timeOffset="1611">6844 215 27,'10'30'14,"11"18"0,-11-8 1,6 10-5,-3-3 0,0 2-4,-2-6-1,-1 1 0,-2-8-1,-2-4 0,1-4-1,-3-6 0,1-3-1,-3-4 0,-2-15 0,6 19-1,-6-19 2,0 0-1,0 0 1,0 0 0,0 0 0,0-18 0,-1 1 2,-4-11 0,3-4-1,-4-9 1,3-4 0,-2-6 1,5 0-1,-5-2-1,6 6-1,-1 2 0,4 12-1,-1 4-1,2 8 0,-5 21-2,11-21 1,-11 21-1,15 2-1,-15-2 1,14 19-1,-8-4 1,-2 1-1,-1 1 1,-3 2 0,-3 2-1,-4-3 1,-1 1-1,0-5 0,8-14-2,-19 20-4,19-20-7,0 0-9,-18 6 0,18-6-1,0 0 1</inkml:trace>
          <inkml:trace contextRef="#ctx0" brushRef="#br0" timeOffset="2171">7218 289 44,'-3'40'20,"-5"-26"1,8 10-1,-2-6-8,1-4-2,1-14 0,1 18-4,-1-18 0,0 0-1,18-13-1,-7-5 1,1-1-1,-1-3 2,0 2-2,-3-2 1,-3 4 0,-6 2-1,1 16 1,-10-16-1,10 16 0,-21-1-2,21 1-1,-27 11 0,27-11-1,-23 22 0,23-22-1,-13 26 1,10-12-1,6 2 0,2 0 0,3 2 0,6 0 1,1 1-1,-2 0 0,3 5 0,0-1 0,-1-1 1,-4 2-1,5 0 1,-10-2-1,6-1 1,-7 2 0,-2-4 0,-6 0 0,1-1 1,-1-4-1,-4 0 1,7-14-1,-21 21 1,21-21 0,-21 11 0,21-11 0,-17 2 1,17-2-1,-21-10 1,21 10 0,-18-22-1,18 22 0,-18-26-2,9 10-1,9 16-3,-13-28-6,13 28-19,8-21 1,-8 21-1,17-21-1</inkml:trace>
        </inkml:traceGroup>
      </inkml:traceGroup>
    </inkml:traceGroup>
    <inkml:traceGroup>
      <inkml:annotationXML>
        <emma:emma xmlns:emma="http://www.w3.org/2003/04/emma" version="1.0">
          <emma:interpretation id="{CF6EF208-A0C6-4FE5-AF70-247E66B1B9BB}" emma:medium="tactile" emma:mode="ink">
            <msink:context xmlns:msink="http://schemas.microsoft.com/ink/2010/main" type="paragraph" rotatedBoundingBox="19682,3449 25304,3711 25267,4505 19645,424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3F0488F-B53C-454C-8B43-61972A43092C}" emma:medium="tactile" emma:mode="ink">
              <msink:context xmlns:msink="http://schemas.microsoft.com/ink/2010/main" type="line" rotatedBoundingBox="19682,3449 25304,3711 25267,4505 19645,4242"/>
            </emma:interpretation>
          </emma:emma>
        </inkml:annotationXML>
        <inkml:traceGroup>
          <inkml:annotationXML>
            <emma:emma xmlns:emma="http://www.w3.org/2003/04/emma" version="1.0">
              <emma:interpretation id="{3F5EB75D-C4B9-4A45-BA5F-A29F9C3C80B3}" emma:medium="tactile" emma:mode="ink">
                <msink:context xmlns:msink="http://schemas.microsoft.com/ink/2010/main" type="inkWord" rotatedBoundingBox="19676,3566 20413,3600 20385,4205 19648,4170">
                  <msink:destinationLink direction="with" ref="{6E965AC0-7D78-44A8-8B3A-E2E47EB6A062}"/>
                  <msink:destinationLink direction="with" ref="{1311C657-E511-4412-B76A-C9EFE1BFE08D}"/>
                </msink:context>
              </emma:interpretation>
              <emma:one-of disjunction-type="recognition" id="oneOf2">
                <emma:interpretation id="interp10" emma:lang="en-US" emma:confidence="1">
                  <emma:literal>for</emma:literal>
                </emma:interpretation>
                <emma:interpretation id="interp11" emma:lang="en-US" emma:confidence="0">
                  <emma:literal>far</emma:literal>
                </emma:interpretation>
                <emma:interpretation id="interp12" emma:lang="en-US" emma:confidence="0">
                  <emma:literal>•or</emma:literal>
                </emma:interpretation>
                <emma:interpretation id="interp13" emma:lang="en-US" emma:confidence="0">
                  <emma:literal>Jar</emma:literal>
                </emma:interpretation>
                <emma:interpretation id="interp14" emma:lang="en-US" emma:confidence="0">
                  <emma:literal>fora</emma:literal>
                </emma:interpretation>
              </emma:one-of>
            </emma:emma>
          </inkml:annotationXML>
          <inkml:trace contextRef="#ctx0" brushRef="#br0" timeOffset="6469">2298 909 17,'0'0'18,"0"0"-1,0 0 1,0 0-5,-14 4-2,14-4-3,0 0 0,1-21-2,-1 21-2,2-24-1,1 10 0,-1-2-1,-1 0 1,-1-4-1,-1 4 1,-4 0 0,-3 2 0,8 14-1,-18-23 1,18 23-1,-26-5-1,26 5 0,-22 21 0,14-1-2,2 4 1,1 10-1,0 6 2,5 2-1,3 1 0,0 2 1,1 0-1,0-2 0,0 1-1,2-6 1,-3-4-1,0-2-1,-3-6 1,2-2 0,-4-6 0,1-4 1,1-14 0,-3 17 0,3-17 1,0 0-1,-18 0 1,18 0 0,-19-15 1,19 15-1,-24-22 0,9 9-1,15 13 1,-19-28 0,19 28 0,-16-25-1,16 25 0,-6-23 0,6 23 0,-2-21 0,2 21 0,6-19 0,-6 19-1,16-16 1,-16 16-1,28-15 0,-11 10 0,6 2 0,-2 0 1,3 0-1,0 1 0,0 2 0,-2 0 0,-3 0 1,1 0 0,-20 0-1,27 0 1,-27 0 0,22 0 0,-22 0 0,16-3 0,-16 3 0,0 0 0,18-3 0,-18 3 0,0 0 1,0 0-1,0 0 0,16 9 0,-16-9 1,0 0-1,15 12 0,-15-12 1,14 3 0,-14-3 0,14 2 1,-14-2 0,16-5 1,-16 5-1,0 0 1,20-16 0,-20 16-1,9-15 1,-9 15-1,7-14 0,-7 14-1,0-15-1,0 15 1,0 0-1,-11-16-2,11 16 1,-18-6-1,18 6-2,-21-2 1,21 2 0,-22 3 0,22-3 0,-18 7 1,18-7 0,0 0 0,0 0 1,-3 16 0,3-16 0,17 1 1,-17-1 0,29-4 1,-9-1 0,-3-3 0,4 1 0,-2-1 1,0 2-1,-2 1 0,-1 3 0,-16 2 0,24 4-1,-24-4 0,16 14 0,-16-14-1,14 21 0,-14-21 1,11 19 0,-11-19 0,10 15 0,-10-15 0,0 0 1,16 1 1,-16-1-1,0 0 1,16-21 0,-16 21 0,11-25 0,-11 25-2,13-29 1,-13 29-1,14-26 1,-14 26-2,18-22 0,-18 22-1,21-13-3,-21 13-4,27-5-16,-27 5 0,18-7-2,-18 7 2</inkml:trace>
        </inkml:traceGroup>
        <inkml:traceGroup>
          <inkml:annotationXML>
            <emma:emma xmlns:emma="http://www.w3.org/2003/04/emma" version="1.0">
              <emma:interpretation id="{97D043D8-9DB3-4768-883E-A94727A865C1}" emma:medium="tactile" emma:mode="ink">
                <msink:context xmlns:msink="http://schemas.microsoft.com/ink/2010/main" type="inkWord" rotatedBoundingBox="20673,3584 21279,3612 21259,4046 20653,4017"/>
              </emma:interpretation>
              <emma:one-of disjunction-type="recognition" id="oneOf3">
                <emma:interpretation id="interp15" emma:lang="en-US" emma:confidence="0">
                  <emma:literal>the</emma:literal>
                </emma:interpretation>
                <emma:interpretation id="interp16" emma:lang="en-US" emma:confidence="0">
                  <emma:literal>this</emma:literal>
                </emma:interpretation>
                <emma:interpretation id="interp17" emma:lang="en-US" emma:confidence="0">
                  <emma:literal>he</emma:literal>
                </emma:interpretation>
                <emma:interpretation id="interp18" emma:lang="en-US" emma:confidence="0">
                  <emma:literal>This</emma:literal>
                </emma:interpretation>
                <emma:interpretation id="interp19" emma:lang="en-US" emma:confidence="0">
                  <emma:literal>thin</emma:literal>
                </emma:interpretation>
              </emma:one-of>
            </emma:emma>
          </inkml:annotationXML>
          <inkml:trace contextRef="#ctx0" brushRef="#br0" timeOffset="-417553.73">3223 762 15,'-6'-17'15,"6"17"-1,0 0 0,0 0-7,-5 20-1,5-5-2,0 1-1,0 10-2,3-1 0,-3 8 0,2 0 1,-2 4 0,2 0-1,-2 0 0,0-1 1,-4-7-1,1-2 0,0-4-1,0-6 1,3-17 0,-3 23 1,3-23 1,0 0 1,0 0-1,-15-2 1,15 2 0,-10-18-1,10 18 0,-14-24-1,6 10-1,-2-1 0,4 1 0,6 14 0,-16-24 1,16 24-1,-13-21 0,13 21 1,0 0-1,-10-16 0,10 16-1,0 0 0,0 0-1,0 0 0,0 0 0,9-18 0,-9 18 0,17-5-1,-17 5 1,24-5 1,-8 2-2,0-2 2,2-3-2,-2 0 2,2-1-1,-4-1 2,0-3-2,-14 13 1,25-24 1,-25 24-1,14-21 1,-14 21 0,0 0 0,10-16-2,-10 16 1,0 0 0,0 0 0,0 0-1,0 15 1,0-15 0,3 20 1,-3-20 0,3 29 0,0-13 0,-1 2 0,-1 0 0,-1-18 0,2 27-1,-2-27-1,2 19 1,-2-19-1,0 0 0,0 0 0,0 0 0,17 10 1,-17-10-1,0 0 0,18-8 1,-18 8 0,0 0 0,18-3 0,-18 3 0,0 0-1,20 14 0,-20-14 0,18 21 0,-18-21 0,19 26-1,-19-26 1,18 24 1,-18-24-1,16 16 1,-16-16 0,0 0 0,21 3 0,-21-3 1,14-9-1,-14 9 2,15-16-1,-15 16 1,12-18-1,-12 18 1,7-18 0,-7 18-1,3-17 1,-3 17-2,2-15 0,-2 15 0,0 0 0,0 0-2,-2-14 1,2 14-1,0 0 1,0 0 0,0 0 0,7 19 0,-7-19 1,6 21 0,0-7 0,2 1 0,2-1-1,0 1 0,-10-15-1,20 21 0,-20-21-3,25 11-1,-25-11-5,28-3-8,-18-12 2,9 10 0,-8-14 0</inkml:trace>
          <inkml:trace contextRef="#ctx0" brushRef="#br0" timeOffset="-415655.73">3573 1026 11,'0'0'12,"-13"-24"2,13 24 0,0 0-3,19-18-2,-19 18 2,12-19-2,-12 19-1,16-13-1,-16 13-1,17-8-2,-17 8-2,20 0-2,-20 0-1,16 3 0,-16-3 0,0 0 1,14 15-1,-14-15 2,-2 14 0,2-14 1,-9 18 0,9-18 0,-18 16-2,18-16-2,-21 13-7,21-13-9,-16 8-2,16-8 0,0 0 1</inkml:trace>
        </inkml:traceGroup>
        <inkml:traceGroup>
          <inkml:annotationXML>
            <emma:emma xmlns:emma="http://www.w3.org/2003/04/emma" version="1.0">
              <emma:interpretation id="{FFB10738-C0BA-46CE-A0CF-82A87BEF5BD0}" emma:medium="tactile" emma:mode="ink">
                <msink:context xmlns:msink="http://schemas.microsoft.com/ink/2010/main" type="inkWord" rotatedBoundingBox="21813,3548 25304,3711 25267,4505 21776,4342">
                  <msink:destinationLink direction="with" ref="{4C130A02-4D59-4880-81BB-E798147B50BD}"/>
                </msink:context>
              </emma:interpretation>
              <emma:one-of disjunction-type="recognition" id="oneOf4">
                <emma:interpretation id="interp20" emma:lang="en-US" emma:confidence="1">
                  <emma:literal>background</emma:literal>
                </emma:interpretation>
                <emma:interpretation id="interp21" emma:lang="en-US" emma:confidence="0">
                  <emma:literal>backgrounds</emma:literal>
                </emma:interpretation>
                <emma:interpretation id="interp22" emma:lang="en-US" emma:confidence="0">
                  <emma:literal>bornaprolol</emma:literal>
                </emma:interpretation>
                <emma:interpretation id="interp23" emma:lang="en-US" emma:confidence="0">
                  <emma:literal>botryoidal</emma:literal>
                </emma:interpretation>
                <emma:interpretation id="interp24" emma:lang="en-US" emma:confidence="0">
                  <emma:literal>bioregional</emma:literal>
                </emma:interpretation>
              </emma:one-of>
            </emma:emma>
          </inkml:annotationXML>
          <inkml:trace contextRef="#ctx0" brushRef="#br0" timeOffset="-199968.27">4299 815 12,'0'0'13,"0"0"2,-15-7 1,15 7-3,0 0-2,0 0-1,0 0-3,0 0-1,0 0-2,0 0-1,0 0 0,0 0-1,0 0 0,0 0 0,0 0 0,0 0 0,0 0 0,0 0 0,0 0-1,0 0 1,0 0-1,0 0 1,0 0-1,0 0 0,0 0 0,0 0 0,0 0 0,0 0 0,0 0 0,0 0 0,0 0 0,0 0 0,0 0 0,0 0 1,0 0-1,0 0 1,0 0-1,0 0 1,0 0-1,0 0 0,0 0 0,0 0 0,0 0 0,0 0-1,0 0 0,0 0 0,0 0 0,-14 10 0,14-10 0,0 0 0,-10 19 0,10-19 0,-6 24 0,3-9-1,0 1 1,1 0 0,0 1 0,2 2 0,0-1 0,2 0 0,0-1 0,1 1 0,0-2-1,0 1 1,2-2 0,0-1 0,-5-14 0,11 24 0,-11-24 0,13 16 1,-13-16 0,16 7-1,-16-7 1,19-5 1,-19 5-1,21-16 0,-21 16 0,22-21 1,-22 21-1,20-24 1,-20 24 0,11-18-1,-11 18 0,0 0 0,-3-16 0,3 16-1,-19 0 0,19 0 0,-28 5-1,12 3 0,2-3-1,-2 8-2,1-5 0,15-8-3,-16 21-4,16-21-7,0 19-7,0-19 0,0 0 1,18-7 1</inkml:trace>
          <inkml:trace contextRef="#ctx0" brushRef="#br0" timeOffset="-199052.27">4662 1015 37,'-12'22'20,"12"12"0,-9-13 1,7 6-7,0-6-2,1-5-4,4-2-2,-3-14-1,0 0 0,16 8-1,-16-8 0,24-18 0,-9 6-1,-3-6 0,3 0 1,-2 2-1,-2 0-1,-5 2 1,-6 14 0,5-19 0,-5 19-1,0 0 0,-19-8 0,4 8 0,1 5-2,-4-2 0,2 2 0,2 3 0,14-8 0,-23 16-1,23-16 0,-3 19 0,3-19 0,16 17 0,-1-9-1,6 0 1,-1-1 0,5-2-1,0-2 0,4-2-1,-6-4-1,7 0-2,-4-7-2,1 2-6,0-1-9,-3-10-2,7 7-1,-10-8 2</inkml:trace>
          <inkml:trace contextRef="#ctx0" brushRef="#br0" timeOffset="-198620.27">5185 943 46,'0'0'20,"0"0"3,0 0-1,0 0-6,-18 9-4,18-9-5,-21 24-2,7-8 0,2 5-1,0 2 0,2 1-2,-1-2 2,6 0-2,0-2-1,5-4 1,0-16 0,8 19 0,-8-19 0,21-3 0,-7-7-1,7-4 0,0-6 0,3-2-1,2-4 1,0-2-1,-4-6 1,2 4 0,-3-6 1,-2 6 0,-4-4 1,-3 6 0,-4-1 0,1 6 0,-6 3 0,0 5-2,-3 15 0,0 0 0,0 0-2,0 0 1,0 0-1,3 29 0,4-7 0,-1 1 0,2 2 1,0 1-1,0-2 1,-2-2-1,1-1 1,1-3 0,-5-2 0,-3-16 0,5 24 0,-5-24 0,3 16 0,-3-16 0,2 14 0,-2-14 0,0 0-1,0 0 1,1 15 0,-1-15 0,0 0 0,0 0 0,0 0-1,0 0 1,15-15 0,-15 15 0,0 0 0,16-14 0,-16 14 0,0 0 0,17-18-1,-17 18 1,17-9 0,-17 9 0,17-7 0,-17 7-1,16-5 1,-16 5 0,0 0-1,16-1 0,-16 1 1,0 0-1,10 19 0,-10-19 1,0 24-1,-2-10 0,2 2 1,-3-1 0,3-15-1,-3 24 1,3-24 0,0 0 1,0 0-1,0 0 0,0 0 1,0 0-1,0 0 0,-15 0 1,15 0-1,0 0 0,0 0 0,0 0 0,0 0 0,-14 0 0,14 0-1,0 0 1,0 0 0,0 0 0,0 0 0,-3 17 0,3-17 0,0 0 0,9 23 0,-9-23 0,13 21 0,-13-21 0,21 20 0,-21-20 0,27 16-2,-27-16-1,32 4-5,-32-4-13,26-16-7,-10 6 0,-1-9-1,4 3 1</inkml:trace>
          <inkml:trace contextRef="#ctx0" brushRef="#br0" timeOffset="-197375.27">5791 951 28,'0'0'20,"0"0"0,0 0 3,0 0-5,-13 17-3,13-17-3,-9 16-3,9-16-2,-8 23-1,8-23-2,-2 21-1,2-21-1,0 17 1,0-17-1,0 0 0,6 15-1,-6-15 1,0 0 0,0 0 0,0 0 1,0 0-1,0 0 0,0 0 0,16 6 0,-16-6 0,0 0-1,0 0 0,0 0-1,0 0 0,0 0 0,0 0 0,15 8 0,-15-8 0,0 0 0,8 21 1,-8-21-1,5 17 0,-5-17 0,5 24 0,-5-24 1,4 24-1,-4-24 0,7 24 0,-7-24 0,9 20 0,-9-20 1,15 8-1,-15-8 1,21-7-1,-21 7 1,27-21-1,-16 7 1,5-2 0,-4 0-1,-3 0 1,-1 2 0,-8 14 0,3-24 0,-3 24 0,-11-18-1,11 18 1,-24-14-1,8 10 0,2 1 0,-1 3 0,15 0 0,-22 0-1,22 0 1,0 0-1,0 0 0,-10 18 1,10-18-1,14 21 1,-4-7 0,8 4 0,1 4 0,2 0-1,1 2 1,2 2 0,0 1 0,-1 0 0,-1 2 0,-4 0-1,-2 0 1,-5 1-1,-3-1 0,-3 2 1,-3-6-1,-5 6 0,-4-9 1,-1 0 0,-3-6 0,0-1 0,11-15 1,-26 11-1,26-11 2,-26-10-2,26 10 0,-24-28 0,15 10 0,2-6 0,4 0 0,3-5 0,2 0-1,4 1 1,5-1 0,4 0 0,1 0 1,0 2-1,1 1 0,-1 2 1,-1 3 0,-2 4-1,0 2 1,-13 15-1,19-14 0,-19 14 1,19 2-1,-19-2-1,21 12 1,-21-12 0,19 20 0,-19-20 0,18 19 0,-18-19 1,11 14-1,-11-14 0,0 0 1,0 0 0,18 7-1,-18-7 1,0 0 0,19-20 0,-19 20-1,19-17 1,-19 17-1,21-13 0,-21 13 0,21-5-1,-21 5 1,18 5 0,-18-5 0,16 11-1,-16-11 1,17 15 0,-17-15 0,18 12 0,-18-12 0,18 13 0,-18-13 1,20 7-1,-20-7 0,25 3 0,-25-3 0,24 0 1,-24 0-1,22-5 0,-22 5 1,21-10-1,-21 10 1,18-14-1,-18 14 1,11-22 0,-11 22 0,8-24 0,-8 24-1,0-24 1,0 24-1,-18-23-1,4 14 1,-2 2-2,-5-1-2,5 8-2,-8-5-4,24 5-11,-23 12-9,23-12 0,-11 19-2,11-19 3</inkml:trace>
          <inkml:trace contextRef="#ctx0" brushRef="#br0" timeOffset="-195684.27">6678 1095 36,'-3'17'19,"10"12"1,-11-11 2,9 3-7,-2-4-1,-3-17-3,12 26-2,-12-26-1,14 6-2,-14-6-1,23-5 1,-23 5-2,25-12-1,-25 12-1,28-12 0,-28 12-1,27 2 0,-27-2 0,22 19 0,-11-3 0,2 0 0,-1 2 0,-1-1 0,-11-17 0,21 24 1,-21-24 0,24 10 0,-24-10 1,24-5-2,-24 5 1,27-9 0,-27 9-1,19-10-1,-19 10 0,18-3 0,-18 3 0,14 5 0,-14-5 1,16 9-1,-16-9 0,18 8 1,-18-8 0,21 5 0,-21-5 0,22-3 0,-22 3 0,24-7 0,-24 7-1,23-6 1,-23 6-1,21-3 0,-21 3 0,16 5 0,-16-5 0,16 8 0,-16-8 0,14 8 1,-14-8-1,16 6 1,-16-6-1,20 2 1,-20-2 0,16-2-1,-16 2 1,16-5-1,-16 5 0,0 0 0,19 0-1,-19 0 1,0 0 0,16 13 0,-16-13-1,13 15 1,-13-15 0,0 0 1,19 16-1,-19-16 0,16 3 1,-16-3-1,18-3 0,-18 3 0,19-7 1,-19 7-1,18-9 0,-18 9 0,14-8 1,-14 8 0,0 0-1,10-16 1,-10 16-1,0 0 1,-10-21-1,10 21-1,-21-16 0,4 8-1,-1 6-1,-6-3-2,8 8-2,-7-4-3,23 1-5,-27 13-10,27-13-4,0 0 0,0 0 0,0 0 2</inkml:trace>
          <inkml:trace contextRef="#ctx0" brushRef="#br0" timeOffset="-194795.27">7428 959 69,'0'0'26,"22"6"2,-22-6-1,13 29-9,-5 0-4,-5 0-5,8 11-2,-4 0-2,6 3-1,-2-2-2,5 1-1,0-8-2,5-5 0,0-5-2,0-13-2,4-3-8,-2-10-15,-2-12 0,4-4-2,-5-11 0</inkml:trace>
        </inkml:traceGroup>
      </inkml:traceGroup>
    </inkml:traceGroup>
  </inkml:traceGroup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9T23:57:48.69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0 3008,'6'3'1156,"-5"-2"-1093,-1-1-1,0 1 0,1-1 0,-1 0 0,1 1 0,-1-1 1,1 0-1,-1 1 0,0-1 0,1 0 0,-1 0 0,1 1 1,0-1-1,-1 0 0,1 0 0,-1 0 0,1 0 0,-1 0 1,2 0-1,-2 0-20,1 0-1,0 1 1,0-1 0,0 0 0,-1 0 0,1 1-1,0-1 1,0 1 0,0-1 0,-1 0 0,1 1-1,0-1 1,-1 1 0,1 0 0,-1-1 0,1 1-1,0-1 1,-1 1 0,1 0 0,-1 0 0,0-1-1,1 1 1,-1 0 0,1 0 0,-1-1-1,0 1 1,1 1 0,-1-1-24,0 0-1,0-1 1,0 1-1,0-1 1,0 1-1,1 0 1,-1-1-1,0 1 1,1-1 0,-1 1-1,0-1 1,1 1-1,-1-1 1,1 1-1,-1-1 1,0 0-1,1 1 1,-1-1 0,1 1-1,-1-1 1,1 0-1,0 0 1,-1 1-1,1-1 1,0 0-1,1 3 531,-2-3-544,0 1-1,0-1 0,0 1 0,1-1 0,-1 1 1,0-1-1,0 1 0,1-1 0,-1 0 0,0 1 1,1-1-1,-1 0 0,0 1 0,1-1 0,-1 0 1,1 1-1,-1-1 0,0 0 0,1 1 1,-1-1-1,1 0 0,-1 0 0,1 0 0,-1 0 1,1 1-1,-1-1 0,1 0 0,-1 0 0,1 0 1,-1 0-1,1 0 0,-1 0 0,1 0 0,-1 0 1,1-1-1,0 1 0,-1 0 23,0 0 0,1 1 1,-1-1-1,0 0 0,1 0 0,-1 0 0,0 1 1,0-1-1,1 0 0,-1 0 0,0 1 0,0-1 1,0 0-1,0 0 0,1 1 0,-1-1 0,0 0 1,0 1-1,0-1 0,0 0 0,0 0 0,0 1 1,0-1-1,0 0 0,0 1 0,0-1 0,0 0 1,0 1-1,0-1 0,0 1 0,0 0-16,0-1 0,0 1 0,0-1 0,0 1 0,0-1 0,0 1 1,0-1-1,0 1 0,0 0 0,0-1 0,1 1 0,-1-1 0,0 1 0,0-1 0,1 1 0,-1-1 0,0 1 0,0-1 0,1 1 0,-1-1 0,1 0 0,-1 1 0,0-1 0,1 1 0,-1-1 0,1 0 1,-1 0-1,1 1 0,-1-1 0,1 0 0,-1 0 0,1 1 0,-1-1 0,1 0 0,-1 0 0,2 0 0,5 0-41,-5 0 88,1 0-1,0 0 1,0 0 0,-1 0 0,1 1 0,0-1-1,-1 1 1,5 1 0,-5-2-59,-1 0 0,1 0 0,0 0-1,0 0 1,-1 0 0,1 0 0,0 0 0,0-1 0,-1 1-1,1-1 1,0 1 0,-1-1 0,1 0 0,0 0 0,-1 1-1,3-3 1,2 0-9,5-2 76,0 1 0,0 0 1,0 0-1,0 1 0,0 1 0,1 0 0,0 0 1,12 0-1,-21 3-24,1-1 1,-1 1 0,0-1 0,1 1-1,-1 0 1,0 0 0,0 1 0,0-1-1,5 4 1,24 18 58,-20-12 356,-11-9-450,0 0 0,0-1 0,0 0 0,1 1 0,-1-1 0,0 0 0,1 1 0,0-1 0,-1 0 0,1 0 0,0 0 0,-1 0 0,1-1 0,0 1 0,0 0 1,0-1-1,-1 1 0,5 0 0,14 3 76,-18-3-61,-1-1 1,1 1-1,-1-1 1,1 1-1,-1-1 1,1 0-1,0 1 1,-1-1-1,1 0 1,-1 0-1,1 0 1,0 0-1,-1 0 1,1-1-1,-1 1 0,1 0 1,0-1-1,-1 1 1,1-1-1,1-1 1,0 0-53,1 1-1,-1-1 1,1 1 0,0-1-1,4 0 1,-7 2 30,0 0 0,0 0-1,0-1 1,1 1 0,-1 0 0,0 0 0,0 0-1,1 1 1,-1-1 0,0 0 0,0 0 0,0 1-1,0-1 1,1 0 0,-1 1 0,0-1-1,0 1 1,0 0 0,0-1 0,2 3 0,-3-3 7,1 1 0,0 0 1,0-1-1,0 1 0,0-1 1,-1 1-1,1-1 0,0 1 1,0-1-1,0 1 0,0-1 1,0 0-1,0 0 0,0 1 1,0-1-1,1 0 0,-1 0 1,0 0-1,0 0 0,0 0 1,0-1-1,0 1 0,0 0 1,0 0-1,0-1 1,0 1-1,0 0 0,0-1 1,0 1-1,0-1 0,-1 1 1,2-2-1,-1 2-21,1-1 0,-1 0 0,0 1 0,1-1 0,-1 1 0,0-1 0,1 1 0,-1-1 0,1 1 0,-1 0 0,0 0 0,1 0 0,-1 0 0,3 0 0,10 5 98,-13-5-86,1 1-1,0 0 0,-1 0 1,1-1-1,0 1 0,-1-1 1,1 0-1,0 0 1,0 1-1,-1-1 0,1 0 1,0 0-1,0 0 0,0-1 1,-1 1-1,1 0 0,0-1 1,0 1-1,-1-1 1,1 0-1,0 1 0,2-3 1,0 0 8,0 1 1,0-1 0,0 1 0,0 0-1,1 0 1,-1 1 0,0-1 0,1 1-1,-1 0 1,1 0 0,0 1 0,7-1-1,-12 2 70,0 2-32,0 1-17,0-2-68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4:27:39.454"/>
    </inkml:context>
    <inkml:brush xml:id="br0">
      <inkml:brushProperty name="width" value="0.05833" units="cm"/>
      <inkml:brushProperty name="height" value="0.05833" units="cm"/>
      <inkml:brushProperty name="color" value="#00CC66"/>
      <inkml:brushProperty name="fitToCurve" value="1"/>
    </inkml:brush>
  </inkml:definitions>
  <inkml:traceGroup>
    <inkml:annotationXML>
      <emma:emma xmlns:emma="http://www.w3.org/2003/04/emma" version="1.0">
        <emma:interpretation id="{977DD3FB-C5F6-4D67-8EDD-8ACBEAAFC142}" emma:medium="tactile" emma:mode="ink">
          <msink:context xmlns:msink="http://schemas.microsoft.com/ink/2010/main" type="writingRegion" rotatedBoundingBox="20075,6807 22373,6920 22339,7619 20041,7507"/>
        </emma:interpretation>
      </emma:emma>
    </inkml:annotationXML>
    <inkml:traceGroup>
      <inkml:annotationXML>
        <emma:emma xmlns:emma="http://www.w3.org/2003/04/emma" version="1.0">
          <emma:interpretation id="{4A3AD1EA-2E16-4A3C-B8A7-C87DF55A8BB4}" emma:medium="tactile" emma:mode="ink">
            <msink:context xmlns:msink="http://schemas.microsoft.com/ink/2010/main" type="paragraph" rotatedBoundingBox="20075,6807 22373,6920 22339,7619 20041,750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8BE8DEB-BE5E-4D41-AA25-F213E92C4DD3}" emma:medium="tactile" emma:mode="ink">
              <msink:context xmlns:msink="http://schemas.microsoft.com/ink/2010/main" type="line" rotatedBoundingBox="20075,6807 22373,6920 22339,7619 20041,7507"/>
            </emma:interpretation>
          </emma:emma>
        </inkml:annotationXML>
        <inkml:traceGroup>
          <inkml:annotationXML>
            <emma:emma xmlns:emma="http://www.w3.org/2003/04/emma" version="1.0">
              <emma:interpretation id="{0FC1B92E-912D-4C31-9070-1B77C873D4E2}" emma:medium="tactile" emma:mode="ink">
                <msink:context xmlns:msink="http://schemas.microsoft.com/ink/2010/main" type="inkWord" rotatedBoundingBox="20075,6807 22373,6920 22339,7619 20041,7507">
                  <msink:destinationLink direction="with" ref="{82C67794-9405-49F4-BFD1-31304055B220}"/>
                  <msink:destinationLink direction="with" ref="{CA6E7E6F-4D66-4127-92D7-0D9FAC88FF92}"/>
                  <msink:destinationLink direction="with" ref="{BBFC2C7D-4D66-4230-8B6E-9C1CD497ADAD}"/>
                  <msink:destinationLink direction="to" ref="{D689F47C-DEC8-4EA8-AEC8-25A6238B8FB7}"/>
                  <msink:destinationLink direction="from" ref="{D689F47C-DEC8-4EA8-AEC8-25A6238B8FB7}"/>
                  <msink:destinationLink direction="with" ref="{B029F034-191E-4060-89F3-EDE48CBCC0EA}"/>
                </msink:context>
              </emma:interpretation>
              <emma:one-of disjunction-type="recognition" id="oneOf0">
                <emma:interpretation id="interp0" emma:lang="en-US" emma:confidence="1">
                  <emma:literal>shadow</emma:literal>
                </emma:interpretation>
                <emma:interpretation id="interp1" emma:lang="en-US" emma:confidence="0">
                  <emma:literal>Shadow</emma:literal>
                </emma:interpretation>
                <emma:interpretation id="interp2" emma:lang="en-US" emma:confidence="0">
                  <emma:literal>shallow</emma:literal>
                </emma:interpretation>
                <emma:interpretation id="interp3" emma:lang="en-US" emma:confidence="0">
                  <emma:literal>shadblow</emma:literal>
                </emma:interpretation>
                <emma:interpretation id="interp4" emma:lang="en-US" emma:confidence="0">
                  <emma:literal>Shallow</emma:literal>
                </emma:interpretation>
              </emma:one-of>
            </emma:emma>
          </inkml:annotationXML>
          <inkml:trace contextRef="#ctx0" brushRef="#br0">6201-1889 0,'-124'98'485,"149"-98"-470,0 25 1,-1-25-16,1 25 16,0-25-1,-25 24 16,24-24 1,-24 25-17,0 0 1,0-1 15,0 1 0,0 0 1,-24-25 77,-1 24-78,0-24 1,1 0-1,-1 0 0,0 0-15,1 0-1,-1 0 17,25-24-1,-25 24 0</inkml:trace>
          <inkml:trace contextRef="#ctx0" brushRef="#br0" timeOffset="3488.37">6447-1988 0,'0'25'140,"0"24"-124,-24-24-16,24-1 16,0 1-16,0 0 15,0 24 1,0-24-16,-25-1 15,25 1 1,0 0-16,0-1 16,0 1-1,0 0 1,0-1 31,0 1 93,25-50 17,-25 1-142,24 24 1,-24-25 0,25 25-1,-25-25 1,25 25 109,-1 50 547,-24-26-282,25 1-374,-25 0 0,0-1 30,25-24 48,-1 0 109,1 0 16</inkml:trace>
          <inkml:trace contextRef="#ctx0" brushRef="#br0" timeOffset="5662.96">6719-1667 0,'0'24'125,"0"1"-125,0 0 15,0 49 48,0-50-32,0 1 32,0 0-32,24-25 0,1 24 0,0-24 63,-1 0-63,1 0-15,-25-24 0,25 24-16,-1 0 15,1-25 1,0 25 15,-1 0-15,1-25 31,-124-221 421,99 270-421,-24-24-31,24 25 187</inkml:trace>
          <inkml:trace contextRef="#ctx0" brushRef="#br0" timeOffset="8334.03">6842-1692 0,'25'25'125,"-25"-1"-79,0 1-14,0 0 15,0-1 62,24-24-78,-24 25 141,25-25-172,0 0 125,-1 0-94,26 0 32,-26 0-48,1 0 1,0 0 15,-1 25 1,1-25-17,-1 24 16,1-24 1,0 0-1,-1 0 0</inkml:trace>
          <inkml:trace contextRef="#ctx0" brushRef="#br0" timeOffset="13996.53">7236-1692 0,'0'25'328,"0"-1"-297,0 1 47,0 0-31,0-1 0,0 1 31,0 0 78,25-25 48,0 0-142,-1 0-46,1 0-1,0 0 32,-1 0-31,1 0 15,0 0 0,-1 0-15,1 0 15,0 0 0,-1 0 1,1 0-1,0-25 0,-1 0 0,-24 1-15,0-1 0,0 0 109,-24 25-125,-1 0 15,0 0 1,1 0 0,-1 0-16,0 0 15,1 0 1,-1 0 31,0 0-16,1 0-15,-1 25 15,0-25-16,1 0 17,-1 0 46</inkml:trace>
          <inkml:trace contextRef="#ctx0" brushRef="#br0" timeOffset="17103.6">7508-2086 0,'0'24'63,"0"1"-47,0 0-1,0-1 1,0 1-1,0-1-15,0 1 32,0 0-32,0-1 15,0 1 1,0 0 15,0-1-15,0 1-1,0 0 1,0-1-16,0 1 47,0 0 0,0-1 0,0 1 234,0 0-265,0-1-1,24-24-15,-24 25 16,0 0-1,25-1 17,-25 1-17,25 0 1,-1-25 78,1 0 15,0 0-93,-1 0-1,1 0 17,0 0-32,-1 0 31,1 0-16,0 0 1,-1 0 15,1 0 1,0 0-1,-1 0 0,1 0 0</inkml:trace>
          <inkml:trace contextRef="#ctx0" brushRef="#br0" timeOffset="116021.85">7804-1667 0,'0'24'78,"0"1"-46,0 0-17,0-1 16,0 1-15,0 0 0,0-1-16,0 1 31,0 0 0,24-25 16,-24 24-31,25-24 46,0 0-15,-1 0-16,1 0 47,0 0 1,-1 0 14,-24-24-30,0-1-1,0 0-30,0 1-1,0-1 78,-24 25-109,24-25 63,0 1-32,-25 24 31,25-25-15,-25 25 78,1 0 125</inkml:trace>
          <inkml:trace contextRef="#ctx0" brushRef="#br0" timeOffset="120980.28">8149-1692 0,'0'25'109,"-25"-25"-78,25 24-31,0 1 16,0 0-1,0-1-15,0 1 16,-24 0 0,24-1-1,0 1 1,0 0 15,0-1-15,0 1-1,0 0 17,24-25 265,-24-25-282,0 0 1,25 25-16,-25-24 31,25 24 0,-25-25 32,24 25 15,1 0 156,0 25-140,-25-1-47,24-24 15,-24 25-46,25-25 375,-25-25-376,0 1 32,0-1 0,0 0 0,0 1-16,0-1 16,0 0-16,0 1 407,0-1-407,0 0-15,0 1-1,0-1 1,0 0 0,0 1 15,0-1 0,0 0 16,0 1-16,0-1-15,0 0 31,0 1-16,0-1 0</inkml:trace>
        </inkml:traceGroup>
      </inkml:traceGroup>
    </inkml:traceGroup>
  </inkml:traceGroup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3-09-24T04:58:23.649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  <inkml:context xml:id="ctx1">
      <inkml:inkSource xml:id="inkSrc1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1" timeString="2016-09-21T01:34:38.949"/>
    </inkml:context>
    <inkml:brush xml:id="br1">
      <inkml:brushProperty name="width" value="0.08333" units="cm"/>
      <inkml:brushProperty name="height" value="0.08333" units="cm"/>
      <inkml:brushProperty name="fitToCurve" value="1"/>
    </inkml:brush>
  </inkml:definitions>
  <inkml:traceGroup>
    <inkml:annotationXML>
      <emma:emma xmlns:emma="http://www.w3.org/2003/04/emma" version="1.0">
        <emma:interpretation id="{830C74C6-6D2A-4AD7-9E60-F12E77614A9B}" emma:medium="tactile" emma:mode="ink">
          <msink:context xmlns:msink="http://schemas.microsoft.com/ink/2010/main" type="writingRegion" rotatedBoundingBox="19550,9409 19923,9409 19923,9909 19550,9909"/>
        </emma:interpretation>
      </emma:emma>
    </inkml:annotationXML>
    <inkml:traceGroup>
      <inkml:annotationXML>
        <emma:emma xmlns:emma="http://www.w3.org/2003/04/emma" version="1.0">
          <emma:interpretation id="{3FFE2432-8A3A-40FD-B84A-7A00F876767B}" emma:medium="tactile" emma:mode="ink">
            <msink:context xmlns:msink="http://schemas.microsoft.com/ink/2010/main" type="paragraph" rotatedBoundingBox="19550,9409 19923,9409 19923,9909 19550,990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68313F0-20E0-462B-8572-FBB75F2D746D}" emma:medium="tactile" emma:mode="ink">
              <msink:context xmlns:msink="http://schemas.microsoft.com/ink/2010/main" type="line" rotatedBoundingBox="19550,9409 19923,9409 19923,9909 19550,9909"/>
            </emma:interpretation>
          </emma:emma>
        </inkml:annotationXML>
        <inkml:traceGroup>
          <inkml:annotationXML>
            <emma:emma xmlns:emma="http://www.w3.org/2003/04/emma" version="1.0">
              <emma:interpretation id="{A6F81AF7-2725-4CFE-8E20-CF5C4706440E}" emma:medium="tactile" emma:mode="ink">
                <msink:context xmlns:msink="http://schemas.microsoft.com/ink/2010/main" type="inkWord" rotatedBoundingBox="19550,9409 19923,9409 19923,9909 19550,9909">
                  <msink:destinationLink direction="with" ref="{A1B24CAE-51BD-44A7-87B8-B6AC0C952523}"/>
                  <msink:destinationLink direction="with" ref="{55B3E54D-00C3-4185-9598-B4AAC9061C9C}"/>
                  <msink:destinationLink direction="with" ref="{D72D8BB7-1AED-4B0B-A282-9CEDDFBB3CB5}"/>
                  <msink:destinationLink direction="from" ref="{184399F3-E901-47FA-9F0A-064376EB3A22}"/>
                  <msink:destinationLink direction="with" ref="{B87FA5B0-E4D1-41E4-9EE3-EA8CF290B407}"/>
                  <msink:destinationLink direction="with" ref="{B029F034-191E-4060-89F3-EDE48CBCC0EA}"/>
                  <msink:destinationLink direction="with" ref="{84C55241-EE92-411C-8EB5-F33B7E43E168}"/>
                </msink:context>
              </emma:interpretation>
              <emma:one-of disjunction-type="recognition" id="oneOf0">
                <emma:interpretation id="interp0" emma:lang="en-US" emma:confidence="0">
                  <emma:literal>F</emma:literal>
                </emma:interpretation>
                <emma:interpretation id="interp1" emma:lang="en-US" emma:confidence="0">
                  <emma:literal>f</emma:literal>
                </emma:interpretation>
                <emma:interpretation id="interp2" emma:lang="en-US" emma:confidence="0">
                  <emma:literal>7</emma:literal>
                </emma:interpretation>
                <emma:interpretation id="interp3" emma:lang="en-US" emma:confidence="0">
                  <emma:literal>&lt;</emma:literal>
                </emma:interpretation>
                <emma:interpretation id="interp4" emma:lang="en-US" emma:confidence="0">
                  <emma:literal>V</emma:literal>
                </emma:interpretation>
              </emma:one-of>
            </emma:emma>
          </inkml:annotationXML>
          <inkml:trace contextRef="#ctx0" brushRef="#br0">5531 675 22,'0'0'12,"0"0"0,0 0 1,-6-15-1,6 15-2,0 0 1,0 0-2,0 0 0,-15 2-2,15-2-2,0 0-1,0 0-1,0 0 0,-5 19-1,5-19-1,4 15 2,-4-15-1,6 17 1,-6-17-1,10 26 0,-5-12-1,-1 2 1,3 2-2,-2-2 1,1 1-1,-1-1 0,1 2 0,1-4 0,1 0 0,-8-14 0,16 24 0,-16-24 0,18 20 0,-18-20 0,16 9 1,-16-9-1,0 0 1,16 8-1,-16-8 1,0 0 0,0 0 0,0 0 0,0 0-1,0 0 1,0 0 0,-7-17-1,7 17 0,-8-18 0,8 18 0,-8-26 0,3 12 0,1-2 1,-3-3 0,2 1 0,0-1 1,-1 2-1,0-3 0,1 4 0,0 1 0,0-1-1,2 1 2,3 15-2,-8-22 1,8 22 0,-5-19-1,5 19 1,-2-16-1,2 16 0,0 0 0,7-21 0,-7 21-1,10-14 1,-10 14-1,14-13 1,-14 13 0,18-15 0,-18 15 0,24-14-1,-24 14 1,29-14 0,-13 6 0,1 1 0,0 1 0,0 1 0,-1-1 0,-1 1 0,1-2 0,-2-1 0,4 0 0,-3 1-2,2-3 1,-2 0-2,1 4-5,-16 6-12,17-13-3,-17 13-2,0 0 1,0 0-1</inkml:trace>
          <inkml:trace contextRef="#ctx1" brushRef="#br1">5635 751 0</inkml:trace>
        </inkml:traceGroup>
      </inkml:traceGroup>
    </inkml:traceGroup>
  </inkml:traceGroup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18T22:37:23.503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0 207 0,'27'0'203,"14"0"-188,-14 0-15,14 0 16,-27 0-16,-1-14 0,28 14 16,-13 0-16,-15-14 15,1 14-15,27 0 16,0-27-16,-27 27 16,13 0-16,-13-14 15,-1 14-15,14 0 16,-13 0-16,0-13 15,13 13-15,-13 0 0,-1 0 16,28 0-16,-13 0 16,-1 0-16,0 0 15,14-14-15,-27 14 16,13 0-16,14 0 16,-27 0-16,0 0 15,-1-27-15,28 27 16,-14 0-16,-13 0 15,13 0-15,1 0 16,-15 0-16,1 0 16,27-14-16,-14 14 15,14-14 1,0 14-16,-27 0 16,0 0-1,-1 0-15,1 0 16,0 0-16,-1 0 15,15 0-15,-15 0 16,15 0-16,-15 0 16,1 0-16,13 0 15,-13 0-15,13 0 16,14 0 0,-27 0-1,13 0-15,14 0 16,14 0-16,-14 0 0,-14-27 15,14 27-15,-14 0 16,14 0-16,0 0 16,-27 0-16,-1 0 15,15 0-15,-15 14 0,42-14 16,-41 0-16,13 0 16,0 0-16,-13 0 15,0 0-15,-1 0 16,1 0-1,13 0 17,-13 0-32,0-14 15,-1 14-15,28-14 16,-27 14 0,-1 0-1,1 0 1,0-13-16,-1 13 15,1 0 1,0 0 0,13 0-1,-13 0 1,-1 0-16,15 0 16,-15 0-1,15 0-15,-15 0 16,1 0 93,0 0-93,-1 13-1,28-13-15,-27 0 16,0 0-16,-1 14 16,-13 13 93,0-13-62,0 0 31,0-1-31,0 1 0,-13-14-32,-1 0 32,-13 0-15,27 14-17,-14-14 1,0 13 31,1-13-32,-1 0-15,0 0 16,1 0 0,-15 28-1,15-28 1,-1 0-16,0 0 15,1 0 1,-1 0-16,0 0 16,-13 0 15,13 0 0,1 0-15,13 13-1,-14-13-15,0 0 16,1 0-16,-1 0 16,1 0-1,-15 0 1,15 0 0,-1 0-1,0 0 1,1 0-1,-1 0-15,0 0 16,-13 0 0,13 0-1,1 0-15,-15 0 16,15 0-16,-15 0 16,1 0-16,13 0 15,1 0-15,-28 0 16,27 0-1,0 0-15,1 0 16,-1 0-16,0 0 16,1 0-16,-28 0 15,14 0 1,-14 0-16,27 0 16,0 0-16,-27 0 0,28 0 15,-1 0-15,0 0 16,1 0-1,13 14-15,-14-14 16,-13 0-16,13 0 16,0 14-1,1-14 1,-1 0-16,0 0 0,1 0 16,-1 13-1,-13-13-15,13 0 16,1 14 249,-1-14-265,0 0 16,1 0 0,-1 0-16,-13 0 15,13 0 1,0 14-16,1-14 31,-1 0 32,14 13-32,-14-13-31,1 0 16,-15 0-1,15 0-15,-1 0 16,0 0-16,1 0 15,-1 0 1,0 0 0,-13 0-16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18T22:37:33.819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15 0,'14'0'297,"0"0"-266,13 0 16,-13 0 0,-1 0 516,1 0-548,0 0 391,-1 0-390,1 0 0,13 0 93,-13-14-93,-1 14-1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18T22:37:36.640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0,'41'0'219,"-27"0"-203,0 0-1,-1 0 1,1 0 46,0 0 17,13 0-79,-14 0 15,1 0 1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18T22:37:50.029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 0,'13'0'281,"1"0"-265,0 0 0,13 0-1,-13 0 16,-1 0-15,1 0 15,-14 28-31,14-28 47,-1 0-16,1 0-31,-1 0 16,15 0 15,-15 0-15,-13 13-16,14-13 16,0 0-1,-1 0 1,1 0 15,0 0-31,-14 14 16,27-14-16,-13 0 15,-1 0 1,1 0-16,0 0 31,-1 0 16,1 0-31,13 0-16,-27 14 31,14-14-15,0 0-1,-1 0 16,1 0-31,0 0 16,-1 0 0,-13 13-16,28-13 15,-15 0 1,1 0 15,0 0-15,-1 0-1,1 0-15,-1 0 32,1 0-17,13 0 1,-13 0-16,0 0 16,-1 0-1,1 0-15,0 0 0,-1 0 16,15 0-1,-15 0 1,1 0 0,0 0-1,-1 0 1,1 0 0,0 0-16,13 0 15,-13 0-15,-1 0 16,1 0-1,0 0 1,-1 0 0,28 0 46,-14 0-46,-13 0-1,13 0-15,-13 0 16,0 0 0,-1 0-1,1 0 1,0 0 0,-1 0-1,1 0 1,13 0-16,-13 0 15,0 0-15,-1 0 16,1 0 0,0 0 15,-1 0-31,15 0 16,-15 0-1,1 0-15,0 0 16,-1 0-1,1 0-15,0 0 32,13 0-17,-13 0 1,-1 0 0,1 0 15,-1 0-31,1 0 31,0 0-31,-1 0 31,15 0-15,-15 0-16,1 0 16,0 0-1,-1 0-15,1 0 0,0 0 16,13 0-1,0 0 1,-13 0 0,0 0-16,-1 0 15,15 0-15,-15 0 16,1 0 0,0 0-1,-1 0-15,1 0 16,0 0-16,13 0 15,-13 0 1,-1 0 0,1 0-16,-1 0 15,1 0 1,0 0-16,-1 0 16,15 0-1,-15 0 16,1 0-15,0 0 0,-1 0 15,1 0-31,0 0 31,13 0-31,-27 14 16,14-14-16,-1 0 15,1 0 1,0 0-16,-1 0 16,1 0-16,13 0 15,-13 0 1,0 0 0,-1 0-16,1 0 31,0 0 0,26 0 0,-26 0-15,0 0-16,-1 0 16,1 0-16,0 0 15,-1 0-15,15 0 16,-15 0-16,1 0 15,0 0-15,13 0 16,0 0 0,-13 0-1,0 0-15,-1 0 16,1 0-16,0 0 16,27 0-16,-14 0 15,-13 0 1,13 0-16,-13 0 15,-1 0 1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4:27:34.348"/>
    </inkml:context>
    <inkml:brush xml:id="br0">
      <inkml:brushProperty name="width" value="0.05833" units="cm"/>
      <inkml:brushProperty name="height" value="0.05833" units="cm"/>
      <inkml:brushProperty name="color" value="#00CC66"/>
      <inkml:brushProperty name="fitToCurve" value="1"/>
    </inkml:brush>
  </inkml:definitions>
  <inkml:traceGroup>
    <inkml:annotationXML>
      <emma:emma xmlns:emma="http://www.w3.org/2003/04/emma" version="1.0">
        <emma:interpretation id="{B029F034-191E-4060-89F3-EDE48CBCC0EA}" emma:medium="tactile" emma:mode="ink">
          <msink:context xmlns:msink="http://schemas.microsoft.com/ink/2010/main" type="inkDrawing" rotatedBoundingBox="17237,10258 19552,7433 20177,7945 17862,10770" semanticType="callout" shapeName="Other">
            <msink:sourceLink direction="with" ref="{0FC1B92E-912D-4C31-9070-1B77C873D4E2}"/>
            <msink:sourceLink direction="with" ref="{A6F81AF7-2725-4CFE-8E20-CF5C4706440E}"/>
          </msink:context>
        </emma:interpretation>
      </emma:emma>
    </inkml:annotationXML>
    <inkml:trace contextRef="#ctx0" brushRef="#br0">3192 1292 0,'25'0'46,"0"0"-46,-1 0 32,1 0-32,-1 0 15,26 0-15,-26 0 16,1 0 0,0 0-16,-1 0 15,1 0 1,24 0-16,1 0 15,-26 0 1,26 0-16,-50-25 16,24 25-1,1 0-15,24 0 16,-24-24 0,0 24-16,24 0 15,-24-25 1,-1 25-1,-24-25 1,25 25-16,0 0 16,-25-24-1,24 24-15,1 0 16,24-25 0,-24 25-16,24-25 15,-24 25 1,0 0-16,-1-24 15,1 24 1,0 0 0,-1 0 15,1 0 0,0-25 282,-1 0-298,1 1-15,0-26 16,-1 26 0,26-1-16,-26 0 15,26 1 1,-26-1-16,25-24 15,-24 24 1,0 0-16,24-24 16,-49 24-1,49-24-15,-24 24 16,0 1 0,-1-1-16,1-24 15,24-50 1,1 25-16,-26 25 15,1 0 1,0-1-16,-1 26 16,1-1-1,-25 0-15,25 1 16,-1-1-16,-24-24 16,25 24-1,0-24-15,-1-25 16,1 24-1,0 1 1,-25 24-16,24-24 16,1 24-1,0 1-15,-25-1 16,24 0-16,1 1 16,-25-26-1,25 26-15,-1-1 31,1 0-15,-25-24 343,25 24-343,-25-24-16,0 0 16,24-50-1,-24 25-15,25 0 16,-25 25 0,25-25-16,-25 25 15,24-1 1,-24 26-16,0-1 31,0 0 0,0 1 1,0-1-17,0 0 1,0 1-1,0-1 17,0 0 15,0 1-1,0-1-14</inkml:trace>
  </inkml:traceGroup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4:27:37.148"/>
    </inkml:context>
    <inkml:brush xml:id="br0">
      <inkml:brushProperty name="width" value="0.05833" units="cm"/>
      <inkml:brushProperty name="height" value="0.05833" units="cm"/>
      <inkml:brushProperty name="color" value="#00CC66"/>
      <inkml:brushProperty name="fitToCurve" value="1"/>
    </inkml:brush>
  </inkml:definitions>
  <inkml:traceGroup>
    <inkml:annotationXML>
      <emma:emma xmlns:emma="http://www.w3.org/2003/04/emma" version="1.0">
        <emma:interpretation id="{84C55241-EE92-411C-8EB5-F33B7E43E168}" emma:medium="tactile" emma:mode="ink">
          <msink:context xmlns:msink="http://schemas.microsoft.com/ink/2010/main" type="inkDrawing" rotatedBoundingBox="17167,10335 17251,10117 17391,10171 17307,10389" semanticType="callout" shapeName="Other">
            <msink:sourceLink direction="with" ref="{A6F81AF7-2725-4CFE-8E20-CF5C4706440E}"/>
          </msink:context>
        </emma:interpretation>
      </emma:emma>
    </inkml:annotationXML>
    <inkml:trace contextRef="#ctx0" brushRef="#br0">3315 1193 0,'-24'0'110,"-1"0"-95,25 25-15,-24-25 16,-1 25 0,25-1-1,-25-24 1,25 25 0,-24-25 30,24 25 126,-25-25-109,25 24 46,25-24-46,-25 25-63,24-25 31,-24 25 0,25-25-15,0 0 15,-25 24-15,24-24-1</inkml:trace>
  </inkml:traceGroup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20T17:56:50.460"/>
    </inkml:context>
    <inkml:brush xml:id="br0">
      <inkml:brushProperty name="width" value="0.08167" units="cm"/>
      <inkml:brushProperty name="height" value="0.081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2CD85EB-DA83-40EA-BFEF-20B80C1A7D4D}" emma:medium="tactile" emma:mode="ink">
          <msink:context xmlns:msink="http://schemas.microsoft.com/ink/2010/main" type="writingRegion" rotatedBoundingBox="10437,6269 11026,6280 11013,6983 10423,6972"/>
        </emma:interpretation>
      </emma:emma>
    </inkml:annotationXML>
    <inkml:traceGroup>
      <inkml:annotationXML>
        <emma:emma xmlns:emma="http://www.w3.org/2003/04/emma" version="1.0">
          <emma:interpretation id="{360C69BD-A77F-4984-B0A2-7056596932F0}" emma:medium="tactile" emma:mode="ink">
            <msink:context xmlns:msink="http://schemas.microsoft.com/ink/2010/main" type="paragraph" rotatedBoundingBox="10437,6269 11026,6280 11013,6983 10423,697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473E4CF-341B-4554-BBBA-F0669DDCB504}" emma:medium="tactile" emma:mode="ink">
              <msink:context xmlns:msink="http://schemas.microsoft.com/ink/2010/main" type="line" rotatedBoundingBox="10436,6269 11026,6280 11013,6983 10423,6972"/>
            </emma:interpretation>
          </emma:emma>
        </inkml:annotationXML>
        <inkml:traceGroup>
          <inkml:annotationXML>
            <emma:emma xmlns:emma="http://www.w3.org/2003/04/emma" version="1.0">
              <emma:interpretation id="{D63084EA-DFFA-42B3-911D-285C7BD15B07}" emma:medium="tactile" emma:mode="ink">
                <msink:context xmlns:msink="http://schemas.microsoft.com/ink/2010/main" type="inkWord" rotatedBoundingBox="10436,6269 11026,6280 11013,6983 10423,6972"/>
              </emma:interpretation>
              <emma:one-of disjunction-type="recognition" id="oneOf0">
                <emma:interpretation id="interp0" emma:lang="en-US" emma:confidence="0">
                  <emma:literal>n</emma:literal>
                </emma:interpretation>
                <emma:interpretation id="interp1" emma:lang="en-US" emma:confidence="0">
                  <emma:literal>h |</emma:literal>
                </emma:interpretation>
                <emma:interpretation id="interp2" emma:lang="en-US" emma:confidence="0">
                  <emma:literal>h 1</emma:literal>
                </emma:interpretation>
                <emma:interpretation id="interp3" emma:lang="en-US" emma:confidence="0">
                  <emma:literal>"</emma:literal>
                </emma:interpretation>
                <emma:interpretation id="interp4" emma:lang="en-US" emma:confidence="0">
                  <emma:literal>h l</emma:literal>
                </emma:interpretation>
              </emma:one-of>
            </emma:emma>
          </inkml:annotationXML>
          <inkml:trace contextRef="#ctx0" brushRef="#br0">0 0 0,'0'12'219,"0"-1"-219,0 1 16,0 22-16,0-22 15,0-1-15,0 24 16,0-23-1,0-1-15,0 1 16,0-1-16,0 1 16,0-1 31,0 1-32,0 11 1,0 12-16,0-1 15,0-22-15,0 22 16,0-11-16,0-11 0,0 0 16,0 11-16,0-12 15,0 1 1,0-1-16,0 1 31,0-1-31,0 1 16,0 23-16,0-12 0,0 11 15,0-11-15,0 0 16,0 1-16,0-13 16,0 1-16,0-1 15,0 12 1,0-34 234,0-1-234,0 1 15,0-1-31,0 1 15,0-1 1,0-23-16,0 24 16,0-12-16,0 11 15,0 1-15,0-12 16,0 11 15,0 0-15,0 1-1,23-1 1,-23 1 0,0-1-16,12-11 31,-12 12-15,11 11-1,-11-23-15,35-1 16,-35 13-16,11 11 15,1-12-15,-12 1 16,11 11 31,1-12-31,0 12 15,-1 0-16,12 0 32,-11 0-31,-12 12 46,0-1-30,11-11-17,-11 12 1,0 11-16,12-23 16,-12 12-16,0-1 15,11-11-15,1 23 16,-12 0-16,0-11 15,0-1 1,0 1-16,0-1 16,0 1-16,0 0 15,0 11 1,0-12 0,0 1-16,0-1 15,0 1-15,0-1 16,11-11-1,-11 12 64,0-1 186,0 13-249,0-13-1,0 1 64,0-1-64</inkml:trace>
          <inkml:trace contextRef="#ctx0" brushRef="#br0" timeOffset="2686.74">520 127 0,'0'23'250,"0"-11"-234,23-1-16,-23 1 15,0-1-15,0 1 16,0-1 0,0 12-1,0-11-15,0 0 63,0-1-48,0 1 1,0-1-16,0 1 16,0-1-1,11 12 1,-11-11-16,0-1 78,0 1-62,0 0-1,0-1 1,0 1-1,0 11-15,0-12 16,12 1 0,-12-1-16,0 1 15,11-1-15,-11 1 16,0 11-16,0-11 16,0 11-16,0-12 15,0 1 1,0 11-1,0-12-15,0 1 16,0 0 15,0-1 297,0 1-218</inkml:trace>
        </inkml:traceGroup>
      </inkml:traceGroup>
    </inkml:traceGroup>
  </inkml:traceGroup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20T17:57:08.614"/>
    </inkml:context>
    <inkml:brush xml:id="br0">
      <inkml:brushProperty name="width" value="0.08167" units="cm"/>
      <inkml:brushProperty name="height" value="0.081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BF980DE-500F-4345-A931-E2164C0E4E09}" emma:medium="tactile" emma:mode="ink">
          <msink:context xmlns:msink="http://schemas.microsoft.com/ink/2010/main" type="writingRegion" rotatedBoundingBox="6607,10090 7383,10285 7264,10758 6488,10563"/>
        </emma:interpretation>
      </emma:emma>
    </inkml:annotationXML>
    <inkml:traceGroup>
      <inkml:annotationXML>
        <emma:emma xmlns:emma="http://www.w3.org/2003/04/emma" version="1.0">
          <emma:interpretation id="{95EE57A9-1536-42DA-A80C-06A7060F6587}" emma:medium="tactile" emma:mode="ink">
            <msink:context xmlns:msink="http://schemas.microsoft.com/ink/2010/main" type="paragraph" rotatedBoundingBox="6607,10090 7383,10285 7264,10758 6488,1056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1CCE88F-38B3-42DD-B618-2B94FE741F0E}" emma:medium="tactile" emma:mode="ink">
              <msink:context xmlns:msink="http://schemas.microsoft.com/ink/2010/main" type="line" rotatedBoundingBox="6607,10090 7383,10285 7264,10758 6488,10563"/>
            </emma:interpretation>
          </emma:emma>
        </inkml:annotationXML>
        <inkml:traceGroup>
          <inkml:annotationXML>
            <emma:emma xmlns:emma="http://www.w3.org/2003/04/emma" version="1.0">
              <emma:interpretation id="{BEEC0827-6AFE-4FAC-8F4A-184468C7C84C}" emma:medium="tactile" emma:mode="ink">
                <msink:context xmlns:msink="http://schemas.microsoft.com/ink/2010/main" type="inkWord" rotatedBoundingBox="6607,10090 7383,10285 7264,10758 6488,10563"/>
              </emma:interpretation>
              <emma:one-of disjunction-type="recognition" id="oneOf0">
                <emma:interpretation id="interp0" emma:lang="en-US" emma:confidence="0">
                  <emma:literal>us</emma:literal>
                </emma:interpretation>
                <emma:interpretation id="interp1" emma:lang="en-US" emma:confidence="0">
                  <emma:literal>h?</emma:literal>
                </emma:interpretation>
                <emma:interpretation id="interp2" emma:lang="en-US" emma:confidence="0">
                  <emma:literal>n?</emma:literal>
                </emma:interpretation>
                <emma:interpretation id="interp3" emma:lang="en-US" emma:confidence="0">
                  <emma:literal>us.</emma:literal>
                </emma:interpretation>
                <emma:interpretation id="interp4" emma:lang="en-US" emma:confidence="0">
                  <emma:literal>us,</emma:literal>
                </emma:interpretation>
              </emma:one-of>
            </emma:emma>
          </inkml:annotationXML>
          <inkml:trace contextRef="#ctx0" brushRef="#br0">-3856 3925 0,'0'12'250,"0"0"-234,0-1-16,0 24 15,0-24 1,0 1-16,0 11 0,0-12 15,0 1-15,0 11 16,0-11 0,0-1-16,0 1 15,0-1-15,0 1 16,0-1-16,0 12 16,0-11-16,0 0 15,0-1-15,0 1 16,0-1-1,0 1-15,0 11 16,0-12 0,0 1 109,0-1-32,0 1-30,11-12 46,-11-12-93,0 1 0,23-1-1,-11-11-15,0 0 16,-1-11-16,12-1 15,-11 12 1,-12 11 0,0-11-1,11 23 17,1-11-17,-12-1 1,23 1-1,-12-1-15,1 12 282,-12 12-267,0-1 17,0 1 30,12-12-46,-12 23-1,0-12-15,0 1 16,0-1-16,0 1 16,0-1-1,0 1 32,0 11-31,0-11 15,0-1-31,0 1 16,0-1-16,11-11 62,-11 12-31,0-1-31,0 1 78</inkml:trace>
          <inkml:trace contextRef="#ctx0" brushRef="#br0" timeOffset="3253.93">-3417 4087 0,'0'-11'234,"0"-1"-203,11 12 1,-11-12-32,12 1 15,-1 11 1,-11-12-16,12 12 16,-1-23-16,12 12 31,-11-1-31,-1 12 31,1-11-15,-12-1-1,12 12 63,-1 0 141,-11 12-203,0-1-1,0 1-15,0 11 32,0-12-17,0 1 17,0-1-17,0 1 16,0 0-15,0-1 0,0 12-16,0-11 15,0-1 1,0 1 31,0-1-32,0 1 32,0-1-47,0 13 16,0-13 0,-11-11 46,11 12-46,-12-1-16,0-11 15,12 12-15,0-1 0,-11-11 32,-12 12-32,23 11 15,-12-23-15,1 11 16,11 1-16,0 0 31,-12-12-31,1 0 47,11 11-47,-12 1 16,1-12-1,-1 0 63,24 0 235,-1 11-298,1-11-15,-1 12 63,1-12-47,-1 0-1,12 0 16,-11 0-15,-1 0 0,1 23-1,0-23 17,-1 0-17,1 0 1,11 0 15,-12 0 0</inkml:trace>
          <inkml:trace contextRef="#ctx0" brushRef="#br0" timeOffset="36949.44">-3371 4422 0,'11'0'312,"1"0"-296,11-12 15,-12 12 1,1 0-1,0 0-16,-1 0 17,1 0-17,-1 0 32,12 0-31,-11 0-1,-1 0 17,1 0 30,-1 0-46,1 0 15,0 0 16,-1 0 0</inkml:trace>
        </inkml:traceGroup>
      </inkml:traceGroup>
    </inkml:traceGroup>
  </inkml:traceGroup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9T23:57:51.25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13 1 1408,'-2'1'543,"1"0"-497,0 0 0,1 0 0,-1-1 0,0 1 0,0 0 0,1 0 0,-1 0 0,0 0 0,1 0 0,-1 0 0,1 0 0,-1 0 0,1 0 0,0 0 0,-1 0 0,1 0 0,0 3 789,1-4-858,0 1 112,1-1 0,-1 0 1,1 1-1,-1-1 0,0 1 0,0-1 0,1 1 0,-1 0 1,0-1-1,0 1 0,0 0 0,0 0 0,3 2 1,-3-2-55,0 0 0,0 0 0,0 0 0,0 0 0,1-1 0,-1 1 0,0 0 0,1 0 0,-1-1 0,1 1 0,-1-1 0,0 1 0,1-1 0,-1 0 0,3 1 1,-1-2-29,0 1 1,1-1 0,-1 1 0,0-1-1,0 0 1,5-3 0,15-3 427,-21 7-398,-1 0-1,0 0 0,0 0 0,1 0 1,-1 0-1,0 1 0,0-1 0,0 0 1,1 0-1,-1 1 0,0-1 0,0 1 1,0-1-1,0 1 0,0 0 0,0-1 1,0 1-1,1 1 0,-1-1-32,1 0 0,-1 1 0,1-1 0,0 0 0,-1 0-1,1 0 1,0 0 0,3 1 0,-4-2 7,0 0 0,0 0 0,0 0 0,0 0 0,0 0 0,-1 0 0,1 0 0,0 0 0,0 0 0,0-1 0,0 1 0,0 0 0,0-1 0,0 1 0,-1-1 0,1 1 0,0-1 0,0 1 0,-1-1 0,1 0 0,0 1 0,0-2 0,0 1-6,0 1 0,-1 0 0,1-1 0,-1 1 0,1-1 0,0 1 0,-1 0 0,1 0 0,0 0 0,0-1 0,-1 1 0,1 0 0,0 0 0,-1 0 0,1 0 0,0 0 0,0 0 0,-1 0 0,1 0 0,0 0 0,-1 1 0,1-1 1,0 0-1,-1 0 0,1 1 0,0-1 0,-1 0 0,1 1 0,0-1 0,-1 1 0,1-1 0,-1 1 0,1-1 0,-1 1 0,1 0 0,0 0-10,0 0 1,1-1 0,-1 1-1,0 0 1,0-1-1,0 1 1,0 0 0,1-1-1,-1 0 1,0 1 0,3 0-1,2-2-115,-2 1 212,-1 0 0,0 0 0,0 0 0,0 0 0,0 1 0,0-1 0,0 1 0,0 0 0,-1-1 0,1 2 0,0-1 0,0 0 0,5 3 0,42 24 921,-46-27-1008,-1-1 0,1 1 0,0-1 0,-1 1 0,1-1 0,0 0-1,-1 0 1,6-2 0,5 1-139,-6 1 131,-4 0 16,1 0-1,0 0 1,0 0 0,0 1 0,-1 0-1,1 0 1,0 0 0,5 2 0,-7-2-17,-1 0 1,0 0-1,1-1 1,-1 1 0,0-1-1,1 0 1,-1 0-1,0 1 1,1-2 0,-1 1-1,0 0 1,1 0-1,3-2 1,31-12 89,-7 2 425,-11 8-374,1 1 0,-1 1 0,1 1-1,35 3 1,-8-1-26,-42-1-102,8 0 157,0 0-1,0 1 1,22 4 0,-26-3-111,0-1 0,0-1 1,0 1-1,0-2 0,0 1 1,0-1-1,0-1 1,0 1-1,14-6 0,-16 5-70,12-1 19,0 1 0,0 0 0,35 2 0,-25 1-46,-28-1 50,0 0 1,0 0 0,0 0 0,0 1 0,0-1 0,0 0-1,-1 1 1,1-1 0,0 1 0,0-1 0,0 1-1,-1 0 1,1-1 0,0 1 0,0 0 0,-1-1 0,2 2-1,11 18-173,-2-4 300,-10-15-154,0-1 0,0 1 0,0-1 0,-1 1 0,1-1 0,0 1 0,0-1 0,0 0 0,0 0 0,0 1 0,0-1 0,0 0 0,0 0 0,0 0 0,0 0 0,0 0 0,0 0 0,1-1 0,3 1-1306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20T17:57:17.776"/>
    </inkml:context>
    <inkml:brush xml:id="br0">
      <inkml:brushProperty name="width" value="0.08167" units="cm"/>
      <inkml:brushProperty name="height" value="0.081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E2326D3-7A0F-4C91-B8C7-537D2DBBD9F3}" emma:medium="tactile" emma:mode="ink">
          <msink:context xmlns:msink="http://schemas.microsoft.com/ink/2010/main" type="writingRegion" rotatedBoundingBox="5965,12423 6629,12411 6639,12931 5974,12942"/>
        </emma:interpretation>
      </emma:emma>
    </inkml:annotationXML>
    <inkml:traceGroup>
      <inkml:annotationXML>
        <emma:emma xmlns:emma="http://www.w3.org/2003/04/emma" version="1.0">
          <emma:interpretation id="{E1FC9662-8FCD-4C0F-81E7-F61528FF2368}" emma:medium="tactile" emma:mode="ink">
            <msink:context xmlns:msink="http://schemas.microsoft.com/ink/2010/main" type="paragraph" rotatedBoundingBox="5965,12423 6629,12411 6639,12931 5974,1294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8C38A57-C872-47A9-A76C-990DC181166C}" emma:medium="tactile" emma:mode="ink">
              <msink:context xmlns:msink="http://schemas.microsoft.com/ink/2010/main" type="line" rotatedBoundingBox="5965,12423 6629,12411 6639,12931 5974,12942"/>
            </emma:interpretation>
          </emma:emma>
        </inkml:annotationXML>
        <inkml:traceGroup>
          <inkml:annotationXML>
            <emma:emma xmlns:emma="http://www.w3.org/2003/04/emma" version="1.0">
              <emma:interpretation id="{4851581A-A1E0-4B62-8975-CFE4F1BA28D5}" emma:medium="tactile" emma:mode="ink">
                <msink:context xmlns:msink="http://schemas.microsoft.com/ink/2010/main" type="inkWord" rotatedBoundingBox="5965,12423 6629,12411 6639,12931 5974,12942"/>
              </emma:interpretation>
              <emma:one-of disjunction-type="recognition" id="oneOf0">
                <emma:interpretation id="interp0" emma:lang="en-US" emma:confidence="0">
                  <emma:literal>his</emma:literal>
                </emma:interpretation>
                <emma:interpretation id="interp1" emma:lang="en-US" emma:confidence="0">
                  <emma:literal>her</emma:literal>
                </emma:interpretation>
                <emma:interpretation id="interp2" emma:lang="en-US" emma:confidence="0">
                  <emma:literal>has</emma:literal>
                </emma:interpretation>
                <emma:interpretation id="interp3" emma:lang="en-US" emma:confidence="0">
                  <emma:literal>hr</emma:literal>
                </emma:interpretation>
                <emma:interpretation id="interp4" emma:lang="en-US" emma:confidence="0">
                  <emma:literal>hag</emma:literal>
                </emma:interpretation>
              </emma:one-of>
            </emma:emma>
          </inkml:annotationXML>
          <inkml:trace contextRef="#ctx0" brushRef="#br0">-4468 6154 0,'0'11'219,"0"1"-203,0-1-1,0 1-15,0-1 16,0 1-1,0 0 1,0 11 0,0-12-16,0 1 15,0-1 1,0 1-16,0-1 16,0 1-1,0-1 1,0 13-16,0-13 31,23-11-15,-23 12 31,0-1-32,0 1-15,0-1 16,0 1-16,0 11 15,0-12 1,0 1-16,0 0 63,0-1-48,0 1 1,0-1 31,0 12-32,0-11-15,0-1 16,0 12-16,0-11 16,0 11-1,12-34 282,-12-1-281,0 0 15,11 1-31,1 11 0,-12-12 16,11 1-1,1 11 32,-12-12-16,11-11 1,12 23-32,-11 0 31,-1 0-31,-11-11 15,12-1 1,0 12 93,-1 0 173,-11 12-267,12-12 17,-12 23-1,0-12-16,23-11 17,-23 12-17,0-1 1,11-11 0,-11 12 46,0-1 204,0 1-235,0 11 250,0-11 94</inkml:trace>
          <inkml:trace contextRef="#ctx0" brushRef="#br0" timeOffset="4215.61">-4018 6338 0,'12'-23'422,"-1"12"-407,-11-1 16,23 1 16,-11-12-15,-1 11 30,1 12 1,-12-11-48,12 11 16,-1 0 1,-11 11 77,0 12-46,0-11-48,0-1 1,0 1-16,0-1 31,0 1-15,0-1 62,0 13-63,0-13 17,0 1-32,0-1 47,0 1-32,0-1 32,0 1-31,0 11-1,0-12 1,0 1 31,0 0-16,0-1 0,0 1-31,0-1 94,-11 1-63,11 11-15,-12-23-16,12 11 16,-12-11-1,12 12 16,-11-12 32,11 11-32,-23-11-15,11 0 46,1 0-46,11 12 0,0 0-1,-12-12 1,1 0-16,11 11 62,-12-11-46,12 23 484,12-23-469,-12 12 16,11-12-47,1 0 16,-1 0 15,12 0 63,-11 0 31,-1 0-78,1 0-16,0 0-16,-1 0 48,1 0 46,11 0-77,-12 0-17,1 0 79,-1 0-78,1 0-1,-1 0 1,1 0-1,0 0 79</inkml:trace>
          <inkml:trace contextRef="#ctx0" brushRef="#br0" timeOffset="20610.89">-4052 6385 0,'-12'0'812,"12"-12"-780,0 1-1,-12 11 0,1 0 0,11-12 1,0 0 61,0 1 1,0-12-63,0 11 79,0 1-17,0-1 17,11 1-48,1-1-46,0 1 0,-12-13 77,11 13-77,12 11 31,-23-12-32,12 12-15,-1-11 16,1 11 0,-1 0 93,1 0 0,-12 11 16,11-11-93,-11 12 15,24-12 15,-24 23-46,11-23-16,1 0 15,-1 12 1,-11-1 15,12-11 16,-1 12 0,-11-1 0</inkml:trace>
        </inkml:traceGroup>
      </inkml:traceGroup>
    </inkml:traceGroup>
  </inkml:traceGroup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20T17:57:27.353"/>
    </inkml:context>
    <inkml:brush xml:id="br0">
      <inkml:brushProperty name="width" value="0.08167" units="cm"/>
      <inkml:brushProperty name="height" value="0.081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2C2D3D3-BD08-4423-9D55-1F1271183D07}" emma:medium="tactile" emma:mode="ink">
          <msink:context xmlns:msink="http://schemas.microsoft.com/ink/2010/main" type="writingRegion" rotatedBoundingBox="5132,14974 5807,14946 5830,15493 5154,15521"/>
        </emma:interpretation>
      </emma:emma>
    </inkml:annotationXML>
    <inkml:traceGroup>
      <inkml:annotationXML>
        <emma:emma xmlns:emma="http://www.w3.org/2003/04/emma" version="1.0">
          <emma:interpretation id="{BEF3E1D7-99D1-49BF-A3EC-2CB201F0B487}" emma:medium="tactile" emma:mode="ink">
            <msink:context xmlns:msink="http://schemas.microsoft.com/ink/2010/main" type="paragraph" rotatedBoundingBox="5132,14974 5807,14946 5830,15493 5154,1552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F66DAAB-8C15-4567-B63B-89AA2DD00392}" emma:medium="tactile" emma:mode="ink">
              <msink:context xmlns:msink="http://schemas.microsoft.com/ink/2010/main" type="line" rotatedBoundingBox="5132,14974 5807,14946 5830,15493 5154,15521"/>
            </emma:interpretation>
          </emma:emma>
        </inkml:annotationXML>
        <inkml:traceGroup>
          <inkml:annotationXML>
            <emma:emma xmlns:emma="http://www.w3.org/2003/04/emma" version="1.0">
              <emma:interpretation id="{79D06B72-87C9-4D24-9B14-1C8157751C5B}" emma:medium="tactile" emma:mode="ink">
                <msink:context xmlns:msink="http://schemas.microsoft.com/ink/2010/main" type="inkWord" rotatedBoundingBox="5132,14974 5334,14966 5356,15493 5154,15501"/>
              </emma:interpretation>
              <emma:one-of disjunction-type="recognition" id="oneOf0">
                <emma:interpretation id="interp0" emma:lang="en-US" emma:confidence="0">
                  <emma:literal>in</emma:literal>
                </emma:interpretation>
                <emma:interpretation id="interp1" emma:lang="en-US" emma:confidence="0">
                  <emma:literal>is</emma:literal>
                </emma:interpretation>
                <emma:interpretation id="interp2" emma:lang="en-US" emma:confidence="0">
                  <emma:literal>i</emma:literal>
                </emma:interpretation>
                <emma:interpretation id="interp3" emma:lang="en-US" emma:confidence="0">
                  <emma:literal>it</emma:literal>
                </emma:interpretation>
                <emma:interpretation id="interp4" emma:lang="en-US" emma:confidence="0">
                  <emma:literal>n</emma:literal>
                </emma:interpretation>
              </emma:one-of>
            </emma:emma>
          </inkml:annotationXML>
          <inkml:trace contextRef="#ctx0" brushRef="#br0">0 0 0,'0'11'359,"0"24"-343,0-12-16,0 0 16,0-11-16,0 11 15,0-12-15,0 1 0,0 11 16,0-12 0,0 1-1,0-1-15,0 1 31,0 0-15,0-1 0,0 12-1,0-11 1,0-1-16,0 1 266,0-1-188,0-22 437,0-1-499,0 1 15,12-12 32,-12 11-48,23 1 17,-12-1-17,1 0 1,-1 1-1,-11-1 17,12-11-17,0 12 1,-12-1 0,0 1 30,11-1-30,12 12 0,-23-11-16,12-1 15,-1 12-15,-11-23 16,0 34 218,12 1-218,-12 0 0,11-1 15,-11 1-31,12-1 31,-12 1-31,11-12 16,-11 23-1,0-12 1,0 1 0,0-1 77,0 1 189,0 0-251,0-1-31,0 12 125,0-11-110,0-1 1,0 1-16,0-1 63,0 1-17,0-1 17,0 1-47,0 11-16,0-11 15,0-1-15,0 1 16,0-1-1,0 1 32</inkml:trace>
          <inkml:trace contextRef="#ctx0" brushRef="#br0" timeOffset="2193.58">0-93 0,'0'12'218,"0"-1"-202</inkml:trace>
        </inkml:traceGroup>
        <inkml:traceGroup>
          <inkml:annotationXML>
            <emma:emma xmlns:emma="http://www.w3.org/2003/04/emma" version="1.0">
              <emma:interpretation id="{09059A16-F5B7-41CE-AB97-D4A3A1FE86CA}" emma:medium="tactile" emma:mode="ink">
                <msink:context xmlns:msink="http://schemas.microsoft.com/ink/2010/main" type="inkWord" rotatedBoundingBox="5544,14969 5808,14958 5830,15493 5566,15504"/>
              </emma:interpretation>
              <emma:one-of disjunction-type="recognition" id="oneOf1">
                <emma:interpretation id="interp5" emma:lang="en-US" emma:confidence="1">
                  <emma:literal>2</emma:literal>
                </emma:interpretation>
                <emma:interpretation id="interp6" emma:lang="en-US" emma:confidence="0">
                  <emma:literal>I</emma:literal>
                </emma:interpretation>
                <emma:interpretation id="interp7" emma:lang="en-US" emma:confidence="0">
                  <emma:literal>1</emma:literal>
                </emma:interpretation>
                <emma:interpretation id="interp8" emma:lang="en-US" emma:confidence="0">
                  <emma:literal>•</emma:literal>
                </emma:interpretation>
                <emma:interpretation id="interp9" emma:lang="en-US" emma:confidence="0">
                  <emma:literal>z</emma:literal>
                </emma:interpretation>
              </emma:one-of>
            </emma:emma>
          </inkml:annotationXML>
          <inkml:trace contextRef="#ctx0" brushRef="#br0" timeOffset="6234.66">427 69 0,'0'-12'219,"12"-11"-203,-12 12-1,11-1 1,-11 1-16,12-1 16,0 12-16,-12-11 15,0-1-15,11-11 16,1 23 0,-12-12-16,11 1 15,12-1 48,-11 1-48,-1 11 17,1 0 171,-1 0-172,-11 11-15,12-11-16,-12 12 62,12-12-46,11 0-1,-23 11-15,0 12 16,11-23-16,-11 12 47,12-12-47,-12 12 31,0-1 0,0 1-15,11-12 46,-11 11-30,0 1-17,0 11 17,0-12-17,0 1 16,0-1-15,0 1 0,0 0-16,0-1 31,0 12-15,0-11-1,0-1 1,0 1 15,-11-1-15,-1 1-1,12-1 1,-23 1 0,12 11-16,11-11 31,-12-1 16,0-11-16,12 12-15,0-1-1,-11-11-15,-1 0 16,1 12 15,11-1-31,-23-11 16,23 23-1,-12-23-15,1 12 16,-1 0 0,1-1-1,-1-11 63,12 12-78,-12-12 16,12 11 31,-11-11 15,-12 0-30,23 12 30,11-12 235,1 0-281,-1 0-1,1 0 1,0 0-16,-1 0 15,1 0 1,-1 0 0,12 0 31,-11 0-32,-1 0 1,1 0-1,-1 0 17,1 0-1,0 0 47,11 0-62,-12 0 62,1 0-16,-12 23-46,11-23 78,1 0-79,-12-12 1,11 12 78</inkml:trace>
        </inkml:traceGroup>
      </inkml:traceGroup>
    </inkml:traceGroup>
  </inkml:traceGroup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20T17:58:22.532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92 0,'23'0'297,"-12"0"-297,1 0 15,-1 0-15,1 0 16,-1 0-1,12 0-15,-11 0 16,0 0 0,-1 0-1,1 0-15,-1 0 16,1 0 0,-1 0-1,12 0 1,-11 0-1,-1 0-15,1-11 16,0 11 0,-1 0-16,1 0 15,22 0-15,-22 0 16,-1 0-16,24 0 0,-12 0 16,-11 0-16,-1 0 15,12 0-15,-11 0 16,-1 0-16,1 0 15,-1 0 1,1 0-16,0 0 16,11 0-16,-12-12 15,12 12-15,12-23 16,-24 23-16,13 0 16,-13 0-16,12 0 15,0 0-15,-11 0 16,-1 0-1,1 0-15,11 0 16,-11-11-16,-1-1 0,1 12 16,-1 0-16,24 0 15,-24 0 1,1 0-16,11 0 16,-11 0-16,11 0 15,-12-11-15,1-1 16,-1 12-16,1 0 15,22 0-15,-22 0 16,0 0 0,-1 0-1,1 0-15,11 0 16,0 0 0,-12 0 15,1 0-31,-1 0 15,1 0 1,0 0 0,22 0-16,-11 0 15,-11 0 1,22 0-16,-22 0 16,0 0-16,-1 0 15,1 0-15,11 0 0,-12 0 16,1 0-1,-1 0 32,1 0-31,-1 0 0,1 0-16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20T17:58:24.748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51 0,'12'12'250,"23"-1"-234,-1-11-16,-11 0 0,47 0 15,-59 0-15,24 0 16,-24 0-16,12 0 16,-11 0-16,-1 0 15,24 0-15,-12 0 16,12 0-16,-1 0 16,-22 0-16,11 0 15,-11-11-15,22 11 0,-22 0 16,-1 0-1,1 0-15,-1 0 16,1 0 0,23 0-16,-24 0 15,12 0-15,12 0 16,-24 0-16,24 0 16,-12 0-16,12 0 15,-24 0-15,12 0 0,12 0 16,-12 0-1,35 0-15,-35-24 16,12 13-16,-1 11 16,-11-12-16,-11 1 15,23 11-15,-12 0 16,0 0 0,-12 0-16,12 0 15,-11 0 1,-1 0-1,13 0-15,-13 0 16,1 0 0,-1 0 31,1 0-32,-12 11 1,11-11-16,1 0 15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25T17:06:29.161"/>
    </inkml:context>
    <inkml:brush xml:id="br0">
      <inkml:brushProperty name="width" value="0.07938" units="cm"/>
      <inkml:brushProperty name="height" value="0.15875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37 162 0,'0'16'453,"0"0"-453,0-1 16,0 2 0,0-1-1,0 0-15,0 0 47,0 16-47,-35-32 47,35 17-16,0-1-15,0 0 390,0 0-406,0 0 63,0-32 452,0 0-484,0 0 48,0 0-48,0-17-16,0 17 1,0 0 0,0 0 952,0 0 1126,0-1-2047,0 2 0,0-1 15,0-16-15,0 15 563,0 1-548,0 0-46,0 0 62,0 0-62,0 0 77,0-17-93,0 17 78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25T17:06:32.497"/>
    </inkml:context>
    <inkml:brush xml:id="br0">
      <inkml:brushProperty name="width" value="0.07938" units="cm"/>
      <inkml:brushProperty name="height" value="0.15875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 46 0,'0'-15'563,"16"15"-563,1 0 62,-1 0-30,16-16 15,-16 16-32,1 0 32,-1 0-31,0 0 46,0 0-15,0 0-31,18 0 15,-18 0 0,0 0-31,-16-15 16,16 15 15,0 0-15,1 0 31,-1 0-32,16 0 1,-16 0 31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09T23:56:33.0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82 958 1295 0 0,'0'0'0'0'0,"0"0"0"0"0,0 0 72 0 0,0 0-72 0 0,0 0 0 0 0</inkml:trace>
  <inkml:trace contextRef="#ctx0" brushRef="#br0" timeOffset="2401.55">101 925 1839 0 0,'0'0'83'0'0,"0"0"65"0"0,1-11 1797 0 0,1-14-2345 0 0,-2 23 347 0 0,0 2 138 0 0,0 0 225 0 0,0 0 68 0 0,0 0 8 0 0,0 0 10 0 0,0 0 24 0 0,0 0 10 0 0,0 0 2 0 0,0 0-44 0 0,0 0-184 0 0,0 0-78 0 0,0 0-20 0 0,0 0-7 0 0,0 0-12 0 0,0 0 34 0 0,0 0 20 0 0,0 0 3 0 0,0 0 7 0 0,0 0 28 0 0,-9-1 1163 0 0,-7 0-74 0 0,14 1-1160 0 0,2 0-4 0 0,0 0-5 0 0,0 0-23 0 0,0 0-36 0 0,0 0-99 0 0,0 0-9 0 0,0 0 4 0 0,0 0 0 0 0,0 0 0 0 0,0 0 30 0 0,0 0 112 0 0,11-15 432 0 0,2 8-432 0 0,24-1-14 0 0,43-23-136 0 0,15-9 608 0 0,196-95-296 0 0,-279 131-239 0 0,46-15 16 0 0,-2-2 1 0 0,0-3 0 0 0,7-6-18 0 0,91-24 125 0 0,-97 39-112 0 0,212-88 683 0 0,-212 81-449 0 0,1 2 0 0 0,0 3 0 0 0,11 0-247 0 0,121-38-13 0 0,-108 26 215 0 0,1 2 0 0 0,81-13-202 0 0,91-3 447 0 0,-63 11-258 0 0,-54 28-31 0 0,116 15 439 0 0,40-23-402 0 0,-97 7-46 0 0,32 2 246 0 0,-158 8-193 0 0,-31-2-130 0 0,12 14 67 0 0,-33-10-86 0 0,40-5-53 0 0,-23-2 64 0 0,83-14-64 0 0,-50 5 64 0 0,28-22-64 0 0,-42 6 0 0 0,-46 22 0 0 0,-1 1-10 0 0,-6 1-46 0 0,-1 1-8 0 0,5 0 40 0 0,-4 0-30 0 0,-1 0 1 0 0,6 0 42 0 0,0-1 1 0 0,-7 1-33 0 0,-8 0 32 0 0,-1 0 11 0 0,-1 1 0 0 0,0-3 0 0 0,-1 1 0 0 0,1-1 0 0 0,-1 0 0 0 0,0 1 11 0 0,-1 0 32 0 0,-10-2-26 0 0,-39 11 42 0 0,59-8-61 0 0,-7 3 2 0 0,-2 0 0 0 0,1-1 0 0 0,2-1-13 0 0,7-1-52 0 0,1 0-7 0 0,0 0 4 0 0,0-1 4 0 0,5-5 50 0 0,1 1 14 0 0,15 0-72 0 0,-14 5-6200 0 0,-7 0 1888 0 0</inkml:trace>
  <inkml:trace contextRef="#ctx0" brushRef="#br0" timeOffset="5309.383">366 660 919 0 0,'0'0'264'0'0,"0"0"774"0"0,0 0 340 0 0,0 0 72 0 0,0 0-144 0 0,0 0-652 0 0,0 0-286 0 0,0 0-59 0 0,0 0-21 0 0,0 0-41 0 0,0 0-21 0 0,0 0-2 0 0,0 0-2 0 0,0 0-13 0 0,0 0-8 0 0,0 0-1 0 0,0 0-4 0 0,0 0-17 0 0,0 0-10 0 0,0 0-1 0 0,-16 12 216 0 0,-50 37 22 0 0,-90 18 500 0 0,149-63-906 0 0,1 0-12 0 0,4-2-36 0 0,-2 1 26 0 0,2 0-21 0 0,-2 3 32 0 0,1 2 11 0 0,-1 0 0 0 0,2 0 0 0 0,0 0 0 0 0,0 0-13 0 0,2-7-51 0 0,1 1 8 0 0,1 4 45 0 0,1 1-1 0 0,-2-4-36 0 0,4 1 36 0 0,2 2 12 0 0,0 0 0 0 0,43 1-125 0 0,92-32 176 0 0,-72 33 215 0 0,-62-7-266 0 0,27 6 128 0 0,-28-6-117 0 0,-5-1 32 0 0,5 0-22 0 0,-6 0 32 0 0,-1 0 17 0 0,5 0-194 0 0,-10-1 2877 0 0,-22-5-2604 0 0,-11-3-85 0 0,29 8-64 0 0,-99-1 0 0 0,-36 25-216 0 0,91-4 152 0 0,0-2 118 0 0,51-16-84 0 0,1-3 58 0 0,-2-2-90 0 0,9-45-274 0 0,17 9 322 0 0,-1 12 14 0 0,62-63-136 0 0,-78 86 136 0 0,2 1 0 0 0,87-40-688 0 0,-12-1-1101 0 0,-74 38 890 0 0</inkml:trace>
  <inkml:trace contextRef="#ctx0" brushRef="#br0" timeOffset="8772.955">406 1899 455 0 0,'0'0'1068'0'0,"0"0"118"0"0,0 0 50 0 0,0 0-150 0 0,0 0-670 0 0,0 0-288 0 0,0 1-48 0 0,1 5-53 0 0,-1-4 26 0 0,0-2 11 0 0,0 0 16 0 0,16 8 4054 0 0,-15-9-3941 0 0,23-18 487 0 0,-18 12-615 0 0,27-22 175 0 0,66-70 368 0 0,-17 14-296 0 0,35-8-248 0 0,-14-2 54 0 0,24-24 20 0 0,-14 23-74 0 0,51-5 0 0 0,-2-15 0 0 0,5 17 0 0 0,102-54 387 0 0,-122 65-486 0 0,90 4 571 0 0,-59-6-336 0 0,-19 48-18 0 0,-33 1-108 0 0,-68 18-63 0 0,-55 22 32 0 0,32-6 42 0 0,-7 5-32 0 0,71-17-53 0 0,-55 6 0 0 0,-21 7 51 0 0,-1 1 0 0 0,0 2-1 0 0,1 0 1 0 0,0 1 0 0 0,0 1-1 0 0,0 2 1 0 0,8 0-51 0 0,50 0 241 0 0,-24 13 219 0 0,-21-4-390 0 0,-16-9-13 0 0,-1-1 0 0 0,1 0 1 0 0,0-2-1 0 0,0 0 0 0 0,-1-1 1 0 0,1-1-1 0 0,-1-1 0 0 0,1-1-57 0 0,0 1 39 0 0,62-7 178 0 0,-31 12-153 0 0,6-7-64 0 0,3 7 64 0 0,52-13-52 0 0,37-7 176 0 0,-54-4 4 0 0,-88 22-192 0 0,-2 2 11 0 0,-2 0 32 0 0,2 0-22 0 0,-2 0 22 0 0,22 10 170 0 0,-23-9-160 0 0,-2-1-31 0 0,0 0-182 0 0,0 0-86 0 0,0 0-1066 0 0,0 0-4224 0 0</inkml:trace>
  <inkml:trace contextRef="#ctx0" brushRef="#br0" timeOffset="10505.983">541 1605 919 0 0,'0'0'375'0'0,"0"0"1237"0"0,0 0 541 0 0,0 0 109 0 0,0 0-262 0 0,0 0-1171 0 0,0 0-518 0 0,0 0-102 0 0,0 0-37 0 0,0 0-87 0 0,0 0-11 0 0,-11 2 552 0 0,8-1-566 0 0,1 0 0 0 0,-1 0 0 0 0,1 0 0 0 0,-1 1-1 0 0,1-1 1 0 0,0 1 0 0 0,-1 0 0 0 0,1-1 0 0 0,0 1-1 0 0,0 0 1 0 0,1 0 0 0 0,-1 1 0 0 0,0-1 0 0 0,0 0-1 0 0,1 0 1 0 0,0 1 0 0 0,-1-1 0 0 0,1 1 0 0 0,0-1-1 0 0,-1 3-59 0 0,-25 65-72 0 0,7-36 151 0 0,-7 35 74 0 0,25-61-153 0 0,0 0 0 0 0,1 1 0 0 0,-9 37 0 0 0,7-38 0 0 0,0 0 0 0 0,1 0 0 0 0,2-1-12 0 0,0-4-36 0 0,2 2 26 0 0,-2-2-21 0 0,15 26 32 0 0,-10-22 11 0 0,0-2 0 0 0,12-3 11 0 0,49-36 117 0 0,-24 11-11 0 0,-34 22-117 0 0,60 12 0 0 0,-55-11 11 0 0,-1 0 0 0 0,1-1 0 0 0,0-1 0 0 0,0 0 0 0 0,-1-1 0 0 0,1 0 0 0 0,-1-1 0 0 0,0 0 0 0 0,0-1-1 0 0,0-1 1 0 0,-1 0 0 0 0,8-5-11 0 0,-5 4 8 0 0,79-61 184 0 0,-85 62-149 0 0,-2 1-22 0 0,-4 4 34 0 0,6-3-1325 0 0,-8 4-3158 0 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428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50.17545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23:11:45.861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0 148 0,'25'0'141,"-1"0"-141,26 0 15,-1 0-15,-24 12 16,-1-12-16,1 0 0,24 0 16,-24 0-16,24 0 15,-24 0-15,12 0 16,12 0-16,-24 0 15,-1 0-15,1 0 16,-13-12-16,13 12 16,12 0-16,-12 0 15,-13 0-15,0 0 0,13 0 16,0 0-16,-1 0 16,13 0-16,25 0 15,-37 0-15,-1 0 16,26 0-16,-26 0 15,13 0-15,-12 0 16,-13 0-16,13 0 16,0 0-16,-13 0 0,0-13 15,13 13-15,12 0 16,-12 0 0,-13 0-16,0 0 15,13 0-15,0 0 16,-13 0-1,0 0-15,1 0 16,-1 0-16,13 0 16,-13 0-16,13 0 15,-13 0-15,13-12 0,-13 12 16,0 0-16,38 0 16,-38 0-16,13-12 15,-1 12-15,13-13 16,-12 13-16,-13 0 15,13 0-15,24 0 16,-24 0-16,-1 0 0,1 0 16,-13 0-16,25-12 15,-12 0-15,-13 12 16,13 0-16,-13 0 16,1 0-16,11 0 15,-11-13-15,-1 13 16,13 0-16,12 0 15,0 0-15,12-12 16,13 12-16,12-25 0,-13 25 16,-36 0-16,24-12 15,1 0-15,-38 12 16,25 0-16,-25 0 16,1 0-16,-1 0 15,0 0-15,13 0 16,-13 0-1,1 0 1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428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50.17545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23:11:49.020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173 213 0,'24'0'125,"1"0"-125,-1 0 16,26-12-16,-26 12 15,1 0-15,24 0 16,-24 0-16,12-25 0,12 25 15,-12-12-15,0 12 16,-12 0-16,24 0 16,-12 0-16,0 0 15,0 0-15,0 0 16,0 0-16,0-13 16,-12 1-16,0 12 15,12 0-15,-25 0 16,13 0-16,-13 0 0,13 0 15,-13 0-15,0-12 16,13 12-16,0 0 16,-1 0-16,13-13 15,-12 13-15,0 0 16,24-25-16,0 12 16,-36 13-16,24 0 0,0 0 15,-25 0-15,13-12 16,-1 12-16,1-12 15,12 12-15,-13 0 16,1-13-16,12-11 16,-12 24-16,-13 0 15,13 0-15,-1 0 16,13-13-16,-12 13 16,0 0-1,-13 0-15,25 0 0,0 0 16,-12 0-16,-1 0 15,26 25-15,-26-25 16,13 0-16,-24 12 16,11-12-16,1 13 15,-13-1-15,13-12 16,-13 12-16,13 1 0,-13-13 16,1 0-16,-1 13 15,0-1-15,1-12 16,-1 0-1,-12 13 1,0-1 0,12-12-1,1 0-15,-1 0 16,0 0-16,1 0 0,-1 0 16,0 12-1,-12 1-15,13-13 47,-1 0-31,0 12-1,1-12 1,-13 12 15,0 1 63,0-1-63,0 0 0,0 1-31,-13-13 16,1 12-16,-13 0 16,1-12-16,11 14 0,1-2 15,-13-12-15,1 0 16,-13 0-16,12 0 16,-24 12-16,12-12 15,-13 0-15,1 0 16,24 13-16,-12-13 15,-24 0-15,36 0 16,0 24-16,-12-24 0,13 13 16,11-13-16,-11 0 15,11 0-15,-11 0 16,-13 0 0,24 0-16,1 0 15,0 0-15,-1 0 16,-11 0-16,-1 0 15,13 0 1,-1 0-16,-11 0 0,11 0 16,-11 0-16,12 0 15,-13 0-15,13 0 16,-1 0-16,-36 0 16,24 0-16,-24 0 15,24 0-15,1 0 16,-1 0-16,13 0 15,-13 0-15,13 0 0,-13 0 16,13 0-16,-25 0 16,24 0-16,-11 0 15,11 0-15,1 0 16,0 0-16,-1 0 16,1 0-16,0 0 15,-13 0-15,13 0 16,-1 0-16,-11 0 15,-1 0-15,-12-25 0,0 25 16,0 0-16,12 0 16,1 0-16,-1 0 15,-12 0-15,12 0 16,-12 0-16,0 0 16,13 0-16,-1 0 15,0 0-15,-12 0 16,13 0-16,11 0 0,1 0 15,-13 0-15,13 0 16,0 0-16,-13 0 16,13 0-16,-1 0 15,-11 0 1,11 0-16,1 12 16,0-12-16,-1 0 15,-11 0-15,-13 0 0,12 0 16,1 0-16,11 0 15,-11 0-15,11 0 16,-11 0-16,11 0 16,1 0-1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428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50.17545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23:11:59.092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9T23:57:53.55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4 896,'3'-3'320,"-3"3"-317,0 0 0,0 0 1,0 0-1,0 0 0,0 0 0,0 0 1,0 0-1,0 0 0,0 0 0,0 0 0,0 0 1,0 0-1,0 0 0,0 0 0,0 0 0,0 0 1,0 0-1,0 0 0,0 0 0,0 0 0,0 0 1,1 0-1,-1 0 0,0 0 0,0 0 1,0 0-1,0 0 0,0 0 0,0 0 0,0 0 1,0 0-1,0 0 0,0 0 0,0 4-107,0-4 100,0 0 0,0 0 0,0 0 0,0 0 0,0 0 0,0 0 0,0 0 0,0 0 1,0-1-1,0 1 0,0 0 0,0 0 0,0 0 0,0 0 0,0 0 0,0 0 0,0 0 0,1 0 0,-1 0 0,0 0 0,0 0 0,0 0 0,0 0 0,0 0 0,0 0 0,0-1 0,0 1 0,0 0 0,1 0 0,-1 0 0,0 0 0,0 0 0,0 0 0,0 0 0,0 0 0,0 0 0,0 0 0,0 1 0,1-1 0,-1 0 0,0 0 0,0 0 0,0 0 0,0 0 0,0 0 0,0 0 0,0 0 0,0 0 0,0 0 1,0 0-1,0 0 0,1 0 0,-1 0 0,0 0 0,0 1 0,0-1 0,7 5 775,-6-4-457,3 0-82,0 1 1,0-1-1,0 0 1,0 0-1,0 0 1,0-1-1,0 0 1,0 1-1,0-1 1,0-1-1,0 1 1,0-1-1,0 1 1,0-1-1,5-2 1,-2 1 122,1 1 0,-1-1 1,8 1-1,11 8-259,56-17 2251,-72 13-2379,-10-3 26,1 0-1,-1 1 1,0-1-1,1 0 1,-1 0 0,1 0-1,-1 0 1,1 0-1,-1 1 1,1-1-1,-1 0 1,1 0 0,-1 0-1,1 0 1,-1-1-1,1 1 1,-1 0 0,1 0-1,0 0 1,28-4 16,-28 4 60,1-1-1,-1 0 1,1 1-1,0-1 1,-1 1-1,1 0 0,0-1 1,-1 1-1,1 0 1,0 0-1,0 0 1,-1 0-1,1 0 1,0 1-1,-1-1 0,3 1 1,-1 1 28,0-1 0,0 1 1,0 0-1,0 0 0,0 0 0,2 3 0,18 13-243,-21-18 145,0 1 0,0-1 1,1 1-1,-1-1 0,1 0 0,-1 0 0,0 0 1,1 0-1,-1 0 0,0-1 0,1 1 0,-1-1 0,0 1 1,1-1-1,-1 0 0,3-2 0,16-3 280,-18 6-232,0 0 0,-1 0-1,1 0 1,0 1 0,-1-1 0,1 1 0,-1 0 0,1-1 0,0 1 0,-1 0 0,0 0 0,5 3 0,-4-2-49,0-1 1,0 1-1,0-1 1,0 0-1,0 0 1,0 0-1,0 0 1,7 0-1,-4-1 122,0-1-1,1 0 0,-1 0 0,0-1 1,10-4-1,-9 4-57,-1 0 0,0 0-1,1 1 1,-1 0 0,12-1 0,-13 2-76,0 0 0,1 1 1,-1 0-1,0 0 0,0 1 0,1-1 0,-1 1 1,0 0-1,-1 1 0,1-1 0,0 1 0,-1 0 1,1 0-1,3 4 0,-3-3 72,0-1 0,-1 0 0,1 0 0,1-1 0,-1 0 0,10 4 0,-12-6-15,0 1 0,0-1 0,1 1 0,-1-1 0,0 0 0,0 0 0,1-1 0,-1 1 0,0-1 0,0 1 0,0-1 0,1 0 0,2-2 0,0 2-67,0-1-1,0 1 1,0 0-1,0 0 0,0 0 1,0 1-1,10 1 1,-9-1 75,1 0 1,-1 0 0,1-1-1,11-2 1,-7 1-13,-10 2-32,0 0-1,0-1 1,-1 1 0,1 0 0,0-1-1,0 1 1,-1-1 0,1 1 0,2-3-1,1 1 58,0 0 1,-1-1-1,1 2 0,0-1 0,0 0 0,5 0 0,18-6-1507,-25 7 847,0-1 0,-1 1 0,1 0 0,-1-1 0,1 0 0,-1 1 0,0-1 0,3-3 0,3-5-2210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428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50.17545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23:11:59.218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428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50.17545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23:12:03.884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36 0,'13'0'203,"11"0"-203,13 0 16,-12 0-16,0 0 0,24 0 16,-24 0-16,-1 0 15,1 0-15,24 0 16,-24 0-16,12 0 16,0 0-16,12 0 15,13 0-15,12 0 16,-12 0-16,-13 0 15,-25 0-15,26 0 16,-38 0-16,13 0 0,-13 0 16,0 0-16,1 0 15,-1 0-15,0 0 16,1 0-16,11 0 16,1 0-1,-13 0-15,1 0 16,-1 0-16,0 0 15,13 0-15,0 0 16,-13 0-16,13 0 16,12 0-16,0 0 15,12 0-15,13 0 16,-13 0-16,-24 0 16,12 0-16,-13 0 15,1 0-15,0 0 16,12 0-16,-25 0 15,0 0-15,13 0 16,-13 0-16,1 0 16,-1 0-16,0 0 15,13 0-15,-13 0 16,1 0-16,11 0 16,-11 0-16,11 0 15,1 0-15,-13 0 0,13 0 16,12 24-16,-12-24 15,24 13-15,0-13 16,-24 0-16,36 0 16,-36 0-16,12 12 15,-12-12-15,24 0 16,-37 0-16,13 0 16,0 0-16,-1 0 15,1 0-15,12 0 16,-25 0-16,1 0 15,-1 0-15,13 0 16,-13 0-16,13 0 16,24 0-16,-12 0 15,0 12-15,-12-12 16,24 0-16,0 0 16,-24 0-16,12 0 0,-25 0 15,25 0-15,-24 0 16,-1 13-16,13-13 15,-13 0-15,13 0 16,-13 0-16,13 0 16,-13 0-16,0 12 15,13-12-15,-13 0 16,13 0-16,-13 0 0,13 0 16,-13 12-16,13-12 15,-13 0-15,1 0 16,36 0-16,-37 0 15,1 0 1,11 0-16,1 0 16,-13 0-1,1 0-15,-1 0 16,0 0 0,0 13-1,1-13-15,11 0 16,-11 12-16,36-12 15,-24 0 1,-13 0-16,0 0 16,1 0-16,11 0 15,-11 0-15,11 0 16,-11 0-16,-1 0 16,0 0-16,1 0 15,11 0-15,-11 0 16,-1 0-16,13 0 15,-13 0 1,0 0-16,1 0 16,-1 0-16,0 0 15,1 0-15,11 0 16,13 0-16,-12 0 16,-13 0-1,1 0 1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428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50.17545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23:12:06.305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87 0,'12'0'156,"37"0"-156,13 0 15,0 0-15,12 0 0,-13 0 16,26 0-16,-38 0 16,13-12-16,-13 12 15,-12 0-15,12 0 16,1 0-16,11 0 16,-11 0-16,-1 0 15,12 0-15,1 0 16,24 0-16,1 0 15,-13 0-15,-13 0 0,-11 0 16,-13 0-16,0 0 16,-13 0-16,1 0 15,0 0-15,-13 0 16,13 0-16,24 0 16,-24 0-16,12 0 15,0 0-15,12 0 16,0 0-16,1 0 0,-13 0 15,12 0-15,0 0 16,-36 0-16,24 0 16,-13 0-16,26-13 15,-14 13-15,-11-12 16,0 0-16,12 12 16,-13-25-16,1 25 15,12-12-15,-12 12 16,-1 0-16,-11 0 0,11 0 15,-11 0-15,11 0 16,13 12-16,0-12 16,0 0-16,0 0 15,13 0-15,-1 0 16,0 0-16,-12 25 16,0-13-16,-12-12 15,0 12-15,12 1 0,-13-13 16,1 12-16,12-12 15,-12 0-15,-1 0 16,1 0-16,12 0 16,-12 0-16,-1 25 15,-11-25-15,36 0 16,-24 0-16,-1 12 16,13-12-16,25 0 15,-37 0-15,-1 0 0,38 0 16,-25 0-16,-13 0 15,1 0-15,0 0 16,12 0-16,-25 0 16,0 12-16,13-12 15,-13 0-15,1 0 16,-1 0-16,0 0 16,1 0-1,-1 0-15,0 13 16,1-13-16,-1 0 15,0 0-15,-12 12 47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428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50.17545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23:12:09.619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 0,'37'0'141,"13"0"-141,-26 0 16,50 0-16,-49 0 15,0 0-15,24 0 16,-37 0-16,25 0 16,-24 0-16,11 0 15,13 0-15,-12 0 16,-13 0-16,13 25 15,0-25-15,12 0 0,-13 0 16,-11 0-16,11 0 16,1 0-16,-13 0 15,13 0-15,12 0 16,-13 0-16,1 0 16,0 0-16,24 0 15,0 0-15,-24 0 16,37 0-16,-38 0 15,50 0-15,-49 0 0,-13 0 16,25 0-16,0 12 16,-24-12-16,-1 0 15,13 0-15,-1 0 16,1 0-16,0 0 16,12 0-16,-13 0 15,1 0-15,0 0 16,12 0-16,-13 0 0,1 13 15,24-13-15,-24 0 16,24 12-16,-24-12 16,12 0-16,0 0 15,0 0-15,0 0 16,0 0-16,-12 0 16,-13 0-16,13 0 15,-1 0-15,-11 0 16,11 0-16,-11 0 0,23 0 15,-23 0-15,11 0 16,-11 0-16,11 0 16,-11 0-16,11 0 15,1 0-15,0 0 16,24 0-16,0 0 16,13 0-16,-37 0 15,49-12-15,-50 12 0,1 0 16,12-25-16,-12 25 15,-1 0-15,1 0 16,-13 0-16,1 0 16,11 0-16,13 0 15,-24 0 1,-1-12-16,0 12 16,13 0-16,-13 0 0,13 0 15,0 0-15,-1 0 16,13 0-16,-12 0 15,24 12-15,-12-12 16,0 0-16,0 0 16,13 0-16,-26 0 15,-11 0-15,11 0 16,-11 0-16,24 0 16,-25 0-16,13 0 0,-1 0 15,1 0-15,-13 0 16,13 12-16,12-12 15,-25 0-15,0 0 16,13 0-16,-13 0 16,1 0-16,11 0 15,1 0-15,-13 0 16,13 0-16,-13 0 0,13 0 16,12 0-16,0 0 15,-25 0-15,38 0 16,-13 0-16,0 0 15,0 0-15,0 0 16,-13 0-16,26 0 16,-38 0-16,13 0 15,-13 0-15,13 0 16,-13 0-16,13 0 0,-13 0 16,0 0-16,1 0 15,11 0-15,1 0 16,0 0-16,12 0 15,-13 0-15,1 0 16,0 0-16,12 0 16,-25 0-16,0 0 15,13 0-15,0 0 0,-1 0 16,26 0-16,-26 0 16,1 0-16,24 0 15,-24 0-15,24 0 16,-37-12-16,13 12 15,12 0-15,-25 0 16,1 0 0,11 0-16,-24-12 0,25 12 15,0 0-15,-13 0 16,13 0-16,24 0 16,-37 0-16,13 0 15,0 0-15,-13 0 16,13 0-16,12 0 15,24 0-15,-11 0 16,-13 0-16,12 0 0,0 0 16,-24 0-16,0 0 15,-1 0-15,-11 0 16,-1 0-16,0 0 16,1 0-16,-13 12 15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428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50.17545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23:12:13.913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1 104 0,'13'0'125,"48"0"-125,1 0 16,0 0-16,12 0 16,-13 0-16,1-25 15,37 25-15,-62 0 16,12 0-16,0-12 16,-24 12-16,24 0 15,13-13-15,-13 13 0,13 0 16,12-24-16,12 24 15,-24-13-15,-1 13 16,13 0-16,-49 0 16,24 0-16,-12 0 15,0 0-15,-12 0 16,0 0-16,-1 0 16,13 0-16,-12 0 0,0 13 15,12-13-15,-13 0 16,1 0-16,-13 0 15,25 12-15,0 13 16,-12-25-16,24 0 16,1 0-16,-26 0 15,26 0-15,-13 0 16,-13 0-16,13 0 16,-24 0-16,-1 0 0,0 0 15,1 0-15,11 0 16,-11 0-16,-1 0 15,13 0-15,-1 0 16,-11 0-16,11 0 16,-11 0-16,11 0 15,13 0-15,-12 0 16,0 0-16,-13 0 16,25 0-16,0 0 15,-13 0-15,38 0 16,-13 0-16,-24 0 15,24 0-15,-24 0 16,24-25-16,1 25 16,-38 0-16,25-12 15,-37-1-15,25 13 16,-1 0-16,-11 0 0,24 0 16,-13 0-16,26 0 15,-26 0-15,38 0 16,0 0-16,-25 0 15,24 0-15,-36 0 16,37 13-16,-25-13 16,-13 0-16,1 0 0,0 0 15,12 12-15,-13-12 16,-11 0-16,11 0 16,-11 0-16,-1 0 15,13 0-15,-13 0 16,13 0-16,11 0 15,-11 0-15,0 0 16,-1 0-16,-11 0 16,-1 0-16,0 0 15,1 0 32,36 0-47,-24 0 16,24 0-16,-24 0 15,24 0-15,-24 0 16,-1 0-16,-11 0 0,-13 12 109,0 1-109,0-1 32,0 0 30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428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50.17545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23:12:33.581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26 0,'12'0'407,"13"0"-407,-13 0 15,0 0-15,1 0 16,-1 0-16,0 0 16,1 0-16,11 0 15,-11 0 1,-1 0-16,0 0 15,1 0 1,-1 0 0,0 0-1,1 0 1,-1 0-16,0 0 16,1 0-16,-1 0 15,0 0 1,1 0-1,-1 0-15,0 0 16,1 0 0,-1 0-1,0 0 1,1 0 0,-1 0-16,0-12 15,1 12-15,-1-13 16,0 13-16,1 0 15,-1 0 1,13 0 0,-1 0-1,-11 0 1,-1 0-16,0 0 0,1 0 16,-1 0-1,0 0 1,1 0-1,-1 0-15,13 0 16,-25 13-16,24-13 16,13 0-16,-24 0 15,-1 0-15,13 0 0,-1 0 16,-11 0-16,-1 0 16,13 0-1,-13 0-15,0 0 16,1 0-16,-1 0 15,13 0 1,-25 12-16,24-12 16,1 0-16,12 0 15,-12 0-15,-1 0 0,-11 0 16,36 0-16,-37 0 16,13 0-16,0 0 15,-1 0-15,26 0 16,-26 0-16,1 0 15,24 0-15,0-12 16,-24 12-16,0 0 16,12 0-16,-25 0 15,0 0 1,1 0 0,-1 0 15,0 0-16,1 0-15,-1 0 16,0 0 0,1 0-1,-1 0 1,-12 12 46,12-12 48,1 0-110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428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50.17545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23:12:37.092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2 0,'12'0'78,"1"0"-62,24 0-16,-25 0 15,13 0-15,-13 0 16,0 0-16,13 0 15,-13 0-15,1 0 16,11 0-16,1 0 0,-13 0 16,13 0-16,24 0 15,-24 0-15,0 0 16,12 0-16,-13 13 16,1-13-16,12 0 15,-12 0-15,-1 0 16,1 12-16,-13 0 15,1-12-15,24 0 0,-25 0 16,0 13 0,1-1-16,11-12 15,-12 12-15,1-12 16,-1 0-16,0 0 16,1 13-16,-1-13 15,0 0-15,-12 12 16,13 0-16,-1-12 15,13 13-15,-25-1 0,24-12 16,-11 12-16,11 1 16,1-1-16,12 0 15,-25-12-15,1 0 16,-1 0-16,0 0 16,1 0-1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428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50.17545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23:12:40.039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13 0,'13'0'94,"11"0"-79,26 0-15,-13 0 0,37 0 16,-50 0-16,1 0 15,12 0-15,0 0 16,-25 0-16,13 0 16,-13 0-16,1 0 15,24-12-15,-25 12 16,0 0-16,1 0 16,-1 0-16,-12 12 93,12-12-61,1 0-17,-1 0 1,0 0-16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428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50.17545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23:13:01.956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0,'12'0'47,"1"0"-31,11 0-16,13 0 15,-12 12-15,0-12 16,24 13-16,0-13 16,-24 0-16,0 0 15,24 0-15,-24 0 16,12 12-16,-25-12 0,13 0 16,-13 0-16,0 12 15,13-12-15,-13 0 16,13 0-16,0 0 15,-13 13-15,13-13 16,-13 0-16,13 0 16,12 0-16,-13 0 15,1 0-15,0 0 16,12 24-16,-13-24 0,-11 0 16,-1 0-16,49 0 15,-36 0-15,-13 0 16,25 0-16,-12 0 15,-13 0-15,1 0 16,-1 0-16,0 0 16,-12 13-1,13-13-15,-1 0 16,0 12-16,1-12 16,-1 0-16,25 0 15,-25 12-15,13-12 16,0 0-1,-13 0-15,0 0 16,1 0 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428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50.17545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23:13:13.258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601 27 0,'-13'0'141,"1"0"-126,0 0 1,-1 0-16,1 0 16,0 0-16,-1 0 15,1 0-15,0 0 16,-1 0-16,1 0 47,0 0-47,-13 0 15,13-12 1,-1 12-16,-11 0 16,11 0-16,1-12 0,-13 12 15,13 0-15,0 0 16,-13 0-16,13 0 15,-25 0-15,24 0 16,-11 0-16,11 0 16,1 0-16,0 0 15,-1 0 32,1 0-31,0 0-16,0 0 15,-1 0-15,-11 0 16,11 0-16,1 0 16,0 0-16,-1 0 15,13 12 235,0 37-234,0-12-16,0 0 16,0 25-16,0-13 15,0-12-15,0 13 16,0-1-16,0 0 15,0-12-15,-12 12 16,12 1-16,0-1 16,0-12-16,0 0 0,0 25 15,0-38-15,0 26 16,0-1-16,0-24 16,0 36-16,0-11 15,0-1-15,0 37 16,0-49-16,0 50 15,0-38-15,0 13 16,0-13-16,0 0 0,0 1 16,0-26-16,0 26 15,0-26-15,0 1 16,0-1-16,0 26 16,0-26-16,0 26 15,0 11-15,25-11 16,-25-1-16,12 13 15,-12 12-15,0-13 16,0-24-16,12 13 0,-12 24 16,0-50-16,0 38 15,0-13-15,0 38 16,0-50-16,0 61 16,0-61-16,0 13 15,0-1-15,0 37 16,0-37-16,0-24 15,0 37-15,0-38 0,0 26 16,0-1-16,0-24 16,0 36-16,0-11 15,0-1-15,13 13 16,-13-1-16,0 13 16,0-37-16,0 13 15,0-1-15,0 0 16,0-12-16,0 13 0,0-1 15,24-24-15,-24 24 16,0 0-16,0-12 16,0 13-16,0-1 15,0 0-15,0-12 16,0 37-16,0-49 16,0-1-16,0 1 15,0-13-15,0 13 16,-12 24-16,12-12 0,0-12 15,0 0-15,0 24 16,0-24-16,0 24 16,0-24-16,0-1 15,0 1-15,0 12 16,0-25-16,0 13 16,0 24-16,0-36 15,0-1-15,0 0 16,0 1-1,0-1 1,0 0-16,0 1 16,0 11-1,0 13-15,0 37 16,0-37-16,0 13 16,0-26-16,0-11 0,0-1 15,0 0-15,0 1 16,0-1-1,0 0 1,0 13 0,0 12-16,0-12 15,0 24-15,-12-12 16,12-25-16,0 25 16,0-12-16,0-13 0,0 0 15,0 1 1,0-1 859,0 0-766,0 1-93,0-1-16,0 13 0,0-1 15,0-11-15,0-1 16,0 0-16,0 1 31,12-13 1282,0 12-1313,1 0 15,-1-12-15,0 13 16,0-1-16,1-12 16,-1 0-1,-12 12-15,12-12 47,1 0-16,11 13-15,-11-13-16,11 12 16,-11 0-16,-1-12 15,25 13-15,-37-1 16,12-12-16,1 12 78,-1-12-78,-12 13 16,12-1-16,1-12 15,-1 12 1,0-12-16,-12 13 16,13-1 15,-1-12-16,-12 12-15,12-12 16,1 0 0,-1 0-16,25 0 15,-12 25-15,-1-25 16,-11 0-16,-1 0 16,0 0 15,1 0 0,-1 0-15,0 0-1,13 0 1,-25 12-16,25-12 0,-13 0 16,25 0-16,-25 0 15,1 0 1,-1 0 31,0 0-32,1 0-15,-1 0 16,25-12-16,-25 12 16,1 0-16,11 0 15,1-12-15,0 12 16,-13 0-16,0 0 15,1 0-15,-1 0 16,0-13 0,1 13-16,-1 0 78,0 0-63,13 0-15,-13 0 16,1 0-16,-1 0 0,0 0 16,1-12-16,-1 12 15,25 0 1,-25 0 0,1-12-16,-1 12 125,0 0-110,13 0 1,-13 0-1,1-13-15,11 13 16,-11 0 0,-1 0 62,0 0-78,74 0 15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09T17:16:34.5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63 1551 0 0,'0'0'68'0'0,"2"-1"2"0"0,2 0-66 0 0,11-10 9 0 0,-12 0-16 0 0,0 4 21 0 0,-2 6 67 0 0,-1 1 11 0 0,0 0-4 0 0,0 0 11 0 0,0 0 7 0 0,0 0 2 0 0,0 0-8 0 0,0 0-28 0 0,0 0 22 0 0,0 0 54 0 0,0 0 1 0 0,0 0-8 0 0,0 0 7 0 0,0 0 35 0 0,0 0 18 0 0,0 0 3 0 0,0 0 11 0 0,0 0 45 0 0,0 0 21 0 0,0 0 3 0 0,0 0 15 0 0,0 0 61 0 0,0 0 27 0 0,0 0 7 0 0,0 0-16 0 0,0 0-78 0 0,0 0-31 0 0,0 0-8 0 0,0 0-29 0 0,0 0-112 0 0,0 0-26 0 0,0 0-1 0 0,0 0-21 0 0,0 0-11 0 0,0 0-1 0 0,0 0 0 0 0,0 0 0 0 0,0 0 0 0 0,0 0 0 0 0,0 0 0 0 0,0 0 0 0 0,0 0 0 0 0,0 0 0 0 0,0 0 0 0 0,0 0 4 0 0,0 0 16 0 0,0 0 4 0 0,0 0 0 0 0,0 0-4 0 0,0 0-16 0 0,0 0-29 0 0,1-1-87 0 0,3-2 44 0 0,-1 2 47 0 0,2-2-22 0 0,-3 3 32 0 0,-2 0 11 0 0,1 0 0 0 0,6 1 0 0 0,-4-1-10 0 0,4 4-44 0 0,1-1 1 0 0,-6-2 42 0 0,-2-1 13 0 0,0 0 8 0 0,0 0 13 0 0,1 1-28 0 0,4 2-35 0 0,-3-2 40 0 0,-2-1 2 0 0,0 0-2 0 0,0 0 0 0 0,0 0 0 0 0,30 8 179 0 0,-21-8-188 0 0,-6 0 3 0 0,6 0-46 0 0,1 0-12 0 0,0 0 11 0 0,18-11 96 0 0,-19 6-83 0 0,0 0 40 0 0,0-1 2 0 0,-1-1-2 0 0,0 2 0 0 0,0 1-10 0 0,0 3-33 0 0,29 7 488 0 0,-28-5-509 0 0,0-1 0 0 0,-1 0 0 0 0,-1 0 0 0 0,1 1 0 0 0,0 0 0 0 0,2 2 0 0 0,24 3 0 0 0,-25-4 0 0 0,13 9 76 0 0,-16-6-12 0 0,0-1 24 0 0,0 0-12 0 0,-1 0-16 0 0,2 0-48 0 0,1-2-12 0 0,-2 1 0 0 0,1-1 0 0 0,-1-1 11 0 0,-4-1 32 0 0,4 2-33 0 0,40 10-10 0 0,-38-11 0 0 0,1-2 0 0 0,-1 1 0 0 0,-1-1 11 0 0,-4 1 32 0 0,4 0-33 0 0,3-1-10 0 0,0 1 0 0 0,0-1 0 0 0,1 0 0 0 0,0 0 0 0 0,-1-1 0 0 0,29-12 64 0 0,-29 12-64 0 0,0 1 0 0 0,-1 1 0 0 0,0 0 0 0 0,-2 0 11 0 0,-4 0 32 0 0,5 0-33 0 0,2 0-10 0 0,-1-1 0 0 0,-1 0 0 0 0,0 0 0 0 0,0-2 0 0 0,1 1 0 0 0,-3 0 11 0 0,-3 2 32 0 0,4-2-33 0 0,1 2-10 0 0,36 7 0 0 0,25 2 0 0 0,-61-9 0 0 0,-1-1 0 0 0,0 0 0 0 0,1 1 0 0 0,0 0 0 0 0,1 1 0 0 0,-1 0 0 0 0,35 2 128 0 0,-35-3-117 0 0,-1 0 42 0 0,-6 0 13 0 0,-1 0 4 0 0,0 0 2 0 0,0 0 0 0 0,0 0-1 0 0,0 0-6 0 0,1 0-11 0 0,5 1-33 0 0,-5-1 38 0 0,-1 0 26 0 0,0 0-1 0 0,0 0 55 0 0,0 0 21 0 0,0 0 6 0 0,0 0-3 0 0,0 0-23 0 0,0 0-11 0 0,0 0-1 0 0,8 0-3989 0 0,-7 0-662 0 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428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50.17545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23:13:21.781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37 0,'49'0'250,"0"-12"-250,-12-13 16,13 25-16,-1 0 0,-24 0 16,12 12-16,-13 1 15,1-13-15,-13 0 16,1 12-16,11-12 15,13 0-15,-24 0 16,24 12 0,-13-12-1,1 0-15,-13 0 16,1 0-16,11 0 16,-12 0-16,13 0 15,-13 0-15,25 13 16,-24-13-16,-1 0 15,0 0-15,1 0 16,11 0 47,1 0-63,24 0 15,-12 0-15,0 0 16,-12 0-16,0 0 15,-13 0-15,0 0 16,1 0-16,-1 0 16,13 0 93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428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50.17545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23:13:24.934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0 174 0,'37'0'31,"-12"0"-15,-13 0-16,0 0 16,1 0-16,-1 0 0,0 0 15,1 0-15,-1 0 16,0 0-16,13 0 16,0 0-16,-13 0 15,13 0-15,-13 0 16,0 0-16,1 0 15,11 0-15,-11 0 16,-1 0-16,0 0 0,1-12 16,11 12-16,13 0 15,0 0-15,13-13 16,23-24-16,-48 37 16,24 0-16,1-12 15,-38 12-15,13-12 16,-1-1-16,-11 13 15,11-12-15,-11 12 0,24-12 16,-25 12-16,13 0 16,-13 0-16,13 0 15,-13 0-15,13 0 16,-1 0-16,-11 0 16,11 0-16,-11 0 15,36-37-15,-37 37 16,13 0-16,24-13 15,-24 13-15,-13 0 0,1 0 16,-1 0-16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428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50.17545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23:13:26.316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0,'74'12'31,"-37"0"-31,0-12 0,-12 0 16,-1 0-16,-11 0 16,11 0-16,13 0 15,-24 0-15,-1 0 16,13 0-16,-1 0 16,-11 0-16,11 0 15,1 0-15,24 0 16,-36 0-16,11 0 15,-11 0-15,-1 0 0,0 0 16,1 0 15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428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50.17545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23:13:28.137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0 103 0,'13'0'31,"36"-25"-15,0 25-16,-24-12 15,24 12-15,1 0 16,11-12-16,1-1 16,-13 13-16,38-24 15,-26 24-15,-11-13 0,23 13 16,-48 0-16,24 0 15,-36 0-15,11 0 16,-11 0 0,-1 0-1,0 0 32,1 0-31,-1 0-16,0 0 15,1 0-15,-1 13 16,0-13 0,1 0 15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428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50.17545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23:13:29.483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25 0,'49'0'16,"13"0"-16,-38 0 15,38 0-15,-13 0 16,-24 0-16,12-12 0,-12 12 15,-13 0-15,13 0 16,-13 0-16,0 0 16,1 0-1,-1 0 32,13 0-47,24 0 0,0 0 16,1 0-16,-13 0 15,12 0-15,-24 0 16,11 0-16,-23-12 16,-1 12-16,0 0 15,1 0 79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428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50.17545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23:13:33.302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172 1 0,'37'0'31,"25"12"-15,12-12-16,-37 0 16,12 0-16,1 0 15,-26 0-15,1 0 16,24 0-16,-24 0 16,12 0-16,-12 0 15,-13 0-15,13 0 16,-13 0-16,0 0 0,0 0 15,13 0-15,-13 0 16,1 0-16,11 0 16,13 0-16,-12 0 15,0 0-15,-1 0 16,26 0-16,-1 0 16,0-12-16,-24 12 0,-13 0 15,13 0-15,-13 0 31,-36 0 298,11 0-314,-24 0-15,13 0 16,-1 0-16,13 0 15,-13 0-15,0 0 16,-12 0-16,25 0 16,0 0-16,-13 0 15,0 0-15,13 0 0,0 0 16,-13 0-16,13 0 16,-1 0-16,1 0 15,0 0-15,-13 0 16,13 0-16,-13 0 15,-12 0-15,25 0 16,-13 0-16,1 0 16,11 0-16,1 0 15,-13 0-15,13 0 0,0 0 16,-1 0-16,1 0 16,0 0-1,-1 0-15,1 0 31,0 0-15,-1 0 0,1 0-16,0 0 15,-1 0-15,1 0 16,0 0 0,-13 0-1,13 0 1,-1 0-16,1 0 15,0 0-15,-1 0 16,1 0-16,0 0 16,-1 0-1,1 0 1,0 0 0,-1 0-16,-24 0 15,0 0-15,13 0 16,-1 0-16,0 0 15,-12 0-15,25 0 0,0 0 16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428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50.17545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23:13:34.302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428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50.17545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23:13:34.661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428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50.17545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23:13:36.161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31 0,'12'0'0,"25"0"15,-12 0-15,-1 0 16,1 0-16,12 0 16,-12 0-1,-1-25 1,-11 25-16,-1 0 15,0 0-15,1 0 16,24 0-16,-25 0 16,0 0-1,1 0-15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428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50.17545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23:13:39.407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0,'24'0'31,"26"0"-31,11 0 15,26 0-15,-38 0 16,-24 0-16,-1 0 16,13 0-16,0 0 15,0 0-15,-24 0 16,11 0-16,1 0 16,0 0-16,-13 0 0,0 0 15,13 0-15,12 0 16,-13 0-16,1 0 15,0 0 1,12 0-16,-13 0 16,26 0-16,-26 0 15,26 0-15,-26 0 16,1 0-16,-13 0 31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6:25:58.785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 contextRef="#ctx0" brushRef="#br0">1542 23 0,'-177'0'406,"155"0"-390,0 0 0,0 0 15,0 0 31,22-22-62,-22 22 32,0 0 14,-1 0 1,1 0-15,0 0 30,0 0-31,0 0 16,0 0-16,0 0 16,0 0 16,0 0-16,0 0-16,0 0 16,0 0 15,-1 0-15,1 0 0,22 22 359,-22-22-390,0 0 0,0 0-1,0 0 1,22 22-16,-22-22 15,0 0 1,0 0-16,0 0 16,0 0-1,-1 0 1,1 0 0,0 0 15,0 0-31,0 0 31,0 0-15,0 0-1,0 0 17,0 0-17,0 0 1,0 0-1,0 0 17,-1 0-1,1 0-15,0 0-1,0 0 16,0 0-31,0 0 32,0 0-17,22 22 1,-22-22-16,0 0 16,0 0-1,0 0 1,-1 0-1,1 0 1,0 0 15,0 0 376,0 0-392,0 0 1,0 0-1,0 0 17,22 22 93,0 0-94,0 22-15,-22-21-16,22-1 15,0 0 1,0 0 15,0 0-15,0 0-1,0 0-15,0 0 16,0 0 0,0 0-16,0 0 31,0 0-31,0 1 31,0 21-31,0-22 16,0 0-16,0 0 15,0 0 32,0 0-16,0 0 1,0 0-1,0 45 360,0-23-376,0 22 1,0 44-16,0 45 15,0-89 1,0 1-16,0 43 16,0 0-16,0-43 15,0-23 1,0 88-16,0 23 16,0-111-1,0 0-15,0 45 16,22-1-1,-22-22-15,0-44 16,22 1 0,-22-1 15,22-22-31,-22-22 31,0 44 266,0 0-281,0 0-1,0 66-15,0-22 16,0-21 0,0-23-16,0 22 15,0 22 1,0 0-16,0 1 15,0-45 1,22 22-16,-22 0 16,0 22-16,0 1 15,0-23 1,22-22-16,-22 0 16,22 0-1,-22 0-15,0 0 16,0 0-1,22 22 1,-22-21 15,0-1 376,0 22-392,0 0 1,0 0-16,0-22 15,22 0 1,-22 0-16,0 23 16,0-1-16,0 0 15,0 22 1,0-44-16,0 22 16,0 1-1,0-1-15,23 0 16,-23 0-1,22-22-15,-22 0 16,0 0 0,22 23-16,-22-1 15,22 0 1,-22 0-16,0-22 16,0 0-1,0 22 345,0-21-360,0 21 15,0 22 1,0 22-16,0-44 15,0 1 1,0-1-16,0 22 16,0 0-16,0 1 15,0-45 1,0 0-16,0 0 16,22 44-1,0-22-15,-22 0 16,0 1-1,22-23-15,-22 0 16,0 0 0,22-22-16,-22 22 15,0 0 1,0 0 15,0 0-15,0 0 312,0 0-312,0 1-1,0-1-15,0 22 16,0-22-1,0 0 1,0 22 0,-22-22-16,22 0 15,0 0 1,0 0-16,0 1 16,0-1 30,0 0 79,0 0-62,0 0-47,0 0-1,0 0 376,0 0-376,0 0 17,0 0-1,0 0-31,0 1 31,0-1 79,22-22 186,0 0-202,0 0-31,0 0-32,1 0 31,-1 0-15,0 0-15,0 0 30,0 0-15,0 0 31,0-22-31,0 22 0,0 0 15,0 0 1,0 0-16,0 0-16,1 0 47,-1 0-15,0 0-17,0 0 1,0 0-15,0 0-17,0 0 1,0 0 15,0 0-31,0 0 31,0 0-31,1 0 16,-1 0 0,0 0-1,0 0 1,0 0-1,0 0 1,0 0 0,0 0 15,0 0-15,0 0 15,0 0-16,0 0 17,1 0-1,-1 0 0,0 0 16,0 0-16,0 0 1,0 0-1,0 0 0,0 0 0,0 0 1,0 0-1,0 0 0,1 0 0,-1 0 1,0 0-1,0 0 0,0 0 0,0 0 1,0 0-1,0 0 16,0 0-16,0 0 0,0 0-15,0 0 15,1 0 0,-1 0 1,0 0-1,0 0 16,0 0-16,0 0 0,0 0 0,0 0 1,0 0-1,0 0 0,0 0 0,1 0 1,-1 0-1,0 0 0,0 0 0,0 0 1,0 0-1,0 0 0,0 0 0,0 0 16,0 0-15,0 0-1,0 0 0,1 0 0,-1 0 1,0 0-1,0 0-16,0 0 32,0 0-15,0 0-1,0 0 0,0 0 0,0 0 1,0 0-1,1 0 0,-1 0 16,0 0-31,0 0 15,0 0 0,0 0 0,0 0 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09T17:16:35.9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101 52 1375 0 0,'0'0'128'0'0,"0"0"-128"0"0,0 0 0 0 0,0 0 0 0 0,0 0 1184 0 0,0 0 224 0 0,0 0 32 0 0,0 0 16 0 0,0 0-1072 0 0,0 0-224 0 0,0 0-32 0 0,0 0-16 0 0,0 0-208 0 0,0 0-48 0 0,0 0-8 0 0,0 0-1832 0 0,0 0-376 0 0</inkml:trace>
  <inkml:trace contextRef="#ctx0" brushRef="#br0" timeOffset="2070.574">115 0 919 0 0,'0'0'214'0'0,"0"0"559"0"0,0 0 246 0 0,0 0 49 0 0,0 0-128 0 0,0 0-582 0 0,0 0-250 0 0,-2 1-41 0 0,-5 2-54 0 0,1 0-2 0 0,4-3 42 0 0,2 0 11 0 0,0 0 0 0 0,-34 13 5464 0 0,26-8-5538 0 0,2 1-46 0 0,-10 19-167 0 0,-17 20 3068 0 0,33-42-2903 0 0,1 4 3 0 0,3-1 44 0 0,0-1 23 0 0,19 11-104 0 0,-15-12 92 0 0,1 1 0 0 0,0-3 0 0 0,0 0 0 0 0,0 0 0 0 0,0-1 0 0 0,0 2 0 0 0,1 1-10 0 0,-1-1-33 0 0,0 0 32 0 0,0-2 11 0 0,0-1 0 0 0,36 5 64 0 0,-2-6-64 0 0,-19-9 0 0 0,41-26 128 0 0,-38 34-128 0 0,44 10 0 0 0,-37-3 0 0 0,-26-4 0 0 0,0 0 11 0 0,-5-1 32 0 0,3 3-33 0 0,3 1-10 0 0,-1-1 0 0 0,0 0 0 0 0,1-1 0 0 0,1-1 0 0 0,0 1 0 0 0,-1 0 0 0 0,2-1 0 0 0,-1 0 0 0 0,1-1 0 0 0,-1 0 0 0 0,-1 0 0 0 0,1 0 0 0 0,0 2 0 0 0,0-2 0 0 0,26-5 0 0 0,-27 2 0 0 0,0 1 0 0 0,-1 0 0 0 0,1 1 0 0 0,-1 2 0 0 0,1 0 0 0 0,-1 0 0 0 0,0-1 0 0 0,0-2 0 0 0,30-23 59 0 0,-36 23-55 0 0,0 0 0 0 0,0 0 0 0 0,0-1 1 0 0,0 1-1 0 0,0 1 0 0 0,1-1 0 0 0,-1 0 0 0 0,1 1 0 0 0,-1-1 0 0 0,1 1 0 0 0,-1 0 0 0 0,1 0 0 0 0,0 0 0 0 0,0 0 0 0 0,0 0 0 0 0,-1 0 0 0 0,1 1 0 0 0,0 0 0 0 0,1-1-4 0 0,3 0 11 0 0,-5 1 32 0 0,5 0-21 0 0,-1 1 38 0 0,-4 0 0 0 0,4 3-37 0 0,1-2 20 0 0,0-1-33 0 0,1-1-22 0 0,26-2-48 0 0,-26 2 60 0 0,0 1 0 0 0,-2 1 11 0 0,-3-1 32 0 0,3 0-33 0 0,3 1-10 0 0,0 0 0 0 0,0 1 0 0 0,20-2-3990 0 0,-21 0-380 0 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428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50.17545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23:13:41.405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0 125 0,'37'0'32,"12"0"-17,-24 0-15,12 0 0,-12-24 16,-1 24-16,13 0 16,-12-13-16,24 13 15,-24 0-15,0-12 16,24 0-16,-24 12 15,12 0-15,-13 0 16,1-13-16,-13 13 16,1-12-16,11 12 0,-11 0 15,-1 0 1,0 0-16,13 0 16,-13 0-16,25 0 15,25 0-15,-38 0 16,38 0-16,-13 0 15,1-25-15,-26 25 16,1 0-16,12 0 0,-12 0 16,-1 0-16,-11 0 15,-1 0 1,0 0 0,1 0 15,-1 0-16,0 0-15,13 0 16,-13 0-16,13 0 16,24 0-16,-24 0 15,12 0-15,-12 0 16,-1 0-16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18T22:39:43.241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42 0,'69'0'109,"40"0"-109,-27 0 16,0 0-16,-55 0 15,55 0-15,-14 0 0,-13 0 16,27 0-16,0-14 16,0 14-16,0 0 15,0-27-15,0 27 16,-42 0-16,15 0 16,0 0-16,-14 0 15,-14 13-15,14 1 16,14-14-1,-28 0-15,-13 0 16,27 0-16,-14 0 0,14 0 16,-14 0-16,14 0 15,-27 0-15,27 0 16,-28 0-16,15 0 16,13 27-16,-14-27 15,14 14-15,14-14 16,-14 0-16,-28 14 15,1-14-15,-1 0 16,-13 13 31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18T22:39:45.252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1584 96 0,'-110'0'250,"56"0"-234,40 0-16,-41 0 0,42 0 15,-14 0-15,-1 0 0,15 0 16,-1 0-16,-27 0 16,14 0-16,-14 0 15,13 0-15,-13-14 16,-13-13-16,-15 27 16,-12-14-16,-1-13 0,0 27 15,27 0-15,14 0 16,27 0-1,-13 0-15,0 0 0,13 0 16,0 0-16,1 0 16,-1 0-16,0 0 15,1 0-15,-1 0 16,-13 0-16,13 0 16,-13 0-16,-14 0 15,27 0-15,1 0 16,-1 0-16,0 0 15,-27 0-15,28 0 16,-1 0 0,0 0-1,1 0-15,-1 0 16,-13 0 0,13 0-16,0 0 15,1 0 1,-1 0-16,0 0 15,1 0 1,-1 0 0,-13 0-16,13 0 15,1 0-15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18T22:40:32.099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3113 0 0,'-41'0'203,"27"0"-187,1 0-16,-15 0 15,-12 13-15,26-13 16,0 0-16,-27 0 16,28 14-16,-1-14 15,-27 0-15,14 0 16,-14 0-16,-14 0 15,0 0-15,14 0 0,-13 0 16,-1 0-16,14 0 16,-13 0-16,13 0 15,13 0-15,15 0 16,-28 0-16,27 0 16,0 0-16,1 0 15,-1 0-15,-13 0 0,13 0 16,0 0-16,1 0 15,-1 0-15,1 0 16,-1 0-16,-13 0 16,13 0-16,0 0 15,1 0-15,-1 0 16,-13 0 0,-1 0-1,15 0-15,13 14 0,-14-14 16,0 0-16,-27 27 15,28-27-15,-1 0 16,-13 0-16,13 0 16,-13 0-16,-1 0 15,15 0-15,-1 0 0,0 0 16,1 0-16,-28 0 16,41 13-1,-27 1-15,-1-14 16,15 0-16,-1 0 15,0 0-15,-13 0 16,0 0-16,13 0 16,-13 0-16,13 0 15,0 0-15,-27 0 16,14 0 0,27 14-16,-41-14 15,27 0-15,1 0 16,-15 0-16,1 0 15,14 0-15,-15 0 16,15 0-16,-1 0 16,-27 0-16,27 0 0,1 0 15,-1 0-15,0 0 16,-13 0-16,13 0 16,-13 0-16,13 0 15,1 0-15,-28 0 16,27 0-16,0 0 15,-13 0-15,0 0 0,13 0 16,-13 13-16,13-13 16,-13 0-16,13 0 15,1 14 1,-15-14-16,-13 0 16,28 0-1,-1 0-15,0 0 16,1 0-1,-1 0-15,-13 0 0,13 0 16,0 0-16,-13 0 16,13 0-1,-13 0 1,13 0-16,1 0 16,-1 0-16,0 0 0,1 0 15,-1 0 1,-13 0-16,0 0 15,-1 0 1,1 0 0,13 0-1,1 0-15,-1 0 16,0 0-16,1 0 16,-1 0-16,-13 0 0,-1 0 15,15 0 1,-1 0-16,0 0 15,-13 0 1,13 0 0,1 0-1,-1 0 17,0 0 14,1 0 1,-1 0-47,-13 0 78,13 0-62,1 0 15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18T22:40:51.280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10 0,'27'0'203,"1"0"-187,-15 0-1,1 0-15,13 0 16,-13 0-16,-1 0 15,1 0-15,0 0 16,-1 0-16,28 0 16,-13 0-16,13 0 15,-14 0-15,14 14 16,-27 0-16,40-14 16,-40 0-16,27 0 15,-14 0-15,-13 0 0,13 0 16,0 0-16,-13 0 15,0 0-15,-1 0 16,1 0-16,13 0 16,-13 0-16,0 0 15,-1 0-15,1 0 16,0 0 0,-1 0-16,15 0 15,-15 0 1,1 0-16,0 0 15,-1 0 1,1 0 0,0 13-16,13-13 15,-13 0-15,-1 0 16,1 0 0,0 0-16,-1 0 15,1 0-15,13 0 16,-13 0-1,-1 0-15,1 0 32,0 0-32,-1 0 31,-13 14-15,14-14 30,0 0-14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18T22:40:54.922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109 355 0,'27'0'203,"1"0"-188,-15 0-15,1 0 16,0 0-16,13 0 0,0 0 16,1 0-16,-1 0 15,0 0-15,14 0 16,-27 0-16,13 0 16,14 0-16,-14 0 15,-13 0-15,27 0 0,-14 0 16,14 0-16,-27 0 15,27 27-15,-14-27 16,-13 0-16,27 0 16,-28 0-1,15 0-15,-15 0 16,15 0-16,-15 0 16,1 0-16,0 0 0,-1 0 15,1 0-15,0 0 16,-1 0-16,15 0 15,-15 0-15,15 0 16,-15 0-16,42 0 16,-14 0-1,-14 14-15,14-14 16,-27 0-16,-1 0 0,28 0 16,-13 0-16,13 0 15,13 0-15,1 0 16,-14 0-16,-14 0 15,14 0-15,-27 0 16,0 0-16,26 0 16,-12 0-16,-1 0 15,-13 0-15,-14-14 16,13 14-16,1 0 16,0 0-1,-1 0-15,1 0 16,13 0-1,-54 0 235,0 0-250,-42 0 16,42-27-16,0 13 16,0 14-16,13 0 15,0 0-15,1 0 16,-15 0-16,15 0 16,-1 0-16,0 0 15,1 0-15,-1 0 16,0 0-16,1 0 15,-15 0-15,1-14 16,13 14 0,1-13-16,-28 13 15,13 0-15,-13-27 16,1 27-16,12 0 16,15 0-16,-1 0 15,-27 0-15,27 0 0,1 0 16,-1 0-16,0 0 15,-13 0 1,13 0-16,-13 0 16,-14 0-16,14 13 15,-14-13-15,-41 0 16,41 0-16,14 0 0,-14 0 16,27 0-16,0 0 15,-13 0-15,13 0 16,-13 0-16,0 0 15,13 0-15,0 0 16,-27 0-16,14 0 16,13 0-1,-27 0-15,-13 0 16,13 0-16,14 0 0,-14 0 16,13 0-16,1 0 15,13 0-15,-13 0 16,-14 0-1,27 0 1,1 0-16,-1 0 16,0 0-1,1 0-15,13-27 125,0 13 94,0 1-203,13 13-16,1-14 15,-14 0-15,14 14 16,-1-13-16,15-1 16,-15-13-16,1 13 15,0 14-15,-1-14 0,1 1 16,27 13-16,-14-14 15,-13 0 1,13 14-16,1 0 16,-15 0-16,1-27 15,27 27-15,-28 0 16,1-14-16,13 14 16,-27-13-16,41 13 15,-13 0-15,-1 0 16,-13 0-16,13-14 15,-13 14 1,-1 0 0,28 0-1,0-27 1,-13 27 0,13 13-16,-14-13 15,14 14 1,0 13-1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25T17:08:23.896"/>
    </inkml:context>
    <inkml:brush xml:id="br0">
      <inkml:brushProperty name="width" value="0.08167" units="cm"/>
      <inkml:brushProperty name="height" value="0.081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68B83B1-FE3C-49D4-AF32-5E9F3C09F214}" emma:medium="tactile" emma:mode="ink">
          <msink:context xmlns:msink="http://schemas.microsoft.com/ink/2010/main" type="writingRegion" rotatedBoundingBox="1513,7009 2112,7053 2093,7313 1494,7269"/>
        </emma:interpretation>
      </emma:emma>
    </inkml:annotationXML>
    <inkml:traceGroup>
      <inkml:annotationXML>
        <emma:emma xmlns:emma="http://www.w3.org/2003/04/emma" version="1.0">
          <emma:interpretation id="{C8B8EC9C-8819-4211-8341-CCB748F0B7E3}" emma:medium="tactile" emma:mode="ink">
            <msink:context xmlns:msink="http://schemas.microsoft.com/ink/2010/main" type="paragraph" rotatedBoundingBox="1513,7009 2112,7053 2093,7313 1494,726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F14BB77-4652-4B53-8909-107795020205}" emma:medium="tactile" emma:mode="ink">
              <msink:context xmlns:msink="http://schemas.microsoft.com/ink/2010/main" type="line" rotatedBoundingBox="1513,7009 2112,7053 2093,7313 1494,7269"/>
            </emma:interpretation>
          </emma:emma>
        </inkml:annotationXML>
        <inkml:traceGroup>
          <inkml:annotationXML>
            <emma:emma xmlns:emma="http://www.w3.org/2003/04/emma" version="1.0">
              <emma:interpretation id="{BC99BE9C-6958-487E-B814-4412DCDC3E45}" emma:medium="tactile" emma:mode="ink">
                <msink:context xmlns:msink="http://schemas.microsoft.com/ink/2010/main" type="inkWord" rotatedBoundingBox="1513,7009 2112,7053 2093,7313 1494,7269"/>
              </emma:interpretation>
              <emma:one-of disjunction-type="recognition" id="oneOf0">
                <emma:interpretation id="interp0" emma:lang="en-US" emma:confidence="1">
                  <emma:literal>as</emma:literal>
                </emma:interpretation>
                <emma:interpretation id="interp1" emma:lang="en-US" emma:confidence="0">
                  <emma:literal>29</emma:literal>
                </emma:interpretation>
                <emma:interpretation id="interp2" emma:lang="en-US" emma:confidence="0">
                  <emma:literal>28</emma:literal>
                </emma:interpretation>
                <emma:interpretation id="interp3" emma:lang="en-US" emma:confidence="0">
                  <emma:literal>49</emma:literal>
                </emma:interpretation>
                <emma:interpretation id="interp4" emma:lang="en-US" emma:confidence="0">
                  <emma:literal>59</emma:literal>
                </emma:interpretation>
              </emma:one-of>
            </emma:emma>
          </inkml:annotationXML>
          <inkml:trace contextRef="#ctx0" brushRef="#br0">0 48 0,'16'0'438,"0"0"-407,0 0-15,1 0-1,-1 0-15,16 0 16,-16 0 0,1 0-1,-1 0-15,0 0 16,0 0 0,0 0-1,17 0-15,-17 0 16,0 0-1,-16 17-15,16-17 0,0 0 16,1 0 15,-1 0-31,16 0 47,-16 0-47,0 0 31,1 0 63,-1 0 31,0 0-15,-32 0 515,0 0-594,-1-17-16,17-15 1,-16 32 62,-16 0-31,32-16 47,-16 16-63,0 0 47,32 0 219,16 0-266,-32 32-15,16-32-16,-16 16 16,16-16-1,1 0 1,-1 0-1,0 0 17,-16 17-17,16-17 1,-16 16 0,16-16-1,-16 16 407,-16-16-391,0 0 47,0 0-46,0 0 77,-1 0-93,1 0 31,16 16-47,-32-16 31,32 16-16,-16-16 1,0 0 0,-1 0 62,1 0-63,16 16 1,-16-16-16,0 0 16</inkml:trace>
          <inkml:trace contextRef="#ctx0" brushRef="#br0" timeOffset="3441.08">48-81 0,'-16'0'281,"0"16"-265,0-16 15,16 16-15,-32-16-1,15 0 17,17 16-17,0 1 1,-16-17-1,0 0 17,0 32-32,16-16 93,-16-16-30,32 0 593,-16 16-656,16-16 16,-16 17-1,16-17 32,0 0-47,-16 16 0,0 0 16,33-16 46,-33 16-46,0 16 31,16-32-31,-16 17 46,16-1-62,0-16 109</inkml:trace>
        </inkml:traceGroup>
      </inkml:traceGroup>
    </inkml:traceGroup>
  </inkml:traceGroup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25T17:08:58.513"/>
    </inkml:context>
    <inkml:brush xml:id="br0">
      <inkml:brushProperty name="width" value="0.07938" units="cm"/>
      <inkml:brushProperty name="height" value="0.15875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93 7165 0,'0'-17'235,"0"-15"-235,0 16 15,0 0-15,17 0 31,-17-1-15,0 1 0,0 0-1,0-16-15,0 15 16,0 1 0,0 0-16,32 0 15,-32 0 1,0 0-1,0-1 1,0-15 15,0 16-15,0 0 15,0 0-31,0-1 31,0 1-31,0 0 32,0-16-17,0 15 17,0 1-32,0 0 46,0 0-46,0 0 16,0 0 0,0-17 15,0 17-15,0 0-1,-16 16 1,16-16-16,0-1 15,0 1 1,-16 16-16,16-16 16,0-16-16,0-1 15,0 17-15,0 0 16,0 0-16,0 0 16,0-17-1,0 17-15,0 0 16,0 0-1,0-17 1,0 1 15,0 16-15,0 0 0,0 0-16,0-1 31,0 1-31,0 0 31,0-16-15,0 15-1,0 1 17,0 0-17,0 0 16,0 0-15,0 0 0,0-17-1,0 17 1,0 0-16,0 0 16,0 0-1,0-1 1,0 1-1,0-32 1,0 31 0,0 1-16,0-16 15,0 0 1,0 15-16,0 1 16,0 0-16,0 0 15,0 0 1,0-1-16,0-15 15,0 16-15,0 0 16,0 0 0,0-1-16,0-31 15,0 32-15,0 0 16,0-1 0,0 1-16,0-32 15,0 31 1,0 1-16,0 0 15,0 0-15,0-33 16,0 33 0,0 0-16,0 0 15,0 0-15,0-1 16,0 1 0,0-16-1,0 16-15,0 0 31,0-1-15,0 1 0,0 0-16,0 0 15,0 0 1,0-17 0,0 17-16,0 0 15,0 0 1,0-17-1,0 1 1,0 16-16,0 0 16,0 0-1,0-1 1,0 1-16,0 0 16,0-16-1,0 15 1,0 1-16,0 0 15,0 0 1,0 0-16,0 0 16,0-17-1,0 17-15,0 0 32,0 0-32,0 0 15,0-1 1,0 1-16,0 0 0,0-16 15,0 15 1,0 1 0,0 0-16,0 0 15,0 0 1,0 0 0,0-17-1,0 17 1,0 0-16,0 0 15,0 0 1,0-1 0,0 1-1,0-16 1,0 16 0,0-1-1,0 1 1,0 0-1,0 0-15,0 0 32,0-17-32,0 17 15,0 0-15,0-16 16,0 15 15,0 1-31,0-16 16,0 16-1,0 0 1,0-1 0,0 1 15,0 0-31,0 0 16,0-16-1,0 15 1,0 1-1,0 0 1,0 0-16,0-33 16,0 17-1,0-17 1,0 18 0,0 15-1,0-17-15,0 17 31,0 0-15,0 0 0,0 0-16,0 0 15,0-1-15,0 1 32,0-16-17,0 0 1,0-17-1,0 17 1,0 15 0,0-47-16,16 15 0,-16 17 15,16-17 1,-16 1-16,16 48 16,-16-16-16,17-1 15,-17-15-15,0 0 16,0 16-1,0-1 1,0 1-16,0 0 16,16 0-1,-16 0 1,17-17-16,-17 17 16,0-16-1,0-17-15,0 33 16,0 0-1,0 0-15,0-1 16,0-31-16,0 32 0,0 0 16,0-1-16,0 1 15,0 0 1,0-32-16,0 31 16,0-15-1,0 16-15,0-17 16,0 1-16,0 16 15,0 0-15,0 0 16,0-1-16,0-15 0,0 16 16,0-17-16,0 17 15,-17 0-15,17-16 16,0 16-16,0-1 16,-16 1-16,-1 0 15,17 0-15,0-33 16,0 33-16,0 0 15,0 0-15,0 0 16,-16-1-16,16-15 16,0 16-1,0 0-15,0 0 16,-16 16 0,16-17-16,0 1 15,0 0 1,0 0-1,0-16-15,0 15 32,0 1-17,0 0 1,0 0-16,0 0 16,0-33-16,0 33 31,-33 0-31,33 0 0,0-33 15,0 33 1,0 0-16,0-17 16,0-15-1,0 15 1,17-15-16,-17-1 16,0 17-1,0 16-15,0-17 16,0 17-16,0 0 15,0-16-15,0 16 16,0-1 0,0-15 15,0 16-31,0 0 31,0-1-31,0 1 31,0 0-31,0 0 32,0-16-17,0 15 1,0 1 0,0 0-1,0 0 1,0 0-1,0 0 1,0-17-16,0 17 16,0 0-1,0 0-15,0-1 0,0 1 16,0 0-16,0-16 16,0-1-1,0 17 1,0 0-1,0 0 1,0-33-16,0 33 16,0 0-1,0 0 1,0 0-16,0-1 31,0-15-15,0 16-1,0 0 17,0 0-32,0-1 31,0 1-31,0-32 31,0 31 16,0 1-47,0 0 94,0 0-79,0 0 1,0-17 0,0 17-1,0 0 1,0 0 31,0 0-16,0-1 16,0 1-31,0 0 62,0-16-63,0 16 32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25T17:09:04.457"/>
    </inkml:context>
    <inkml:brush xml:id="br0">
      <inkml:brushProperty name="width" value="0.07938" units="cm"/>
      <inkml:brushProperty name="height" value="0.15875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0,'0'16'297,"0"17"-281,0-17 15,16 0-15,-16 0-1,0 0 1,16-16-1,-16 17 32,0-1 0,0 16 63,33-32-110,-33 16 15,0 1 32,0-1-31,16 0-1,-16 0-15,16 0 16,-16 17 0,0-17 15,0 0 16,0 0 0,0 0-32,0 0 407,0 1-422,0-1 31,0 16 16,0-16-16,0 1-15,0-1 0,0 0 31,0 0-32,0 0 48,0 17-48,0-17 17,0 0-17,0 0 1,0 0-16,-16-16 15,16 17-15,0-1 16,-32-16-16,32 32 16,0-16-16,0 0 15,0 1 1,0-1-16,0 0 16,-17-16-1,17 16 63,0 16-78,0-15 47,0-1-16,0 0 16,0 0-47,0 0 16,-16 1 0,16-1-1,0 16 1,0-16-1,0 0 1,0 1 15,0-1-31,0 0 32,0 0-17,0 17 1,0-17-16,0 0 15,0 0 1,0 0 0,0 0-1,0 1 17,0 15-32,0-16 62,0 0-62,0 0 63,0 1-48,0-1 16,0 0-31,0 16 16,0-15 0,0-1-1,0 0-15,0 0 16,0 0 0,0 0-1,0 1-15,0 15 16,0-16-16,0 0 15,0 1-15,0-1 16,0 0-16,0 0 16,0 16-1,0-15 1,0-1-16,0 0 16,0 0-1,0 0 1,16 0-16,-16 17 0,0-17 15,0 0 1,0 0-16,0 1 31,0-1-15,0 0 0,0 0-1,0 16 16,0-15-31,0-1 32,0 0-32,0 0 47,0 0-1,0 0 1,0 17-31,0-17 46,0 0-15,0 0-31,0 1 0,0-1-1,0 0 1,0 16 31,0-16 0,0 1 15,0-1-31,0 0-15,0 0 0,0 0 62,0 17-31,0-17-32,0 0-15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25T17:08:12.569"/>
    </inkml:context>
    <inkml:brush xml:id="br0">
      <inkml:brushProperty name="width" value="0.08167" units="cm"/>
      <inkml:brushProperty name="height" value="0.081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5BD8567-DCE9-43EB-92B3-C06C73D9723A}" emma:medium="tactile" emma:mode="ink">
          <msink:context xmlns:msink="http://schemas.microsoft.com/ink/2010/main" type="writingRegion" rotatedBoundingBox="14737,7207 15489,7114 15526,7416 14774,7509"/>
        </emma:interpretation>
      </emma:emma>
    </inkml:annotationXML>
    <inkml:traceGroup>
      <inkml:annotationXML>
        <emma:emma xmlns:emma="http://www.w3.org/2003/04/emma" version="1.0">
          <emma:interpretation id="{2431C66A-A865-430E-BA69-DD6E5F5C6978}" emma:medium="tactile" emma:mode="ink">
            <msink:context xmlns:msink="http://schemas.microsoft.com/ink/2010/main" type="paragraph" rotatedBoundingBox="14737,7207 15489,7114 15526,7416 14774,750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5EC6303-C25F-46DF-8BA8-BCD3BEFE0DC9}" emma:medium="tactile" emma:mode="ink">
              <msink:context xmlns:msink="http://schemas.microsoft.com/ink/2010/main" type="line" rotatedBoundingBox="14737,7207 15489,7114 15526,7416 14774,7509"/>
            </emma:interpretation>
          </emma:emma>
        </inkml:annotationXML>
        <inkml:traceGroup>
          <inkml:annotationXML>
            <emma:emma xmlns:emma="http://www.w3.org/2003/04/emma" version="1.0">
              <emma:interpretation id="{B87950CE-EEF4-4EF1-A6DE-4BA777110ABC}" emma:medium="tactile" emma:mode="ink">
                <msink:context xmlns:msink="http://schemas.microsoft.com/ink/2010/main" type="inkWord" rotatedBoundingBox="14737,7207 15489,7114 15526,7416 14774,7509"/>
              </emma:interpretation>
              <emma:one-of disjunction-type="recognition" id="oneOf0">
                <emma:interpretation id="interp0" emma:lang="en-US" emma:confidence="0">
                  <emma:literal>(-7</emma:literal>
                </emma:interpretation>
                <emma:interpretation id="interp1" emma:lang="en-US" emma:confidence="0">
                  <emma:literal>(77</emma:literal>
                </emma:interpretation>
                <emma:interpretation id="interp2" emma:lang="en-US" emma:confidence="0">
                  <emma:literal>an</emma:literal>
                </emma:interpretation>
                <emma:interpretation id="interp3" emma:lang="en-US" emma:confidence="0">
                  <emma:literal>a.}</emma:literal>
                </emma:interpretation>
                <emma:interpretation id="interp4" emma:lang="en-US" emma:confidence="0">
                  <emma:literal>a'}</emma:literal>
                </emma:interpretation>
              </emma:one-of>
            </emma:emma>
          </inkml:annotationXML>
          <inkml:trace contextRef="#ctx0" brushRef="#br0">228 0 0,'-32'0'359,"16"0"-343,16 16 15,-16-16-15,-1 0-1,17 16 1,-16 16-16,0-32 15,16 17-15,-16-1 16,-17-16-16,17 0 16,16 16-1,-16 0-15,16 0 32,-16-16-17,0 0 1,16 17 15,16-17 313,0 0-329,0 0-15,-16 32 16,33-32-16,-17 0 16,0 0-1,0 0-15,0 16 0,1 0 16,-1-16 0,16 0-1,-32 16 1,16-16-16,0 17 15,-16-1 1,17-16-16,-1 0 16,-16 16-1,16-16 1,0 0 15</inkml:trace>
          <inkml:trace contextRef="#ctx0" brushRef="#br0" timeOffset="-4899.72">147 129 0,'17'0'281,"-1"0"-234,16 0-47,-16-16 16,0 16-1,1 0 32,-1 0-16,0-16 32,0 16-63,0 0 47,17 0-32,-17 0 17,0 0-17,0 0 32,0 0 16,1 0 155,-1 0-171,16 0-15,-16 0 14,0 0 1,1 0-15,-1 0-17,0 0-15,0 0 16,17 0-1,-17 0-15,0 0 47,0 0-15</inkml:trace>
          <inkml:trace contextRef="#ctx0" brushRef="#br0" timeOffset="4115.75">519-33 0,'17'0'219,"-1"0"-219,0 0 16,0 0-16,17 0 15,-17 0 1,0 0 0,0 17-16,0-17 31,0 0 47,1 16-47,15-16 16,-32 16-16,0 0 16,0 16 0,0-15 62,0-1-93,-16-16 0,0 0 46,16 16-62,0 0 31,-17-16-15,1 0-16,16 16 109,-16-16-109,0 0 32,16 17 15,-16-17-47,-17 0 62,33 32-15,-16-32-16,0 0 16,16 16-16,-16-16 16,16 16-47,-16 0 47</inkml:trace>
        </inkml:traceGroup>
      </inkml:traceGroup>
    </inkml:traceGroup>
  </inkml:traceGroup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09T17:16:40.7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77 62 455 0 0,'0'0'1175'0'0,"0"0"129"0"0,0 0 59 0 0,0 0-109 0 0,0 0-502 0 0,-9-2 959 0 0,-20-2-1259 0 0,22 2-519 0 0,6 2 25 0 0,1 0 122 0 0,-29-5 3860 0 0,27 5-4010 0 0,2 0 2 0 0,0 0 4 0 0,2 1 11 0 0,3 1 42 0 0,1 1 11 0 0,-1 1 0 0 0,2-2-10 0 0,2-1-33 0 0,1-2 32 0 0,0 0 11 0 0,-2 1 0 0 0,0 0 11 0 0,29 17 288 0 0,-28-14-289 0 0,0-2-10 0 0,20-7 0 0 0,6-7 192 0 0,-16 12-64 0 0,-2 2-64 0 0,8 0 0 0 0,14-11-53 0 0,-31 8 32 0 0,1 2-21 0 0,42 10 182 0 0,-28-8-204 0 0,15 6 244 0 0,-37-8-169 0 0,-1 0-10 0 0,22 9 59 0 0,16-5-112 0 0,-30-4-12 0 0,0 0 0 0 0,2 0 0 0 0,-2 3 11 0 0,-4-2 32 0 0,4 1-33 0 0,1 1-10 0 0,1-2 0 0 0,0-1 0 0 0,0 0 0 0 0,-1-2 0 0 0,2-1 0 0 0,-1 0 0 0 0,-1 1 0 0 0,30-2 64 0 0,-30 2-64 0 0,-1 0 0 0 0,0-1 0 0 0,0 1 0 0 0,1 0 11 0 0,-1-1 32 0 0,0 1-33 0 0,-1 2 1 0 0,-5 0 42 0 0,5 0 1 0 0,1 0-44 0 0,0 0-10 0 0,1-2 0 0 0,0 0 0 0 0,-1 1 0 0 0,1 1 0 0 0,1 0 0 0 0,33-6 0 0 0,-35 4 0 0 0,29-6 0 0 0,-30 8 0 0 0,-1 1 0 0 0,1 2 11 0 0,54 4 42 0 0,-33-11 1 0 0,-22 2-33 0 0,39 1 168 0 0,-36 1-189 0 0,-3 0-42 0 0,0 0 0 0 0,-1-1 0 0 0,1 1 0 0 0,0-1-1 0 0,0-1 1 0 0,0 1 0 0 0,0-1 0 0 0,-1 0 0 0 0,1 0 0 0 0,-1 0-1 0 0,0-1 1 0 0,1 0 0 0 0,-1 0 0 0 0,0 0 0 0 0,-1 0 0 0 0,4-3 42 0 0,9-7-382 0 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25T17:09:16.952"/>
    </inkml:context>
    <inkml:brush xml:id="br0">
      <inkml:brushProperty name="width" value="0.07938" units="cm"/>
      <inkml:brushProperty name="height" value="0.15875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1 104 0,'16'0'250,"1"0"-250,-1 0 15,0 0 1,0 0-16,0 0 16,0 0-1,17 0-15,-17 0 16,0 0 15,0 0-15,1 0-16,-1 0 31,0 0-31,0 0 31,16 0-15,-15 0 15,-1 0-15,0 0-16,0 0 15,0 0 1,1 0-16,15 0 31,-16 0-15,0 0 15,0 0-15,1 0 31,-1 0-47,0 0 31,16 0-31,-16 0 16,1 0-1,-1 0 1,0 0-16,0 0 15,0 0 1,17 0 15,-17 0-31,0 0 16,0 0 0,0 0 15,1 0-31,-1 0 15,0 0 1,16 0 15,-15 0-31,-1 0 16,0 0 0,0 0-1,0 0 1,0 0 15,17 0-31,-17 0 16,0 0-16,0 0 31,0 0-31,1 0 16,-1 0-16,16 0 15,-16 0-15,1 0 31,-1 0-31,0 0 32,0 0-32,0 0 15,17 0-15,-17 0 32,0 0-32,0 0 31,0 0-16,1 0 17,-1 0-17,0 0 17,16 0-17,-16 0 16,1 0-15,-1 0 0,0 0-1,0 0 17,0 0-17,17 0 32,-17 0-47,0 0 31,0 0-15,0 0 15,1 0 0,-1 0-31,16 0 16,-16 0 31,0 0-47,1 0 47,-1 0-47,0 0 15,0 0 1,17 0 0,-17 0-1,0 0 17,0 0-32,0 16 15,0-16 1,1 0-1,-1 0-15,16 0 16,-16 0 0,0 0-1,1 0 1,-1 0 0,0 0-1,0 0-15,17 0 16,-17 0-16,0 0 15,0 0 1,0 0 0,0 0-1,1 0 1,15 0 0,-16 0-1,0 0 16,1 0 1,-1 0-17,0 0 1,0 0 0,16 0-16,-15 0 15,-1 0 1,0 0 15,0 0-15,0 0-16,0 0 31,1 0-31,15 0 16,-16 0-1,0 0 1,1 0-16,-1 0 31,0 0-15,-16 16-1,16-16-15,16 0 16,-15 0 15,-1 0-31,0 0 16,0 0-1,0 0 1,0 0 0,17 0-1,-17 0-15,0 0 32,0 0-17,1 0 1,-1 0-1,0 0 1,16 0-16,-16 0 31,1 0 1,-1 0-17,0 0 1,0 0-1,0 0 1,1 0 0,15 0-1,-16 0 1,0 0 0,0 0-1,1 0-15,-1 0 31,0 0-31,16 0 16,-16 0 0,1 0 15,-1 0-15,0 0 15,0 0-31,0 0 15,17 0-15,-17 0 16,0 0 0,0 0-1,0 0-15,1-16 16,-1 16 0,16 0-1,-16 0-15,1 0 16,-1 0-16,0 0 15,0 0 1,-16-16-16,16 16 16,0 0-16,17 0 15,-17 0-15,0 0 16,0 0-16,0 0 16,1 0-16,-1 0 15,32 0-15,-31 0 0,15-17 16,0 17-1,-16 0-15,1-32 16,-1 32-16,0 0 16,0 0-16,0 0 15,17 0-15,-17 0 16,0 0-16,-16-16 0,16 16 16,0 0-16,33 0 15,-33 0 1,0 0-1,0-16 1,1 16-16,-17-16 16,16 16-16,0 0 15,16 0 1,-15 0 0,-1 0-1,0 0 1,0 0-1,0 0 1,0 0 0,1 0-1,15 0 1,-16 0-16,0 0 16,1 0-1,-1 0 1,0 0-16,0 0 15,16 0-15,-15 0 16,-1 0-16,0 0 16,0 0-16,0 0 15,0 0-15,17 0 16,-17 0-16,0 0 16,0 0-1,1 0 1,-1 0-16,0 0 15,16 0 1,-16 0-16,1 0 16,-1 0-16,0 0 15,0 0 1,0 0-16,1 0 16,15 0-1,-16 0 1,0 0-1,0 0 1,1 0-16,-1 0 16,0 0-1,16 0 1,-16 0 0,1 0-1,-1 0-15,0 0 16,0 0-1,0 0 1,17 0-16,-17 0 16,0 0-16,0 0 31,0 0-31,1 0 16,-1 0-1,16 0 1,-16 0-16,0 0 15,1 0 1,-1 0 0,0 0-16,0 0 31,0 0-31,17 0 16,-17 0-1,0 0-15,0 0 16,0 0-1,1 0-15,31 0 16,-32 0 0,1 0-16,-1 0 15,0 0-15,32 0 16,-31 0 0,-1 0-1,0 0-15,0 0 16,0 16-1,17-16-15,-17 0 32,0 0-32,0 0 31,0 0-15,1 0-1,-1 0 1,0 0-1,16 0-15,-32 16 16,16-16 0,1 0-16,-1 0 31,0 0-15,0 0-1,0 0 1,17 32-1,-17-32 1,0 0 0,0 0-16,-16 16 15,16-16 1,1 0-16,-1 0 16,16 0-1,-16 0 1,0 0-16,1 0 31,-1 0-31,0 0 16,0 0-1,17 17-15,-17-17 16,-16 16 0,16-16-16,0 0 15,0 0-15,0 0 16,1 0-16,-1 0 15,16 0 1,1 0-16,-17 0 16,32 0-16,-15 0 15,-17 0 1,0 0-16,16 0 0,-16 0 16,1 0-16,-1 0 15,0 0 1,0 0-16,0 0 15,17 0 1,-17 0 0,0 0-16,0 0 15,0 0-15,1 0 16,-1 0-16,0 0 16,16 0-1,-15 0 1,-1 0-1,0 0 1,0 0 0,0 0-1,0 0 1,17 0 0,-17 0-1,0 0 1,0 0-16,0 0 15,1 0 1,-1 0 0,16 0-1,-16 0 32,1 0-47,-1 0 16,0 0-1,0 0 1,0 0 0,17 0-1,-17 0 1,0 0 0,0 0-16,0 0 15,1 0 1,-1 0-1,0 0-15,32 0 0,-31 0 16,-1 0 0,0 0-1,0 0-15,16 0 16,-15 0 0,15 0-1,-16 0 1,17 0-16,-17 0 15,0 0-15,0 0 16,0 0 0,0-16-16,1 16 15,-1 0 1,16 0-16,-16 0 16,0 0-1,1 0 1,-1 0-1,0 0 1,0 0 0,17 0 31,-17 0-47,0 0 15,0 0 1,0 0-1,0 0 1,1 0 15,15 0-15,-16 0 0,0 0-1,1 0-15,-1 0 16,0 0-1,0 0-15,16 0 16,-15 0 0,-1 0-1,0 0 1,0 0-16,0 0 16,0 0-1,1 0-15,15 0 16,-16 0-1,0 0-15,1 0 16,-1 0 0,0 0-16,0 0 0,16 0 15,-15-33-15,-1 33 16,0 0 0,0 0-16,0 0 31,1 0-31,15 0 15,-16 0 1,0 0 0,0 0-1,1 0-15,-1 0 16,0 16 0,16-16-1,-16 0 1,1 0-16,-1 0 15,0 0 1,0 0 0,0 0-16,1 0 15,15 0-15,-16 0 32,0 0-17,0 0 1,1 0-1,-1 0 1,0 0-16,16 0 16,-15 0-16,-1 0 15,0 0-15,0 0 16,0 0 0,0 0-16,17 0 15,-17 0 1,0 0-16,16 0 15,-15 0-15,15 0 16,0 17 0,17-1-1,-33-16-15,0 0 16,17 0 0,-1 0-1,-16 0-15,0 0 16,1 0-1,-1 0-15,0 0 16,0 0 0,16 0-1,-15 0 1,-1 0 0,0 0-1,0 0 1,0 0 15,0 0-15,17 0-1,-17 0 1,-16 16 0,16-16-16,0 0 15,1 0 16,-1 0-31,0 0 16,0 0 0,16 0 15,-15 0-15,-1 0-1,0 0-15,0 0 31,0 0-31,1 0 16,15 0 0,-16 0-1,0 0 1,0 0 0,1 0-16,31 0 15,-32 0-15,0 0 16,17 0-16,-17 0 15,16 0-15,1 0 16,-17 0-16,0 0 16,33 0-16,-33 0 15,0 0 1,0 0-16,0 0 0,33 0 16,-33 0-1,0 0 1,0 0-1,1 0-15,-1 0 16,16 0 0,-16 0-1,0 0-15,1 0 16,-1 0 0,0 0-1,0 0 1,0 0 15,17 0-15,-17 0-1,0 0-15,0 0 32,0 0-32,1 0 15,-1-16 1,16 16-1,-16 0 1,0 0 0,1 0-16,-1 0 15,0 0 1,33-16 0,-33 16-1,0 0-15,0 0 16,0 0-16,0 0 15,17 0 1,-17 0 0,0 0-16,0 0 15,1 0-15,-1 0 16,0 0 0,16 0-16,-16 0 15,1 0 1,-1 0-16,0 0 15,0 0-15,0 0 16,17 0 0,-17 0-1,0 0 1,0 0 0,0 0-16,1 0 31,-1 0-31,0-17 31,16 17-31,-16 0 16,1-32-16,-1 32 15,0 0 1,0 0 15,0 0-31,17 0 31,-17 0-15,0 0 0,0 0-1,0 0 1,1 0-16,-1 0 16,16 0-1,-16 0 1,0 0-1,-16-16-15,17 16 32,-1 0-32,0 0 31,0 0-15,17 0 15,-17 0-16,0 0 1,0 0 0,0 0-1,0 0 1,1 0 0,-1 0-16,16 0 0,-16 0 15,1 0-15,-1 0 16,0 0-1,0 0 1,0 0-16,17 0 31,-17 0-15,0 0 0,0 0-16,0-16 15,0 16-15,1 0 31,15 0-15,-16 0 0,0 0-1,1 0 1,-1 0 0,0 0 15,0 0 0,16 0 16,-15 0-31,-1 0 15,0 0-16,0 0 17,0 0-17,1 0 1,-1 0 0,16 0-1,-16 0-15,0 0 16,1 0-1,-1 0 1,0 0 0,0 0 15,16 0-15,-15 0 437,-1 0-406,0 0-47,0 0 15,0 0-15,1 0 78,15 0-62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25T17:09:45.919"/>
    </inkml:context>
    <inkml:brush xml:id="br0">
      <inkml:brushProperty name="width" value="0.07938" units="cm"/>
      <inkml:brushProperty name="height" value="0.15875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0-1 0,'16'0'250,"0"0"-234,0 0 15,1 0 0,-1 0 0,0 0-31,-16 15 0,16-15 16,17 0-16,-16 15 16,-1-15-16,0 0 15,0 0-15,0 0 16,1 0-1,-1 0 95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29T02:28:31.443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77 1,'-23'144,"2"-46,1 9,9 9,9-100</inkml:trace>
  <inkml:trace contextRef="#ctx0" brushRef="#br0" timeOffset="5930.693">286 56,'-30'3,"19"2,1 0,-1 2,2-1,-1 1,1 1,0-1,0 2,1-1,-7 10,12-11,0 0,1 0,0 0,0 1,0-1,1 1,0-1,1 1,0-1,0 1,0 0,1-1,1 3,-1 22,-1-29,0 0,0 0,0 0,1 0,-1 0,1 0,0 0,0 0,0-1,0 1,0 0,1 0,-1-1,1 1,-1-1,1 1,0-1,0 0,0 0,1 1,-1-2,0 1,1 0,-1 0,1-1,0 1,0-1,-1 0,1 0,0 0,0 0,2 0,111 1,-109-3,-1-1,1-1,0 1,-1-1,0 0,0-1,0 1,0-1,0 0,-1-1,0 0,0 1,0-2,0 1,-1 0,0-1,0 0,-1 0,1 0,-1 0,-1-1,1 1,-1-1,0 0,0 1,-1-1,0 0,-1 0,1 0,-1 0,0-1,0 4,0 0,0-1,0 1,-1-1,1 1,-1-1,0 1,0 0,-1-1,1 1,-1 0,0 0,0 0,-1 0,1 1,-1-1,1 1,-1-1,0 1,-1 0,1 0,0 0,-3-1,-15-11,-1 0,-1 2,0 1,0 0,-1 2,-7-1,22 8</inkml:trace>
  <inkml:trace contextRef="#ctx0" brushRef="#br0" timeOffset="10600.527">704 78,'-25'30,"-34"41,-20 41,57-92,15-12</inkml:trace>
  <inkml:trace contextRef="#ctx0" brushRef="#br0" timeOffset="11283.484">550 56</inkml:trace>
  <inkml:trace contextRef="#ctx0" brushRef="#br0" timeOffset="12434.872">594 342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29T02:28:49.212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153 0,'-21'35,"-19"42,-19 53,29-31,27-90</inkml:trace>
  <inkml:trace contextRef="#ctx0" brushRef="#br0" timeOffset="7850.854">307 99,'-79'31,"51"-15,22-14,1 1,-1 0,1 1,0-1,-1 1,1 0,1 0,-1 1,1 0,0-1,0 1,0 1,0-1,1 0,0 1,0 0,-1 5,1 2,0-7,1 1,0 0,1 0,0 0,0 0,0 0,1 0,0 0,1 1,-1-1,1 0,2 4,-1-9,1 0,-1 0,1-1,0 1,-1 0,1-1,0 0,0 0,0 0,0 0,0 0,1-1,-1 1,0-1,0 0,0 0,0 0,1 0,-1-1,0 1,0-1,3-1,9 1,8 1,-19 1,-1 0,0 0,0 0,1-1,-1 0,1 0,-1 0,0 0,1 0,-1 0,0-1,0 0,1 0,-1 0,0 0,0 0,0-1,0 1,0-1,0 0,0 1,-1-2,1 1,-1 0,1 0,-1-1,0 1,0-1,0 0,0 0,0 0,-1 0,1 0,-1 0,12-84,-3 21,-10 56</inkml:trace>
  <inkml:trace contextRef="#ctx0" brushRef="#br0" timeOffset="10864.298">593 88,'-36'74,"-80"53,65-67,44-54</inkml:trace>
  <inkml:trace contextRef="#ctx0" brushRef="#br0" timeOffset="12110.054">460 88</inkml:trace>
  <inkml:trace contextRef="#ctx0" brushRef="#br0" timeOffset="13466.518">604 330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29T02:29:08.209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9T06:16:09.542"/>
    </inkml:context>
    <inkml:brush xml:id="br0">
      <inkml:brushProperty name="width" value="0.1" units="cm"/>
      <inkml:brushProperty name="height" value="0.1" units="cm"/>
      <inkml:brushProperty name="color" value="#FF0066"/>
      <inkml:brushProperty name="ignorePressure" value="1"/>
    </inkml:brush>
  </inkml:definitions>
  <inkml:trace contextRef="#ctx0" brushRef="#br0">2344 0,'-49'21,"-58"3,61-16,0 2,2 2,-1 3,2 1,-3 3,-92 44,-39-1,38-11,4-14,60-13,-30 25,-57 24,54-37,-42-17,63-7,-13 1,-138-14,100 27,55-27,112 26,-19-20,-1 1,1-1,0-1,0 0,1-1,-1 0,1 0,0-1,-1 0,1-1,6 0,45 10,-62-10,-1-1,1 0,0 0,-1 1,1-1,-1 0,1 1,-1-1,1 1,0-1,-1 1,1-1,0 0,0 1,-1-1,1 1,0-1,0 1,0-1,-1 1,1-1,0 1,0 0,0-1,0 1,0-1,0 1,0-1,0 1,0-1,1 1,-1-1,0 1,0-1,0 1,1-1,-1 1,0-1,0 1,1-1,-1 1,0-1,1 1,-1-1,1 0,-1 1,0-1,1 0,-1 1,1-1,-1 0,1 0,-1 0,1 1,-180 0,83-4,93 1,0-1,0-1,1 1,-1 0,1-1,0 1,0-1,0 1,1-1,-1 0,1 0,0 0,0 0,0 0,0 0,1 0,0 0,0 0,0 0,0-1,1 1,-1 0,1 0,1-3,24-57,-21 57,1 0,0 1,0-1,0 1,1 0,0 1,0 0,1 0,-1 0,3 0,43-13,-47 12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9T06:17:19.112"/>
    </inkml:context>
    <inkml:brush xml:id="br0">
      <inkml:brushProperty name="width" value="0.1" units="cm"/>
      <inkml:brushProperty name="height" value="0.1" units="cm"/>
      <inkml:brushProperty name="color" value="#FF0066"/>
      <inkml:brushProperty name="ignorePressure" value="1"/>
    </inkml:brush>
  </inkml:definitions>
  <inkml:trace contextRef="#ctx0" brushRef="#br0">289 0,'-213'1,"210"0,1 1,0-1,0 1,0 0,-1 0,2 0,-1 0,0 1,0-1,1 0,-1 1,1-1,0 1,0-1,0 1,0 0,0-1,0 1,1 0,-1 0,1 0,0-1,0 1,0 0,0 0,0 0,1 0,-1-1,1 1,0 0,0 0,1 1,-1 13,-1 209,-18-131,-2-28,8 58,12-12,2-110,0 0,-1 1,1-1,0 0,1 0,-1 0,0 0,1 0,0-1,0 1,0-1,0 0,0 0,0 0,0 0,1 0,-1-1,1 1,-1-1,1 0,-1 0,1 0,0-1,0 1,-1-1,1 0,0 0,0 0,-1-1,3 1,22 3,57 20,-56-15,-19-7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10T23:24:22.684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68,'115'7,"16"-2,-79-6,346 1,-288 11,255-11,-200-23,23 2,-31 10,-132 12,0-2,0 0,-1-1,1-2,15-4,-20 4,1 1,0 1,-1 1,1 0,0 2,0 1,32-1,378-1,-332-12,376 12,-466 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10T23:25:00.296"/>
    </inkml:context>
    <inkml:brush xml:id="br0">
      <inkml:brushProperty name="width" value="0.05" units="cm"/>
      <inkml:brushProperty name="height" value="0.05" units="cm"/>
      <inkml:brushProperty name="color" value="#66CC00"/>
      <inkml:brushProperty name="ignorePressure" value="1"/>
    </inkml:brush>
  </inkml:definitions>
  <inkml:trace contextRef="#ctx0" brushRef="#br0">44 163,'466'0,"-364"-11,71-4,-64-14,2-5,2 24,7 1,78 7,-189 2</inkml:trace>
  <inkml:trace contextRef="#ctx0" brushRef="#br0" timeOffset="3028.379">376 9,'11'43,"-10"-33,-1-8,1 0,-1 0,1 0,-1 0,0 0,1 0,-1 0,0 0,0 0,0 0,-1 0,1 0,0 0,-1 0,0 0,1-1,-1 1,0 0,0 0,0 0,0-1,0 1,0-1,0 1,-1-1,1 1,0-1,-1 1,0-1,1 0,-1 0,0 0,0 0,-121 10,35 0,-20-2,108-10,-1 0,1-1,0 1,-1 0,1 0,0 0,0-1,0 1,0 0,0 0,0 0,0 0,1-1,-1 1,0 0,1 0,-1 0,1 0,-1 0,1 0,-1 0,1 0,0 0,-1 0,1 0,0 0,0 0,0 0,0 0,0 1,0-1,0 1,0-1,0 0,0 1,0-1,0 1,1 0,1-3,73-33,-67 33,0 0,0 0,0 1,0 0,0 1,1 0,-1 1,1-1,-1 2,0-1,6 2,21 0,-11-2,-17 1,0 0,0-1,0 0,-1-1,1 1,0-2,0 1,-1-1,1 0,-1-1,0 1,5-4,1-2,-7 4</inkml:trace>
  <inkml:trace contextRef="#ctx0" brushRef="#br0" timeOffset="5302.306">0 208,'43'-11,"390"11,-428 1,1 0,0 0,-1 1,1-1,-1 2,1-1,-1 0,0 1,0 0,0 0,0 1,-1-1,1 1,-1 0,0 0,0 0,2 4,-6-8,0 0,1 1,-1 0,0-1,0 1,1-1,-1 1,0-1,0 1,0 0,0-1,0 1,0-1,0 1,0-1,0 1,0 0,0-1,0 1,0-1,0 1,0 0,-1-1,1 1,0-1,0 1,-1-1,1 1,0-1,-1 1,1-1,-1 1,1-1,0 0,-1 1,1-1,-1 1,1-1,-1 0,0 0,1 1,-1-1,1 0,-1 0,1 0,-1 1,0-1,1 0,-1 0,1 0,-1 0,0 0,-32 3,-91-4,115 1</inkml:trace>
  <inkml:trace contextRef="#ctx0" brushRef="#br0" timeOffset="7086.629">22 186,'11'16,"89"-1,-86-12,-1 1,1-2,0 0,0 0,-1-1,1-1,0 0,2-2,57 3,-6 32,3-4,-63-26</inkml:trace>
  <inkml:trace contextRef="#ctx0" brushRef="#br0" timeOffset="9993.015">33 186,'34'-21,"52"-15,4 4,30 31,-63-31,-46 29,-1 0,1-1,-1 0,0-1,-1 0,1-1,-1 0,0 0,-1-1,9-7,-18 15,1-1,-1 1,1 0,0 0,0 0,-1 0,1 0,0 0,0 0,0 0,0 0,0 0,0-1,0 1,0 0,1 0,-1 0,0 0,0 0,1 0,-1 0,1 0,-1-1,1 1,-1 0,1 0,-1-1,1 1,0 0,-1-1,1 1,0 0,0-1,-1 1,1-1,0 1,0-1,0 0,0 1,0-1,-1 0,1 0,0 1,0-1,0 0,0 0,0 0,0 0,0 0,0 0,0-1,0 1,0 0,0 0,-1-1,1 1,0 0,0-1,0 1,0-1,-1 1,1-1,0 0,-48 63,-12-1,55-56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10T23:24:11.961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  <inkml:brush xml:id="br1">
      <inkml:brushProperty name="width" value="0.05" units="cm"/>
      <inkml:brushProperty name="height" value="0.05" units="cm"/>
      <inkml:brushProperty name="color" value="#66CC00"/>
      <inkml:brushProperty name="ignorePressure" value="1"/>
    </inkml:brush>
  </inkml:definitions>
  <inkml:trace contextRef="#ctx0" brushRef="#br0">0 245,'200'0,"-112"23,67 16,26-28,-49-5,-81-8,1098 2,-1050-22,11 11,-28 5,-75 4</inkml:trace>
  <inkml:trace contextRef="#ctx0" brushRef="#br1" timeOffset="41017.509">2839 156,'39'12,"-36"-12,271 0,-114-12,182 12,-232-22,-33 11,-67 11</inkml:trace>
  <inkml:trace contextRef="#ctx0" brushRef="#br1" timeOffset="43360.578">3027 46,'-6'0,"1"0,0 0,0 1,0 0,0 0,0 0,0 1,0 0,0 0,0 0,0 0,1 1,0-1,-3 3,-82 46,12-2,77-48,0-1,-1 1,1-1,0 1,-1-1,1 1,0-1,0 1,-1 0,1-1,0 1,0-1,0 1,0-1,0 1,0 0,0-1,0 1,0-1,0 1,0 0,0-1,1 1,-1-1,0 1,0-1,0 1,1-1,-1 1,0-1,1 1,-1-1,1 1,-1-1,0 1,1-1,-1 0,1 1,-1-1,1 0,-1 1,1-1,-1 0,1 0,0 1,-1-1,1 0,-1 0,1 0,-1 0,1 0,0 0,-1 0,1 0,0 0,35 7,149 0,-66 7,-9-1,-101-13</inkml:trace>
  <inkml:trace contextRef="#ctx0" brushRef="#br1" timeOffset="62797.226">2794 234,'43'11,"147"-11,-126 13,-17 7,27 11,-102-28,-108-15,114 12,13 0</inkml:trace>
  <inkml:trace contextRef="#ctx0" brushRef="#br1" timeOffset="67991.511">2740 134,'42'-11,"236"11,-272-1,0 0,0-1,0 0,-1-1,1 1,-1-1,1 0,-1 0,0-1,0 1,0-1,-1 0,1-1,-1 1,0-1,0 0,-1 0,1 0,20-22,-11 14,-21 21,-1 0,-1 0,1 0,-1-1,0 0,-1-1,1 0,-1-1,-1 0,1-1,-1 0,-8 1,-68 8,80-12,0 0,1 1,-1 0,0 0,1 0,0 1,0 0,-1 1,2-1,-1 1,-1 1,9-4,-1 0,1 0,-1 0,1 0,0 0,-1-1,1 1,0 0,-1-1,1 1,0 0,0-1,0 1,-1-1,1 1,0-1,0 1,0-1,0 0,0 0,0 1,0-1,0 0,0 0,0 0,0 0,0 0,0 0,0 0,0 0,0-1,0 1,0 0,0-1,0 1,10 0,1-1,-1-1,0 0,0 0,0-1,-1 0,1-1,0 0,-1-1,79-27,-80 27,0-1,1 0,-2-1,1 0,-1 0,0-1,-1 0,0 0,2-3,-9 11,0-1,1 1,-1-1,1 0,-1 1,0-1,0 1,1-1,-1 1,0-1,0 0,0 1,0-1,1 1,-1-1,0 0,0 1,0-1,-1 0,1 1,0-1,0 1,0-1,0 0,0 1,-1-1,1 1,0-1,-1 0,1 1,0-1,-1 1,1-1,-1 1,1 0,0-1,-1 1,1-1,-1 1,0 0,1-1,-1 1,1 0,-1 0,1-1,-1 1,0 0,1 0,-1 0,1 0,-1 0,0 0,1 0,-1 0,0 0,1 0,-1 0,0 0,-47-1,42 1,-16 1,11-2,0 1,1 0,-1 1,0 1,1-1,-1 2,0-1,1 1,0 1,-7 3,-19 11,-51 39,15 25,43-48,62-23,111 12,-33 0,-19-1,-26-4,-56-18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09T17:16:55.3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3552 0 919 0 0,'0'0'190'0'0,"0"0"458"0"0,0 0 198 0 0,0 0 40 0 0,-3 10 1046 0 0,-30 36-251 0 0,31-44-1668 0 0,-9 9 9 0 0,0 0 1 0 0,-1-1-1 0 0,-1-1 0 0 0,0 0 1 0 0,0 0-1 0 0,-1-1 0 0 0,-4 1-22 0 0,-94 36 128 0 0,30-1-169 0 0,-42 22-182 0 0,95-53 223 0 0,-75 28 0 0 0,72-26 0 0 0,22-10 0 0 0,0 0 0 0 0,0 0 0 0 0,0 0 0 0 0,0 2 0 0 0,1-1 0 0 0,0 1 0 0 0,0 0 0 0 0,1 1 0 0 0,-2 2 0 0 0,-46 34 152 0 0,-30 48 648 0 0,24 12-736 0 0,53-67-64 0 0,8-29 0 0 0,1 1 0 0 0,0-1 0 0 0,0 1 0 0 0,0 0 0 0 0,0-1 0 0 0,1 1 0 0 0,6 25 54 0 0,8-2-44 0 0,10 1 54 0 0,-23-28-44 0 0,-1 0 0 0 0,1-1 0 0 0,-1 1 0 0 0,0 0 1 0 0,0 0-1 0 0,0 0 0 0 0,-1 0 0 0 0,0 0 0 0 0,0 0 0 0 0,0 0 0 0 0,0 0 0 0 0,-1 0 0 0 0,0-1 0 0 0,0 1 0 0 0,-1 1-20 0 0,0 5 25 0 0,-21 128 49 0 0,21-130-63 0 0,-1-1 32 0 0,2 0-33 0 0,-22 57-10 0 0,12-37 11 0 0,10-27 42 0 0,1-1 15 0 0,0 0 16 0 0,0 0 4 0 0,0 0 0 0 0,0 0 14 0 0,0 0 56 0 0,0 0 30 0 0,0 0 4 0 0,0 0-16 0 0,0 0-68 0 0,0 0-32 0 0,0 0-4 0 0,0 0-1 0 0,0 0-31 0 0,0 0-101 0 0,0 0-21 0 0,0 1 16 0 0,1 5 52 0 0,0 0 4 0 0,0-4-33 0 0,38 43 32 0 0,-10 75 11 0 0,68 29-64 0 0,-55-82 64 0 0,-26-50-53 0 0,6 4 42 0 0,-5 4 11 0 0,4 5 0 0 0,-3-15 0 0 0,1 7 64 0 0,-14-16-64 0 0,0 0 0 0 0,-2 2 11 0 0,-1-1 32 0 0,1 0-33 0 0,0 0-10 0 0,1 0 0 0 0,2-3 0 0 0,28 5 54 0 0,-27-7-44 0 0,-1 1 1 0 0,-4-2 32 0 0,2 2-33 0 0,1 1 1 0 0,-4-3 42 0 0,-1-1 13 0 0,0 0 6 0 0,0 0 6 0 0,0 0 2 0 0,13 19 254 0 0,-11-15-439 0 0,2 2 257 0 0,-1-1-3134 0 0,1 4-417 0 0</inkml:trace>
  <inkml:trace contextRef="#ctx0" brushRef="#br0" timeOffset="3757.066">2583 927 2703 0 0,'0'0'107'0'0,"0"0"-20"0"0,0 0-5 0 0,0 0 4 0 0,0 0 68 0 0,0 0 34 0 0,0 0 4 0 0,0 0 38 0 0,0 0 158 0 0,0 0 76 0 0,0 0 14 0 0,0 0-31 0 0,0 0-140 0 0,0 0-62 0 0,0 0-12 0 0,0 0-23 0 0,0 0-96 0 0,0 0-39 0 0,0 0-10 0 0,0 0 5 0 0,0 0 20 0 0,0 0 24 0 0,-8-5 1044 0 0,-32-1 470 0 0,-28-11-1321 0 0,58 12-183 0 0,-1 1 1 0 0,1 1-1 0 0,-1 0 1 0 0,0 0-1 0 0,0 1 0 0 0,-1 0 1 0 0,1 1-1 0 0,0 0 1 0 0,0 1-1 0 0,-1 0 1 0 0,1 1-1 0 0,0 0 0 0 0,-4 2-124 0 0,-171-19 391 0 0,-30 30-6 0 0,165-11-279 0 0,0-3 0 0 0,0-2 0 0 0,-32-5-106 0 0,-68-14 984 0 0,-5-8-910 0 0,142 25-35 0 0,0 1-1 0 0,0 0 0 0 0,0 1 0 0 0,0 0 0 0 0,0 1 1 0 0,0 1-1 0 0,-1 0 0 0 0,1 1 0 0 0,-6 1-38 0 0,-28 3 0 0 0,39-4 0 0 0,-107 4 224 0 0,108-5-238 0 0,-21-5-158 0 0,27 5 117 0 0,2 0-17 0 0,0 0-7 0 0,0 0-1 0 0,0 0 0 0 0,0 0 0 0 0,0 0 2 0 0,1 1 6 0 0,25 71-58 0 0,7-23 130 0 0,-11-24 0 0 0,-4-2 0 0 0,16 15-64 0 0,-27-32 64 0 0,1 0 0 0 0,-1 0 0 0 0,0 0 0 0 0,1 0 0 0 0,-1 0 0 0 0,0 0 0 0 0,-2-1 11 0 0,-4-4 42 0 0,-1-1 13 0 0,0 0 6 0 0,0 0 4 0 0,0 0-4 0 0,0 0 13 0 0,-3-9-5 0 0,-10-23 37 0 0,-2 10-117 0 0,9 16 0 0 0,-1-1 0 0 0,1 1 11 0 0,-1 0 32 0 0,-1 0-33 0 0,0 1-10 0 0,-19-12 0 0 0,19 10 0 0 0,1-1 0 0 0,0 0 0 0 0,-11-25 0 0 0,15 24 0 0 0,1-1 0 0 0,-4-28-72 0 0,4 31 62 0 0,2 4-33 0 0,0-5 22 0 0,1-1-22 0 0,15-13-32 0 0,5 7-58 0 0,-13 10 122 0 0,1 2 11 0 0,22-17-64 0 0,-24 13 64 0 0,30-33 0 0 0,-31 33 0 0 0,-1 2 11 0 0,-4 3 42 0 0,-1 4-13 0 0,15 20-797 0 0,-14-21 2 0 0</inkml:trace>
  <inkml:trace contextRef="#ctx0" brushRef="#br0" timeOffset="15301.304">3889 1879 4087 0 0,'0'0'91'0'0,"0"0"12"0"0,0 0 9 0 0,0 0 20 0 0,0 0 58 0 0,0 0 30 0 0,0 0 4 0 0,0 0-21 0 0,0 0-91 0 0,0 0-43 0 0,0 0-5 0 0,0 0-10 0 0,-32 11 1699 0 0,30-11-1456 0 0,-21 3 798 0 0,17-1-1040 0 0,-1 0-45 0 0,1 0-22 0 0,3-1-36 0 0,-23 0 961 0 0,-3-9-558 0 0,20 6-355 0 0,-17 4-80 0 0,18 0 80 0 0,0 1 0 0 0,0 1 0 0 0,0-2 0 0 0,0 1 0 0 0,-38 5 192 0 0,37-6-192 0 0,-31 13 11 0 0,6 4 42 0 0,-18 13 11 0 0,-119 50 256 0 0,113-54-256 0 0,-3-24 64 0 0,37-4-64 0 0,15 2-64 0 0,-1 0 0 0 0,-43 12 0 0 0,15-2 75 0 0,-4 3-22 0 0,-165 52 203 0 0,184-58-204 0 0,0 1 0 0 0,0 1 0 0 0,1 1-1 0 0,0 1 1 0 0,-19 15-52 0 0,27-14 23 0 0,1 0-1 0 0,1 1 1 0 0,0 1 0 0 0,2 0-1 0 0,-1 0 1 0 0,2 1 0 0 0,0 0-1 0 0,-3 12-22 0 0,-27 71 0 0 0,7-54 0 0 0,13-5 0 0 0,12-15 0 0 0,-9 81 0 0 0,9-59 0 0 0,4-7 0 0 0,1 37 0 0 0,5-53-12 0 0,0-16-36 0 0,1-1 26 0 0,-1 1-21 0 0,1-1 22 0 0,11 24-33 0 0,0-4 54 0 0,-1 3 0 0 0,12 21 0 0 0,-21-46 0 0 0,-1 0 0 0 0,0 1 0 0 0,6 26 0 0 0,15 61 0 0 0,-10-44 0 0 0,-2-16 0 0 0,5 9 0 0 0,1-7 0 0 0,-13-28 0 0 0,0 1-10 0 0,-1-1-33 0 0,0 0 32 0 0,1-1 11 0 0,0 0 0 0 0,-1-1 0 0 0,0 1 0 0 0,1-1 0 0 0,-1 0 0 0 0,17 25 0 0 0,-6-12 0 0 0,8 0-64 0 0,-5-6 64 0 0,-7-5 0 0 0,6 16 0 0 0,-14-17 0 0 0,3-2 0 0 0,-1-1 0 0 0,1 1 0 0 0,-1-1 0 0 0,-1-1 0 0 0,1 1 0 0 0,1-1 0 0 0,0 2 0 0 0,21 11 0 0 0,26 0-64 0 0,-16-5 64 0 0,-31-8 0 0 0,1-2 0 0 0,0 1 0 0 0,0-1 0 0 0,-1 1 0 0 0,2 0 0 0 0,-1 1 0 0 0,0 0 0 0 0,-1 1 0 0 0,1 0 0 0 0,-1 1 0 0 0,1-2 0 0 0,1 0 0 0 0,-1 0 0 0 0,1 1 0 0 0,-1 0 0 0 0,0 0 0 0 0,1-2 0 0 0,1-1 0 0 0,-1 0 0 0 0,0-1 0 0 0,0 1 0 0 0,0 1 0 0 0,-1 0 0 0 0,0 1 0 0 0,0 0 0 0 0,-1 1 0 0 0,0-1 0 0 0,0 1 0 0 0,-1 0 0 0 0,0 0 0 0 0,1 0 0 0 0,0-1 0 0 0,1-1 0 0 0,-1 1 0 0 0,-1 0 0 0 0,0 2 0 0 0,-1-1 0 0 0,1 1 0 0 0,1-2 0 0 0,0 1 0 0 0,0-2 0 0 0,0 1 0 0 0,0-1 11 0 0,0 1 32 0 0,-1 1-33 0 0,1-1-10 0 0,1 1 0 0 0,-2-2 0 0 0,0 0 0 0 0,1 0 0 0 0,1 0 0 0 0,-1-1 0 0 0,0 2 0 0 0,0 0 0 0 0,0-1 0 0 0,1-1 0 0 0,39 2 0 0 0,-39-3 0 0 0,-1 0-10 0 0,21-4-44 0 0,-19 2 54 0 0,0-2 0 0 0,-1 1 0 0 0,0-1 0 0 0,1 0 0 0 0,-1-1 0 0 0,-1 2 12 0 0,23 4 32 0 0,-21 0-44 0 0,1-1 0 0 0,-1 0 0 0 0,0-1 0 0 0,0-1 0 0 0,1 0 0 0 0,-2 0 0 0 0,1 0 0 0 0,-1 2 0 0 0,-1 2 11 0 0,-4-2 32 0 0,4 3-798 0 0,1 0-3072 0 0</inkml:trace>
  <inkml:trace contextRef="#ctx0" brushRef="#br0" timeOffset="17361.218">3240 3866 455 0 0,'0'0'587'0'0,"0"0"46"0"0,-9-17 559 0 0,0 4-1788 0 0,8 12 452 0 0,0 0 24 0 0,-5-4 96 0 0,0 1 62 0 0,-31-12 4716 0 0,36 15-4371 0 0,1 1-6 0 0,-26 3 1231 0 0,-26 29-1208 0 0,45-27-400 0 0,-106 65 848 0 0,-14 16 35 0 0,-14 37-544 0 0,126-110-253 0 0,-1 0 1 0 0,1 2-1 0 0,1-1 1 0 0,1 2-1 0 0,0-1 1 0 0,1 2-1 0 0,1 0 1 0 0,0 0-1 0 0,1 2-86 0 0,-39 70 512 0 0,9-28-391 0 0,33-54-95 0 0,1 1-1 0 0,1 1 1 0 0,-1-1 0 0 0,1 1-1 0 0,1 0 1 0 0,-1 0 0 0 0,2 0 0 0 0,-1 0-1 0 0,0 7-25 0 0,-11 70-88 0 0,6-52 88 0 0,0 27 0 0 0,20 93 0 0 0,25 26-64 0 0,-30-146 64 0 0,15 50-64 0 0,41 43 64 0 0,-35-49 0 0 0,-14-56-64 0 0,-7-15 54 0 0,-1 0-33 0 0,0 0 32 0 0,-1 1 11 0 0,0 0 0 0 0,1-1 0 0 0,0 0 0 0 0,-1-1 0 0 0,-2 2 0 0 0,1-1 0 0 0,0 1 0 0 0,2-1 0 0 0,0-1 0 0 0,2 0-10 0 0,-4-3-39 0 0,0 0 0 0 0,0-1 0 0 0,0 0 1 0 0,0 0-1 0 0,1 0 0 0 0,-1 0 0 0 0,1-1 1 0 0,0 1-1 0 0,-1-1 0 0 0,1 0 0 0 0,0 0 1 0 0,0 0-1 0 0,0-1 0 0 0,0 1 0 0 0,2-1 49 0 0,8 2-186 0 0,5 1-86 0 0</inkml:trace>
  <inkml:trace contextRef="#ctx0" brushRef="#br0" timeOffset="21654.005">3647 5761 919 0 0,'0'0'142'0'0,"0"0"255"0"0,0 0 108 0 0,0 0 27 0 0,0 0-73 0 0,0 0-335 0 0,0 0-176 0 0,0 0-15 0 0,0 0 25 0 0,0 0 107 0 0,0 0 114 0 0,0 0 27 0 0,0 0 2 0 0,0 0 19 0 0,-5 8 1668 0 0,-37 34 2045 0 0,36-37-3876 0 0,-44 13 1965 0 0,42-16-1970 0 0,6-1 31 0 0,0-1-10 0 0,-10-1-78 0 0,-1-1-61 0 0,-66-6 826 0 0,69 8-746 0 0,-1 1 22 0 0,-87-12 760 0 0,71 4 172 0 0,-82-1-343 0 0,102 6-632 0 0,-2-1 0 0 0,1-1 0 0 0,-35-24 480 0 0,42 27-416 0 0,-17-7 252 0 0,2 1-186 0 0,-23-23 88 0 0,31 25-207 0 0,-35-13 42 0 0,35 16-42 0 0,-26-6 42 0 0,-17-6 22 0 0,24 5-22 0 0,-4-7-53 0 0,24 12 0 0 0,-1 0 0 0 0,0-1 0 0 0,-22-8 64 0 0,-2-2-64 0 0,-60-59-17 0 0,67 44-2424 0 0,20 21-2725 0 0</inkml:trace>
  <inkml:trace contextRef="#ctx0" brushRef="#br0" timeOffset="27427.938">2509 3033 919 0 0,'-6'1'959'0'0,"2"0"5465"0"0,-3 0-6289 0 0,1 2-97 0 0,4-2 26 0 0,2 0 26 0 0,-3 5-10 0 0,1-3-24 0 0,-22 29 1018 0 0,23-31-954 0 0,-6 7 336 0 0,-13 9-192 0 0,-7 4-264 0 0,21-17 11 0 0,3-2 32 0 0,-39 24 1109 0 0,36-20-1142 0 0,1 0-10 0 0,-1 0-12 0 0,-27 23 83 0 0,-22 41 165 0 0,22-19-315 0 0,-47 44 343 0 0,75-89-264 0 0,-14 15 0 0 0,-4 18 0 0 0,19-31 0 0 0,0 1 0 0 0,0 0 0 0 0,0-1 0 0 0,-2-2 14 0 0,-1 1 50 0 0,0-2 4 0 0,5-3 4 0 0,-4 2-7 0 0,-2 0-52 0 0,-1 1-13 0 0,-22 15 128 0 0,23-16-128 0 0,0 0 0 0 0,1 0 0 0 0,-1 1 0 0 0,1 0 0 0 0,-1-2 0 0 0,-1 2 0 0 0,0-1 0 0 0,1 0 0 0 0,1 1 0 0 0,0-1 0 0 0,-27 21 230 0 0,-2 11 28 0 0,19-18-258 0 0,-1 0 0 0 0,12-12 0 0 0,1-1 0 0 0,-2 0 0 0 0,0-1 11 0 0,1 0 32 0 0,-19 15-33 0 0,3 3 118 0 0,6-3-128 0 0,-7 5 0 0 0,17-17 0 0 0,0 0 0 0 0,1 0 0 0 0,2-1-12 0 0,1-4-36 0 0,0 3 48 0 0,1-4 59 0 0,1-1 9 0 0,0 0 9 0 0,0 0 3 0 0,0 0 0 0 0,0 0 0 0 0,0 0 0 0 0,0 1-13 0 0,-4 4-54 0 0,-1 2-13 0 0,0-1 0 0 0,0 0 0 0 0,-1 0 0 0 0,1 0 0 0 0,1 0-14 0 0,-11 28-156 0 0,12-26 170 0 0,0 0 0 0 0,0 0 0 0 0,2 0 0 0 0,-2-1 0 0 0,0 0 0 0 0,-2 1 0 0 0,0-1 0 0 0,-1 0 0 0 0,0-1 0 0 0,1 1 0 0 0,1-1 11 0 0,3-5 42 0 0,1-1 14 0 0,-17 11 74 0 0,10-5-141 0 0,-1-1 0 0 0,0 0 11 0 0,-1 1 32 0 0,1-1-33 0 0,-1-1-10 0 0,-1 1 0 0 0,2-2 0 0 0,-1 0 0 0 0,0-1 0 0 0,1 2 0 0 0,0-1 0 0 0,0 1 0 0 0,1-1 0 0 0,0 1 12 0 0,6-3 63 0 0,1-1 74 0 0,0 0 31 0 0,0 0 4 0 0,0 0-16 0 0,0 0-68 0 0,0 0-32 0 0,0 0-4 0 0,0 0 0 0 0,0 0 0 0 0,0 0 3 0 0,0 0 10 0 0,0 0 1 0 0,-8-4 52 0 0,3 2-66 0 0,3 1-10 0 0,-3-1-33 0 0,-17-10 104 0 0,15 8-125 0 0,-1 2 11 0 0,1-2 32 0 0,-1 0-33 0 0,0 1-10 0 0,-1 1 0 0 0,1 0 0 0 0,0 0 0 0 0,0 0 0 0 0,0 1 0 0 0,-1-1 0 0 0,-39 1 0 0 0,41 1 0 0 0,0 1 0 0 0,-34 2 64 0 0,32 0-64 0 0,0-1 0 0 0,0 1 0 0 0,-29 23-117 0 0,32-19 106 0 0,-79 36 11 0 0,53-21-12 0 0,-34 39-120 0 0,59-55 132 0 0,1 2 0 0 0,-15 44-117 0 0,19-24 96 0 0,1 44-33 0 0,2-28-10 0 0,5-9 0 0 0,2-9 64 0 0,10 1-138 0 0,-16-25 95 0 0,2 1 22 0 0,-2-2-22 0 0,1 1 43 0 0,-2-1 53 0 0,-1-1 11 0 0,0 0 2 0 0,0 0 3 0 0,0 1-14 0 0,-4 6-45 0 0,-1 0-10 0 0,-2-1 0 0 0,0 0 0 0 0,1-1 11 0 0,4-4 32 0 0,-28 15 31 0 0,-112 58-17 0 0,108-53-50 0 0,-70 59 59 0 0,87-64-47 0 0,0-2 1 0 0,0 0 0 0 0,-1-1-1 0 0,-1-1 1 0 0,0-1-1 0 0,-1 0 1 0 0,-20 7-20 0 0,-12-1 53 0 0,-35 14 65 0 0,35-5-44 0 0,4 5-74 0 0,27-14 0 0 0,-6-3 12 0 0,-39 15 384 0 0,58-24-396 0 0,-21 16-53 0 0,21-17 42 0 0,-1 0 11 0 0,0 0 0 0 0,0 0 0 0 0,2-1-10 0 0,6-3-60 0 0,1 0-68 0 0,0 0 4 0 0,0 0 6 0 0,0 0-1 0 0,0 0-6 0 0,0 0-1 0 0,0 0 0 0 0,0 0 11 0 0,13-14-126 0 0,19-14 187 0 0,1-2 11 0 0,-11 13 42 0 0,29-45-63 0 0,-47 58 66 0 0,0 0 4 0 0,0-1 1 0 0,-1 1-1 0 0,1-1 1 0 0,-1 0-1 0 0,0 0 1 0 0,0 0-1 0 0,-1 0 1 0 0,0 0-1 0 0,0 0 1 0 0,0-1-1 0 0,0 1 1 0 0,-1-1-1 0 0,1-3 4 0 0,-2 1 11 0 0,1 6 309 0 0,-1 3-288 0 0,0 0-64 0 0,0 6 21 0 0,-2 28 11 0 0,-27 111 0 0 0,-1-70 64 0 0,26-68-64 0 0,0-2 11 0 0,3-5 42 0 0,1-1 11 0 0,0 0-21 0 0,0 2-91 0 0,12 25-107 0 0,-8-20 155 0 0,22 14-130 0 0,11-8 116 0 0,4-13-50 0 0,65-52 64 0 0,-50 18 0 0 0,-3 25-1101 0 0,-40 11 458 0 0</inkml:trace>
  <inkml:trace contextRef="#ctx0" brushRef="#br0" timeOffset="32408.505">2653 5400 455 0 0,'0'0'0'0'0,"0"0"0"0"0,0 0 0 0 0,0 0 0 0 0,0 0 272 0 0,0 0 16 0 0,0 0 0 0 0,0 0 0 0 0,0 0-288 0 0,0 0-112 0 0</inkml:trace>
  <inkml:trace contextRef="#ctx0" brushRef="#br0" timeOffset="34340.284">2659 5419 4399 0 0,'0'0'99'0'0,"0"0"12"0"0,0 0 9 0 0,0 0 22 0 0,0 0 70 0 0,0 0 32 0 0,0 0 4 0 0,-1 1-41 0 0,-11 18-1298 0 0,11-18 1145 0 0,1-1 48 0 0,0 0 2 0 0,0 0 7 0 0,0 0 28 0 0,0 0 11 0 0,0 0 2 0 0,-7 16 1700 0 0,-15 31 1420 0 0,19-40-3212 0 0,-25 44 802 0 0,11-20-692 0 0,13-24-170 0 0,1 0 0 0 0,-1 1 0 0 0,-11 21 0 0 0,-2-6 118 0 0,-5-6-97 0 0,-6 16 96 0 0,5 18-53 0 0,-32 18-13 0 0,29-42 8 0 0,7-10 333 0 0,15-11-394 0 0,3-5-35 0 0,1-1 78 0 0,0 0-1 0 0,0 0-97 0 0,0 0-30 0 0,0 0-1 0 0,0 0 0 0 0,0 0 0 0 0,0 0 0 0 0,0 0 0 0 0,0 0 0 0 0,0 0 26 0 0,0 0 100 0 0,0 0 26 0 0,0-2-10 0 0,-3-3-60 0 0,3 4-74 0 0,-1-1 0 0 0,-2-5 64 0 0,-4-39-192 0 0,5 38 219 0 0,2 5 32 0 0,-2-5-33 0 0,1-1-10 0 0,0 1 0 0 0,0 0 15 0 0,1 7 60 0 0,0 1 18 0 0,0 0-5 0 0,0 0-8 0 0,0 0-8 0 0,-1 1-17 0 0,-13 34-109 0 0,-7 61 70 0 0,-1-20 48 0 0,22-68-76 0 0,0-7-48 0 0,1 0 0 0 0,3 1 36 0 0,-2-1-24 0 0,30-5-28 0 0,-23 1 76 0 0,-1-1 0 0 0,-1-1 0 0 0,20-18 0 0 0,37-27 64 0 0,-57 46-64 0 0,0 1 0 0 0,0 0 0 0 0,0 0 11 0 0,-1 1 42 0 0,-4 2 13 0 0,-2 0 3 0 0,0 0-4 0 0,5 3-222 0 0,-4-2-86 0 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10T23:25:53.151"/>
    </inkml:context>
    <inkml:brush xml:id="br0">
      <inkml:brushProperty name="width" value="0.05" units="cm"/>
      <inkml:brushProperty name="height" value="0.05" units="cm"/>
      <inkml:brushProperty name="color" value="#66CC00"/>
      <inkml:brushProperty name="ignorePressure" value="1"/>
    </inkml:brush>
  </inkml:definitions>
  <inkml:trace contextRef="#ctx0" brushRef="#br0">0 1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10T23:25:46.044"/>
    </inkml:context>
    <inkml:brush xml:id="br0">
      <inkml:brushProperty name="width" value="0.05" units="cm"/>
      <inkml:brushProperty name="height" value="0.05" units="cm"/>
      <inkml:brushProperty name="color" value="#66CC00"/>
      <inkml:brushProperty name="ignorePressure" value="1"/>
    </inkml:brush>
    <inkml:brush xml:id="br1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2386 111</inkml:trace>
  <inkml:trace contextRef="#ctx0" brushRef="#br0" timeOffset="1225.889">2507 166</inkml:trace>
  <inkml:trace contextRef="#ctx0" brushRef="#br0" timeOffset="5226.119">2032 861</inkml:trace>
  <inkml:trace contextRef="#ctx0" brushRef="#br1" timeOffset="44021.149">23 806,'519'0,"-354"23,321-23,-342-24,22 2,-67 12,23-13,-34 13,33-12,23 10,177 13,-167-35,-22 15,-6-36,-55-5,-50 37,6-49,-22 58,0-1,-1 0,-1 0,0 0,-1 0,-1 0,0 0,-1-1,0 1,-3-9,2-26,0 45,1 0,-1 0,0 0,0 0,0 1,0-1,-1 0,0 1,0-1,0 1,-1-1,0 1,0 0,0 0,0 0,0 0,-1 1,1-1,-1 1,-3-2,-1-1,1 0,-1 0,0 0,-1 1,1 1,-1 0,0 0,0 0,-1 1,1 0,-1 1,-56-18,-68-24,-32 33,23 12,32 32,12-1,8-1,-61-28,-113-4,88-21,45 11,-1 11,23-22,-365 22,375-11,12 0,0 0,-133 11,218 1,1 0,-1 0,1 0,0 1,0-1,-1 1,1-1,0 1,0 0,0 0,1 0,-1 0,0 0,1 0,-1 0,1 0,0 1,0-1,0 1,0-1,0 1,0-1,1 1,-1-1,1 1,-1 0,1-1,0 1,0 0,1-1,-1 1,0-1,1 1,0 0,-1-1,1 1,0-1,2 3,-2 19,-1 164,-11-78,20 3,0-27,15 24,-22-101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10T23:26:34.412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1 1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10T23:26:35.687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0 1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10T23:27:36.251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0 2,'43'11,"58"0,32-3,-44 9,-74-14,1 0,-1-1,0 0,1-1,-1-1,1 0,6-2,24 0,970 2,-928-22,-55 21,85-13,-100 9,0 1,0 1,0 0,0 1,1 1,-1 1,8 1,-9-1,855 0,-772 22,-57-7,-33-9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10T23:27:57.025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0,'962'0,"-875"11,566-11,-506 33,75 32,-140-35,-71-27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10T23:28:04.201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0 34,'122'-12,"-45"1,23 0,275 12,-365-1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10T23:28:09.215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0 1,'398'0,"-243"22,-12-16,-134-4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10T23:28:49.628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367 1,'-233'0,"145"22,86-19,0 0,0 1,0-1,1 1,0-1,-1 1,1-1,0 1,1 0,-1 0,1-1,0 1,0 0,0 0,0 0,0-1,1 1,1 3,-1 9,-19 121,8 29,4-34,7-81,0-46,0-1,0 1,1-1,-1 0,1 1,0-1,0 0,0 0,0-1,1 1,0 0,0-1,0 1,0-1,0 0,1 0,-1 0,1-1,0 1,0-1,0 0,0 0,0 0,0 0,0-1,1 0,-1 0,1 0,-1 0,1-1,-1 0,1 0,1 0,259-1,-256 1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0T00:23:01.9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1 143 455 0 0,'0'0'0'0'0</inkml:trace>
  <inkml:trace contextRef="#ctx0" brushRef="#br0" timeOffset="2640.641">15 124 3223 0 0,'0'0'320'0'0,"0"0"134"0"0,-10 20 3300 0 0,9-19-3658 0 0,1-1 0 0 0,0 0-5 0 0,0 0-22 0 0,0 0-5 0 0,0 0 0 0 0,0 0 10 0 0,0 0 38 0 0,0 0 14 0 0,0 0 2 0 0,0 0 20 0 0,0 0 84 0 0,0 0 38 0 0,0 0 8 0 0,0 0-11 0 0,0 0-55 0 0,0 0-20 0 0,0 0-7 0 0,0 0-15 0 0,0 0-64 0 0,0 0-30 0 0,0 0-4 0 0,0 0-1 0 0,6 0-6 0 0,-2 0-51 0 0,30-18 644 0 0,-28 17-658 0 0,0-1 0 0 0,0 1 0 0 0,0 1 12 0 0,-4 0 36 0 0,4-1-36 0 0,1 0-12 0 0,-1 0 0 0 0,1 0 0 0 0,109-28 0 0 0,-80 25 0 0 0,-2 2 0 0 0,-25 2 0 0 0,-1 0 0 0 0,1 0 0 0 0,44-6 0 0 0,-44 5 0 0 0,0 1 0 0 0,-1 1 0 0 0,0 0 0 0 0,0 1 0 0 0,0 0 0 0 0,1-1 0 0 0,0-1 0 0 0,-1 0 0 0 0,0 0 0 0 0,1-1 0 0 0,-1 1 0 0 0,0 0 0 0 0,1 1 0 0 0,-1-2 0 0 0,1 0 0 0 0,0 0 0 0 0,-3 0 0 0 0,0-1 12 0 0,-3 2 52 0 0,3-1 24 0 0,1 0-12 0 0,-4 1-16 0 0,47-1-48 0 0,-42-2-12 0 0,1 1 0 0 0,-1-1 0 0 0,0 2 0 0 0,0-1 0 0 0,0 2 0 0 0,-1 2 0 0 0,0-2 0 0 0,0 1 0 0 0,2 0-14 0 0,27 3-124 0 0,-8-9 138 0 0,5 0 128 0 0,-24 6-128 0 0,-3 0 15 0 0,-4 0 60 0 0,-2-1-11 0 0,0 0-118 0 0,0 0-14 0 0,0 0 4 0 0,0 0 0 0 0,0 0 23 0 0,0 0 89 0 0,0 0 28 0 0,0 0 36 0 0,0 0-12 0 0,0 0-11 0 0,0 0-2 0 0,0 0-6 0 0,0 0-1 0 0,0 0 0 0 0,0 0-28 0 0,0 0-108 0 0,0 0-12 0 0,0 0 4 0 0,0 0 22 0 0,-19-1 183 0 0,9 1-98 0 0,3-1-22 0 0,6 0 7 0 0,1 1-87 0 0,-2 0-9 0 0,-5-5 4 0 0,1 0 0 0 0,5 2 11 0 0,-3-3 53 0 0,1-1 57 0 0,2 6 23 0 0,1 1-12 0 0,0 0-4 0 0,0 0 2 0 0,0 0 3 0 0,-5-8 50 0 0,1 2-93 0 0,4 5 53 0 0,0 1 9 0 0,-8-15 632 0 0,7 14-663 0 0,-3-3-394 0 0,8 9-674 0 0,5 5 911 0 0,-5-3 88 0 0,1 5 38 0 0,13 4-3865 0 0,-17-15 4035 0 0,-1-1 49 0 0,0 0 3 0 0,0 0-9 0 0,0 0-38 0 0,0 0-10 0 0,0 0-6 0 0,0 0-15 0 0,0 0-64 0 0,4 24 125 0 0,-4-21-188 0 0,-2 5-46 0 0,-7 17 1296 0 0,4-18-1293 0 0,1-1-12 0 0,2-3-36 0 0,-2 3 51 0 0,-7 6 198 0 0,11-11-135 0 0,0-1 8 0 0,0 0 14 0 0,0 0-13 0 0,0 0-10 0 0,0 0 2 0 0,0 0 10 0 0,0 0-26 0 0,0 0-118 0 0,0 0-30 0 0,0 0 1 0 0,0 0 19 0 0,0 0-21 0 0,0 0-6 0 0,0 0 0 0 0,0 0 0 0 0,0 0-21 0 0,0 0-90 0 0,0 0-38 0 0,0 0-10 0 0,0 0-1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2-09-20T03:13:35.148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0 0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09T23:58:34.1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15340 340 455 0 0,'0'0'786'0'0,"0"0"72"0"0,0 0 36 0 0,0 0-73 0 0,0 0-341 0 0,0 0-155 0 0,0 0-33 0 0,0 0-34 0 0,0 0-130 0 0,0 0-58 0 0,-1-1-3 0 0,-3-2 8 0 0,3 2 1 0 0,1 1 30 0 0,0 0-6 0 0,0 0-4 0 0,0 0 12 0 0,-10 0 604 0 0,-27-1 1468 0 0,36 1-2105 0 0,-12 1 48 0 0,-16 2 15 0 0,-43 6 172 0 0,45-2-236 0 0,-57 14-10 0 0,77-18-64 0 0,-12 5-72 0 0,-8 0 8 0 0,-3 1 64 0 0,-13 24 181 0 0,34-21-162 0 0,4-6-19 0 0,-41 39 192 0 0,40-38-192 0 0,1 0 0 0 0,-1 1 0 0 0,1 0 0 0 0,0 0 0 0 0,-15 35-88 0 0,10-14 88 0 0,7-21 0 0 0,0-1 0 0 0,1 0 0 0 0,-1 1 0 0 0,0-1 0 0 0,0 1 0 0 0,1 0 0 0 0,1 0 0 0 0,-15 30-64 0 0,-13 19 64 0 0,-7 61 128 0 0,30-97 0 0 0,-7 24-128 0 0,4 9 0 0 0,-19 77 0 0 0,23-90-53 0 0,-9 43 42 0 0,9-35 11 0 0,6-11-64 0 0,-5 30 64 0 0,0-31-64 0 0,7 95-384 0 0,-3-125 448 0 0,1 1 0 0 0,-1-1 0 0 0,0 1 0 0 0,1-2-10 0 0,7 32-108 0 0,-7-32 118 0 0,0 0-10 0 0,0-3-33 0 0,0 2 32 0 0,2 2 11 0 0,-1 1 0 0 0,-1-1 0 0 0,1 0 0 0 0,14 31 0 0 0,-14-31 0 0 0,1-1 0 0 0,0 0 0 0 0,-1 1 0 0 0,1-1 0 0 0,0 0 0 0 0,10 15-10 0 0,-12-20-44 0 0,0 0 1 0 0,3 4 42 0 0,0-1 11 0 0,1 1 0 0 0,49 48-1146 0 0,-45-47 708 0 0</inkml:trace>
  <inkml:trace contextRef="#ctx0" brushRef="#br0" timeOffset="3130.603">14737 1919 3599 0 0,'0'0'166'0'0,"0"0"47"0"0,0 0 118 0 0,0 0 47 0 0,0 0 8 0 0,0 0-37 0 0,0 0-172 0 0,0 0-75 0 0,0 0-20 0 0,0 0 1 0 0,0 0 10 0 0,0 0-1 0 0,0 0-16 0 0,0 0-4 0 0,0 0 0 0 0,0 0-1 0 0,0 0-6 0 0,0 0-1 0 0,0 0 0 0 0,0 0 0 0 0,0 0 0 0 0,0 0 22 0 0,0 0 87 0 0,0 0 34 0 0,0 0 7 0 0,0 0 1 0 0,0 0-6 0 0,0 0-1 0 0,0 0 0 0 0,0 0-2 0 0,0 0-13 0 0,0 0-8 0 0,0 0-1 0 0,0 0-20 0 0,0 0-80 0 0,0 0-44 0 0,0 0-94 0 0,0 0-20 0 0,0 0 4 0 0,0 0 4 0 0,19 14-414 0 0,-18-14 390 0 0,19 16-44 0 0,-15-13 124 0 0,0 1-33 0 0,0 0 32 0 0,0-1 11 0 0,14 12-53 0 0,20 53 42 0 0,-36-62 11 0 0,0 0 0 0 0,0 1 0 0 0,0-1 0 0 0,10 9-74 0 0,-10-14 31 0 0,37 6-32 0 0,-32-6 86 0 0,-1 2 32 0 0,0 2-33 0 0,-1 0-10 0 0,-1 1 0 0 0,50 36 0 0 0,-48-37 0 0 0,33 24 0 0 0,-34-25 0 0 0,-1 0 0 0 0,1 0 0 0 0,24 22 64 0 0,6-9-128 0 0,-5 5 64 0 0,24-5-117 0 0,-49-16 106 0 0,1 0 11 0 0,16 12 128 0 0,-17-8-128 0 0,-2-1 0 0 0,1 0 0 0 0,0 0 0 0 0,1 0 0 0 0,32 19 0 0 0,-32-19 0 0 0,2 0 0 0 0,0-1 0 0 0,-1-1 0 0 0,21 7 192 0 0,-27-8-128 0 0,13 12 207 0 0,-13-12-202 0 0,-1-1-1 0 0,0 0-4 0 0,4 3 6 0 0,-2-1 20 0 0,12 12 188 0 0,4-7 52 0 0,-4-3-1067 0 0,-14-4-2414 0 0</inkml:trace>
  <inkml:trace contextRef="#ctx0" brushRef="#br0" timeOffset="6122.908">14622 1153 455 0 0,'0'0'1010'0'0,"0"0"106"0"0,0 0 48 0 0,0 0-128 0 0,0 0-582 0 0,0 0-255 0 0,0 0-51 0 0,0 0-20 0 0,0 0-41 0 0,0 0-15 0 0,0 0 20 0 0,0 0 10 0 0,0 0 2 0 0,0 0 6 0 0,0 0 22 0 0,0 0 10 0 0,0 0 2 0 0,-8-6 1336 0 0,-6 2-440 0 0,13 4-856 0 0,1 0-8 0 0,0 0-33 0 0,-16-3 461 0 0,-15-20 123 0 0,30 22-625 0 0,-19-12 660 0 0,14 10-684 0 0,-1 0-11 0 0,0-2-54 0 0,-1 1-13 0 0,-46-29 878 0 0,46 27-868 0 0,0 1-10 0 0,0 0 0 0 0,-49-40 184 0 0,48 39-184 0 0,-30-7 64 0 0,10 6-53 0 0,-40-15 42 0 0,39 9-53 0 0,-21-3 144 0 0,-17 2 368 0 0,61 12-458 0 0,-28-18-44 0 0,-3-11-10 0 0,32 26 0 0 0,-2 0 0 0 0,1 1 0 0 0,0-1 0 0 0,-1 2 0 0 0,-1-1 0 0 0,1 0 0 0 0,1-1 0 0 0,1-1 0 0 0,0-2 0 0 0,-1 2 0 0 0,0 1 0 0 0,-1 2 0 0 0,-1 0 0 0 0,-1 0 0 0 0,1 1 0 0 0,1 0 11 0 0,-18-2 96 0 0,0 2-22 0 0,-8 1 20 0 0,28-1-153 0 0,-1-2 36 0 0,2 0 12 0 0,-1 0 0 0 0,0 0 0 0 0,-1 2 0 0 0,1 0 0 0 0,0 0 0 0 0,0-1 0 0 0,-1 0 0 0 0,0 2 0 0 0,1 0 0 0 0,0 0 0 0 0,0 1 0 0 0,0-1 0 0 0,0-1 0 0 0,1 1-10 0 0,3 0-33 0 0,-2-1 20 0 0,3 2-37 0 0,-2-1 283 0 0,0-1-4419 0 0,3 2 465 0 0</inkml:trace>
  <inkml:trace contextRef="#ctx0" brushRef="#br0" timeOffset="7915.668">13633 706 455 0 0,'0'0'671'0'0,"0"0"62"0"0,0 0 31 0 0,0 0-98 0 0,0 0-452 0 0,0 0-259 0 0,0 0-30 0 0,0 0-2 0 0,0 0-15 0 0,0 0 60 0 0,0 0 159 0 0,0 0 26 0 0,0 0 23 0 0,0 0 128 0 0,0 0 59 0 0,0 0 11 0 0,0 0 5 0 0,0 0 12 0 0,0 0 7 0 0,0 0 2 0 0,0 0-29 0 0,0 0-123 0 0,0 0-51 0 0,0 0-6 0 0,0 0-50 0 0,0 0-179 0 0,0 0-50 0 0,0 0 12 0 0,0 0 14 0 0,0 0 137 0 0,0 0 30 0 0,0 0-1 0 0,0 0-1 0 0,0 0-6 0 0,0 0-1 0 0,0 0 0 0 0,0 0-5 0 0,0 0-43 0 0,2 0-80 0 0,75-16-43 0 0,-70 15 75 0 0,0 1 0 0 0,-1 0 0 0 0,59 14 0 0 0,28-10 382 0 0,-70-4-233 0 0,-7 6 32 0 0,-15-5-117 0 0,0-1 0 0 0,2 2 0 0 0,-2-2 0 0 0,1 0 0 0 0,4 1 0 0 0,1 1 2 0 0,-5-2-8 0 0,5 1-46 0 0,17-1 127 0 0,-22 0-111 0 0,-2 0-99 0 0,0 0-59 0 0,0 0-590 0 0,0 0-2286 0 0</inkml:trace>
  <inkml:trace contextRef="#ctx0" brushRef="#br0" timeOffset="8388.612">13602 774 2015 0 0,'0'0'88'0'0,"0"0"16"0"0,0 0-104 0 0</inkml:trace>
  <inkml:trace contextRef="#ctx0" brushRef="#br0" timeOffset="9157.245">13640 716 5007 0 0,'0'0'231'0'0,"0"0"49"0"0,0 0 101 0 0,0 0 41 0 0,0 0 8 0 0,0 0-43 0 0,0 0-190 0 0,-2 22 1611 0 0,8 10-608 0 0,23-4-1148 0 0,14-7-112 0 0,-37-17 60 0 0,-2 0 0 0 0,1 0 0 0 0,-1 1 11 0 0,1 0 32 0 0,0 0-33 0 0,27 16-63 0 0,-2-7-22 0 0,-25-10 75 0 0,-1 0 0 0 0,1 0 0 0 0,-1-1 0 0 0,1 1 0 0 0,-2-1 11 0 0,-1-2 42 0 0,0 2 13 0 0,-1-2 3 0 0,-1-1-4 0 0,0 0 5 0 0,0 0 15 0 0,0 0-13 0 0,0 0 5 0 0,0 0 3 0 0,0 0 0 0 0,0 29 288 0 0,1-23-381 0 0,-1-5-108 0 0,4 3-1719 0 0,-4-4-1602 0 0</inkml:trace>
  <inkml:trace contextRef="#ctx0" brushRef="#br0" timeOffset="27444.292">17017 259 455 0 0,'0'0'110'0'0,"0"0"-13"0"0,0 0-8 0 0,0 0-2 0 0,0 0-6 0 0,0 0 34 0 0,0 0 144 0 0,0 0 58 0 0,0 0 16 0 0,0 0 33 0 0,0 0 123 0 0,0 0 58 0 0,0 0 11 0 0,0 0-7 0 0,0 0-40 0 0,0 0-21 0 0,0 0-2 0 0,0 0-36 0 0,0 0-152 0 0,0 0-68 0 0,0 0-9 0 0,0 0-58 0 0,0 0-203 0 0,0 0 0 0 0,0 0 134 0 0,0 0 31 0 0,0 0 10 0 0,0 0 66 0 0,0 0 28 0 0,0 0 7 0 0,0 0-51 0 0,0 0-216 0 0,0 0-65 0 0,0 0-2 0 0,0 0 31 0 0,7-5 1666 0 0,-16-3-1361 0 0,9 8-160 0 0,-8-3 542 0 0,3 2-612 0 0,-1-1-10 0 0,0-2 0 0 0,-1 2 0 0 0,-1 0 0 0 0,-10-4 108 0 0,17 5-201 0 0,1 1 8 0 0,0 0 11 0 0,-2 0 14 0 0,-9-3 63 0 0,10 2 66 0 0,1 1-1 0 0,0 0 4 0 0,-20-4 600 0 0,15 5-645 0 0,2-1 16 0 0,-2 0-33 0 0,-2 1-10 0 0,0 0 0 0 0,0 1 0 0 0,2-3 16 0 0,-43 9 692 0 0,15 0-421 0 0,32-8-234 0 0,-1 0 11 0 0,-4 1-10 0 0,0 1-44 0 0,0 1-26 0 0,3-3-48 0 0,-2 1 48 0 0,-1 1 16 0 0,-22 3 64 0 0,8 7-136 0 0,15-7 72 0 0,-25 26-10 0 0,29-29-33 0 0,-3 3 32 0 0,0 1 11 0 0,0-2-10 0 0,2-2-33 0 0,-2 3 32 0 0,1 0 1 0 0,2-4-49 0 0,-1 12-1161 0 0,3-9 1187 0 0,0-1-10 0 0,0 1 32 0 0,0 2 11 0 0,-1 1 11 0 0,-2-1 32 0 0,1-1-22 0 0,0-2 22 0 0,-2 2-33 0 0,-12 25 54 0 0,13-22-64 0 0,0-2 11 0 0,2-4 32 0 0,0 3-21 0 0,0-4 37 0 0,0-1 12 0 0,0 0 17 0 0,0 0-7 0 0,1 2-8 0 0,1 3-2 0 0,-2-4-6 0 0,4 7 117 0 0,3 14-108 0 0,-3-17-63 0 0,19 6 789 0 0,-20-10-757 0 0,5 0-33 0 0,0 2-10 0 0,0-1 0 0 0,1 0 0 0 0,-3-2 11 0 0,-3 1 32 0 0,4 3-33 0 0,0 0-10 0 0,2-1 0 0 0,0-2 0 0 0,36 3 120 0 0,-37-4-120 0 0,0-1 0 0 0,1-1 0 0 0,-1 0 0 0 0,0 0 0 0 0,-1 1 0 0 0,1 2 0 0 0,1 0 0 0 0,-2 0 0 0 0,1 0 11 0 0,19 2 125 0 0,-26-3-83 0 0,11 3 75 0 0,28-3-205 0 0,-6 4 258 0 0,-28-3-181 0 0,31-7 0 0 0,-30 4 11 0 0,43-1 106 0 0,-43 2-117 0 0,1-1 11 0 0,0 0 32 0 0,1 0-33 0 0,0 1-10 0 0,-1 0 0 0 0,1 1 0 0 0,-1-1 0 0 0,0 1 0 0 0,0 1 0 0 0,1-1 0 0 0,-1 0 0 0 0,1 0 0 0 0,0 0 0 0 0,-1-1 0 0 0,1 1 0 0 0,-2 0 0 0 0,76 8 496 0 0,-55-13-272 0 0,-21 4-144 0 0,0 2-1 0 0,-2-1-7 0 0,23 3-7 0 0,-6-2-65 0 0,7-4 0 0 0,6-1 128 0 0,26-8-128 0 0,-31-2 0 0 0,-23 10 11 0 0,1 2 32 0 0,0 0-33 0 0,-1 2-10 0 0,2 0 0 0 0,-1 1 11 0 0,1 0 16 0 0,-1 1-81 0 0,1 0 38 0 0,0-1 16 0 0,-1 0 0 0 0,0 0 0 0 0,-1-1 0 0 0,62 7 0 0 0,-39-5 0 0 0,22 11 192 0 0,-46-11-181 0 0,-4-2 32 0 0,4 1-22 0 0,-1 0 32 0 0,-3-1 1 0 0,2 1-33 0 0,-2-1 22 0 0,3 2-22 0 0,17 4 32 0 0,54-12 11 0 0,-69 5-64 0 0,1-1 0 0 0,1 2 0 0 0,101-18 0 0 0,-101 15 0 0 0,0 3 0 0 0,49 5 0 0 0,-27-1 0 0 0,68-9 11 0 0,-67 8 794 0 0,-10 8-1566 0 0,-14-11 282 0 0</inkml:trace>
  <inkml:trace contextRef="#ctx0" brushRef="#br0" timeOffset="37875.54">16306 2245 455 0 0,'0'0'0'0'0,"0"0"0"0"0,0 0 0 0 0,0 0 0 0 0,0 0 624 0 0,0 0 80 0 0,0 0 24 0 0,0 0 0 0 0,0 0-656 0 0</inkml:trace>
  <inkml:trace contextRef="#ctx0" brushRef="#br0" timeOffset="42788.539">16311 2233 4399 0 0,'0'0'200'0'0,"0"0"47"0"0,0 0 70 0 0,0 0 31 0 0,0 0 4 0 0,0 0-45 0 0,0 0-179 0 0,0 0-33 0 0,0 0 9 0 0,0 0 6 0 0,0 0 25 0 0,0 0 94 0 0,0 0 41 0 0,0 0 8 0 0,0 0-6 0 0,0 0-33 0 0,0 0-14 0 0,0 0-1 0 0,0 0-17 0 0,0 0-74 0 0,-10-2 197 0 0,5-1-309 0 0,3 2 22 0 0,-3-3-47 0 0,-1 0-66 0 0,3 3 0 0 0,-2-1-8 0 0,3 0 24 0 0,-4 0 104 0 0,5 2 42 0 0,1 0 2 0 0,0 0-12 0 0,0 0-2 0 0,0 0-2 0 0,0 0-12 0 0,-16 4 596 0 0,11-1-641 0 0,-1 2 22 0 0,-29 42 287 0 0,31-42-266 0 0,0 2-10 0 0,0 0-44 0 0,-1-1-10 0 0,0 1 0 0 0,2-1 11 0 0,1-4 42 0 0,-15 38 227 0 0,9-19-280 0 0,7-14 0 0 0,1 0 0 0 0,0 0 0 0 0,0 1 0 0 0,1-1 0 0 0,0 0 0 0 0,0 0 0 0 0,1 0 0 0 0,0-2 0 0 0,1 1 0 0 0,1-1 0 0 0,0-1 0 0 0,0 1 0 0 0,1 0 0 0 0,2-1 0 0 0,1-1 0 0 0,-1 0 0 0 0,2 0 0 0 0,-1-2 0 0 0,1-3 0 0 0,-1 1 0 0 0,1 0 0 0 0,0-1 0 0 0,-1 2 0 0 0,-1 2-10 0 0,-4-2-33 0 0,4 0 32 0 0,2 0 11 0 0,-1-1 0 0 0,1 0 0 0 0,-1 0 0 0 0,0 1 0 0 0,0 0 0 0 0,0-1 0 0 0,80-14-128 0 0,-51 15 128 0 0,-31 1 0 0 0,-1 0 0 0 0,1 1 0 0 0,42 6 0 0 0,-40-6 0 0 0,-1 1 0 0 0,-1-1 0 0 0,0 1 0 0 0,1 0 0 0 0,-2 0 0 0 0,18-1 0 0 0,-15-3 0 0 0,0-1 0 0 0,1 2 0 0 0,-2 0 11 0 0,-4 0 32 0 0,3 1-33 0 0,2 1-10 0 0,0-1 0 0 0,1 0 0 0 0,29 0 118 0 0,-5-5 348 0 0,-30 4-412 0 0,3 2-44 0 0,2 2 1 0 0,0-1 32 0 0,0 0-33 0 0,1 0-10 0 0,-2-1 0 0 0,1 0 0 0 0,0-1 0 0 0,-1 0 0 0 0,2 0 0 0 0,-2 0 0 0 0,53-3 0 0 0,-33-2 0 0 0,-20 4 0 0 0,0-1 0 0 0,50-3 0 0 0,-50 3 0 0 0,63-12 0 0 0,-27-4 0 0 0,-18 6 0 0 0,-16 9 0 0 0,1 3 0 0 0,-1 0 0 0 0,0 0 0 0 0,0 0 0 0 0,0 0 0 0 0,22 8 64 0 0,-23-6-64 0 0,-2 0 0 0 0,2 0 0 0 0,-1-1 0 0 0,37 8 0 0 0,1 0 75 0 0,49-11 698 0 0,-57-2-313 0 0,28-15-373 0 0,-62 17-44 0 0,5-2-33 0 0,18-1 118 0 0,-18 5-128 0 0,1 0 0 0 0,0 2 0 0 0,0-2 0 0 0,0 0 0 0 0,-1 0 0 0 0,1 0 0 0 0,-2-1 0 0 0,36 1 0 0 0,6 7 64 0 0,14 0-64 0 0,22-7 435 0 0,-83-1-366 0 0,3-1-5 0 0,2 1-10 0 0,0 1-44 0 0,0 1-10 0 0,1-1 0 0 0,0 1 0 0 0,0-1 0 0 0,18 3 0 0 0,-2-3 11 0 0,3-2 102 0 0,-18 1-90 0 0,0 0 20 0 0,26 2 42 0 0,-9 5-32 0 0,79 2 150 0 0,-22 0 66 0 0,4-7-151 0 0,-47 1-33 0 0,3 0-21 0 0,-7-6 4 0 0,1 2 477 0 0,43 4-369 0 0,-15 6-176 0 0,94-17 64 0 0,59 8 344 0 0,-195 2-397 0 0,-1-1 0 0 0,0-2-1 0 0,1 0 1 0 0,-1-1 0 0 0,0-1-1 0 0,6-3-10 0 0,69 8 64 0 0,-43 1-64 0 0,-15-1 0 0 0,46-1 64 0 0,14-4 0 0 0,37-3-64 0 0,-121 3 8 0 0,-1 0-1 0 0,1 1 1 0 0,-1 1 0 0 0,1 1-1 0 0,0 0 1 0 0,-1 0 0 0 0,9 3-8 0 0,121 8 10 0 0,-33-24-10 0 0,-39 6 0 0 0,-6 19 0 0 0,-57-10 0 0 0,32 9 0 0 0,-33-10 0 0 0,1 0 0 0 0,-3 0 11 0 0,-3-1 32 0 0,34 7 103 0 0,14 2-71 0 0,-46-8-22 0 0,0-1 19 0 0,-5 1 30 0 0,0-1-5 0 0,26 25 2032 0 0,-23-20-2129 0 0,17 10 11 0 0,-15-13 32 0 0,26 4 95 0 0,3-6-138 0 0,-3-4 0 0 0,-10 1-84 0 0,-2 1-2193 0 0,-7-2-2638 0 0,-4 0-353 0 0</inkml:trace>
  <inkml:trace contextRef="#ctx0" brushRef="#br0" timeOffset="58809.527">16125 3994 455 0 0,'0'0'0'0'0,"0"0"0"0"0,0 0 0 0 0,0 0 0 0 0,0 0 168 0 0</inkml:trace>
  <inkml:trace contextRef="#ctx0" brushRef="#br0" timeOffset="62578.594">16129 3992 455 0 0,'0'0'455'0'0,"0"0"29"0"0,0 0 17 0 0,-8 6 458 0 0,8-6-728 0 0,1 0-1 0 0,-1 0 1 0 0,0 1-1 0 0,0-1 0 0 0,1 0 1 0 0,-1 1-1 0 0,0-1 1 0 0,0 0-1 0 0,0 0 1 0 0,1 1-1 0 0,-1-1 1 0 0,0 0-1 0 0,0 1 1 0 0,0-1-1 0 0,0 0 1 0 0,0 1-1 0 0,0-1 0 0 0,0 1 1 0 0,0-1-1 0 0,0 0-230 0 0,7-2 0 0 0,-1 0 11 0 0,16-6 746 0 0,9 7 547 0 0,-24 1-1293 0 0,48-11 386 0 0,-47 9-397 0 0,0-1 0 0 0,16-8 75 0 0,-21 10-32 0 0,4 1-33 0 0,2 0-10 0 0,-1 1 0 0 0,1-1 0 0 0,39-4 64 0 0,-40 3-64 0 0,-1 0 0 0 0,0 0 0 0 0,0 0 0 0 0,-1 0 0 0 0,2 0 0 0 0,-1 0 0 0 0,32-9-72 0 0,16 8 8 0 0,-31-1 64 0 0,-18 1 15 0 0,31-7 58 0 0,-29 7-73 0 0,0 1 0 0 0,1-1 0 0 0,-1 0-12 0 0,1 2-36 0 0,0 1 36 0 0,0 1 12 0 0,-1 0 0 0 0,1 0 0 0 0,0-2 0 0 0,-1 0 0 0 0,2 0 0 0 0,-1-1 0 0 0,0 0 0 0 0,-2 1 0 0 0,2 0 0 0 0,-1-1 0 0 0,1 1 0 0 0,0-1 0 0 0,-1 1 0 0 0,1-1 0 0 0,-2 0 0 0 0,1 2 0 0 0,-1-1 0 0 0,1 0 0 0 0,0 0 0 0 0,-1 0 0 0 0,44 7 0 0 0,-44-7 0 0 0,0 0 0 0 0,-1 0 0 0 0,1 1 0 0 0,0-1 0 0 0,0 0 0 0 0,34 3 0 0 0,-35-3 0 0 0,1 1 0 0 0,-2 0 0 0 0,30 0 0 0 0,-28-2 0 0 0,1 0 0 0 0,-1 1 0 0 0,0-1 0 0 0,1 1 0 0 0,-1-1 0 0 0,1 1 0 0 0,-1-1 0 0 0,1 1 0 0 0,1 0 0 0 0,-1-1 0 0 0,2 0 0 0 0,21-5 0 0 0,7-3 0 0 0,-29 7 0 0 0,-1 0 0 0 0,1 1 0 0 0,23 6 0 0 0,-24-3 0 0 0,-1 0 0 0 0,0 0 0 0 0,0 0 0 0 0,1 0 0 0 0,0 0 0 0 0,-1-1 0 0 0,0 0 0 0 0,47 11 0 0 0,-29-10 0 0 0,21 1 11 0 0,-44-3 32 0 0,3 1-33 0 0,2 0-10 0 0,-1 0 11 0 0,22 2 42 0 0,-21-4-53 0 0,-1 1 12 0 0,-5-1 47 0 0,29 2 198 0 0,-23 1-257 0 0,1-2 0 0 0,-1 0 0 0 0,1 0 0 0 0,-1-1 11 0 0,-4 0 42 0 0,3 1 17 0 0,-5-1 15 0 0,67-4 142 0 0,-65 5-270 0 0,4 1 32 0 0,-1-1 29 0 0,27-1 724 0 0,-24 2-742 0 0,-1-3 0 0 0,0 1 0 0 0,0 1 0 0 0,-2 0 11 0 0,-3 0 32 0 0,4 0-33 0 0,41 1-10 0 0,-43 0 0 0 0,1-1 0 0 0,1 0 0 0 0,24 2 0 0 0,-13 0 0 0 0,6-3 0 0 0,-16 0 0 0 0,39 0 64 0 0,-39 1-64 0 0,0 0 0 0 0,-2 0 11 0 0,-3 0 32 0 0,3 0-33 0 0,2 1-10 0 0,1-2 0 0 0,0 0 0 0 0,0 1 0 0 0,0 0 0 0 0,0 0 0 0 0,0 0 0 0 0,0 0 0 0 0,0 0 0 0 0,-1 1 11 0 0,-5-1 32 0 0,5 1-33 0 0,1 0-10 0 0,-1 1 0 0 0,0-1 11 0 0,-5 0 42 0 0,4 0 1 0 0,1 1-44 0 0,0 0-10 0 0,-1-1 11 0 0,-4-1 32 0 0,3 1-33 0 0,3 0-10 0 0,-3 0 12 0 0,-5-1 47 0 0,-1 0 6 0 0,21 0 290 0 0,27-13-816 0 0,-9 5-878 0 0,-30 4-1317 0 0,1-1-835 0 0</inkml:trace>
  <inkml:trace contextRef="#ctx0" brushRef="#br0" timeOffset="66758.937">18525 3948 455 0 0,'0'0'1035'0'0,"0"0"112"0"0,0 0 49 0 0,0 0-135 0 0,0 0-609 0 0,0 0-268 0 0,0 0-51 0 0,1 1-26 0 0,5 1-86 0 0,23-1 1058 0 0,-12-1-510 0 0,15 6-817 0 0,48-14 648 0 0,-58 7 42 0 0,-21 0-316 0 0,7 0 330 0 0,-3 1-402 0 0,0 0-44 0 0,1 0-10 0 0,0 0 0 0 0,0 0 0 0 0,-1-1 11 0 0,22-3 405 0 0,-20 2-373 0 0,1 0-33 0 0,-1 0-10 0 0,1-1 0 0 0,0 0 0 0 0,-2 1 11 0 0,-5 1 42 0 0,1 1 1 0 0,5-2-44 0 0,0 0-24 0 0,-4 2-45 0 0,4-2 44 0 0,3 1 15 0 0,-1-1 0 0 0,28-4 344 0 0,-28 6-344 0 0,-1 0 0 0 0,1 0 0 0 0,0-1 0 0 0,-1 0 0 0 0,0 0 0 0 0,1 0 0 0 0,0 0 0 0 0,-1 1 0 0 0,0 0 0 0 0,-1 0 0 0 0,1 0 0 0 0,-1 1 0 0 0,84 1 64 0 0,-57-4-10 0 0,9 2 84 0 0,27-2 1132 0 0,-63 2-1249 0 0,-4 0 22 0 0,24 0-33 0 0,1-7 44 0 0,16 4 148 0 0,-35 4-202 0 0,0 1 0 0 0,0 0 0 0 0,0-1 0 0 0,0 1 0 0 0,0-1 0 0 0,54 6 240 0 0,-26 1-186 0 0,39-4 399 0 0,-74-4-410 0 0,4 1-33 0 0,43 1-10 0 0,-3-2 288 0 0,-38-1-288 0 0,0 0 0 0 0,0 1 11 0 0,31 0 146 0 0,-30 0-157 0 0,44-10 0 0 0,-44 9 0 0 0,-1 0 0 0 0,25 0 0 0 0,46 3 0 0 0,58-17 128 0 0,-130 14-117 0 0,1 1 32 0 0,-1 0-33 0 0,0 0-10 0 0,2 0 0 0 0,-2 0 0 0 0,3 1 0 0 0,-1-1 0 0 0,29 0 0 0 0,-10-1 103 0 0,-18 2-30 0 0,-1 0 17 0 0,25 6-56 0 0,-25-4-46 0 0,-3 0 23 0 0,-3-2 32 0 0,4 1-22 0 0,1 1 22 0 0,0-1-33 0 0,1-1-10 0 0,38 9 0 0 0,-40-8 0 0 0,-2 0 0 0 0,2 0 0 0 0,0 1 0 0 0,-1-1 0 0 0,41 5 54 0 0,-42-5-44 0 0,1-1-10 0 0,0-1 0 0 0,26 2 0 0 0,-6-2 0 0 0,34 1 256 0 0,-27-1-256 0 0,-25-1 0 0 0,-1 0 11 0 0,-6 1 42 0 0,1-1 1 0 0,34 3-2337 0 0,-29-1-1888 0 0</inkml:trace>
  <inkml:trace contextRef="#ctx0" brushRef="#br0" timeOffset="75727.132">16636 4256 919 0 0,'0'0'223'0'0,"0"0"600"0"0,0 0 265 0 0,0 0 52 0 0,0 0-111 0 0,0 0-506 0 0,0 0-218 0 0,0 0-45 0 0,0 0-41 0 0,0 0-149 0 0,0 0-128 0 0,0 0-30 0 0,0 0 40 0 0,1 0 90 0 0,4 0 22 0 0,-2-1-10 0 0,3 1-44 0 0,1 0-10 0 0,1 0-10 0 0,0-1-33 0 0,-1-1 32 0 0,0 1 22 0 0,-4 1 32 0 0,3-3-33 0 0,0 1-20 0 0,-4 2-44 0 0,-2 0 12 0 0,0 0 86 0 0,1 0 30 0 0,4-2-10 0 0,3 1-197 0 0,-8 1-154 0 0</inkml:trace>
  <inkml:trace contextRef="#ctx0" brushRef="#br0" timeOffset="75964.509">16681 4252 455 0 0,'0'0'0'0'0,"0"0"0"0"0,0 0 0 0 0,0 0 0 0 0,0 0 0 0 0,0 0 0 0 0,0 0 344 0 0,0 0 24 0 0,0 0 8 0 0,0 0 0 0 0,0 0-312 0 0</inkml:trace>
  <inkml:trace contextRef="#ctx0" brushRef="#br0" timeOffset="79047.576">16656 4214 3767 0 0,'0'0'168'0'0,"0"0"104"0"0,0 0 312 0 0,0 0 138 0 0,0 0 22 0 0,0 0-34 0 0,0 0-164 0 0,0 0-70 0 0,0 0-18 0 0,0 0-48 0 0,0 0-197 0 0,0 0-86 0 0,0 0-21 0 0,0 0-30 0 0,1 1-101 0 0,6 0 14 0 0,2 0 11 0 0,-1-1 0 0 0,-1 0 12 0 0,-4 0 36 0 0,4 0-36 0 0,2 0-12 0 0,60-5-216 0 0,-61 5 216 0 0,72-14-64 0 0,-35-2 64 0 0,-14 14 0 0 0,-4 5-64 0 0,-21-4 64 0 0,1 0 0 0 0,-1-1 0 0 0,1 1 0 0 0,0 0 0 0 0,-1 0 0 0 0,1 0 0 0 0,0 1 0 0 0,-1-1 0 0 0,2 0 0 0 0,39-12-64 0 0,-38 11 64 0 0,1 1 0 0 0,-1 0 0 0 0,0 1 0 0 0,0 1 0 0 0,0 0 0 0 0,0 1 0 0 0,0 0 0 0 0,-2-1 0 0 0,1-2 0 0 0,67 2 0 0 0,-68 0 0 0 0,52-2 0 0 0,-52 1 0 0 0,0 1 0 0 0,-1 0 0 0 0,0-1 0 0 0,0 2 0 0 0,-1-1 0 0 0,34-5 11 0 0,-32 3 42 0 0,18-6 129 0 0,-19 6-161 0 0,-2 1 32 0 0,-2 0 1 0 0,2-1-33 0 0,-3 1 38 0 0,-1 0 30 0 0,20 3 352 0 0,-13-2-441 0 0,0-1 0 0 0,1-1 0 0 0,23-5 80 0 0,-22 6-80 0 0,-3 1-12 0 0,-3-1-36 0 0,30-1 100 0 0,-24-1-52 0 0,0 0 0 0 0,0 0 0 0 0,-1 1-10 0 0,-6 0-33 0 0,6 0 32 0 0,1-1 11 0 0,0 1 0 0 0,-1 1 0 0 0,-1-1 0 0 0,1 0 0 0 0,0-1 0 0 0,46 0 0 0 0,-47 2 0 0 0,-1-1 0 0 0,1 1 0 0 0,0-1 0 0 0,0 1 0 0 0,34 3-117 0 0,8 2 106 0 0,-42-4 11 0 0,-1-1 0 0 0,-1-1 0 0 0,1-1 0 0 0,0 0 0 0 0,1 2 0 0 0,0-1 0 0 0,0 0 0 0 0,33-3-64 0 0,-33 4 54 0 0,-4 0-33 0 0,3 0 32 0 0,1 0 11 0 0,0 1-10 0 0,-5-1-49 0 0,-2 0-26 0 0,0 0 15 0 0,0 0 6 0 0,9 2-245 0 0,-3-2 288 0 0,-3 0-22 0 0,5 1 32 0 0,2-1 11 0 0,-3 1-17 0 0,-5-1-67 0 0,26-1-423 0 0,10-2 443 0 0,-12 0 64 0 0,9 1 11 0 0,-28 2 48 0 0,24 0 343 0 0,-23 1-402 0 0,-2 1 0 0 0,18 4 0 0 0,-18-6 0 0 0,26-1 0 0 0,-25 3 0 0 0,-1-1 0 0 0,1 0 0 0 0,20 8 52 0 0,1-4-346 0 0,2-4 240 0 0,7-7 54 0 0,-29 5 0 0 0,0 2 0 0 0,0 1 0 0 0,19 2-345 0 0,-19-4 154 0 0</inkml:trace>
  <inkml:trace contextRef="#ctx0" brushRef="#br0" timeOffset="108684.667">15247 9101 2447 0 0,'0'0'104'0'0,"0"0"24"0"0,0 0-128 0 0,0 0 0 0 0</inkml:trace>
  <inkml:trace contextRef="#ctx0" brushRef="#br0" timeOffset="108921.87">15227 9073 455 0 0,'0'0'0'0'0,"0"0"0"0"0,0 0 0 0 0,0 0 0 0 0,0 0 672 0 0,0 0 88 0 0,0 0 16 0 0,0 0 8 0 0,0 0-784 0 0,0 0-240 0 0</inkml:trace>
  <inkml:trace contextRef="#ctx0" brushRef="#br0" timeOffset="110726.825">15250 9027 1375 0 0,'0'0'264'0'0,"0"0"572"0"0,0 0 254 0 0,0 0 50 0 0,0 0-95 0 0,0 0-440 0 0,0 0-189 0 0,0 0-37 0 0,0 0-55 0 0,0 0-187 0 0,0 0-62 0 0,0 0-4 0 0,0 0 21 0 0,0 0 12 0 0,0 0 6 0 0,0 0 2 0 0,0 0-6 0 0,0 0-29 0 0,0 0-12 0 0,0 0-1 0 0,0 0 7 0 0,0 0 28 0 0,0 0 11 0 0,0 0 2 0 0,0 0-2 0 0,0 0-13 0 0,0 0-8 0 0,0 0-1 0 0,0 0-1 0 0,0 0-6 0 0,0 0-1 0 0,0 0 0 0 0,0 0 0 0 0,0 0 0 0 0,-24 4 2640 0 0,10-2-2385 0 0,13-2-415 0 0,1 0 1 0 0,0 0-26 0 0,-26 3-92 0 0,-13 10 1483 0 0,-14 6-615 0 0,43-15-696 0 0,1 0-18 0 0,1 1 32 0 0,0 0 11 0 0,0 0 0 0 0,-1-1 0 0 0,1 1 0 0 0,-1 0 0 0 0,0-1 0 0 0,0 0 0 0 0,-31 19-94 0 0,-1-2 0 0 0,-1-2-1 0 0,-1-1 1 0 0,-29 6 94 0 0,59-19-58 0 0,0 0 0 0 0,1 1 0 0 0,0 1 1 0 0,0 0-1 0 0,0 0 0 0 0,1 1 0 0 0,0 1 0 0 0,-8 7 58 0 0,-15 10 0 0 0,8-3 54 0 0,7-5 20 0 0,13-12-74 0 0,-11 16 0 0 0,-3 7 0 0 0,16-22 0 0 0,0 0 0 0 0,1 0 0 0 0,1 1 0 0 0,3 0 0 0 0,0-1 11 0 0,0 1 32 0 0,3-1-33 0 0,0-1-10 0 0,27 11 12 0 0,8-6 48 0 0,-15-3-60 0 0,89 22 128 0 0,-112-29-126 0 0,17 4 15 0 0,-1-1 1 0 0,1-1-1 0 0,0 0 0 0 0,0-1 0 0 0,0-1 0 0 0,1-1 0 0 0,-1-1 0 0 0,14-2-17 0 0,44-2 273 0 0,-70 6-214 0 0,8 2 8 0 0,1 0 0 0 0,1-1-1 0 0,-1 0 1 0 0,0-2 0 0 0,0 1 0 0 0,1-2 0 0 0,-1 0-1 0 0,0-1 1 0 0,2-1-67 0 0,-8 1 74 0 0,0 1 4 0 0,58 2 74 0 0,-37 3-107 0 0,1-2 0 0 0,0-1-1 0 0,0-2 1 0 0,0-1 0 0 0,0-1-1 0 0,14-4-44 0 0,99-15 1040 0 0,-8 9 362 0 0,-35 7-1040 0 0,-73-10-5823 0 0,-24 6-22 0 0</inkml:trace>
  <inkml:trace contextRef="#ctx0" brushRef="#br0" timeOffset="113368.93">14756 9283 9615 0 0,'0'0'439'0'0,"0"0"-10"0"0,-1 1-274 0 0,-4 2-80 0 0,-26 4 3026 0 0,30-8-2893 0 0,1 1-15 0 0,0 0-1 0 0,-10-2 308 0 0,5 0-474 0 0,3 2 40 0 0,-24-13 853 0 0,25 12-824 0 0,1 1-6 0 0,-18-24 1456 0 0,3 0-958 0 0,10 15-574 0 0,1-1-13 0 0,1 0 0 0 0,-2 1 0 0 0,-57-88 1424 0 0,47 71-1360 0 0,5-1-64 0 0,-29-122-216 0 0,-8 40 1319 0 0,-40-47-270 0 0,-11-21-705 0 0,90 164-114 0 0,0-1 0 0 0,2 0 0 0 0,0-1 0 0 0,0 1 0 0 0,1-1-1 0 0,1 0 1 0 0,1 0 0 0 0,0-1 0 0 0,1 1 0 0 0,0-13-14 0 0,-29-172 149 0 0,8 65 166 0 0,19 97-316 0 0,-2 0 0 0 0,-2 0 0 0 0,-1 0 0 0 0,-2 1 0 0 0,-2 0 0 0 0,-4-6 1 0 0,-226-414 171 0 0,152 285 45 0 0,78 144-216 0 0,-55-116 11 0 0,-77-120-11 0 0,-6 9 53 0 0,-25-46-53 0 0,23 86 0 0 0,-56-68 0 0 0,-89-67 328 0 0,209 249-253 0 0,-90-80-75 0 0,80 83 58 0 0,4-4 1 0 0,-34-53-59 0 0,-76-71 192 0 0,1-5-139 0 0,47 82 11 0 0,53 74-117 0 0,5 7 53 0 0,41 28 0 0 0,33 22 0 0 0,-1 0 0 0 0,0 2 0 0 0,-1 1 0 0 0,-1 1 0 0 0,-15-4 0 0 0,-189-75 0 0 0,11 27-128 0 0,93 28 11 0 0,-26-16-33 0 0,145 51 108 0 0,0-1 31 0 0,1 1 0 0 0,5 2-31 0 0,-7-2 31 0 0,1 0 0 0 0,6 2-31 0 0,-4-1 20 0 0,6 2-36 0 0,1 0-28 0 0,0 0 17 0 0,0 0 5 0 0,0 0-44 0 0,0 0-185 0 0,0 0-82 0 0,0 0-10 0 0,0 0-216 0 0,0 0-886 0 0,0 0-376 0 0</inkml:trace>
  <inkml:trace contextRef="#ctx0" brushRef="#br0" timeOffset="114972.111">10541 3346 9439 0 0,'-10'2'1008'0'0,"5"-2"-940"0"0,-8 7 1196 0 0,9-1-1225 0 0,-5 7 1677 0 0,-29 16-1547 0 0,31-25-169 0 0,-19-14 224 0 0,24 8-200 0 0,1-1-1 0 0,-1 0 1 0 0,0 1-1 0 0,0 0 0 0 0,-1-1 1 0 0,1 1-1 0 0,-1 0 1 0 0,1 0-1 0 0,-1 0 1 0 0,1 0-1 0 0,-1 1 0 0 0,0-1 1 0 0,0 1-1 0 0,0 0 1 0 0,0-1-1 0 0,0 1 1 0 0,0 1-1 0 0,0-1 0 0 0,0 0 1 0 0,0 1-1 0 0,-1 0 1 0 0,1-1-1 0 0,0 1 1 0 0,0 0-1 0 0,0 1 0 0 0,-1-1 1 0 0,1 1-1 0 0,0-1-23 0 0,-79 36 130 0 0,73-33-189 0 0,0 0 44 0 0,-18-1 143 0 0,19-4-61 0 0,5 2 8 0 0,-4 0-3 0 0,4 0 2 0 0,-5 0-47 0 0,-35-4 26 0 0,34 2-53 0 0,2 2 12 0 0,5-1 47 0 0,2 1 6 0 0,0 0-25 0 0,0 0-94 0 0,0 0-18 0 0,0 0 6 0 0,8 12 2 0 0,-1 12 64 0 0,-5-15-5 0 0,0-1 0 0 0,1 0-1 0 0,0 0 1 0 0,0-1 0 0 0,1 1-1 0 0,0 0 1 0 0,0-1 0 0 0,1 0-1 0 0,0 0 1 0 0,3 2 5 0 0,124 97-75 0 0,-101-65 73 0 0,33 29 15 0 0,-38-46 455 0 0,-25-23-369 0 0,15 12-679 0 0,-8-11-4802 0 0</inkml:trace>
  <inkml:trace contextRef="#ctx0" brushRef="#br0" timeOffset="142058.58">14800 8958 455 0 0,'0'0'358'0'0,"0"0"22"0"0,0 0 10 0 0,0 0-42 0 0,0 0-186 0 0,0 0-88 0 0,0 0 1 0 0,0 0 48 0 0,0 0 31 0 0,0 0 6 0 0,0 0 43 0 0,-10-14 4786 0 0,6 10-4897 0 0,3 4-2 0 0,-18-14 2556 0 0,18 14-2704 0 0,1 0-8 0 0,0 0 2 0 0,-7-6 918 0 0,18-9-924 0 0,-5 11 70 0 0,1 1 0 0 0,-1 1 0 0 0,0 0-10 0 0,-3 2-33 0 0,85-15 32 0 0,-75 10 47 0 0,49-2 376 0 0,-59 7-476 0 0,55-13 600 0 0,-57 13-448 0 0,0 0-14 0 0,4-1-48 0 0,-2 0 22 0 0,2 0-25 0 0,1 1 20 0 0,1 1-33 0 0,0 0-10 0 0,1 1 0 0 0,0 0 0 0 0,0 0 0 0 0,1-2 0 0 0,-1 2 11 0 0,1 0 32 0 0,-1 1-33 0 0,1-1-10 0 0,-1 1 0 0 0,29 4 0 0 0,-9-1 54 0 0,28 4 138 0 0,2-1-182 0 0,51 2 54 0 0,-41-24 0 0 0,-25 12 0 0 0,-34 0-64 0 0,0 0 0 0 0,0 1 0 0 0,1-1 0 0 0,0 0 0 0 0,36 0 340 0 0,-13 2-184 0 0,19 6-156 0 0,6 3 0 0 0,38-17 64 0 0,31-9 856 0 0,-2 20-640 0 0,295 11 1059 0 0,-78-6 306 0 0,-174 9-1342 0 0,-54-2-152 0 0,163-25 1369 0 0,7-12-1238 0 0,-13 10 668 0 0,-82 2-876 0 0,-132 12-31 0 0,1-3 0 0 0,0-2-1 0 0,16-5-42 0 0,280-33 606 0 0,-273 33-564 0 0,-1 3 1 0 0,68 7-43 0 0,333 10 256 0 0,-232-1-139 0 0,-90-21 11 0 0,-89 8-128 0 0,70 2 96 0 0,100-13-96 0 0,-231 11 0 0 0,294-13 276 0 0,-68 15 221 0 0,2 11-339 0 0,172 30-41 0 0,-364-39-103 0 0,15 2 35 0 0,1-2 0 0 0,-1-4-1 0 0,18-3-48 0 0,143-14-48 0 0,-37-10 48 0 0,-155 22 0 0 0,82-4 0 0 0,-59 17-64 0 0,-46-5 64 0 0,22 15 0 0 0,-15-11-19 0 0,0 1-1 0 0,0 0 1 0 0,-1 1-1 0 0,0 1 1 0 0,0 0 0 0 0,-1 0-1 0 0,6 6 20 0 0,83 114-128 0 0,-41-56 128 0 0,-40-47-73 0 0,-1 0-1 0 0,-2 1 0 0 0,-1 0 1 0 0,-1 1-1 0 0,1 5 74 0 0,33 90-64 0 0,-35 24-64 0 0,-11-124 4 0 0,-2 1 0 0 0,-1-1 0 0 0,-1 0-1 0 0,-1 0 1 0 0,-1 0 0 0 0,-1 0 0 0 0,-4 8 124 0 0,8-26 9 0 0,-1 1 1 0 0,1 0 0 0 0,1 0-1 0 0,-1 0 1 0 0,1 0-1 0 0,0 0 1 0 0,0 0-1 0 0,1 0 1 0 0,0 0-1 0 0,0 0 1 0 0,0 0 0 0 0,1 0-1 0 0,1 3-9 0 0,11 69 241 0 0,-29 37 207 0 0,6-22-448 0 0,-35 125 0 0 0,43-212 0 0 0,2 29 0 0 0,-1-13 0 0 0,-17 34 65 0 0,4 26 62 0 0,12-78-127 0 0,0 2 0 0 0,-9 55 0 0 0,9-44 0 0 0,1 54-136 0 0,0-64 136 0 0,0-1 0 0 0,0 0 0 0 0,-4 51-192 0 0,4-50 192 0 0,-4 33-216 0 0,3-31 216 0 0,1 2 0 0 0,-1-2 0 0 0,-1 0 0 0 0,1 0 0 0 0,-1 0 11 0 0,1-2 42 0 0,1 35 139 0 0,0-35-192 0 0,-2 1 0 0 0,1 0 0 0 0,-11 47 0 0 0,10-48 0 0 0,1 1 0 0 0,1-1-11 0 0,-1 1-31 0 0,-8 38-41 0 0,7-39 83 0 0,-10 43-128 0 0,11-43 128 0 0,-1-2-11 0 0,1-3-31 0 0,0 5 19 0 0,0-1-37 0 0,1-4 0 0 0,-1 3 48 0 0,-1 2 12 0 0,0-1 0 0 0,0 1 11 0 0,1 0 31 0 0,-1 0-31 0 0,0 1-11 0 0,0-1 0 0 0,1 1 0 0 0,1 0-11 0 0,-4 38-106 0 0,0-14 117 0 0,4-24 0 0 0,1-1 0 0 0,-1 1 0 0 0,3 22-64 0 0,-6-7 0 0 0,-10 21-64 0 0,12-38 128 0 0,-1-1-10 0 0,-14 16-832 0 0,-34 12 958 0 0,43-29-116 0 0,0-1 0 0 0,-1 1 0 0 0,-26 18 0 0 0,-2-5 0 0 0,-31 5-64 0 0,24-7 64 0 0,-6 0-53 0 0,6-3 42 0 0,-2-6 11 0 0,-72 8-64 0 0,64-3 64 0 0,15-6 0 0 0,29-4 0 0 0,-313 12-713 0 0,185 19 117 0 0,116-25 510 0 0,-1 0-1 0 0,1-2 1 0 0,-1 0 0 0 0,0-2-1 0 0,0 0 1 0 0,0-2 0 0 0,-1 0-1 0 0,-5-1 87 0 0,-95 12-115 0 0,53 1 78 0 0,-196-6-468 0 0,212-11 296 0 0,40 1 154 0 0,0 2 1 0 0,0 0-1 0 0,-1 0 1 0 0,1 2-1 0 0,0 0 0 0 0,-1 0 1 0 0,1 1-1 0 0,0 1 1 0 0,-11 4 54 0 0,-89 34-83 0 0,101-40 66 0 0,-1-1-1 0 0,0 0 1 0 0,0 0 0 0 0,1-2-1 0 0,-1 0 1 0 0,0 0 0 0 0,1-1-1 0 0,-4-2 18 0 0,-63-10-69 0 0,-236 38-163 0 0,4-13 488 0 0,121-12-256 0 0,90-5 192 0 0,-108 20 192 0 0,30-30-288 0 0,-12 2-152 0 0,-11 27 56 0 0,72-8-384 0 0,45 0 160 0 0,-157 19 108 0 0,65 3 750 0 0,146-24-567 0 0,-1-1 1 0 0,1-2 0 0 0,-1-2-1 0 0,1 0 1 0 0,-24-7-68 0 0,-54 8 1134 0 0,58 7-860 0 0,-12 0-674 0 0,29-5 400 0 0,-17-9-124 0 0,44 8 102 0 0,4 0-21 0 0,-47-6 171 0 0,-80 2-149 0 0,38-9 82 0 0,73 11-338 0 0,2-1 237 0 0,-62-7 1429 0 0,70 11-1346 0 0,-1 0-46 0 0,-25-2-146 0 0,-27-7 299 0 0,-36 10-31 0 0,77-2-534 0 0,15-1 403 0 0,-1-1 12 0 0,-68-14 308 0 0,69 15-372 0 0,-21-6-172 0 0,-11-9 676 0 0,30 16-380 0 0,-36-7-37 0 0,38 6-46 0 0,3 2-25 0 0,-4-2 36 0 0,-1-1 23 0 0,2 1 42 0 0,3 1 1 0 0,-4-1-44 0 0,-1 0-10 0 0,2 1-14 0 0,-29-11-188 0 0,2 4 192 0 0,-43-5-126 0 0,22-9-486 0 0,48 17 532 0 0,0-1 20 0 0,-27-22-58 0 0,27 24 128 0 0,-1 0 0 0 0,1 1 11 0 0,4 2 32 0 0,-3-1-22 0 0,-54-16 1156 0 0,56 17-1129 0 0,-5 0-36 0 0,-44-2-692 0 0,27 1 968 0 0,16 3-208 0 0,-102 7-1656 0 0,52 2 1768 0 0,54-9-205 0 0,2-1-56 0 0,-1 2-25 0 0,3-2-2 0 0,-18 1-64 0 0,12-2 160 0 0,-14-2 64 0 0,1 3 72 0 0,-7 1-253 0 0,25-1 160 0 0,-4-1-22 0 0,-2 1 22 0 0,2 0-22 0 0,3 0 22 0 0,-2 0-21 0 0,3 0 26 0 0,-5 0-36 0 0,-1 0-12 0 0,-43 3 372 0 0,50-3-432 0 0,1 0-12 0 0,0 0 0 0 0,0 0 0 0 0,0 0 0 0 0,0 0 0 0 0,0 0 0 0 0,-1 0 12 0 0,-7 1 48 0 0,2 0 23 0 0,4-1 42 0 0,2 0 11 0 0,-53 0-640 0 0,52 0 640 0 0,-6-2 4 0 0,-29 3 126 0 0,-18 10 232 0 0,47-10-426 0 0,-29 7 48 0 0,7-2-464 0 0,0-1 552 0 0,8-3-136 0 0,-14 0-18 0 0,29-2 28 0 0,0 0-20 0 0,4 0-33 0 0,-4-2 32 0 0,-2 2 11 0 0,0-1 12 0 0,-8-2 63 0 0,15 3-3 0 0,0-1-4 0 0,-5 0-44 0 0,3 1 19 0 0,-4-1-33 0 0,-2 0-10 0 0,-1-1 15 0 0,2 1 60 0 0,5 1 3 0 0,-4-1-62 0 0,-2-2-16 0 0,0 1 0 0 0,1 0 0 0 0,-1-1 0 0 0,0 1 0 0 0,-28-3 216 0 0,28 6-226 0 0,-33 1-97 0 0,33-1 150 0 0,3 1-22 0 0,3-2 22 0 0,-4 1-33 0 0,-21 2-127 0 0,-6 0 106 0 0,-8-9 65 0 0,8 5-108 0 0,7 1 120 0 0,-34-4 350 0 0,52 3-351 0 0,-57 3-4 0 0,9-2-381 0 0,-24 9 524 0 0,16 8-192 0 0,-34 11 106 0 0,45-13-476 0 0,53-15 278 0 0,1 0-33 0 0,-5 1-57 0 0,4-2-2389 0 0,6-17-3489 0 0,-1 8 1546 0 0</inkml:trace>
  <inkml:trace contextRef="#ctx0" brushRef="#br0" timeOffset="148304.858">16524 12246 919 0 0,'0'1'67'0'0,"-19"30"7798"0"0,18-31-7374 0 0,1 0-10 0 0,0 0-38 0 0,0 0-156 0 0,0 0-67 0 0,0 0-18 0 0,0 0-20 0 0,0 0-80 0 0,0 0-28 0 0,0 0 11 0 0,-34 20 270 0 0,3-2-281 0 0,-6-6 126 0 0,-173-3 1171 0 0,133 9-850 0 0,34-9-397 0 0,-15-8-124 0 0,22-6 188 0 0,-45 0 86 0 0,54 2-189 0 0,-22-3 96 0 0,40 6-170 0 0,1 0 32 0 0,-17-1 31 0 0,17-1-63 0 0,1-1 32 0 0,-1 0-22 0 0,2 0 34 0 0,-1 1 17 0 0,1-1 5 0 0,0 2-5 0 0,-19-6 57 0 0,-1 2-129 0 0,18 3 0 0 0,-68-6 128 0 0,29 8-328 0 0,9 1-8 0 0,-21 6 72 0 0,12 1 208 0 0,-79 17-701 0 0,33-7 1906 0 0,29-5-1915 0 0,63-13 720 0 0,-1 0 1 0 0,-3 0-10 0 0,-23-1-1 0 0,-33-2-224 0 0,25 3 216 0 0,9-2-136 0 0,-89 15-266 0 0,84-26 996 0 0,31 13-531 0 0,-13-8 272 0 0,8 5-389 0 0,0 1 1 0 0,-2 0 32 0 0,0 1-22 0 0,2 1 22 0 0,-1 0-33 0 0,-21-1 118 0 0,12-1 118 0 0,6 2-186 0 0,9 0-130 0 0,1 0 2 0 0,0 0 4 0 0,-16-6-260 0 0,6-1 411 0 0,9 6-30 0 0,1 1 26 0 0,0 0-3 0 0,-1-1-8 0 0,-4-3-7 0 0,3 2-11 0 0,-3-3-44 0 0,-12-15 230 0 0,6 2-128 0 0,-7-65-344 0 0,17 75 232 0 0,-1 1 0 0 0,-1-2-14 0 0,0 0 0 0 0,1 0 0 0 0,0 0 0 0 0,0 0 0 0 0,1 0 1 0 0,0 0-1 0 0,1 0 0 0 0,0 0 0 0 0,0 0 0 0 0,2-7 14 0 0,-1-3-5 0 0,0 11 5 0 0,0 0 0 0 0,-1-1 0 0 0,0 1 0 0 0,1 0 0 0 0,-1 0-13 0 0,2-19-131 0 0,-1 1 11 0 0,3-10 119 0 0,0 10 14 0 0,8-36-138 0 0,16-28-289 0 0,-19 65-1 0 0,-9 23 353 0 0,0 2-9 0 0,0 0-4 0 0,0 0-32 0 0,0 0-134 0 0,0 0-60 0 0,0 0-895 0 0,0 0-3558 0 0</inkml:trace>
  <inkml:trace contextRef="#ctx0" brushRef="#br0" timeOffset="164158.543">14971 6394 455 0 0,'0'0'895'0'0,"0"0"94"0"0,0 0 41 0 0,7 11 3886 0 0,16 13-3978 0 0,19 0-874 0 0,-33-21-64 0 0,0-1 0 0 0,0-1 11 0 0,-1 0 42 0 0,29 2 11 0 0,24-22-51 0 0,-14-3 166 0 0,15 25-226 0 0,-44 2 6 0 0,-11-5 41 0 0,21 0 75 0 0,12-1 656 0 0,-33 2-721 0 0,26 12-10 0 0,-12-6 0 0 0,81-6 0 0 0,-73-1 0 0 0,25 1 75 0 0,-11-8 61 0 0,-42 7-83 0 0,1 0 11 0 0,117-14 264 0 0,109-35 454 0 0,-42 15-708 0 0,-97 29 342 0 0,215-6 603 0 0,-41 56-758 0 0,-33-13-181 0 0,-26 1-13 0 0,97-50 682 0 0,131 18-473 0 0,-304-2-174 0 0,1-5 0 0 0,125-22-102 0 0,-79 5 439 0 0,103 2-439 0 0,-218 17 23 0 0,278 3 217 0 0,15 1 293 0 0,-159 13-371 0 0,-113-5-20 0 0,0-4-1 0 0,50-6-141 0 0,180-9 472 0 0,146 19-34 0 0,-52 41-333 0 0,-315-43-119 0 0,-24-2 14 0 0,-1 2 0 0 0,0 3-1 0 0,14 6 1 0 0,-24-2 0 0 0,2-2 0 0 0,0-3 0 0 0,21-1 0 0 0,-57-6 7 0 0,-1 1 0 0 0,1 1 0 0 0,-1 1-1 0 0,0 0 1 0 0,0 1 0 0 0,-1 2 0 0 0,1 0 0 0 0,-1 1-1 0 0,-1 0 1 0 0,1 2 0 0 0,4 4-7 0 0,115 63 43 0 0,79 74-579 0 0,-191-128 532 0 0,-2 1 0 0 0,0 1 0 0 0,-2 1 0 0 0,10 15 4 0 0,10 12 2 0 0,50 51-250 0 0,17 114-288 0 0,-66-112 407 0 0,-12-16-132 0 0,11-26-685 0 0,21 51 453 0 0,2 78 466 0 0,-56-165-23 0 0,-2 1 0 0 0,-1 0 0 0 0,-2 0 0 0 0,0 1 0 0 0,-2-1 0 0 0,-1 1 0 0 0,-2 0 0 0 0,-3 27 50 0 0,4-42-57 0 0,0 1 0 0 0,2-1 0 0 0,0 0 1 0 0,0 0-1 0 0,2 1 0 0 0,0-2 0 0 0,0 1 0 0 0,2 0 0 0 0,-1-1 0 0 0,2 0 0 0 0,0 0 0 0 0,5 6 57 0 0,-2 0-37 0 0,-3-2-69 0 0,-1 0 0 0 0,0 0 0 0 0,-2 0 0 0 0,0 1 0 0 0,-1-1 0 0 0,-1 1 0 0 0,0 16 106 0 0,10 61-298 0 0,41 167 298 0 0,-56-66-181 0 0,11-117 99 0 0,-5-53-21 0 0,0 1 1 0 0,-1-1-1 0 0,-2 1 1 0 0,-1-1-1 0 0,-4 26 103 0 0,-18 108-2241 0 0,1-8-498 0 0,0-52 4531 0 0,-6 47 324 0 0,33-4-2784 0 0,-4 125-264 0 0,17-43 1548 0 0,2 148 1935 0 0,-23-341-2558 0 0,-2-1-1 0 0,-1 0 1 0 0,-2 0 0 0 0,-1-1 0 0 0,-2 0 0 0 0,-5 11 7 0 0,-19 59-665 0 0,13-38 786 0 0,-2 0 0 0 0,-4-1 0 0 0,-2-1-121 0 0,27-52 106 0 0,-1 1 0 0 0,2 0 0 0 0,-1 1 0 0 0,2-1 0 0 0,-1 0 0 0 0,1 1 0 0 0,1-1 0 0 0,0 1 0 0 0,0-1 0 0 0,1 4-106 0 0,-1 48-138 0 0,-2-43 11 0 0,1-10 102 0 0,1-1 0 0 0,-1 1 0 0 0,-1-1 0 0 0,0 0-1 0 0,0 1 1 0 0,0-1 0 0 0,-1 0 0 0 0,-1 0 0 0 0,1-1 0 0 0,-1 1-1 0 0,-4 5 26 0 0,2-2 86 0 0,1 0 0 0 0,1 0 0 0 0,0 0 0 0 0,0 0 0 0 0,1 1 0 0 0,0 0 0 0 0,1-1 0 0 0,1 1 0 0 0,0 0-1 0 0,0 0 1 0 0,1 6-86 0 0,-14 87-511 0 0,-38 26-284 0 0,21-24 1175 0 0,30-105-307 0 0,-10 12 391 0 0,-76 57-112 0 0,86-70-364 0 0,-2 1 46 0 0,-1 1 0 0 0,1-1 0 0 0,-1 0 0 0 0,1 0 1 0 0,-1 0-1 0 0,0 0 0 0 0,0-1 0 0 0,0 0 0 0 0,0 0 1 0 0,0 0-1 0 0,0 0 0 0 0,0 0 0 0 0,0-1 0 0 0,0 0 1 0 0,-1 0-1 0 0,1 0 0 0 0,0 0 0 0 0,0-1 0 0 0,0 1 1 0 0,0-1-1 0 0,0 0 0 0 0,0-1 0 0 0,0 1 0 0 0,-1-1-34 0 0,-81-43-136 0 0,31 39 212 0 0,-49 48 615 0 0,-11 16 222 0 0,36-40-251 0 0,48-11-430 0 0,-25 3-294 0 0,48-9 62 0 0,-1 0 0 0 0,-1 0 0 0 0,2 1 0 0 0,0-1 0 0 0,0 0 0 0 0,1 0 11 0 0,4 0 42 0 0,-4 0 1 0 0,-2 0-33 0 0,1 1 22 0 0,-2-1-33 0 0,-152 24-74 0 0,-80 22-514 0 0,208-40 436 0 0,7-4 142 0 0,-75-7-128 0 0,66 2 128 0 0,-42 7 64 0 0,34-4-64 0 0,-77-2 0 0 0,67-3-53 0 0,27 1 32 0 0,-19 3-33 0 0,17 2 54 0 0,-106-12-13 0 0,-57 19-1126 0 0,133-17 1203 0 0,24-2-74 0 0,-39-1 20 0 0,8 16 1 0 0,-85-9 384 0 0,88-20-897 0 0,56 20 517 0 0,-1 1-1 0 0,1 0 0 0 0,-1 0 0 0 0,0 1 1 0 0,1 0-1 0 0,-1 0 0 0 0,0 1 1 0 0,0 0-1 0 0,-1 0 0 0 0,1 1 0 0 0,0 0 1 0 0,0 0-1 0 0,0 1 0 0 0,-4 1-14 0 0,-48 17-232 0 0,46-16 223 0 0,-1-1-1 0 0,1 0 1 0 0,-1-1-1 0 0,1 0 1 0 0,0-1-1 0 0,-1-1 1 0 0,1-1-1 0 0,-1 0 1 0 0,-2-1 9 0 0,-60-4-795 0 0,-158 15-829 0 0,128 3 1616 0 0,87-7 6 0 0,0-2 0 0 0,0 0-1 0 0,0 0 1 0 0,0-2 0 0 0,-1-1 0 0 0,1 0-1 0 0,-1-2 3 0 0,-2-1-59 0 0,1 0-1 0 0,-1 2 1 0 0,0 1 0 0 0,0 1-1 0 0,0 0 1 0 0,0 2-1 0 0,-19 4 60 0 0,24-4 35 0 0,-1-1 0 0 0,1 0 0 0 0,0-2 0 0 0,-1 0 0 0 0,1-1 0 0 0,0 0 0 0 0,0-2 0 0 0,-17-5-35 0 0,-104 3 0 0 0,-93-14 131 0 0,132 5 202 0 0,69 6-587 0 0,-1 2 0 0 0,0 2 0 0 0,0 0 0 0 0,0 3 0 0 0,-29 0 254 0 0,-157-1 1782 0 0,155-2-1782 0 0,9 2 136 0 0,-26-27-200 0 0,3 2 64 0 0,-21 37-79 0 0,6 3 77 0 0,41-18 699 0 0,-35 13-781 0 0,-91 19 72 0 0,30 9-300 0 0,139-34 302 0 0,1-1-33 0 0,-1-1 22 0 0,0-1-22 0 0,-24-12-48 0 0,-2 10-470 0 0,32 4 426 0 0,-33 3-305 0 0,17-2 680 0 0,-11-1 131 0 0,-43-2-758 0 0,52 5 323 0 0,-75 20-416 0 0,54-14 480 0 0,-59 34-1808 0 0,61-32 2899 0 0,37-11-975 0 0,-17 0 157 0 0,11 0-273 0 0,1 1-12 0 0,-33 9-544 0 0,39-10 492 0 0,1 0 0 0 0,-1 1 11 0 0,-6 0 42 0 0,-38-7 827 0 0,44 5-720 0 0,-28-5 286 0 0,22 5-361 0 0,-1-1 22 0 0,1 0-47 0 0,2 0-66 0 0,2 1 13 0 0,-3-1 46 0 0,1 1 22 0 0,-23-8 234 0 0,6 3-309 0 0,14 6 75 0 0,0 0 32 0 0,0 0-33 0 0,-14-1-534 0 0,21 0 394 0 0,-10-1-212 0 0,4 0 310 0 0,-2 0-16 0 0,-35-7 164 0 0,28 9-126 0 0,15 0-44 0 0,1 0-10 0 0,-2 0 0 0 0,-6 1 0 0 0,0-1 22 0 0,-28-3 1324 0 0,4 2-858 0 0,29 1-370 0 0,-4 1-44 0 0,0 1-20 0 0,-1 1-33 0 0,-40 7-96 0 0,-2 6-989 0 0,49-16 1024 0 0,1 0 2 0 0,-21 0-164 0 0,14 0 250 0 0,-38 10-1994 0 0,44-9 1876 0 0,1-1 6 0 0,-2 0 22 0 0,-4 2 84 0 0,-7 1 102 0 0,11-3 34 0 0,2 0 12 0 0,0 0 2 0 0,0 0-9 0 0,-8 1 144 0 0,1-1-253 0 0,-1 0-10 0 0,2 0 0 0 0,0 0-21 0 0,-28 2-750 0 0,-20-15-1106 0 0,47 12 1890 0 0,-1 0-30 0 0,7 1-76 0 0,1 0-46 0 0,0 0-12 0 0,0 0-2 0 0,-24 1-990 0 0,22-2 1042 0 0,2 1 4 0 0,0 0 7 0 0,0 0-14 0 0,-34-4-2018 0 0,32 4 2187 0 0,-6 0-97 0 0,8 0-79 0 0</inkml:trace>
  <inkml:trace contextRef="#ctx0" brushRef="#br0" timeOffset="165119.429">15296 12588 1751 0 0,'0'0'76'0'0,"-8"1"16"0"0,-39 20 431 0 0,45-19-480 0 0,2-1-5 0 0,-1 0 1 0 0,1-1 0 0 0,-1 1-1 0 0,1 0 1 0 0,-1 0 0 0 0,0-1-1 0 0,1 1 1 0 0,-1 0-1 0 0,0-1 1 0 0,0 1 0 0 0,0-1-1 0 0,1 1 1 0 0,-1-1 0 0 0,0 1-1 0 0,0-1 1 0 0,0 0-1 0 0,0 1 1 0 0,0-1 0 0 0,0 0-1 0 0,0 0 1 0 0,0 0 0 0 0,0 0-1 0 0,0 0 1 0 0,0 0-1 0 0,0 0 1 0 0,0 0 0 0 0,0 0-1 0 0,0 0 1 0 0,0 0 0 0 0,1 0-1 0 0,-1-1 1 0 0,0 1-1 0 0,0 0 1 0 0,0-1 0 0 0,0 1-1 0 0,0-1 1 0 0,0 1 0 0 0,0-1-39 0 0,-28-10 885 0 0,-20 19-3036 0 0,27 1 2219 0 0,21-8 130 0 0,1-1 8 0 0,-29 2 1520 0 0,2 0-1420 0 0,-19 1-2122 0 0,-16-8 3404 0 0,60 5-1769 0 0,-5 2-522 0 0,6-2-801 0 0</inkml:trace>
  <inkml:trace contextRef="#ctx0" brushRef="#br0" timeOffset="166560.792">14856 12598 1951 0 0,'0'0'91'0'0,"0"0"25"0"0,8-4 643 0 0,20-10 331 0 0,-27 13-882 0 0,29-4 1584 0 0,2-2-1480 0 0,-8 1-69 0 0,26-4 597 0 0,-47 10-797 0 0,3-1-22 0 0,-3 0 22 0 0,5 1-33 0 0,1-1-10 0 0,-1 0 11 0 0,40-4 946 0 0,-47 5-877 0 0,30 4 768 0 0,-5-3-709 0 0,3 7 458 0 0,-28-7-501 0 0,-1-1 0 0 0,7 6-60 0 0,38 3-288 0 0,-38-9 252 0 0,1 0 0 0 0,44-20 127 0 0,-12-1 218 0 0,3 10-345 0 0,-20 8 0 0 0,13 0 0 0 0,-29 3 0 0 0,1 1 11 0 0,58 25 522 0 0,-59-23-533 0 0,0-1-14 0 0,0 1-45 0 0,1-1 44 0 0,13 6 79 0 0,-7-2 0 0 0,-7-4-64 0 0,1-1 0 0 0,-1-1-10 0 0,26 4-108 0 0,-26-2 172 0 0,60 10-108 0 0,-23-3-852 0 0,-34-10-2732 0 0</inkml:trace>
  <inkml:trace contextRef="#ctx0" brushRef="#br0" timeOffset="168480.915">15756 12608 1751 0 0,'0'0'76'0'0,"0"0"86"0"0,0 0 295 0 0,0 0 130 0 0,0 0 21 0 0,0 0-27 0 0,0 0-137 0 0,0 0-57 0 0,0 0-17 0 0,0 0-44 0 0,0 0-180 0 0,0 0-70 0 0,0 0-22 0 0,0 0-118 0 0,10-4-143 0 0,-3 2 196 0 0,2-1 11 0 0,-1 1 0 0 0,66 22 648 0 0,-71-20-667 0 0,0 0-1 0 0,-1-1 1 0 0,1 1-1 0 0,-1-1 0 0 0,1 0 1 0 0,-1 0-1 0 0,1 0 1 0 0,-1 0-1 0 0,1-1 0 0 0,-1 1 1 0 0,0-1-1 0 0,1 1 1 0 0,-1-1-1 0 0,0 0 1 0 0,0 1-1 0 0,-1-1 0 0 0,1 0 1 0 0,0-1-1 0 0,0 1 1 0 0,-1 0 19 0 0,19-18-97 0 0,-13 12 97 0 0,0 3-10 0 0,1-2-1756 0 0,-8 7-10 0 0</inkml:trace>
  <inkml:trace contextRef="#ctx0" brushRef="#br0" timeOffset="197248.137">15212 3684 4143 0 0,'0'0'191'0'0,"0"0"72"0"0,0 0 197 0 0,0 0 85 0 0,0 0 20 0 0,0 0-62 0 0,0 0-275 0 0,0 0-120 0 0,0 0-20 0 0,0 0-35 0 0,0 0-125 0 0,0 0-77 0 0,-6 2-1075 0 0,0-1 1216 0 0,5 0 124 0 0,-5 2-609 0 0,6-3-1457 0 0</inkml:trace>
  <inkml:trace contextRef="#ctx0" brushRef="#br0" timeOffset="200745.669">15189 3664 2959 0 0,'0'0'134'0'0,"0"0"18"0"0,0 0-7 0 0,0 0-8 0 0,0 0-1 0 0,0 0-34 0 0,0 0-144 0 0,0 0-50 0 0,0 0 27 0 0,0 0 118 0 0,0 0 15 0 0,0 0 62 0 0,0 0 274 0 0,6-1 349 0 0,-5 1 7348 0 0,-39 7-6001 0 0,37-6-2036 0 0,-22 4 810 0 0,-31-6 8 0 0,47 1-859 0 0,-2 2 20 0 0,-21-1 85 0 0,-9 2 160 0 0,31-3-278 0 0,-1-2-10 0 0,-21 3 64 0 0,-11-4 0 0 0,2-6-64 0 0,28 6-33 0 0,-1 0 0 0 0,1 1 0 0 0,-1 0 0 0 0,0 1 0 0 0,0 0 0 0 0,0 1-1 0 0,0 1 1 0 0,1-1 0 0 0,-1 2 0 0 0,0 0 0 0 0,0 0 0 0 0,0 1 33 0 0,-16 5 2 0 0,21-6 4 0 0,1-1 0 0 0,-1 1 0 0 0,1 0 0 0 0,-1 0 0 0 0,1 1 0 0 0,0 0 1 0 0,0 0-1 0 0,0 0 0 0 0,0 1 0 0 0,0 0 0 0 0,1 0 0 0 0,0 0 0 0 0,0 1 0 0 0,0 0 0 0 0,-1 1-6 0 0,-44 61-144 0 0,-13 64 70 0 0,23 10-108 0 0,10-2 182 0 0,20-102-16 0 0,2 1 0 0 0,2 0 0 0 0,2 0 0 0 0,0 13 16 0 0,4-29 0 0 0,4 17-64 0 0,-2-30 64 0 0,1-2 0 0 0,1 0 0 0 0,0 0 0 0 0,28 12 0 0 0,1-10-64 0 0,0 5 64 0 0,2-5 0 0 0,-2-6 64 0 0,-5 2 0 0 0,1-1-64 0 0,112-1 0 0 0,-129-3 6 0 0,-1 1 0 0 0,1 0 0 0 0,-1 1 0 0 0,0 0-1 0 0,0 1 1 0 0,0 0 0 0 0,0 0 0 0 0,0 2 0 0 0,0-1-1 0 0,-1 1 1 0 0,5 4-6 0 0,42 6 0 0 0,-1-7 0 0 0,-21 8 0 0 0,-11-4 0 0 0,-15-8 0 0 0,29 5 0 0 0,24 0 0 0 0,-38-5 0 0 0,45 3 64 0 0,-61-6-65 0 0,3 0 9 0 0,1-1 0 0 0,0 1 0 0 0,0-2 1 0 0,0 0-1 0 0,-1 0 0 0 0,1-1 0 0 0,0-1 0 0 0,6-2-8 0 0,24 0 64 0 0,-9-2-64 0 0,4 0 0 0 0,-27 6 0 0 0,0 1 0 0 0,-1 0 0 0 0,0 0 0 0 0,0 0 0 0 0,0 0 0 0 0,0-1 0 0 0,0 0 0 0 0,0 0 0 0 0,-1 0 11 0 0,-7 1 42 0 0,0-1 1 0 0,4-1-32 0 0,23-4 38 0 0,45 5-60 0 0,-45-3 0 0 0,9 5 0 0 0,71 10 0 0 0,-99-10 0 0 0,44 5 0 0 0,-42-6 0 0 0,34 1 134 0 0,-36-1-124 0 0,1 2-10 0 0,0-1 0 0 0,-1 0 0 0 0,33-2 0 0 0,-18-3 13 0 0,45 8 230 0 0,23-1-232 0 0,-60-6 42 0 0,-24 3-53 0 0,0 1 0 0 0,-1 0 0 0 0,0 1 0 0 0,1 1 0 0 0,0-1 0 0 0,26-1 0 0 0,-8-6 64 0 0,-18 4-64 0 0,2 1 0 0 0,-1 0 0 0 0,0 0 0 0 0,-1 1 11 0 0,1 0 32 0 0,0 0-33 0 0,0-1-10 0 0,-2 0 11 0 0,14 2 301 0 0,2 1-232 0 0,-17-2-261 0 0,-5 0-491 0 0,0-2-192 0 0,7 0-30 0 0</inkml:trace>
  <inkml:trace contextRef="#ctx0" brushRef="#br0" timeOffset="201333.842">15274 3659 3679 0 0,'0'0'284'0'0,"0"0"-73"0"0,0 0 386 0 0,0 0 189 0 0,-7 6 791 0 0,-26 23-3400 0 0,29-26 1770 0 0,-4 0-566 0 0,7-3 267 0 0</inkml:trace>
  <inkml:trace contextRef="#ctx0" brushRef="#br0" timeOffset="201561.803">15195 3701 455 0 0,'0'0'0'0'0,"0"0"0"0"0,0 0 0 0 0,0 0 0 0 0,0 0 0 0 0,0 0 0 0 0</inkml:trace>
  <inkml:trace contextRef="#ctx0" brushRef="#br0" timeOffset="202945.051">15203 3693 3711 0 0,'0'0'167'0'0,"0"0"73"0"0,0 0 201 0 0,0 0 82 0 0,0 0 18 0 0,0 0-30 0 0,0 0-140 0 0,0 0-62 0 0,0 0-12 0 0,0 0-21 0 0,0 0-84 0 0,0 0-37 0 0,0 0-10 0 0,0 0-14 0 0,0 0-44 0 0,0 0 22 0 0,0 0 4 0 0,0 0-1 0 0,0 0 3 0 0,0 0 12 0 0,0 0 7 0 0,0 0 2 0 0,0 0-1 0 0,0 0-6 0 0,0 0-1 0 0,0 0 0 0 0,0 0-8 0 0,0 0-34 0 0,0 0-20 0 0,0 0-2 0 0,0 0 6 0 0,0 0 22 0 0,0 0 10 0 0,0 0 2 0 0,0 0 4 0 0,0 0 18 0 0,0 0 8 0 0,0 0 2 0 0,0 0-5 0 0,0 0-23 0 0,0 0-11 0 0,0 0-1 0 0,0 0-1 0 0,0 0-7 0 0,0 0 5 0 0,0 0 49 0 0,0 0 18 0 0,0 0 6 0 0,0 0-3 0 0,0 0-23 0 0,11-1 435 0 0,-3 2-565 0 0,0-1-10 0 0,-3 1 15 0 0,-4-1 60 0 0,14 6 950 0 0,-11-4-1001 0 0,-2-1 19 0 0,4 1-33 0 0,1 1-10 0 0,-1-1 0 0 0,-1 0 11 0 0,-4-2 32 0 0,4 2-33 0 0,21 15 54 0 0,-7-13-53 0 0,-18-4 42 0 0,7 0 11 0 0,-2 0-53 0 0,-3 0 32 0 0,1-1-22 0 0,-1 1 22 0 0,19 1 95 0 0,2 1-138 0 0,-17-2 0 0 0,-1-1 11 0 0,-4 0 32 0 0,2 1-21 0 0,-2 0 40 0 0,-2 0 14 0 0,1 0-20 0 0,6-1-46 0 0,1 0-10 0 0,1 0 0 0 0,-1 2 0 0 0,0-1 0 0 0,1-1 0 0 0,1-1 0 0 0,-2 0 11 0 0,-5 1 32 0 0,3-1-22 0 0,-3 1 22 0 0,41-5 23 0 0,-35 5-66 0 0,-1-2 0 0 0,0 0 11 0 0,-6 3 32 0 0,5-2-33 0 0,2 1-10 0 0,-2-1 0 0 0,2 1 0 0 0,-1-2 0 0 0,0 0 0 0 0,-1 0 11 0 0,-1 1 42 0 0,-3 2 1 0 0,3 0-44 0 0,2 1-10 0 0,-1-2 11 0 0,-5 1 32 0 0,8 1 53 0 0,-8-1-22 0 0,-2 0-2 0 0,1 0-12 0 0,59-12 91 0 0,-59 11-98 0 0,3 1-1119 0 0,-8 6 524 0 0</inkml:trace>
  <inkml:trace contextRef="#ctx0" brushRef="#br0" timeOffset="208734.094">12748 3341 3711 0 0,'0'0'167'0'0,"-9"1"26"0"0,-87 20 3647 0 0,52-3-4133 0 0,43-18 550 0 0,1 0 69 0 0,0 0 8 0 0,-29 14 2205 0 0,28-14-2484 0 0,-8 9 1797 0 0,8-8-1783 0 0,1-1 30 0 0,0 0 18 0 0,0 0-17 0 0,0 0-11 0 0,0 0-3 0 0,0 1-13 0 0,-3 3-18 0 0,0 0-34 0 0,3-3 35 0 0,-13 22 469 0 0,13-22-637 0 0,0-1-152 0 0,0 0-65 0 0,0 0-552 0 0,0 0-2265 0 0,0 0-970 0 0</inkml:trace>
  <inkml:trace contextRef="#ctx0" brushRef="#br0" timeOffset="220369.219">13933 4440 3223 0 0,'0'0'143'0'0,"-7"5"26"0"0,-17 33 4295 0 0,23-37-4544 0 0,1-1 0 0 0,0 0 66 0 0,-15 17 3327 0 0,-25 65-3044 0 0,-7 51 11 0 0,-1 76 444 0 0,38-152-366 0 0,0-10-151 0 0,2 0 0 0 0,3 1 0 0 0,1 0 0 0 0,3 18-207 0 0,3 92 514 0 0,10-60-186 0 0,9-26-244 0 0,-3 80 208 0 0,-4-24 196 0 0,-10-114-468 0 0,-1 0 0 0 0,0 0 0 0 0,-1 0 0 0 0,0 0 0 0 0,-2 0 0 0 0,0 0 0 0 0,0 0 0 0 0,-1 0 0 0 0,-1 0 0 0 0,-2 11-20 0 0,-21 122 364 0 0,-25-25 435 0 0,39-104-454 0 0,10-17-285 0 0,0 0 0 0 0,-1 3-33 0 0,-27 37 670 0 0,28-40-618 0 0,1-1 9 0 0,0 0-7 0 0,-20 26 629 0 0,15-20-700 0 0,0-1 1 0 0,3-3 42 0 0,2-2 11 0 0,0 0 0 0 0,0 0 0 0 0,0 0 0 0 0,0 0 0 0 0,0 0-24 0 0,0 0-94 0 0,0 0-20 0 0,0 0 14 0 0,-2 4 36 0 0,1-2-24 0 0,0 3 36 0 0,1 0 12 0 0,9 34-64 0 0,-8-34 64 0 0,1 0 0 0 0,-1 1 0 0 0,-1 0 0 0 0,1 0 0 0 0,-1 1 0 0 0,0 0 0 0 0,-1 33-16 0 0,-7 44-918 0 0,-2-51 852 0 0,-10 6 136 0 0,1-10 203 0 0,-19 13 20 0 0,-52 10 583 0 0,44-45-880 0 0,-51 8 174 0 0,47-12-352 0 0,41-4 198 0 0,0-1 0 0 0,-1-2 0 0 0,0 1 0 0 0,1-1 0 0 0,0 1 0 0 0,1-2-10 0 0,-25-29-161 0 0,10 3 160 0 0,17 24 11 0 0,0 1 0 0 0,-1-1 0 0 0,2 0 14 0 0,4 6 51 0 0,1 1 8 0 0,0 0-1 0 0,0 0 0 0 0,0 0 0 0 0,0 0 0 0 0,0 0 0 0 0,0 0-1 0 0,0 0-6 0 0,0 0-1 0 0,-2 0 0 0 0,-5 2-10 0 0,-14 22-44 0 0,12-10 7 0 0,1 1 0 0 0,0 0 0 0 0,0 0 0 0 0,2 1 0 0 0,0-1 0 0 0,1 1 0 0 0,0 1 0 0 0,-2 16-17 0 0,-41 64 64 0 0,-27 16 60 0 0,-39 73 712 0 0,91-146-824 0 0,-38 44 192 0 0,39-51-121 0 0,-2 0 0 0 0,-1-2 0 0 0,-2-1 1 0 0,-1-1-1 0 0,-8 5-83 0 0,-55 59 424 0 0,75-76-371 0 0,-8 4 150 0 0,19-17-139 0 0,-31 15 253 0 0,28-15-306 0 0,0 0-11 0 0,-2 0 0 0 0,-1 0 0 0 0,2-1 0 0 0,-25 10 11 0 0,30-12 31 0 0,-4 0-31 0 0,-2-1-11 0 0,1 1 0 0 0,-40 3 0 0 0,-20 4 0 0 0,-31 20 0 0 0,93-28 0 0 0,-95 11 60 0 0,36 10-40 0 0,-11 1-20 0 0,-19 5 0 0 0,6-23-152 0 0,-61 0 13 0 0,0 9-58 0 0,12 4 186 0 0,27-17-42 0 0,101-1 53 0 0,1-1 0 0 0,-29-1 0 0 0,-44 11 0 0 0,-79-1 0 0 0,99-1 0 0 0,-14-10 0 0 0,12-9 0 0 0,-117 26-64 0 0,110-19 53 0 0,65 4-31 0 0,0 0 31 0 0,0 0 11 0 0,-1-1 0 0 0,-34-11-64 0 0,34 12 64 0 0,-2 0 0 0 0,2 0 0 0 0,-2 0 0 0 0,1-1 0 0 0,0 0 0 0 0,-1 0 0 0 0,-41-8 0 0 0,40 9 0 0 0,-109 1 5 0 0,100 4 1 0 0,-123 12 47 0 0,139-15-64 0 0,0-1 1 0 0,0 0-1 0 0,0 0 0 0 0,0 0 0 0 0,0-1 0 0 0,0 0 1 0 0,0 1-1 0 0,0-1 0 0 0,1 0 0 0 0,-1-1 0 0 0,1 1 1 0 0,-1-1-1 0 0,1 0 0 0 0,0 1 0 0 0,0-2 1 0 0,0 1-1 0 0,1 0 0 0 0,-1 0 0 0 0,1-1 0 0 0,-1 1 11 0 0,-15-18-136 0 0,-44-14 132 0 0,-116 39 56 0 0,95-24-87 0 0,54 12 8 0 0,-1 1 0 0 0,0 1-1 0 0,0 2 1 0 0,-28-1 27 0 0,5 9-62 0 0,-1 1-1 0 0,1 3 1 0 0,1 2 0 0 0,-38 13 62 0 0,59-15-7 0 0,-224 47 109 0 0,229-47-91 0 0,-1-1 1 0 0,1-2 0 0 0,-1-1 0 0 0,-1-1 0 0 0,1-1 0 0 0,0-1 0 0 0,-1-2 0 0 0,1-1-1 0 0,0 0 1 0 0,0-3 0 0 0,-13-3-12 0 0,-170-79-72 0 0,141 68 91 0 0,1 2 0 0 0,-70-6-19 0 0,-82-20 26 0 0,139 23 0 0 0,0 5 1 0 0,-2 2-1 0 0,1 5 0 0 0,-1 3 1 0 0,-1 3-1 0 0,1 5 0 0 0,-41 7-26 0 0,-300 60-73 0 0,183-25 74 0 0,-117-1-1 0 0,-566 19 0 0 0,455-32-128 0 0,94 4 64 0 0,262-24 64 0 0,46-3 0 0 0,0-2 0 0 0,-1-4 0 0 0,-39-5 0 0 0,-197-15 12 0 0,87 9 112 0 0,160 9-124 0 0,0-2 0 0 0,-1-3 0 0 0,1-2 0 0 0,1-2 0 0 0,-54-17 0 0 0,-114-24 0 0 0,11 8 0 0 0,-22 12 0 0 0,117 13 32 0 0,1-5 0 0 0,1-6-32 0 0,-171-47 0 0 0,-38 12-53 0 0,207 45 42 0 0,-74 12-61 0 0,74 15-82 0 0,83-9-38 0 0,34 0 128 0 0,1 0-52 0 0,0 0-6 0 0,0 0 2 0 0,0 0-134 0 0,-6-15-3776 0 0,5 3-2158 0 0</inkml:trace>
  <inkml:trace contextRef="#ctx0" brushRef="#br0" timeOffset="222579.877">12705 3386 4687 0 0,'0'0'208'0'0,"0"0"48"0"0,0 0-256 0 0,0 0 0 0 0,-7 0 0 0 0,7 0 0 0 0,0 0 448 0 0,-6-1 32 0 0,6 1 16 0 0,0 0 0 0 0,0 0-424 0 0,0 0-72 0 0,0 0 0 0 0,0 0-2880 0 0</inkml:trace>
  <inkml:trace contextRef="#ctx0" brushRef="#br0" timeOffset="223160.157">13242 3587 4319 0 0,'0'0'198'0'0,"0"0"42"0"0,0 0 93 0 0,0 0 34 0 0,0 0 7 0 0,0 0-76 0 0,0 0-313 0 0,0 0-37 0 0,0 0 132 0 0,0 0 59 0 0,0 0 11 0 0,0 0 41 0 0,0 0 161 0 0,0 0 68 0 0,0 0 17 0 0,-5 4-1233 0 0,5-4-2232 0 0</inkml:trace>
  <inkml:trace contextRef="#ctx0" brushRef="#br0" timeOffset="226685.844">13799 4505 919 0 0,'0'0'80'0'0,"0"0"-80"0"0,0 0 0 0 0,0 0 0 0 0,0 0 288 0 0</inkml:trace>
  <inkml:trace contextRef="#ctx0" brushRef="#br0" timeOffset="227681.123">13872 4408 1375 0 0,'0'0'215'0'0,"0"0"365"0"0,0 0 164 0 0,0 0 31 0 0,0 0-86 0 0,0 0-389 0 0,0 0-167 0 0,0 0-34 0 0,0 0-40 0 0,0 0-122 0 0,0 0-18 0 0,1-1-549 0 0,8-4 5312 0 0,-8 6-4608 0 0,-1-1-2 0 0,2-1-12 0 0,5-1-48 0 0,0 0 2 0 0,-6 1 52 0 0,-1 1 14 0 0,0 0 0 0 0,33-9 571 0 0,41-24-598 0 0,-52 25 46 0 0,-12 7 55 0 0,54-40 228 0 0,-35 15 439 0 0,-22 20-821 0 0,0 1 0 0 0,0 2 15 0 0,-6 2 58 0 0,-1 1 15 0 0,0 0 0 0 0,21 1 614 0 0,-14 0-692 0 0,3 0-10 0 0,-1 0 0 0 0,24 6 656 0 0,-16-6-728 0 0,6-3 543 0 0,50-51-915 0 0,-72 52 503 0 0,-1 1 26 0 0,0 0-16 0 0,0 0-1 0 0,-25 4-1830 0 0,24-3 664 0 0</inkml:trace>
  <inkml:trace contextRef="#ctx0" brushRef="#br0" timeOffset="231519.938">14334 4260 5183 0 0,'0'0'234'0'0,"0"0"63"0"0,0 0 122 0 0,0 0 49 0 0,0 0 10 0 0,0 0-40 0 0,0 0-181 0 0,0 0-81 0 0,0 0-15 0 0,0 0-17 0 0,0 0-88 0 0,0 0-116 0 0,0 0-34 0 0,0 0 18 0 0,0 0 10 0 0,0 0 56 0 0,-25 2 4991 0 0,21-1-4980 0 0,3-1 61 0 0,1 0 18 0 0,0 0 6 0 0,-61-6 1842 0 0,-32-58-725 0 0,4-10-1054 0 0,-51-71-149 0 0,132 134-4 0 0,0 1-1 0 0,0-1 1 0 0,1-1-1 0 0,1 1 1 0 0,0-1-1 0 0,0 0 1 0 0,1 0-1 0 0,1-1 1 0 0,0 0-1 0 0,0 0 1 0 0,2 0-1 0 0,-1 0 1 0 0,2 0-1 0 0,-1-9 5 0 0,-7-35-9 0 0,-2 21 74 0 0,0 2 0 0 0,-2-1 0 0 0,-2 1 0 0 0,-1 1 0 0 0,-12-16-65 0 0,-39-89 163 0 0,62 128-155 0 0,-7-24 78 0 0,-2 1 0 0 0,-2 0 0 0 0,-1 2 0 0 0,-14-19-86 0 0,-154-171 536 0 0,6 28 362 0 0,160 171-871 0 0,-1 0 0 0 0,-1 2 1 0 0,-1 0-1 0 0,0 1 1 0 0,-24-14-28 0 0,-49-42 29 0 0,-79-65 97 0 0,-15-6-116 0 0,161 132 1 0 0,-1 1 0 0 0,-1 1-1 0 0,0 1 1 0 0,-1 2 0 0 0,0 2-1 0 0,-3 0-10 0 0,-40-9 0 0 0,-1 4 0 0 0,-64-3 0 0 0,-124 4 208 0 0,48 3-208 0 0,-273-31 128 0 0,-30 18-128 0 0,-252 6 352 0 0,93-66 118 0 0,409 48-404 0 0,-230-11-66 0 0,73 46 0 0 0,-35 22 118 0 0,-54 35-44 0 0,142-15-10 0 0,-50-16 0 0 0,132-10-64 0 0,-115-14 0 0 0,-97-11 64 0 0,94-8 64 0 0,-171-22 42 0 0,422 23-148 0 0,-165-26-22 0 0,48-23 311 0 0,199 43-254 0 0,-31-3 104 0 0,0 4 0 0 0,0 6-1 0 0,-2 4 1 0 0,-14 5-161 0 0,-292-6 405 0 0,67-19-405 0 0,282 24-64 0 0,0 3 0 0 0,1 3-1 0 0,-1 2 1 0 0,0 3 0 0 0,-30 9 64 0 0,-62 22-695 0 0,84-22 631 0 0,1 3 0 0 0,-58 25 64 0 0,-24 19-64 0 0,140-57 63 0 0,-24 6-25 0 0,0 1 0 0 0,1 2 1 0 0,1 1-1 0 0,1 3 0 0 0,0 0 0 0 0,1 2 0 0 0,1 2 0 0 0,-10 10 26 0 0,-64 51-64 0 0,-20 37-80 0 0,102-93 81 0 0,1 2-1 0 0,1 0 0 0 0,2 1 1 0 0,1 1-1 0 0,1 2 1 0 0,2-1-1 0 0,1 2 0 0 0,2 0 1 0 0,1 1-1 0 0,-1 8 64 0 0,-16 68-236 0 0,5 1 0 0 0,-8 95 236 0 0,20-65-248 0 0,4 106 248 0 0,10-179-72 0 0,3 1 0 0 0,4-1 0 0 0,2 0 0 0 0,15 50 72 0 0,-2-12-89 0 0,-5 0 0 0 0,-4 1 0 0 0,-5 0 0 0 0,-4 21 89 0 0,62 583-181 0 0,-49-504 171 0 0,-10 128 10 0 0,-7-255-1 0 0,6 64-129 0 0,6-1 0 0 0,7-1-1 0 0,5-1 1 0 0,10 12 130 0 0,28 174-171 0 0,-31-174 58 0 0,24 165 102 0 0,-49-304-256 0 0,-1 0 0 0 0,2-1 0 0 0,0 0 0 0 0,1 0 0 0 0,0-1 0 0 0,1 0-1 0 0,1 0 1 0 0,0-1 0 0 0,0-1 0 0 0,1 0 0 0 0,1-1 0 0 0,10 7 267 0 0,-9-7-1451 0 0</inkml:trace>
  <inkml:trace contextRef="#ctx0" brushRef="#br0" timeOffset="236788.917">9607 1750 3599 0 0,'0'0'166'0'0,"-1"-8"20"0"0,1-35 724 0 0,-4 30 2094 0 0,3 17-148 0 0,20 59-2770 0 0,-18-56-75 0 0,8 52 42 0 0,0-26-133 0 0,-7-26 80 0 0,-1 1 0 0 0,1-2-12 0 0,-1-4-36 0 0,2 2 26 0 0,-2-3 13 0 0,1-1 1 0 0,0 0 0 0 0,0 0 0 0 0,-1 0 0 0 0,1 0-1 0 0,0 0 1 0 0,-1-1 0 0 0,1 1 0 0 0,0 0-1 0 0,0-1 1 0 0,-1 1 0 0 0,1-1 0 0 0,-1 0 0 0 0,1 1-1 0 0,0-1 1 0 0,-1 0 0 0 0,1 0 0 0 0,-1 0-1 0 0,0 0 1 0 0,1 0 0 0 0,-1-1 0 0 0,0 1 0 0 0,0 0-1 0 0,0-1 9 0 0,49-82 696 0 0,-44 78-696 0 0,53-56 0 0 0,-51 58 0 0 0,-1 3 15 0 0,15 38 517 0 0,-18 93 393 0 0,0-115-925 0 0,0-9 0 0 0,3-6 0 0 0,-2-2 20 0 0,-1-1 0 0 0,0 0 0 0 0,1 0 0 0 0,-1 0-1 0 0,0 0 1 0 0,-1 0 0 0 0,1-1 0 0 0,0 0 0 0 0,-1 1-1 0 0,0-2 1 0 0,0 1 0 0 0,0 0 0 0 0,-1 0 0 0 0,1-1-1 0 0,-1 0 1 0 0,0 1 0 0 0,0-1 0 0 0,0-1-20 0 0,20-34 115 0 0,-17 32-118 0 0,-2 4-1 0 0,-1 0 0 0 0,1 0-1 0 0,0 1 1 0 0,0-1 0 0 0,0 1-1 0 0,0-1 1 0 0,1 1 0 0 0,0 0 0 0 0,-1 0-1 0 0,1 1 1 0 0,0-1 0 0 0,0 1-1 0 0,0 0 1 0 0,1 0 0 0 0,-1 0-1 0 0,4-1 5 0 0,15 18-274 0 0,18 86 220 0 0,4-55 44 0 0,-43-45-33 0 0,4 2 32 0 0,1 1 11 0 0,0 0 0 0 0,-1 0 0 0 0,20 4-64 0 0,-17-8 64 0 0,-3 0 16 0 0,-3 0 8 0 0,0 0-1 0 0,1 0 0 0 0,-1-1 0 0 0,0 1 0 0 0,0-1 1 0 0,0 0-1 0 0,-1 0 0 0 0,1 0 0 0 0,0 0 1 0 0,0 0-1 0 0,0-1 0 0 0,-1 1 0 0 0,1-1 1 0 0,0 1-1 0 0,-1-1 0 0 0,0 0 0 0 0,1 0 1 0 0,-1 0-1 0 0,0-1 0 0 0,0 1 0 0 0,1-2-23 0 0,2-3 64 0 0,4-9 12 0 0,-8 15-16 0 0,-1 1 16 0 0,2-10 140 0 0,-15-29 327 0 0,9 33-500 0 0,0-1-33 0 0,0 0-20 0 0,3 6-46 0 0,-1 2 30 0 0,0 1 1 0 0,0-1 0 0 0,0 1 0 0 0,1-1-1 0 0,-1 1 1 0 0,0 0 0 0 0,1-1 0 0 0,-1 1-1 0 0,1 0 1 0 0,-1 0 0 0 0,1 0-1 0 0,0 1 1 0 0,0-1 0 0 0,0 0 0 0 0,0 0-1 0 0,0 0 1 0 0,0 1 0 0 0,1-1 0 0 0,-1 3 25 0 0,-1 27-64 0 0,17-8-138 0 0,-12-23 178 0 0,38 1-127 0 0,-33-5 154 0 0,66-30 459 0 0,-70 31-446 0 0,-1-1 0 0 0,1 0 0 0 0,0 0 0 0 0,-1 0 0 0 0,1-1 0 0 0,-1 1 0 0 0,0-1 0 0 0,0 0 0 0 0,-1 0 0 0 0,1 0 0 0 0,-1 0 0 0 0,0 0 0 0 0,0 0 0 0 0,0-1 0 0 0,0 1 0 0 0,-1-1 0 0 0,0 0-16 0 0,1 0 5 0 0,0-3 48 0 0,1-38 223 0 0,-4 43-185 0 0,0 2-85 0 0,0 0 0 0 0,0 0 0 0 0,-1 0 0 0 0,1 0 0 0 0,0 0 0 0 0,0 0 0 0 0,0 1 0 0 0,-1-1 0 0 0,1 0 0 0 0,0 1 0 0 0,-1-1 0 0 0,1 1 0 0 0,-1-1 0 0 0,1 1 0 0 0,0 0 0 0 0,-1-1 0 0 0,1 1 0 0 0,-1 0 0 0 0,1 0 0 0 0,-1 0-1 0 0,1 0 1 0 0,-1 0 0 0 0,1 1 0 0 0,-1-1 0 0 0,1 0 0 0 0,0 1 0 0 0,-1-1 0 0 0,1 1-6 0 0,-1-1 2 0 0,-55 37-482 0 0,54-33 451 0 0,3 3-38 0 0,4 0 49 0 0,0-1 0 0 0,0 1-1 0 0,1-1 1 0 0,0 0 0 0 0,0 0-1 0 0,0-1 1 0 0,1 1 0 0 0,0-1 0 0 0,0 0-1 0 0,0-1 1 0 0,1 1 0 0 0,1 0 18 0 0,-1 0-5 0 0,62 34 5 0 0,-63-37 0 0 0,-1 0-1 0 0,1-1 1 0 0,-1 0-1 0 0,1 0 1 0 0,-1 0-1 0 0,1-1 1 0 0,0 1-1 0 0,-1-1 1 0 0,1-1-1 0 0,0 1 0 0 0,-1-1 1 0 0,1 0-1 0 0,0-1 1 0 0,-1 1-1 0 0,0-1 1 0 0,1 0-1 0 0,-1 0 1 0 0,0-1-1 0 0,0 1 1 0 0,0-1-1 0 0,0 0 1 0 0,2-3 0 0 0,-5 5 1 0 0,37-30 248 0 0,-38 30-174 0 0,-1 1 18 0 0,0 0-5 0 0,15-28-341 0 0,-14 26 162 0 0,-1 1 31 0 0,3-6 49 0 0,0 0 22 0 0,-3 6 42 0 0,0 1 15 0 0,0 0 12 0 0,0 0-12 0 0,0 0-4 0 0,0 0 6 0 0,-17 27 292 0 0,5 1-318 0 0,2 0 0 0 0,0 0-1 0 0,2 1 1 0 0,2 0 0 0 0,-3 23-44 0 0,9-51 53 0 0,1 0 13 0 0,1 2 6 0 0,37-12 326 0 0,-26 0-389 0 0,-1 1 0 0 0,0-1 0 0 0,-1-1 0 0 0,0 0-1 0 0,0-1 1 0 0,-1 0 0 0 0,0-1 0 0 0,-1 0-9 0 0,-4 2-4547 0 0,-2 3-169 0 0</inkml:trace>
  <inkml:trace contextRef="#ctx0" brushRef="#br0" timeOffset="237187.315">10740 1557 13103 0 0,'0'0'576'0'0,"-9"2"128"0"0,0 0-568 0 0,9-2-136 0 0,0 0 0 0 0,0 0 0 0 0,0 0 168 0 0,0 0 8 0 0,0 0 0 0 0,0 0 0 0 0,0 0-1016 0 0,0 0-208 0 0,0 0-40 0 0,0 0 0 0 0</inkml:trace>
  <inkml:trace contextRef="#ctx0" brushRef="#br0" timeOffset="238070.771">10838 1760 455 0 0,'25'-11'800'0'0,"2"0"4704"0"0,-20 36-1833 0 0,-13 42-1790 0 0,-4-25-1801 0 0,-26 46 152 0 0,35-87-156 0 0,-1 6 4 0 0,44-69 264 0 0,-24 38 160 0 0,23-3-492 0 0,11-7-12 0 0,-46 33 0 0 0,11 16 11 0 0,-11 69 1162 0 0,-8-53-1095 0 0,1-1-78 0 0,1-29-60 0 0,3 4-1068 0 0,-3-4-26 0 0</inkml:trace>
  <inkml:trace contextRef="#ctx0" brushRef="#br0" timeOffset="245816.351">8150 202 919 0 0,'12'-23'3203'0'0,"-10"16"-2921"0"0,0-1 1 0 0,0 1-1 0 0,-1 0 1 0 0,0-1-1 0 0,0 1 0 0 0,-1-1 1 0 0,0 0-1 0 0,0 1 0 0 0,-1-1 1 0 0,0 1-1 0 0,0-1 0 0 0,0 1 1 0 0,-3-4-283 0 0,4 9 228 0 0,-11-25 1390 0 0,-1 38-830 0 0,5 22-72 0 0,6-3-737 0 0,1 1 0 0 0,2-1 0 0 0,0 0 0 0 0,2 0 0 0 0,2 0 0 0 0,0 0 0 0 0,2-1 0 0 0,9 21 21 0 0,-13-39 0 0 0,7 74 0 0 0,2-90 88 0 0,69-75 64 0 0,-42 65-152 0 0,47 14-10 0 0,-84 1-33 0 0,-1 1 39 0 0,0 0 0 0 0,1-1 0 0 0,-1 1-1 0 0,0 0 1 0 0,0 0 0 0 0,0 0 0 0 0,1 1 0 0 0,-1-1 0 0 0,0 1-1 0 0,-1-1 1 0 0,1 1 0 0 0,0-1 0 0 0,0 1 0 0 0,-1 0 0 0 0,1 0 0 0 0,-1 0-1 0 0,1 0 1 0 0,-1 0 0 0 0,0 0 0 0 0,0 0 0 0 0,0 1 0 0 0,0-1 0 0 0,0 0-1 0 0,0 3 5 0 0,7 14-39 0 0,20 39 39 0 0,-23-51 0 0 0,-3-6-3 0 0,-1 0 1 0 0,1 0-1 0 0,-1 0 0 0 0,1 0 0 0 0,0 0 0 0 0,0 0 0 0 0,-1 0 0 0 0,1 0 0 0 0,0-1 0 0 0,0 1 0 0 0,0-1 0 0 0,0 1 1 0 0,0-1-1 0 0,-1 0 0 0 0,1 0 0 0 0,0 0 0 0 0,0 0 0 0 0,0 0 0 0 0,0 0 0 0 0,0 0 0 0 0,0-1 0 0 0,1 0 3 0 0,146-66 400 0 0,-84 33-480 0 0,-58 29 85 0 0,0 1-1 0 0,-1-1 1 0 0,0 0 0 0 0,1-1-1 0 0,-2 0 1 0 0,1 0-1 0 0,-1 0 1 0 0,0-1-1 0 0,0 1 1 0 0,-1-1 0 0 0,0 0-1 0 0,0 0 1 0 0,-1-1-1 0 0,3-5-4 0 0,1-24-64 0 0,-7 28 75 0 0,-1 2 42 0 0,-7-12 150 0 0,0 11-160 0 0,-11 1-33 0 0,17 6-20 0 0,0 1-1 0 0,0 0 0 0 0,0-1 0 0 0,0 1 0 0 0,1 0 1 0 0,-1 0-1 0 0,0 1 0 0 0,0-1 0 0 0,0 0 0 0 0,0 1 1 0 0,1-1-1 0 0,-1 1 0 0 0,0-1 0 0 0,0 1 0 0 0,1 0 1 0 0,-1 0-1 0 0,1 0 0 0 0,-1 0 0 0 0,0 0 0 0 0,1 0 1 0 0,0 0-1 0 0,-1 0 0 0 0,0 2 11 0 0,1-2-10 0 0,-9 8-57 0 0,0 0 1 0 0,1 1 0 0 0,1 0-1 0 0,-1 1 1 0 0,2 0 0 0 0,-1 0-1 0 0,2 1 1 0 0,-2 2 66 0 0,6-8-11 0 0,0 1 1 0 0,1-5-33 0 0,-2 2 22 0 0,2-2-22 0 0,2 0 29 0 0,0 1 0 0 0,0-1 0 0 0,0 0 1 0 0,0 1-1 0 0,0-1 0 0 0,0 0 0 0 0,0 0 0 0 0,1 0 0 0 0,-1 0 0 0 0,1 0 1 0 0,-1-1-1 0 0,1 1 0 0 0,0 0 0 0 0,0-1 0 0 0,0 1 0 0 0,0-1 0 0 0,0 1 0 0 0,0-1 1 0 0,2 1 13 0 0,0 0-14 0 0,115 52-104 0 0,-73-32 118 0 0,-3-10 64 0 0,-7-22 11 0 0,-18-1 13 0 0,0-2 0 0 0,-1 0 0 0 0,-1-1 0 0 0,0-1 0 0 0,-1 0 0 0 0,0-1 0 0 0,-2-1 0 0 0,0 0 0 0 0,10-17-88 0 0,-18 27 53 0 0,-2 0 19 0 0,-3 5 30 0 0,0 2-5 0 0,0 0-8 0 0,0 0 7 0 0,0 0 35 0 0,0 0 18 0 0,-12-10 861 0 0,11 10-1009 0 0,0 0 1 0 0,0 0-1 0 0,0-1 0 0 0,0 2 1 0 0,0-1-1 0 0,0 0 1 0 0,0 0-1 0 0,0 0 1 0 0,1 0-1 0 0,-1 1 0 0 0,0-1 1 0 0,0 0-1 0 0,0 1 1 0 0,0-1-1 0 0,0 0 1 0 0,1 1-1 0 0,-1-1 0 0 0,0 1 1 0 0,0 0-1 0 0,1-1 1 0 0,-1 1-1 0 0,0 0 1 0 0,1-1-1 0 0,-1 1 1 0 0,0 0-1 0 0,1 0 0 0 0,-1-1 1 0 0,1 1-1 0 0,0 0 1 0 0,-1 0-1 0 0,1 0 1 0 0,-1 0-1 0 0,1 0 0 0 0,0-1 1 0 0,0 1-1 0 0,0 0 1 0 0,0 0-1 0 0,0 0 1 0 0,-1 0-2 0 0,-3 69-304 0 0,5-67 250 0 0,-1 0 0 0 0,1 0 1 0 0,0-1-1 0 0,-1 1 0 0 0,1 0 1 0 0,1 0-1 0 0,-1-1 1 0 0,0 1-1 0 0,1-1 0 0 0,-1 1 1 0 0,1-1-1 0 0,0 1 0 0 0,0-1 1 0 0,0 0-1 0 0,0 0 0 0 0,0 0 1 0 0,0 0-1 0 0,0 0 1 0 0,1-1-1 0 0,-1 1 0 0 0,1-1 1 0 0,-1 1 53 0 0,49 5-128 0 0,-28-20 74 0 0,-16 8 45 0 0,-3 4 43 0 0,0-1 0 0 0,0 0 1 0 0,-1 0-1 0 0,1 0 0 0 0,0 0 1 0 0,-1 0-1 0 0,0-1 0 0 0,0 0 1 0 0,1 1-1 0 0,-1-1 1 0 0,-1-1-1 0 0,1 1 0 0 0,0 0 1 0 0,-1-1-1 0 0,0 1 0 0 0,0-1 1 0 0,0 0-1 0 0,0 1 0 0 0,-1-1 1 0 0,1 0-1 0 0,-1 0 1 0 0,0 0-1 0 0,0 0 0 0 0,0 0 1 0 0,-1-2-35 0 0,0 5 110 0 0,-16-25 364 0 0,-22 1-262 0 0,18 11-220 0 0,19 13-79 0 0,1 1 10 0 0,0 0 11 0 0,0 0 1 0 0,0 0-6 0 0,0 0-1 0 0,0 0 0 0 0,0 0-2 0 0,0 0-12 0 0,0 0-2 0 0,0 0 0 0 0,17 26-368 0 0,-16-23 448 0 0,0 1 0 0 0,1-1 0 0 0,0 0 0 0 0,-1 0 0 0 0,1 1 0 0 0,0-1 0 0 0,0 0 0 0 0,1 0 0 0 0,-1-1 0 0 0,1 1 0 0 0,-1 0 0 0 0,1-1 0 0 0,0 1 0 0 0,0-1 0 0 0,0 0 0 0 0,0 0 0 0 0,0 0 0 0 0,1-1 0 0 0,-1 1 0 0 0,0-1 0 0 0,1 0 0 0 0,-1 0 0 0 0,1 0 0 0 0,0 0 0 0 0,-1 0 0 0 0,1-1 0 0 0,0 0 0 0 0,-1 1 0 0 0,1-2 0 0 0,0 1 0 0 0,-1 0 0 0 0,1-1 0 0 0,0 1 0 0 0,1-2 8 0 0,123-78 76 0 0,-98 65-16 0 0,-22 11-60 0 0,-3 0 11 0 0,-3 3 32 0 0,3-4-33 0 0,-1 1 1 0 0,-2 2 32 0 0,1-2-17 0 0,-3 3 54 0 0,0 1 11 0 0,0 2-32 0 0,-8 163-49 0 0,9-157-10 0 0,2-1 0 0 0,12-3 0 0 0,-5-8 39 0 0,-1 0-1 0 0,1 0 0 0 0,-1-1 0 0 0,0-1 1 0 0,-1 1-1 0 0,1-1 0 0 0,-1-1 0 0 0,0 1 1 0 0,-1-2-1 0 0,0 1 0 0 0,0-1 1 0 0,0 0-1 0 0,0-1-38 0 0,30-31 129 0 0,23-29 0 0 0,-59 68-70 0 0,-1 1 12 0 0,0 0 17 0 0,0 0-7 0 0,0 0-8 0 0,0 0 13 0 0,0 0 54 0 0,0 0 20 0 0,-35-8 414 0 0,-24 22-830 0 0,50-13 190 0 0,2 0 42 0 0,4-2-19 0 0,-4-1 22 0 0,1 0-35 0 0,5 1-22 0 0,-5 1-250 0 0,5 0 298 0 0,0 0-1 0 0,1 0 1 0 0,-1 0-1 0 0,0 0 1 0 0,0 0 0 0 0,0 0-1 0 0,0 0 1 0 0,0 0-1 0 0,1 0 1 0 0,-1 0-1 0 0,0 0 1 0 0,0 1-1 0 0,0-1 1 0 0,1 0 0 0 0,-1 0-1 0 0,0 1 1 0 0,0-1-1 0 0,1 1 1 0 0,-1-1-1 0 0,0 1 1 0 0,1-1 0 0 0,-1 1-1 0 0,0-1 1 0 0,1 1-1 0 0,-1 0 1 0 0,1-1-1 0 0,-1 1 1 0 0,1 0-1 0 0,-1-1 1 0 0,1 1 0 0 0,0 0-1 0 0,-1 0 1 0 0,1-1-1 0 0,0 1 1 0 0,-1 0-1 0 0,1 0 31 0 0,-2 4-52 0 0,0 0 0 0 0,0 0 0 0 0,0 0 0 0 0,1 0 0 0 0,-1 0 0 0 0,1 0 0 0 0,1 0 0 0 0,-1 1 0 0 0,1-1-1 0 0,0 0 1 0 0,0 0 0 0 0,0 1 0 0 0,1-1 0 0 0,0 0 0 0 0,0 2 52 0 0,1-1-53 0 0,-2-6 34 0 0,1 1-1 0 0,-1 0 1 0 0,0-1 0 0 0,0 1 0 0 0,0 0 0 0 0,0-1 0 0 0,0 1 0 0 0,1 0 0 0 0,-1-1 0 0 0,0 1 0 0 0,1 0 0 0 0,-1-1 0 0 0,0 1-1 0 0,1-1 1 0 0,-1 1 0 0 0,1 0 0 0 0,-1-1 0 0 0,1 0 0 0 0,-1 1 0 0 0,1-1 0 0 0,0 1 0 0 0,-1-1 0 0 0,1 1 0 0 0,-1-1 0 0 0,1 0-1 0 0,0 0 1 0 0,-1 1 0 0 0,1-1 0 0 0,0 0 0 0 0,-1 0 0 0 0,1 0 0 0 0,0 1 0 0 0,-1-1 0 0 0,1 0 0 0 0,0 0 0 0 0,0 0 0 0 0,-1 0-1 0 0,1-1 1 0 0,0 1 0 0 0,-1 0 0 0 0,1 0 0 0 0,0 0 0 0 0,-1 0 0 0 0,1-1 0 0 0,0 1 0 0 0,-1 0 0 0 0,1-1 0 0 0,0 1 19 0 0,6-4-23 0 0,0 0 1 0 0,0-1 0 0 0,0 0-1 0 0,-1 0 1 0 0,0 0 0 0 0,0-1-1 0 0,0 1 1 0 0,-1-2 0 0 0,0 1 0 0 0,0 0-1 0 0,2-4 23 0 0,7-8-20 0 0,-7 8 190 0 0,-1 0 0 0 0,0-1 0 0 0,0 1-1 0 0,-1-1 1 0 0,0 0 0 0 0,-1-1-1 0 0,-1 1 1 0 0,0-1 0 0 0,0 0 0 0 0,-1 1-1 0 0,-1-1 1 0 0,1 0 0 0 0,-2 0-1 0 0,0-1 1 0 0,-1 1 0 0 0,0 0 0 0 0,-2-9-170 0 0,-10-12 714 0 0,12 32-623 0 0,1 1-44 0 0,0 0-101 0 0,0 0-39 0 0,0 0-3 0 0,0 0 25 0 0,0 0 7 0 0,0 0-1 0 0,3 22-6 0 0,5 118 46 0 0,-9-114 15 0 0,1-1-1 0 0,2 0 1 0 0,0 1-1 0 0,2-1 1 0 0,0 0-1 0 0,3 3 11 0 0,4-5-164 0 0,-9-20 116 0 0,4 2 26 0 0,1-2-21 0 0,16 14 22 0 0,8 9-33 0 0,1-2 54 0 0,-13-20 0 0 0,-11-6 11 0 0,1-1-1 0 0,-1-1 0 0 0,0 1 1 0 0,0-1-1 0 0,0-1 0 0 0,-1 0 0 0 0,1 0 1 0 0,-1 0-1 0 0,0-1 0 0 0,0 0 1 0 0,-1 0-1 0 0,0-1 0 0 0,0 1 1 0 0,-1-1-1 0 0,1-1 0 0 0,-2 1 0 0 0,1-1 1 0 0,-1 0-1 0 0,0 0 0 0 0,0 0 1 0 0,-1-1-1 0 0,0 1-10 0 0,16-50 192 0 0,-27 23 4 0 0,2 25-128 0 0,1 1-25 0 0,5 10-68 0 0,-1-1 1 0 0,1 0 0 0 0,0 1 0 0 0,0-1 0 0 0,-1 0 0 0 0,1 1-1 0 0,0-1 1 0 0,-1 0 0 0 0,1 0 0 0 0,0 1 0 0 0,-1-1 0 0 0,1 0-1 0 0,0 0 1 0 0,-1 0 0 0 0,1 0 0 0 0,0 1 0 0 0,-1-1-1 0 0,1 0 1 0 0,-1 0 0 0 0,1 0 0 0 0,0 0 0 0 0,-1 0 0 0 0,1 0-1 0 0,-1 0 1 0 0,1 0 0 0 0,0 0 0 0 0,-1 0 0 0 0,1 0-1 0 0,-1 0 1 0 0,1 0 0 0 0,0 0 0 0 0,-1-1 0 0 0,1 1 0 0 0,-1 0-1 0 0,1 0 1 0 0,0 0 0 0 0,-1-1 0 0 0,1 1 0 0 0,0 0 0 0 0,-1 0-1 0 0,1-1 1 0 0,0 1 0 0 0,0 0 0 0 0,-1-1 0 0 0,1 1-1 0 0,0 0 1 0 0,0-1 0 0 0,-1 1 0 0 0,1 0 0 0 0,0-1 0 0 0,0 1-1 0 0,0 0 1 0 0,0-1 0 0 0,0 1 0 0 0,0-1 0 0 0,-1 1 0 0 0,1 0-1 0 0,0-1 1 0 0,0 1 0 0 0,0-1 0 0 0,0 1 0 0 0,0 0-1 0 0,1-1 1 0 0,-1 1 0 0 0,0-1 0 0 0,0 1 0 0 0,0-1 24 0 0,-3 7 244 0 0,-4 7-289 0 0,1 0 0 0 0,0 0 1 0 0,1 0-1 0 0,0 1 0 0 0,1 0 1 0 0,1 0-1 0 0,0 0 0 0 0,0 5 45 0 0,2-7-6 0 0,1 1-1 0 0,-1-1 0 0 0,2 0 1 0 0,0 1-1 0 0,0-1 0 0 0,1 0 1 0 0,1 0-1 0 0,3 11 7 0 0,-4-16 43 0 0,7 15-22 0 0,1-8 86 0 0,-5-11-75 0 0,-3-3 8 0 0,1 0 1 0 0,0 0-1 0 0,-1 0 1 0 0,1 0 0 0 0,0-1-1 0 0,-1 1 1 0 0,1-1-1 0 0,-1 1 1 0 0,1-1 0 0 0,-1 0-1 0 0,1 0 1 0 0,-1 0-1 0 0,1-1 1 0 0,-1 1 0 0 0,0 0-1 0 0,0-1 1 0 0,0 0-1 0 0,2-1-40 0 0,139-120 800 0 0,-97 61-800 0 0,19-15-250 0 0,-64 76 180 0 0,-1 1 6 0 0,3 2 28 0 0,0 0 0 0 0,-1 1-1 0 0,1-1 1 0 0,-1 1 0 0 0,1-1-1 0 0,-1 1 1 0 0,0 0 0 0 0,0 0-1 0 0,-1 0 1 0 0,1 0 0 0 0,0 0-1 0 0,-1 1 1 0 0,0-1 0 0 0,0 0-1 0 0,0 1 1 0 0,0-1 0 0 0,0 1-1 0 0,-1-1 1 0 0,0 1 0 0 0,1-1-1 0 0,-1 1 1 0 0,-1-1 0 0 0,1 1-1 0 0,0-1 1 0 0,-1 1 0 0 0,0-1-1 0 0,0 2 37 0 0,1-4 4 0 0,-10 107 304 0 0,9-107-255 0 0,-10 15 1366 0 0,44-120-950 0 0,-29 97-469 0 0,1 2 0 0 0,15-2-72 0 0,1 5 8 0 0,11 10-1949 0 0,-31-8 762 0 0</inkml:trace>
  <inkml:trace contextRef="#ctx0" brushRef="#br0" timeOffset="246600.316">9920 223 3223 0 0,'0'0'143'0'0,"0"0"205"0"0,0 0 756 0 0,0 0 325 0 0,-2-9 1875 0 0,2-7-3096 0 0,2 8-208 0 0,0 2-10 0 0,-1 3-33 0 0,4 0 19 0 0,3 1-40 0 0,0 3-3 0 0,-1-1 3 0 0,1 2 11 0 0,16 12-104 0 0,-10-7-319 0 0,-5-5-2911 0 0,-9-2 1052 0 0</inkml:trace>
  <inkml:trace contextRef="#ctx0" brushRef="#br0" timeOffset="247284.045">10614 413 1839 0 0,'22'-5'80'0'0,"-8"1"16"0"0,3-2-96 0 0,2 2 0 0 0,0 1 0 0 0,2 0 0 0 0,0-1 384 0 0</inkml:trace>
  <inkml:trace contextRef="#ctx0" brushRef="#br0" timeOffset="1.47217E6">22046 730 1439 0 0,'0'0'66'0'0,"0"0"-29"0"0,0 0-126 0 0,0 0-11 0 0,0 0-7 0 0,0 0-73 0 0,0 0-39 0 0,0 0-5 0 0,0 0 76 0 0,0 0 319 0 0,0 0 138 0 0,0 0 31 0 0,0 0 66 0 0,0 0 258 0 0,0 0 116 0 0,0 0 20 0 0,0 0-48 0 0,0 0-228 0 0,1 9 598 0 0,-1-9-1298 0 0</inkml:trace>
  <inkml:trace contextRef="#ctx0" brushRef="#br0" timeOffset="1.47467E6">22041 746 5839 0 0,'0'0'267'0'0,"0"0"0"0"0,0 0-105 0 0,0 0 194 0 0,0 0 106 0 0,0 0 18 0 0,0 0-60 0 0,0 1-280 0 0,-11 21-584 0 0,11-20 673 0 0,0-2 74 0 0,0 0 7 0 0,0 0-12 0 0,0 0-61 0 0,0 0-21 0 0,0 0-7 0 0,0 0-67 0 0,0 0-262 0 0,0 0-46 0 0,0 0 6 0 0,0 0 11 0 0,0 0 46 0 0,0 0 27 0 0,0 0 4 0 0,0 0 34 0 0,0 0 140 0 0,0 0 68 0 0,0 0 12 0 0,0 0 25 0 0,0 0 94 0 0,0 0 41 0 0,0 0 8 0 0,6 10 1826 0 0,-1-8-2176 0 0,1-1 0 0 0,49 7-72 0 0,-46-7 72 0 0,0-1 0 0 0,-2-1 11 0 0,-4 1 32 0 0,3-1-22 0 0,-3 1 22 0 0,5-2-33 0 0,0 2-20 0 0,39-4-209 0 0,-46 4 272 0 0,-1 0 22 0 0,0 0 40 0 0,0 0-1 0 0,0 0-2 0 0,0 0-6 0 0,0 0-29 0 0,0 0-12 0 0,0 0-1 0 0,2 0-10 0 0,4-1-57 0 0,-3 2-50 0 0,2 3 39 0 0,8 16-2 0 0,-11-12-48 0 0,-1 0 48 0 0,0 1 16 0 0,1 31-74 0 0,-1-32-14 0 0,2 35-1198 0 0,-11-4 1297 0 0,6-13-1022 0 0,2-25 891 0 0,-11 16 2336 0 0,0-13-1958 0 0,10-4-328 0 0,1 0 29 0 0,0 0 108 0 0,0 0 14 0 0,0 0-5 0 0,0 0 9 0 0,0 0 3 0 0,0 0 0 0 0,0 0-1 0 0,0 0-6 0 0,-1 0-14 0 0,-4-3-43 0 0,3 2 19 0 0,-4-4-33 0 0,-1-2-10 0 0,1 2-12 0 0,4 3-36 0 0,-13-21-16 0 0,14 22 123 0 0,0-1 6 0 0,-4-4-11 0 0,-1-1-60 0 0,5 6-74 0 0,1 1-17 0 0,0 0-6 0 0,0 0 5 0 0,0 0 43 0 0,0 0 99 0 0,0 0 35 0 0,-7-4-358 0 0,22 38-529 0 0,-15-33 741 0 0,10 12-797 0 0,-6-9 766 0 0,-3-3 22 0 0,-1-1 32 0 0,17 8 390 0 0,1-4-474 0 0,-17-4 0 0 0,-1 0 0 0 0,28-4 528 0 0,3-23 2067 0 0,-30 26-2443 0 0,-1 1-100 0 0,0 0-1 0 0,0 0 33 0 0,0 0 86 0 0,0 0-2 0 0,1-2-97 0 0,1-4-28 0 0,-1 3 17 0 0,2-4 65 0 0,-3 6 56 0 0,0 1-25 0 0,0 0-138 0 0,0 0-14 0 0,0 0-14 0 0,7-9-1326 0 0,-2 4 1387 0 0,0 0 138 0 0,-4 4-3 0 0,-1 1-170 0 0,1-2-99 0 0,5-4-20 0 0</inkml:trace>
  <inkml:trace contextRef="#ctx0" brushRef="#br0" timeOffset="1.47914E6">20620 3643 455 0 0,'0'0'984'0'0,"0"0"102"0"0,0 0 46 0 0,0 0-80 0 0,0 0-380 0 0,0 0-168 0 0,0 0-31 0 0,0 0-69 0 0,0 0-284 0 0,0 0-216 0 0,0 0-61 0 0,0 0-17 0 0,0 0 12 0 0,0 0 56 0 0,0 0 30 0 0,0 0 4 0 0,0 0 43 0 0,0 0 178 0 0,0 0 78 0 0,0 0 18 0 0,0 0 22 0 0,0 0 78 0 0,0 0 37 0 0,0 0 8 0 0,0 0-20 0 0,0 0-97 0 0,0 0-45 0 0,0 0-11 0 0,0 0-21 0 0,0 0-85 0 0,0 0-42 0 0,0 0-5 0 0,0 0-26 0 0,0 0-114 0 0,0 0-55 0 0,0 0-12 0 0,-8 6-1031 0 0,-14 4 3047 0 0,21-9-1806 0 0,1-1 14 0 0,0 0 18 0 0,0 0 105 0 0,0 0 48 0 0,0 0 10 0 0,0 0-4 0 0,0 0-28 0 0,0 0-7 0 0,0 0-6 0 0,0 0-19 0 0,0 0-78 0 0,0 0-31 0 0,0 0-8 0 0,0 0-29 0 0,0 0-108 0 0,0 0 10 0 0,0 0 88 0 0,1-1 12 0 0,47-58 31 0 0,-15 31-32 0 0,-18 16-14 0 0,0 0 0 0 0,1 1-1 0 0,1 0 1 0 0,-1 2 0 0 0,1 0 0 0 0,14-5-39 0 0,19-10 55 0 0,23-3 148 0 0,13-18-86 0 0,23-24-117 0 0,-63 42 0 0 0,-20 5 0 0 0,-18 15 0 0 0,1 1 0 0 0,0-1 0 0 0,0 1 0 0 0,1-1 0 0 0,27-16 0 0 0,6-1 0 0 0,64-39 0 0 0,-86 54 0 0 0,7-1 64 0 0,-6 3-117 0 0,7-5 866 0 0,-28 13-759 0 0,5 1-44 0 0,-1 3 1 0 0,-1 0 32 0 0,14 31 31 0 0,6-1-172 0 0,-15 20-36 0 0,-9-53 57 0 0,0-2 10 0 0,0 1 14 0 0,1 6 42 0 0,0 0-1 0 0,13 21-1396 0 0,-14-27 1467 0 0,0-1 12 0 0,0 0 14 0 0,0 0-12 0 0,2 0-3 0 0,4 1-72 0 0,14-8-306 0 0,-12 2 307 0 0,-7 4 54 0 0,-1 1 11 0 0,0 0 0 0 0,0 0 6 0 0,2-1 15 0 0,3-4-10 0 0,-3 4 15 0 0,-1 0-10 0 0,4-4-52 0 0,-4 4 32 0 0,6-20 402 0 0,-4 13-466 0 0,0-2-42 0 0,-2 0 96 0 0,1 0 6 0 0,1 0-46 0 0,0 1-26 0 0,-3 7-58 0 0,0 2 27 0 0,0 0 99 0 0,0 0 29 0 0,0 1-23 0 0,-1 5-48 0 0,-2 2-20 0 0,1-2-46 0 0,-3 19-203 0 0,-16 40 64 0 0,20-64 270 0 0,1-1-6 0 0,0 0-2 0 0,0 0 10 0 0,0 0 1 0 0,0 0-12 0 0,0 0 0 0 0,0 0 3 0 0,-1 1-1 0 0,-3 6-4 0 0,-2 0-40 0 0,1-2 40 0 0,4-4 48 0 0,1-1-11 0 0,0 0-5 0 0,0 0-2 0 0,0 0-13 0 0,0 0-8 0 0,0 0-1 0 0,0 0 2 0 0,0 0 4 0 0,0 0 2 0 0,0 0 0 0 0,0 0 0 0 0,0 0 0 0 0,0 0 3 0 0,0 0 10 0 0,0 0 3 0 0,0 0 0 0 0,0 0-4 0 0,-10 5 188 0 0,2-2-268 0 0,1-1-1 0 0,5-1 42 0 0,-11-2 321 0 0,6 0-353 0 0,4 0 22 0 0,-50-11 330 0 0,52 11-341 0 0,1 1-76 0 0,0 0-27 0 0,0 0-1 0 0,0 0-4 0 0,0 0-17 0 0,0 0-10 0 0,0 0-1 0 0,0 0 6 0 0,0 0 22 0 0,0 0 10 0 0,0 0 2 0 0,0 0-5 0 0,0 0-22 0 0,0 0-5 0 0,0 0 0 0 0,0 0 3 0 0,0 0 10 0 0,0 0 3 0 0,-2 0 0 0 0,-5-3 0 0 0,5 3 0 0 0,0-1 14 0 0,-4-2 63 0 0,4 2 8 0 0,2 1-185 0 0,0 0-65 0 0,0 0-914 0 0,0 0-3617 0 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4-09-18T17:03:36.889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530CE003-0420-475E-88E9-CE109D5D5545}" emma:medium="tactile" emma:mode="ink">
          <msink:context xmlns:msink="http://schemas.microsoft.com/ink/2010/main" type="inkDrawing" rotatedBoundingBox="18930,11715 20178,11794 20173,11863 18925,11784" shapeName="Other"/>
        </emma:interpretation>
      </emma:emma>
    </inkml:annotationXML>
    <inkml:trace contextRef="#ctx0" brushRef="#br0">9 0 20,'0'0'8,"0"0"0,0 0-1,0 0-2,-10 16-1,10-16 0,0 0 0,0 0 2,0 0 0,0 0 1,0 0 0,0 0-1,0 0-1,0 0-2,0 0 0,0 0-1,0 0-2,0 0 1,0 0 0,0 0 0,0 13 0,0-13 0,0 0 1,0 0 1,17 1 0,-17-1 0,13 1 0,-13-1 0,15 2-1,-15-2 0,13 8-2,-13-8 0,14 5-1,-14-5 1,20 6-1,-20-6 1,23 4 1,-10-2-1,0-1 1,0 1 0,-13-2 0,25 4-1,-25-4 1,21 3-1,-8-2-1,0-1 1,2 0 1,-2-1-1,3 1 1,-3 0 0,0 0 0,-13 0 0,22 4-1,-22-4-1,18 6 1,-18-6-1,23 7 0,-10-4 1,0 1 0,0-2 0,0-2 1,0 1 0,-13-1 0,23 1 0,-23-1-1,19 1 0,-19-1-1,20 0 0,-20 0 1,23 2 0,-23-2 1,23-2 0,-23 2 1,23-1 0,-23 1 0,19 0-1,-19 0 1,16 3-2,-16-3 0,17 3 0,-17-3-1,19 2 1,-19-2-1,23 2 1,-23-2 0,23-2 0,-23 2 1,22 2-1,-9-2 1,-13 0-1,20 3 0,-20-3 0,18 1 0,-18-1 0,19 0 0,-19 0 0,16 0 1,-16 0-1,14 0 1,-14 0-1,15 2 0,-15-2 0,14 0 1,-14 0-1,16 0 0,-16 0 1,16 0-1,-16 0 1,14-3-1,-14 3 0,18-2 1,-18 2-1,16-1 0,-16 1 0,17-2 0,-17 2 1,14-1-1,-14 1 0,14 0 1,-14 0-1,15 0 0,-15 0 1,19-1-1,-19 1 1,22-2 0,-22 2 0,21-1 0,-21 1 1,21 0-1,-21 0 0,17 0 0,-17 0-1,17 3 0,-17-3 0,13 2 0,-13-2 0,13 5 1,-13-5-1,13 4 0,-13-4 1,22 3-1,-9-2 2,2 1-2,3-2 1,-1 3-2,-3-2-4,1-1-11,-2 4-7,-13-4 0,0 0-2,-16-2 0</inkml:trace>
  </inkml:traceGroup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2-09-20T05:00:13.663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D5B7E1A6-C148-478F-9192-ABCB06F711AD}" emma:medium="tactile" emma:mode="ink">
          <msink:context xmlns:msink="http://schemas.microsoft.com/ink/2010/main" type="inkDrawing" rotatedBoundingBox="16808,11406 19052,11407 19051,11449 16807,11448" semanticType="underline" shapeName="Other"/>
        </emma:interpretation>
      </emma:emma>
    </inkml:annotationXML>
    <inkml:trace contextRef="#ctx0" brushRef="#br0">828 386 12,'0'0'8,"0"0"0,0 0 1,0 0 0,0 0 0,0 0-1,0 0 0,16-10-2,-16 10 0,0 0 0,0 0-2,0 0-1,0 0-1,16 0 0,-16 0 0,0 0 0,19 0-1,-19 0 1,16 0 0,-16 0 0,16-1-1,-16 1 0,17 1 0,-17-1 0,14 2 0,-14-2-1,16 1 0,-16-1 1,16 0-1,-16 0 0,16 0 0,-16 0 0,15 0 1,-15 0-1,0 0 0,17 2 0,-17-2 1,0 0-1,23 0 0,-23 0 1,17-2-1,-17 2 1,20-3 0,-20 3 0,17-3 0,-17 3-1,16 0 1,-16 0 0,0 0-1,20 2 1,-20-2-1,0 0 1,19 3 0,-19-3 0,14 0 0,-14 0 0,15-2 0,-15 2 0,16 0-1,-16 0 1,16 2-1,-16-2 1,14 1-1,-14-1 1,15 2 0,-15-2 0,14 2 1,-14-2-1,18 0 1,-18 0 0,18-4-1,-18 4 0,20-1-1,-20 1 1,18 0-1,-18 0 0,18 0 0,-18 0 1,19 3-1,-19-3 1,18 2 0,-18-2 0,19 0 0,-19 0 0,18 1 0,-18-1 0,17-1-1,-17 1 0,16 0 1,-16 0-1,18 0 0,-18 0 1,18-2-1,-18 2 1,17-2 0,-17 2-1,20-3 1,-20 3-1,17 0 1,-17 0-1,18 0 0,-18 0 0,19 0 1,-19 0-1,16 0 0,-16 0 1,16 0-1,-16 0 1,15-1-1,-15 1 0,0 0 1,17 0-1,-17 0 0,0 0 0,16 1 0,-16-1 0,0 0 0,20-1 0,-20 1 0,14 0 0,-14 0 1,15 0-1,-15 0 0,14 1-1,-14-1 1,0 0 1,18 5-1,-18-5 0,0 0 0,17 5 0,-17-5 0,0 0 0,20 3 0,-20-3 0,0 0 0,17 3 0,-17-3 0,0 0 0,20 4 0,-20-4 0,0 0 0,19 1 2,-19-1-2,14 0 0,-14 0 0,16 0 0,-16 0 0,16 0 0,-16 0 0,16 2 0,-16-2 1,20 1-1,-20-1 1,21 0 0,-7 0 0,2-1 1,0 1-1,3-3 1,-1 1 0,3 0-1,0 1 0,-2-2 1,2 3-1,-3-4 0,2 4 0,-2-1-1,3-1 1,-3 0 0,2-1 0,-2 2 0,1-3-1,-1 3 1,0-1-1,-2 1 1,0 1-1,-2-2 0,-14 2 0,28 2 1,-28-2-1,24 0 0,-24 0 0,20 1 0,-20-1 0,17 0 0,-17 0 1,16-1-1,-16 1 0,16 0 0,-16 0 0,19-2 0,-19 2 0,21 0 0,-21 0 0,22-2 0,-22 2 0,26 0 0,-26 0 0,24 0 0,-10 0 0,-14 0 0,26 0 0,-26 0 0,24 2 0,-24-2 0,23 2 0,-23-2 0,24 3 0,-24-3 0,25 3 0,-25-3 0,26 0 0,-12 2 0,0-2 0,-14 0 0,26 3 0,-26-3 0,26 1 0,-26-1 0,22 4-1,-22-4 1,23 1 0,-23-1 0,21 4 0,-21-4 0,22 4 0,-22-4 0,23 4 0,-23-4 0,22 4 0,-22-4 0,24 2-1,-8 0-1,-16-2-4,29-5-13,-10 5-7,-19 0 1,29-18-2,-22-1 0</inkml:trace>
  </inkml:traceGroup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2-09-20T04:59:52.208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A98B4B24-77D8-40CF-8F15-A221283F0261}" emma:medium="tactile" emma:mode="ink">
          <msink:context xmlns:msink="http://schemas.microsoft.com/ink/2010/main" type="inkDrawing" rotatedBoundingBox="15728,14588 18040,14451 18057,14747 15746,14884" rotationAngle="2001611228" semanticType="callout">
            <msink:sourceLink direction="with" ref="{204EE57F-5691-4DD3-8247-45E7B12C8B93}"/>
            <msink:sourceLink direction="with" ref="{958847FE-E249-45D9-9F77-371786D29649}"/>
          </msink:context>
        </emma:interpretation>
      </emma:emma>
    </inkml:annotationXML>
    <inkml:trace contextRef="#ctx0" brushRef="#br0">794 282 0,'0'0'0,"0"0"0,0 0 0,0 0 1,15-2-1,-15 2 0,0 0 1,0 0-1,0 0 0,0 0 1,0 0 0,0 0 2,0 0 0,0 0 2,0 0 1,0 0 0,0 0 0,0 0 1,0 0-2,0 0 0,0 0-2,0 0-1,0 0-1,0 0-1,0 0 1,0 0-1,16 13 1,-16-13-1,0 0 1,0 0 0,0 0 0,14 5 1,-14-5-1,0 0 0,0 0 0,15 3 0,-15-3-1,0 0 1,0 0 0,16 1 0,-16-1 1,0 0-1,0 0 1,17-3-1,-17 3 1,0 0-1,0 0-1,16 0 0,-16 0 0,0 0 0,0 0 0,17 3 0,-17-3 0,0 0 0,0 0 1,16 0-1,-16 0 1,0 0-1,0 0 0,14 0 1,-14 0-1,0 0 0,0 0 0,14 0 0,-14 0 0,0 0 0,0 0 1,15 5-1,-15-5 0,0 0 2,16 0-2,-16 0 0,14-1 0,-14 1 0,16-4 0,-16 4 0,15-3 0,-15 3 1,0 0-1,14-1 0,-14 1 1,0 0-1,0 0 0,16-4 1,-16 4-1,0 0 0,0 0 1,15-4-1,-15 4 0,0 0-1,0 0 2,16-5-2,-16 5 1,0 0 0,0 0 0,14-2 0,-14 2 0,0 0 1,0 0-1,0 0 0,16 2 0,-16-2 0,0 0 0,0 0 0,16 1 0,-16-1-1,0 0 1,16 0 0,-16 0 0,0 0 0,18 0 0,-18 0 0,0 0 0,16 4 0,-16-4 0,0 0 0,18 1-1,-18-1 1,0 0 0,17 2 0,-17-2 0,0 0 0,20 0 0,-20 0 0,0 0 0,19 6 0,-19-6 0,0 0-1,18 7 2,-18-7-1,0 0 1,17 4 0,-17-4 0,0 0 0,16 2 1,-16-2-1,0 0 0,16 2 0,-16-2-1,0 0 1,16 1-1,-16-1 0,0 0-1,18-1 1,-18 1 0,14-4 0,-14 4-1,17-4 1,-17 4 0,16-2 0,-16 2 0,17-2 0,-17 2 0,16-1 0,-16 1 1,16-2 0,-16 2 0,15 0 0,-15 0 1,0 0 0,17-1-1,-17 1 1,0 0 0,0 0 0,16 0-1,-16 0 0,0 0 1,0 0-2,17 3 1,-17-3 0,0 0-1,19-2 0,-19 2 1,16-1-1,-16 1 0,0 0 1,19 0-1,-19 0 1,0 0 0,15 1 0,-15-1 0,0 0 0,0 0 0,17 2 0,-17-2 0,0 0 0,0 0 0,16 0 0,-16 0-1,0 0 1,0 0-1,18 3 0,-18-3 0,0 0 0,18 2 1,-18-2 0,16 0-1,-16 0 2,17-2-1,-17 2 1,19-2-1,-19 2 1,23 0 0,-23 0-1,22 4 1,-22-4 0,28 3-1,-14-2 0,1-1 0,-1 0 1,2 0-1,-1 0 0,-1-1 0,0 1 0,-14 0 0,26 3 0,-26-3 0,23 6-1,-23-6 1,19 7-1,-19-7 1,21 8-1,-21-8 0,22 6 0,-22-6 1,23 3-1,-23-3 0,25 4 0,-25-4 0,21 1 0,-21-1 1,21 0-1,-21 0 0,22-1 0,-22 1 0,20-4 1,-20 4-1,21-3 0,-21 3 0,17-5 0,-17 5 0,19-4 0,-19 4 0,18-5 0,-18 5 0,16-3 0,-16 3 0,15-4 0,-15 4 0,16-3 0,-16 3 0,14-1 0,-14 1 0,15-2 0,-15 2 0,14-2 0,-14 2 0,0 0 0,21-1 0,-21 1-1,0 0 1,19-2 0,-19 2 0,15-1 0,-15 1 1,17-5-1,-17 5 0,19-5 0,-19 5 0,18-5 0,-18 5 0,18-3 0,-18 3 0,17 0 0,-17 0 0,16 2 0,-16-2 0,18 1 0,-18-1 0,19-1 0,-19 1 1,23-2-1,-23 2 0,22-5 1,-22 5-1,26-3 0,-12 0 0,-14 3 0,28-5 0,-28 5 0,25-3 0,-25 3 0,26-3 0,-26 3 1,21 0-1,-21 0 0,24 0 0,-24 0 0,22 1 0,-22-1 0,25 0 0,-25 0 0,25 0 0,-25 0 0,24-1 0,-24 1 0,23 0 0,-23 0 0,22 0 1,-22 0-1,19 0 0,-19 0 0,18 0 0,-18 0 0,18-2 2,-18 2-2,17-2 1,-17 2 0,16-4 0,-16 4 0,18-7 0,-18 7 0,18-8 0,-18 8 0,14-8 1,-14 8-1,15-6-1,-15 6 1,0 0 0,16-10-1,-16 10 0,14-8 1,-14 8-1,0 0 0,18-8 0,-18 8 0,0 0 0,16-6 1,-16 6-1,0 0 0,0 0 0,0 0 0,0 0 0,14-10 0,-14 10 0,0 0 1,0 0-1,0 0 0,0 0 1,15-16-1,-15 16 0,0 0 1,0 0-1,0 0 0,5-19 1,-5 19 0,0 0-1,0-18 1,0 18 0,0-14 0,0 14-1,0 0 1,-4-16 0,4 16-1,0 0 0,0 0 1,-6-16-1,6 16 0,0 0 0,-5-14 0,5 14-1,0 0 1,-3-15 0,3 15 0,0 0 0,-3-14 0,3 14 0,0 0 1,0 0-1,0 0 0,-4-16 0,4 16 0,0 0 0,0 0 0,2-16 0,-2 16 0,0 0 0,0 0 1,0 0-1,-2-15 1,2 15-1,0 0 0,0 0 1,0 0-1,0 0-1,0 0-1,0 0-2,0 0-6,-17-4-15,17 4 0,0 0 0,0 0-2,-24 11 2,24-11 1</inkml:trace>
  </inkml:traceGroup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18T22:42:47.707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465 7 0,'13'0'203,"28"0"-187,14 0-16,0 0 16,13 0-16,41 0 15,-27 0-15,-27 14 16,-1-14-16,28 0 0,-41 27 15,0-27-15,-14 0 16,14 0-16,-13 0 16,13 14-16,0-1 15,-14-13-15,-13 0 16,27 28-16,-28-28 16,28 13-16,-13-13 15,13 0-15,-14 0 0,41 14 16,-13 13-16,-1-27 15,-13 0 1,-13 0-16,13 14 16,0-14-16,-14 0 15,14 0-15,-27 14 16,-1-14-16,28 13 16,-14-13-16,-13 0 15,0 28-15,27-28 0,-14 0 16,0 0-16,-13 0 15,13 0-15,14 0 16,-27 0 0,0 0-16,-1 0 15,15 0-15,40 13 16,-54-13-16,40 0 0,-13 14 16,41-14-16,-68 0 15,13 0-15,28 0 16,-14 0-16,-28 0 15,1 0-15,27 0 16,-27 0-16,-1 0 16,1 0-16,-1-14 15,28 14-15,-27 0 0,0 0 16,-1 0-16,1 0 16,27 0-16,-14 0 15,-13 0 1,0 0-1,27 0-15,0-13 16,-28 13 0,1-14-16,13 14 15,-13-14-15,13-13 0,1 27 16,-15-14-16,28 14 16,-14 0-16,-13 0 15,27-13-15,-14 13 16,14 0-16,-13 0 15,40 0-15,-41 0 16,14 0-16,-27-14 0,13 14 16,14 0-16,0-14 15,-27 14-15,13 0 16,-13-27-16,27 27 16,-14 0-16,14-14 15,0 14 1,-27 0-1,-1 0-15,15-13 16,-1 13 0,-13 0-16,13 0 15,14 0 1,-14 0-16,14 0 16,-27 0-16,40-28 15,-26 28-15,13 0 16,-28 0-16,1 0 15,0 0 1,-1 0 0,15 0-1,-15 0-15,1 0 16,0 0 0,-1 0-16,1 0 15,27 0 1,-14 0-1,-13 0 1,13 0-16,-13 0 16,-1 0-1,-40 0 282,0 0-297,-14 0 16,14 0-16,-14 0 15,13 0-15,-13 0 16,28 0-16,-28 0 16,27 0-16,-13 0 0,-14 0 15,13 0-15,-13 0 16,14-13-16,-14 13 16,0 0-16,14 0 15,-14 0-15,14 0 16,-14 0-16,13 0 15,-13 0-15,0 0 16,14 0-16,-14 27 16,27-27-16,1 0 0,-42 0 15,42 0-15,-1 0 16,-41 0-16,1 0 16,-15 0-16,42 0 15,-14 0-15,14 0 16,-1 0-16,1 0 0,13 0 15,-26 0-15,26 0 16,0 0-16,-13 0 16,13 0-1,-13 0-15,13 0 16,1 0-16,-15 0 16,15 0-16,-1 0 15,-41 0-15,14 0 16,-13 0-16,-1 0 0,-13 0 15,41 0-15,-14 0 16,27 0-16,0 0 16,-27 0-16,28 0 15,-1 0-15,-13 0 16,-14 0-16,27 0 16,0 0-16,-13 0 15,-14 0-15,0 0 0,14 14 16,13-1-16,-27-13 15,28 0-15,-15 0 16,1 14-16,13-14 16,-13 0-16,13 27 15,1-27-15,-28 0 16,27 0-16,-13 0 0,13 0 16,-27 0-16,-14 0 15,15 0-15,-15 0 16,41 0-16,-54 0 15,41 0-15,-14 14 16,0-14-16,27 0 16,-27 14-16,27-14 15,-13 0-15,-14 0 0,14 0 16,13 13-16,-13-13 16,0 0-16,13 14 15,0-14-15,-27 0 16,14 0-16,13 0 15,-40 0-15,13 0 16,-41 0-16,54 0 16,-40 0-16,14 0 15,26 0-15,-40 0 0,13 0 16,14 0-16,14 0 16,-14 0-16,27 0 15,1 0-15,-15 0 16,1 0-16,14 0 15,-1 0-15,0 0 0,1 0 16,-1 0 0,0 0-16,1 0 0,-28 0 15,41 27-15,-28-27 16,-13 0 0,14 0-16,0 0 15,-1 0-15,15 14 16,-28-14-16,13 0 15,-13 0-15,28 0 0,-1 14 16,1-14-16,-1 13 16,-27-13-16,27 0 15,1 0 1,-1 0-16,0 0 16,1 14-1,-1-14-15,-13 0 16,13 0-1,0 14-15,1-14 16,-1 0 0,0 0-16,1 0 15,-15 0-15,15 0 16,-1 0 0,28 0 109,13 0-94,-13 0-31,-1 13 31,1-13-15,0 0-1,-1 0-15,28 0 16,-13 0-16,40 0 16,-41 0-1,28 0-15,-14 0 16,-14 0-16,14 0 15,-27 0-15,27 0 16,-28 0-16,15 0 16,13 0-16,-14 0 15,-13 0-15,27 0 0,-28 0 16,15 0-16,13 0 16,-1 0-16,-12 0 15,13 0 1,-28 0-16,42 0 15,-28 0-15,28 0 16,13 0-16,-13 0 16,-14 0-16,13 0 0,28 0 15,-27 0-15,-14 0 16,14 0-16,-14-41 16,-14 41-16,-13 0 15,27 0-15,-28 0 16,1 0-16,-1-13 15,28 13-15,-13 0 16,13 0-16,-14 0 16,14-14-16,0 14 0,-14 0 15,42 0-15,-15-27 16,-40 27-16,40 0 16,-40 0-16,27-14 15,-14 14-15,14 0 16,-13 0-16,13 0 15,-14 0-15,14 0 0,-14 0 16,1-14-16,-1 1 16,-13 13-16,27 0 15,-28 0-15,1 0 16,13 0-16,14 0 16,-14 0-1,14 0-15,-27 0 16,27 0-16,-27 0 15,40 0-15,-26 0 16,13 0-16,-14 0 16,-13 0-16,13 0 15,0 0-15,14 0 16,-27 0-16,40 13 16,-26-13-16,13 14 15,-28 13-15,15-27 0,13 0 16,0 14-16,-14 0 15,14 13-15,-27-13 16,26-14-16,-26 13 16,13 1-16,14 27 15,-27-41 1,0 0-16,13 0 16,-13 14-16,-1-1 15,1-13-15,13 0 16,1 0-16,-15 28 15,15-28-15,13 0 16,-28 13-16,1-13 16,0 14-16,-1-14 15,1 0-15,13 0 16,-13 0-16,-1 14 0,1-14 16,0 0-16,27 0 15,-28 0-15,1 0 16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1:41:41.961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  <inkml:context xml:id="ctx1">
      <inkml:inkSource xml:id="inkSrc1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1" timeString="2012-09-20T05:00:03.784"/>
    </inkml:context>
    <inkml:brush xml:id="br1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EA29C976-583B-481F-9BA6-12A7592D1B61}" emma:medium="tactile" emma:mode="ink">
          <msink:context xmlns:msink="http://schemas.microsoft.com/ink/2010/main" type="writingRegion" rotatedBoundingBox="18163,14463 20411,10647 21436,11250 19188,15067"/>
        </emma:interpretation>
      </emma:emma>
    </inkml:annotationXML>
    <inkml:traceGroup>
      <inkml:annotationXML>
        <emma:emma xmlns:emma="http://www.w3.org/2003/04/emma" version="1.0">
          <emma:interpretation id="{12382D1E-0DDF-4CF6-A837-8C9462CB4586}" emma:medium="tactile" emma:mode="ink">
            <msink:context xmlns:msink="http://schemas.microsoft.com/ink/2010/main" type="paragraph" rotatedBoundingBox="18163,14463 20411,10647 21436,11250 19188,1506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D3BFA8A-88C1-4D5F-BF87-255D2B94276A}" emma:medium="tactile" emma:mode="ink">
              <msink:context xmlns:msink="http://schemas.microsoft.com/ink/2010/main" type="line" rotatedBoundingBox="18163,14463 20411,10647 21436,11250 19188,15067"/>
            </emma:interpretation>
          </emma:emma>
        </inkml:annotationXML>
        <inkml:traceGroup>
          <inkml:annotationXML>
            <emma:emma xmlns:emma="http://www.w3.org/2003/04/emma" version="1.0">
              <emma:interpretation id="{A97FDD59-C911-4AAB-9BA1-B03427452A7A}" emma:medium="tactile" emma:mode="ink">
                <msink:context xmlns:msink="http://schemas.microsoft.com/ink/2010/main" type="inkWord" rotatedBoundingBox="18619,14731 18753,14504 19214,14776 19080,15003"/>
              </emma:interpretation>
              <emma:one-of disjunction-type="recognition" id="oneOf0">
                <emma:interpretation id="interp0" emma:lang="en-US" emma:confidence="1">
                  <emma:literal>\</emma:literal>
                </emma:interpretation>
                <emma:interpretation id="interp1" emma:lang="en-US" emma:confidence="0">
                  <emma:literal>'</emma:literal>
                </emma:interpretation>
                <emma:interpretation id="interp2" emma:lang="en-US" emma:confidence="0">
                  <emma:literal>I</emma:literal>
                </emma:interpretation>
                <emma:interpretation id="interp3" emma:lang="en-US" emma:confidence="0">
                  <emma:literal>|</emma:literal>
                </emma:interpretation>
                <emma:interpretation id="interp4" emma:lang="en-US" emma:confidence="0">
                  <emma:literal>y</emma:literal>
                </emma:interpretation>
              </emma:one-of>
            </emma:emma>
          </inkml:annotationXML>
          <inkml:trace contextRef="#ctx0" brushRef="#br0">416 2844 0,'22'0'265,"1"0"-202,-1 0-1,0 0 1,0 0 15,0 0-16,0 0-30,0 0 30,0 0 1,0 0-1,0 0-15,0 0 15,0 0 1,0 0-16,-22 22-16,23-22-15,-1 0 15,0 0 0,0 0 0,0 0 1,0 0-1,-22 22-15,22-22 15,0 0 0,0 0-31,0 0 31,0 0 219,0 0-203,0 0 0</inkml:trace>
        </inkml:traceGroup>
        <inkml:traceGroup>
          <inkml:annotationXML>
            <emma:emma xmlns:emma="http://www.w3.org/2003/04/emma" version="1.0">
              <emma:interpretation id="{3CA5C3ED-077A-45B7-A413-A149C308DED1}" emma:medium="tactile" emma:mode="ink">
                <msink:context xmlns:msink="http://schemas.microsoft.com/ink/2010/main" type="inkWord" rotatedBoundingBox="19944,11441 20411,10647 21436,11250 20968,12044"/>
              </emma:interpretation>
              <emma:one-of disjunction-type="recognition" id="oneOf1">
                <emma:interpretation id="interp5" emma:lang="en-US" emma:confidence="0">
                  <emma:literal>to</emma:literal>
                </emma:interpretation>
                <emma:interpretation id="interp6" emma:lang="en-US" emma:confidence="0">
                  <emma:literal>is</emma:literal>
                </emma:interpretation>
                <emma:interpretation id="interp7" emma:lang="en-US" emma:confidence="0">
                  <emma:literal>y</emma:literal>
                </emma:interpretation>
                <emma:interpretation id="interp8" emma:lang="en-US" emma:confidence="0">
                  <emma:literal>b</emma:literal>
                </emma:interpretation>
                <emma:interpretation id="interp9" emma:lang="en-US" emma:confidence="0">
                  <emma:literal>ly</emma:literal>
                </emma:interpretation>
              </emma:one-of>
            </emma:emma>
          </inkml:annotationXML>
          <inkml:trace contextRef="#ctx0" brushRef="#br0" timeOffset="12312.61">1741-447 0,'22'0'250,"-1"0"-219,1 0-15,-22-22 15,22 22-15,0 0 15,1 0 31,-1 0 1,0 0-16,0 0 0,0 0-16,0 0 16,0 0-32,0 0 1,0 0 15,0 0-15,0 0 0,0 0 15,0 0-16,1 0 17,-1 0 15,0 0-16,0 0 0,0 0 94,0 0-47,-22 22-47,22-22 32,0 0-47,0 0-1,0 0 16,0 0-31,0 0 16,1 0 15,-1 0-15,0 0 0,0 0 15,0 0-16,0 0 1,0 0 15,0 0 1,0 0-1,0 0 0,0 0 16,0 0-16,0 0 0</inkml:trace>
          <inkml:trace contextRef="#ctx1" brushRef="#br1">2666-799 35,'-16'7'13,"16"-7"1,0 0 1,0 0-3,0 0-2,0 0-2,0 0-1,0 0-1,0 0-1,0 0 0,0 0-1,0 0-1,19-2-1,-19 2 1,24-9-1,-24 9-1,29-13 1,-14 6 0,2-1-1,-2 2 0,-1 1 0,-14 5 0,26-5 0,-26 5 0,24 0-1,-24 0 0,22 7 0,-22-7 0,23 8 0,-23-8 0,24 11 0,-24-11 0,26 10 0,-26-10 0,25 11-1,-25-11 1,26 13 0,-26-13 0,22 16 0,-22-16 0,20 19 0,-20-19-1,17 23 1,-17-23 0,18 24-1,-18-24 1,16 24-1,-16-24 1,16 24 0,-16-24-1,13 25 1,-13-25-1,13 24 0,-13-24 0,9 24-1,-9-24 0,10 23 0,-10-23 0,8 17 0,-8-17 0,6 17 1,-6-17 1,0 0-1,4 19 2,-4-19-1,0 0 1,-7 20 0,7-20 0,-8 16 0,8-16-1,-13 18 1,13-18 0,-12 18-1,12-18 1,-15 18 0,15-18 0,-14 17 0,14-17 0,-15 13-1,15-13 1,-14 13 0,14-13-1,-16 12 2,16-12-1,-18 9 0,18-9 0,-24 13 1,24-13-1,-26 16 0,10-9-1,2 4 1,-4-3-1,2 2 0,0-4 1,16-6-1,-29 15 1,29-15 0,-22 8-1,22-8 1,-21 6 0,21-6 0,-18 5 0,18-5-1,-22 7 1,22-7-1,-26 6 0,12-1 1,-3-2 0,1 2 0,-1-2 1,-1-1 0,-1 1 0,1-1 0,-3-1 0,0 1-1,2-1 1,-2 1-1,-1 0 0,-2 2 1,1 0-1,-1-1 0,2 0 0,-1 0 0,1 1 0,3-3 0,-1 1 0,6-2-1,-1-2 1,15 2-1,-25-1 0,25 1 1,-23 0 0,23 0-1,-19-2 1,19 2 0,-19-2 0,19 2 0,-18-3-1,18 3 1,-18-6 0,18 6-1,-14-7 0,14 7-1,0 0 0,-19-9 0,19 9-1,0 0-2,0 0-2,-20-7-10,20 7-10,0 0 1,-19-1 0,19 1-2</inkml:trace>
        </inkml:traceGroup>
      </inkml:traceGroup>
    </inkml:traceGroup>
  </inkml:traceGroup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2-09-20T04:59:58.243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2D621F4F-7C5F-4C02-A095-7AA1EB20174D}" emma:medium="tactile" emma:mode="ink">
          <msink:context xmlns:msink="http://schemas.microsoft.com/ink/2010/main" type="writingRegion" rotatedBoundingBox="14356,17155 15211,11286 16398,11459 15542,17328"/>
        </emma:interpretation>
      </emma:emma>
    </inkml:annotationXML>
    <inkml:traceGroup>
      <inkml:annotationXML>
        <emma:emma xmlns:emma="http://www.w3.org/2003/04/emma" version="1.0">
          <emma:interpretation id="{00CF7770-D695-4DC2-BD2D-CD7F256B6C79}" emma:medium="tactile" emma:mode="ink">
            <msink:context xmlns:msink="http://schemas.microsoft.com/ink/2010/main" type="paragraph" rotatedBoundingBox="14356,17155 15211,11286 16398,11459 15542,1732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96718DE-1604-42C0-853C-EC2F41EE470E}" emma:medium="tactile" emma:mode="ink">
              <msink:context xmlns:msink="http://schemas.microsoft.com/ink/2010/main" type="line" rotatedBoundingBox="14356,17155 15211,11286 16398,11459 15542,17328"/>
            </emma:interpretation>
          </emma:emma>
        </inkml:annotationXML>
        <inkml:traceGroup>
          <inkml:annotationXML>
            <emma:emma xmlns:emma="http://www.w3.org/2003/04/emma" version="1.0">
              <emma:interpretation id="{57A8C36B-C1F7-4723-B2A3-9B620E2BF14F}" emma:medium="tactile" emma:mode="ink">
                <msink:context xmlns:msink="http://schemas.microsoft.com/ink/2010/main" type="inkWord" rotatedBoundingBox="14920,17237 14974,16860 15215,16896 15160,17272"/>
              </emma:interpretation>
              <emma:one-of disjunction-type="recognition" id="oneOf0">
                <emma:interpretation id="interp0" emma:lang="en-US" emma:confidence="0">
                  <emma:literal>•</emma:literal>
                </emma:interpretation>
                <emma:interpretation id="interp1" emma:lang="en-US" emma:confidence="0">
                  <emma:literal>.</emma:literal>
                </emma:interpretation>
                <emma:interpretation id="interp2" emma:lang="en-US" emma:confidence="0">
                  <emma:literal>^</emma:literal>
                </emma:interpretation>
                <emma:interpretation id="interp3" emma:lang="en-US" emma:confidence="0">
                  <emma:literal>9</emma:literal>
                </emma:interpretation>
                <emma:interpretation id="interp4" emma:lang="en-US" emma:confidence="0">
                  <emma:literal>q</emma:literal>
                </emma:interpretation>
              </emma:one-of>
            </emma:emma>
          </inkml:annotationXML>
          <inkml:trace contextRef="#ctx0" brushRef="#br0">-3063 4997 19,'0'15'9,"0"-15"1,0 0 0,0 0 0,0 0-2,0 0-1,0 0 1,0 0 0,0 0 0,0 0-2,0 0 1,0 0-1,0 0 0,0 0-2,0 0 0,0 0 0,0 0-1,-15 1 0,15-1 0,0 0-1,0 0 0,0 0 1,-14 3-1,14-3 1,0 0-1,-18 2 0,18-2 1,-14 0-1,14 0-1,-16 2 1,16-2-1,-19 4-1,19-4 2,-21 10-2,21-10 0,-23 16-2,23-16 2,-19 19 0,19-19-1,-15 21 1,15-21-1,-8 21 1,8-21 0,-4 20 0,4-20-1,-5 20 1,5-20 0,-2 17 0,2-17 0,0 0 0,-1 19 0,1-19-1,0 0 1,0 18 0,0-18 0,-2 14 0,2-14 0,0 0 0,0 20 0,0-20 0,0 0 0,2 17 0,-2-17 0,0 0 0,6 19 0,-6-19 0,0 0 0,10 21 0,-10-21-1,0 0 1,13 19 0,-13-19 0,0 0 0,19 20 0,-19-20 0,14 9 0,-14-9 0,16 10 0,-16-10 1,16 8-1,-16-8 0,20 6 0,-20-6-1,20 5-1,-20-5-2,24 2-8,-24-2-9,28-7-1,-14-2-1,5 5 1</inkml:trace>
        </inkml:traceGroup>
        <inkml:traceGroup>
          <inkml:annotationXML>
            <emma:emma xmlns:emma="http://www.w3.org/2003/04/emma" version="1.0">
              <emma:interpretation id="{204EE57F-5691-4DD3-8247-45E7B12C8B93}" emma:medium="tactile" emma:mode="ink">
                <msink:context xmlns:msink="http://schemas.microsoft.com/ink/2010/main" type="inkWord" rotatedBoundingBox="15653,14708 15681,14518 15810,14536 15783,14727">
                  <msink:destinationLink direction="with" ref="{A98B4B24-77D8-40CF-8F15-A221283F0261}"/>
                </msink:context>
              </emma:interpretation>
              <emma:one-of disjunction-type="recognition" id="oneOf1">
                <emma:interpretation id="interp5" emma:lang="en-US" emma:confidence="0">
                  <emma:literal>r</emma:literal>
                </emma:interpretation>
                <emma:interpretation id="interp6" emma:lang="en-US" emma:confidence="0">
                  <emma:literal>^</emma:literal>
                </emma:interpretation>
                <emma:interpretation id="interp7" emma:lang="en-US" emma:confidence="0">
                  <emma:literal>_</emma:literal>
                </emma:interpretation>
                <emma:interpretation id="interp8" emma:lang="en-US" emma:confidence="0">
                  <emma:literal>•</emma:literal>
                </emma:interpretation>
                <emma:interpretation id="interp9" emma:lang="en-US" emma:confidence="0">
                  <emma:literal>-</emma:literal>
                </emma:interpretation>
              </emma:one-of>
            </emma:emma>
          </inkml:annotationXML>
          <inkml:trace contextRef="#ctx0" brushRef="#br0" timeOffset="-2099">-2421 2839 0,'0'0'1,"0"0"0,0 0 0,0 0 1,0 0 3,0 0 1,0 0 1,0 0 2,0 0 1,0 0 1,0 0 0,0 0 0,0 0-3,0 0 0,0 0-2,0 0-2,0 0 0,0 0 0,0 0 0,0 0-1,0 0 1,0 0-1,0 0 1,0 0 0,0 0-1,0 0 0,0 0-1,0 0 1,0 0-1,-16-14-1,16 14 1,0 0-1,0 0 0,-16-11-1,16 11 1,0 0 0,0 0 0,-19-18 0,19 18 0,0 0 1,-16-19-2,16 19 1,0 0 0,-16-18-1,16 18 1,0 0 0,-15-16-2,15 16 2,0 0-1,-8-19 1,8 19 0,-1-16-1,1 16 1,0 0 0,-2-19 1,2 19-2,2-15 2,-2 15 0,0 0-1,1-14-1,-1 14 1,0 0-1,2-16 0,-2 16 0,0 0 0,0 0 0,2-14-2,-2 14-4,0 0-7,0 0-7,0 0-2,0 0 1,0 0-2,0 0 2,0 0-1,0 0 5</inkml:trace>
        </inkml:traceGroup>
        <inkml:traceGroup>
          <inkml:annotationXML>
            <emma:emma xmlns:emma="http://www.w3.org/2003/04/emma" version="1.0">
              <emma:interpretation id="{65FB578F-9DED-40E2-BEE4-C2341EEDF83B}" emma:medium="tactile" emma:mode="ink">
                <msink:context xmlns:msink="http://schemas.microsoft.com/ink/2010/main" type="inkWord" rotatedBoundingBox="15168,11584 15211,11286 16398,11459 16354,11756"/>
              </emma:interpretation>
              <emma:one-of disjunction-type="recognition" id="oneOf2">
                <emma:interpretation id="interp10" emma:lang="en-US" emma:confidence="0">
                  <emma:literal>!</emma:literal>
                </emma:interpretation>
                <emma:interpretation id="interp11" emma:lang="en-US" emma:confidence="0">
                  <emma:literal>1</emma:literal>
                </emma:interpretation>
                <emma:interpretation id="interp12" emma:lang="en-US" emma:confidence="0">
                  <emma:literal>y</emma:literal>
                </emma:interpretation>
                <emma:interpretation id="interp13" emma:lang="en-US" emma:confidence="0">
                  <emma:literal>¥</emma:literal>
                </emma:interpretation>
                <emma:interpretation id="interp14" emma:lang="en-US" emma:confidence="0">
                  <emma:literal>l</emma:literal>
                </emma:interpretation>
              </emma:one-of>
            </emma:emma>
          </inkml:annotationXML>
          <inkml:trace contextRef="#ctx0" brushRef="#br0" timeOffset="8856">-2062-168 0,'0'0'1,"0"0"1,14 5 0,-14-5 1,0 0 1,0 0 0,18 3 0,-18-3 0,0 0 1,0 0-1,16 3-1,-16-3 0,0 0 0,0 0-1,16 2 0,-16-2 1,0 0-2,0 0 1,14 0 0,-14 0 0,0 0-1,0 0 0,0 0-1,0 0 1,17 0-1,-17 0 2,0 0-1,0 0 0,0 0 1,14 3-1,-14-3 1,0 0-1,0 0 0,0 0 0,16 3 0,-16-3 1,0 0 0,0 0-1,14 2 1,-14-2-1,0 0 1,15 1-1,-15-1 1,0 0-1,18 2 1,-18-2-1,0 0 2,14 2-1,-14-2 1,0 0 0,0 0 0,14 1 0,-14-1-1,0 0 1,0 0-2,0 0 1,0 0-2,0 0 1,15-6 0,-15 6 1,0 0 1,0 0 1,0 0 0,0 0 0,0 0 1,0 0-1,0 0 0,0 0 0,0 0-2,0 0-1,0 0 1,-16-5 0,16 5-1,-15 0 0,15 0 1,-14 1-1,14-1 0,-16 2 1,16-2-1,-16 2 0,16-2 0,-18-2 1,18 2-1,-17 0 0,17 0 0,-18-2 0,18 2-1,-16-1 1,16 1-1,-16-3 0,16 3 0,-15-2 1,15 2-1,-16-2 0,16 2 1,-16-3-1,16 3 1,-16-3-1,16 3 0,-17-5 0,17 5 1,-15-5-1,15 5 0,-14-5 0,14 5 0,0 0 0,-18-11 1,18 11-1,0 0 1,-16-14-1,16 14 1,-15-10 0,15 10 0,0 0-1,-16-16 1,16 16-1,-12-15 1,12 15-1,-10-14 1,10 14-1,-6-16 0,6 16 1,-7-18-1,7 18 1,-5-15-1,5 15 1,-1-16-1,1 16 0,0-16 0,0 16-1,3-14 1,-3 14 0,6-15 0,-6 15-1,0 0 1,7-18 0,-7 18 0,0 0 0,0 0 0,0 0 0,0 0 0,11-14-1,-11 14 1,0 0 0,0 0 0,19-2 0,-19 2-1,0 0 1,16-6-1,-16 6 1,0 0-1,15-7 1,-15 7-1,0 0 1,14-3 0,-14 3-1,0 0 1,15-5-1,-15 5-2,0 0-1,22-8-5,-22 8-4,18-13-9,-2 10-1,-16 3 1,27-13-2,-27 13 3</inkml:trace>
          <inkml:trace contextRef="#ctx0" brushRef="#br0" timeOffset="24573">-3003-406 2,'0'0'5,"-12"-15"2,12 15 1,0 0 1,0 0 2,0 0 0,0 0 0,0 0-1,0 0-2,0 0 1,0 0-2,0 0 0,0 0-1,0-17-1,0 17 0,0 0-1,0 0-1,0 0-1,0 0-1,0 0 0,0 0 0,0 0-1,16-5 1,-16 5-1,0 0 1,19 0 0,-19 0 0,15 2 0,-15-2 0,16 2 0,-16-2 0,18-2 0,-18 2-1,19 0 1,-19 0-1,21-3 0,-21 3 1,19 0-1,-19 0 0,20 0 1,-20 0-1,17 0 1,-17 0-1,18 1 1,-18-1-1,20 0 0,-20 0 1,21 0-1,-21 0 1,22-1-1,-22 1 0,25-2 1,-25 2-1,25-2 0,-25 2 0,23-3 0,-23 3 0,21 0 1,-21 0-1,18 0 0,-18 0 0,16 2 0,-16-2 0,19 1 0,-19-1 0,18 0 0,-18 0 0,19-1 0,-19 1 0,17-2 0,-17 2 0,15-2 0,-15 2 0,0 0 0,19 2 0,-19-2 0,0 0 0,18 2 0,-18-2 0,0 0 1,18-2-1,-18 2 0,0 0 0,18-3 0,-18 3-1,0 0 1,16 0 0,-16 0 0,0 0 0,14 0 0,-14 0 0,0 0 0,15 0 0,-15 0 0,0 0 0,14 1 0,-14-1 0,0 0 0,20 2 0,-20-2 0,0 0 0,19 5 0,-19-5 0,0 0 0,19 2 0,-19-2 0,0 0-1,18-4 0,-18 4-1,0 0-2,20-6-4,-20 6-10,0 0 0,24 1-3,-24-1 2,0 0-1,0 0 2</inkml:trace>
        </inkml:traceGroup>
      </inkml:traceGroup>
    </inkml:traceGroup>
  </inkml:traceGroup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18T22:42:49.838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0 127 0,'14'0'172,"68"0"-172,13-14 15,-13-13-15,27 27 16,14-27-16,-13 27 15,12-14-15,-40 14 0,0 0 16,-54 0-16,54-27 16,68 27-1,-96 0-15,15 0 16,13 0-16,-28 0 16,28 0-16,0 0 15,0-14-15,-27 14 0,-1 0 16,-13 0-16,0 0 15,-13 0-15,13 0 16,-28 0-16,1 0 16,0 0-16,-1 0 15,1 0-15,13 0 16,-13 0 0,-1 0-16,1 0 15,0 0 1,-1 0-1,1 0 17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18T22:42:51.505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0 137 0,'96'0'141,"832"-69"-48,-819 69-77,-68 0-16,-13 0 0,13 0 16,-14 0-16,41-13 15,-54 13-15,13 0 16,14 0-16,-14 0 16,1 0-16,-1 0 15,-13 0-15,-1 0 16,1 0-16,27 0 15,-27 0-15,-1 0 16,15 0-16,13 0 0,0 0 16,-28 0-1,1 0-15,0 0 16,-1 0 0,1 0 15,0 0-31,13 0 15,-14 0 1,15 0-16,-15 0 16,1 0-1,27 0-15,-14 0 16,1-28-16,-1 28 16,-13 0-16,-1-13 15,1 13-15,13 0 0,-13 0 16,0 0-16,-1 0 15,1-14 1,0 14 0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18T22:43:32.454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0 235 0,'0'-13'532,"14"13"-517,-1 0 1,1 0 0,13 0-1,-13 0 1,0-14-1,-1-13 1,1 27 0,0 0-16,-1 0 15,15 0 1,-15 0-16,1 0 16,-1 0-1,1 0-15,0 0 16,-1 0-1,-13-14-15,28 14 0,-15-14 16,1 14 0,0 0-1,-1 0 1,1 0 0,0 0-1,-1 0 1,28 0-16,-13 0 15,-28-13-15,27 13 16,-13-14-16,-1 14 16,1 0-16,0 0 15,-1 0 1,1 0 0,13 0-1,-13 0 1,-1 0-16,1 0 15,0 0 1,-14-14-16,13 14 16,1 0-16,-14-13 15,41 13-15,-27 0 16,-1 0 0,1 0-1,0 0-15,-14-28 31,13 28-15,15 0-16,-28-13 16,13 13-1,1 0 1,0 0 0,-1 0-1,1 0 1,0 0-1,13 0 1,-13 0 0,-1 0-16,1-14 15,0 14-15,27 0 16,-28 0-16,1 0 16,-1 0-1,1-14 1,0 14-16,-1 0 15,15 0-15,-15 0 16,1 0-16,0 0 16,-1 0-16,1 0 15,0 0-15,-1 0 16,15 0-16,-15 0 16,1-13-16,0 13 15,-1 0-15,28 0 16,-27 0-1,0 0-15,13 0 16,-13-14-16,13 14 16,-13 0-16,-1 0 15,1 0 1,-1 0-16,1 0 16,0 0-16,13 0 15,-13 0 1,-1 0-16,1 0 15,0 0 1,-1 0 0,1 0-1,27 0 1,-27 0 0,-1 14-16,1-14 15,0 0 1,-1 0 109,-13 13-125,0 1 47,0 0-16,0 13-15,0-13 15,0-1-16,0 1 1,0 0 0,0-1-1,0 1-15,0 13 16,0-13 0,0 0-1,-13-1 1,-1-13-1,0 0 1,1 0 0,-1 0 15,-13 0-31,13 0 16,0 0-16,14 14 15,-13-14-15,-1 0 16,0 0-1,1 0 1,-1 14 0,-13-14 15,13 0-31,14 13 16,-14-13-16,1 0 15,-14 0 1,-14 0-1,27 0-15,0 0 16,1 0-16,-15 0 16,15 0-16,-1 0 0,-13 0 15,13 0-15,-13 0 16,-1 0-16,15 0 16,-1 0-16,-27 0 15,27 0-15,-13 0 16,13 0-16,1 0 0,-15 0 15,15 0 1,-1 0-16,1 0 0,-1 0 16,0 0-16,1 0 15,-15 0-15,15 0 16,-1 0-16,0 0 16,-13 0-16,-14 0 15,27 0 1,1 0-16,-28 0 0,13 0 15,-13 0 1,28 0 0,-1 0-1,0 0 1,1 0-16,-1 0 16,-13 0-1,27 27-15,-14-27 0,1 0 16,-1 0-16,0 0 15,1 0 1,-1 0-16,-13 0 16,13 0-16,0 0 15,1 0-15,-1 0 32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2-09-20T03:26:52.347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1047 2 8,'0'0'9,"0"0"2,-5 15-1,5-15-1,0 0-1,0 0 0,0 0 1,0 0-2,0 0 2,0 0-3,-13 1-1,13-1 0,0 0-1,0 0-1,-17 4 0,17-4 1,0 0-1,-16 3 1,16-3 0,-14 2 0,14-2-1,-15-2 1,15 2-2,-14 0 0,14 0 0,-13 0 0,13 0-1,-13 2 1,13-2 0,-13 1 0,13-1 0,-18 2 1,18-2-1,-21 0 0,21 0 0,-20 0-1,20 0 0,-17 0 1,17 0-2,-18 1 1,18-1-1,-17 1 0,17-1 0,-17 3 0,17-3 0,-19 2 1,19-2-1,-19 1 0,19-1 1,-20 2-1,20-2 1,-21 1-1,21-1 0,-22 3 1,22-3-1,-20 3 0,20-3 0,-19 3 1,19-3-1,-15 0 0,15 0 1,-16 0-1,16 0 0,-16-2 1,16 2-1,-20 2 0,20-2 1,-25 2-1,25-2 0,-24 6 0,24-6 0,-26 6 0,13-3 0,13-3 1,-23 4-1,9-1 0,14-3 0,-22 4 1,22-4-1,-21 4 0,21-4 1,-21 8-1,21-8 0,-18 7 1,18-7-1,-22 8 0,22-8 1,-20 9-1,20-9 0,-19 10 0,19-10 0,-17 7 1,17-7-1,-13 7 0,13-7 0,0 0 1,-13 6-1,13-6 0,0 0 0,0 0 0,-16 11 0,16-11 0,0 0 0,-12 13 0,12-13 1,0 0-1,-11 19 0,11-19 0,-9 12 0,9-12 0,-8 15 0,8-15 0,-9 15 0,9-15 0,-7 18 0,7-18 0,-7 17 0,7-17 0,-6 17 0,6-17 0,-7 18 0,7-18 0,-6 20 0,6-20 0,-6 17 0,6-17 0,-6 19 0,6-19 0,-5 16 0,5-16 0,-5 15 0,5-15 0,-5 15 0,5-15 0,-6 15 0,6-15 0,-7 18 0,7-18 0,-6 19 0,6-19 0,-7 23 0,7-23 0,-7 23 0,4-10 0,3-13 0,-9 23 0,9-23 0,-10 21 0,10-21 0,-9 20 0,9-20 0,-5 17 0,5-17 0,-5 18 0,5-18 0,-4 17 0,4-17 1,-2 20 0,0-8 0,2-12 0,-3 22 0,0-9-1,1 0 1,1 1-1,1-14 0,-6 23 0,6-23 0,-6 24 0,6-24-1,-4 23 1,4-23 0,-6 23 0,5-11 0,0 1 0,-1 0 0,1 1 0,-1 1-1,1-1 1,-1 0 0,1-1 0,-1 0 0,1 0 0,0 0-1,1-13 1,-3 24 0,3-24 0,-2 26 0,1-14 0,1-12 0,-2 25 0,2-12 0,-2-1 0,2-12-1,0 20 1,0-20 0,-2 20 0,2-20 0,-3 23 0,3-23 0,3 22 0,-3-22 0,2 24 0,-2-24 0,1 21 0,-1-21 0,4 19 0,-4-19 0,2 16 0,-2-16 0,3 12-1,-3-12 1,0 0 0,5 15 0,-5-15 0,0 0 0,9 14 0,-9-14 0,0 0 0,0 0 0,11 17 0,-11-17 0,0 0 0,12 16 0,-12-16 0,7 13 0,-7-13 0,0 0 0,12 17 0,-12-17 0,0 0 0,11 14-1,-11-14 1,0 0 0,0 0 1,16 14-1,-16-14 0,0 0 0,14 10 0,-14-10 0,0 0 0,16 12 0,-16-12 0,0 0 0,17 10 0,-17-10 0,13 5 0,-13-5 0,16 3 1,-16-3-1,16 3 0,-16-3 0,16 2 0,-16-2 0,16 2 0,-16-2 0,14 5 0,-14-5 0,14 3 0,-14-3 0,16 2 0,-16-2 0,17 3 0,-17-3 1,18 3-1,-18-3 0,17 3 0,-17-3 0,16 1 0,-16-1 0,16 3 0,-16-3 0,16 2 0,-16-2 0,19 0 0,-19 0 1,20 0-1,-20 0 0,21-2 0,-21 2 0,23-1 0,-23 1 0,22 1 0,-22-1 0,19 2 0,-19-2 0,18 3 1,-18-3-1,18 2 0,-18-2 0,17 3 0,-17-3 0,17 3 0,-17-3 0,16 3 0,-16-3 0,19 1 0,-19-1 0,17 2 1,-17-2-1,19 3 0,-19-3 0,15 1 0,-15-1 0,16 1 0,-16-1 0,16 3 0,-16-3 0,16 2 0,-16-2 0,18 1 0,-18-1 0,22 0 1,-22 0-1,20-1 0,-20 1 0,22-2 0,-22 2 0,17 2 0,-17-2 0,16 3 0,-16-3 0,16 2 0,-16-2 0,14 2 0,-14-2 0,13 3 0,-13-3 0,0 0 0,19 3 0,-19-3 0,13 2 0,-13-2 0,13 5 0,-13-5 0,13 3 0,-13-3 0,0 0 0,19 2 0,-19-2 0,14 2 0,-14-2 0,16 0 0,-16 0 0,16 0 0,-16 0 1,13 0-1,-13 0 0,13-2 0,-13 2 1,0 0-1,15 0 0,-15 0 0,0 0 1,15-1-1,-15 1 0,0 0 0,13 0 0,-13 0 0,0 0 0,13 0 0,-13 0 0,0 0 0,14 0 0,-14 0 0,0 0 0,14 0 0,-14 0 0,0 0 0,0 0 0,15 0 1,-15 0-1,0 0 0,0 0 0,13-1 0,-13 1 0,0 0 0,0 0 0,0 0 1,13-2-1,-13 2 0,0 0 0,0 0 0,0 0 0,13-1 0,-13 1-1,0 0-2,0 0-5,0 0-18,0 0-1,0 0-2,0 0 1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18T22:43:42.494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34 0,'13'0'297,"28"0"-297,-27 0 16,13 0-16,14 0 15,0 0-15,-13 0 16,13-13 0,-28 13-1,1 0-15,27 0 16,-27 0-16,13 0 16,-14 0-16,28 0 0,-27 0 15,13 0-15,-13 0 16,27 0-16,-27 0 15,-1 0-15,15 0 16,-1 0 0,-13 0-16,-1 0 15,1 0-15,0 0 16,-1 0 0,1 0-1,13 0 1,-13 0-1,0 0-15,-1 0 16,15 0 0,-1 0-16,-14 0 15,1 0 1,0 0-16,13 0 16,0 0-1,-13 0-15,0 0 16,-1 0-16,1 0 15,13 0-15,1 0 16,-15 0-16,1 0 16,13 0-16,-13 0 0,13 13 15,1-13-15,-15 0 16,1 0-16,0 0 16,13 0-16,-13 0 15,-1 0 1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1:41:20.493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74FCA90-7AD4-436B-B86F-4B1663B89DF6}" emma:medium="tactile" emma:mode="ink">
          <msink:context xmlns:msink="http://schemas.microsoft.com/ink/2010/main" type="writingRegion" rotatedBoundingBox="14709,16477 18928,16477 18928,17559 14709,17559"/>
        </emma:interpretation>
      </emma:emma>
    </inkml:annotationXML>
    <inkml:traceGroup>
      <inkml:annotationXML>
        <emma:emma xmlns:emma="http://www.w3.org/2003/04/emma" version="1.0">
          <emma:interpretation id="{ECF3E30C-7324-4606-A95D-1F02FECF8C14}" emma:medium="tactile" emma:mode="ink">
            <msink:context xmlns:msink="http://schemas.microsoft.com/ink/2010/main" type="paragraph" rotatedBoundingBox="14709,16477 18928,16477 18928,17559 14709,1755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193C96E-6811-475E-84E6-6A73A7AF92A1}" emma:medium="tactile" emma:mode="ink">
              <msink:context xmlns:msink="http://schemas.microsoft.com/ink/2010/main" type="line" rotatedBoundingBox="14709,16477 18928,16477 18928,17559 14709,17559"/>
            </emma:interpretation>
          </emma:emma>
        </inkml:annotationXML>
        <inkml:traceGroup>
          <inkml:annotationXML>
            <emma:emma xmlns:emma="http://www.w3.org/2003/04/emma" version="1.0">
              <emma:interpretation id="{A2A4F007-E7AA-4FF9-9DB6-286631F38F48}" emma:medium="tactile" emma:mode="ink">
                <msink:context xmlns:msink="http://schemas.microsoft.com/ink/2010/main" type="inkWord" rotatedBoundingBox="14709,16477 18928,16477 18928,17559 14709,17559"/>
              </emma:interpretation>
              <emma:one-of disjunction-type="recognition" id="oneOf0">
                <emma:interpretation id="interp0" emma:lang="en-US" emma:confidence="0">
                  <emma:literal>a</emma:literal>
                </emma:interpretation>
                <emma:interpretation id="interp1" emma:lang="en-US" emma:confidence="0">
                  <emma:literal>{</emma:literal>
                </emma:interpretation>
                <emma:interpretation id="interp2" emma:lang="en-US" emma:confidence="0">
                  <emma:literal>E</emma:literal>
                </emma:interpretation>
                <emma:interpretation id="interp3" emma:lang="en-US" emma:confidence="0">
                  <emma:literal>2</emma:literal>
                </emma:interpretation>
                <emma:interpretation id="interp4" emma:lang="en-US" emma:confidence="0">
                  <emma:literal>u</emma:literal>
                </emma:interpretation>
              </emma:one-of>
            </emma:emma>
          </inkml:annotationXML>
          <inkml:trace contextRef="#ctx0" brushRef="#br0">1347 2 0,'-22'0'46,"0"0"1,0 0-15,0 0-1,0 0-31,0 0 31,0 0-31,0 0 31,-1 0-31,1 0 32,0 0-32,0 0 15,0 0 1,0 0-1,0 0 1,0 0 0,0 0 15,0 0-15,0 0 15,0 0 0,-1 0 0,1 0 1,22 22-17,-22-22 32,0 0 31,22 22 63,-22-22 203,0 0-329,0 0-15,0 0 31,0 0-31,0-22 16,0 22 0,-1 0-1,1 0 1,0 0 0,0 0-1,0 0 1,0 0-1,0 0 1,0 0-16,0 0 31,0 0-31,0 0 32,0 0-32,-1 0 31,1 0-31,0 0 15,0 0 1,0 0 15,0 0-15,0 0 0,0 0-1,0 0 1,0 0-1,0 0 1,-1 0 0,23 22-16,-22-22 15,0 0 1,0 0 0,0 22-1,0-22 16,0 0-15,22 22 15,0 0 110,0 0-79,0 0-46,0 0 0,0 0-1,0 22-15,0-21 32,0-1-32,0 0 15,0 22 1,0-22-1,0 0 1,0 0 0,22 0 15,-22 0-15,0 0-1,22 1 1,-22-1-1,0 0 1,0 0 15,0 0 16,22-22-31,-22 22 343,0 0-343,0 0-1,0 0 17,0 0-17,0 0 17,0 0-32,0 1 15,0-1 1,0 0-1,0 0 1,0 0 15,0 0-31,0 0 32,0 0-17,0 0 79,22-22 47,-22 22 171,22-22-296,-22 22-1,22-22 1,1 23 15,-1-23-15,0 22 31,0-22 0,0 0-1,0 0 17,-22 22-63,22-22 31,0 0 16,0 0 16,0 0-17,0 22 1,1-22-15,-1 0 30,0 0-15,0 0-16,0 0 0,0 0 16,0 0 0,0 0 16,0 0-32,0 0 31,0 0-15,0 0 0,1 0 0,-1 0 297,0 0-329,0-22 1,0 22 0,0 0-16,0 0 15,0 0 1,0 0 0,0 0-1,0 0-15,23 0 31,-23 0-31,0 0 32,-22-22-32,22 22 15,0 0-15,0 0 32,0 0-17,0 0 1,0 0-1,0 0 1,0 0 15,1 0-15,-1 0 0,0 0-1,0 0 1,0 0-16,0 0 15,0 0 1,0 0 0,0 0-1,0 0-15,23 0 16,-23 0 0,0 0-1,0 0 1,22 0-16,-22 0 15,0 0 1,0 0 0,0 0-16,0 0 15,0 0 1,1 0-16,-1 0 16,0 0-1,0 0-15,0 0 16,0 0-1,0 0-15,0 0 16,0 0 0,0 0-16,0 0 15,1 0 1,-1 0-16,0 0 31,0 0-31,0 0 16,0 0-1,0 22-15,0-22 32,-22-44-1,22 44 297,0-23-328,22 23 16,1 0-16,-1-22 15,0 22 1,0 0-16,0 0 16,1 0-1,21 0-15,0 0 16,0 0-1,1 0-15,-1 0 16,0 0 0,22 0-16,-43 0 15,-1 0 1,0-22-16,0 22 16,-22 0-1,0 0-15,22 0 16,-21 0-1,21 0-15,-22 0 16,22 0 0,-22 0-16,0 0 15,0 0-15,0 0 16,0 0 0,1 0-16,-1 0 31,0 0-31,0 0 15,0 0 1,0 0 0,0 0-1,0 0 1,0 0 0,0 0-1,0 22 1,0-22-1,1 0 1,-1 0 0,0 0-1,0 0-15,0 0 32,0 0-17,0 0 16,0 22-15,0-22 31,0 0 31,0 0-62,1 0-1,-1 0 1,0 0 0,0 0-1,0 0 16,0 0-31,0 0 32,0 0-32,0 0 31,0 0-15,0 0 15,0 0 0,1 0 0,-23 45 1,0-67-17</inkml:trace>
        </inkml:traceGroup>
      </inkml:traceGroup>
    </inkml:traceGroup>
  </inkml:traceGroup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3-09-24T05:15:48.769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F286D8CB-8B3B-4D9C-B224-7D149DEA9345}" emma:medium="tactile" emma:mode="ink">
          <msink:context xmlns:msink="http://schemas.microsoft.com/ink/2010/main" type="writingRegion" rotatedBoundingBox="19401,11905 19299,14862 18136,14822 18238,11865"/>
        </emma:interpretation>
      </emma:emma>
    </inkml:annotationXML>
    <inkml:traceGroup>
      <inkml:annotationXML>
        <emma:emma xmlns:emma="http://www.w3.org/2003/04/emma" version="1.0">
          <emma:interpretation id="{B0609F59-E393-4D70-B01E-0DD171937AFE}" emma:medium="tactile" emma:mode="ink">
            <msink:context xmlns:msink="http://schemas.microsoft.com/ink/2010/main" type="paragraph" rotatedBoundingBox="19401,11905 19299,14862 18136,14822 18238,1186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1B0BC41-D2DA-4E44-BA40-93ADF746E13F}" emma:medium="tactile" emma:mode="ink">
              <msink:context xmlns:msink="http://schemas.microsoft.com/ink/2010/main" type="line" rotatedBoundingBox="19401,11905 19299,14862 18136,14822 18238,11865"/>
            </emma:interpretation>
          </emma:emma>
        </inkml:annotationXML>
        <inkml:traceGroup>
          <inkml:annotationXML>
            <emma:emma xmlns:emma="http://www.w3.org/2003/04/emma" version="1.0">
              <emma:interpretation id="{A1044871-16D5-463E-B753-CCDBB3CA702F}" emma:medium="tactile" emma:mode="ink">
                <msink:context xmlns:msink="http://schemas.microsoft.com/ink/2010/main" type="inkWord" rotatedBoundingBox="19109,11895 19073,12930 18202,12900 18238,11865"/>
              </emma:interpretation>
              <emma:one-of disjunction-type="recognition" id="oneOf0">
                <emma:interpretation id="interp0" emma:lang="en-US" emma:confidence="0">
                  <emma:literal>on</emma:literal>
                </emma:interpretation>
                <emma:interpretation id="interp1" emma:lang="en-US" emma:confidence="0">
                  <emma:literal>☹</emma:literal>
                </emma:interpretation>
                <emma:interpretation id="interp2" emma:lang="en-US" emma:confidence="0">
                  <emma:literal>:</emma:literal>
                </emma:interpretation>
                <emma:interpretation id="interp3" emma:lang="en-US" emma:confidence="0">
                  <emma:literal>-n</emma:literal>
                </emma:interpretation>
                <emma:interpretation id="interp4" emma:lang="en-US" emma:confidence="0">
                  <emma:literal>--</emma:literal>
                </emma:interpretation>
              </emma:one-of>
            </emma:emma>
          </inkml:annotationXML>
          <inkml:trace contextRef="#ctx0" brushRef="#br0">423 2730 22,'0'0'11,"0"0"1,-19-14 2,19 14-2,0 0 0,0 0 0,0 0-1,-14-2 0,14 2-1,0 0-2,0 0-1,0 0-1,0 0-2,-17-1-1,17 1-1,0 0-1,0 0 0,0 0 0,0 0-1,0 0 1,0 0 0,0 0-1,0 0 1,0 0 0,0 0-1,18 14 1,-18-14-1,18 5 1,-18-5-1,26 3 1,-12-3 0,2 2-1,2-2 2,-2 0-1,4 0-1,-3 0 0,0 1 0,-1 1 0,2 0 0,1 1 0,-3 2-1,4-2 1,-3 2 0,1 0 0,1 0-2,-1-1 2,2 0-1,-4-1 0,1-1 1,0 1 0,2-2 0,-5 1-1,4 0 1,-2 1 0,0-2 0,0 1 0,2 1-1,-2 1 0,0-3 0,1 2-1,-3 1 1,1-3-1,-15-1 0,27 5-1,-27-5 1,24 3 0,-24-3-1,21 4-1,-21-4-4,19-5-8,-4 10-4,-15-5 0,16-5 0,-16 5 0</inkml:trace>
          <inkml:trace contextRef="#ctx0" brushRef="#br0" timeOffset="1210">502 2650 9,'0'0'3,"0"0"1,0 0 1,0 0-1,0 0 2,0 0 1,0 0 2,0 0 1,0 0 1,0 0-1,0 0 0,0 0-3,0 0-2,0 0-1,-14 8-2,14-8 0,0 0-1,0 0 0,0 0 0,-15 14 1,15-14 0,0 0 1,0 0-1,-19 18 1,19-18 0,0 0 0,-21 18-1,21-18 1,-19 14-1,19-14-1,-23 18 0,23-18 0,-24 18 0,24-18 0,-24 18 1,24-18-1,-23 13 1,23-13 0,-19 9 0,19-9-1,-15 4 1,15-4-1,0 0 1,-14 3-1,14-3 0,0 0 0,0 0-1,-18 1 0,18-1 0,0 0 0,-16 4 0,16-4 0,0 0 0,0 0 0,-14 5 0,14-5 0,0 0 1,0 0-1,0 0 0,0 0 0,0 0-1,0 0 1,0 0 0,0 0 0,0 0-1,0 0 1,0 0 0,0 0 0,20 16-1,-20-16 1,0 0 0,23 16 0,-23-16 0,18 13 0,-18-13-1,18 14 1,-18-14 0,20 13 0,-20-13-1,23 12 1,-23-12 0,23 9 0,-23-9-1,24 10 1,-24-10 0,21 6 0,-21-6 0,21 7 0,-21-7 0,17 5 0,-17-5 0,18 1 0,-18-1 0,15 0 0,-15 0 0,16-3 0,-16 3-1,16-5 0,-16 5-1,0 0-1,18-8-1,-18 8-1,0 0 0,0 0-1,0 0-3,14-9 0,-14 9-2,0 0 0,0 0 1,0 0 1,0 0 1,0 0 3,0 0 2,0 0 3,0 0 1,0 0 1,0 0-1,-3 16-1,3-16 1,0 0-1,0 0 0,-16 16 3,16-16 1,0 0 2,-15 8 1,15-8 1,0 0-1,-17 2 0,17-2-1,0 0-2,-18-2-1,18 2-1,0 0 0,-16-3 0,16 3 1,0 0 0,-20-5-1,20 5 0,0 0 1,-19-5-1,19 5 0,-14-5-1,14 5 1,0 0 0,-21-10-1,21 10 1,0 0-1,-20-12 0,20 12 0,-14-10 0,14 10 0,0 0 0,-20-15 0,20 15 0,0 0 0,-19-19 0,19 19-1,0 0 1,-14-18 0,14 18-1,0 0 1,-15-19-1,15 19 1,0 0-1,0 0 1,-14-13-1,14 13 0,0 0 1,0 0-2,-5-15 1,5 15 0,0 0-1,9-16 0,-9 16 0,15-15 0,-15 15 1,21-16 0,-21 16 0,26-18 0,-10 9 1,0-1-1,0 2 1,2 0-1,-1-2 0,1 2 0,0-3 0,0 1 0,-1-1 1,-1-1-1,1 0 1,-1-1 0,-3 0 0,-13 13 0,23-21 0,-23 21 0,14-15 0,-14 15-1,0 0 0,0 0 0,0 0 0,0 0 0,0 0 0,0 0 0,0 0 0,0 0 0,13-15 0,-13 15 0,0 0 0,0 0 0,0 0 0,0 0 0,0 0 0,0 0 0,0 0-1,0 0 1,0 0 0,0 0 0,0 0 0,0 0-1,0 0 1,0 0 0,0 0 0,0 0 0,0 0 0,0 0 0,0 0 0,0 0 0,0 0 1,0 0-1,0 0 1,0 0-1,0 0 1,0 0-1,0 0 0,0 0 0,0 0 0,0 0 0,0 0 0,0 0 0,-16-8 0,16 8-1,0 0 1,0 0 0,-14 5 0,14-5-2,-15 8 1,15-8-1,-17 12-2,17-12-4,-19 19-9,4-14-4,7 11 0,-8-9 0,8 9 0</inkml:trace>
        </inkml:traceGroup>
        <inkml:traceGroup>
          <inkml:annotationXML>
            <emma:emma xmlns:emma="http://www.w3.org/2003/04/emma" version="1.0">
              <emma:interpretation id="{958847FE-E249-45D9-9F77-371786D29649}" emma:medium="tactile" emma:mode="ink">
                <msink:context xmlns:msink="http://schemas.microsoft.com/ink/2010/main" type="inkWord" rotatedBoundingBox="19313,14449 19299,14862 18422,14832 18436,14419">
                  <msink:destinationLink direction="with" ref="{A98B4B24-77D8-40CF-8F15-A221283F0261}"/>
                </msink:context>
              </emma:interpretation>
              <emma:one-of disjunction-type="recognition" id="oneOf1">
                <emma:interpretation id="interp5" emma:lang="en-US" emma:confidence="0">
                  <emma:literal>*</emma:literal>
                </emma:interpretation>
                <emma:interpretation id="interp6" emma:lang="en-US" emma:confidence="0">
                  <emma:literal>d</emma:literal>
                </emma:interpretation>
                <emma:interpretation id="interp7" emma:lang="en-US" emma:confidence="0">
                  <emma:literal>°</emma:literal>
                </emma:interpretation>
                <emma:interpretation id="interp8" emma:lang="en-US" emma:confidence="0">
                  <emma:literal>@</emma:literal>
                </emma:interpretation>
                <emma:interpretation id="interp9" emma:lang="en-US" emma:confidence="0">
                  <emma:literal>5</emma:literal>
                </emma:interpretation>
              </emma:one-of>
            </emma:emma>
          </inkml:annotationXML>
          <inkml:trace contextRef="#ctx0" brushRef="#br0" timeOffset="-12348">697 0 1,'0'0'5,"0"0"2,-19 10-1,19-10 3,0 0 1,0 0 2,0 0 0,-6 14-1,6-14 1,0 0-3,0 0-1,0 0-1,0 0-1,0 0-1,0 0 0,0 0 0,0 0 0,0 0-1,0 0-1,0 0-1,0 0 0,0 0-1,0 0-1,0 0 1,0 0 0,0 0-1,0 0 1,0 0 0,19 2 0,-19-2-1,0 0 1,19 8 0,-19-8-1,15 8 0,-15-8 1,16 9-1,-16-9 0,14 10 0,-14-10 0,0 0 0,18 16 1,-18-16-1,0 0 0,18 16 1,-18-16-1,0 0 0,19 16 0,-19-16 0,0 0 1,18 11-1,-18-11 0,0 0 0,15 14 1,-15-14-1,0 0 1,11 22-1,-11-22 1,6 21-1,-6-21 1,7 21-1,-7-21 1,8 22-1,-8-22 1,5 19-1,-5-19 1,4 16-1,-4-16 1,4 16-1,-4-16 1,3 16-1,-3-16 0,1 18 0,-1-18 0,2 17 0,-2-17 0,0 21 0,0-21 1,-2 19-1,2-19 0,-1 18 0,1-18 0,-5 17 0,5-17 0,-5 18 0,5-18 0,-5 16 0,5-16 2,-4 14-2,4-14 0,0 0 0,-7 18 0,7-18 1,0 0-1,-11 16 0,11-16 1,0 0-1,-16 14 1,16-14-1,0 0 2,-21 7-1,21-7 1,-15 0-1,15 0 0,-14 0 1,14 0-1,-16-2 0,16 2 0,-20 0 1,20 0-1,-19 2 1,19-2 0,-18-2 0,18 2 0,-21-2 0,21 2-1,-18-1-1,18 1 1,-14-2 0,14 2-1,-16-1 1,16 1 1,0 0-1,-16-4 0,16 4 0,0 0 0,-15 0 0,15 0-1,0 0 0,-14 7 0,14-7-1,0 0-1,0 0-2,0 0-3,0 0-8,0 0-13,0 0 2,0 0-2,0 0 1</inkml:trace>
          <inkml:trace contextRef="#ctx0" brushRef="#br0" timeOffset="25177">12 662 6,'0'0'5,"0"0"2,0 0 0,0 0-1,0 0 0,0 0 0,0 0-1,0 0-1,0 0-1,0 0-1,0 0 0,0 0-1,0 0-1,0 0 0,0 0 0,0 0 1,0 0 0,0 0 0,0 0 1,0 0-1,0 0 1,0 0-1,0 0 0,0 0 0,0 0 0,0 0-1,0 0 1,0 0-1,14 4 1,-14-4-1,0 0 1,0 0-1,0 0 1,0 0-1,0 0 0,15 16 0,-15-16 1,0 0 0,0 0 0,0 0-1,0 0 1,16 15 0,-16-15 0,0 0 0,0 0-1,0 0 0,16 13 0,-16-13 0,0 0 0,0 0 0,15 15 0,-15-15 0,0 0 0,0 0 0,14 16 0,-14-16 0,0 0 0,0 0 0,11 14 0,-11-14 0,0 0 2,0 0-2,0 0 0,7 14 0,-7-14 1,0 0-1,0 0 0,0 0 1,0 0-1,5 18 0,-5-18 0,0 0 1,0 0-2,0 0 0,0 17 1,0-17 0,0 0-1,0 0 1,0 0 0,-2 16-2,2-16 4,0 0-2,0 0 1,-5 18 0,5-18 0,0 0 0,-6 14 0,6-14 0,0 0 1,0 0-1,-12 15 0,12-15-1,0 0 0,0 0 1,-8 14-1,8-14 0,0 0 1,0 0-1,0 0 1,-3 16-1,3-16 0,0 0 1,0 0-1,0 0 0,0 0 1,-8 16 0,8-16 0,0 0 0,0 0 1,0 0-1,-14 16 0,14-16 0,0 0-1,0 0 1,0 0 0,0 0 1,-15 14 0,15-14 0,0 0-1,0 0 1,0 0 0,0 0-2,0 0 0,0 0 0,0 0-1,0 0 0,0 0 1,-11 16 0,11-16 1,0 0 0,0 0 1,0 0-1,0 0 0,0 0 0,0 0 0,0 0-1,0 0-1,0 0 0,0 0 1,0 0-1,0 0 1,0 0 0,-15 10 1,15-10 0,0 0-1,0 0 1,0 0-1,0 0-1,0 0 1,0 0-1,0 0 0,0 0 1,0 0 0,0 0 0,-9 14 0,9-14 1,0 0 0,0 0-1,0 0 0,0 0 0,0 0 0,0 0 0,0 0-1,0 0 2,0 0-1,0 0 1,0 0 1,0 0-1,0 0 0,0 0 0,0 0-1,0 0-1,0 0 0,0 0-1,-12 16 0,12-16 1,0 0 0,0 0 0,0 0 1,0 0 0,-5 14 0,5-14 0,0 0 0,0 0 0,0 0 0,0 0 0,0 0 0,0 0 0,0 0 1,0 0-1,0 0 0,0 0 1,0 0-1,0 0 0,0 0 0,0 0 1,0 0 0,0 0 0,0 0 1,0 0-1,0 0 1,0 0-1,0 0 0,0 0 0,0 0-2,0 0 1,0 0-1,0 0 0,0 0-1,0 0 2,0 0 0,0 0-1,0 0 2,0 0-2,0 0 0,0 0-2,0 0-2,0 0-3,0 0-4,0 0-6,0 0 0,0 0 2,0 0 0</inkml:trace>
        </inkml:traceGroup>
      </inkml:traceGroup>
    </inkml:traceGroup>
  </inkml:traceGroup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1:41:27.984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  <inkml:context xml:id="ctx1">
      <inkml:inkSource xml:id="inkSrc1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1" timeString="2012-09-20T04:59:59.788"/>
    </inkml:context>
    <inkml:brush xml:id="br1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2C90AC9E-106C-4403-AFA2-53A21FD06768}" emma:medium="tactile" emma:mode="ink">
          <msink:context xmlns:msink="http://schemas.microsoft.com/ink/2010/main" type="writingRegion" rotatedBoundingBox="19627,17616 15925,17169 16061,16047 19762,16494"/>
        </emma:interpretation>
      </emma:emma>
    </inkml:annotationXML>
    <inkml:traceGroup>
      <inkml:annotationXML>
        <emma:emma xmlns:emma="http://www.w3.org/2003/04/emma" version="1.0">
          <emma:interpretation id="{BE3E3354-E45F-4332-BCD3-4D318B1196DB}" emma:medium="tactile" emma:mode="ink">
            <msink:context xmlns:msink="http://schemas.microsoft.com/ink/2010/main" type="paragraph" rotatedBoundingBox="19627,17616 15925,17169 16061,16047 19762,1649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4AA6A30-5C38-487F-B88E-90917CACE0B7}" emma:medium="tactile" emma:mode="ink">
              <msink:context xmlns:msink="http://schemas.microsoft.com/ink/2010/main" type="line" rotatedBoundingBox="19627,17616 15925,17169 16061,16047 19762,16494"/>
            </emma:interpretation>
          </emma:emma>
        </inkml:annotationXML>
        <inkml:traceGroup>
          <inkml:annotationXML>
            <emma:emma xmlns:emma="http://www.w3.org/2003/04/emma" version="1.0">
              <emma:interpretation id="{C5E01A6E-2E2A-4CBB-823E-92626E6DCDD8}" emma:medium="tactile" emma:mode="ink">
                <msink:context xmlns:msink="http://schemas.microsoft.com/ink/2010/main" type="inkWord" rotatedBoundingBox="19627,17616 15925,17169 16061,16047 19762,16494"/>
              </emma:interpretation>
              <emma:one-of disjunction-type="recognition" id="oneOf0">
                <emma:interpretation id="interp0" emma:lang="en-US" emma:confidence="0">
                  <emma:literal>re</emma:literal>
                </emma:interpretation>
                <emma:interpretation id="interp1" emma:lang="en-US" emma:confidence="0">
                  <emma:literal>• €</emma:literal>
                </emma:interpretation>
                <emma:interpretation id="interp2" emma:lang="en-US" emma:confidence="0">
                  <emma:literal>C €</emma:literal>
                </emma:interpretation>
                <emma:interpretation id="interp3" emma:lang="en-US" emma:confidence="0">
                  <emma:literal>Fee</emma:literal>
                </emma:interpretation>
                <emma:interpretation id="interp4" emma:lang="en-US" emma:confidence="0">
                  <emma:literal>Z €</emma:literal>
                </emma:interpretation>
              </emma:one-of>
            </emma:emma>
          </inkml:annotationXML>
          <inkml:trace contextRef="#ctx0" brushRef="#br0">1303-21 0,'22'0'125,"0"0"-109,0 0-16,0 0 15,1 0 1,-1 0-16,22 0 15,22 0 1,-44 0-16,44-22 16,1 22-1,-23-22-15,22 22 16,-44 0 0,22 0-16,1 0 15,-23 0 1,22-22-16,-22 22 15,0 0 1,22-22-16,-22 22 31,0 0-31,0 0 16,0 0 0,1 0 15,-23-22 0,-23 22 16,1 0-16,44 0 297,1 0-328,21 0 16,0 0 0,0 0-16,0 0 15,0 0 1,1 0-16,21 0 15,-22 0 1,0 0-16,22 0 16,-21 0-16,21 0 15,0 0 1,-22 0 0,1 0-16,-1 0 15,-22 0-15,0 0 16,0 0-1,22 0-15,0 0 16,-22 0 0,23 0-16,-23 0 15,22 0 1,-22 0-16,0 0 16,22 0-1,-22 0-15,0 0 31,0 0-15,1 0 0,-1 0 15,0 22-15,0-22-1,0 0 329,0 0-328,0 0-1,0 0-15,22 0 16,-22 0-1,0 0-15,1 0 16,21 0 0,0 0-16,0 0 15,-22 0 1,22 0-16,-22 0 16,23 22-1,-1-22-15,-22 0 16,22 0-1,-22 0-15,0 22 16,22-22 0,-22 0-16,1 0 15,-1 0 1,22 0-16,-22 0 16,0 0-1,0 0 1,0 22-16,0-22 15,22 0 17,-21 22-32,-1-22 15,22 0 1,-22 0 0,0 23-16,22-23 15,-22 22 1,22 0-16,1-22 15,-23 22 1,22-22-16,-22 0 16,0 0-1,0 0-15,0 0 16,0 0 296,-22 22-296,0 0 0,22 0 15,-22 0-15,22 0-1,-22 22 1,23 1-1,-23-23-15,0 0 16,22 0 0,-22 0-1,0 0 17,0 0-1,0 0 31,0 0-46,0 0 0,0 0 93,0 1-47,0-1-30,-22 0-1,22 0-15,0 0-1,-23-22 16,23 22 32,-22-22-47,22 22-1,-22 0 16,22 0-15,-22-22-16,22 22 47,-22-22-31,0 22 15,22 0 0,-22-22 0,22 23 282,-22-23-298,0 22 17,0 0 15,0 0-32,22 0 1,-23-22-1,23 22 17,-22-22-1,0 22-15,0-22 15,0 0 0,22 22 0,-22-22-15,0 0 31,0 0 31,0 0-31,22 22-32,-22-22 1,22 22 31,-22-22-47,0 0 62,22 22-46,-23-22 47,1 0 30,22 23-46,-22-23-47,0 0 63,0 0-16,0 0 15,22 22-15,-22-22-47,0 0 31,0 22 63</inkml:trace>
          <inkml:trace contextRef="#ctx1" brushRef="#br1">4171 298 52,'-8'16'18,"8"-16"0,0 0 1,0 0-6,0 0-4,0 0-2,0 0-1,0 0 0,0 0 0,0 0-2,0 0 0,0 0-1,0 0-2,0 0 0,0 0 0,0 0-1,0 0 2,0 0-2,0 0 1,10 15-1,-10-15 1,14 1 0,-14-1 0,18 0 0,-18 0 0,21 0-1,-21 0 1,22 0-1,-22 0 0,21 5 0,-5-3 0,-16-2 0,26 8 0,-26-8-1,26 11 1,-12-6 0,-14-5 0,27 12-1,-27-12 1,20 15 0,-20-15 0,14 17-1,-14-17 1,8 21 0,-8-21-1,5 23 1,-5-23-1,6 24 1,-6-24-1,5 22 1,-5-22-1,7 21 1,-7-21-2,4 22 2,-4-22 0,4 21-1,-4-21 1,-2 22 0,2-22 0,-5 27-1,5-27 1,-11 26 0,5-12 0,-6 1 0,4-1 0,8-14 0,-25 26 0,9-13 1,-2-2 0,0 2 1,-3-4-1,4 1 1,-4-5 0,2 1 0,-2-3 0,3-1 0,0-2 0,2 0-1,0-2-1,-1 1-1,1 1-1,0 0-1,16 0-1,-28 6-3,28-6-6,-12 19-11,12-19 1,0 0-2,0 0 2</inkml:trace>
          <inkml:trace contextRef="#ctx1" brushRef="#br1" timeOffset="20218">1275 306 4,'0'0'6,"-10"15"2,10-15 0,0 0 1,0 0-1,0 0 1,0 0-2,0 0-4,0 0-1,0 0-2,0 0 0,0 0-1,0 0 1,0 0-1,0 0 2,0 0 0,15 4 0,-15-4 0,0 0 0,0 0 0,0 0 0,0 0 0,0 0 1,0 0 0,14 5 1,-14-5 0,0 0-1,0 0 2,15 3-2,-15-3 0,0 0-1,16 2 0,-16-2-1,0 0 1,20-2-1,-20 2 1,15-3-1,-15 3 0,0 0 1,19-3-1,-19 3 0,0 0 0,21-5 1,-21 5-1,0 0 0,21-1 0,-21 1 1,0 0-1,19 1 0,-19-1 1,0 0-1,16 0 1,-16 0 0,0 0 0,18-3 0,-18 3 0,14-3 1,-14 3-1,15-5 0,-15 5-1,14-3 1,-14 3 0,0 0-1,18-3 1,-18 3 0,0 0 0,14-2-1,-14 2 1,0 0-1,16-2 1,-16 2-1,15 0 0,-15 0 0,16 2 0,-16-2 0,16 2 0,-16-2 0,14 3 0,-14-3 0,15 0 0,-15 0 0,14 0 0,-14 0 0,16 0-1,-16 0 1,18 1 0,-18-1 0,18 2 0,-18-2 0,14 0 0,-14 0 0,18 0 0,-18 0 0,21-2 0,-21 2 0,17 0 0,-17 0 0,19 2 0,-19-2 0,18 2 0,-18-2 1,16 0-1,-16 0 1,18-2 0,-18 2-1,22-3 1,-22 3-1,24-3 1,-24 3-1,26-4 0,-26 4 0,22 0 0,-22 0 1,20 0 0,-20 0 0,17 0 0,-17 0 1,16-1-1,-16 1 1,16-2-1,-16 2-1,20 2 0,-20-2 0,17 3 0,-17-3 0,18 5 1,-18-5-1,19 3 1,-19-3 0,18 0 0,-18 0 0,19-2 0,-19 2 0,19-1 0,-19 1-1,20-2 0,-20 2 0,16 2 0,-16-2 0,14 0 0,-14 0 1,15 1-1,-15-1 1,17 0 0,-17 0-1,20 0 2,-20 0-1,19-1 1,-19 1 0,21-2-1,-21 2 1,21-1-1,-21 1 1,20-2-1,-20 2 0,20-2 0,-20 2-1,19 0 0,-19 0 1,14 4-1,-14-4 0,0 0 0,20 4 0,-20-4 0,0 0 1,17 4 0,-17-4-1,15 1 1,-15-1-1,16 2 1,-16-2-1,16 3 0,-16-3 0,16 5 0,-16-5 0,0 0 0,17 6 0,-17-6 0,0 0 1,18 5-1,-18-5 0,0 0 0,16 5-1,-16-5 1,18 9-1,-18-9 1,19 12-1,-19-12 1,24 12-1,-24-12-1,24 5-2,-24-5-8,31-3-8,-31 3-1,27-21 0,-17 5-1</inkml:trace>
        </inkml:traceGroup>
      </inkml:traceGroup>
    </inkml:traceGroup>
  </inkml:traceGroup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25T17:11:20.378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1 145 0,'17'0'204,"31"0"-189,-32 0-15,1 0 16,-1 0-16,0 0 15,32 0-15,-31-16 16,-1 16-16,0 0 16,0 0-16,16 0 0,-15 0 15,-1 0-15,0 0 16,0 0 0,0 0-16,33 0 15,-33 0 1,0 0-16,17 0 15,-17 0-15,16 0 0,1 0 16,15 0-16,-16 0 16,17 0-16,-17 0 15,17-32-15,-33 32 16,0 0-16,33 0 16,-17-17-16,17 17 15,-33 0-15,0 0 16,49 0-1,-49 0-15,32 0 0,-15 0 16,15 0-16,1 0 16,-17 0-16,17 0 15,15 0-15,-47 0 16,47 0-16,1 0 16,-49 0-16,49 0 15,-17 0-15,-15 0 16,15 0-16,-15 0 0,15 0 15,-15 0 1,15 0-16,-32 0 16,1 0-16,31 0 15,-32 0-15,0 0 16,1 0-16,-1 0 16,32 0-16,-32 0 15,1 0-15,15 0 0,17 0 16,-33 0-16,0 0 15,32 0-15,-31 0 16,15-16-16,16 16 16,-15 0-16,-1 0 15,1 0-15,-17 0 0,32 0 16,-32 0 0,17 0-16,-17 0 0,0 0 15,0 0-15,17 0 16,-1 0-16,-16 0 15,0 0-15,1 0 16,15 0-16,0 0 16,-16 0-16,1 0 15,31 0-15,-15 0 16,15 0 0,-32 0-16,0 0 15,1 0-15,15 0 16,-16 0-16,0 0 15,1 0-15,-1 0 16,32 0-16,-32 0 16,1 0-16,15 0 15,16 0-15,-31 0 16,31 0-16,-32 0 0,33 0 16,-17 0-16,1 0 15,15 0-15,-15 0 16,15 0-16,-16 0 15,17 0-15,-33 0 16,16 0-16,17 0 16,-33 0-1,0 0-15,33 0 16,-33 0 0,0 0-16,0 0 15,1 0-15,31 0 16,-32-16-16,1 16 15,15 0 1,-16 0-16,16 0 16,1 0-16,15 0 0,-32 0 15,17 0-15,-17 0 16,33 0-16,-17 0 16,33 0-16,-17 0 15,1-32-15,-33 32 16,16 0-16,17 0 15,-17 0-15,17 0 16,-1 0-16,-32 0 16,1 0-16,15 0 0,-16 0 15,16 0-15,1 0 16,-17 0-16,0 0 16,0 0-16,17 0 15,-1 0-15,17 0 16,-33 0-1,16 0-15,-16 0 0,33-16 16,-17 16-16,17 0 16,-17 0-16,17 0 15,-17 0-15,16 0 16,1 0-16,-17 0 16,-15 0-16,-1 0 15,32 0-15,-32 0 0,33 0 16,-33 0-1,0 0-15,17 32 0,-17-32 16,32 0-16,-31 16 16,-1-16-16,32 0 15,-15 16-15,15-16 16,-32 0-16,1 0 16,-17 16-16,48-16 15,-32 0 1,0 0-16,1 0 0,-1 0 15,32 33 1,-15-33 0,-17 0-16,32 0 15,-31 0-15,15 16 16,16-16-16,-15 0 16,48 0-16,-17 0 15,-15 0-15,-17 0 16,17 0-16,-17 0 0,17 0 15,-17 0-15,17 0 16,-33 0-16,0 16 16,33-16-16,-33 16 15,0-16-15,16 0 16,17 0 0,-17 0-1,17 0-15,-33 0 16,0 0-16,33 0 15,-33 0-15,16 0 16,-16 0-16,49 17 16,-16-17-16,15 0 15,1 0-15,-17 0 16,17 0-16,-16 0 16,-17 0-16,-16 0 0,17 0 15,-17 0-15,0 0 16,16 0-1,-15 0-15,31 0 16,-32 0-16,17 0 16,15 0-16,1 0 15,-33 0-15,16 0 16,-16 0-16,33 16 0,-17-16 16,-16 16-16,17-16 15,-1 0-15,17 0 16,-33 0-16,16 0 15,17 16-15,-17-16 16,49 0-16,-65 0 16,17 0-16,31 0 15,-31 0-15,-1 0 16,-16 0-16,33 0 0,-33 0 16,0 0-1,16 0-15,17 0 16,-33 0-1,16 0-15,1 0 16,-1 0-16,-16 0 16,33 0-16,-33 16 15,0-16-15,0 0 16,17 0-16,15 0 16,-31 0-1,-1 16-15,32-16 16,-15 0-16,15 33 15,-32-33-15,33 16 16,16-16-16,-17 16 16,-16-16-16,33 0 15,-32 0-15,-1 0 0,16 0 16,-31 0-16,-1 16 16,16-16-16,17 0 15,-1 33 1,-32-33-16,1 0 15,15 0-15,-16 0 0,16 0 16,-15 16 0,-1-16-16,0 0 15,0 0 1,0 0 0,0 0-16,1 0 15,15 0-15,-16 16 16,17-16-16,-17 0 15,32 0 1,-32 0-16,1 16 0,-1-16 16,0 0-16,-16 16 15,49-16-15,-33 0 16,0 0-16,16 0 16,1 0-1,-17 0 1,0 0 31,0 0-47,0 0 62,0 0-31,1 0 48,-1 0-48,16 0-16,-16 0-15,1 0 32,-1 0-32,0 0 93,0 0-77,0 0 31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25T17:11:28.804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0 118 0,'32'-17'219,"1"1"-203,-17 16-16,0 0 15,0 0-15,17-16 16,-1 16-16,-16 0 16,0 0-16,0 0 15,17-16-15,-1 16 16,-16 0-16,1 0 16,31 0-16,-32 0 15,0 0-15,17 0 16,15 0-16,-31 0 15,15 0-15,0 0 16,1 0-16,15 0 16,-16 0-16,-15 0 15,31 0-15,-32 0 16,17 0-16,-17 0 0,32 0 16,-31 0-16,-1 0 15,0 0-15,33 0 16,-33-16-16,0 16 15,16 0-15,-16 0 16,17 0-16,-1 0 16,-16-33-16,0 33 15,1 0-15,15 0 16,-16 0-16,0 0 16,17 0-16,15 0 15,-15 0-15,15 0 16,17 17-16,-49-17 15,81 0-15,-32 16 16,0-16-16,-17 0 16,1 0-16,-17 0 15,33 0-15,-49 0 0,32 0 16,-15 0-16,15-16 16,-32 16-16,33 0 15,-33 0-15,17 0 16,15 0-16,-32 0 15,17 0-15,-1 0 16,0 0-16,17 0 16,-33-17-1,0 17-15,0 0 0,1 0 16,-1 0-16,0 0 16,16 0-16,1 0 15,-17 0-15,16 0 16,17 0-16,-33 0 15,32 0-15,-31 0 16,47 0-16,-48 0 16,17 0-16,15 0 0,-31 0 15,15 0-15,-16 0 16,33 0-16,-17 0 16,0 0-16,-15 0 15,15 0-15,-16 0 16,0 0-16,17 0 15,-17 0-15,0 17 16,16-17-16,17 0 0,-33 0 16,0 16-16,49-16 15,-33 0-15,1 0 16,-1 0-16,17 32 16,-17-32-16,16 0 15,17 0-15,-49 0 16,33 16-16,-33-16 15,0 0-15,17 0 16,-1 16-16,-16-16 0,16 0 16,17 0-1,-33 0-15,0 0 16,1 0-16,-1 17 16,32-17-16,-15 0 15,15 0 1,-32 16-16,0 0 15,33-16-15,-17 0 16,17 0-16,-17 0 16,17 32-16,16-32 15,-17 0-15,-16 0 16,17 0-16,-33 0 16,33 0-16,-33 0 15,0 0-15,49 0 0,-33 0 16,17 0-16,-33 0 15,16 0-15,17 0 16,-17 0-16,17 0 16,-1 0-16,-16 0 15,17 0 1,-33 0 0,0 0-16,17 0 15,-1 0-15,-16 0 16,0 0-16,1 0 15,-1-32-15,16 32 16,0-16-16,-15 16 16,15 0-16,-16 0 15,0 0-15,17 0 16,-17 0-16,0 0 16,16 0-16,-15 0 0,15 0 15,-16 0-15,0 0 16,17 0-16,-17 0 15,16 0 1,-16 0-16,17 0 16,-17 0-16,32 0 15,-15 16 1,15-16-16,-15 0 0,15 16 16,1-16-1,-33 0-15,0 0 16,17 0-16,-33 16 15,48-16-15,-48 16 16,16-16-16,17 0 16,-1 0-16,-32 17 15,32 15-15,-16-32 16,1 0-16,31 0 0,-15 0 16,-17 16-1,16-16-15,0 0 16,-32 16-16,33-16 15,15 0-15,-31 17 16,-1-17-16,32 16 16,-15-16-16,15 0 0,-32 0 15,49 0 1,-49 0-16,17 0 0,-1 0 16,0 0-16,-16 0 15,1 0-15,-1 0 16,32 0-16,-31 0 15,15 0-15,0 0 16,-16 0-16,1 0 16,-1 16-16,0-16 15,16 0-15,1 0 0,-17 0 16,0 0-16,0 32 16,0-32-16,1 0 15,-1 0-15,32 0 16,-32 0-16,17 0 15,-1 0-15,0 0 16,17 0-16,-33 0 16,17 0-16,-17 0 0,32 0 15,-15 0 1,15 0-16,-15 0 16,-17-16-16,48 16 15,-15 0-15,-17 0 16,1 0-16,-1-16 15,17 16-15,-33 0 16,0 0-16,0 0 0,0 0 16,33-16-16,-33 16 15,0 0-15,0 0 16,33-16 0,-33 16-16,16 0 15,-15 0-15,31 0 16,-16-33-16,1 33 15,-17 0-15,0 0 0,0 0 16,-16-16 0,17 16 187,-1 0-156,0 0-47,-32 0 312,0 0-296,-49 0-16,49 0 15,-33 0-15,-16 0 16,33 0-16,-16 0 16,-1 0-16,17 0 15,15 0-15,-31 0 16,16 0-16,-17 0 0,17 0 16,15 0-1,-15 0 1,16 0-16,0 0 15,0 0 1,-1 0-16,1 32 16,0-32-1,-16 0-15,16 0 16,-1 17-16,1-17 16,-16 0-16,-1 0 15,17 0 1,-16 0-16,16 16 15,0 0-15,-33-16 16,33 0 0,0 0-16,-1 0 15,1 16-15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10T23:30:01.406"/>
    </inkml:context>
    <inkml:brush xml:id="br0">
      <inkml:brushProperty name="width" value="0.05" units="cm"/>
      <inkml:brushProperty name="height" value="0.05" units="cm"/>
      <inkml:brushProperty name="color" value="#00A0D7"/>
      <inkml:brushProperty name="ignorePressure" value="1"/>
    </inkml:brush>
  </inkml:definitions>
  <inkml:trace contextRef="#ctx0" brushRef="#br0">1 1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10T23:31:04.387"/>
    </inkml:context>
    <inkml:brush xml:id="br0">
      <inkml:brushProperty name="width" value="0.05" units="cm"/>
      <inkml:brushProperty name="height" value="0.05" units="cm"/>
      <inkml:brushProperty name="color" value="#F6630D"/>
      <inkml:brushProperty name="ignorePressure" value="1"/>
    </inkml:brush>
  </inkml:definitions>
  <inkml:trace contextRef="#ctx0" brushRef="#br0">290 642,'-33'-10,"28"10,1-1,-1 1,1 1,-1-1,1 1,-1 0,1 0,-1 0,1 0,0 1,0 0,0 0,0 0,0 0,0 1,0-1,1 1,-1 0,1 0,0 0,0 1,-1 0,-72 67,71-62,1 0,0 0,0 0,1 0,0 1,1 0,0-1,0 1,1 0,0 0,1 6,3 139,1-144,2 1,0-1,0-1,1 1,0-1,0 0,2-1,-1 1,1-2,0 1,1-1,0-1,0 0,11 6,76 11,28-17,-80-8,-36 1</inkml:trace>
  <inkml:trace contextRef="#ctx0" brushRef="#br0" timeOffset="16266.508">168 1,'-4'0,"0"-1,1 1,-1 0,0 0,0 1,0-1,1 1,-1 0,0 0,1 0,-1 0,1 1,-1-1,1 1,0 0,-1 0,1 0,0 1,0-1,1 1,-1-1,0 1,1 0,0 0,0 0,-2 3,-23 34,21-34,1 1,0 0,0 0,1 0,0 1,0 0,1-1,0 1,0 1,1-1,0 0,0 0,0 9,3 205,-2-222,1 1,0 0,0-1,-1 1,1 0,0 0,0-1,0 1,0 0,0 0,0-1,0 1,0 0,0 0,0-1,0 1,0 0,1 0,-1-1,0 1,1 0,-1-1,0 1,1 0,-1-1,1 1,-1 0,1-1,-1 1,1-1,-1 1,1-1,0 1,-1-1,1 0,0 1,-1-1,1 0,0 0,0 1,-1-1,1 0,0 0,0 0,-1 0,1 0,0 0,0 0,-1 0,1 0,0 0,0 0,-1 0,1-1,0 1,0 0,-1-1,1 1,0 0,-1-1,1 1,-1-1,1 1,0-1,4-1,1 1,0 0,-1 0,1 0,0 1,0 0,-1 0,1 0,0 1,0 0,-1 0,1 0,-1 1,1 0,-1 0,1 0,-1 1,0-1,0 1,-1 1,1-1,0 1,-1-1,0 1,0 0,2 3,33 22,-11-10,-21-14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10T23:31:35.084"/>
    </inkml:context>
    <inkml:brush xml:id="br0">
      <inkml:brushProperty name="width" value="0.05" units="cm"/>
      <inkml:brushProperty name="height" value="0.05" units="cm"/>
      <inkml:brushProperty name="color" value="#F6630D"/>
      <inkml:brushProperty name="ignorePressure" value="1"/>
    </inkml:brush>
  </inkml:definitions>
  <inkml:trace contextRef="#ctx0" brushRef="#br0">1 1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25T17:10:54.002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0 132 0,'49'0'219,"-17"0"-204,17 0-15,-33 0 16,16 0-16,17 0 0,-33 0 16,33 0-16,-17 0 15,16 0-15,-15 0 16,-17 0-16,16 0 16,1 0-16,-17 0 15,0 0-15,0 0 16,17 0-16,-17 0 15,0 0-15,16 0 0,-16 0 16,1 0 0,15 0-1,-16 0-15,0 0 16,1 0 0,-1 0-1,0 0-15,0 0 16,16 0-16,-15 0 15,-1 0-15,0 0 16,0 0-16,0-16 16,0 16-16,17 0 15,-17 0-15,0 0 16,0 0-16,17 0 16,15 0-1,1 0 1,-33 0-16,32 0 0,1 0 15,0 0-15,15 0 16,1-33-16,16 33 16,-49 0-16,17 0 15,-17 0-15,-16 0 16,33 0-16,-17 0 16,17 0-1,-17 0-15,17 0 0,-33 0 16,0 0-16,33 0 15,-33 0-15,0 0 16,16 0-16,1 0 16,-17 0-16,16 0 15,17 0-15,-33 0 16,16 0-16,-16 0 16,33 0-16,16 0 15,16 0-15,-17 0 0,1 0 16,0 0-16,-17 0 15,-15 0-15,-1 0 16,0-16-16,-16 16 16,1 0-16,31 0 15,-32 0-15,1 0 16,15 0-16,0 0 16,-16 0-16,17 0 15,-17 0-15,0 0 16,33 0-16,-33 0 15,0 0 1,0 0 0,0 0-16,17 0 15,-17 0-15,0 0 16,0 0 0,0 0-16,1 0 15,-1-16-15,16 16 16,1 0-1,-1 0 1,16 0-16,17 0 16,-49 0-16,33 0 15,-17 0-15,1 0 16,-17 0-16,16 0 0,17 0 16,-33 0-16,0 0 15,16-32-15,17 32 16,-33 0-16,33 0 15,-33 0-15,16 0 16,-16 0 0,0 0-16,17 0 0,-17 0 15,0 0 1,0 0 0,1 0-1,-1 0 1,0 0-16,32 0 15,-31 0 1,-1 0-16,0 0 16,0 0-1,0 0 1,17 0 0,-17 0-1,0 0 1,0 0-1,0 0-15,1 0 32,-1 0-32,32 0 15,-15 0 1,15 0-16,1 0 16,-33 0-16,0 0 15,0 0-15,0 0 16,-16 32 31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2-09-20T03:26:44.533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1094 36 9,'0'0'6,"0"0"0,-14 6 1,14-6-2,0 0 0,0 0 0,0 0 0,0 0 1,-13 3 1,13-3-1,0 0 0,0 0 0,0 0-2,0 0 0,0 0-1,0 0-2,0 0 1,0 0-1,-15-9 1,15 9 1,0 0 0,-13-1 0,13 1 1,0 0 0,-14-3 0,14 3-1,0 0-1,-14-4 1,14 4-2,0 0 0,-15-6 0,15 6 0,0 0 1,-15-3-1,15 3 2,0 0-1,-18-3 1,18 3-1,0 0 1,-18-7-1,18 7 1,-13-7-2,13 7 1,-17-6-1,17 6 1,-22-3-1,9 5 0,0-1 0,-4 2-1,0 0 1,-2 1 0,2-1 0,-1 1-1,2-1 1,-1 0-1,2-1 1,2-1-1,13-1 1,-20 1 0,20-1 0,-13 0 0,13 0 1,0 0-1,-15-1 0,15 1 1,-13 0-2,13 0 1,-19 0 0,19 0-1,-24 3 1,9-2-1,-2 2 0,0 0 1,-3 0-1,0 0 1,0 1-1,0-1 0,1 0 1,3 0-1,0-2 1,16-1-1,-24 2 1,24-2 0,-17-2 0,17 2 0,-13-1 0,13 1 1,0 0-1,-16-2 0,16 2-1,0 0 1,-18-3-1,18 3 0,-16 2 1,16-2-1,-16 1 0,16-1 0,-17 5 0,17-5 0,-17 5 0,17-5 0,-18 7 0,18-7 0,-15 10 0,15-10 0,-16 12 0,16-12 0,-14 13-1,14-13 1,-12 13 0,12-13 0,-11 14 0,11-14 0,-10 12 0,10-12 0,0 0 0,-15 19 0,15-19 1,-8 12-1,8-12 0,-9 16 0,9-16 1,-10 19-1,10-19 0,-13 20 0,7-7 0,6-13-1,-13 24 1,13-24 0,-12 23 0,12-23 0,-9 20 0,9-20-1,-9 20 1,9-20 0,-7 17 0,7-17 0,-6 19 0,6-19 0,-5 20 0,5-20 0,-6 19 0,6-19 0,-7 24 0,7-24 0,-6 25 0,2-12 0,1 0-1,0 0 1,2 1 0,-2-1-1,0 0 1,3 0-1,-2-1 0,2 1 1,0 2-1,0-15 1,2 24 0,-1-11 0,-1-13 0,3 23-1,-3-23 1,2 23 0,-2-23 0,1 23 0,-1-10 0,-1 0 0,1 3 0,0-16 0,-2 25 0,2-25-1,-1 25 1,1-11 0,0-1 0,0 1 0,0-1 0,0 3 0,0-2 0,-2 2 0,1-2 0,1 2 0,-3-1 0,2-1 0,-1 2 0,-1-2 0,0 2 0,2 0 0,-2 0 1,0-1-1,2 1 1,-1-2-1,1 1 0,0-1 1,-1 0 0,2-1-1,0 0 0,0 1 0,0 2 0,0-2 0,2 3 0,-2 0 0,1 0 0,-1 2 0,1-2 0,-1 0 0,2 0 0,-2 1 1,1-3-1,1 1 0,-1 0 0,1-2 0,-1 0 0,0-1 0,1 2 0,-2-15 0,6 24 0,-6-24 0,4 25 0,-1-12 0,1 1 0,-1-1 0,-3-13 0,9 24 1,-9-24-2,7 23 1,-7-23 0,8 19 0,-8-19 0,9 17 0,-9-17 0,7 16 0,-7-16 0,10 16 0,-10-16 0,10 15 0,-10-15 0,10 17 1,-10-17-1,12 19 0,-12-19 0,10 17 0,-10-17 0,8 14 0,-8-14 1,9 14-1,-9-14 0,8 14 0,-8-14 0,12 13 0,-12-13 0,13 12 0,-13-12 0,13 7 0,-13-7 0,14 6 0,-14-6 0,14 8 0,-14-8-1,15 10 1,-15-10 0,16 12 0,-16-12-1,15 10 1,-15-10 0,15 7-1,-15-7 1,14 1 0,-14-1 0,16 0-1,-16 0 1,14 0 0,-14 0 0,14-1 0,-14 1 0,15 1 0,-15-1 0,14 0 0,-14 0 0,17 0 0,-17 0 0,19 0 0,-19 0 0,21-3 0,-8 3 0,-13 0 0,23-3 0,-23 3 0,23-1 0,-23 1 0,23 0 0,-23 0 0,25-3 0,-11 0 0,0 0-1,2-1 1,1 0 0,0-3 0,3 2 0,-1 0 0,1 0 0,-3 1 0,2 3 0,0-2 0,-2 3 0,1 0 0,-2 0 0,1 0 0,-1 0 0,1-2 0,-2 2 0,1 0 0,-1 0 0,0 0 0,-1 0 0,0-1 0,1 2 0,-2-1 0,-1 0 0,1 0 0,-13 0 0,25 2 1,-25-2-1,23 1 0,-23-1 0,20 0 0,-20 0 1,20-1-1,-20 1 0,18-3 0,-18 3 1,22-2-1,-22 2 0,20-2 0,-20 2 0,23-3 0,-23 3 1,21-3-1,-21 3 0,22-3 0,-22 3 0,21-3 0,-21 3 1,23-1-1,-23 1 0,25-3 0,-12 1 0,0 0 1,1 0-1,0 1 0,2-2 0,-2 1 0,2 0 0,0-1 0,0 1 0,1-1 0,0 1 0,2-3 0,-2 2 0,2 0 0,1 1 0,-2-1 0,4 3 1,-2-2-1,0 2 0,0 2 0,1-1 0,0 1 0,-1 0 0,0 1 0,-3 2-1,2-2 1,-2 2-1,0-2-3,0 3-7,2 0-14,-19-6 0,27-6-1,-21-10 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25T17:10:55.937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0,'48'0'218,"-32"0"-218,17 0 16,-17 0-16,0 0 16,17 0-16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25T17:10:59.979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62 0,'32'0'203,"65"0"-188,-48 0-15,48 0 16,0 0-16,32 0 0,-32 0 16,33 0-16,-98 0 15,65 0-15,-48 0 16,16 0-16,-17 0 16,-16 0-16,-15 0 15,31 0-15,-15 0 16,15 0-16,1 0 15,15-32-15,1 32 16,-16 0-16,15 0 0,33-16 16,-48 16-16,-33 0 15,65 0-15,-65 0 16,0 0-16,17 0 16,-17 0-16,0 0 15,0 0-15,0 0 16,1 0-16,-1 0 15,16 0-15,-16 0 0,17 0 16,15 0 0,-32 0-1,1 0 1,-1 0-16,0 0 16,0 0-16,0 0 15,17 0-15,-17 0 16,0 0-1,0 0-15,0 0 16,0 0-16,33 0 16,-33 0-1,0 0 1,1 0 0,-1 0-16,0 0 15,16 0 1,-16 0-16,1 0 15,-1 0-15,0 0 16,0 0 0,0 0-1,17 0 95,-33 16-95,16-16-15,0 0 32,0 0-17,0 0-15,1 0 16,-1 0-16,0 0 15,32 0-15,-15 0 16,-1 0 0,-16 0-1,-16 16 79,17-16-94,-1 0 16,0 0-1,0 0-15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25T17:12:17.243"/>
    </inkml:context>
    <inkml:brush xml:id="br0">
      <inkml:brushProperty name="width" value="0.07938" units="cm"/>
      <inkml:brushProperty name="height" value="0.1587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58 0,'48'0'235,"-15"0"-220,-17 0-15,16 0 16,0 16-16,17-16 16,-33 0-16,0 0 15,1 0-15,-1 0 16,0 0 0,0 0-16,33 0 15,-33 0 1,0 0-1,0 16-15,0-16 16,33 0-16,-17 0 16,1 0-1,-17 0-15,16 0 16,17 0-16,-33 0 16,0 0-16,0 0 15,49 0-15,-33 0 16,17 0-1,-1 0-15,-31 0 0,-1 0 16,16 0-16,-16 0 16,17 0-1,-17 0-15,0 0 16,16 0 0,17 0-1,-33 0-15,0 0 16,17 0-1,-1 0 1,-16 0-16,0 33 16,0-33-16,1 0 15,-1 0-15,0 0 16,16 0-16,-15 0 16,-1 0-16,0 0 15,0 16-15,0-16 0,0 0 16,17 0-16,-17 16 15,16-16-15,17 0 16,-17 0-16,33 0 16,-17 16-16,33-16 15,-16 0-15,0 0 16,-49 0-16,32 0 16,-31 0-16,15 0 0,-16 0 15,0 0-15,33 0 16,-1 32-16,-31-32 15,-1 0-15,0 17 16,0-17-16,0 0 16,0 0-16,17 0 15,-17 0 1,0 0 0,0 0-1,1 0 1,-1 0-1,0 0 1,16 0-16,-16 0 16,1 0-1,-1 0-15,0 0 16,16 0 0,17 0-16,-33 16 0,33-16 15,15 0-15,1 0 16,-16 0-16,15 0 15,1 16-15,-33-16 16,1 0-16,-1 0 16,0 0-16,1 0 15,-17 0-15,0 0 0,33 0 16,-33 0-16,0 0 16,0 0-16,33 0 15,-33 0 1,0 16-16,0-16 15,0 0-15,1 0 16,-1 33-16,16-33 16,-16 0-16,17 0 0,15 0 15,-32 0-15,1 0 16,15 0-16,16 0 16,1 16-16,-33-16 15,49 0-15,-33 0 16,-16 0-16,49 0 15,-16 0-15,-17 0 16,-16 0-16,33 16 16,-33-16-16,49 0 0,-49 0 15,0 0-15,0 0 16,33 0-16,-17 0 16,-16 0-1,17 0-15,-1 0 16,-16 0-1,0 0-15,0 0 16,17 0-16,-17 0 0,16 0 16,-15 0-1,31 0-15,-32 0 16,17 16 0,15-16-16,-15 0 15,15 32-15,17-32 16,-17 0-16,1 0 0,16 0 15,-33 0 1,16 0-16,-15 0 0,15 0 16,-31 0-16,31 0 15,-32 0-15,17 0 16,15 0-16,-16 0 16,-15 0-16,31 0 15,-32 0-15,17 0 16,-1 0-16,-16 0 0,0 0 15,1 0-15,15 0 16,17 0 0,-33 0-16,16 0 15,0 0-15,17 0 16,32 0-16,-16-16 16,-1 16-16,17 0 15,-16-16-15,0 16 0,15 0 16,-47 0-1,-17 0-15,0-16 0,33 16 16,-17 0-16,17 0 16,-1 0-16,-15 0 15,15 0-15,-16-32 16,17 32-16,16 0 16,-17 0-16,-32 0 15,17 0-15,15 0 0,-15 0 16,-1 0-16,0 0 15,-16 0-15,33 0 16,-33 0-16,17 0 16,-17 0-16,32 0 15,-32 0-15,1 0 16,-1 0-16,0 0 16,0 0-16,0 0 0,17 0 15,-17 0 1,16 0-1,-16 0-15,1 0 16,15 0 0,-16 0-16,0 0 15,0 0-15,1 0 16,-1 0-16,0 0 16,16 0-16,1 0 15,15 0 1,-48 16-1,16-16-15,1 0 16,-1 0 0,0 0-16,0 0 15,0 0-15,1 0 16,15 0-16,0 0 0,17 0 16,-17 16-16,17-16 15,-17 0-15,17 0 16,-33 0-16,0 0 15,0 0-15,16 0 16,-15 0-16,-1 0 16,0 0-1,0 0-15,0 0 0,1 0 16,15 0 78,-16 0-63,0 0 47,0 0-62,1 0-1,-1 16-15,0 0 16,0-16 0,16 16-1,-15-16 1,-1 0 15,0 0-31,-16 17 469,-16-17-454,0 0 1,-17 0-16,17 32 31,0-32-15,0 0 0,0 0-16,-1 16 15,1 0 1,0-16-1,-16 0-15,16 0 16,-1 0 0,1 0-1,0 0 1,16 16-16,-16-16 16,0 0-16,-17 0 15,17 0 1,16 17-16,-16-17 15,0 0-15,0 0 16,-1 0 0,1 0-1,-16 0-15,16 0 16,-1 0-16,1 0 16,0 0-1,0 16 1,0-16-16,-17 0 15,17 0 1,0 0 0,0 0-16,0 0 15,0 0-15,16 16 16,-17-16-16,1 0 16,-16 0-1,16 0-15,-1 0 16,1 0-1,0 0 1,0 0 0,0 0-16,-17 0 15,17 0 1,0 0-16,0 0 16,0 0-1,-1 0 1,1 0-16,-16 0 15,16 0 1,0 0-16,-1 0 16,1 0-16,0 0 0,0 0 15,0 0-15,-33 0 16,33 0-16,0 0 16,-33 0-16,33 0 15,0 0-15,-16 0 16,15 0-1,-15 0-15,16 0 16,0 0-16,-1 0 16,1 0-1,0 0-15,0 0 16,-16 0-16,15 0 16,-15 0-16,16 0 15,0 0-15,-33 0 16,33-16-16,0 16 15,-33-16-15,17-1 16,16 17-16,-17-32 16,1 16-16,16 16 15,-33-16-15,33 16 16,-16 0-16,16 0 16,-17 0-16,1 0 15,16 0 1,0 0-16,-1 0 15,-15 0-15,0 0 16,-17 0-16,33-16 16,0 16-16,-17 0 15,17 0-15,-32-17 16,32 17-16,-49-32 16,49 32-16,-17 0 15,1 0-15,16-16 16,0 16-16,-1 0 15,1 0-15,0 0 0,0 0 16,-17 0 0,17-16-16,0 16 15,-16 0 1,16 0 0,-17 0-16,1 0 15,16 0 1,0 0-16,-1-16 15,1 16-15,-32 0 16,31-17-16,1 17 16,-32 0-16,32 0 15,-1 0-15,-15-32 16,0 32-16,15-16 16,-31 16-16,-33-16 0,33-17 15,15 33-15,-15 0 16,15 0-16,-15-16 15,-1 16-15,17 0 16,-17 0-16,33 0 16,0 0-16,-16 0 15,-1-16-15,1 16 16,16 0-16,-33-16 16,33 0-16,-16 16 15,-17 0-15,17 0 0,-17 0 16,17 0-16,-17 0 15,1-33-15,-17 33 16,0-16-16,17 16 16,-17-32-16,-16 32 15,49-17-15,-49 17 16,49 0-16,-33 0 16,16 0-16,1 0 0,32 0 15,-17-16-15,-15 16 16,32 0-16,-17 0 15,-15 0-15,15 0 16,1 0-16,0 0 16,15 0-16,-31 0 15,32 0-15,0 0 16,-17 0-16,17 0 16,0 0-16,-33 0 0,17 0 15,0 0-15,15 0 16,-15 0-16,16 0 15,0 0-15,-33 0 16,17 0-16,-1 0 16,1 0-16,-16 16 15,15-16-15,17 17 0,-33-17 16,1 32-16,16-32 16,-17 0-16,-16 0 15,49 16-15,-16-16 16,-49 16-16,65 1 15,-17-17-15,-15 0 16,-1 0-16,33 0 16,0 0-16,-16 0 15,-49 0-15,48 32 0,-15-32 16,-17 16-16,17-16 16,15 0-16,-15 0 15,15 0-15,-15 0 16,-1 0-16,33 0 15,0 0-15,-16 0 16,15 0-16,-15 0 16,0 0-16,-17 0 15,33 0-15,0 16 16,-17-16-16,17 0 16,0 0-1,-32 0-15,15 0 16,1 0-1,16 0-15,-17 0 16,17 0-16,0 0 16,-49 0-16,-16 33 15,49-33-15,-17 0 0,-48 0 16,33 0-16,15 16 16,-16-16-16,17 0 15,15 32-15,-15-32 16,32 0-16,0 0 15,-33 0-15,33 0 16,0 0-16,0 0 16,-1 0 15,1 0 31,0 0 1,16 16-32,-32 1 0,15-17-15,1 0 15,0 16-15,16 0-16,-16-16 16,0 0-16,0 0 15,-17 0-15,17 0 31,16 16-15,-16-16 62,16 16-31,16-16 31,33 0-47,-33 0-15,0 0-16,32 0 16,-31 0-16,-1 0 15,16 0-15,17 33 16,-1-33-16,-15 0 16,15 0-1,-32 0 1,17 0-16,48 16 15,-49-16-15,65 0 16,0 0-16,-32 0 16,16 32-16,-17-32 15,1 0-15,-16 0 16,-1 16-16,-15-16 0,47 0 16,-47 0-16,15-32 15,-32 32-15,33 0 16,-33 0-16,17 0 15,-17-16-15,32 16 16,-15 0-16,15 0 16,-16-16-1,17 16-15,0 0 16,-17 0-16,65 0 0,-48 0 16,-17 0-16,16 0 15,1 0-15,-17 0 16,-16 0-16,1 16 15,15-16-15,-16 0 16,0 0-16,1 0 16,-1 0-1,0 0-15,32 0 0,-15 0 16,15 0 0,-15 32-16,80-16 15,-48-16-15,145 65 16,-32-33-16,0-48 15,-81 16-15,-81 0 16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5-09-24T18:08:28.837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F77BE76-4FDF-4E62-8CD0-B59D7EEFFD40}" emma:medium="tactile" emma:mode="ink">
          <msink:context xmlns:msink="http://schemas.microsoft.com/ink/2010/main" type="inkDrawing" rotatedBoundingBox="16799,7419 22792,7353 22793,7452 16800,7517" shapeName="Other"/>
        </emma:interpretation>
      </emma:emma>
    </inkml:annotationXML>
    <inkml:trace contextRef="#ctx0" brushRef="#br0">0 49 0,'45'0'266,"0"0"-266,21 0 16,-21 0-1,-1 0-15,23 0 16,22 0 0,-22 0-16,-22 0 15,-1 0 1,1 0-16,22 0 15,-23 0 1,1 0-16,-23 0 16,45 23-16,0-23 15,22 0 1,-22 0-16,-23 0 16,1 0-1,0 0-15,21 0 16,-21 0-1,-23 0-15,1 0 16,21 0 0,-22 0-16,1 0 15,-1 0 1,0 0-16,23 0 344,-1 0-329,-21 0-15,21 0 16,23 0-16,22 0 16,-44 0-1,-1 0-15,1 0 16,22 0-1,-1 0-15,-43 0 16,21 0 0,-21 0-16,21 0 15,1 0 1,22 0-16,-23 0 16,1 22-1,-23-22-15,23 0 16,-23 0-1,22 0-15,1 0 16,0 0 0,-1 0-16,-22 22 15,23-22 1,-1 0-16,1 0 16,0 0-1,-23 0-15,0-22 16,45 22 328,0 0-344,0 0 15,0 0-15,22 0 16,0 0-1,-45 0-15,23 0 16,0 0 0,0 0-16,0-22 15,-23 22 1,1 0-16,22 0 16,0-23-1,-23 23-15,1 0 16,-1 0-1,-22 0-15,45 0 16,0 0 0,22 0-16,-22 0 15,-22 0 1,-1 0-16,1-22 16,-23 0-1,23 22 282,21 0-281,1 0-1,-22 0-15,22 0 16,0 0-16,22 0 16,-22 0-1,-23 0-15,1 0 16,22 0-1,-1 0-15,-21 0 16,-1 0 0,1 0-16,-23 0 15,1 0 1,-1 0-16,0 0 16,0 0-1,1 0-15,-1 0 16,0 0-1,1 0-15,-1 0 16,0 0 0,0 0-1,1 0 1,-1 22 0,0-22-1,1 0-15,-1 0 16,0 0-1,0 0 1,1 0 0,-1 0-16,0 0 15,23 0-15,-23 0 32,0 0-17,1 0 1,-1 0 15</inkml:trace>
  </inkml:traceGroup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5-09-24T18:08:38.989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D37AD34-CCB6-4E0F-AC5F-9D06B8303BC4}" emma:medium="tactile" emma:mode="ink">
          <msink:context xmlns:msink="http://schemas.microsoft.com/ink/2010/main" type="inkDrawing" rotatedBoundingBox="16042,10811 22860,10847 22859,10952 16042,10917" shapeName="Other"/>
        </emma:interpretation>
      </emma:emma>
    </inkml:annotationXML>
    <inkml:trace contextRef="#ctx0" brushRef="#br0">0 96 0,'22'0'140,"0"0"-124,1 0 0,-1 0-1,0 0 1,1 0-1,-1 0 1,22 0 0,-21 0-1,-1 0 1,0 0 0,0 0-1,1 0 1,-1 0-1,0 0-15,1 0 16,-1 0 0,0 0-16,0 0 15,1 0 1,-1 0 0,0 0-1,1 0 16,-1 0-31,0 0 16,0 0 15,1 0 1,-1 0-1,0 0-16,1 0 1,-1 0 0,0 0 15,0 0-15,1 0 15,-1 0-16,0 0 1,1 0 0,-1 0-1,0 0 17,0 0-17,23 0-15,-23 0 16,0 0-1,1 0-15,21 0 16,1 0 0,-23 0-16,23-22 15,-23 22 1,0 0-16,1 0 16,-23-22-1,22 22 313,0 0-312,0 0 0,1 0-1,21 0 1,23 0-16,-22 0 15,-23 0 1,22 0-16,1 0 16,0 0-1,-1 0-15,1 0 16,-23 0 0,0 0-16,1 0 15,21 0-15,-22 0 16,23 0-1,-23 0-15,1 0 16,-1 0 0,-22-22-16,22 22 15,0 0 1,1 0-16,-1 0 31,0 0-31,1 0 16,-1 0-1,0 0-15,0 0 16,1-23 0,-1 23-1,0 0 17,0 0 14,1 0 298,-1 0-344,0 0 31,1 0-31,-1 0 16,22 0 0,-21 0-16,-1 0 15,0 0 1,1 0-16,-1 0 16,0 0-1,0 0-15,23 0 16,-23 0-1,1 0-15,-1 0 16,0 0 0,0 0-16,1 0 15,21 0 1,-22 0-16,1 0 16,-1 0-1,0 0-15,1 0 16,-1 0-1,0 0 1,0 0 0,1 0-1,-1 0-15,0 0 32,1 23-32,-1-23 31,0 0-31,0 0 31,1 0-15,-1 0 296,0 0-281,1 0-15,21 0 0,-22 22-16,23 0 15,0-22 1,-23 22-16,0-22 16,45 0-1,-23 0-15,23 0 16,-22 0-16,-23 0 15,0 0 1,23 0-16,-23 0 16,23 0-1,-1 0-15,1 0 16,-23 0 0,23 0-16,-1 0 15,-21 0 1,21 0-16,-22 0 15,1 0 1,-1 0 0,0 0-1,1 0 1,-1 0 0,0 0-16,0 0 15,1 0 329,21 0-328,1 0-16,-1 0 15,46 0 1,-24 0-16,-21 23 15,22-23 1,0 0-16,-1 0 16,24 0-1,-46 0-15,23 0 16,-22 0 0,44 0-16,-45 0 15,1 0 1,-1 0-16,-21 0 15,21 0 1,1 0-16,22 0 16,-23 0-1,23 0-15,-45 0 16,23 0 0,-1-23-16,-21 23 15,-1 0 1,0 0-16,23-22 15,-23 22 267,0 0-267,1 0-15,21 0 16,23 0 0,0 22-1,22-22-15,-44 0 16,21 0-16,24 23 15,-24-23 1,1 0-16,-22 0 16,22 0-1,-23 0-15,1 0 16,-1 0 0,-21-23-16,-1 23 15,0 0 1,0 0-1,1 0 1</inkml:trace>
  </inkml:traceGroup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1:45:05.384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B4B6205-06A8-4631-8A49-D496C5A2DEEA}" emma:medium="tactile" emma:mode="ink">
          <msink:context xmlns:msink="http://schemas.microsoft.com/ink/2010/main" type="inkDrawing" rotatedBoundingBox="14434,13755 20378,13712 20389,15349 14446,15391" hotPoints="14444,14055 17106,13761 19955,14069 20498,15076 17844,15296 14444,15255" semanticType="enclosure" shapeName="Hexagon"/>
        </emma:interpretation>
      </emma:emma>
    </inkml:annotationXML>
    <inkml:trace contextRef="#ctx0" brushRef="#br0">798 0 0,'-22'0'172,"0"0"-125,22 22-32,-22-22 1,0 0 15,0 0-15,0 0-1,-1 0 1,1 0 0,0 0-1,0 0 1,0 0-1,0 0 1,0 0 0,0 0-1,0 22 1,0-22 0,0 0-1,-1 0 16,1 0-15,0 0-16,0 0 31,0 0 1,0 0-17,22 22 1,-22-22-16,0 0 31,0 0-15,0 0-1,0 22 17,0-22-17,-1 0 1,1 0-1,0 0 17,0 0 46,0 0-63,0 0 64,22 67 327,0-45-312,0 0-63,0 0 0,0 22-31,0 22 16,-22-22-16,22-21 15,0 21 1,0-22-16,0 22 16,0 0-1,0-66-15,0 44 0,0 0 16,0 0-1,0 0-15,0 1 16,0 21 0,0-22-1,0 22 1,0-22-16,0 0 16,0 0-1,0 0-15,0 0 31,0 23-31,0-23 16,0 0 0,0 0-16,0 88 359,0-66-281,0-21-62,22-1-1,-22 0 17,0 22-1,0 0-31,0-66 16,22 44-1,0-22 282,0 0-250,0 22 0,0-22-16,1 0 0,-1 0-15,0 0 15,0 0 0,0 0 1,0 0 15,0 0-32,0 0 1,0 0 15,0 0 0,0 0 1,0 0-17,1 0 16,-1 0 1,0 0-17,0 0 17,0 0-17,0 0 16,0 0-15,-22 22 0,22-22-1,0 0 17,0 0-1,0 0-16,1 0 1,-1 0 15,0 0-31,0 0 32,0 0-32,0 0 15,0 0 16,0 0-15,0 0 15,0 0-15,0 0 0,0 0-1,1 0 16,-1 0-15,0 0 0,-22 44 124,22-44 173,0 0-298,0 0-15,0 0 32,0 0-32,0 0 15,0 0 1,0 0-16,1 0 16,-1 0-1,0 0-15,0 0 16,22 0-1,0 0-15,22 0 16,-21 0 0,-1 0-16,0-22 15,0 22 1,-22 0-16,22 0 16,1 0-1,-23 0-15,22 0 16,-22 0-1,44 0-15,-44 0 16,44 0 0,-43 0-16,21 0 15,0 0-15,0 0 16,0 0 0,0-22-16,-21 22 15,-1 0 1,22 0-16,-22 0 15,0 0 1,22 0-16,0 0 16,-22 0-1,23 0-15,-23 0 16,0 0 0,0 0-16,0 0 15,0 0 1,0 0-16,0 0 31,0 0-31,-22 89 172,0-112-156,0 46 30</inkml:trace>
    <inkml:trace contextRef="#ctx0" brushRef="#br0" timeOffset="6968.73">820 22 0,'22'0'62,"0"0"-46,0 0-16,0 0 16,1 0-1,-1 0-15,0 0 16,22-22-1,22 22-15,0 0 16,-21 0 0,43 0-16,-22-22 15,23 22 1,-23-22-16,22 22 16,-22-22-1,1 0-15,-1 22 16,0-22-1,-22 22-15,45 0 16,-23-23-16,0 23 16,-22-22-1,1 22-15,-1 0 16,0-22 0,0 22-16,0 0 15,-22-22 1,0 22-16,1 0 15,-1 0 1,0 0-16,0 0 31,0 0 1,-22-22 61,0 66-46,22-44 188,0 0-220,22 0-15,0 0 16,1 0-1,-1 0-15,22 0 16,0 0 0,-22 0-16,1 0 15,21 0-15,0 0 16,-22 0 0,1 0-16,21 0 15,-22 0 1,22 0-16,0 0 15,1 22 1,-1-22-16,0 0 16,1 22-1,-1-22-15,-22 0 16,22 0 0,-22 0-16,1 0 15,-1 0 1,0 0-16,22 0 15,0 23 1,-21-23-16,21 0 16,0 22-1,0-22-15,-21 22 16,21 0 0,-22 0-16,-44 0 15,22 0-15,-22 22 31,22-44 266,0 0-297,22 0 16,-21 0 0,-1 0-16,22 0 15,-22 0 1,22 0-16,-22 0 15,22 0 1,-22 0-16,23 0 16,-1 0-1,22 0-15,-22 0 16,-22 0 0,0 0-16,0 0 31,1 0-31,21 0 15,-22 0 1,-22 22-16,22-22 16,0 0-1,0 0 1,-22 22 0,22-22-16,0 23 15,22-1 1,-22 0-16,1 0 15,-1-22-15,-22 22 16,22-22 0,0 0-1,-22 22 1,22-22 0,-22 22-1,22-22-15,0 0 16,0 22-1,-22 0 1,22-22 0,-22 22-1,22-22 1,-22 22-16,22 0 16,-22 1-1,23-1-15,-1 0 16,-22 0-1,22-22-15,0 22 16,0 0 15,-22 0-15,22 0 0,-22 0-1,22 0 1,-22 0-1,22-22 1,-22 23 0,0-1 15,22 0-15,-22 0 15,22-22-16,-22 22 1,0 0 0,0 0-1,-22 0 17,0 0 14,22 0-30,-22-22 0,22 22-16,-22-22 15,22 22 1,-22-22-16,22 23 31,-22-23-15,22 22 15,-22-22-15,0 0 15,22 22-15,-22 0-1,-1 0 16,23 0 1,-22-22-17,0 0 1,22 22 0,-22-22-1,22 22-15,-22-22 16,0 0 31,22 22-32,-22-22 1,0 0 0,0 0-1,0 0 1,0 22-1,-1-22 1,1 0-16,-22 0 16,-22 22-1,22-22-15,0 0 16,22 0 0,-23 23-16,1-23 15,22 22 1,0-22-16,0 0 15,0 22 1,0-22-16,0 0 16,0 22-16,-1-22 15,1 0 1,0 22 15,0-22-15,0 0-1,0 0 1,0 22 0,0-22-16,0 0 15,0 0 1,0 0-16,0 0 16,-1 0-1,1 0-15,0 0 31,0 0-31,0 0 16,0 0 0,0 0-16,0 0 15,-22 0 1,22 0-16,-1 0 16,1 0-1,-22 0-15,22 0 16,-22 0-16,0 0 15,22 0 1,0 0-16,0 0 16,-1 0-1,1 0-15,0 0 32,0 0 389,-22 0-405,22 22 0,-22-22-16,22 22 15,-45-22 1,23 0-16,0 0 16,0 0-1,0 0-15,0 22 16,21-22-1,-21 0-15,22 0 16,0 0-16,0 0 31,0 0-31,0 0 16,0 0 0,0 0-16,0 22 15,-1-22 1,1 0-16,0 0 15,0 0 1,0 0 0,0 0-1,0 0-15,0 0 16,0 0 0,0 0 15,0 0-31,0 0 15,-1 0 1,1 0-16,0 0 16,0 0-1,0 0 1,0 0 0,0 0 30,0 0-30,0 0 0,0 0 15,22 22-15,-22-22 30,-1 0-14,1 0-1,0 0 16,0 0-16,0 0 0,0 0 1,0 0-1,0 0 0,0 0 32,22 45 62,0-90-125</inkml:trace>
  </inkml:traceGroup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18T22:46:19.173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0 122 0,'13'0'203,"28"0"-188,-27 0-15,0 0 16,27 0-16,-28 0 16,1 0-16,13 0 15,14 0-15,-27 0 16,0 0-16,27 0 0,-14 0 16,-13 0-1,26 0-15,-26 0 0,41 0 16,-1 0-16,1 0 15,-14 0-15,41 0 16,-55 0-16,14-14 16,0 14-16,-14 0 15,14 0-15,-13 0 16,13 0-16,-28 0 0,15 0 16,13 0-16,-28 0 15,28 0-15,-13 0 16,13 0-16,-14 0 15,-13 0-15,-1 0 16,28 0-16,-27 0 16,-1 0-16,1 0 15,0 0-15,13 0 16,-13 0-16,13 0 16,-13 0-16,27 0 15,13 0-15,-13 0 16,-13 0-16,13 0 15,-14 0-15,14 0 16,-28 0-16,15 0 16,13 0-16,-14 0 15,0 0-15,1 0 0,13 0 16,-14 0-16,14 0 16,-14 0-16,14 0 15,-27 0-15,0 0 16,13 0-16,14 0 15,0 0-15,-14 0 16,-13 0-16,40 0 16,-13 0-16,-13 0 15,13 0-15,13 0 16,-13 0-16,-27 0 16,13 0-16,14 0 15,-14 0-15,14 0 16,-27 0-16,13 0 15,14 0-15,-27 0 0,27 0 16,-14 0-16,14 0 16,-13 0-16,-15 0 15,15 0-15,-1 0 16,14 0-16,-14 0 16,14 0-16,-14 0 15,14 0-15,-13 0 16,-15 0-16,28 0 0,14 0 15,-14 0-15,-14 0 16,14 0-16,-14 0 16,14 0-16,0 0 15,-13 0-15,-15 0 16,28 0-16,-27 0 16,13 0-16,14 0 0,-13 0 15,13 0-15,0 0 16,-14 0-16,14 0 15,-14 0-15,14 0 16,-14 0-16,14 0 16,0 0-16,-13-13 15,13 13-15,-14 0 16,41 0-16,-40 0 16,13 0-16,-14 0 0,-14 0 15,28 0-15,-13 0 16,-1 0-16,0 0 15,-13 0-15,27 0 16,-14 0-16,14 0 16,-13 0-1,13 0-15,-28 0 16,1 0-16,13 0 16,14 0-16,0 0 15,-14 0-15,14 0 16,-27 0-16,13 0 15,14 0-15,-27 0 16,41 0-16,-28 0 16,14-28-16,-27 28 15,27 0-15,-14 0 0,14 0 16,-28 0-16,15 0 16,-15 0-16,15 0 15,-15 0-15,1 0 16,13 0-16,-13 0 15,13 0 1,-13 0-16,0 0 16,-1 0-16,1 0 0,0 0 15,-1 0-15,15 0 16,-15 0 0,1 0-16,0 0 15,-1 0 1,1 0-1,0 0-15,26 0 16,-26 0 0,0 0-16,-1 0 15,28 28-15,-27-28 16,13 0-16,14 13 16,0-13-16,-27 0 15,0 0-15,13 0 16,-13 0-16,13 0 15,-13 0 1,-1 0 0,1 0-1,0 0-15,-1 0 16,1 0 0,-14 14-16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1:45:27.790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3D5EA73-1E0F-498C-A8CE-204E69862FBF}" emma:medium="tactile" emma:mode="ink">
          <msink:context xmlns:msink="http://schemas.microsoft.com/ink/2010/main" type="writingRegion" rotatedBoundingBox="15681,10292 16388,10292 16388,10954 15681,10954"/>
        </emma:interpretation>
      </emma:emma>
    </inkml:annotationXML>
    <inkml:traceGroup>
      <inkml:annotationXML>
        <emma:emma xmlns:emma="http://www.w3.org/2003/04/emma" version="1.0">
          <emma:interpretation id="{6B0A991F-E420-498B-972D-01A9D7BF322C}" emma:medium="tactile" emma:mode="ink">
            <msink:context xmlns:msink="http://schemas.microsoft.com/ink/2010/main" type="paragraph" rotatedBoundingBox="15681,10292 16388,10292 16388,10954 15681,1095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DD69A1B-BC31-4073-9928-A080A5FEDCD3}" emma:medium="tactile" emma:mode="ink">
              <msink:context xmlns:msink="http://schemas.microsoft.com/ink/2010/main" type="line" rotatedBoundingBox="15681,10292 16388,10292 16388,10954 15681,10954"/>
            </emma:interpretation>
          </emma:emma>
        </inkml:annotationXML>
        <inkml:traceGroup>
          <inkml:annotationXML>
            <emma:emma xmlns:emma="http://www.w3.org/2003/04/emma" version="1.0">
              <emma:interpretation id="{FA4FF439-8991-41AB-A619-8C47B3083B3E}" emma:medium="tactile" emma:mode="ink">
                <msink:context xmlns:msink="http://schemas.microsoft.com/ink/2010/main" type="inkWord" rotatedBoundingBox="15681,10292 16388,10292 16388,10954 15681,10954"/>
              </emma:interpretation>
              <emma:one-of disjunction-type="recognition" id="oneOf0">
                <emma:interpretation id="interp0" emma:lang="en-US" emma:confidence="0">
                  <emma:literal>•</emma:literal>
                </emma:interpretation>
                <emma:interpretation id="interp1" emma:lang="en-US" emma:confidence="0">
                  <emma:literal>f</emma:literal>
                </emma:interpretation>
                <emma:interpretation id="interp2" emma:lang="en-US" emma:confidence="0">
                  <emma:literal>G</emma:literal>
                </emma:interpretation>
                <emma:interpretation id="interp3" emma:lang="en-US" emma:confidence="0">
                  <emma:literal>t</emma:literal>
                </emma:interpretation>
                <emma:interpretation id="interp4" emma:lang="en-US" emma:confidence="0">
                  <emma:literal>C</emma:literal>
                </emma:interpretation>
              </emma:one-of>
            </emma:emma>
          </inkml:annotationXML>
          <inkml:trace contextRef="#ctx0" brushRef="#br0">464 662 0,'-22'0'31,"-1"0"-15,1 0 0,0 0-1,0 0-15,0 0 16,0 0-1,-22 0-15,22 0 16,0-22 0,0 22-1,-1 0 1,1 0 0,0 0-1,0 0-15,0 0 16,0 0-1,0 0 1,0 0 47,22-22 46,0 0 0,-22 22-77,22-22-17,0 0 32,0 0-16,0 0-15,0-1 15,0-21-31,22 22 16,-22 0-1,22-22-15,-22 22 16,0 0 0,0 0-1,0 0 32,0 0-16,0-1 16,0 1-15,0 0-1,0 0 0,0 0 0,0 0 1,0 0-1,0 0 0,0 0 0,0 0 1,0 0 14</inkml:trace>
          <inkml:trace contextRef="#ctx0" brushRef="#br0" timeOffset="2485">88 154 0,'111'0'203,"-89"0"-172,0 0-15,0 0 15,0 0 16,0 0 0,0 0-16,0 0 16,0 0-16,0 0 32,0 0-16,1 0-16,-1 0 0,0 0-15,0 0 31,-22 22-32,22-22 17,0 0-1,0 0 31,0 0 1,0 0 15,0 0-16,0 0 32,0 0-16,1 0 16</inkml:trace>
        </inkml:traceGroup>
      </inkml:traceGroup>
    </inkml:traceGroup>
  </inkml:traceGroup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1:45:24.259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94EEEF0-96E1-410D-BE9A-56E2A2FF22C3}" emma:medium="tactile" emma:mode="ink">
          <msink:context xmlns:msink="http://schemas.microsoft.com/ink/2010/main" type="writingRegion" rotatedBoundingBox="21953,10402 22947,10402 22947,10888 21953,10888"/>
        </emma:interpretation>
      </emma:emma>
    </inkml:annotationXML>
    <inkml:traceGroup>
      <inkml:annotationXML>
        <emma:emma xmlns:emma="http://www.w3.org/2003/04/emma" version="1.0">
          <emma:interpretation id="{863A4FB0-C7B4-4641-8475-5170A46D4E7F}" emma:medium="tactile" emma:mode="ink">
            <msink:context xmlns:msink="http://schemas.microsoft.com/ink/2010/main" type="paragraph" rotatedBoundingBox="21953,10402 22947,10402 22947,10888 21953,1088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748542A-EB19-4330-BECF-234A48F49C66}" emma:medium="tactile" emma:mode="ink">
              <msink:context xmlns:msink="http://schemas.microsoft.com/ink/2010/main" type="line" rotatedBoundingBox="21953,10402 22947,10402 22947,10888 21953,10888"/>
            </emma:interpretation>
          </emma:emma>
        </inkml:annotationXML>
        <inkml:traceGroup>
          <inkml:annotationXML>
            <emma:emma xmlns:emma="http://www.w3.org/2003/04/emma" version="1.0">
              <emma:interpretation id="{4794341C-7E82-4D8B-8E1D-133188CF808E}" emma:medium="tactile" emma:mode="ink">
                <msink:context xmlns:msink="http://schemas.microsoft.com/ink/2010/main" type="inkWord" rotatedBoundingBox="21953,10402 22947,10402 22947,10888 21953,10888"/>
              </emma:interpretation>
              <emma:one-of disjunction-type="recognition" id="oneOf0">
                <emma:interpretation id="interp0" emma:lang="en-US" emma:confidence="0">
                  <emma:literal>•</emma:literal>
                </emma:interpretation>
                <emma:interpretation id="interp1" emma:lang="en-US" emma:confidence="0">
                  <emma:literal>~</emma:literal>
                </emma:interpretation>
                <emma:interpretation id="interp2" emma:lang="en-US" emma:confidence="0">
                  <emma:literal>,</emma:literal>
                </emma:interpretation>
                <emma:interpretation id="interp3" emma:lang="en-US" emma:confidence="0">
                  <emma:literal>.</emma:literal>
                </emma:interpretation>
                <emma:interpretation id="interp4" emma:lang="en-US" emma:confidence="0">
                  <emma:literal>$</emma:literal>
                </emma:interpretation>
              </emma:one-of>
            </emma:emma>
          </inkml:annotationXML>
          <inkml:trace contextRef="#ctx0" brushRef="#br0">994 500 0,'-22'-22'343,"22"0"-327,0 0 15,0 0-15,0-1-1,-22 23 17,22-22-17,0 0 1,0 0 15,0 0-31,0 0 31,0 0 16,-22 22 0,22-22-31,0 0 15,0 0 0,-22 0 79,22 0-32,0-1-31,-22 1 0,22 0-16,-22 22-16,22-22 48,0 44 31,-22-22 234,0 0-328,0-22 15,0 22 1,-1 0-16,1 0 16,-22-22-1,22 22-15,0 0 16,0-22 0,-22 22-16,22 0 15,-23 0-15,1 0 16,22 0-1,0 0-15,0 0 16,0 0 0,0 0-16,0 0 31,0 0-15,0 0-1,0 0 16,-1 0 1,1 0 15,0 0-32,0 0 16,0 0 1,0 0 15,0 0-16,0 0 0,0 0-31,0 0 31,0 0 32,-1 0-16,23 22 93</inkml:trace>
        </inkml:traceGroup>
      </inkml:traceGroup>
    </inkml:traceGroup>
  </inkml:traceGroup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25T17:12:39.781"/>
    </inkml:context>
    <inkml:brush xml:id="br0">
      <inkml:brushProperty name="width" value="0.08167" units="cm"/>
      <inkml:brushProperty name="height" value="0.081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4618E92-3FE7-48EA-B915-19E31634AF37}" emma:medium="tactile" emma:mode="ink">
          <msink:context xmlns:msink="http://schemas.microsoft.com/ink/2010/main" type="writingRegion" rotatedBoundingBox="20646,10981 20964,10169 21751,10477 21432,11290"/>
        </emma:interpretation>
      </emma:emma>
    </inkml:annotationXML>
    <inkml:traceGroup>
      <inkml:annotationXML>
        <emma:emma xmlns:emma="http://www.w3.org/2003/04/emma" version="1.0">
          <emma:interpretation id="{B3EC1674-EC38-41E7-9335-EE4F8ED13F2E}" emma:medium="tactile" emma:mode="ink">
            <msink:context xmlns:msink="http://schemas.microsoft.com/ink/2010/main" type="paragraph" rotatedBoundingBox="20646,10981 20964,10169 21751,10477 21432,1129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04D5B93-DB9C-4B35-941C-B5F01196352C}" emma:medium="tactile" emma:mode="ink">
              <msink:context xmlns:msink="http://schemas.microsoft.com/ink/2010/main" type="line" rotatedBoundingBox="20646,10981 20964,10169 21751,10477 21432,11290"/>
            </emma:interpretation>
          </emma:emma>
        </inkml:annotationXML>
        <inkml:traceGroup>
          <inkml:annotationXML>
            <emma:emma xmlns:emma="http://www.w3.org/2003/04/emma" version="1.0">
              <emma:interpretation id="{E5FB33D4-A2D4-4845-8634-C1A75C332095}" emma:medium="tactile" emma:mode="ink">
                <msink:context xmlns:msink="http://schemas.microsoft.com/ink/2010/main" type="inkWord" rotatedBoundingBox="20646,10981 20964,10169 21751,10477 21432,11290"/>
              </emma:interpretation>
              <emma:one-of disjunction-type="recognition" id="oneOf0">
                <emma:interpretation id="interp0" emma:lang="en-US" emma:confidence="0">
                  <emma:literal>AI</emma:literal>
                </emma:interpretation>
                <emma:interpretation id="interp1" emma:lang="en-US" emma:confidence="0">
                  <emma:literal>A)</emma:literal>
                </emma:interpretation>
                <emma:interpretation id="interp2" emma:lang="en-US" emma:confidence="0">
                  <emma:literal>Al</emma:literal>
                </emma:interpretation>
                <emma:interpretation id="interp3" emma:lang="en-US" emma:confidence="0">
                  <emma:literal>At</emma:literal>
                </emma:interpretation>
                <emma:interpretation id="interp4" emma:lang="en-US" emma:confidence="0">
                  <emma:literal>b.</emma:literal>
                </emma:interpretation>
              </emma:one-of>
            </emma:emma>
          </inkml:annotationXML>
          <inkml:trace contextRef="#ctx0" brushRef="#br0">0 0 0,'16'0'1297,"0"0"-1281,17 0-1,-17 0 1,0 0-16,16 0 15,-15 0 1,-1 0 0,32 0-16,-32 0 15,1 0 1,-1 0 0,0 0-16,16 0 31,-15 0-16,-1 0 32,0 0-47,0 0 32,0 0-17,0 0 16,17 0 1,-17 0 15,0 0 203,0 0-250,0 0 62,1 0-31,-1 0 32,-16 16-1,32-16 16,-16 0 16,1 0-78,-1 0 78,0 0-32,-16 17-31,16-17-31,0 16 63</inkml:trace>
          <inkml:trace contextRef="#ctx0" brushRef="#br0" timeOffset="11599.07">65 453 0,'16'0'1235,"-16"16"-1220,16-16 1,0 0 0,-16 17-16,16-17 47,1 0-16,-17 16-16,32-16 1,-16 32 15,0-32 1,0 0-17,1 0 32,-17 16-47,16 0 47,0-16-31,16 0 15,-15 0 16,-1 0-32,-16 17 32,16-17-31,0 0-1,0 0 17,0 0-17,17 0 48,-17 0-48,0 0 1,0 0 0,0 0-1,1 0 1,-1 0 31,16 0-32,-16 0 17,1 0-1,-1 0-15,0 0-16,0 0 31,0 0-31,0 0 31,-32 0 391,0 0-406,0 0-1,0 0-15,0 0 16,-1 0-16,-15 0 15,16 0 1,0 0-16,-1 0 16,1 0-16,0 0 15,0 0-15,-16 0 16,15 0 0,1 0-16,-16 0 15,16 16-15,-17-16 16,1 0-16,32 16 15,-16-16-15,0 0 16,-1 0 0,-15 0-16,16 0 15,0 0 1,0 0-16,-1 16 16,17 16-1,-16-32 79,0 0-78,16 17-1,-16-17-15,-17 16 16,17-16-1,0 16-15,32-16 282,17 0-251,-17-16-15,0 16-1,0 0 1,0 0-16,1 0 15,-1-16-15,0-17 16,16 33 15,-32-16 313,-16 16-328,0 0-1,0 0 1,16-16 0,-16 16-16,-1 0 15,1 0 1,0 0-1,0 0-15,-17 0 16,17-16 0,16 0-16,-16 16 15,0 0-15,0 0 16,0 0 0,16-17-16,16 1 343,16-16-327,0 32-16,-15 0 16,-1 0-1,0 0-15,0 0 16,0 0-1,1 0 17,15 0-32,-16 0 15,0-16 1,0 16 15,1 0-15,-17-16-1,16 16-15,0 0 16,16 0 0,-15 0-16,-1 0 15,0 0-15,0 0 16,0 0 0,0 0 15,1 0-16,-17-17-15,32 17 16,-16 0-16,0 0 31,0-16-15,1 16 15,-1 0-15,0-16 15,16 16-15,-15 0 968,-1 0-984,-16 16 109,0 0 360,-16 1-453,-17-1-1,17 0-15,-16 32 0,15-31 16,-15-1-16,0 32 16,16-32-16,-1 1 15,-15-1-15,16 0 16,0 16-16,0-15 16,16-1-16,-17 0 15,1-16-15</inkml:trace>
          <inkml:trace contextRef="#ctx0" brushRef="#br0" timeOffset="14090.13">259 696 0</inkml:trace>
          <inkml:trace contextRef="#ctx0" brushRef="#br0" timeOffset="18728.03">226 728 0,'-16'-16'297,"16"0"-235</inkml:trace>
        </inkml:traceGroup>
      </inkml:traceGroup>
    </inkml:traceGroup>
  </inkml:traceGroup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2-09-20T03:26:48.675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58 14,'0'0'10,"0"0"0,0 0 0,0 0-3,0 0-1,0 0 0,0 0 1,0 0-1,0 0 3,0 0-1,0 0 0,0 0-1,0 0-1,0 0-1,0 0-1,14 5-1,-14-5 1,17 1 0,-4-1 0,2 1 0,-1-1 0,3 2 0,-1-1-1,3 2 0,-1-1-1,3 1 0,-1-2 0,1 0 0,-1 1 0,3-2 0,0 0 2,2 1-3,-1-1 1,2 2 0,-3-1-1,3 2 0,-3 0-1,1 0 1,-2-2-1,1 2 1,-2-3 0,1 2-1,-1-4 1,1 2 0,1-1 0,0-1 0,0 1-1,1-1 0,-1 1 1,2-2-1,0 2 0,1-1 0,2-1 1,-1 2-1,0-2 0,0 2 0,2-1 1,-1 2-1,-3 0 0,3-1 0,-4 1 0,2-2 1,-2 1-1,1-1 0,-2-1 0,1 2 1,1-2-1,-1 0 0,2 2 1,1-2-1,0 1 0,2 1 1,0-2-1,0 2 0,1 1 1,1-2 0,-2 2-1,0-1 1,2-1 0,1 2-1,0-1 1,-1 1-1,2-2 1,2 2-1,-1 2 0,1-1 0,1 1 0,-2 1 0,0 0 0,2-2 0,-4 2 0,1-2 0,-1 1 0,-1-1 0,-1 1 1,1-1-1,-1 1 0,0 0 0,1 1 0,1 0 0,-2 2 0,3-1 0,-1 0 0,1 2 1,0-2-1,3 1 0,0-2 0,1 1 0,0-1 0,2 2 1,3-3-1,1 1 0,1-1 0,0-1 0,0-1 1,-1-1-1,3-1 0,-1-1 1,-4 1-1,1-1 1,0 1-1,-1-1 1,-2 2-1,0-2 0,-3 2 1,1-1-1,-2 0 0,-4-1 1,-1 0-1,-1 2 0,-3-2 1,1 2-1,-2-2 0,-1 1 0,-2 1 0,0-1 0,1 1 1,0 0-1,-1-1 0,1 1 0,0 2 0,0-1 0,1 2 0,1 0 0,-2 1 0,1 0 0,-1 0 0,0 1 0,2-1 0,-2 0 0,-1-1 1,1 1-1,0-2 0,0 1 0,0-1 0,0 1 0,2-2 0,1 0 1,0 1-1,-1-1 0,3 2 1,-2 1-1,1-1 0,2 3 1,-1-2-1,0 0 0,5-1 0,0 0 0,1-4 0,2 1 0,4-2 0,2-1 0,1-1 0,-1 0 0,-1-1 0,1 0 0,-2 3 0,0-2 0,-4 1 0,-1 0 0,-2 1 0,-2 0 0,5-1 0,-3 1 1,-1 0-1,1 0 0,-2 0 1,1 0-1,-2 0 1,-1 2-1,-6-1 0,3 1 0,-2 1 0,-1 1 0,0 1-1,-4-1 1,0 1 0,-1-1-1,1 2 0,-5-3-2,1 2-3,-15-2-10,17-15-14,-4 5 1,-8-8-1,0-2 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9T06:17:59.783"/>
    </inkml:context>
    <inkml:brush xml:id="br0">
      <inkml:brushProperty name="width" value="0.1" units="cm"/>
      <inkml:brushProperty name="height" value="0.1" units="cm"/>
      <inkml:brushProperty name="color" value="#FF0066"/>
      <inkml:brushProperty name="ignorePressure" value="1"/>
    </inkml:brush>
  </inkml:definitions>
  <inkml:trace contextRef="#ctx0" brushRef="#br0">0 1,'526'0,"-515"0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20-09-24T18:29:44.432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F2D11D6-4A2E-454A-A880-DFE399BC916C}" emma:medium="tactile" emma:mode="ink">
          <msink:context xmlns:msink="http://schemas.microsoft.com/ink/2010/main" type="writingRegion" rotatedBoundingBox="14930,9924 15461,9924 15461,10367 14930,10367"/>
        </emma:interpretation>
      </emma:emma>
    </inkml:annotationXML>
    <inkml:traceGroup>
      <inkml:annotationXML>
        <emma:emma xmlns:emma="http://www.w3.org/2003/04/emma" version="1.0">
          <emma:interpretation id="{84FB78D1-CB47-41D3-B497-EA0FFCC1DC0C}" emma:medium="tactile" emma:mode="ink">
            <msink:context xmlns:msink="http://schemas.microsoft.com/ink/2010/main" type="paragraph" rotatedBoundingBox="14930,9924 15461,9924 15461,10367 14930,1036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780C430-2633-4C14-B760-E5735CDD4B78}" emma:medium="tactile" emma:mode="ink">
              <msink:context xmlns:msink="http://schemas.microsoft.com/ink/2010/main" type="line" rotatedBoundingBox="14930,9924 15461,9924 15461,10367 14930,10367"/>
            </emma:interpretation>
          </emma:emma>
        </inkml:annotationXML>
        <inkml:traceGroup>
          <inkml:annotationXML>
            <emma:emma xmlns:emma="http://www.w3.org/2003/04/emma" version="1.0">
              <emma:interpretation id="{365C527F-04BB-42D7-B405-C7E41F5BD55F}" emma:medium="tactile" emma:mode="ink">
                <msink:context xmlns:msink="http://schemas.microsoft.com/ink/2010/main" type="inkWord" rotatedBoundingBox="14930,9924 15461,9924 15461,10367 14930,10367"/>
              </emma:interpretation>
              <emma:one-of disjunction-type="recognition" id="oneOf0">
                <emma:interpretation id="interp0" emma:lang="en-US" emma:confidence="0">
                  <emma:literal>or</emma:literal>
                </emma:interpretation>
                <emma:interpretation id="interp1" emma:lang="en-US" emma:confidence="0">
                  <emma:literal>A</emma:literal>
                </emma:interpretation>
                <emma:interpretation id="interp2" emma:lang="en-US" emma:confidence="0">
                  <emma:literal>r</emma:literal>
                </emma:interpretation>
                <emma:interpretation id="interp3" emma:lang="en-US" emma:confidence="0">
                  <emma:literal>i</emma:literal>
                </emma:interpretation>
                <emma:interpretation id="interp4" emma:lang="en-US" emma:confidence="0">
                  <emma:literal>T</emma:literal>
                </emma:interpretation>
              </emma:one-of>
            </emma:emma>
          </inkml:annotationXML>
          <inkml:trace contextRef="#ctx0" brushRef="#br0">0 444 0,'29'0'219,"-14"0"-188,0-15-15,0 0 0,-1 15 15,1-15-16,0 1 1,0-1 62,14 15-47,-14-30-31,0 16 32,0-1 15,-1 0-32,1 0 48,0 0-48,14 1 1,-29-16 156,15 15-157,0 1 1,-15-1 15,15 0-15,-15 0 62,14 1-78,1-16 78,0 30 32,15-15-110,-16 0 31,1 1 0,0 14-31,0-15 16,-1 0 140,-28 15 328,-1 0-468,0 0 0,0 0-1,-14 0 32,14 0-31,0 0-16,30 0 359,15 0-343,-16 0-16,1 0 31,0-15 141,0 1-157,-1 14 360,-14 14-359,0 1-16,15-15 16,-15 15-1,0 0-15,0-1 16,0 1 328,0 15-282,0-15-62,30-15 16,-30 14-16,0 1 422,0 0-422,0 0 78,0-1-63,0 16 95,0-15-110,0-1 15,0 1-15,0 0 16,0 0-16,14-15 16</inkml:trace>
          <inkml:trace contextRef="#ctx0" brushRef="#br0" timeOffset="2221.25">221 148 0,'-14'0'110,"14"-14"-95,0-16 1,14 30-1,-14-15-15,15 15 0,0-15 79,14 15-79,-14 0 15,0-14 1,0-1 265,-1 15-250</inkml:trace>
        </inkml:traceGroup>
      </inkml:traceGroup>
    </inkml:traceGroup>
  </inkml:traceGroup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0T00:31:52.6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125 666 3335 0 0,'0'0'151'0'0,"0"0"36"0"0,0 0 46 0 0,0 0 20 0 0,0 0 3 0 0,0 0-53 0 0,0 0-184 0 0,0 0 62 0 0,0 0 24 0 0,0 0 39 0 0,0 0 167 0 0,0 0 69 0 0,0 0 17 0 0,0 0 11 0 0,0 0 32 0 0,0 0 10 0 0,0 0 4 0 0,0 0-39 0 0,0 0-174 0 0,0 0-75 0 0,0 0-20 0 0,0-10-72 0 0,26-17 763 0 0,-21 26-581 0 0,43-7 540 0 0,-38 6-753 0 0,1 0-33 0 0,0 0-10 0 0,1 0 11 0 0,-4 0 42 0 0,26 3 395 0 0,-31 0-394 0 0,6 2-33 0 0,-6-2 22 0 0,5 0-22 0 0,-5 0 22 0 0,4 2-22 0 0,-3-2 22 0 0,5 2-33 0 0,2-1-10 0 0,-1 1 0 0 0,1-1 0 0 0,-1 0 0 0 0,39 10 64 0 0,-40-10-64 0 0,56-6 0 0 0,35-13 0 0 0,-46 11 0 0 0,-47 4 0 0 0,1-1 0 0 0,-1 1 0 0 0,1-1 0 0 0,-1-1 0 0 0,0 0 0 0 0,0 0 0 0 0,-1 0 0 0 0,1-1 0 0 0,-1 1 0 0 0,0-2 0 0 0,2-1 0 0 0,0 1 0 0 0,0 0 0 0 0,100-90 64 0 0,-100 88-64 0 0,-5 5 96 0 0,1 0-1 0 0,-1 0 0 0 0,0-1 1 0 0,0 1-1 0 0,0-1 0 0 0,-1 0 1 0 0,1 0-1 0 0,-1 0 0 0 0,0 0 1 0 0,0 0-1 0 0,0 0 0 0 0,-1-1 1 0 0,0 1-1 0 0,1-1 0 0 0,-1 1 0 0 0,-1-1 1 0 0,1 1-1 0 0,-1-1 0 0 0,0 0 1 0 0,0 1-1 0 0,0-3-95 0 0,0 0 14 0 0,0-2-14 0 0,-1 0 11 0 0,-15-42 223 0 0,9 43-64 0 0,5 5-105 0 0,-3-2-57 0 0,1 0 0 0 0,0 0 0 0 0,0-1 0 0 0,0 0 0 0 0,0 0 0 0 0,1 0 0 0 0,0 0 0 0 0,0-1 0 0 0,1 1 0 0 0,0-1 0 0 0,0 1 0 0 0,1-1 0 0 0,-1-4-8 0 0,0 2 0 0 0,0 0 0 0 0,0 2 16 0 0,1 5 59 0 0,-17-21 1466 0 0,-5 6-1149 0 0,-14-20-704 0 0,28 29 246 0 0,0 1 52 0 0,0-1 14 0 0,-21-12 64 0 0,18 15-64 0 0,-35-8 0 0 0,35 11 0 0 0,1 0 0 0 0,0-1 11 0 0,-52-11 224 0 0,20 12 26 0 0,-53 22-208 0 0,8 7-53 0 0,23 3-64 0 0,55-25 64 0 0,0 1 0 0 0,0-1-10 0 0,2 1-33 0 0,-1-1 32 0 0,-2 0 11 0 0,2-2-10 0 0,6-1-33 0 0,-4 3 32 0 0,-2 2 11 0 0,-16 25-117 0 0,21-25 106 0 0,-1 2 11 0 0,0-1 0 0 0,1 0 0 0 0,-10 26-10 0 0,-14 20-194 0 0,-20 18 122 0 0,32-39 0 0 0,4 29-36 0 0,11-53 118 0 0,1 0 0 0 0,0 1 0 0 0,-1-8-8 0 0,1 1 0 0 0,0-1 0 0 0,0 1 0 0 0,0-1-1 0 0,0 1 1 0 0,0-1 0 0 0,0 1 0 0 0,1-1 0 0 0,-1 0 0 0 0,1 1 0 0 0,-1-1-1 0 0,1 1 1 0 0,0-1 0 0 0,0 0 0 0 0,0 0 0 0 0,0 1 0 0 0,1-1-1 0 0,-1 0 1 0 0,1 0 0 0 0,-1 0 0 0 0,1-1 0 0 0,0 1 0 0 0,-1 0 0 0 0,1-1-1 0 0,0 1 1 0 0,1 0 8 0 0,104 68-2624 0 0,-95-65 1132 0 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0T00:31:41.5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44 2614 975 0 0,'1'-2'74'0'0,"28"-56"1712"0"0,-28 56-1086 0 0,-1 2 10 0 0,0 0 23 0 0,0 0 16 0 0,0 0 3 0 0,18-17 5240 0 0,2 10-6565 0 0,-12 5 562 0 0,129-4 241 0 0,-31 1-220 0 0,10-4 44 0 0,47 3 162 0 0,44-8 1436 0 0,60-3-526 0 0,-135 45-533 0 0,-59-6-602 0 0,4-1 9 0 0,56 12 64 0 0,-99-24-64 0 0,184 35 0 0 0,-26-10 0 0 0,56 23 144 0 0,86 33 152 0 0,-237-45-296 0 0,-75-37 37 0 0,11 15 118 0 0,10 28 283 0 0,-28-28-428 0 0,-7-9 54 0 0,1 63 64 0 0,-16-42-128 0 0,2-20 0 0 0,0-1 0 0 0,-1 0 0 0 0,-1 0 0 0 0,0-1 0 0 0,-1 0 0 0 0,0 0 0 0 0,-1-1 0 0 0,-9 10 0 0 0,15-18 0 0 0,-120 112 339 0 0,38-46-506 0 0,67-50 227 0 0,-54 20 398 0 0,24-21-637 0 0,0-2 1 0 0,-2-2 0 0 0,0-2-1 0 0,-8-1 179 0 0,-12 1 350 0 0,-1-2-1 0 0,0-4 0 0 0,-70-1-349 0 0,-109-9 480 0 0,-11-44 416 0 0,-13-2-896 0 0,178 34 72 0 0,48-1-136 0 0,-147-36 680 0 0,33 19-616 0 0,-55 8 912 0 0,-67 24 65 0 0,280 1-760 0 0,1 1-952 0 0,0-1-3452 0 0,3 0-2205 0 0</inkml:trace>
  <inkml:trace contextRef="#ctx0" brushRef="#br0" timeOffset="3182.118">2701 2970 6679 0 0,'0'0'300'0'0,"0"0"0"0"0,0 0-128 0 0,0 0 170 0 0,0 0 90 0 0,0 0 16 0 0,0 0-38 0 0,0 0-182 0 0,0 0-78 0 0,0 0-20 0 0,0 0-2 0 0,0 0-1 0 0,0 0-6 0 0,0 0-1 0 0,0 0 2 0 0,0 0 4 0 0,0 0 2 0 0,0 0 0 0 0,0 0-10 0 0,0 0-44 0 0,0 0-4 0 0,0 0-9 0 0,19-1 166 0 0,28-7 559 0 0,43-45-386 0 0,102-121 688 0 0,-157 148-1168 0 0,45-32 80 0 0,18-12 0 0 0,-22 0 224 0 0,-45 30 191 0 0,19-44 133 0 0,-48 82-505 0 0,12-19-22 0 0,24-96 888 0 0,-28 90-997 0 0,1 1 88 0 0,35-130 1784 0 0,-27 39-920 0 0,6-2-1217 0 0,-57-21 1946 0 0,8 94-1539 0 0,-31-61 108 0 0,-10 4 434 0 0,40 69-450 0 0,-37-41 88 0 0,9 26-12 0 0,-67-41 228 0 0,101 74-441 0 0,0 1 0 0 0,-1 1 1 0 0,-1 0-1 0 0,0 2 0 0 0,-1 0 0 0 0,-1 2 0 0 0,-22-8-9 0 0,-122-57 555 0 0,-191-13-502 0 0,211 49-53 0 0,-44-36 64 0 0,71 2 339 0 0,89 51-307 0 0,21 16-54 0 0,2-1-31 0 0,1 0-11 0 0,0 0 0 0 0,-26-30 0 0 0,27 29 0 0 0,0-1 0 0 0,1 0 0 0 0,1-1 0 0 0,1 0 0 0 0,-1 1 0 0 0,2-1-11 0 0,0 1-31 0 0,1 1 20 0 0,1 5-20 0 0,-1-5 20 0 0,-1 0-20 0 0,1-2 31 0 0,1 1 11 0 0,0 2-11 0 0,8-22-234 0 0,-5 21 192 0 0,0 1 31 0 0,-1 4-20 0 0,2-3 31 0 0,1-1 1 0 0,-1 0-44 0 0,1 0 1 0 0,0-1 42 0 0,0 2 11 0 0,0 0 0 0 0,0 1-10 0 0,-3 3-44 0 0,2-2-11 0 0,-3 3-7 0 0,0 0 7 0 0,3-2 39 0 0,-2 1-22 0 0,5-2 36 0 0,2 0 12 0 0,-2 0-10 0 0,-6 3-22 0 0,1 0 64 0 0,3 0-11 0 0,5-1 412 0 0,10 0-6382 0 0,-18 2 4446 0 0</inkml:trace>
  <inkml:trace contextRef="#ctx0" brushRef="#br0" timeOffset="41483.782">2947 294 4751 0 0,'0'0'216'0'0,"0"0"20"0"0,0 0-42 0 0,0 0-24 0 0,0 0-2 0 0,0 0-38 0 0,0 0-134 0 0,0 0 50 0 0,0 0 77 0 0,0 0 168 0 0,0 0 77 0 0,0 0 14 0 0,0 0-18 0 0,0 0-82 0 0,0 0-33 0 0,0 0-8 0 0,0 0-51 0 0,0 0-210 0 0,0 0-72 0 0,5 21-547 0 0,9 19 368 0 0,-11-30 271 0 0,-1-1 0 0 0,0-1 0 0 0,0 2 0 0 0,16 74-768 0 0,-17-83 678 0 0,0 1 20 0 0,1 3 6 0 0,-1-3-6 0 0,-1-2-21 0 0,17 3-281 0 0,-14-5 408 0 0,1 0 1 0 0,0 0-1 0 0,0 0 0 0 0,-1-1 0 0 0,1 1 0 0 0,-1-1 1 0 0,0 0-1 0 0,0 0 0 0 0,0 0 0 0 0,0 0 1 0 0,-1-1-1 0 0,1 1 0 0 0,-1-1 0 0 0,0 1 1 0 0,0-1-1 0 0,1-2-36 0 0,17-22 105 0 0,-14 21-105 0 0,-2 1 11 0 0,7 2 1334 0 0,-5 10-1402 0 0,9 13 46 0 0,4 9-117 0 0,-14-22 128 0 0,0 0 0 0 0,1 0 0 0 0,11 9 0 0 0,5-7-10 0 0,4-7-97 0 0,1-15 1352 0 0,-26 13-1099 0 0,0 1-61 0 0,27-20 276 0 0,-27 19-290 0 0,9 0 890 0 0,-9 2-1115 0 0,22 17-12 0 0,-17-15 166 0 0,0 1-10 0 0,2-1-33 0 0,0 0 32 0 0,-1 0 11 0 0,26 6 0 0 0,-25-8 0 0 0,19-4 0 0 0,-2-10 0 0 0,23-24 216 0 0,-18-6 1720 0 0,-30 42-1776 0 0,0 1-5 0 0,0 0-22 0 0,-10-28 1754 0 0,-7 8-1464 0 0,12 17-401 0 0,2 1 26 0 0,-4-1-25 0 0,6 2 30 0 0,-1 0 14 0 0,-5-1 13 0 0,3 1 8 0 0,-2-2-13 0 0,3 2-1 0 0,-5 1-58 0 0,-2-1-16 0 0,1 1-10 0 0,7 0-49 0 0,2 0-29 0 0,0 0 7 0 0,-11 1-53 0 0,4-1 106 0 0,-27 18-430 0 0,10 8 327 0 0,22-24 78 0 0,-1 2 1 0 0,2-3-140 0 0,1-1-34 0 0,0 0 2 0 0,-1 16-3801 0 0,1-15 3010 0 0</inkml:trace>
  <inkml:trace contextRef="#ctx0" brushRef="#br0" timeOffset="42592.507">3954 427 6015 0 0,'0'0'274'0'0,"0"0"-6"0"0,0 0-152 0 0,-4-21 357 0 0,4 13-280 0 0,-1-16 3193 0 0,-9 58-784 0 0,9-25-2602 0 0,0-1 0 0 0,-1 1 11 0 0,-2 27 160 0 0,4-9-161 0 0,5-10 118 0 0,0-10-128 0 0,-1-2 11 0 0,-3-4 42 0 0,1-1 1 0 0,6 1-44 0 0,0-1 1 0 0,-5 0 42 0 0,5-3 13 0 0,2 0-8 0 0,-1-1-46 0 0,0-1-12 0 0,-1 1 0 0 0,17-11-886 0 0,-11 8-3242 0 0,-5 3 262 0 0</inkml:trace>
  <inkml:trace contextRef="#ctx0" brushRef="#br0" timeOffset="43220.843">3936 261 2303 0 0,'0'0'102'0'0,"0"0"266"0"0,0 0 1034 0 0,0 0 449 0 0,0 0 93 0 0,0 0-179 0 0,0 0-838 0 0,0 0-372 0 0,0 0-71 0 0,0 0-36 0 0,0 0-83 0 0,0 0-40 0 0,0 0-5 0 0,0 0 0 0 0,0 0 0 0 0,0 0 0 0 0,0 0 0 0 0,0 0-18 0 0,0 0-80 0 0,0 0-35 0 0,0 0-10 0 0,0 0-19 0 0,0 0-73 0 0,0 0-34 0 0,0 0-105 0 0,0 0-26 0 0,0 0-122 0 0,0 0-516 0 0,0 0-223 0 0,0 0-740 0 0,0 0-2785 0 0</inkml:trace>
  <inkml:trace contextRef="#ctx0" brushRef="#br0" timeOffset="47247.116">4292 294 919 0 0,'0'0'344'0'0,"0"0"1108"0"0,0 0 483 0 0,0 0 96 0 0,0 0-241 0 0,0 0-1072 0 0,0 0-470 0 0,0 0-96 0 0,0 0-55 0 0,0 0-144 0 0,0 0-66 0 0,0 0-14 0 0,0 0-7 0 0,0 0-30 0 0,0 0-18 0 0,0 0-2 0 0,0 0 16 0 0,-23 7 1928 0 0,-6 45-1753 0 0,16-13-139 0 0,-9 4-4 0 0,20-38 113 0 0,1-2-25 0 0,-2 3 47 0 0,3-4 60 0 0,0-2 30 0 0,0 0 0 0 0,0 0-1 0 0,0 0 2 0 0,0 0 4 0 0,0 0-3 0 0,0 0-22 0 0,0 0-2 0 0,0 0 10 0 0,0 0 6 0 0,0 0 10 0 0,1-1-13 0 0,6-2-53 0 0,13-18 26 0 0,53-48 11 0 0,-67 65-64 0 0,2 3 0 0 0,1 2-12 0 0,-1 1-36 0 0,0-1 26 0 0,-6 0-21 0 0,6 1 32 0 0,1-2 22 0 0,-1 3 42 0 0,-2 3 1 0 0,3 30 188 0 0,-1 7 0 0 0,-7-43-246 0 0,-1 1 1 0 0,1-1 0 0 0,-1 1 0 0 0,1-1 0 0 0,-1 1 0 0 0,1-1-1 0 0,0 0 1 0 0,-1 1 0 0 0,1-1 0 0 0,0 0 0 0 0,-1 1 0 0 0,1-1-1 0 0,0 0 1 0 0,0 0 0 0 0,-1 0 0 0 0,1 0 0 0 0,0 1 0 0 0,-1-1-1 0 0,1 0 1 0 0,0 0 0 0 0,0-1 0 0 0,-1 1 0 0 0,1 0 0 0 0,0 0-1 0 0,0 0 1 0 0,-1 0 0 0 0,1-1 0 0 0,0 1 0 0 0,-1 0 0 0 0,1-1-1 0 0,0 1 1 0 0,-1 0 0 0 0,1-1 0 0 0,0 1 0 0 0,-1-1 0 0 0,1 1-1 0 0,-1-1 1 0 0,1 1 0 0 0,-1-1 0 0 0,1 0 3 0 0,70-84 301 0 0,-63 79-301 0 0,0 2 0 0 0,-1 0 16 0 0,-6 4 64 0 0,-1 0 15 0 0,0 0-6 0 0,0 0-1 0 0,3 20 155 0 0,-8 21-100 0 0,5-38-202 0 0,2 3 44 0 0,6 0 15 0 0,0-3 0 0 0,2 0-10 0 0,-1-2-33 0 0,-1 0 32 0 0,0 0 11 0 0,0 0 0 0 0,1-1 0 0 0,1-2 0 0 0,-1-2 0 0 0,-1 0 0 0 0,16-12 11 0 0,10-16 565 0 0,-11 9-435 0 0,-14 79-2149 0 0,-7-48 1944 0 0,1 0 48 0 0,0-1 6 0 0,0 1-33 0 0,2 0 32 0 0,0-2 23 0 0,1-2 58 0 0,-5-3 44 0 0,53 7 638 0 0,-52-8-728 0 0,1 0-1 0 0,-1 0 0 0 0,1-1 1 0 0,-1 1-1 0 0,1-1 0 0 0,-1 0 1 0 0,0 1-1 0 0,1-1 1 0 0,-1 0-1 0 0,0-1 0 0 0,0 1 1 0 0,0 0-1 0 0,1-1 0 0 0,-1 1 1 0 0,-1-1-1 0 0,1 1 0 0 0,0-1 1 0 0,0 0-1 0 0,-1 0 0 0 0,1 0 1 0 0,-1 0-1 0 0,1 0 1 0 0,-1 0-1 0 0,0 0 0 0 0,0-1 1 0 0,0 1-1 0 0,0-1-23 0 0,7-52 695 0 0,-9 54-569 0 0,-10-19 1341 0 0,5 17-1375 0 0,4 2-36 0 0,2 1-108 0 0,-13-4-183 0 0,5 0 207 0 0,-2 11-928 0 0,10 2 876 0 0,3 0-1 0 0,0 0-7 0 0,-2 0 9 0 0,3-1 63 0 0,-1 0 6 0 0,1 0-33 0 0,0 0 32 0 0,11 12-73 0 0,-12-18 60 0 0,-1 0 0 0 0,1 1 0 0 0,0-1 0 0 0,-1 0-1 0 0,1 0 1 0 0,0-1 0 0 0,0 1 0 0 0,0-1 0 0 0,0 1-1 0 0,1-1 1 0 0,-1 0 0 0 0,0 0 0 0 0,0 0 0 0 0,1-1-1 0 0,-1 1 1 0 0,1-1 0 0 0,-1 0 0 0 0,0 1 0 0 0,2-2 24 0 0,1 2-6 0 0,31-6-5 0 0,0-11 11 0 0,-12-2 188 0 0,-4-20 571 0 0,-20 37-642 0 0,-2-19 1387 0 0,-18 2-1233 0 0,18 17-351 0 0,1 1 62 0 0,0-1 0 0 0,-1 1 1 0 0,1 0-1 0 0,-1-1 0 0 0,1 1 1 0 0,0 0-1 0 0,-1 0 0 0 0,1-1 0 0 0,-1 1 1 0 0,1 0-1 0 0,-1 0 0 0 0,1 0 1 0 0,-1 0-1 0 0,1-1 0 0 0,0 1 0 0 0,-1 0 1 0 0,1 0-1 0 0,-1 0 0 0 0,1 0 0 0 0,-1 0 1 0 0,1 0-1 0 0,-1 0 0 0 0,1 1 1 0 0,-1-1-1 0 0,1 0 0 0 0,-1 0 0 0 0,1 0 1 0 0,-1 0-1 0 0,1 0 0 0 0,0 1 0 0 0,-1-1 1 0 0,1 0-1 0 0,-1 0 0 0 0,1 1 1 0 0,0-1-1 0 0,-1 0 0 0 0,1 1 0 0 0,0-1 1 0 0,-1 0-1 0 0,1 1 0 0 0,0-1 0 0 0,0 1 1 0 0,-1-1-1 0 0,1 1 0 0 0,0-1 1 0 0,0 0-1 0 0,0 1 0 0 0,-1-1 0 0 0,1 1 1 0 0,0-1-1 0 0,0 1 18 0 0,-3 4-26 0 0,1-1 1 0 0,-1 1-1 0 0,1-1 1 0 0,0 1-1 0 0,0 0 1 0 0,1 0-1 0 0,-1 0 1 0 0,1 0-1 0 0,0 0 1 0 0,0 1-1 0 0,1-1 1 0 0,0 0-1 0 0,0 0 1 0 0,0 1-1 0 0,0 0 26 0 0,0 2 0 0 0,4 10-117 0 0,3-13 106 0 0,2 0 11 0 0,0-3 0 0 0,19-2 64 0 0,-18-3-64 0 0,19-21 279 0 0,-27 20-227 0 0,0 1 0 0 0,0-1 0 0 0,-1 1 0 0 0,1-1 0 0 0,-1 0 0 0 0,1 0 0 0 0,-1 0 1 0 0,0 0-1 0 0,-1 0 0 0 0,1 0 0 0 0,-1 0 0 0 0,1 0 0 0 0,-1 0 0 0 0,-1 0 0 0 0,1 0 0 0 0,0 0 0 0 0,-1 0 0 0 0,0-2-52 0 0,0 3 7 0 0,-16-34 760 0 0,-6 9-565 0 0,18 22-218 0 0,4 5-61 0 0,1 1-8 0 0,0 0-9 0 0,0 0-18 0 0,0 0-66 0 0,0 0-29 0 0,0 0-8 0 0,0 0 10 0 0,0 0 45 0 0,5 48-413 0 0,43 78 391 0 0,-36-98 66 0 0,0 0 0 0 0,-2 0 0 0 0,-1 1 0 0 0,-1 0 0 0 0,-2 1 0 0 0,1 11 116 0 0,-5-21-71 0 0,0-11 35 0 0,-1 0 0 0 0,0 0 0 0 0,-1 1 0 0 0,0-1 0 0 0,0 0 0 0 0,-1 1 0 0 0,0-1 0 0 0,-1 0 0 0 0,0 0-1 0 0,0 0 1 0 0,-1 0 0 0 0,-3 7 36 0 0,-30 23-18 0 0,33-36 63 0 0,1-1 1 0 0,-1 1 0 0 0,-1-1 0 0 0,1 0 0 0 0,0 1-1 0 0,0-1 1 0 0,-1-1 0 0 0,1 1 0 0 0,-1-1 0 0 0,0 1-1 0 0,1-1 1 0 0,-1 0 0 0 0,0 0 0 0 0,0-1-1 0 0,0 1 1 0 0,1-1 0 0 0,-1 0 0 0 0,0 0 0 0 0,0 0-1 0 0,0 0 1 0 0,0-1 0 0 0,0 1 0 0 0,0-1 0 0 0,1 0-1 0 0,-1 0 1 0 0,0-1 0 0 0,1 1 0 0 0,-1-1 0 0 0,1 1-1 0 0,-1-1 1 0 0,1 0 0 0 0,0-1 0 0 0,0 1-1 0 0,0-1 1 0 0,0 0-46 0 0,-28-41 980 0 0,29 33-932 0 0,1 0-36 0 0,1 0-12 0 0,0 0-14 0 0,1 6 0 0 0,1-1 0 0 0,0 0 1 0 0,0 0-1 0 0,0 0 0 0 0,1 1 0 0 0,0-1 1 0 0,0 1-1 0 0,0 0 0 0 0,1 0 1 0 0,-1 0-1 0 0,1 1 0 0 0,0-1 1 0 0,1 1-1 0 0,-1 0 0 0 0,1 0 0 0 0,0 0 1 0 0,0 1-1 0 0,0-1 0 0 0,0 1 1 0 0,1 0-1 0 0,-1 1 0 0 0,1 0 1 0 0,0-1-1 0 0,-1 2 0 0 0,1-1 0 0 0,1 1 14 0 0,12-7-53 0 0,10-5 53 0 0,-1-1 0 0 0,0-1 0 0 0,-1-2 0 0 0,-1-1 0 0 0,-1 0 0 0 0,0-2 0 0 0,16-18 0 0 0,-4-9 158 0 0,-36 43-45 0 0,1 0 0 0 0,-1 0 0 0 0,0 0 0 0 0,0 0 0 0 0,0 0 0 0 0,-1 0 0 0 0,1 0 0 0 0,-1-1 0 0 0,0 1 0 0 0,-1 0 0 0 0,1 0 0 0 0,-1 0 0 0 0,1 0 1 0 0,-1 0-1 0 0,-1-1-113 0 0,0-9 117 0 0,1 11-74 0 0,-13-33-45 0 0,-3 24-686 0 0,15 11 580 0 0,-20 11-428 0 0,-9 31-18 0 0,25-4 450 0 0,6 0 50 0 0,1-28 54 0 0,10 18-65 0 0,24-2-105 0 0,-24-21 35 0 0,-4-1 121 0 0,1 1 14 0 0,0 0 0 0 0,-1 1 0 0 0,0 1 0 0 0,0 1 0 0 0,0-1 0 0 0,0-1 0 0 0,1-2 0 0 0,1-2 0 0 0,18-8 0 0 0,4-17-600 0 0,-23 13 288 0 0</inkml:trace>
  <inkml:trace contextRef="#ctx0" brushRef="#br0" timeOffset="47916.198">5849 371 9991 0 0,'0'0'456'0'0,"0"0"-8"0"0,0 0-217 0 0,0 0 157 0 0,-6 10 1215 0 0,2-5-1574 0 0,2-3 14 0 0,-2 5-33 0 0,-1 2-10 0 0,-9 35 91 0 0,11-15 32 0 0,3-2-49 0 0,6-12 2 0 0,-6-13-12 0 0,23 7 687 0 0,-16-8-722 0 0,12-9-4231 0 0,-11 1-188 0 0</inkml:trace>
  <inkml:trace contextRef="#ctx0" brushRef="#br0" timeOffset="48266.913">5833 273 14279 0 0,'0'0'655'0'0,"0"0"-12"0"0,-8-10 278 0 0,-2-1-4916 0 0,4 7 1963 0 0,6 4 1296 0 0</inkml:trace>
  <inkml:trace contextRef="#ctx0" brushRef="#br0" timeOffset="48928.89">6071 371 5527 0 0,'0'0'423'0'0,"0"0"-44"0"0,0 0 846 0 0,0 0 396 0 0,0 0 78 0 0,0 0-143 0 0,0 0-675 0 0,0 0-295 0 0,0 0-61 0 0,0 0-76 0 0,-10-4-291 0 0,4 5-291 0 0,0-1 1 0 0,0 1-1 0 0,0 0 0 0 0,0 0 1 0 0,0 1-1 0 0,0 0 1 0 0,0 0-1 0 0,1 0 1 0 0,-1 1-1 0 0,1 0 1 0 0,0 0-1 0 0,-1 0 0 0 0,1 0 1 0 0,1 1-1 0 0,-1 0 1 0 0,0 0-1 0 0,0 1 133 0 0,-1 8 619 0 0,6-12-720 0 0,13 15-265 0 0,12-1 206 0 0,13 14 794 0 0,-27-5-570 0 0,-10-16-135 0 0,-1 2 8 0 0,-1-2 62 0 0,1-5 44 0 0,-4 4-33 0 0,-2 1 4 0 0,4-5 36 0 0,-1 0 1 0 0,0 0-1 0 0,0 0 1 0 0,0 0 0 0 0,0-1-1 0 0,0 0 1 0 0,-1 1-1 0 0,1-1 1 0 0,-1 0-1 0 0,1-1 1 0 0,-1 1 0 0 0,0-1-1 0 0,0 0 1 0 0,0 1-1 0 0,-3-1-50 0 0,-9 3 244 0 0,-24 2 327 0 0,28-11-1411 0 0,12 5-219 0 0</inkml:trace>
  <inkml:trace contextRef="#ctx0" brushRef="#br0" timeOffset="50882.587">6333 355 1375 0 0,'0'0'442'0'0,"0"0"1315"0"0,0 0 578 0 0,0 0 117 0 0,0 0-303 0 0,0 0-1348 0 0,0 0-589 0 0,0 0-116 0 0,0 0-61 0 0,0 0-132 0 0,0 0-11 0 0,0 0 6 0 0,0 0-14 0 0,0 0-4 0 0,0 0 0 0 0,0 0 46 0 0,0 0 180 0 0,0 0 46 0 0,0 0 0 0 0,0 2-4 0 0,19 134 347 0 0,-17-88-434 0 0,-1-20 77 0 0,15-44 156 0 0,43-97 90 0 0,-31 43-264 0 0,-23 63-120 0 0,2 2-14 0 0,1 1-56 0 0,23-4-62 0 0,-20 5 132 0 0,-1 1 0 0 0,0 0 0 0 0,-9 2 13 0 0,0 0-1 0 0,0 0 1 0 0,0 0-1 0 0,0 0 0 0 0,0 0 1 0 0,0 0-1 0 0,0 0 1 0 0,-1 0-1 0 0,1 0 0 0 0,0 1 1 0 0,0-1-1 0 0,0 0 1 0 0,0 1-1 0 0,0-1 0 0 0,-1 0 1 0 0,1 1-1 0 0,0-1 1 0 0,0 1-1 0 0,-1-1 0 0 0,1 1 1 0 0,0 0-1 0 0,-1-1 1 0 0,1 1-1 0 0,0 0 0 0 0,-1-1 1 0 0,1 1-1 0 0,-1 0 1 0 0,1 0-1 0 0,-1 0 0 0 0,0-1 1 0 0,1 1-1 0 0,-1 0 1 0 0,0 0-1 0 0,1 0 0 0 0,-1 0 1 0 0,0 0-1 0 0,0 0-12 0 0,1 1 49 0 0,-1 61 767 0 0,-11 13-364 0 0,11-68-452 0 0,0 1 0 0 0,2-1 0 0 0,1 1 0 0 0,1-1 0 0 0,0 0 0 0 0,2-1 0 0 0,1-2 0 0 0,0-1 0 0 0,1 0 0 0 0,0-2 0 0 0,2 0 33 0 0,0 0 0 0 0,0-1 0 0 0,0-1 0 0 0,0 0 0 0 0,0 0 0 0 0,0-1 1 0 0,0 0-1 0 0,0-1 0 0 0,0 0 0 0 0,-1 0 0 0 0,1-1 0 0 0,-1-1 0 0 0,1 1 0 0 0,-1-1 0 0 0,0-1 0 0 0,-1 0 0 0 0,1 0 0 0 0,5-5-33 0 0,-7 4 66 0 0,0-1-1 0 0,0 0 1 0 0,0 0-1 0 0,-1-1 1 0 0,0 0 0 0 0,-1 0-1 0 0,1 0 1 0 0,-2 0 0 0 0,1-1-1 0 0,-1 0 1 0 0,-1 0-1 0 0,1 0 1 0 0,-2-1 0 0 0,1 1-1 0 0,-1-1 1 0 0,-1 1 0 0 0,1-1-1 0 0,-1-6-65 0 0,-1 10 66 0 0,1 4 6 0 0,-1 2 4 0 0,-1-1-20 0 0,-3-5-71 0 0,3 5-110 0 0,1 1-21 0 0,0 0 2 0 0,-21-8-880 0 0,18 11 988 0 0,0 0 1 0 0,1-1-1 0 0,-1 1 0 0 0,1 0 0 0 0,0 1 0 0 0,0-1 1 0 0,0 0-1 0 0,0 1 0 0 0,1-1 0 0 0,-1 1 1 0 0,1-1-1 0 0,0 1 0 0 0,0 0 0 0 0,0-1 0 0 0,1 1 1 0 0,-1 0-1 0 0,1 2 36 0 0,-6 22-80 0 0,4-18 80 0 0,-1-1 0 0 0,2 0 0 0 0,-1 0 0 0 0,0 0 0 0 0,1 0 0 0 0,21 29-64 0 0,13-24 64 0 0,4-4 0 0 0,-1-7 0 0 0,-27-4 18 0 0,1-1 0 0 0,-1-1 0 0 0,0 1 0 0 0,-1-1 0 0 0,1-1 0 0 0,0 0 0 0 0,-1 0 0 0 0,0-1-1 0 0,0 0 1 0 0,0 0 0 0 0,-1-1 0 0 0,6-5-18 0 0,-1 2 37 0 0,91-89 466 0 0,-103 97-446 0 0,0 1 27 0 0,0 0 4 0 0,0 0 0 0 0,0 0 2 0 0,0 0 6 0 0,0 0 6 0 0,0 0 2 0 0,0 0-1 0 0,0 0-7 0 0,0 0-7 0 0,0 0-1 0 0,0 0-1 0 0,0 0-6 0 0,0 0-1 0 0,0 0 0 0 0,0 0-2 0 0,0 0-12 0 0,0 0 0 0 0,0-2-8 0 0,-2-5-35 0 0,-9-13 158 0 0,4 13-181 0 0,-1 2 0 0 0,-31-1-600 0 0,4 19-426 0 0,31 88 764 0 0,8-62 620 0 0,-1-31-348 0 0,1 1 1 0 0,2-1 32 0 0,0-2-21 0 0,-1-1 37 0 0,-1-2-28 0 0,0 1 0 0 0,1-2 0 0 0,-1 1-1 0 0,1 0 1 0 0,-1-1 0 0 0,1 0 0 0 0,0 0 0 0 0,0 0 0 0 0,0-1 0 0 0,0 0-1 0 0,0 0 1 0 0,0 0 0 0 0,0 0 0 0 0,0-1 0 0 0,1 0 0 0 0,-1 0 0 0 0,0 0 0 0 0,0-1-1 0 0,0 0 1 0 0,2 0-31 0 0,51-29-2002 0 0,-57 29-3148 0 0</inkml:trace>
  <inkml:trace contextRef="#ctx0" brushRef="#br0" timeOffset="51285.996">6788 400 5527 0 0,'0'0'488'0'0,"0"0"-392"0"0,0 0-96 0 0,0 0 0 0 0,0 0 704 0 0,0 0 128 0 0,0 0 16 0 0,0 0 8 0 0,10-1-1064 0 0,-10 1-208 0 0,10-4-48 0 0,0 1-2896 0 0</inkml:trace>
  <inkml:trace contextRef="#ctx0" brushRef="#br0" timeOffset="54317.723">7381 521 5671 0 0,'0'0'258'0'0,"0"0"-4"0"0,3-21 764 0 0,0 2 1062 0 0,-42 25-22 0 0,33-1-2027 0 0,-1 2 12 0 0,0 0-33 0 0,1 1-10 0 0,2-1-13 0 0,1 36-826 0 0,3-42 781 0 0,1 1 3 0 0,0 6 44 0 0,0 2 11 0 0,4 5-153 0 0,-4-13-7 0 0,6 3-439 0 0,9-4 343 0 0,11-23 1664 0 0,-22 11-1081 0 0,-1 0-1 0 0,0 0 1 0 0,-1 0 0 0 0,0 0-1 0 0,-1-1 1 0 0,0 1-1 0 0,-1-1 1 0 0,0 1-1 0 0,-1-11-326 0 0,1 12 69 0 0,-1-48 3 0 0,-1 49-86 0 0,-1 1-34 0 0,1 6 54 0 0,1 2-111 0 0,0 0-71 0 0,0-1 113 0 0,-1 0 0 0 0,0 1-1 0 0,1-1 1 0 0,-1 0 0 0 0,0 0 0 0 0,0 1 0 0 0,0-1 0 0 0,0 1-1 0 0,1-1 1 0 0,-1 1 0 0 0,0-1 0 0 0,0 1 0 0 0,0-1 0 0 0,0 1-1 0 0,0 0 1 0 0,0 0 0 0 0,0-1 0 0 0,0 1 0 0 0,0 0 0 0 0,0 0-1 0 0,0 0 1 0 0,0 0 0 0 0,-1 0 0 0 0,1 0 0 0 0,0 1 0 0 0,0-1-1 0 0,0 0 1 0 0,0 0 0 0 0,0 1 0 0 0,0-1 0 0 0,1 1 0 0 0,-2-1 63 0 0,0 2-55 0 0,1-1 48 0 0,0 0 0 0 0,0 0 0 0 0,0 0-1 0 0,0 0 1 0 0,0 0 0 0 0,0 0 0 0 0,1 0 0 0 0,-1 1 0 0 0,0-1 0 0 0,1 0-1 0 0,-1 0 1 0 0,1 1 0 0 0,-1-1 0 0 0,1 0 0 0 0,0 1 0 0 0,0-1 0 0 0,0 0-1 0 0,-1 1 1 0 0,1-1 0 0 0,0 1 0 0 0,1-1 0 0 0,-1 0 0 0 0,0 1 0 0 0,0-1 0 0 0,0 0-1 0 0,1 1 1 0 0,-1-1 0 0 0,1 0 0 0 0,-1 1 0 0 0,1-1 0 0 0,0 0 7 0 0,-1 0 75 0 0,0 0-94 0 0,0-1 1 0 0,0 1 0 0 0,0 0-1 0 0,0 0 1 0 0,1-1-1 0 0,-1 1 1 0 0,0 0-1 0 0,0 0 1 0 0,1-1 0 0 0,-1 1-1 0 0,0 0 1 0 0,1-1-1 0 0,-1 1 1 0 0,1 0-1 0 0,-1-1 1 0 0,1 1 0 0 0,-1-1-1 0 0,1 1 1 0 0,0-1-1 0 0,-1 1 1 0 0,1-1 0 0 0,-1 1-1 0 0,1-1 1 0 0,0 0-1 0 0,0 1 1 0 0,-1-1-1 0 0,1 0 1 0 0,0 0 0 0 0,-1 1-1 0 0,1-1 1 0 0,0 0-1 0 0,0 0 1 0 0,-1 0-1 0 0,1 0 1 0 0,0 0 0 0 0,0 0-1 0 0,0 0 1 0 0,-1 0-1 0 0,1 0 1 0 0,0 0-1 0 0,0-1 1 0 0,-1 1 0 0 0,1 0-1 0 0,0 0 1 0 0,-1-1-1 0 0,1 1 1 0 0,0 0-1 0 0,-1-1 1 0 0,1 1 0 0 0,0-1-1 0 0,-1 1 1 0 0,1-1-1 0 0,0 0 19 0 0,7-7 69 0 0,-1 0-1 0 0,1-1 0 0 0,-1 0 0 0 0,-1-1 0 0 0,0 0 0 0 0,0 0 1 0 0,-1 0-1 0 0,0 0 0 0 0,3-9-68 0 0,-3 7 146 0 0,0 0 254 0 0,1-1 0 0 0,-2 0 0 0 0,1-1 0 0 0,-2 1 0 0 0,0-1 0 0 0,-1 0 0 0 0,1-13-400 0 0,-20-26 2616 0 0,16 51-2306 0 0,1 2 222 0 0,-20-13-423 0 0,18 13-190 0 0,-9 12-301 0 0,9-6 297 0 0,1 0 0 0 0,0 0 0 0 0,0 0-1 0 0,0 0 1 0 0,1 0 0 0 0,0 1 0 0 0,0-1-1 0 0,1 0 1 0 0,0 0 0 0 0,0 0 0 0 0,0 0 0 0 0,1 0-1 0 0,2 5 86 0 0,2 19-204 0 0,14 159 60 0 0,-18-180 144 0 0,1 0 0 0 0,14 24 0 0 0,30 1 20 0 0,-28-26 102 0 0,14 1 40 0 0,-14-5-162 0 0,-10-6 33 0 0,0 0 0 0 0,-1 0-1 0 0,1 0 1 0 0,-1-1 0 0 0,1-1-1 0 0,-1 0 1 0 0,0 0-1 0 0,0 0 1 0 0,-1-1 0 0 0,1 0-1 0 0,-1 0 1 0 0,0-1 0 0 0,0 0-1 0 0,-1 0 1 0 0,0-1 0 0 0,0 0-1 0 0,0 0 1 0 0,1-3-33 0 0,17-16 64 0 0,-3 0 136 0 0,-20 24-138 0 0,-1 2 16 0 0,0 0 2 0 0,-1-1-13 0 0,-6-5-54 0 0,-14-2-115 0 0,-17 10-676 0 0,36-2 609 0 0,-20 9-711 0 0,17-6 808 0 0,3-2 28 0 0,0 0 1 0 0,1 0-1 0 0,-1 0 1 0 0,0 0-1 0 0,1 0 0 0 0,-1 0 1 0 0,1 1-1 0 0,0-1 0 0 0,0 1 1 0 0,-1-1-1 0 0,1 1 1 0 0,0-1-1 0 0,0 1 0 0 0,0 0 1 0 0,0-1-1 0 0,1 1 1 0 0,-1 0-1 0 0,0 0 0 0 0,1 0 1 0 0,-1 0-1 0 0,1 0 1 0 0,0 0-1 0 0,-1-1 0 0 0,1 3 44 0 0,-1 5 0 0 0,1 0 0 0 0,9 27 152 0 0,9-14-152 0 0,-10-17 0 0 0,26 4 14 0 0,94-11 428 0 0,-121 2-442 0 0,-1-1 11 0 0,-1-1 26 0 0,0 0 0 0 0,0-1 0 0 0,0 1 0 0 0,0-1 0 0 0,0 0 0 0 0,-1-1 0 0 0,1 1 0 0 0,-1-1 0 0 0,0 0 0 0 0,0 0 0 0 0,-1 0 0 0 0,1 0 0 0 0,-1-1 0 0 0,0 0 0 0 0,0 1 0 0 0,0-2-37 0 0,5-6 107 0 0,55-94 234 0 0,-63 105-285 0 0,-15 33 277 0 0,8-19-247 0 0,0 2-75 0 0,1 0 0 0 0,0 1 1 0 0,1 0-1 0 0,0 0 0 0 0,2 0 0 0 0,0 0 0 0 0,0 3-11 0 0,3-18 66 0 0,0-1 27 0 0,20-3 102 0 0,22-25 31 0 0,-35 21-146 0 0,0 1-2 0 0,-2-1-12 0 0,-4 6-2 0 0,-2-26 1024 0 0,-46-22-717 0 0,46 49-431 0 0,1-1-1 0 0,0 0 1 0 0,-1 0-1 0 0,1 1 1 0 0,-1-1 0 0 0,1 0-1 0 0,-1 0 1 0 0,1 1 0 0 0,-1-1-1 0 0,0 1 1 0 0,1-1 0 0 0,-1 1-1 0 0,0-1 1 0 0,1 1 0 0 0,-1-1-1 0 0,0 1 1 0 0,0-1-1 0 0,0 1 1 0 0,1 0 0 0 0,-1-1-1 0 0,0 1 1 0 0,0 0 0 0 0,0 0-1 0 0,0 0 1 0 0,0 0 0 0 0,1 0-1 0 0,-1 0 1 0 0,0 0 0 0 0,0 0-1 0 0,0 0 1 0 0,0 0-1 0 0,0 0 1 0 0,1 0 0 0 0,-1 1-1 0 0,0-1 1 0 0,0 0 0 0 0,0 1-1 0 0,1-1 1 0 0,-1 0 0 0 0,0 1-1 0 0,0-1 1 0 0,1 1 0 0 0,-1-1-1 0 0,0 1 1 0 0,1 0-1 0 0,-1-1 1 0 0,1 1 0 0 0,-1 0-1 0 0,1-1 1 0 0,-1 1 0 0 0,1 0-1 0 0,-1 0 61 0 0,0 0-388 0 0,1-1 310 0 0,1 0 1 0 0,-1 0-1 0 0,0 0 0 0 0,0 0 0 0 0,0 0 1 0 0,0 0-1 0 0,0 1 0 0 0,0-1 0 0 0,1 0 1 0 0,-1 0-1 0 0,0 0 0 0 0,0 0 0 0 0,0 0 0 0 0,0 0 1 0 0,0 0-1 0 0,0 1 0 0 0,0-1 0 0 0,0 0 1 0 0,0 0-1 0 0,0 0 0 0 0,0 0 0 0 0,1 0 0 0 0,-1 0 1 0 0,0 1-1 0 0,0-1 0 0 0,0 0 0 0 0,0 0 1 0 0,0 0-1 0 0,0 0 0 0 0,0 1 78 0 0,8-7 68 0 0,0-1 0 0 0,0 0 0 0 0,-1 0 1 0 0,0 0-1 0 0,0-1 0 0 0,-1 0 0 0 0,0 0 0 0 0,0-1 1 0 0,-1 0-1 0 0,0 0 0 0 0,0 0 0 0 0,-1 0 0 0 0,-1-1 0 0 0,1 0 1 0 0,1-9-69 0 0,16-156 2792 0 0,-17 132-2222 0 0,-4 42-502 0 0,0 1 12 0 0,0 0-12 0 0,0 0-4 0 0,-20 48-4 0 0,17-35-56 0 0,-4 19-47 0 0,1 1 0 0 0,2-1 0 0 0,1 1-1 0 0,2 0 1 0 0,2 26 43 0 0,11 30 0 0 0,-10-81 0 0 0,0 0 0 0 0,0 0 0 0 0,-1 0 0 0 0,1 1 0 0 0,25 48-64 0 0,-25-54 22 0 0,-1-1 1 0 0,0 0-1 0 0,1 0 0 0 0,0 0 0 0 0,-1 0 0 0 0,1 0 1 0 0,0-1-1 0 0,0 1 0 0 0,0 0 0 0 0,0-1 0 0 0,0 0 1 0 0,0 1-1 0 0,1-1 0 0 0,-1 0 0 0 0,0 0 1 0 0,1 0-1 0 0,-1 0 0 0 0,1-1 0 0 0,-1 1 0 0 0,1-1 1 0 0,-1 1-1 0 0,1-1 0 0 0,-1 0 0 0 0,1 0 0 0 0,-1 0 1 0 0,1 0-1 0 0,0-1 0 0 0,-1 1 0 0 0,1-1 0 0 0,-1 1 1 0 0,0-1-1 0 0,1 0 0 0 0,-1 0 0 0 0,1 0 0 0 0,-1 0 1 0 0,0 0-1 0 0,0-1 0 0 0,0 1 0 0 0,0-1 0 0 0,0 1 1 0 0,0-1-1 0 0,0 0 0 0 0,0 0 0 0 0,-1 0 0 0 0,1 0 1 0 0,0 0 41 0 0,10-9-462 0 0</inkml:trace>
  <inkml:trace contextRef="#ctx0" brushRef="#br0" timeOffset="87694.013">8653 386 4143 0 0,'0'0'191'0'0,"0"1"-11"0"0,7 34 8033 0 0,8-18-8239 0 0,-14-16-77 0 0,-1-1-8 0 0,19 1-265 0 0,-12-5 478 0 0,0 0 0 0 0,-1 0 0 0 0,1-1 0 0 0,-1 0 0 0 0,0 0-1 0 0,0 0 1 0 0,-1-1 0 0 0,1 0 0 0 0,-1 0 0 0 0,-1 0 0 0 0,1-1 0 0 0,-1 1-1 0 0,0-1 1 0 0,0 0 0 0 0,1-5-102 0 0,-5 11 0 0 0,8-14 50 0 0,0 0-1 0 0,-1-1 0 0 0,-1 0 1 0 0,0-1-1 0 0,-2 1 0 0 0,1-1 1 0 0,-2 0-1 0 0,-1 0 0 0 0,0-1 1 0 0,-1 1-1 0 0,0 0 0 0 0,-2 0 1 0 0,0-1-1 0 0,-1 1 0 0 0,0 0 1 0 0,-2 0-1 0 0,0 0 0 0 0,-4-9-49 0 0,-1 9 230 0 0,-19 24-526 0 0,22 4 99 0 0,0 0 0 0 0,0 1 1 0 0,1 0-1 0 0,1 0 0 0 0,0 0 1 0 0,1 0-1 0 0,0 1 0 0 0,-1 6 197 0 0,-16 98-1152 0 0,24 59 590 0 0,24-29-345 0 0,-9-73-84 0 0,-13-55 607 0 0,-1 1 1 0 0,0 0 0 0 0,-2 0 0 0 0,0 0 0 0 0,-1 1-1 0 0,-1 15 384 0 0,-2-29-143 0 0,1 0 0 0 0,-1 1-1 0 0,0-1 1 0 0,0 0 0 0 0,-1 0-1 0 0,0 0 1 0 0,0 0 0 0 0,-1 0-1 0 0,1 0 1 0 0,-2-1 0 0 0,1 1-1 0 0,-1-1 1 0 0,0 0 0 0 0,-4 5 143 0 0,0-2-6 0 0,0 1-1 0 0,-1-1 1 0 0,-1-1 0 0 0,1 1 0 0 0,-2-2-1 0 0,1 1 1 0 0,-1-1 0 0 0,0-1 0 0 0,0 0-1 0 0,0-1 1 0 0,-8 3 6 0 0,12-6 273 0 0,0 1-1 0 0,0-2 1 0 0,0 1 0 0 0,0-1-1 0 0,0 0 1 0 0,0 0 0 0 0,0-1-1 0 0,-1 0 1 0 0,1 0 0 0 0,0-1-1 0 0,0 0 1 0 0,0 0 0 0 0,-4-2-273 0 0,5 1 205 0 0,1 0 0 0 0,0-1 1 0 0,1 1-1 0 0,-1-1 0 0 0,0 0 0 0 0,1-1 1 0 0,0 1-1 0 0,0-1 0 0 0,0 0 0 0 0,0 0 1 0 0,0 0-1 0 0,1 0 0 0 0,0-1 1 0 0,-1 1-1 0 0,2-1 0 0 0,-1 0 0 0 0,1 0 1 0 0,-1 0-1 0 0,1 0 0 0 0,1 0 0 0 0,-1-1 1 0 0,0-4-206 0 0,-6-122 913 0 0,10 113-898 0 0,-2 10-11 0 0,0 0 1 0 0,1 0 0 0 0,0 0 0 0 0,1 0 0 0 0,0 0 0 0 0,0 1-1 0 0,1-1 1 0 0,0 1 0 0 0,1-1 0 0 0,0 1 0 0 0,0 0-1 0 0,1 1 1 0 0,0-2-5 0 0,3 1 15 0 0,1 1-1 0 0,0 0 1 0 0,0 1-1 0 0,1-1 1 0 0,0 2 0 0 0,0-1-1 0 0,0 1 1 0 0,0 1-1 0 0,1 0 1 0 0,0 1-1 0 0,7-2-14 0 0,109-12 190 0 0,-52-2 108 0 0,-26 0-358 0 0,-43 17 59 0 0,-5 2 69 0 0,-1 0 65 0 0,15 23 331 0 0,-16 61-606 0 0,1-81 99 0 0,3 3 20 0 0,18 2-109 0 0,-10-12 171 0 0,0-1 0 0 0,-1 0 0 0 0,0 0 0 0 0,0-1 0 0 0,0 0 0 0 0,0-1 0 0 0,-1 0 0 0 0,0-1 0 0 0,-1 0 0 0 0,0 0 0 0 0,7-9-39 0 0,-3 5 22 0 0,-10 10 33 0 0,1-3 25 0 0,-2 4 38 0 0,-1 1 9 0 0,0 0-6 0 0,0 0 7 0 0,-15-20 736 0 0,-38-3-704 0 0,45 22-174 0 0,7 0-25 0 0,0 2 0 0 0,0-1 1 0 0,0 0-1 0 0,0 0 0 0 0,0 0 1 0 0,-1 0-1 0 0,1 1 1 0 0,0-1-1 0 0,0 0 0 0 0,0 1 1 0 0,0-1-1 0 0,0 1 0 0 0,0-1 1 0 0,0 1-1 0 0,1 0 1 0 0,-1-1-1 0 0,0 1 0 0 0,0 0 1 0 0,0 0-1 0 0,1-1 1 0 0,-1 1-1 0 0,0 0 0 0 0,1 0 1 0 0,-1 0-1 0 0,1 0 0 0 0,-1 0 1 0 0,1 0-1 0 0,-1 0 1 0 0,1 0-1 0 0,-1 1 39 0 0,1-1-65 0 0,0-1-9 0 0,26 8-142 0 0,44-25 302 0 0,-5-5 322 0 0,-62 21-404 0 0,0 0 1 0 0,0 1-1 0 0,0 0 1 0 0,0 0 0 0 0,0 0-1 0 0,0 0 1 0 0,1 0-1 0 0,-1 1 1 0 0,0-1 0 0 0,0 1-1 0 0,0 0 1 0 0,0 0-1 0 0,0 0 1 0 0,0 0-1 0 0,-1 1 1 0 0,1-1 0 0 0,0 1-1 0 0,0-1-4 0 0,31 45-456 0 0,-33-45 348 0 0,17 39-296 0 0,-15-34 404 0 0,0 0 0 0 0,0-2 11 0 0,-3-3 42 0 0,1 0 1 0 0,3 0-28 0 0,37-21 894 0 0,32-41-444 0 0,-67 55-417 0 0,-2 2 9 0 0,9-9 81 0 0,-11 11-366 0 0,7-13-347 0 0,-2 4-3905 0 0,-4 4-529 0 0</inkml:trace>
  <inkml:trace contextRef="#ctx0" brushRef="#br0" timeOffset="89748.644">8354 866 6911 0 0,'0'0'528'0'0,"0"0"-192"0"0,0 0 459 0 0,0 0 240 0 0,0 0 49 0 0,0 0-116 0 0,0 0-531 0 0,0 0-233 0 0,0 0-48 0 0,0 0-49 0 0,0 0-154 0 0,0 0-28 0 0,0 0 1 0 0,0 0-12 0 0,0 0-2 0 0,0 0 0 0 0,-18 8 1632 0 0,12 3-1537 0 0,0-1 0 0 0,2 1-1 0 0,-1 0 1 0 0,1 0 0 0 0,1 0-1 0 0,0 0 1 0 0,0 1 0 0 0,1-1-1 0 0,1 1 1 0 0,0 0 0 0 0,0-1-1 0 0,1 1 1 0 0,2 8-7 0 0,-5 44-143 0 0,-13 110-349 0 0,12 5 416 0 0,6-169 76 0 0,0-3-13 0 0,-2-5-51 0 0,7 1-448 0 0,-5-15 430 0 0,-1 0-1 0 0,0-1 1 0 0,0 1 0 0 0,-2 0-1 0 0,1 0 1 0 0,-1-1 0 0 0,-1 1-1 0 0,0 0 1 0 0,-3-7 82 0 0,4 13-34 0 0,-49-135-1482 0 0,-8 89 1559 0 0,43 42 200 0 0,2 3 749 0 0,18 7 202 0 0,30 10-1213 0 0,1-1 0 0 0,0-3 0 0 0,1 0 0 0 0,0-2 0 0 0,-1-2 0 0 0,7-2 19 0 0,-38 0 53 0 0,-1 0-1 0 0,1 0 1 0 0,0-1 0 0 0,0 0 0 0 0,-1 0 0 0 0,1 0 0 0 0,-1 0 0 0 0,1-1 0 0 0,-1 0 0 0 0,0 0 0 0 0,1 0-1 0 0,-1 0 1 0 0,0-1 0 0 0,0 0 0 0 0,0 0 0 0 0,-1 0 0 0 0,1 0 0 0 0,-1 0 0 0 0,0-1 0 0 0,0 1 0 0 0,0-1 0 0 0,0 0-1 0 0,0 0 1 0 0,-1 0 0 0 0,0 0 0 0 0,0-1 0 0 0,0 1 0 0 0,0 0 0 0 0,-1-1 0 0 0,0 0 0 0 0,1-2-53 0 0,13-97 538 0 0,-14 94-554 0 0,-4-4-616 0 0,-3 36 468 0 0,4-15 48 0 0,-14 36-167 0 0,3 1 0 0 0,1 0 0 0 0,3 1 0 0 0,1 1-1 0 0,1 19 284 0 0,5 14 0 0 0,-1-43 0 0 0,2-30-14 0 0,1-5-64 0 0,0-1-31 0 0,0 0-10 0 0,0 0 3 0 0,0 0 18 0 0,0 0 8 0 0,0 0 2 0 0,18-26 223 0 0,34-47 838 0 0,-46 67-961 0 0,1 1-1 0 0,-5 3 32 0 0,4-1-21 0 0,49 3 118 0 0,-20 6-140 0 0,-33-5 8 0 0,0 0 0 0 0,0 0 0 0 0,0 0 0 0 0,0 0 0 0 0,0 1 0 0 0,-1-1 0 0 0,1 1 1 0 0,0-1-1 0 0,-1 1 0 0 0,0 0 0 0 0,1 0 0 0 0,-1-1 0 0 0,0 1 0 0 0,0 0 0 0 0,0 0 0 0 0,0 0 0 0 0,0 0 0 0 0,0 0 0 0 0,-1 1 0 0 0,1-1 0 0 0,-1 0 0 0 0,1 0 0 0 0,-1 0 0 0 0,0 1 0 0 0,0-1 0 0 0,0 0 0 0 0,0 0 0 0 0,0 0 0 0 0,-1 1 0 0 0,1-1 0 0 0,-1 0 0 0 0,1 1-8 0 0,-1-2 41 0 0,0 9 30 0 0,5 43 368 0 0,-3-51-431 0 0,1 0-1 0 0,-1-1 1 0 0,0 1 0 0 0,1 0-1 0 0,-1 0 1 0 0,1-1-1 0 0,0 1 1 0 0,0-1-1 0 0,-1 1 1 0 0,1-1 0 0 0,0 0-1 0 0,0 0 1 0 0,0 0-1 0 0,0 0 1 0 0,0 0-1 0 0,1 0 1 0 0,-1-1 0 0 0,0 1-1 0 0,0-1 1 0 0,0 1-1 0 0,1-1 1 0 0,-1 0-1 0 0,0 0 1 0 0,1 0 0 0 0,-1 0-1 0 0,0 0 1 0 0,0-1-1 0 0,1 1 1 0 0,-1 0-1 0 0,0-1 1 0 0,0 0 0 0 0,2 0-8 0 0,66-34 284 0 0,-61 29-207 0 0,-1 0-1 0 0,-1 0 1 0 0,1-1 0 0 0,-1 0-1 0 0,0 0 1 0 0,-1-1 0 0 0,0 1 0 0 0,0-1-1 0 0,0-1 1 0 0,-1 1 0 0 0,-1-1-1 0 0,1 0 1 0 0,-1 0 0 0 0,-1 0-1 0 0,0-1 1 0 0,0 1 0 0 0,-1-1 0 0 0,0 0-1 0 0,0-3-76 0 0,-3-14 254 0 0,-15 3-100 0 0,-3 18-266 0 0,12 7 15 0 0,1 1 0 0 0,0 0 0 0 0,0 1 0 0 0,-1 0-1 0 0,1 0 1 0 0,1 0 0 0 0,-1 1 0 0 0,0-1 0 0 0,1 2-1 0 0,0-1 1 0 0,0 0 0 0 0,0 1 0 0 0,1 0 0 0 0,-1 0 0 0 0,1 0-1 0 0,-1 2 98 0 0,-7 7-75 0 0,8-11 56 0 0,1 0 0 0 0,0 0 0 0 0,0 0 0 0 0,0 1 1 0 0,0 0-1 0 0,0-1 0 0 0,1 1 0 0 0,-1 0 0 0 0,1 0 1 0 0,0 0-1 0 0,0 1 0 0 0,1-1 0 0 0,-1 0 0 0 0,1 1 0 0 0,0-1 1 0 0,0 1-1 0 0,1 0 0 0 0,-1-1 0 0 0,1 1 0 0 0,0-1 1 0 0,0 1-1 0 0,1 0 0 0 0,-1-1 0 0 0,1 1 0 0 0,0-1 1 0 0,0 1-1 0 0,1-1 0 0 0,-1 0 0 0 0,1 1 0 0 0,0-1 1 0 0,0 0-1 0 0,0 0 0 0 0,1 0 0 0 0,-1 0 0 0 0,1-1 1 0 0,0 1-1 0 0,0-1 0 0 0,0 1 0 0 0,1-1 0 0 0,-1 0 0 0 0,1 0 1 0 0,0-1-1 0 0,0 1 0 0 0,0-1 0 0 0,0 0 0 0 0,0 0 1 0 0,3 1 18 0 0,-3 0 22 0 0,1-1 0 0 0,-1 0 0 0 0,1 0 0 0 0,-1 0 0 0 0,1-1-1 0 0,0 1 1 0 0,0-1 0 0 0,0 0 0 0 0,0 0 0 0 0,0-1 0 0 0,0 1 0 0 0,0-1 0 0 0,0 0 0 0 0,0-1 0 0 0,0 1 0 0 0,0-1 0 0 0,0 0 0 0 0,0 0 0 0 0,0-1 0 0 0,-1 1 0 0 0,1-1 0 0 0,0 0 0 0 0,-1-1 0 0 0,0 1 0 0 0,1-1 0 0 0,-1 0 0 0 0,0 1 0 0 0,0-2 0 0 0,0 1 0 0 0,-1 0 0 0 0,1-2-22 0 0,25-32-992 0 0,-20 25 601 0 0</inkml:trace>
  <inkml:trace contextRef="#ctx0" brushRef="#br0" timeOffset="90785.831">9277 1502 455 0 0,'-24'32'2391'0'0,"23"-31"-1076"0"0,1-1-146 0 0,0 0-658 0 0,-2 6 1154 0 0,7-6 210 0 0,-4 0-2121 0 0,4-4 440 0 0,0 0 0 0 0,0 0 0 0 0,-1 0 0 0 0,1-1 0 0 0,-1 0 0 0 0,0 1 0 0 0,-1-1-1 0 0,1-1 1 0 0,-1 1 0 0 0,0 0 0 0 0,0-1 0 0 0,-1 0 0 0 0,0 1 0 0 0,0-1 0 0 0,0 0-1 0 0,0 0 1 0 0,-1 0 0 0 0,0 0 0 0 0,-1-1 0 0 0,1-1-194 0 0,2-7 394 0 0,25-95 1265 0 0,26-148-574 0 0,-51 159-945 0 0,-3 97-81 0 0,0 2 12 0 0,0 0 14 0 0,0 0-16 0 0,0 0 1 0 0,0 0-17 0 0,-10 25-350 0 0,-19 154-216 0 0,22-106 400 0 0,2-43 78 0 0,2 1 0 0 0,1-1-1 0 0,1 1 1 0 0,2-1 0 0 0,0 1-1 0 0,3-1 1 0 0,0 0 0 0 0,2 1 35 0 0,3-12-114 0 0,-3-12 102 0 0,11-1 12 0 0,11-15 0 0 0,-22 4 84 0 0,-1 0 0 0 0,0 0-1 0 0,-1 0 1 0 0,1-1 0 0 0,-1 1-1 0 0,0-1 1 0 0,0 0 0 0 0,-1-1-1 0 0,0 1 1 0 0,0 0 0 0 0,0-1-1 0 0,-1 0 1 0 0,0 0 0 0 0,0 0-1 0 0,-1 0 1 0 0,0 0 0 0 0,0 0-1 0 0,0 0 1 0 0,-1 0 0 0 0,0 0 0 0 0,-1 0-1 0 0,0 0 1 0 0,0 0 0 0 0,0 0-1 0 0,-1-1-83 0 0,0 2 49 0 0,0 0 0 0 0,0 1 1 0 0,0-1-1 0 0,-1 1 0 0 0,0-1 0 0 0,0 1 0 0 0,0 0 0 0 0,-1 0 0 0 0,0 0 0 0 0,0 1 1 0 0,0-1-1 0 0,0 1 0 0 0,-1 0 0 0 0,0 0 0 0 0,0 1 0 0 0,0-1 0 0 0,0 1 0 0 0,0 0 1 0 0,-2 0-50 0 0,5 2-86 0 0,1 1 0 0 0,-1-1 1 0 0,0 0-1 0 0,0 1 0 0 0,0-1 1 0 0,0 1-1 0 0,0 0 0 0 0,0 0 1 0 0,0-1-1 0 0,-1 1 1 0 0,1 1-1 0 0,0-1 0 0 0,0 0 1 0 0,0 0-1 0 0,0 1 0 0 0,0-1 1 0 0,0 1-1 0 0,1 0 0 0 0,-1 0 1 0 0,0-1-1 0 0,0 1 1 0 0,0 0-1 0 0,1 1 0 0 0,-1-1 1 0 0,0 0-1 0 0,1 0 0 0 0,-1 1 1 0 0,1-1-1 0 0,-1 1 0 0 0,1-1 1 0 0,0 1-1 0 0,0 0 0 0 0,0-1 1 0 0,0 1-1 0 0,0 0 1 0 0,0 0-1 0 0,0 0 0 0 0,0 1 86 0 0,-9 29-5448 0 0,10-25 1261 0 0</inkml:trace>
  <inkml:trace contextRef="#ctx0" brushRef="#br0" timeOffset="91377.694">9540 1308 1839 0 0,'0'0'527'0'0,"0"0"1538"0"0,0 0 670 0 0,0 0 134 0 0,0 0-349 0 0,-7 7-1270 0 0,4-2-1194 0 0,0 3-56 0 0,-15 39-118 0 0,17-45 103 0 0,0 1 0 0 0,0 0 0 0 0,0 0 0 0 0,1 0 0 0 0,0 0 0 0 0,-1 0 0 0 0,1 0 0 0 0,0 0 0 0 0,0 0 1 0 0,1 0-1 0 0,-1 0 0 0 0,1 0 0 0 0,-1 0 0 0 0,1-1 0 0 0,0 1 0 0 0,0 0 0 0 0,0 0 0 0 0,0 0 0 0 0,1-1 0 0 0,-1 1 0 0 0,1-1 0 0 0,0 1 0 0 0,-1-1 0 0 0,1 0 0 0 0,0 0 0 0 0,1 1 0 0 0,-1-1 0 0 0,0-1 0 0 0,0 1 0 0 0,1 0 15 0 0,5 3-60 0 0,1 0 49 0 0,48-8 315 0 0,-51 0-165 0 0,0 0 0 0 0,0-1 0 0 0,-1 0 0 0 0,1 0 0 0 0,-1 0 0 0 0,0 0 0 0 0,0-1 0 0 0,0 0 0 0 0,-1 0 0 0 0,0-1 0 0 0,0 1 0 0 0,1-2-139 0 0,-2-21 555 0 0,-3 26-490 0 0,-1 1-1 0 0,-4-6-120 0 0,-1 0-1 0 0,1 0 1 0 0,-1 1-1 0 0,0 0 1 0 0,-1 0-1 0 0,0 1 1 0 0,0 0-1 0 0,0 0 0 0 0,0 1 1 0 0,-1-1-1 0 0,1 1 1 0 0,-1 1-1 0 0,0 0 1 0 0,0 0-1 0 0,-4 0 57 0 0,11 2-128 0 0,-2 2 6 0 0,-13 11-920 0 0,16-6 1027 0 0,0 0-1 0 0,0 0 0 0 0,1 0 0 0 0,0 0 0 0 0,0 0 1 0 0,0 0-1 0 0,1 0 0 0 0,0 0 0 0 0,0-1 1 0 0,0 1-1 0 0,1-1 0 0 0,0 1 0 0 0,0-1 0 0 0,0 0 1 0 0,1 0-1 0 0,0 0 0 0 0,0-1 0 0 0,3 4 16 0 0,-1-3 57 0 0,0-1 1 0 0,0 0-1 0 0,0 0 0 0 0,0 0 0 0 0,1-1 0 0 0,-1 0 0 0 0,1 0 1 0 0,0-1-1 0 0,0 1 0 0 0,0-2 0 0 0,1 1 0 0 0,-1-1 0 0 0,0 0 0 0 0,0 0 1 0 0,8-1-58 0 0,22-1 136 0 0,-36 1-244 0 0,26 6-1702 0 0,-21-5-1210 0 0,-5-1 1300 0 0</inkml:trace>
  <inkml:trace contextRef="#ctx0" brushRef="#br0" timeOffset="91859.588">9826 1433 5119 0 0,'0'0'234'0'0,"6"-20"8225"0"0,-5 12-7996 0 0,-6-45-493 0 0,4 45-2044 0 0,1 8 446 0 0</inkml:trace>
  <inkml:trace contextRef="#ctx0" brushRef="#br0" timeOffset="98187.696">10036 1263 4143 0 0,'0'0'319'0'0,"0"0"49"0"0,-8 6 4692 0 0,-15 4-2476 0 0,20-9-2625 0 0,0 0 1 0 0,0-1-1 0 0,0 0 0 0 0,0 0 1 0 0,0 0-1 0 0,0 0 1 0 0,0 0-1 0 0,0-1 0 0 0,0 1 1 0 0,0-1-1 0 0,0 0 0 0 0,0 0 1 0 0,0 0-1 0 0,0 0 0 0 0,1 0 1 0 0,-1-1-1 0 0,0 1 1 0 0,1-1-1 0 0,-1 0 0 0 0,1 0 1 0 0,-1 0 40 0 0,2 1 104 0 0,-28-19 645 0 0,21 14-673 0 0,6 5-37 0 0,2 1-106 0 0,-4 2 4 0 0,0 0-1 0 0,0 1 1 0 0,0-1 0 0 0,0 1 0 0 0,0-1-1 0 0,0 1 1 0 0,1 0 0 0 0,-1 1 0 0 0,1-1 0 0 0,0 0-1 0 0,0 1 1 0 0,0 0 0 0 0,1 0 0 0 0,-1 0-1 0 0,1 0 1 0 0,0 0 0 0 0,0 0 0 0 0,0 1-1 0 0,1-1 1 0 0,-1 1 0 0 0,1-1 0 0 0,0 1-1 0 0,1-1 1 0 0,-1 1 0 0 0,1 0 0 0 0,0-1-1 0 0,0 4 64 0 0,-1-1-15 0 0,-1 2 114 0 0,1 0 0 0 0,1 0-1 0 0,-1 0 1 0 0,2 0 0 0 0,-1 1-1 0 0,1-1 1 0 0,0 0 0 0 0,1 0-1 0 0,0 0 1 0 0,1-1 0 0 0,1 5-99 0 0,-3-12 96 0 0,0 1-75 0 0,0-1 0 0 0,1 0 0 0 0,-1 0 0 0 0,1 0 0 0 0,0 0 0 0 0,-1 0 0 0 0,1 0 0 0 0,0 0 1 0 0,0 0-1 0 0,-1-1 0 0 0,1 1 0 0 0,0-1 0 0 0,0 0 0 0 0,0 1 0 0 0,0-1 0 0 0,0 0 0 0 0,0 0 0 0 0,0 0 1 0 0,0 0-1 0 0,-1 0 0 0 0,1-1 0 0 0,0 1 0 0 0,0 0 0 0 0,0-1 0 0 0,0 0 0 0 0,0 1 0 0 0,-1-1 0 0 0,1 0 1 0 0,0 0-1 0 0,-1 0 0 0 0,1 0 0 0 0,1-1-21 0 0,50-47 163 0 0,-42 38-95 0 0,8-9 165 0 0,-1 0 1 0 0,-1-1-1 0 0,-1-1 0 0 0,-1-1 0 0 0,0 0 0 0 0,-2-1 0 0 0,0-3-233 0 0,61-129 524 0 0,-15-56 315 0 0,-58 172-378 0 0,-1 38-409 0 0,-15 27-468 0 0,10-9 186 0 0,1 1-1 0 0,1 0 1 0 0,1 1-1 0 0,0-1 1 0 0,1 0-1 0 0,1 1 1 0 0,1 1 230 0 0,-1-10-71 0 0,3 353-545 0 0,-13-288 1024 0 0,10-72-312 0 0,-16 24 976 0 0,-21-7-609 0 0,27-16-408 0 0,1 1-45 0 0,1-3 6 0 0,7-1 64 0 0,1 0 16 0 0,0 0 0 0 0,0 0 7 0 0,-11-13 626 0 0,9 1-648 0 0,2 1 0 0 0,-1 0 0 0 0,2 0 0 0 0,-1-1 0 0 0,2 1 0 0 0,-1 0 0 0 0,2 0 0 0 0,-1 0 0 0 0,2 0 0 0 0,-1 1 0 0 0,1-1 0 0 0,1 0-81 0 0,3-4-13 0 0,1 0 0 0 0,0 0 0 0 0,1 1 0 0 0,1 0 0 0 0,0 0 0 0 0,0 2 0 0 0,2-1-1 0 0,-1 1 1 0 0,2 1 0 0 0,0 1 0 0 0,14-10 13 0 0,-19 15-24 0 0,-2 3-37 0 0,-6 2 46 0 0,0 0 1 0 0,-1-1-1 0 0,1 1 1 0 0,0 0-1 0 0,0 0 0 0 0,-1 0 1 0 0,1 0-1 0 0,0 0 1 0 0,0 0-1 0 0,0 0 0 0 0,-1 0 1 0 0,1 0-1 0 0,0 1 1 0 0,0-1-1 0 0,-1 0 0 0 0,1 0 1 0 0,0 1-1 0 0,-1-1 1 0 0,1 0-1 0 0,0 1 0 0 0,-1-1 1 0 0,1 1-1 0 0,0-1 1 0 0,-1 1-1 0 0,1-1 0 0 0,-1 1 1 0 0,1-1-1 0 0,-1 1 1 0 0,1 0-1 0 0,-1-1 0 0 0,1 1 1 0 0,-1 0-1 0 0,0-1 1 0 0,1 1-1 0 0,-1 0 0 0 0,0-1 1 0 0,1 1-1 0 0,-1 0 1 0 0,0 0-1 0 0,0-1 0 0 0,0 1 1 0 0,0 0-1 0 0,0 0 1 0 0,0 0-1 0 0,0-1 0 0 0,0 2 15 0 0,-3 37-438 0 0,3-37 372 0 0,-29 91-1134 0 0,17-76 1049 0 0,6-12 182 0 0,4-4 31 0 0,1 1 0 0 0,-1-1 0 0 0,1 0 0 0 0,-1 0 1 0 0,0 0-1 0 0,0-1 0 0 0,1 1 0 0 0,-1 0 0 0 0,0-1 0 0 0,0 1 0 0 0,0-1 0 0 0,0 1 0 0 0,0-1 1 0 0,0 0-1 0 0,0 0 0 0 0,0 0 0 0 0,0 0 0 0 0,1 0 0 0 0,-1 0 0 0 0,0-1 0 0 0,0 1 0 0 0,0-1 1 0 0,0 1-1 0 0,0-1 0 0 0,0 0 0 0 0,1 1 0 0 0,-1-1 0 0 0,0 0 0 0 0,0-1-62 0 0,1 2-13 0 0,1-1 0 0 0,0 1 0 0 0,0 0 0 0 0,-1 0 0 0 0,1-1 0 0 0,0 1 0 0 0,-1 0 0 0 0,1 0 0 0 0,0 0 0 0 0,-1-1 0 0 0,1 1 0 0 0,0 0 0 0 0,-1 0 0 0 0,1 0 0 0 0,0 0 0 0 0,-1 0 1 0 0,1 0-1 0 0,0 0 0 0 0,-1 0 0 0 0,1 0 0 0 0,-1 0 0 0 0,1 0 0 0 0,0 0 0 0 0,-1 0 0 0 0,1 0 0 0 0,0 0 0 0 0,-1 0 0 0 0,1 0 0 0 0,0 0 0 0 0,-1 1 0 0 0,1-1 0 0 0,0 0 0 0 0,-1 0 0 0 0,1 0 0 0 0,0 1 0 0 0,-1-1 0 0 0,1 0 0 0 0,0 0 0 0 0,0 1 0 0 0,-1-1 0 0 0,1 0 0 0 0,0 0 0 0 0,0 1 0 0 0,0-1 0 0 0,-1 0 0 0 0,1 1 0 0 0,0-1 0 0 0,0 0 0 0 0,0 1 0 0 0,0-1 0 0 0,0 1 0 0 0,0-1 0 0 0,0 0 0 0 0,-1 1 0 0 0,1-1 0 0 0,0 0 0 0 0,0 1 0 0 0,1-1 0 0 0,-1 0 0 0 0,0 1 0 0 0,0-1 13 0 0,0 2-82 0 0,17 20-172 0 0,54 12 201 0 0,-49-17 106 0 0,-9-7-53 0 0,-11-9 28 0 0,0 0-1 0 0,0-1 1 0 0,1 1 0 0 0,-1-1-1 0 0,0 0 1 0 0,0 1-1 0 0,1-1 1 0 0,-1 0 0 0 0,0 0-1 0 0,1-1 1 0 0,-1 1-1 0 0,0 0 1 0 0,1-1-1 0 0,-1 1 1 0 0,0-1 0 0 0,0 0-1 0 0,0 0 1 0 0,0 0-1 0 0,0 0 1 0 0,0 0 0 0 0,0 0-1 0 0,0-1 1 0 0,0 1-1 0 0,0-1 1 0 0,0 1-1 0 0,-1-1 1 0 0,1 0 0 0 0,-1 1-1 0 0,2-2-27 0 0,76-103 1086 0 0,-74 96-1020 0 0,-2 0 14 0 0,-1 2 0 0 0,-2 7 7 0 0,-5-6 442 0 0,1 9-581 0 0,0 1-1 0 0,0-1 0 0 0,0 1 0 0 0,1 0 1 0 0,0 0-1 0 0,-1 1 0 0 0,1-1 1 0 0,0 1-1 0 0,1-1 0 0 0,-1 1 1 0 0,0 0-1 0 0,1 0 0 0 0,0 0 1 0 0,0 0-1 0 0,0 1 0 0 0,1-1 0 0 0,-1 0 1 0 0,1 1-1 0 0,0-1 0 0 0,1 1 1 0 0,-1-1-1 0 0,1 1 0 0 0,-1 0 1 0 0,1-1-1 0 0,1 1 0 0 0,-1-1 1 0 0,1 1-1 0 0,0-1 0 0 0,0 4 53 0 0,-1-7-13 0 0,0 1-1 0 0,0-1 1 0 0,0 0 0 0 0,0 1-1 0 0,1-1 1 0 0,-1 0 0 0 0,0 0-1 0 0,0 0 1 0 0,1 1-1 0 0,-1-1 1 0 0,1 0 0 0 0,-1 0-1 0 0,1 0 1 0 0,-1 0 0 0 0,1 0-1 0 0,0 0 1 0 0,0 0 0 0 0,-1 0-1 0 0,1 0 1 0 0,0 0-1 0 0,0 0 1 0 0,0 0 0 0 0,0 0-1 0 0,0-1 1 0 0,0 1 0 0 0,0 0-1 0 0,0-1 1 0 0,0 1-1 0 0,1-1 1 0 0,-1 1 0 0 0,0-1-1 0 0,0 1 1 0 0,0-1 0 0 0,1 0-1 0 0,-1 0 1 0 0,0 0-1 0 0,0 0 1 0 0,1 0 0 0 0,-1 0-1 0 0,0 0 1 0 0,0 0 0 0 0,1 0-1 0 0,-1 0 1 0 0,0-1-1 0 0,0 1 1 0 0,0-1 0 0 0,1 1-1 0 0,-1-1 1 0 0,0 1 0 0 0,0-1-1 0 0,0 1 1 0 0,0-1-1 0 0,0 0 1 0 0,0 0 0 0 0,0 0-1 0 0,0 1 1 0 0,0-1 0 0 0,0 0-1 0 0,-1 0 1 0 0,1 0-1 0 0,0 0 1 0 0,-1 0 0 0 0,1-1-1 0 0,0 1 14 0 0,4-5 74 0 0,0 1 1 0 0,-1-1-1 0 0,0 0 0 0 0,0 0 0 0 0,0 0 1 0 0,0 0-1 0 0,-1-1 0 0 0,0 1 0 0 0,-1-1 0 0 0,1 0 1 0 0,-1 0-1 0 0,0 0 0 0 0,-1 0 0 0 0,0 0 1 0 0,0-1-1 0 0,-1 1 0 0 0,0 0 0 0 0,0 0 0 0 0,0-1 1 0 0,-1 1-1 0 0,0 0 0 0 0,-1 0 0 0 0,1 0 1 0 0,-2-4-75 0 0,1 3-8 0 0,1 7-82 0 0,1 1 0 0 0,0 0 2 0 0,0 0-27 0 0,0 0-12 0 0,0 0-1 0 0,1 18-192 0 0,2 13 211 0 0,2-1-1 0 0,1 0 0 0 0,2 0 1 0 0,1-1-1 0 0,1 0 0 0 0,1 0 1 0 0,2-1-1 0 0,0-1 1 0 0,4 2 109 0 0,-7-10-145 0 0,0 0-1 0 0,-1 0 1 0 0,-1 1 0 0 0,-1 0 0 0 0,0 0 0 0 0,-2 1 0 0 0,0-1 0 0 0,-2 1 0 0 0,0 1 0 0 0,-1 10 145 0 0,-3-25-86 0 0,0 1 1 0 0,0 0-1 0 0,-1-1 1 0 0,0 1 0 0 0,0-1-1 0 0,-1 0 1 0 0,0 0-1 0 0,0 0 1 0 0,-1 0-1 0 0,0-1 1 0 0,0 1-1 0 0,0-1 1 0 0,-1 0-1 0 0,0 0 1 0 0,0 0-1 0 0,-1-1 1 0 0,0 0-1 0 0,0 0 1 0 0,0 0-1 0 0,0-1 1 0 0,-6 3 85 0 0,0 0 163 0 0,0 0 0 0 0,-1-1 0 0 0,0-1 0 0 0,0 0 0 0 0,-1 0-1 0 0,1-1 1 0 0,-1-1 0 0 0,0-1 0 0 0,0 0 0 0 0,0 0 0 0 0,-5-1-163 0 0,-14-5 616 0 0,32 4-530 0 0,-13-17 386 0 0,10 3-348 0 0,1 0 0 0 0,0 0 0 0 0,1 0 0 0 0,1-1 0 0 0,0 1 0 0 0,1-1 1 0 0,0 1-1 0 0,2 0 0 0 0,-1-1 0 0 0,2 1 0 0 0,0 0 0 0 0,1 0 0 0 0,0 1 1 0 0,1-1-1 0 0,5-10-124 0 0,-4 5 116 0 0,6-15-84 0 0,1 0 0 0 0,2 1 0 0 0,1 0 0 0 0,2 1 0 0 0,1 1 0 0 0,1 1 0 0 0,2 0 0 0 0,7-4-32 0 0,57-28 64 0 0,-78 59-53 0 0,35-11 178 0 0,-40 14-240 0 0,1 0 0 0 0,-1 1 0 0 0,0 0 0 0 0,0-1 0 0 0,0 1 0 0 0,0 0 0 0 0,0 0 1 0 0,0 0-1 0 0,-1 1 0 0 0,1-1 0 0 0,0 1 0 0 0,0 0 0 0 0,-1-1 0 0 0,1 1 0 0 0,-1 0 0 0 0,0 1 0 0 0,0-1 0 0 0,2 2 51 0 0,6 32-7 0 0,-30 74 363 0 0,37-140 124 0 0,38-104-240 0 0,-29 95-240 0 0,-20 33 0 0 0,1 3-12 0 0,24 12-584 0 0,-28-7 530 0 0,4 1 52 0 0,0 1 14 0 0,0 0 0 0 0,1-2 0 0 0,0-2 0 0 0,-2 1 11 0 0,-3 0 32 0 0,2 1-43 0 0,10 36-312 0 0,-13 60 1838 0 0,-2-96-1991 0 0,0-2-51 0 0,1 1 60 0 0,1 6 299 0 0,2 0 139 0 0,2-1 18 0 0,2-2 0 0 0,21-3 0 0 0,0-7 14 0 0,-10-3 340 0 0,-17 6-302 0 0,0 1 1 0 0,-1 0-1 0 0,1-1 0 0 0,-1 0 0 0 0,1 1 0 0 0,-1-1 0 0 0,0 0 0 0 0,0 1 1 0 0,-1-1-1 0 0,1 0 0 0 0,0 0 0 0 0,-1 0 0 0 0,1 0 0 0 0,-1 1 0 0 0,0-1 1 0 0,0 0-1 0 0,-1 0 0 0 0,1 0 0 0 0,0 0 0 0 0,-1 0 0 0 0,0 0 0 0 0,1 1 1 0 0,-1-1-1 0 0,0 0 0 0 0,-1 0 0 0 0,1 1 0 0 0,-1-2-52 0 0,-33-99 0 0 0,31 95 0 0 0,0 1-16 0 0,-1 2-64 0 0,3 4 54 0 0,0 1 0 0 0,0-1 0 0 0,0 1 0 0 0,0 0 0 0 0,0 0 0 0 0,0 0 0 0 0,0 0 0 0 0,0 0 0 0 0,0 0 0 0 0,0 0 0 0 0,0 1 0 0 0,0-1 0 0 0,0 1 0 0 0,1-1 0 0 0,-1 1 0 0 0,0 0 0 0 0,0 0 0 0 0,0-1 0 0 0,1 1 0 0 0,-1 1 0 0 0,0-1 0 0 0,1 0 0 0 0,-1 0 0 0 0,1 1 0 0 0,-1-1 26 0 0,-5 6-160 0 0,-1-1 0 0 0,1 1 0 0 0,1 0 1 0 0,-1 1-1 0 0,1 0 0 0 0,1 0 1 0 0,-1 0-1 0 0,1 0 0 0 0,-1 5 160 0 0,3-6 12 0 0,2-6 47 0 0,1-1 6 0 0,0 0-26 0 0,16 11-430 0 0,66-28-81 0 0,15-21 472 0 0,-65 21 0 0 0,-8 5 152 0 0,-22 12-13 0 0,-2 0-6 0 0,13-14 1137 0 0,-3 2-1408 0 0,-9 11 201 0 0,-1 1 6 0 0,0 0-5 0 0,0 0 0 0 0,0 0 0 0 0,-15 24 0 0 0,12-15-120 0 0,-1 0 0 0 0,1 0 0 0 0,1 1-1 0 0,-1-1 1 0 0,2 0 0 0 0,-1 1 0 0 0,1-1-1 0 0,1 1 1 0 0,0 0 0 0 0,0-1 0 0 0,1 1 0 0 0,1 8 56 0 0,10 15-468 0 0,-11-31 402 0 0,0-1 13 0 0,6 3 42 0 0,-5-3 24 0 0,0 0 0 0 0,0 0 0 0 0,-1-1 0 0 0,1 1 0 0 0,0-1 0 0 0,1 1 0 0 0,-1-1 0 0 0,0 0 0 0 0,0 0 0 0 0,0 0 0 0 0,0 0 0 0 0,0 0 0 0 0,0-1 0 0 0,0 1 0 0 0,0 0 0 0 0,0-1 0 0 0,0 0 0 0 0,0 1 0 0 0,0-1 0 0 0,0 0 0 0 0,-1 0 0 0 0,1 0 0 0 0,0 0-1 0 0,0 0 1 0 0,-1-1 0 0 0,1 1 0 0 0,-1 0 0 0 0,1-1 0 0 0,-1 1 0 0 0,0-1 0 0 0,1 1 0 0 0,-1-1 0 0 0,0-1-13 0 0,0 3 4 0 0,44-60 516 0 0,-31 25 108 0 0,-14 34-537 0 0,4-17 161 0 0,-3 16-223 0 0,-1 1-83 0 0,2-5-18 0 0,-2 5 4 0 0,0 18-90 0 0,5 72-2 0 0,-3-80 160 0 0,1-1 0 0 0,1 0 0 0 0,-3-7 9 0 0,0 1-1 0 0,-1-1 0 0 0,1 0 0 0 0,0 0 1 0 0,-1 0-1 0 0,1 1 0 0 0,0-1 0 0 0,0 0 1 0 0,0 0-1 0 0,0 0 0 0 0,0 0 1 0 0,0-1-1 0 0,0 1 0 0 0,1 0 0 0 0,-1 0 1 0 0,0-1-1 0 0,0 1 0 0 0,1-1 1 0 0,-1 1-1 0 0,0-1 0 0 0,1 1 0 0 0,-1-1 1 0 0,0 0-1 0 0,1 0 0 0 0,-1 1 1 0 0,0-1-1 0 0,1 0 0 0 0,0 0-8 0 0,5-1 96 0 0,2-2-1 0 0,19-20 145 0 0,29-83 769 0 0,-40 63-877 0 0,-17 42-197 0 0,0 1-28 0 0,0 0 17 0 0,0 0 10 0 0,2 0 13 0 0,21 16-30 0 0,-16-7 67 0 0,-1-1-61 0 0,11 29-6 0 0,8 54 22 0 0,-24-88 114 0 0,2 1 11 0 0,-2-3 0 0 0,16-26 118 0 0,8-30-54 0 0,-13 27-54 0 0,4 2-138 0 0,20-6-72 0 0,-33 30 76 0 0,4 0 35 0 0,0 1-39 0 0,10 23-311 0 0,-6 65 291 0 0,-11-79 84 0 0,2 1 0 0 0,2-2 0 0 0,2-2 0 0 0,2-3 0 0 0,1-3 0 0 0,-2-1 11 0 0,25-17 180 0 0,2-16 173 0 0,-17 5-279 0 0,-5 62-266 0 0,3 34 103 0 0,-11-59 78 0 0,28 15 75 0 0,6-26 321 0 0,-37 3-331 0 0,14-11 685 0 0,13-70 612 0 0,-27 73-1362 0 0,-7-27 448 0 0,5 34-384 0 0,0 1 5 0 0,-5-5 22 0 0,-29-8-266 0 0,10 18-1666 0 0,24-3 1629 0 0,1 0 162 0 0,-1 0 1 0 0,1 0-1 0 0,-1-1 0 0 0,1 1 1 0 0,-1 0-1 0 0,1 0 0 0 0,0 0 1 0 0,-1 0-1 0 0,1 0 0 0 0,0 0 0 0 0,0 0 1 0 0,-1-1-1 0 0,1 1 0 0 0,0 0 1 0 0,0 0-1 0 0,0 0 0 0 0,0 0 1 0 0,0 0-1 0 0,0 0 0 0 0,1 0 0 0 0,-1 0 1 0 0,0 0-1 0 0,0 0 0 0 0,1 0 1 0 0,-1-1-1 0 0,0 1 0 0 0,1 0 1 0 0,-1 0-1 0 0,1 0 0 0 0,-1 0 0 0 0,1-1 1 0 0,-1 1-1 0 0,1 0 0 0 0,0-1 1 0 0,-1 1-1 0 0,1 0 0 0 0,0-1 1 0 0,0 1-1 0 0,0-1 0 0 0,0 1 50 0 0,3-4 26 0 0,1 1 1 0 0,-1-1-1 0 0,0 0 0 0 0,0-1 0 0 0,0 1 1 0 0,0-1-1 0 0,0 0 0 0 0,-1 0 0 0 0,0 0 0 0 0,0 0 1 0 0,0 0-1 0 0,0-1 0 0 0,-1 1 0 0 0,1-1 1 0 0,-1 0-1 0 0,0 0 0 0 0,-1 0 0 0 0,2-4-26 0 0,56-157 1024 0 0,-56 154-836 0 0,-1 0-1 0 0,-1 0 1 0 0,0 0-1 0 0,-1 0 0 0 0,0 0 1 0 0,-1 0-1 0 0,0 0 1 0 0,-1 0-1 0 0,-1-3-187 0 0,0-13 84 0 0,1-1-31 0 0,4-23-65 0 0,1-7-48 0 0,-3 51 60 0 0,-2 1 12 0 0,2 5 47 0 0,0 2 7 0 0,0 0-20 0 0,-10 36-341 0 0,19 186 29 0 0,-6-176 236 0 0,3-1 1 0 0,2 0 0 0 0,2-1-1 0 0,4 7 30 0 0,-4-6 0 0 0,-8-37 0 0 0,-1 1 0 0 0,-1 0 0 0 0,0 1 0 0 0,0-2 0 0 0,0 1 0 0 0,1-1 0 0 0,1 1 0 0 0,4-1 0 0 0,-1-3 11 0 0,-2-3 32 0 0,2 1-22 0 0,-4-2 32 0 0,0 0 1 0 0,4 1-54 0 0,23 9-427 0 0,-20-10 427 0 0,-1 0 53 0 0,-4-2 11 0 0,5-1 0 0 0,33-22 182 0 0,-34 7-1409 0 0,-9 5 496 0 0</inkml:trace>
  <inkml:trace contextRef="#ctx0" brushRef="#br0" timeOffset="98967.52">12161 843 6911 0 0,'0'0'528'0'0,"-7"0"-325"0"0,3 0 4500 0 0,-8-2-2869 0 0,16 3-1739 0 0,6 1-23 0 0,0 0 1 0 0,0-1-1 0 0,1 0 0 0 0,-1 0 1 0 0,1-1-1 0 0,-1 0 0 0 0,0-1 1 0 0,1 0-1 0 0,-1-1 0 0 0,0 0 1 0 0,0-1-1 0 0,0 0 1 0 0,0-1-1 0 0,0 0 0 0 0,4-2-72 0 0,-1-4 297 0 0,-13 10-224 0 0,0 1 0 0 0,0-1-1 0 0,0 0 1 0 0,0 0 0 0 0,0 1 0 0 0,0-1 0 0 0,0 0 0 0 0,0 1 0 0 0,0-1 0 0 0,0 0 0 0 0,0 1 0 0 0,0-1 0 0 0,0 0-1 0 0,1 0 1 0 0,-1 1 0 0 0,0-1 0 0 0,0 0 0 0 0,0 0 0 0 0,0 1 0 0 0,1-1 0 0 0,-1 0 0 0 0,0 0 0 0 0,0 1 0 0 0,0-1 0 0 0,1 0-1 0 0,-1 0 1 0 0,0 0 0 0 0,0 0 0 0 0,1 1 0 0 0,-1-1 0 0 0,0 0 0 0 0,0 0 0 0 0,1 0 0 0 0,-1 0 0 0 0,0 0 0 0 0,1 0-73 0 0,-15 85-1154 0 0,14-76 1061 0 0,1 1 0 0 0,0-1 0 0 0,0 0 0 0 0,1 0 0 0 0,0 1 0 0 0,1-1 0 0 0,0-1 0 0 0,0 1 0 0 0,1 0 0 0 0,4 7 93 0 0,3 9 82 0 0,-10-23-3 0 0,-1-2 10 0 0,0 0-1 0 0,0 0 0 0 0,0 0 2 0 0,2 16 388 0 0,-3-14-398 0 0,0-1-13 0 0,-4 3-39 0 0,4-3 41 0 0,-10 5 431 0 0,-33-23 1544 0 0,43 16-1942 0 0,-23-22 350 0 0,-2-6-212 0 0,13 1-86 0 0,9 19-154 0 0,4 7-236 0 0,-1 1 0 0 0,0 0 1 0 0,1 0-1 0 0,0-1 0 0 0,-1 1 0 0 0,1 0 0 0 0,0-1 0 0 0,0 1 1 0 0,0-1-1 0 0,0 1 0 0 0,0 0 0 0 0,0-1 0 0 0,0 1 0 0 0,0 0 0 0 0,0-1 1 0 0,1 1-1 0 0,-1 0 0 0 0,0-1 0 0 0,1 1 0 0 0,0 0 0 0 0,-1 0 0 0 0,1-1 1 0 0,-1 1-1 0 0,1 0 0 0 0,0 0 0 0 0,0 0 0 0 0,0 0 0 0 0,0 0 0 0 0,0 0 1 0 0,0 0-1 0 0,0 0 0 0 0,0 0 0 0 0,0 1 0 0 0,0-1 0 0 0,1 0 236 0 0,2-1-829 0 0,-3 1-3655 0 0</inkml:trace>
  <inkml:trace contextRef="#ctx0" brushRef="#br0" timeOffset="99989.021">12426 1302 1839 0 0,'0'0'395'0'0,"0"0"984"0"0,0 0 425 0 0,0 0 85 0 0,0 0-192 0 0,0 0-887 0 0,0 0-393 0 0,0 0-81 0 0,0 0-89 0 0,0 0-299 0 0,0 0-70 0 0,0 0-35 0 0,0 0-156 0 0,0 0-67 0 0,0 0-18 0 0,0 0 38 0 0,-7 6 962 0 0,5-2-1321 0 0,-6 2 9024 0 0,4-12-7581 0 0,0-17-408 0 0,4 21-256 0 0,0 2 12 0 0,0 0 0 0 0,0 0 0 0 0,0 0 0 0 0,0 0 0 0 0,0 0 0 0 0,0 0-1 0 0,0 0-31 0 0,0 0-99 0 0,0 0-11 0 0,0 0-8 0 0,0 0-15 0 0,0 0-58 0 0,0 0-29 0 0,0 0-4 0 0,0 0-45 0 0,-7-16-2234 0 0,6 7-3125 0 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20:05:17.745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20:05:18.040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20:05:22.215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62 0,'25'0'156,"-1"0"-156,13 0 16,-24 0-16,-1 0 15,13 0-15,-13 0 16,0 0-16,1 0 16,-1 0-16,13 0 15,-13 0-15,13 0 16,-13 0-16,13 0 0,-13 0 16,0 0-16,1 0 15,-1 0-15,13 0 63,-1 0-63,13 0 15,-24 0 1,-1 0-16,0 0 47,1 0-16,36 0-15,-12 0-16,-12 0 0,-1 0 15,-11 0 1,-1 0 0,25 0-1,-25 0 1,25 0-16,-12 0 15,-13 0-15,0 0 16,1 0-16,-1 0 0,0 0 16,1 0-1,11 0 1,1 0 0,-13 0-16,1 0 15,11 0-15,1 0 16,-13 0-1,1 0 1,-1 0 15,0 0-31,25 0 16,-24 0-16,11 0 16,-11 0-16,-1 0 15,0 0-15,1 0 16,-1 0 31,0 0-47,25 0 15,-12 0-15,0 0 16,12-25-16,-13 25 16,-11 0-16,-1 0 15,0 0-15,13 0 16,-13 0-16,13-12 15,-13 12 1,13 0-16,-13 0 16,1 0-16,-1 0 15,0 0 1,1 0-16,-1 0 16,0-13-16,25 13 15,-12 0-15,0 0 16,-13 0-16,0 0 0,1 0 15,-1 0-15,13 0 16,-13 0-16,0 0 16,1 0-1,-1 0-15,0 0 16,1 0-16,11 0 16,1 0-16,12 0 15,-25 0 1,1 0-16,-1 0 15,0 0 1,13 0 47,0 0-48,-1 0-15,13 0 16,-12 0-16,12 0 15,-25 0-15,0 0 16,38 0-16,-38 0 16,0 0-16,1 0 15,-1 0 142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20:05:25.937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70 0,'12'0'172,"13"0"-156,-1 0-16,1 0 0,12-12 15,12 12-15,-12 0 16,13-13-16,11 13 16,13 0-16,-37 0 15,37 0-15,-49 0 16,24 0-16,-24 0 15,0 0-15,-1 0 16,13-24-16,-12 24 16,-1 0-16,-11 0 0,-1-13 15,13 13-15,-13 0 16,0 0 0,1 0 30,-1 0-46,13 0 16,12 0-16,-25 0 16,0 0-16,1 0 15,-1 0 1,0 0 15,1 0-15,11 0-16,1 0 15,-13 0-15,25 0 0,-12 0 16,24 0-16,-24 0 16,12 25-16,-12-25 15,-13 0-15,13 0 16,-1 0-16,-11 0 16,-1 0-16,0 0 15,1 0-15,-1 0 16,25 0-16,-25 0 0,13 0 15,0 0-15,-1 0 16,1 0-16,12 0 16,-25 0-16,1 0 15,-1 0-15,0 0 16,1 0 234,36-12-234,25-1-16,-49 13 15,-1 0-15,1 0 16,12 0-16,-25 0 15,1 0-15,-1 0 16,0 0 15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20:05:29.067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1 103 0,'74'0'78,"-12"-12"-63,12-13-15,-12 25 16,-13 0-16,13-12 16,-38 12-16,26 0 0,11 0 15,1 0-15,37-13 16,-38 13-16,50 0 16,-24 0-16,-38-24 15,12 11-15,-11 13 16,-1 0-16,-24 0 15,-1 0-15,1 0 16,-13 0-16,1 0 16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20:05:32.058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358 0 0,'12'0'47,"0"0"-47,1 0 15,-1 0 1,25 0 15,-12 0-15,-13 0-16,0 0 15,1 0 1,73 0 47,-49 0-63,12 0 15,0 0-15,-24 0 16,0 0-16,-13 0 15,0 0-15,1 0 16,-26 0 468,1 0-468,0 0 0,-1 0 31,1 0-47,-13 37 15,1-37 1,-50 12-16,37 1 15,-12-13-15,24 0 0,-49 24 16,25-11-16,12-13 16,-13 0-16,1 0 15,24 0-15,1 12 16,11-12-16,-24 12 16,0-12-16,0 0 15,25 13-15,-13-1 16,13-12-16,0 0 15,-1 0-15,1 0 16,12 12 15,0-24 94,0 0-78,0-1 0,12 1 0,1 12-16,-13-12 0,12 12 16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2-09-20T03:27:06.275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262 801 13,'0'0'7,"0"0"0,0 0 0,0 0-2,0 0-2,0 0 1,0 0-1,0 0 2,-13-5 1,13 5 0,0 0 0,0 0 1,0 0-1,0 0-1,0 0-2,0 0 0,0 0-2,0 0 0,0 0 1,0 0 1,0 0 0,0 0 0,0 0 1,0 0 0,0 0-1,0 0 0,0 0 0,13 7-2,-13-7 1,0 0-1,13 2 0,-13-2 0,0 0 1,16 1-1,-16-1 1,13-1-1,-13 1 1,15 0-1,-15 0 0,15 0-1,-15 0 1,21 0-1,-21 0 1,17 0-1,-17 0 1,16 0-1,-16 0 1,14-2 0,-14 2 0,13-1 0,-13 1-1,15 0 1,-15 0-1,17 0 1,-17 0-1,17-1 1,-17 1 0,19-2 0,-19 2 0,17-1 0,-17 1-1,18-3 1,-18 3 0,17-3-1,-17 3 0,17-3 1,-17 3-1,19-4 0,-19 4 0,19-4 0,-19 4 0,18-5 0,-18 5 0,16-3 1,-16 3-1,16-1 0,-16 1 0,14-1 0,-14 1 0,15-2 0,-15 2 0,14-1 0,-14 1 0,13 0 0,-13 0 0,16 0 0,-16 0 0,14 0-1,-14 0 1,16 1 0,-16-1 0,13 2 1,-13-2-1,15 1 0,-15-1 0,13 0 0,-13 0 0,0 0 0,17 0 0,-17 0 0,0 0 0,17 1 0,-17-1 0,13 2 0,-13-2 0,15 1 0,-15-1 0,16 2 0,-16-2 0,14 1 1,-14-1-1,13 2 1,-13-2-1,14 1 1,-14-1-1,15-1 1,-15 1-1,14 0 1,-14 0-1,16 0 1,-16 0-1,16-2 0,-16 2 0,14 2 0,-14-2 0,18 1 0,-18-1 0,15 1 0,-15-1 0,16 0 1,-16 0-1,18-1 0,-18 1 0,17-3 0,-17 3 0,19-1 0,-19 1 0,17-2 0,-17 2 0,16 0 0,-16 0 0,17 0 0,-17 0 1,17 0-1,-17 0 0,18-1 0,-18 1 0,17 1 0,-17-1 0,16 0 0,-16 0 0,14 3 0,-14-3 0,16 0 0,-16 0 0,19 0 0,-19 0 0,21-1 0,-21 1 0,22-2 0,-22 2 0,22-1 0,-22 1 0,23 0 0,-23 0 2,20-2-2,-7 2 0,-13 0 0,21-1 0,-21 1 0,21-3 0,-21 3 0,20-1 0,-20 1 0,20 0 0,-20 0 0,20 0 0,-20 0 0,19 3 1,-19-3-1,19 1 0,-19-1 1,15 1-1,-15-1 1,16 2-1,-16-2 0,16 0 0,-16 0 0,15 0-2,-15 0-7,15 1-14,-15-1 0,0 0-2,9-20 0</inkml:trace>
  <inkml:trace contextRef="#ctx0" brushRef="#br0" timeOffset="2502">225 1220 8,'0'0'9,"0"0"0,0 0 0,0 0-1,0 0-1,0 0-2,0 0 1,0 0-2,0 0 0,0 0 0,0 0 0,0 0-1,0 0 2,0 0-2,0 0-1,0 0 0,0 0 0,0 0 0,10-15 0,-10 15 0,0 0 0,0 0 1,0 0-1,0 0 1,4-14 1,-4 14-1,0 0 1,0 0-1,0 0-1,0 0 0,0 0 0,0 0-1,0 0 0,0 0-1,0 0 1,6-13 0,-6 13 0,0 0 0,0 0 0,0 0 1,0 0 0,0 0-1,13 2 1,-13-2 0,0 0 0,13-5-1,-13 5 1,0 0-1,17-1 0,-17 1-1,13 0 1,-13 0 0,13 1-1,-13-1 1,13 3-1,-13-3 1,15 0 0,-15 0 0,16-1 0,-16 1 1,20-5-1,-20 5 0,21-4 0,-8 3 0,-13 1-1,23-2 1,-10 2-1,-13 0 0,25-1 0,-25 1 1,24-2-1,-24 2 2,23-2-2,-23 2 1,22-5 0,-22 5 0,19-4 0,-19 4 0,14-1 0,-14 1-1,15 0 1,-15 0-1,15 0 0,-15 0 1,18 0-1,-18 0 0,18-2 0,-18 2 1,19-3-1,-19 3 0,19-3 0,-19 3 0,17-1 0,-17 1 0,18-1 1,-18 1-1,17-3 0,-17 3 1,16 0-1,-16 0 0,14-3 1,-14 3-1,14-2 0,-14 2 0,13-1 0,-13 1 0,13-3 0,-13 3 1,15-3-1,-15 3 0,17-3 0,-17 3 0,16-3 0,-16 3 0,16-1 0,-16 1 0,16-1 0,-16 1 0,14 1 0,-14-1 0,16 0 1,-16 0-1,16-1 0,-16 1 0,19-5 0,-19 5 0,17-4 0,-17 4 1,17-4-1,-17 4 0,19-2 0,-19 2 0,17 2 0,-17-2 0,16 1 0,-16-1 0,16 3 0,-16-3 0,16 0 0,-16 0 0,14 1 0,-14-1 0,15 0 0,-15 0 0,15 2 1,-15-2-1,15 1 0,-15-1 0,17 0 0,-17 0 1,16 0-1,-16 0 1,17-1-1,-17 1 1,18-2 0,-18 2-1,15 0 1,-15 0-1,15-1 1,-15 1 0,13-1-1,-13 1 0,16-2 1,-16 2-1,14 0 0,-14 0 0,20 2 1,-5 0-1,-15-2 0,24 5 0,-24-5 0,22 4 0,-22-4-1,20 3-1,-20-3 0,13-2-2,-13 2-2,0 0-8,16-4-12,-16 4 0,0 0 0,7-20-1</inkml:trace>
  <inkml:trace contextRef="#ctx0" brushRef="#br0" timeOffset="4420">577 1559 33,'0'0'18,"0"0"2,0 0 1,0 0-4,0 0-3,0 0-1,0 0-4,0 0-2,0 0-2,0 0-1,0 0-1,0 0-1,0 0 0,0 0 0,13-6 0,-13 6 0,14 1-1,-14-1 0,17 3 1,-17-3-1,23 3 1,-23-3-1,25 6 0,-12-3 0,0-1 0,0 1 0,-13-3 0,24 5 0,-11-4 1,0 0-1,0 1 0,2-2 1,-2 0-1,0 0 0,2 1 0,0 1 0,1-1-1,-1 2 0,0 0 1,1 0-2,0-2 1,-1 2 0,0-3 1,1 1-1,-2-1 0,-1 0 0,2 0 0,-3 0 0,1 2 0,-13-2 0,25 1 0,-25-1 0,24 3 0,-11-3 1,0 0-1,2 0 0,-1-1 0,2 1 1,0-3-1,0 3 1,-2-2-1,1 1 1,-1 1-1,0 1 1,-1-1-1,2 2 0,-1-1 0,1 1 1,2-1-1,-3 1 0,2-1 0,1 0 0,-1-1 0,2 2 1,-4-1-1,0 1 0,1-2 0,-1 1 0,1-1 0,-2 0 1,1 0-1,0 0 0,2 0 0,-1-1 0,-1 1 1,2-2-1,0 1 0,-2 1 0,2-2 0,0 2 1,-2-1-1,1 0 0,1 1 0,0-2 1,-2 2-1,0-1 0,4-1 0,-1 2 1,-1 0-1,1 0 0,-1 0 0,0 2 1,0-2-1,-1 1 0,-2 1 0,-13-2 0,25 1 1,-25-1-1,24 0 0,-24 0 0,25-1 0,-25 1 0,23-2 0,-10 1 0,-13 1 1,23-3-1,-23 3 0,23-3 0,-23 3 0,22-1 0,-22 1 1,17-3-1,-17 3 0,13 0 0,-13 0 0,0 0 0,13 1 0,-13-1 0,0 0 0,0 0 0,13 2-1,-13-2 0,0 0-1,0 0-2,13 1-4,-13-1-5,0 0-16,0 0-1,0 0 2,0 0-2</inkml:trace>
  <inkml:trace contextRef="#ctx0" brushRef="#br0" timeOffset="8224">13 257 8,'0'0'8,"-9"-14"0,9 14 1,0 0-1,0 0-1,0 0 0,0 0-1,0 0 1,0 0-2,0 0 0,0 0 0,-8-15 1,8 15 0,0 0 0,0 0 0,-4-17 0,4 17 1,0 0-1,5-15 0,-5 15-1,0 0 0,7-19-1,-7 19-1,3-14 0,-3 14-1,-1-16-1,1 16 0,1-13 0,-1 13 0,2-14-1,-2 14 1,4-15-1,-4 15 0,7-14 0,-7 14 1,9-16-1,-9 16 0,12-14 0,-12 14 0,12-13 0,-12 13 0,16-11 0,-16 11 0,19-9 0,-19 9 0,20-7 1,-20 7-1,22-8 1,-22 8-1,23-6 0,-9 4 1,-14 2-1,28-4 1,-15 4-1,1-1 0,1 2 1,-1 1-1,2-1 0,-3 0 0,3 2 1,-1-1-1,3-2 0,-1 1 1,0-1-1,3-1 0,-1-1 1,3 1-1,-1-1 0,1 1 2,-2 1-2,2 0 0,-2 1 1,-3 1 0,4 1-1,-6 0 1,1 1-1,0-1 1,-2 1 0,1 0-1,-1 1 1,1-3-1,-1 1 0,1 2 1,-1-3-1,0 1 0,1 0 1,-1 0-1,1 1 0,-1-1 0,-1 0 1,4 0-1,-2 0 1,1 0 0,-1-1-1,1 1 1,3-1-1,-2-1 1,2 1-1,-2-1 1,2-1-1,0 0 1,0 0-1,-1 0 1,0 0 0,-1 0 0,-1 1 0,0 1-1,-1-1 1,1-1 0,0 2-1,0-1 1,0-1 0,0 0-1,0 0 1,1-1-1,-1 2 1,1-1-1,0 0 0,1 0 1,0 0-1,4 0 0,-2 0 1,3 0-1,-1-1 0,-1 1 1,2-2-1,-1 2 0,1-1 1,-1-1-1,-2 2 0,0-1 1,-1 1-1,0-1 0,-1 1 0,-2 0 0,0-2 0,0 2 1,0 0-1,0-1 0,-2 1 1,2 0-1,-2 0 0,4 0 1,-1 0-1,2-2 0,-2 2 1,2-1-1,-1 1 0,1-2 0,1 1 0,-3 1 0,1-1 1,-2 1-1,1 0 0,-1 1 0,1-1 0,-1 1 0,1-1 0,1 0 0,-1 0 1,0 0-1,0 0 0,2 0 0,0 0 0,0-1 0,-4 1 0,6 0 1,-3 0-1,3-1 0,0 1 0,-1 0 0,2 0 0,1 0 0,3 1 0,-3-1 0,3 0 0,-3 0 0,2 0 0,-1 0 0,2 0 1,0-1-1,-2 1 1,1-2-1,-1 2 1,-2 0-1,1 2 1,0-1 0,0 0-1,-3 1 1,3 1-1,-2-2 1,0 2-1,-1 0 0,1 0 0,-1-2 1,-2 2-1,1 0 0,1 0 0,1 0 0,-1-1 0,0 1 0,3 2 0,-1-3 0,-1 1 0,1 2 0,1-3 0,-1 1 0,-1 0 0,2 2 0,-3-3 0,1 3 0,-3-1 0,2 0 0,-5 2 0,1 1 1,0 0-1,-16-7 0,23 17 0,-23-17 0,18 16 0,-18-16 0,16 16 1,-16-16-1,0 0 0,13 16 0,-13-16 0,0 0 0,9 15 0,-9-15 0,0 0 0,3 18 0,-3-18 1,0 0-1,1 12-1,-1-12 1,0 0 0,-3 16 1,3-16-1,0 0 0,-3 13 0,3-13 0,0 0 0,0 0 0,0 0 0,-1 14 0,1-14 0,0 0 0,0 0 0,0 0-1,0 0 1,0 0 0,0 0 0,-7 13 0,7-13-1,0 0 1,0 0-1,0 0 0,0 0 0,0 0-1,0 0 0,0 0-2,0 0-2,0 0-4,0 0-12,0 0-6,0 0-1,0 0 0,0 0 2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20:05:38.533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 0,'12'0'172,"25"0"-156,13 0-16,-26 0 15,13 0-15,-12 0 16,0 0-16,12 13 15,-25-13-15,0 0 0,1 0 16,-1 0-16,13 12 16,-13-12-1,0 0 1,1 0 218,-13 12-171,37-12 31,12 0-94,-37 0 0,13 0 15,-13 0-15,13 0 16,-13 0 15,1 0-15,-1 0-1,0 0-15,1 0 16,-1 13-16,0-13 16,1 0-16,-13 12 46,12-12-46,0 0 688,-12 12-391,25-12 1281,-13 0-1578,13 0 0,-13 0 16,0 0-1,-12 13 360,0-1-359,0 0-1,-12-12 32,12 13 31,-12-13-62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20:05:41.081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0,'24'0'47,"26"0"-47,-26 0 16,-11 0-16,11 0 0,1 0 15,24 0 1,-36 12-16,11-12 16,1 0-16,12 12 15,-12-12-15,-13 0 16,13 0-16,-13 0 16,13 0-16,-13 0 0,0 13 15,13-13-15,12 0 16,-12 0-16,36 0 15,-12 0-15,38 0 16,-26 0-16,1 0 16,-13 0-16,1 0 15,-26 0-15,-11 0 16,-1 0-16,13 0 0,-13 12 16,0-12-1,13 0-15,-13 0 16,1 0-1,11 0 1,-11 0 0,-13 12-16,12-12 15,0 0-15,-12 13 16,13-13-16,-1 0 16,13 0-1,-13 0-15,0 0 16,13 12-1,-13-12 1,-12 12 15,13-12-31,-1 0 328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0T00:29:47.9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2 455 0 0,'0'0'984'0'0,"0"0"102"0"0,0 0 46 0 0,0 0-140 0 0,0 0-631 0 0,0 0-296 0 0,0 0-139 0 0,0 0-22 0 0,0 0 0 0 0,0 0-26 0 0,0 0-7 0 0,0 0-6 0 0,1-1 11 0 0,2 1 72 0 0,-2-1 116 0 0,-1 1 56 0 0,0 0 10 0 0,0 0 7 0 0,0 0 12 0 0,0 0 3 0 0,0 0 0 0 0,1 1-25 0 0,5 2-102 0 0,0 2-45 0 0,8 3-265 0 0,-12-8 350 0 0,5-1-11 0 0,0 1-60 0 0,37 3-1322 0 0,-14-15 788 0 0,-29 11 604 0 0,-1 1 26 0 0,14 2-1 0 0,-13-1-165 0 0,15 2 1252 0 0,-14-1-1133 0 0,4 4-33 0 0,-2 0 2 0 0,-3-4 47 0 0,-1-2 6 0 0,0 0 5 0 0,0 0 15 0 0,0 0-8 0 0,0 0 29 0 0,19 15 468 0 0,-10-10-574 0 0,-1-2 11 0 0,-7-2 42 0 0,0 0 1 0 0,5 3-44 0 0,4 0-10 0 0,-2-1 11 0 0,-6-2 32 0 0,4 1-17 0 0,-5-2 49 0 0,1 1-6 0 0,30 18 483 0 0,-24-16-537 0 0,-7-2 57 0 0,-1-1 9 0 0,0 0-1 0 0,11 3 928 0 0,-6-2-1064 0 0,-1 0 0 0 0,0-1 0 0 0,1 1-1 0 0,-1-1 1 0 0,1 0 0 0 0,-1 0-1 0 0,0 0 1 0 0,1 0 0 0 0,-1-1 0 0 0,1 0-1 0 0,-1 0 1 0 0,0 0 0 0 0,0-1-1 0 0,0 1 1 0 0,2-1 56 0 0,34-13-156 0 0,-7 8 356 0 0,-7 13-270 0 0,-19-6 4 0 0,-4 0 13 0 0,4-2 42 0 0,21 7 11 0 0,-20-5 0 0 0,1 0 0 0 0,-1-1 0 0 0,1 1 0 0 0,-1 1 0 0 0,-1-2 0 0 0,1 0 0 0 0,-2-3 12 0 0,-3 3 47 0 0,4 0-4 0 0,0 2-45 0 0,1 1-10 0 0,0 0 0 0 0,-1 2 0 0 0,1-5 0 0 0,0-1 11 0 0,-2-1 42 0 0,-4 3 11 0 0,13-5 203 0 0,9 5-994 0 0,-23 0 458 0 0,9-5-438 0 0,3-2 347 0 0,-12 7 431 0 0,8-6 682 0 0,-3 5-754 0 0,23 3-898 0 0,-28-2 578 0 0,24-12-2710 0 0,-17 12 3606 0 0,7-1 1906 0 0,-5 2-3786 0 0,-8-1 1001 0 0,25 0 1473 0 0,1-2-545 0 0,-2-3 543 0 0,-26 5-1486 0 0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20:04:48.569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20:04:52.748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0,'25'0'235,"0"0"-220,24 0-15,-12 0 16,12 0-16,0 0 16,-24 12-16,0-12 0,-13 0 15,0 0-15,1 13 16,-1-13-16,0 0 16,1 0 15,11 0-16,-11 0 1,-1 0-16,0 0 16,1 0-16,-1 0 15,0 0-15,25 0 16,-24 0-16,-1 0 16,13 0-16,-1 0 15,1 0-15,-13 0 16,38 0-16,-13 0 15,12 0-15,0 0 16,-12 0-16,0 0 0,-24 0 16,-1 0-1,13 0 32,-1 0-47,-11 0 16,-1 0-16,0 0 15,1 0-15,11 0 0,-11 0 16,-1 0 0,0 0-1,1 0-15,11 0 16,1 0 0,12 0-16,-25 0 15,1 0-15,11 0 16,1 0-16,0 0 0,12 0 15,-13 0-15,1 0 16,0-13-16,12 13 16,-13 0-16,1 0 15,-13 0-15,25 0 16,0 0-16,-12 0 16,-1 0-16,1 0 15,12 0-15,-12 0 16,-1 0-16,13 0 0,-12 0 15,-13 0 1,1 0-16,-1 0 16,0 0-16,1 0 15,11 0-15,26 0 16,-38 0-16,25 0 16,-12 0-16,-13 0 15,37 0-15,-24 0 16,-13 0-16,1 0 0,-1 0 15,0 0-15,13 0 16,0 0-16,-1 0 16,13 0-16,-12 0 15,0 0 1,-13 0-16,0 0 16,1 0-16,-1 0 15,0 0-15,1 0 63,11 0-48,-11 0-15,-1 0 16,0 0-16,1 0 16,11 0-16,-11 0 0,-1 0 15,0 0-15,13 0 16,12 0-16,-25 0 15,13 0-15,0 0 16,24 0-16,-24 0 16,36 0-16,13 0 15,-37 0-15,12 0 0,-24 0 16,-13 0 0,1 0-16,-1 0 15,13 0 16,12 0-31,-25 0 16,0 0-16,1 0 16,11 0-16,-11 0 15,-1 0-15,0 0 16,1 0-16,-1 0 31,0 0-15,13 0-16,-13 0 15,1 0-15,11 0 16,1 0-16,0 0 16,-13 0-16,0 0 15,1 0-15,-1 0 0,0 0 16,1 0 31,11 0-47,13 0 15,-12 0-15,0 0 16,-1 0-16,-11 0 16,24 0-16,-25 0 15,0 0-15,25 0 16,-12 0 0,0 0-16,-1 0 15,13 0-15,-12 0 16,-13 0-16,1 0 15,-1 0-15,0 0 16,1 0-16,-1 0 0,0 0 16,1 0-16,-1 0 15,13 0-15,-13 0 16,0 0-16,13 0 16,-13 0-16,1 0 15,-1 0-15,0 0 31,25 0 219,0 0-250,-12 0 16,-13 0-16,0 0 16,1 0 31,-1 13 46,13-13-77,-13 0 0,0 0 15,50 0 94,-37 0-110,-1 0-15,-11 0 16,-1 12-16,0-12 47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20:04:55.923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13 0,'12'0'188,"13"0"-188,-1 0 16,1 0-16,-13 0 15,25 0-15,-12 0 16,0 0-16,24 0 15,-37 0 1,1 0-16,-13 12 31,61-12 32,-36 0-48,-13 0-15,1 0 0,11 0 94,38-12-78,-50 12-16,1 0 0,11 0 15,-11 0-15,-1 0 16,49 0 562,1 0-578,-13-12 16,38 12-16,-63 0 15,-11 0-15,-1 0 16,0 0 140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20:04:58.957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4 0,'25'0'93,"24"0"-77,1 0-16,-26 0 16,1 0-16,12 0 0,-12 0 15,-1 0-15,1 0 16,-13 0-1,1 0-15,36 0 63,-12 0-47,-25 0-16,25 12 15,-24-12-15,-1 0 16,0 0-16,1 0 62,11 0-46,13 0-16,0 0 0,13 0 16,-26 0-16,-12-12 15,13 12-15,-13 0 16,1 0-1,-13 12 173,12-12 31,-12 13-204,0-1 17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20:05:03.008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49 16 0,'37'0'250,"25"0"-235,-1-12-15,13 12 16,0 0-16,0 0 16,-49 0-16,24 0 15,-24 0-15,-13 0 16,25 0-16,0 0 0,-12 0 15,-13 0-15,13 0 16,-13 0-16,1 0 16,-1 0-16,0 0 15,13 0 220,-13 0-220,1 0-15,-1 0 16,0 0-16,1 0 16,11 0-16,-11 0 0,11 0 15,1 0 1,-13 0-16,1 0 0,73 0 78,-49 0-62,12 0-16,-36 0 0,11 0 15,-11 0 1,-1 0-1,-74 0 267,13 0-267,12 0-15,0 0 16,12 0-16,-24 0 0,24 0 16,1 0-16,-13 0 15,24 0-15,-11 0 16,11 0-16,1 0 15,0 0-15,-1 0 16,1 0 0,0 0-16,-1 0 31,1 0-31,-25 0 0,-12 12 16,-13 1-16,0-13 15,-12 0-15,37 0 16,-12 0-16,24 0 15,-12 0-15,25 0 16,0 12-16,-13-12 0,1 0 16,11 12-1,1-12 1,0 0-16,-1 13 16,1-13-16,0 0 15,-13 12-15,13-12 16,-1 0-16,1 0 15,0 0-15,-1 0 16,1 0 15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20:05:07.274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64 0,'12'0'109,"13"0"-109,-13 0 0,13 0 16,24 0-16,0 0 15,-24 0-15,0 0 16,-13 0-16,0 0 16,25 0-16,-24 0 15,-1 0-15,13 0 32,-1 0-17,26 0-15,-13 0 16,0 0-16,-13 0 15,1 0-15,-13 0 32,1 0-1,11 0 31,1 0-46,12 0-16,-25 0 16,1 0-1,11 0 32,38 0-47,-13-12 16,1-1-16,11 13 15,-11-24-15,-1 24 0,-24 0 16,-1-13-16,-11 13 16,-1 0-16,-12 13 125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0T00:29:39.4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68 455 0 0,'0'0'455'0'0,"0"0"29"0"0,0 0 17 0 0,0 0-31 0 0,0 0-146 0 0,0 0-62 0 0,0 0-7 0 0,0 0-10 0 0,0 0-17 0 0,0 0-4 0 0,0 0 0 0 0,0 0-22 0 0,0 0-90 0 0,0 0-7 0 0,0 0 50 0 0,0 0 33 0 0,0 0 10 0 0,0 0 12 0 0,0 0 39 0 0,0 0 20 0 0,0 0 3 0 0,0 0-29 0 0,9 0-102 0 0,0-1-77 0 0,-1-2-48 0 0,0 1-16 0 0,39-15-928 0 0,-45 16 848 0 0,34-3 896 0 0,-30 5-805 0 0,-4-1 32 0 0,4-1-22 0 0,-4 0 22 0 0,3 0-22 0 0,-3 0 22 0 0,4 2-33 0 0,1 0-10 0 0,-2 1 16 0 0,-3-2 64 0 0,-2 0 11 0 0,1 0-32 0 0,6 1-49 0 0,0 0-10 0 0,0 2 0 0 0,2-2 0 0 0,-1-1 0 0 0,-3 2 14 0 0,25-2 703 0 0,-28 0-658 0 0,-2 0 31 0 0,1 1-10 0 0,6 1-64 0 0,1 0-16 0 0,-2 0-12 0 0,-3-1-36 0 0,4 0 36 0 0,1 0 12 0 0,1-1 0 0 0,0-1 0 0 0,1 2 0 0 0,-1-1 0 0 0,1 1 0 0 0,-1-1 0 0 0,0 2 0 0 0,-1-2 0 0 0,1 0 0 0 0,1 0 0 0 0,1-2 0 0 0,-1 0 0 0 0,0-1 0 0 0,101-19 12 0 0,-30 14 240 0 0,-10-16 68 0 0,-68 23-266 0 0,3 2-44 0 0,2 0-10 0 0,25 14 512 0 0,-27-9-512 0 0,0-1 0 0 0,-1 2 0 0 0,-1 0 0 0 0,2 0 0 0 0,1-2 0 0 0,2-1 0 0 0,-2 1 0 0 0,-1 0 0 0 0,0-1 11 0 0,-3-3 32 0 0,4-1-33 0 0,2 1-10 0 0,18 0 1192 0 0,21-5-1382 0 0,1-11-420 0 0,-22 10-106 0 0,-26 4-2384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4-09-18T16:46:01.463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781 77 8,'0'0'7,"0"0"-1,0 0 2,0 0-1,0 0 2,0 0-1,0 0 0,0 0 0,0 0 0,0 0 0,0 0-1,0 0 0,0 0-1,0 0-1,0 0-1,0 0 1,0 0-2,0 0 0,0 0 0,0 0 0,0 0-2,0 0 1,0 0-1,0 0-1,0 0 0,0 0 0,0 0 0,-14 2 0,14-2 1,0 0-1,0 0 1,-13-2 0,13 2 0,0 0-1,0 0 1,-13 0-1,13 0 0,0 0 0,0 0 0,-14 4 0,14-4 0,0 0 1,0 0-1,-19 5 1,19-5 0,0 0 0,-18 3-1,18-3 1,0 0 0,-15 1 0,15-1 0,0 0 0,0 0 0,-14 1 0,14-1 0,0 0 1,0 0-1,0 0 1,-14-2-1,14 2 1,0 0-1,-13-2 0,13 2-1,-13 0 0,13 0 1,-14 2-1,14-2 0,-13 1 0,13-1 0,0 0 0,-15 4 0,15-4 0,0 0 0,0 0 0,0 0 1,-13 17-1,13-17 1,0 0-1,-8 13 1,8-13-1,0 0 2,0 0-2,-13 15 0,13-15 2,0 0-2,0 0 0,0 0 1,0 0-1,-13 11 0,13-11 1,0 0-1,0 0 0,-13 9 0,13-9 0,0 0 0,-12 15 0,12-15 0,-8 13 0,8-13 0,-7 16 0,7-16 0,-6 14 1,6-14-1,0 0 2,-10 16-2,10-16 1,0 0-1,-9 14 2,9-14-2,0 0 0,-7 13 0,7-13 0,0 0 0,0 0 0,-7 13 0,7-13 0,0 0 0,0 0 0,0 0 0,0 0 0,-6 14-1,6-14 1,0 0-1,0 0 1,0 0 0,-3 13 0,3-13 0,0 0 0,0 0 0,0 0 0,0 0 0,0 0 0,-1 13 0,1-13 0,0 0 0,1 13 0,-1-13 0,0 0 0,0 0 0,2 15 0,-2-15 0,0 0 0,0 0 0,0 0 0,0 0 1,0 0-1,0 0 0,0 0 0,11 13 0,-11-13 0,0 0 0,0 0 1,0 0-1,0 0 0,16 9 0,-16-9 1,0 0-1,16 1 0,-16-1 1,0 0-1,18 2 0,-18-2 0,0 0 0,16 0 0,-16 0 0,0 0 0,0 0 0,13 3 0,-13-3 0,0 0 0,0 0 0,0 0 0,0 0 0,0 0 0,13 10 1,-13-10-1,0 0 0,0 0 0,0 0 0,14 7 0,-14-7 0,0 0 0,0 0 0,0 0 0,0 0 0,0 0 0,15 10-1,-15-10 1,0 0 0,17 0 0,-17 0 0,14-2 0,-14 2 0,13-1 0,-13 1 0,0 0 0,15 0 1,-15 0-1,0 0 0,0 0 1,0 0-1,0 0 0,0 0 1,0 0-1,0 0-1,0 0 1,0 0 0,0 0 0,0 0-1,0 0 1,0 0 0,0 0 0,0 0 0,0 0 0,0 0 1,0 0-1,0 0 0,0 0 0,0 0 0,0 0-1,0 0 1,0 0 0,0 0-2,0 0-1,0 0-5,0 0-10,0 0-7,0 0 0,0 0-1,-22-10 0</inkml:trace>
  <inkml:trace contextRef="#ctx0" brushRef="#br0" timeOffset="2383">584 367 15,'0'0'12,"0"0"0,0 0 0,0 0 1,0 0-1,0 0-1,0 0-2,0 0-2,0 0-1,0 0-1,0 0-1,0 0-2,0 0 0,0 0 0,0 0-1,0 0 1,0 0 0,0 0 0,15 6-1,-15-6 1,19 6-1,-19-6-1,19 7 1,-19-7-1,18 7-1,-18-7 2,19 4-1,-19-4 0,17 2 0,-17-2 0,17-2 0,-17 2 0,16-1 0,-16 1 0,0 0-1,0 0-4,0 0-6,0 0-9,0 0-1,0 0 2,0 0-2</inkml:trace>
  <inkml:trace contextRef="#ctx0" brushRef="#br0" timeOffset="4959">1697 4844 21,'0'0'12,"-17"1"1,17-1 1,0 0-1,0 0 0,0 0-3,0 0 0,0 0-2,0 0-1,-13-4-1,13 4-1,0 0-1,0 0 1,0 0-2,0 0 0,0 0 0,0 0-1,0 0 0,0 0 1,0 0-1,0 0 0,10-13 0,-10 13-1,0 0 1,14-5 2,-14 5-2,15-3 0,-15 3-1,14 0 0,-14 0 0,17 1 0,-17-1 0,16 2-1,-16-2 1,15 2-1,-15-2 0,13 3 0,-13-3 0,16 2 1,-16-2-1,17 0 1,-17 0-1,17-2 1,-17 2 0,16 2 0,-16-2 0,13 4-1,-13-4 1,0 0-1,19 7 1,-19-7-1,14 2 1,-14-2 0,17-2 0,-17 2 0,13-3 1,-13 3-1,0 0 0,13-3 0,-13 3 0,0 0-1,0 0 1,16 0-1,-16 0 0,13-1 0,-13 1 0,13 0 0,-13 0 0,17 0 1,-17 0-1,23-3 0,-10 2 1,1-1-1,1 1 0,-1-1 1,0 1-1,-1 0 0,0-1 0,1 2 0,-14 0 0,22-3 1,-22 3-1,23 0 0,-23 0 0,23 0 0,-23 0 0,23 0 0,-23 0 0,21 2 0,-21-2 0,20 1 0,-20-1 1,20 0-1,-20 0 0,19-1 0,-19 1 0,17 0 1,-17 0-1,19-2 0,-19 2 0,19 0 1,-19 0-1,20 0 0,-20 0 1,20 0-1,-20 0 0,21-1 0,-21 1 0,22 1 0,-22-1 1,21-1-1,-21 1 0,24-3 1,-11 2-1,0-1 1,0-1-1,0 2 1,-1-1-1,-12 2 0,23-1 1,-23 1-1,19 1 0,-19-1 0,16 2 0,-16-2 0,14 3 0,-14-3 0,16 1 1,-16-1-1,15 0 0,-15 0 0,18 2 0,-18-2 0,17 2 0,-17-2 0,14 3 0,-14-3 0,15 2 0,-15-2 0,13 0 0,-13 0 1,0 0-1,15-3 0,-15 3 1,0 0-1,18-3 0,-18 3 0,0 0 1,17-3-1,-17 3 0,0 0 0,17 0 0,-17 0 0,0 0 0,13 2 0,-13-2 0,0 0 0,0 0 0,13 2 0,-13-2 0,0 0 0,0 0 0,0 0 0,0 0-1,0 0-2,0 0-4,0 0-15,0 0-7,0 0 1,0 0-1,0 0-1</inkml:trace>
  <inkml:trace contextRef="#ctx0" brushRef="#br0" timeOffset="9866">1063 3284 1,'-12'6'6,"12"-6"0,0 0 0,0 0-3,0 0 0,0 0 0,0 0-1,0 0 1,0 0 0,0 0 1,0 0 0,0 0 0,0 0 0,0 0-1,0 0 1,12 1-1,-12-1 0,0 0 0,0 0 0,0 0 2,0 0 0,0 0 2,0 0-2,0 0-1,0 0 0,0 0 0,0 0-1,0 0 0,0 0 0,0 0 1,0 0-1,0 0 0,0 0 1,0 0-1,0 0 0,0 0-1,0 0-1,0 0 0,-12 12 0,12-12 0,-13 3-1,13-3 1,-17 1 0,17-1 0,-17-1 0,17 1 0,-16-6 0,16 6 1,-17-6-2,17 6 1,-22-3-1,22 3 0,-23-1-1,9 4 0,0-2 1,-2 1-1,1-1 1,1 0 0,1-1 0,0 0 1,13 0 0,-23-1-1,23 1 1,-17-3 0,17 3 0,-17-4-1,17 4 1,-17-3-1,17 3 0,-19-4 0,19 4 1,-20-5-1,4 4 0,4 0 0,-4 1 0,-2 0 0,0 1 1,-2 3-1,0-1 0,-1 1 0,3 1 0,-2-1 0,2 0 0,1-1 0,3 0 0,0 0 1,14-3-1,-22 3 1,22-3-1,-14 0 1,14 0 0,0 0 0,-16-2 0,16 2 0,0 0 0,-15-5 0,15 5 0,-12-9 0,12 9 1,-13-11-1,13 11 3,-10-18-2,10 18 1,-9-18-1,9 18 0,-4-20 0,4 20 1,-5-23-1,5 23 0,-6-20 0,6 20 0,-9-23-1,9 23 1,-11-27 0,5 13-1,-1-3 0,0-1 1,0-3-1,1 1 1,0-4-1,2-2 1,-3 2-1,2-2 0,-2-1-1,-1 1 0,-1-1 0,-2 0 0,-1 0-1,0 1 1,1-3-1,0 2 0,0 0 2,2-1-1,-1-1 0,3 0 0,-2 1 0,5-1 0,-5-1 1,5 5-1,-3-4 0,2 3 0,1-1 0,-2 3 0,3-2 1,-1 3-1,1-1 0,-3-2 0,2 1 0,0-1 0,-2-3 1,0 1-1,2-2 0,-2-2 1,2 2-1,0-1 0,1-1-1,0 2 1,-1 0-1,1 3 0,-2 0 0,1 3 0,-2-3 0,2 2 0,0 0 1,-2-1 0,3 0 0,2-2 0,-2-1 0,3-2 0,1-1 0,1-1 1,1 1-1,-2-1 0,2 0 1,0 1-1,1 1 0,-2 1 0,-1 1 0,-1-1 1,0 3-1,-1 0 0,-1-1 0,1 0 0,-2 0 0,3-1 1,-2 1-1,1-4 1,-1 1-2,2 1 1,0 0 0,2 0 0,-1 1-1,-1 1 0,2-1 1,-2 3-1,1 1 2,-2-1-1,1 0 0,-2-1 0,-1 1 1,2-1-1,0 2 0,1-3 0,-2 3 0,2 2 0,0-1 0,2 2 0,-2 1 1,2-2-1,0 2 0,1-2 0,1 0 0,2-1 0,1 1 0,0-2 0,0 3 0,-1 0 0,0 2 0,-3 3 0,0 1 0,-2 3 1,-1 1-1,0 12 0,4-22-2,-4 22 3,8-21-3,-8 21 2,17-23-2,-17 23 2,18-24-1,-8 9 1,-10 15 0,18-23 0,-18 23 0,13-20 0,-13 20 0,8-20-1,-8 20 1,9-15-1,-9 15 1,7-13-1,-7 13 1,0 0-1,0 0 1,0 0 0,14-13 0,-14 13-1,0 0 1,0 0 0,18-6 0,-18 6 0,17-7 0,-17 7 1,18-10-1,-18 10 0,15-10 0,-15 10 0,0 0 0,15-16 0,-15 16 0,0 0 1,9-14-1,-9 14 0,0 0-1,9-14 1,-9 14 0,0 0 0,0 0 0,0 0 0,12-9 0,-12 9 0,0 0-1,16 2 1,-16-2 0,16-2 0,-16 2 0,19 0 0,-19 0 0,16 3-1,-16-3-2,0 0-2,20 17-3,-20-17-14,0 0-6,19 19-2,-19-19 0,26-2 1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4-09-18T22:12:34.658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914 32 11,'0'0'10,"0"0"1,0 0-4,-27 2-1,27-2-2,0 0 1,0 0-1,-28-12 0,28 12 2,0 0 0,-30-10 1,30 10 1,-26-6-2,26 6 1,-37-6-2,37 6 0,-45 0-1,17 0-1,-2 4 0,0-2-1,3 2 0,1-2-1,-3 2 1,4 2 0,2-2 0,23-4-1,-35 2 0,35-2 0,-31 6 1,31-6-1,-27 10-1,27-10 1,0 0-1,-32 26 1,32-26 0,0 0 1,-31 38-1,31-38 0,-27 34 1,27-34 0,-38 38-1,38-38 0,-42 44 0,19-24-1,23-20 1,-43 38-1,43-38 0,-37 24 0,37-24 1,-26 20-1,26-20 1,0 0-1,-27 18 0,27-18 0,0 0 1,-18 32-1,18-32 0,-12 36 0,12-36 0,-15 40 0,15-40 0,-20 48 0,20-48-1,-10 41 1,10-41 1,-8 46-1,8-46 0,-2 40 1,2-40-1,10 32 1,-10-32-1,13 28 1,-13-28-2,0 0 1,32 22 0,-32-22 0,30 14-1,-30-14 1,35 12-1,-35-12 0,47 10 1,-21-8-1,4 2 0,0-2 0,3 2 0,-1 0 1,-1-2-1,-1 2 1,-1 2 0,-3-2 0,4-2-1,-3-2 1,-1 4 0,-2-4-1,2-4 1,1 2 0,0-2 0,-1 0 0,-1-2 1,-2 0-1,2 0 0,-1-4 1,-24 10-1,43-18 0,-43 18 0,42-20 0,-42 20 0,36-34 0,-36 34 1,32-36 0,-32 36 0,30-44-1,-12 16 1,-18 28-1,32-55 2,-32 55-1,34-54 1,-15 26 0,-6 0 0,-13 28 0,18-54 2,-18 54-2,7-54 0,-14 26 0,1 0-1,-8-2-2,-6-2 0,-6 2-2,-2 0-1,-12-4 0,0 12-4,-8 2-5,1 2-13,9 34 1,-9-10-1,20 36 1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4-09-18T22:12:39.247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357-3 2,'0'0'9,"0"0"1,0 0 1,0 0-3,-16 1-2,16-1 0,0 0 0,0 0 0,-21 5 2,21-5-1,-16 7 1,16-7-2,-20 6-1,20-6 1,-22 6-1,7-1 0,-1-2 0,0 2 0,0 0-2,-2 0 1,2 3-2,2-2 0,14-6 0,-28 18-1,28-18-1,-20 19 1,20-19-1,-20 18 2,20-18-1,-21 22 1,21-22 0,-21 23-1,21-23 1,-16 22-1,16-22 0,-14 21-2,14-21 2,-7 21-1,7-21 0,-3 24 0,3-24 0,0 24 0,2-9 0,-2-15-1,1 25 1,-1-25 0,7 23-1,-7-23 0,13 22 1,-13-22-1,16 23 1,-16-23 0,17 26 0,-17-26 0,18 24 0,-18-24-1,16 22-1,-16-22 1,20 16 0,-20-16-1,22 11 1,-7-6 0,-1-2 0,1 2 0,-15-5 1,27 10 0,-27-10-1,22 14-1,-22-14 0,23 20 0,-23-20-1,21 19 0,-21-19 0,22 14 1,-22-14-1,28 10 1,-14-7 1,1-1-1,-1-2-1,1-3 0,1 3 0,-2-4 0,2 1 0,-1 0 0,-1 0 0,1-4 1,1 4 0,0-3 0,-2-1 2,4 1-2,-3-1 1,1-1 0,0 0 0,-2-1 0,2 1 0,-1 0 0,-15 8 0,26-18 0,-26 18 0,20-16 0,-20 16 0,21-16 0,-21 16-1,20-16 2,-20 16-1,19-16 2,-19 16 1,21-18 0,-21 18 1,16-14-1,-16 14 1,0 0-1,8-18 0,-8 18 1,0 0 0,0 0 0,-13-19 1,13 19 1,-16-11 0,16 11 0,-19-17 0,19 17 0,-24-27-2,11 11 1,0-3-1,0-4-1,-1-1-1,1 0 0,-5-2-2,0 2-3,-3 8-8,-11-6-6,3 19-4,-24-5 1,10 20-1,-22-7 1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4-09-18T22:12:41.255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564 119 17,'0'0'14,"0"0"0,0 0 1,-18 0-5,18 0-1,0 0 1,-14 0-1,14 0 0,-13-3 1,13 3-2,-17 0 0,17 0-3,-20 0-1,6 2-1,-4 1-2,-3 2 1,0-1-1,-3 4 1,-3 0-1,-1 3 1,-2 1 0,-1 1 0,2-2-1,2 2 1,-2 2-2,3-3 1,-2 3-1,4-3 1,3-1-2,4 1 1,0-1 0,17-11 0,-22 19 0,22-19 0,-13 16 0,13-16-1,-8 17 1,8-17 0,-5 19-1,5-19 1,-3 23-1,3-23 1,2 25 0,-1-11-1,2 1 1,1-1-1,2 5 1,0-3-1,3 1 0,-1 2-1,3-2 1,0 1 0,4-2 0,-2 0-1,1-4 1,1 0 0,2-3 0,1-3 0,3-1 1,-2-2-1,5-1 0,2-2 0,0 2 1,0-2-1,1 3 0,-4 0 0,-1 0-1,2 2 0,-4-2-1,-1 0 1,-3 0 0,2 1 1,-2-4-1,2 1 2,-2-1-1,-2 0 1,2 0-1,-1 0 0,-1 2 0,0-1-2,-14-1 0,28 4 0,-14-1 0,1-2 0,-1-1 0,1 0 1,1-1 1,0-1 0,0 1 1,-16 1 0,28-5-1,-28 5 1,25-5 0,-25 5-1,23-8 1,-23 8-1,18-8 1,-18 8-1,24-9 1,-24 9 0,22-12 0,-22 12 0,23-11-1,-23 11 1,24-14 0,-24 14 1,19-14-1,-19 14 1,18-16 0,-18 16 0,16-15 0,-16 15-1,15-14 1,-15 14-1,0 0 0,17-19 1,-17 19 0,0 0 0,18-20 0,-18 20 0,0 0 0,13-14 0,-13 14 0,0 0-1,0 0 0,11-15 0,-11 15 0,0 0 1,5-14 0,-5 14 0,0 0 1,5-16 0,-5 16 0,3-14 0,-3 14-1,0-14 1,0 14-1,-1-16 0,1 16 1,-5-18 0,5 18 1,-8-21-1,8 21 1,-10-25 0,5 7 0,0 3-1,-1-6 0,-1 2 0,1-3 0,-4 1-1,-1-1 1,-3 3-1,-4-2 0,-6 6-1,-2 2 1,-6 2-2,-5 1 0,-4 2-2,0 0-7,-1-3-8,-10-13-7,17 10 0,-15-16-1,18 9 1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3-09-21T08:01:05.184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506 34 9,'0'0'13,"0"0"0,-2-23-2,2 23 0,0 0 1,0 0 0,-21-14 1,21 14-4,-22-2-1,22 2-3,-27 7-1,11-1-1,-2 2-1,-3 3 0,4 4 1,-6-1-1,2 5 1,-3 1-1,2 4 0,-4 1 0,4 1 1,0 1-2,1 2 1,0 0-1,5 2 1,-2-1-1,4 0 0,1-1 1,2 2-2,1-2 1,2 0-1,0-1 1,4 0-2,2 1 2,0-4-1,2 1 0,2-4 0,0 1 0,2-2 0,4-2 0,-1 0-1,2-1 1,1-2 0,1 0 0,0 0 0,4 2-1,-2-1 1,1-1 0,0 0 0,1 0-1,-1 0 1,2-1 0,0-1 0,2-1 0,-1 0 0,4-3 0,2-1 0,1 1 0,3-4 0,2 1 0,1-3 0,2 1 0,0-3 0,-1 1 0,1-1 0,-4-2 0,1-2 0,-1 0 0,-3 1 0,1-2 0,-1-1 0,-1 1-1,0-2 1,0 1 0,-1 0 0,1 0 0,-2-1 0,1-2-1,-1 1 1,1-2-1,1 0 1,-2 0-1,0-2 1,-1 1-1,0 1 1,0 0 0,-2-4-1,0 4 1,-1-3 0,-1 1-1,1-2 1,0-1-1,-1 0 1,-1-1-1,0-1 1,2 1 0,-4-1-1,1-1 1,-15 16 1,21-21 0,-21 21-1,16-22 1,-16 22 0,8-24 0,-8 24 0,3-27 0,0 11 0,-3-5 0,3 1 0,-3-2 1,2 1 0,-2-1 0,-2 2-1,1 0 1,-4 0 0,0 1-1,-5 1 1,-2 1-2,-4-4 3,-5 0-3,0-1 3,-8-4-3,0-1 1,-3-4-1,0 1 1,-3-2 0,-2 0-2,-4 0 1,-3 3-3,-4 13-1,-9 3 2,-9 10-2,-14 4-1,-8 17-2,-13 7-3,-1 17-5,1 16-8,-10-10-1,18 15 0,-1-15 1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3-09-21T08:01:07.572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890-2 12,'-16'8'11,"0"-13"1,16 5-1,-27 7-2,13-4 0,-9 0 0,2 3 0,-8 1 1,2-1 0,-2 4-2,0-2-1,-3 1-1,-2 2 0,-1 1-1,-3-3 0,-2-1 0,-2 3-2,0 2 0,-1 2-1,-1 2 0,1 5-1,5 4-1,2 3 0,6 3 0,1 0-1,3 1 1,4-1 0,4-1 0,0-3 0,4-1 0,1 1 0,4-3 1,1 2-1,4-1 1,1-1-1,3 1 0,3 0 0,1-1 0,2-3 0,4 2-1,-2-3 1,3-2-1,2 1 1,-2-4-1,3 1 1,1-4 0,-1 1 0,1-3-1,1 1 1,1-3 0,4-1-1,0 0 1,2-1 0,2-4 0,1 2-1,0-4 1,1-1 0,0-1-1,0-1 1,2-3-1,-3 0 1,0-1-1,-1-2 0,1-2 0,-2-1 1,0 2 0,0-4-1,-1 0 1,-1 0 0,-1 1 0,3-1 0,-3 0 1,0 2-1,0 0 0,-2-1 1,2 3-1,-2-2 0,0-2 1,-3 2-1,2-4 0,-2 4 0,2-5 1,-2-1-1,0-3 0,0 1 1,2 0 0,-2-3 0,-2-1 0,0-2 1,1 1-1,-2 0 1,-2-2 0,-3-1 1,2 0 0,-6-2 0,1 0 0,-3-1 0,-2 0 0,-3-1-1,-1 4 0,-5-1-2,-2 2 0,-5 2-1,-7 3-1,-3 7-2,-11 3-6,-4 11-4,-9 4-7,-8 6-5,5 14-1,-9-3 2,9 11 0</inkml:trace>
  <inkml:trace contextRef="#ctx0" brushRef="#br0" timeOffset="1404">603 816 16,'-38'3'11,"23"7"1,-12-6-3,9 11-2,-6-6-1,5 11 0,-7-4-1,4 6 0,-4 0 0,5 2 0,-4 2-1,4 1 0,-3-2-1,3 6 0,0-2 0,-2 1 0,6-1 0,-1 1 1,4-3-1,1 0-1,3 2-1,1-5 0,2 2-1,6-4 0,-3 4-1,4-4 1,0 0 0,0-1 0,4 0 0,-3-4 0,4 1 0,-2-4 0,2 1 0,-5-15 0,13 24 1,-13-24-1,19 20 0,-4-10 1,-15-10 0,27 21 0,-10-12 0,1 3 0,3-4 0,0 1 0,3-1 0,-2 2-1,4-2 1,-3-2-1,4-1 0,-3 0 0,2-1 0,-2 0 0,0-3 0,-2-1 1,2 0-1,-3-1 0,0-1 0,0-1 1,-2 0-1,2-2 0,-2 2 0,2-2 0,0 0 0,1 0 0,1-1 0,1-4-1,-2 2 1,1-1-1,-2-1 1,1-1-1,1 1 1,-3-2-1,0 2 0,1 2 2,-1 0-1,1-2 0,0 2 1,2 0 0,-4-1 0,3 1 1,-2-2-1,-3-1 0,1 2 1,-4-3-1,2 1 0,-16 11 0,28-22 0,-28 22 0,19-23 1,-19 23-1,18-19 1,-18 19 0,8-20 0,-8 20 0,3-23 1,-3 23-1,1-27 0,-2 9-1,-1-1 1,1-1 0,2-4 0,-4 0-1,5 0 2,-7-4-1,3 5-1,-4-1 0,3 0 1,-9-2-1,1 4 0,-3-2 0,-4 0-1,-4 0 0,-6 1 0,-2-1 0,-7 1-1,-5 0-1,-8 1-1,-4 4-7,-9 2-1,-1 2-9,0 11-5,-16-5-2,7 16 1,-12-2 0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3-09-21T08:01:16.904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1955-2 1,'0'0'9,"0"0"2,0 0-2,0 0 1,0 0 0,0 0 0,0 0-1,-18-3-1,18 3 1,-21 4-4,5 1-1,0 2 0,-5-1 0,-1 4 0,-4 1 1,-3 2 0,-1-1 0,-1 3 0,-1 3 0,0-4-1,1 2-1,6-6-1,0 1 0,6-3 0,3 1 0,2-5 1,14-4-1,-18 8-1,18-8 1,-14 9-1,14-9 0,-13 16 0,13-16 0,-18 23 0,18-23-1,-18 27 0,18-27 1,-17 29-1,9-15 1,1 2-1,2 2 0,2 0 0,0-2 1,3 1-1,2 1 0,1-2 0,0-2 0,3 1 0,-6-15-1,13 19 1,-13-19 0,15 18 0,-15-18 0,11 16 0,-11-16 0,10 14 0,-10-14 0,8 18 0,-8-18 0,9 14 0,-9-14 0,15 15 0,-15-15 0,17 13 0,-17-13 0,23 9 0,-23-9 0,21 10-1,-21-10 1,22 8 0,-22-8 0,20 6 0,-20-6 0,16 7 0,-16-7 0,0 0 0,17 11-1,-17-11 1,0 0 0,15 8 0,-15-8 0,0 0 0,14 6 0,-14-6 0,0 0 0,0 0 0,16 13 0,-16-13 0,0 0-1,15 10 1,-15-10 0,0 0-1,19 8 1,-19-8 0,16 3-1,-16-3 1,18 2 0,-18-2 0,19 3-1,-19-3 1,24 3-1,-9-1 0,1-2 1,1 1-1,3-2 1,1-3 0,1 0-1,1-1 1,2-3 0,-2 1 0,1-2 0,0 2 0,0-2 0,2 1 0,-2-2 0,0 2 0,-3-2 0,3 1 0,0 1 0,-1-3 0,-1 2 0,-3-3 0,4 2 1,-4-4-1,4 2 0,-6 1 1,1-2-1,0 2 0,-1-3 0,-1 2 1,0 0-1,0 0 0,-1 0 0,-1-3 0,-1 1 0,-13 14 0,23-26 1,-23 26-1,16-24 0,-16 24 1,8-22-1,-8 22 1,0-24-1,0 24 1,-3-28 0,-1 12-1,0 2 1,-1-4-2,-2-3 2,-1 4-2,-1-4 2,-3-2-2,1 1 0,-5 3 0,-2-1 1,-6 3 0,-1 2-1,-9 4 0,-5 5-2,-9 9 1,-5 0-1,-5 10-3,-4 0-6,-4 6-6,5 10-4,-10-5 0,13 8 1,-3-14 1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5-09-24T18:16:48.505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 contextRef="#ctx0" brushRef="#br0">0 0 0,'0'46'94,"0"-23"-78,0 0-1,0 0 1,0 0 0,0-1-1,0 24-15,0 23 16,0-23 0,0-23-16,0 22 15,0 1 1,0-23-16,0 0 15,0 0 17,0 0-1,0-1 16,0 1 93,0 0-108,23-23-17,-23 23 1,0 0 0,0 0 46,0 0-62,0-46 16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5-09-24T18:16:51.445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 contextRef="#ctx0" brushRef="#br0">0 0 0,'0'23'78,"23"0"-78,-23 23 16,0-23-1,0-1 1,0 1-1,0 23-15,0-23 16,0 0 0,0 23-16,23-46 15,-23 23 1,0-1-16,0 1 16,0 0-1,0 23-15,0-23 16,0 0-1,0 0-15,0-1 32,0 1-17,23-23 1,-23 23 15,23-23-15,-23 23 15,0 0 16,0 0-16,0 0 0,0 0 1,0 0-17,-23-23-15,23 22 16,0 1 15,0 0 0,0 0-15,0 0 15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3-09-21T08:01:19.144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792 817 26,'0'0'15,"-18"-2"1,0-4-1,18 6-5,-29-3 0,15 3-2,-5-3-1,3 1-2,-2 0 0,-1 1 0,1 1-1,-1 0 0,-1 1 0,-2 3-1,1 4 0,-8 0 0,0 4-1,-5 3 0,-3 1 0,-1 3-1,-1 2 0,-2-2 0,-1 2 0,0 2 0,3-3 0,6 0 0,2-3 0,4 3-1,4-3 1,6-1-1,5 0 0,12-16 0,-16 29 0,16-29 0,-6 29-1,3-15 1,1 1-1,2 1 1,0-2-1,0 4 0,2 0 1,-1-1-1,3 1 1,-1-1-1,0-2 1,3 1-1,1-2 1,3 1-1,-10-15 1,22 24-1,-8-13 1,4 0-1,-2-1 1,2 1-1,1-1 1,0-1 0,1-1-1,-4 0 1,3 0 0,0-3 0,4 2 0,1-1 0,-2 2 0,6-3 0,-1 5 0,4-2 0,-4 1-1,3 1 0,-1-2 1,3 0-1,1-3 0,2-1 1,2 0 0,-2-3-1,2 1 1,2 1 0,-4-1 0,-4 1 0,-1-2 0,-4 4 0,-2-3-1,-3 3 1,0-2 0,-2 0-1,0-3 1,1 0 0,-1 2 0,2-4 0,-2-1 0,4-4 0,-1 1-1,0-4 1,3 4-1,-1-5 0,0 0 1,0-1-1,0 3 1,-3 1-1,0-2 1,-2 4 1,-1-4-2,-1 4 1,-2-4 0,-1 4 0,-14 6 0,26-18 0,-26 18 0,23-19 0,-23 19 0,25-23 0,-25 23 0,24-27 0,-11 13 1,2-2-1,-4 1 1,2 1 0,-13 14 1,17-28 0,-17 28 0,10-22 0,-10 22 1,0-19-1,0 19 0,-8-19 0,8 19-1,-16-20 0,16 20 1,-19-19-1,19 19 0,-24-21 0,24 21 1,-28-17-1,28 17 1,-29-16-1,15 6 0,-5 3 1,3-2-1,-5 1 0,3-2 0,-5 4 0,4-4-1,-5 2 1,0 0 0,-3 2 0,-1-2 0,-1-3 0,-3 2-1,2-3 0,-9 2 0,1-4-1,-4-1-1,-5 1 0,-9-1-1,-5 4-1,-10-3-1,1 6-9,-1 11-11,-14-5 0,11 13-1,-11-11 2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5-09-24T18:16:53.944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 contextRef="#ctx0" brushRef="#br0">26 0 0,'0'23'78,"0"0"-78,0-1 15,0 24 1,0 0-16,0 0 16,0-23-1,0 22-15,0 24 16,0 0 0,0-24-16,0 1 15,0 0 1,0 23-16,0-1 15,0-22 1,-23 0-16,23-23 16,0 0-1,0-1 95,0 1-32,0 0-63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5-09-24T16:53:21.570"/>
    </inkml:context>
    <inkml:brush xml:id="br0">
      <inkml:brushProperty name="width" value="0.16667" units="cm"/>
      <inkml:brushProperty name="height" value="0.16667" units="cm"/>
      <inkml:brushProperty name="color" value="#FFF200"/>
      <inkml:brushProperty name="fitToCurve" value="1"/>
    </inkml:brush>
  </inkml:definitions>
  <inkml:trace contextRef="#ctx0" brushRef="#br0">0 0 0,'22'0'297,"1"0"-266,-1 0-15,0 0-1,0 0 1,1 0-1,-1 0 1,0 0-16,1 0 31,-1 0 1,0 0-17,0 0 16,1 0-15,-1 0 0,0 0 15,0 0-31,1 0 16,-1 0-1,0 0 16,1 0-15,-1 0 0,0 0 15,0 0-15,1 0 15,-1 0-31,0 0 15,1 0 1,-1 0 15,0 0-31,0 0 32,1 0-32,-1 0 15,0 0 1,1 0-1,-1 0 1,0 0 15,0 0 344,1 0-359,-1 0-16,0 0 16,0 0-1,23 0-15,-23 0 16,23 0-16,-1 0 15,23 0 1,-22 0-16,-1 0 16,1 0-1,-23 0-15,23 0 16,-1 0 0,1 0-16,0 0 15,-23 0 1,22 0-16,-21 0 15,-1 0 1,0 0-16,0 0 16,23 0-1,-23 0-15,23 0 16,-23 0 0,0 0-16,1 0 15,-1 0 1,0 0 15,1 0 32,-1 0-17,0 0-14,0 0 15,1 0-16,-1 0 0,0 0 32,1 0-32,-1 0 391,0 0-391,0 0 0,1 0-15,-1 0-1,0 0 17,0 0-1,-22 22 360,-22-22-329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11T04:53:18.145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1313 460,'-9'2,"0"0,0 1,1-1,-1 2,1-1,0 1,0 1,0-1,0 1,1 1,0-1,0 1,0 1,1-1,0 1,0 0,0 2,-40 35,29-28,0 1,1 0,1 1,1 1,1 1,0 0,2 0,0 1,1 1,-64 80,36-58,2 2,2 1,2 2,2 2,2 0,3 2,-1 7,12-30,-73 187,-70 224,62-207,-35 167,103-319,4 1,3 1,4 2,3 3,0-12,-27 127,16 37,13-56,10-167,2 0,0 0,1 0,1-1,0 1,2-1,0 0,1 0,0 0,3 2,88 156,65 18,-107-128,-45-50,2 0,0-1,0-1,2 0,-1 0,2-2,-1 0,14 8,12 1,65 46,27 34,-118-93,0 1,-1 0,0 1,-1 1,0 0,0 0,8 11,83 62,-68-59,-6-5,1-2,1-2,0-1,28 9,103 44,-115-44,0-2,2-2,37 8,-40-12,148 51,7-7,77 20,-107-48,41 10,72 28,-65-38,193 21,-65-28,-41 2,-172-16,1-7,26-6,-150 2,91-3,0-4,74-17,-132 15,-1-1,-1-3,0-1,0-2,23-14,42-56,-67 49,132-112,260-190,-394 306,-2-2,-2-1,-1-2,-1-1,-3-1,-1-2,-2 0,-3-2,-1-1,6-22,154-465,-146 388,-6-1,7-119,-17 123,11-139,-32-17,-9 205,-4 2,-4 0,-25-71,24 91,-89-302,41 203,33 97,-2 1,-4 2,-3 1,-3 1,0-1,7 9,-11-22,-3 3,-4 3,-3 2,-3 2,-28-20,64 68,-17-16,-2 2,-2 2,-31-17,10 13,-2 3,-2 3,-17-3,43 20,-155-44,-145-39,252 86,-26-4,0 4,-41 5,-352 10,154 23,48 6,-97-1,192-3,-228-19,253 19,-36 16,141-11,81-26</inkml:trace>
  <inkml:trace contextRef="#ctx0" brushRef="#br0" timeOffset="3922.919">13447 592,'18'0,"-1"1,0 1,0 0,0 1,0 1,0 0,-1 2,0 0,0 0,0 2,-1 0,0 0,0 2,11 9,117 65,-5-40,-15 23,54 35,-158-90,0 1,-2 1,1 0,-2 2,0 0,-1 1,0 0,-1 1,-2 1,0 0,4 8,25 43,-23-42,-1 1,-1 0,-2 2,-1 0,2 10,59 296,-56-222,-4 0,-2 108,-13 1068,-25-1129,6-74,-31 241,49-296,-1-1,-1 0,-2 1,-1-2,-6 14,-39 100,10-24,31-96,-1 6,-1 0,-2-1,-1 0,-1-2,-1 0,-8 7,-61 36,79-63,-1-1,-1-1,1 1,-1-2,0 1,0-1,-1-1,1 0,-1 0,0-1,-43 18,-31 13,-2-4,-1-4,-67 10,85-20,-108 21,-91 3,-154 28,92-25,-25-37,27 9,-264-13,510-1,0-4,-65-12,-58-30,-3-1,73 20,-11-14,32-27,-25-54,121 106,1-1,0-1,1-1,1 0,1-1,1-1,0 0,-5-14,-101-220,99 112,-30-159,-13-47,30 161,24-57,7 184,-2 0,-3 0,-10-30,15 70,-5-40,3-1,2 0,6-56,-1 10,-2-278,1 370,2 1,-1-1,2 1,0 0,1 0,0 0,6-11,5-12,47-110,-56 136,-1 2,1-1,1 1,-1 0,2 1,-1-1,1 2,0-1,1 1,0 1,0 0,0 0,1 1,0 0,0 1,0 0,6-1,39-19,291-136,-248 128,137-47,77-48,-214 76,-4-4,22-19,-70 44,92-46,-101 62,29-12,1 4,57-11,23-15,266-52,-377 93,0 1,0 1,1 2,-1 2,10 2,89-5,64-24,110 27,-138 1,-161 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11T04:53:26.527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1915 141,'172'4,"131"21,11 27,241 37,-44-55,-166 30,-222-29,116 32,43 36,-262-92,0 2,-1 0,0 1,-1 1,-1 0,0 1,3 6,26 23,-36-37,0 0,0 1,-1 0,-1 1,0 0,0 0,0 0,-2 1,1 1,-1-1,2 8,93 221,-90-198,-2 1,-2 0,-2 0,-2 0,-1 15,9 202,-12 1,-3-221,-2 0,-1 0,-3-1,-1 0,-9 21,-22 81,1 42,9 1,6 15,-3 73,5-144,-2 55,25 399,-34-352,-8 7,37-127,6-83,-1 1,-2-1,0 1,-2-1,-4 14,-7 9,-2-1,-1-1,-3-1,-23 35,-33 77,-62 117,24-95,106-171,1-1,-2 0,1 0,-1-1,-1 0,1-1,-1-1,0 1,-11 2,-16 10,6-4,-1-1,-1-2,-1-2,-11 2,-6 2,18-7,0-2,-1-1,1-2,-1-2,-28-2,-14 0,-391-22,461 24,1-1,-1 1,1-1,-1 0,1-1,-1 0,1 0,0 0,0-1,0 0,0-1,1 1,-4-3,-22-11,0 2,-1 2,-1 0,-1 3,1 1,-1 1,-1 2,-10 0,-39-9,-332-48,145 19,-15-4,134-8,-69-31,143 64,-1 4,-1 2,-63-2,27-18,-49-8,39 6,86 23,0-2,1-2,1-2,1-1,-30-25,26 19,38 27,1-1,-1 1,0-1,1 0,0 0,0 0,0-1,0 1,1-1,-1 0,1 0,0 0,0 0,0 0,0 0,1 0,0 0,0-1,0 1,0-1,1 1,0-1,-1 1,2-1,-1-3,-10-126,-25-114,35-348,-12 184,-13 229,18-151,-12 79,-22-83,25 145,15-187,1 365,1 1,0-1,2 0,-1 0,2 1,0-1,1 1,0 0,5-7,66-242,-16 81,-55 167,1 1,1 0,0 0,1 1,1-1,0 2,0-1,2 1,-1 1,1 0,1 1,0 0,1 0,-1 1,2 1,7-4,6-1,-1-2,-1 0,0-2,-1-1,-1-1,13-13,27-22,-61 52,11-9,0 1,0 0,1 1,1 0,-1 1,1 1,10-3,140-47,-126 39,-1-2,0-1,-2-2,29-24,104-52,-45 17,11-28,-50 32,-1-32,12 8,-50 40,-40 57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11T04:53:51.194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1 1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4-09-18T22:12:34.658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663 23 11,'0'0'10,"0"0"1,0 0-4,-20 2-1,20-2-2,0 0 1,0 0-1,-20-9 0,20 9 2,0 0 0,-22-7 1,22 7 1,-19-5-2,19 5 1,-27-4-2,27 4 0,-32 0-1,12 0-1,-2 3 0,0-2-1,2 2 0,2-1-1,-3 1 1,2 1 0,3-1 0,16-3-1,-26 1 0,26-1 0,-22 5 1,22-5-1,-20 7-1,20-7 1,0 0-1,-23 19 1,23-19 0,0 0 1,-22 27-1,22-27 0,-20 25 1,20-25 0,-28 28-1,28-28 0,-30 32 0,13-18-1,17-14 1,-31 28-1,31-28 0,-27 17 0,27-17 1,-19 15-1,19-15 1,0 0-1,-19 13 0,19-13 0,0 0 1,-13 23-1,13-23 0,-9 26 0,9-26 0,-11 29 0,11-29 0,-14 35 0,14-35-1,-7 30 1,7-30 1,-6 33-1,6-33 0,-2 29 1,2-29-1,8 23 1,-8-23-1,9 21 1,-9-21-2,0 0 1,23 16 0,-23-16 0,22 10-1,-22-10 1,25 8-1,-25-8 0,34 8 1,-15-7-1,3 2 0,0-1 0,2 0 0,-1 1 1,-1-1-1,0 1 1,-1 1 0,-2-1 0,3-2-1,-3-1 1,0 3 0,-1-3-1,0-3 1,2 2 0,0-2 0,-2 0 0,1-1 1,-3-1-1,2 1 0,0-3 1,-18 7-1,31-13 0,-31 13 0,30-15 0,-30 15 0,27-24 0,-27 24 1,23-27 0,-23 27 0,21-32-1,-7 12 1,-14 20-1,23-40 2,-23 40-1,24-39 1,-10 19 0,-4-1 0,-10 21 0,13-39 2,-13 39-2,5-39 0,-10 19 0,0-1-1,-5 0-2,-4-3 0,-5 3-2,-2-1-1,-8-3 0,0 9-4,-5 2-5,0 1-13,6 24 1,-6-6-1,14 25 1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4-09-18T22:12:39.247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340-3 2,'0'0'9,"0"0"1,0 0 1,0 0-3,-15 1-2,15-1 0,0 0 0,0 0 0,-20 5 2,20-5-1,-15 7 1,15-7-2,-20 6-1,20-6 1,-20 6-1,5-1 0,0-2 0,0 2 0,0 0-2,-3 0 1,3 3-2,2-2 0,13-6 0,-27 18-1,27-18-1,-19 19 1,19-19-1,-19 18 2,19-18-1,-20 22 1,20-22 0,-20 22-1,20-22 1,-15 22-1,15-22 0,-14 21-2,14-21 2,-6 21-1,6-21 0,-3 24 0,3-24 0,0 24 0,2-9 0,-2-15-1,1 25 1,-1-25 0,6 23-1,-6-23 0,13 22 1,-13-22-1,15 23 1,-15-23 0,16 26 0,-16-26 0,17 24 0,-17-24-1,16 21-1,-16-21 1,19 16 0,-19-16-1,21 11 1,-7-6 0,-1-2 0,2 2 0,-15-5 1,25 10 0,-25-10-1,21 14-1,-21-14 0,22 20 0,-22-20-1,20 19 0,-20-19 0,21 14 1,-21-14-1,27 10 1,-14-7 1,1-1-1,0-2-1,0-3 0,1 3 0,-1-4 0,1 1 0,-1 0 0,-1 0 0,2-4 1,0 4 0,0-3 0,-2-1 2,5 1-2,-4-1 1,1-1 0,0 0 0,-1-1 0,1 1 0,-1 0 0,-14 8 0,25-18 0,-25 18 0,19-16 0,-19 16 0,20-16 0,-20 16-1,19-15 2,-19 15-1,18-16 2,-18 16 1,20-18 0,-20 18 1,15-14-1,-15 14 1,0 0-1,8-18 0,-8 18 1,0 0 0,0 0 0,-12-19 1,12 19 1,-16-11 0,16 11 0,-18-17 0,18 17 0,-23-27-2,11 11 1,0-3-1,-1-4-1,0-1-1,1 0 0,-6-2-2,1 3-3,-3 7-8,-10-6-6,2 19-4,-22-5 1,9 20-1,-21-7 1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4-09-18T22:12:41.255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565 119 17,'0'0'14,"0"0"0,0 0 1,-18 0-5,18 0-1,0 0 1,-14 0-1,14 0 0,-14-3 1,14 3-2,-17 0 0,17 0-3,-20 0-1,6 2-1,-4 1-2,-3 2 1,0-1-1,-3 4 1,-3 0-1,-1 3 1,-2 1 0,-1 1 0,2-2-1,2 2 1,-2 2-2,3-3 1,-2 3-1,4-3 1,3-1-2,4 1 1,0-1 0,17-11 0,-22 19 0,22-19 0,-13 16 0,13-16-1,-8 17 1,8-17 0,-5 19-1,5-19 1,-3 23-1,3-23 1,2 25 0,-1-11-1,2 1 1,1-1-1,2 5 1,0-3-1,3 1 0,-1 2-1,3-2 1,0 1 0,4-2 0,-2 0-1,1-4 1,1 0 0,2-3 0,1-3 0,3-1 1,-2-2-1,5-1 0,2-2 0,0 2 1,0-2-1,1 3 0,-4 0 0,-1 0-1,2 2 0,-4-2-1,-1 0 1,-3 0 0,2 1 1,-2-4-1,2 1 2,-2-1-1,-1 0 1,1 0-1,-1 0 0,-1 2 0,0-1-2,-14-1 0,28 4 0,-14-1 0,1-2 0,-1-1 0,1 0 1,1-1 1,0-1 0,0 1 1,-16 1 0,28-5-1,-28 5 1,25-5 0,-25 5-1,23-8 1,-23 8-1,18-8 1,-18 8-1,24-9 1,-24 9 0,22-12 0,-22 12 0,23-11-1,-23 11 1,24-14 0,-24 14 1,19-14-1,-19 14 1,18-16 0,-18 16 0,16-15 0,-16 15-1,15-14 1,-15 14-1,0 0 0,17-19 1,-17 19 0,0 0 0,18-20 0,-18 20 0,0 0 0,13-14 0,-13 14 0,0 0-1,0 0 0,11-15 0,-11 15 0,0 0 1,5-14 0,-5 14 0,0 0 1,5-16 0,-5 16 0,3-14 0,-3 14-1,0-14 1,0 14-1,-1-16 0,1 16 1,-5-18 0,5 18 1,-8-21-1,8 21 1,-10-25 0,5 7 0,0 3-1,-1-6 0,-1 2 0,1-3 0,-4 1-1,-1-1 1,-3 3-1,-4-2 0,-6 6-1,-2 2 1,-6 2-2,-5 1 0,-4 2-2,0 0-7,-1-3-8,-10-13-7,17 10 0,-15-16-1,18 9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6:26:06.973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 contextRef="#ctx0" brushRef="#br0">0 0 0,'22'0'156,"0"0"-140,0 0-1,0 0 1,0 0 0,0 0-1,0 0 16,0 0-15,1 0 0,-1 0 15,0 0-31,0 0 31,0 0-15,0 0-1,0 0 17,0 0-17,0 0 1,0 0 0,0 0 15,0 0-16,1 0 1,-1 0 15,0 0-15,0 0 15,0 0-15,0 0 15,0 0-15,0 0 15,0 0-15,0 0 15,0 0-16,1 0 17,-1 0-1,0 0-15,0 0 15,0 0 16,0 0-16,0 0 0,0 0 0,0 0 1,0 0-1,0 0 0,0 0-15,1 0 15,-1 0 16,0 0-16,0 0 0,0 0 1,0 0-1,0 0 0,0 0 0,0 0 1,0 0-1,0 0 0,1 0 0,-1 0 1,0 0-1,0 0 0,0 0 0,0 0 1,0 0 15,0 0-16,0 0 0,0 0 0,0 0 1,0 0-1,1 0 0,-1 0 0,0 0 1,0 0-1,0 0 0,0 0 0,0 0 1,0 0-1,0 0 0,0 0 0,0 0 16,1 0-16,-1 0 1,0 0-1,0 0-15,0 0 15,0 0 0,0 0 0,0 0 16,0 0-16,0 0 1,0 0-1,0 0 0,1 0 0,-1 0 1,0 0-1,0 0 0,0 0 0,0 0 1,0 0-1,0 0 0,0 0 0,0 0 1,0 0-1,1 0 16,-1 0-16,0 0 0,0 0 1,0 0-1,0 0 0,0 0 0,0 0 1,0 0-1,0 0 0,0 0 0,0 0 1,1 0-1,-1 0 0,0 0 0,0 0 16,0 0-16,0 0 1,0 0-17,0 0 17,0 0-1,0 0 0,0 0 0,1 0 16,-1 0-16,0 0 1,0 0-1,0 0 0,0 0 0,0 0 1,0 0-1,0 0 0,0 0 0,0 0 1,0 0-1,1 0 0,-1 0 0,0 0 1,0 0-1,0 0 16,0 0-16,0 0 0,0 0 1,0 0-1,0 0 0,0 0 0,1 0 1,-1 0-1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20T17:46:48.291"/>
    </inkml:context>
    <inkml:brush xml:id="br0">
      <inkml:brushProperty name="width" value="0.08167" units="cm"/>
      <inkml:brushProperty name="height" value="0.08167" units="cm"/>
      <inkml:brushProperty name="color" value="#ED1C24"/>
      <inkml:brushProperty name="fitToCurve" value="1"/>
    </inkml:brush>
  </inkml:definitions>
  <inkml:trace contextRef="#ctx0" brushRef="#br0">2240 12 0,'-11'0'219,"-1"0"-204,0 0 1,-11 0-16,12 0 0,-1 0 16,1 0-16,-1 0 15,-11 0 1,0 0 0,11 0-16,1 0 15,-1 0 1,1 0-16,-1 0 15,1 0 1,-12 0-16,11 0 16,1 0-1,-1 0 1,0 0 0,1 0-1,-1 0 1,-11 0-1,12 0-15,-1 0 32,1 0-17,-1 0 1,1 0-16,-1 0 16,-11 0-16,11 0 15,1 0 1,-1 0-1,1 0 1,-1 0 0,1 0-16,-1 0 15,-11 0 1,11 0 0,1 23-16,-1-23 15,1 11-15,-1-11 16,1 0-1,-12 0 1,11 0-16,1 0 16,-1 0-1,0 0 1,1 12-16,-1-12 16,-11 0-16,23 12 15,-11-12 1,-1 0-16,1 0 31,-1 0-15,1 0-1,-1 0 17,-11 0-1,11 0-16,1 0 17,-1 0-17,1 0 17,-1 0-32,1 0 31,-1 0-16,-11 0 1,11 0 0,1 0-1,-1 0 1,1 0 0,-1 0-1,1 0 16,-12 0-31,11 0 16,1 0-16,-1 0 16,0 0-1,1 0 1,-1 0-16,-11 0 16,12 0-1,-1 0 1,1 0-16,-1 0 15,1 0-15,-1 0 16,-11 0 0,11 0-1,1 0-15,-1 0 16,1 0 0,-1 0-1,1 0-15,-1 0 16,-11 0-16,11 0 15,1 0 1,-1 0 0,1 0-16,-1 0 15,1 0 1,-12 0 0,11 0-16,1 0 0,-1 0 15,0 0 1,1 0-16,-1 0 15,-11 0 1,12 0 0,-1 0-16,1 0 15,-1 0-15,1 0 32,-1 0-1,-11 0-31,11 0 31,1 0-15,-1 0-16,1 0 15,-1 0 1,1 0 0,-1 0-1,-11 0 1,11 0-1,1 0 1,-1 0 0,1 0-16,-1 0 15,1 0-15,-12 0 16,11 0 0,1 0-1,-1 0-15,0 0 16,1 0-16,-24 0 15,24 0-15,-1 0 16,-11 0-16,0 0 16,11 0-16,1 0 15,-1 0 1,1 0 15,-1 0-15,1 0-1,-12 0-15,11 0 16,1 0 0,-1 0-1,0 0 1,1 0 31,-1 0-32,-11 0 17,12 0-32,-1 0 15,12-12 1,-11 12-16,-1 0 16,1 0-1,-1 0 16,-11 0 1,11 0 30,1 0-46,11-23 374,-12 23-374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4T23:15:51.546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4T23:15:55.929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18,'1350'0,"-1234"-17,16 16,-113 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0T02:37:56.59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1572 172 1280,'0'1'45,"0"0"1,1 0-1,-1 0 1,0 0-1,0 0 1,0 0-1,0 1 0,0-1 1,0 0-1,-1 0 1,1 0-1,0 0 1,-1 0-1,1 0 0,0 0 1,-2 2-1,-3 17 378,5 6 3990,0-15-4981,0-10 610,0 0 0,1-1 0,-1 1 0,0 0 1,1-1-1,-1 1 0,0-1 0,1 1 0,-1 0 0,1-1 1,-1 1-1,1-1 0,-1 1 0,1-1 0,-1 1 0,1-1 0,-1 0 1,1 1-1,0-1 0,-1 0 0,1 1 0,0-1 0,-1 0 1,1 0-1,0 0 0,0 0 0,-1 1 0,1-1 0,0 0 0,-1 0 1,2-1-1,7 4 438,15 1-645,-16-4 181,-7 1-316,-1 0 291,1 0 1,-1-1-1,1 0 1,-1 1-1,1-1 0,-1 1 1,1-1-1,0 0 1,-1 1-1,1-1 0,0 0 1,-1 0-1,1 1 1,0-1-1,0 0 0,0 0 57,1 1-44,-2-1-13,0 0-1,0 1 1,0-1-1,0 0 1,0 0-1,1 0 1,-1 0-1,0 0 1,0 0-1,0 0 1,0 1-1,0-1 1,0 0-1,0 0 1,0 0-1,0 0 1,1 0-1,-1 0 1,0 0-1,0 0 1,0 0 0,0 0-1,0 0 1,0 0-1,1 0 1,-1 0-1,0 0 1,0 0-1,0 0 1,0 0-1,0 0 1,0 0-1,1 0 1,-1 0-1,0 0 1,0 0-1,0 0 1,0 0-1,0 0 1,0 0-1,1 0 1,-1 0-1,0 0 1,0 0-1,0 0 1,0 0-1,0 0 1,0 0-1,0-1 1,0 1-1,1 0 1,-1 0 0,0 0-1,0 0 1,0 0-1,0 0 1,0 0-1,0-1 1,0 1-1,0 0 1,0 0-1,0 0 1,0 0-1,0 0 1,0-1-1,0 1 1,0 0-1,0 0 1,0-1 16,0 1 1,0-1 0,0 1-1,0-1 1,0 1 0,0-1-1,0 1 1,0-1-1,0 1 1,-1-1 0,1 1-1,0-1 1,0 1 0,0-1-1,-1 1 1,1-1 0,0 1-1,-1-1 1,1 1-1,0 0 1,-1-1 0,1 1-1,-1 0 1,1-1 0,-1 1-1,1 0 1,0-1 0,-2 1-1,0-1-119,0 0-1,1-1 1,-1 1 0,0 0-1,1-1 1,-1 0 0,-2-3-1,3 4 115,0 0-1,0-1 0,0 1 0,0-1 0,0 1 0,0-1 0,0 0 0,1 1 0,-1-1 1,0 0-1,1 1 0,0-1 0,-1 0 0,1 0 0,0 0 0,0 1 0,0-1 0,0 0 1,0 0-1,0 0 0,1 1 0,-1-1 0,2-3 0,5-15-101,-7 17 147,1 1-1,0-1 1,-1 1-1,1-1 1,0 1-1,1-1 1,1-2-1,-1 2-37,0 0 0,0-1 0,0 1 0,-1 0 0,2-5-1,-3 8 56,1 10-474,-1-9 424,1 0 0,-1 0 1,1 0-1,-1 0 0,1 0 1,-1 0-1,1 0 0,0 0 1,0-1-1,-1 1 0,1 0 1,0-1-1,1 2 0,7 7 175,-8-7-149,0-1-1,0 1 1,0 0-1,0 0 1,0 0-1,-1 0 1,1 0 0,-1 0-1,1 0 1,-1 0-1,0 5 1,0-7-72,-5 8 74,0-7-62,0 0-1,0 0 0,0 0 0,0 0 1,-1-1-1,1 0 0,0 0 0,-9-1 0,-6 0 192,19 1-176,0 0-1,0 0 0,0 0 0,0 0 0,0 0 0,0 0 0,0 0 0,0 0 1,0 0-1,0-1 0,0 1 0,0 0 0,1-1 0,-1 1 0,0 0 0,0-1 0,0 1 1,0-1-1,1 0 0,-1 1 0,0-1 0,1 0 0,-1 1 0,0-1 0,1 0 1,-1 0-1,1 1 0,-1-1 0,1 0 0,-1 0 0,1 0 0,0 0 0,0 0 1,-1 0-1,1 0 0,0 0 0,0 1 0,0-3 0,0 0-20,0-1 0,1 0 0,-1 1 0,1-1-1,0 1 1,0 0 0,1-1 0,-1 1 0,3-5 0,10-27 234,-14 34-221,0 1 0,1 0 0,-1 0 1,0-1-1,0 1 0,0 0 0,0 0 0,1-1 0,-1 1 1,0 0-1,0 0 0,0-1 0,0 1 0,0 0 1,0-1-1,0 1 0,0 0 0,0-1 0,0 1 1,0 0-1,0 0 0,0-1 0,0 1 0,0 0 0,0-1 1,0 1-1,0 0 0,-1 0 0,1-1 0,0 1 1,0 0-1,0-1 0,0 1 0,-1 0 0,1 0 0,0 0 1,0-1-1,0 1 0,-1 0 0,1 0 0,-15-4 11,4 1-46,9 2 42,-1-1 0,1 1 1,-1 0-1,1 1 0,-1-1 1,1 0-1,-1 1 0,0-1 1,-4 1-1,-28 1-273,16-1-388,-46 0 1264,64 0-636,1 0 0,-1 0 0,1 0 0,-1 0 0,1 0 0,0 1 0,-1-1-1,1 0 1,-1 0 0,1 0 0,0 0 0,-1 1 0,1-1 0,0 0-1,-1 0 1,1 0 0,0 1 0,-1-1 0,1 0 0,0 1 0,0-1 0,-1 0-1,1 1 1,-1 0 0,1-1 94,0 0 0,0 1-1,0-1 1,-1 0 0,1 1-1,0-1 1,0 0 0,-1 1-1,1-1 1,0 0 0,-1 0 0,1 1-1,0-1 1,-1 0 0,1 0-1,0 0 1,-1 0 0,1 1 0,0-1-1,-1 0 1,1 0 0,0 0-1,-1 0 1,0 0 0,-1-1-108,-1 1 1,0-1-1,1 0 1,-1 0-1,1 0 1,0 0-1,-1 0 1,1 0 0,0-1-1,0 1 1,0-1-1,0 1 1,0-1-1,-2-2 1,-16-12-708,18 17 724,0-1 1,0 0-1,0 1 0,0 0 0,0-1 1,0 1-1,0 0 0,1 0 0,-1 0 1,0 0-1,1 0 0,-1 0 0,-2 3 1,-7 3 589,3-3-530,0 0 1,1 0 0,-1 0 0,1 1 0,-12 10 0,11-8 97,0-1-1,-1-1 1,0 1 0,0-2 0,-16 7-1,21-10-127,0 1-1,0-1 1,-1 0-1,1-1 0,0 1 1,-1-1-1,1 0 0,0 0 1,-1 0-1,-3-2 1,-17 1-295,17 2 291,-7-1 10,-2-3 316,1 1 0,-30-1 1,-55-1 456,62-2-261,34 6-683,1 0 0,-1 1 0,1-1-1,-1 1 1,1 1 0,0-1 0,-1 1 0,1-1-1,0 1 1,-6 4 0,0-1 43,6-4 275,1 0 0,-1 0-1,1 0 1,-1 0-1,1 0 1,-1-1-1,-4 0 1,4 0-33,0 1 0,0-1 1,0 1-1,-6 1 0,5-1-303,0 0 1,0-1-1,0 0 0,0 0 0,0 0 0,-10-2 0,12 0 267,0 1 0,0 0 0,-1-1 0,1 1 0,0 0 0,-1 1 0,1-1 0,0 1 0,-1-1 0,-3 1 0,-57-4-158,57 5 118,-1 0-1,1 0 0,-1 1 0,1 0 0,0 0 0,-10 5 0,8-3 14,0-1 0,0 0 0,-15 3 0,13-6-111,-1 0-1,0 0 1,1-1-1,-1 0 1,1-1-1,0 0 1,-13-5-1,9 3 39,2 3-9,12 1 24,0 0 0,-1 0 1,1 0-1,0 0 0,0 0 0,0 0 1,0-1-1,0 1 0,-1-1 1,1 1-1,0 0 0,0-1 0,0 0 1,0 1-1,-2-2 0,-7-10 5,9 10 19,-1 0 0,0 0 0,1 0 0,-1 0 0,0 0 0,0 1 0,-2-3-1,-9 1-7,12 3-9,-1 0 1,1 0-1,0 0 0,-1 0 0,1-1 0,0 1 0,0-1 0,0 1 1,-1-1-1,1 1 0,-1-2 0,-2 0-13,4 2 16,-1 0 0,1 0 0,0 0 0,0 0 0,0 0 0,0 0-1,-1-1 1,1 1 0,0 0 0,0 0 0,0 0 0,0 0 0,0 0-1,-1 0 1,1 0 0,0 0 0,0-1 0,0 1 0,0 0 0,0 0-1,0 0 1,0 0 0,0 0 0,-1-1 0,1 1 0,0 0 0,0 0-1,0 0 1,0 0 0,0-1 0,0 1 0,0 0 0,0 0 0,0-1-1,0-1-9,0 1-14,-17 16 95,9-12-26,4-1 37,0-1 1,0 0-1,0 0 1,-1 0-1,1 0 0,-6 0 1,9-2-101,0 1 1,0 0-1,0 0 1,0 0-1,0 0 1,0 0-1,1 0 1,-1 1-1,0-1 1,0 0 0,0 0-1,0 1 1,0-1-1,0 0 1,1 1-1,-1-1 1,0 1-1,0-1 1,0 1-1,1 0 1,-1-1-1,0 1 1,0 1-1,-1 0-165,0 0 39,1-1 278,0 0 0,0 0 0,0 0-1,0 0 1,0 0 0,0 0 0,0 0-1,0-1 1,-1 1 0,1 0 0,0-1-1,-3 2 1,3-2-132,-16 0-389,13-1 481,-1 1 0,1-1 0,0 0 0,-7-2 0,7 2-49,0 0 0,-1 0 0,1 0 1,-6 0-1,9 1-51,0 0 1,0 0-1,0-1 0,1 1 1,-1 0-1,0 0 1,0-1-1,1 1 1,-1-1-1,0 1 1,1 0-1,-1-1 0,0 0 1,1 1-1,-1-1 1,1 1-1,-1-1 1,1 1-1,-1-1 0,1 0 1,-1 0-1,1 1 1,0-1-1,-1 0 1,1 0-1,-1 0 0,1 0-8,0 0-1,-1 0 1,1 0-1,-1 0 0,1 0 1,-1 0-1,1 0 1,-1 1-1,0-1 0,1 0 1,-1 0-1,0 1 1,0-1-1,1 0 0,-1 1 1,-2-2-1,-10-11-487,4 2 534,6 9 40,1 1-146,0 0-1,1 0 1,-1 0-1,0-1 1,1 1-1,-1-1 1,1 1 0,-1-1-1,1 0 1,0 0-1,-1 1 1,1-1-1,0 0 1,0 0 0,1 0-1,-1 0 1,0 0-1,1 0 1,-1-1-1,1 1 1,0 0 0,-1-4-1,1 4-8,0-1-1,0 1 1,0 0-1,0-1 1,1 1-1,-1 0 1,1-1-1,-1 1 1,1 0-1,0 0 1,0-1 0,0 1-1,0 0 1,0 0-1,2-2 1,-2 3-78,7-21 1272,-5 22-588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10T20:41:22.733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267 7771,'-42'36,"-52"62,16-20,72-70,0-1,1 2,0-1,0 1,1 0,0 0,0 0,1 0,0 1,1-1,0 1,1 0,0-1,0 7,2 128,0-139,1 0,0 0,0-1,0 1,1 0,-1-1,1 0,0 0,1 0,-1 0,0 0,1-1,0 1,0-1,0 0,2 0,18 19,-11-12,0 0,1-1,0-1,0 0,1-1,0 0,1-1,-1-1,1 0,16 2,27 10,100 16,-11-9,-38-5,-48-19,0 2,1 4,8 3,27 7,30 9,-12 3,46-27,23 6,16-2,-113 6,99-3,97 8,-183 11,-75-18,1-1,0-2,1-1,-1 0,1-2,13-1,829-3,-348 1,-363-12,0 13,-82-13,-68 11,0-1,0-1,0 0,0 0,0-1,-1 0,1-1,-1 1,0-2,0 1,-1-1,0 0,2-3,0 2,15-15,0-1,-2-2,-1 0,0-1,-2-1,3-9,-18 30,38-82,10 6,-9-15,-41 93,0-1,0 1,-1-1,0 0,0 1,0-1,0 0,-1 1,0-1,0 0,0 0,-1 1,1-1,-1 0,0 1,-1-1,1 0,-1 1,0 0,0-1,-2-2,-65-84,41 58,9 11,-1 1,-1 1,-1 0,-1 2,0 1,-1 0,-1 2,-20-9,-51-29,40 21,-1 1,-1 4,-2 2,-20-4,-24 15,-20 15,0-5,0-6,-34-11,101 14,-1 3,0 2,-33 5,-2-2,-2018-1,1926 22,-52 23,68-4,160-38,-11 1,1 2,0 0,1 1,0 0,0 2,0 0,-9 7,-1 7,22-18</inkml:trace>
  <inkml:trace contextRef="#ctx0" brushRef="#br0" timeOffset="5962.961">11763 195,'442'0,"-331"23,48-17,-102-4,-79-33,20 29,-84-70,79 69,6 2,16 13,52 83,-22-43,-46-51,0 0,1 1,-1-1,0 0,1 1,-1-1,0 0,0 0,0 0,0 0,0 0,-1 0,1 0,0 0,0 0,-1-1,1 1,0 0,-1-1,1 1,0-1,-1 0,1 1,-1-1,1 0,-1 0,1 0,-1 0,1 0,-1 0,1 0,-1 0,1-1,-2 0,-10 3,-48 14,53-14</inkml:trace>
  <inkml:trace contextRef="#ctx0" brushRef="#br0" timeOffset="9557.529">11774 184,'-2'2,"-1"-1,1 1,0-1,0 1,0 0,0 0,0 0,0 0,1 0,-1 0,0 0,1 1,0-1,0 1,0-1,0 1,0-1,0 1,0-1,1 1,-1 3,1-6,-18 69,-47 141,-34 15,-81 175,-37 49,155-317,-6-3,-80 113,-87 138,106-159,85-139,-3-3,-3-1,-4-3,-7 2,-279 351,322-405,-421 521,203-279,-166 183,287-330,-84 65,72-85,-4-5,-4-6,-127 96,125-111,-182 158,95-69,137-105,-2-3,-47 17,-55-1,-113 40,224-81,-1-3,-2-4,-23 0,-89 23,50-2,53-14,-1-4,-27 0,-129 27,-106 35,255-55,-137 66,128-47,-19 72,57-1,20-31,-9-32,13-5,44-46</inkml:trace>
  <inkml:trace contextRef="#ctx0" brushRef="#br0" timeOffset="15186.946">12978 140,'133'-1,"-23"-20,-21-2,-88 23,1 0,0-1,0 1,-1-1,1 0,0 1,-1-1,1 0,-1 0,1 0,-1 0,1 0,-1 0,0-1,0 1,1 0,-1-1,0 1,0-1,0 1,0-1,-1 1,1-1,0 0,-1 1,1-1,-1 0,1 0,-1 1,0-1,0 0,0 0,0 0,0 1,0-1,-1 0,1 0,0 0,-1 0,3-29,-2 31,-1 1,1-1,0 0,-1 1,1-1,0 0,0 1,-1-1,1 1,0-1,0 0,-1 1,1-1,0 1,0-1,0 1,0-1,0 0,0 1,0-1,0 1,0-1,0 1,0-1,0 1,0-1,0 0,0 1,1-1,-1 1,0-1,0 1,0-1,1 0,-1 1,0-1,0 0,1 1,-1-1,0 0,1 1,-1-1,0 0,1 1,-1-1,1 0,-1 0,1 0,-1 0,0 1,1-1,-1 0,1 0,-1 0,1 0,-1 0,1 0,-1 0,0 0,1 0,-116-20,31 12,112 27,149 55,-175-73,0 0,0 1,1-1,-1 0,-1 1,1 0,0-1,0 1,-1 0,1 0,-1 0,1 0,-1 0,0 0,0 0,0 0,0 1,0-1,0 0,-1 1,1-1,-1 1,0-1,1 1,-1-1,0 0,-1 1,1-1,0 1,-1-1,1 1,-1-1,0 0,0 0,-1 3,0-1,-2 0,1 0,0 0,-1 0,0-1,0 1,0-1,0 0,0 0,-1 0,1-1,-1 0,0 0,1 0,-1 0,0-1,0 0,0 0,-1 0,1 0,0-1,0 0,-5 0,-15 3,-156 8,168-11</inkml:trace>
  <inkml:trace contextRef="#ctx0" brushRef="#br0" timeOffset="18411.514">13585 96,'7'0,"-1"1,1 0,-1 1,1 0,-1 0,0 0,0 0,0 1,0 0,0 1,0-1,-1 1,1 0,-1 0,0 1,-1 0,1 0,3 5,-9-11,1 0,0 0,0 0,-1 0,1 0,0 0,0 0,0 0,0 0,0 0,0 0,0 0,0 0,0 0,1 0,-1 0,0 0,1 0,-1 0,0 1,1-1,-1 0,1 0,-1 0,1 0,0 1,-1-1,1 0,0 1,0-1,-1 1,1-1,0 0,0 1,0 0,0-1,0 1,0-1,0 1,0 0,0 0,-1 0,1 0,0-1,0 1,0 0,0 1,0-1,0 0,0 0,0 0,0 1,0-1,0 0,0 1,0-1,0 1,0-1,-1 1,1-1,0 1,0-1,-1 1,1 0,0 0,-1-1,1 1,-4-13,-19-38,16 81,6-27,-1 2,1 0,0 0,1 0,-1 0,1 0,0 0,0 0,1 0,0 0,0 0,0 0,1-1,2 5,-4-9,0-1,-1 1,1 0,0 0,-1 0,1-1,-1 1,0 0,1 0,-1 0,0 0,1 0,-1 0,0 0,0 0,0 0,0-1,0 1,0 0,0 0,0 0,0 0,0 0,0 0,-1 0,1 0,0 0,-1 0,1 0,-1 0,1-1,-1 1,1 0,-1 0,1-1,-1 1,0 0,0-1,1 1,-1 0,0-1,0 1,0-1,1 0,-1 1,0-1,0 0,0 1,0-1,0 0,0 0,0 0,0 0,0 0,0 0,0 0,0 0,0 0,0 0,0 0,0-1,1 1,-1 0,0-1,0 1,0-1,0 1,-91-14,71 10,11 2</inkml:trace>
  <inkml:trace contextRef="#ctx0" brushRef="#br0" timeOffset="20310.246">12536 129,'276'0,"-266"0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6:17:39.327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0,'23'0'110,"-1"0"-79,1 0-31,0 0 16,-1 0-1,1 0 1,0 0 15,-1 0-15,1 0 15,0 0-31,-1 0 16,1 0 31,0 0-32,-1 0 32,1 0-16,0 0 1,-1 0 30,1 0-31,0 0 16,0 0-16,-1 0 16,1 0 16,0 0-1,-1 0-30,1 0-1,0 0 16,-1 0 15,1 0 110,0 0-141,-1 0-15,1 0 0,0 0 15,-1 0 0,1 0 0,0 0 1,-1 0-1,1 0 0,0 0 0,-1 0 1,1 0-1,0 0 16,-1 0-16,1 0 0,0 0 0,-1 0 1,1 0-1,0 0 0,0 0 0,-1 0 1,1 0-1,0 0 0,-1 0 0,1 0 1,0 0-1,-1 0 0,1 0 0,0 0 1,-1 0 15,1 0-32,0 0 16,-1 0 1,1 0-1,0 0 0,-1 0 0,1 0 1,0 0 15,-1 0-16,1 0 0,0 0 0,-1 0 1,1 0-1,0 0 0,-1 0 0,1 0 1,0 0-1,0 0 0,-1 0 0,1 0 1,0 0-1,-1 0 0,1 0 16,0 0-16,-1 0 0,1 0 1,0 0-1,-1 0 0,1 0-15,0 0 15,-1 0 16,1 0-16,0 0 0,-1 0 1,1 0-1,0 0 0,-1 0 0,1 0 1,0 0-1,-1 0 0,1 0 0,0 0 1,-1 0-1,1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6:17:42.764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0 106 0,'22'0'94,"1"0"-94,0 0 31,22 0-15,-22 0 0,22 0-16,0-23 15,-22 23 1,22 0-16,1 0 16,22 0-16,-23 0 15,1 0 1,-24-22-16,24 22 15,22 0 1,0 0-16,0-23 16,-46 23-1,1 0-15,22-23 16,-22 23 0,0 0-16,22 0 15,-22 0 1,-1 0-1,1 0 1,0 0-16,0 0 16,-1 0-1,1 0 1,0 0 0,-1 0-16,1 0 31,0 0-31,-1 0 15,1 0 1,0 0 0,-1 0 15,1 0 0,0 0 0,-1 0-15,1 0 15,0 0-15,-1 0 15,1 0-15,0 0-1,-1 0 17,1 0-1,0 0 0,-1 0 0,1 0 1,0 0-1,-1 0 0,1 0 0,0 0 1,0 0-1,-1 0 0,1 0 0,0 0 1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6:17:46.811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53 0,'23'0'94,"-1"0"-78,1 0-16,22 0 15,-22 0 1,22 0 0,1 0-16,-1 0 15,0 0 1,-22 0-16,0 0 15,22 0 1,1 0-16,-1 0 16,0 0-1,-22 0-15,0 0 16,-1 0 0,1 0-16,22-23 15,-22 23 1,22 0-1,-22 0 1,0 0 0,-1 0-1,1 0-15,0 0 32,-1 0-17,1 0 1,0 0-1,-1 0 1,1 0 0,0 0-1,0 0 1,-1 0 15,1 0 0,0 0 1,-1 0-1,1 0 0,0 0 0,-1 0 1,1 0-1,0 0 0,-1 0 0,1 0 1,0 0-1,-1 0 16,1 0-16,0 0 0,-1 0 1,1 0-17,0 0 16,-1 0 1,1 0-1,0 0 16,-1 0-16,1 0 0,0 0 1,-1 0-1,1 0 0,0 0 0,0 0 1,-1 0-1,1 0 0,0 0 0,-1 0 1,1 0-1,0 0 0,-1 0 0,1 0 1,0 0 14,-1 0-14,1 0-1,0 0 0,-1 0 0,1 0 1,0 0-1,-1 0 0,1 0 0,0 0 1,-1 0-1,1 0 0,0 0 0,-1 0 1,1 0-1,0 0 16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6:17:50.327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91 0,'22'0'172,"1"0"-156,0 0 15,-1 0 0,1 0-15,0 0-16,22 0 16,-22 0-1,-1 0 1,1 0-1,0 0 1,0 0 0,-1 0 15,1 0-31,0 0 31,-1 0 0,1 0-31,22 0 16,-22-22-16,0 22 16,-1 0-1,1 0-15,0 0 32,-1 0-17,1 0 1,0 0-1,-1 0 1,1 0 0,0 0-1,-23-23 1,22 23 0,1 0-1,0 0 1,-1 0-1,1 0 1,0 0 0,-1 0 15,1-23 0,0 23-15,0 0-1,-1 0 17,1 0-17,0 0 17,-1 0 14,1 0-30,0 0 31,-1 0-16,1 0-15,0 0 31,-1 0 46,1 0-46,0 0-15,-1 0-17,1 0 1,0 0-1,-1 0 1,1 0 0,0 0-1,-1 0 1,1 0 0,0 0-1,-1 0 1,1 0-1,0 0 17,-1 0-1,1 0-15,0 0-1,0 0 16,-1 0 16,1 0-15,0 0-1,-1 0 0,1 0 0,0 0 1,-1 0-1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6:17:54.499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 0,'22'23'235,"1"-23"-204,0 0 0,-1 0-15,1 0-1,0 0 1,-1 23 0,1-23 15,0 0-15,-1 0-1,1 0 1,0 0 15,-1 0-15,-22 22-1,23-22 1,0 0 0,-1 0 15,1 0 0,0 0-15,0 0 15,-1 0 0,1 0 0,0 0-15,-1 0 0,1 0 15,0 0-31,-1 0 31,1 0-31,0 0 31,-1 0-31,1 0 32,0 0-32,-1 0 15,1 0 1,0 0 0,-1 0-1,1-22-15,0 22 16,-1 0-1,1 0 17,0 0-17,-1 0 1,1 0 15,0 0 0,-1 0 1,1 0-1,0 0 0,0 0 0,-1 0 1,1 0 15,0 0-16,-1 0 0,1 0-15,0 0 15,-1 0 0,1 0 0,0 0 1,-1 0 15,1 0-16,0 0 0,-1 0 0,1 0 1,0 0-1,-1 0 0,1 0 0,0 0 1,-1 0-1,1 0 0,0 0 0,-1 0 1,1 0-1,0 0 0,-1 0 0,1 0 16,0 0-16,0 0 1,-1 0-1,1 0 0,0 0 0,-1 0-15,1 0 15,0 0 16,-1 0-16,1 0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6:26:14.910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 contextRef="#ctx0" brushRef="#br0">0 0 0,'22'0'140,"0"0"-77,0 0-32,0 0-15,0 0 31,0 0-16,1 0 16,-1 0-16,0 0 16,0 0-31,0 0 15,0 0-16,0 0 1,0 0 0,0 0 15,0 0-15,0 0-1,1 0 1,-1 0-1,0 0 17,0 0-17,0 0 1,0 0 15,0 0 0,0 0 1,0 0-17,0 0 1,0 0 31,0 0-16,1 0 0,-1 0 1,0 0-1,0 0 0,0 0 0,0 0 1,0 0-1,0 0 0,0 0 0,0 0 1,0 0-1,1 0 0,-1 0 0,0 0 1,0 0 14,0 0-14,0 0-1,0 0-15,0 0 15,0 0 0,0 0 0,0 0 1,0 0 14,1 0-14,-1 0-1,0 0 0,0 0 0,0 0 1,0 0-1,0 0 0,0 0 0,0 0 1,0 0-1,0 0 0,1 0 0,-1 0 1,0 0-1,0 0 0,0 0 16,0 0-16,0 0 1,0 0-1,0 0 0,0 0 0,0 0 1,0 0-1,1 0 0,-1 0 0,0 0 1,0 0-1,0 0 0,0 0 0,0 0 1,0 0-1,0 0 16,0 0-32,0 0 17,1 0-1,-1 0 0,0 0 0,0 0 1,0 0-1,0 0 16,0 0-16,0 0 0,0 0 0,0 0 1,0 0-1,0 0 0,1 0 0,-1 0 1,0 0-1,0 0 0,0 0 0,0 0 1,0 0-1,0 0 0,0 0 0,0 0 16,0 0-15,1 0-1,-1 0 0,0 0 0,0 0 1,0 0-1,0 0-16,0 0 32,0 0-15,0 0-1,0 0 0,0 0 0,0 0 1,1 0-1,-1 0 0,0 0 0,0 0 1,0 0-1,0 0 0,0 0 0,0 0 1,0 0-1,0 0 0,0 0 16,1 0-16,-1 0 0,0 0 1,0 0-1,0 0 0,0 0 0,0 0 1,0 0-1,0 0 0,0 0 0,0 0 1,0 0-1,1 0 0,-1 0 0,0 0 1,0 0 15,0 0-16,0 0 0,0 0 0,0 0-15,0 0 15,0 0 0,0 0 1,1 0 15,-1 0-16,0 0 0,0 0 0,0 0 1,0 0-1,0 0 0,0 0 0,0 0 1,0 0-1,0 0 0,0 0 0,1 0 1,-1 0-1,0 0 0,0 0 16,0 0-16,0 0 0,0 0 1,0 0-1,0 0 0,0 0 0,0 0 1,1 0-1,-1 0 0,0 0 0,0 0 1,0 0-1,0 0 0,0 0 0,0 0 1,0 0 15,0 0-16,0 0 0,0 0-15,1 0 15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6:17:56.967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31 0,'22'0'187,"1"0"-171,0 0-1,-1 0 1,1 0 0,22 0-16,1 0 15,-24 0 1,1 0-16,0 0 16,-1 0-1,24 0-15,-23 0 16,22 0-1,-22 0-15,-1 0 16,1 0 0,0 0-1,-1 0-15,1 0 16,22 0 0,-22 0-16,0 0 31,-1 0-31,1 0 31,0 0-31,-1 0 16,1 0-1,0 0-15,-1 0 32,1 0-32,0 0 31,-1 0-16,1 0 1,22 0 0,-22 0-1,0 0 1,0 0 0,-1 0-1,1 0 1,0 0-1,-1 0 1,1 0 0,0 0-16,-1 0 15,1 0 1,0 0-16,-1 0 31,1 0-31,0 0 16,-1-22-1,1 22 1,0 0 0,-1 0-1,1 0 1,0 0 0,-1 0-1,1 0 16,0 0 1,-1 0-17,1 0 17,0 0-1,-1 0 0,1 0 0,0 0 1,0 0-1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6:18:29.671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 contextRef="#ctx0" brushRef="#br0">1161 27 0,'-22'0'125,"-1"0"-47,0 0 15,1 0-30,-1 0 31,0 0-63,1 0 16,-1 0 0,0 0 0,1 0-32,-1 0 16,0 0 1,0 0-1,1 0 0,-1 0-15,0 0 15,1 0 16,-1 0-16,0 0 0,1 0 1,-1 0-1,0 0 0,1 0 16,-1 0-16,0 0 1,1 0 468,-1 0-485,0 0 1,1 0-1,-1 0 1,0 0-16,1-23 31,-1 23 1,0 0-32,1 0 31,-1 0-31,0 0 15,1 0 17,-1 0-17,0 0 1,0 0 15,1 0-15,-1 0 15,0 0 0,1 0 1,-1 0-17,0 0 1,1 0-1,-1 0 17,23 23 124,0 0-140,-23-23-1,23 23 1,0-1 15,0 1-15,0 0-1,0-1 1,0 1 0,0 0 15,0-1 0,0 1-31,0 0 16,0-1-1,0 1 1,0 0 15,0-1-15,0 1-1,0 0 1,0-1 0,0 1-1,0 0 17,0-1-1,0 1 0,0 0 0,0-1 329,0 1-345,0 0-15,0 22 16,0-22 0,0 0-16,0-1 15,0 24 1,0-1-16,0-22 15,0 22 1,0-22-16,0-1 31,0 1-15,0 0 0,0-1-1,0 1-15,0 0 16,0-1-1,0 1 1,0 0 0,0-1-1,0 1 1,0 0 0,23-1 359,-23 1-360,23-23 1,-23 23-16,0-1 15,0 1-15,0 0 16,22 0 0,-22-1 15,23 1 0,-23 0 63,0-1 515,0 24-593,0-24-16,0 1 16,0 0-1,0-1-15,0 24 16,0-1-1,0 0-15,0 1 16,0-1-16,0 0 16,0 1-1,-23 22-15,23-23 16,0 1 0,0-24-16,0 1 15,0 22 1,0 1-16,0-1 15,0 0 1,0-22-16,0 22 16,0-22-1,0 0 1,0-1 0,0 1 359,0 22-360,0-22 1,0 45-16,0 0 15,0-45 1,0 0-16,0 22 16,0 0-1,0 23-15,0-22 16,0-1 0,0-22-16,0 22 15,0 0 1,0 1-16,23-1 15,-23 0 1,0-22-16,0 0 16,0 0-1,0-1 423,0 1-438,0 0 15,0-1 1,0 1-16,0 0 31,23-1-31,-23 1 16,0 0 0,0-1-1,0 1 1,0 22-16,0-22 15,0 0 1,0-1 0,0 1-1,0 0 1,0-1 0,0 1 343,0 0-359,0 22 16,0-22-1,0 22-15,0 1 16,0-24-16,0 1 31,0 22-31,0-22 16,0 22-1,0-22-15,0 22 16,0-22 15,0 0 0,0-1-15,0 1 0,0 0-1,0-1 298,0 1-282,0 0-15,0-1-1,0 1 1,0 0 0,22-1-1,-22 1 1,23 0 15,-23-1 78,23 1-93,-1-23 47,1 0-32,0 0 47,0 0 0,-1 0-31,1 0-16,-23-23 0,23 23-15,-1 0 31,1 0 15,0 0-15,-1 0 0,1 0 0,0-22-16,-1 22 1,1 0-17,0 0 48,-1 0-16,1 0-16,0 0 16,-1 0 0,1 0 46,0 0 251,-1 0-328,24 0-16,-24 0 15,24 0 1,-24 0-16,1 0 16,0 0-1,22 0-15,-22 0 16,22 0-1,-22 0-15,0 0 32,-1 0-32,1 0 31,0 22-15,-1-22-1,1 0-15,0 0 16,-1 0-1,1 0 1,0 0 0,-1 0-1,1 0 1,0 0 0,-1 0-16,1 0 31,0 0-31,-1 0 15,1 0 1,0 0 0,22 0-1,-22 0-15,0 0 32,-1 0-17,1 23 16,0-23 1,-1 0 327,1 0-359,22 0 16,23 0-1,0 0-15,-22 0 16,-1 0 0,46 0-16,-1 0 15,-44 0 1,22 0-16,-23-23 15,46 23 1,-23 0-16,-23 0 16,-22 0-1,0 0-15,-1 0 16,24 0 0,-24 0-16,1 0 15,0 0 1,-1 0-16,1-22 15,0 22 1,-1 0 125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6:18:35.343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 contextRef="#ctx0" brushRef="#br0">0 0 0,'23'0'63,"-1"0"-32,1 0 0,0 0-15,-1 22-16,1-22 31,0 0 0,0 0 0,-1 0-31,1 0 32,0 0-1,-1 0 16,1 0 0,0 0-32,-1 0 157,1 0 141,22 0-298,1 23 1,-1-23-16,-22 0 16,-1 0-1,24 0-15,-1 0 16,-22 0-1,22 23-15,-22-23 16,-1 0 0,1 22-16,0-22 15,0 0-15,-1 0 16,1 0 0,0 0-1,-1 0 1,1 23-1,0-23 1,-1 0 15,1 0-15,0 0 0,-1 0 15,1 0-16,0 0 32,22 0 313,-22 0-345,22 0-15,0 0 32,-22 0-32,22 0 15,1 0 1,-24 0-16,1 0 15,23 0 1,-24 0 0,1 0-1,0 0-15,22 0 16,-22 0 0,-1 0-16,1 0 15,0 0 1,-1 0-1,1 0 1,0 0 0,-23-23-1,22 23-15,1 0 16,0 0 0,-1 0-1,1 0 16,0 0-15,-1-22 0,1 22-1,0 0 1,-1 0-16,1 0 31,0 0-15,-1 0 15,24 0 282,-23 0-298,45 0 1,0 0-16,0 0 15,-23 0 1,0 0-16,23 0 16,23 0-1,-23 0-15,0 0 16,-45 0-16,45 0 16,-23 0-1,23 0-15,-22 0 16,-1 0-1,-22 0-15,-1 0 32,1 0-32,0 0 15,-1 0 1,1 0-16,22 0 16,-22 0-1,0 0-15,-1 0 16,1 0-1,0 0-15,-1 0 16,1 0 0,0 0-1,0 0 1,22 0 281,-22-23-282,22 23 1,0-23-16,1 23 16,44 0-16,-44 0 15,-1 0 1,23 0-16,-23 0 16,23 0-1,-22 0-15,-1 0 16,-22 0-1,0 0 1,-1 0 0,1 0-1,0 0 1,-1 0 0,1 0-1,0 0-15,-1 0 16,1 0-1,0 0 1,-1 0 0,1 0-1,0 0 17,-1 0-17,1 0 16,0 0 1,-1 0 15,1 0-16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6:18:40.265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 contextRef="#ctx0" brushRef="#br0">0 274 0,'22'0'78,"1"0"-63,0 0 17,-1 0-1,1 0-31,0 0 15,0 0 1,-1 0 0,1 0-1,0 0 17,-1 0-1,1 0-16,0 0 1,-1 0 0,1 0 15,0 0-15,-1 0 15,1 0-16,0 0 1,-1 0 0,1 0 15,0 0 0,-1 0 94,1 0 203,45 0-312,-23 23-16,23 0 16,-45-23-1,23 0-15,-1 0 16,0 0-1,1 22-15,-1-22 16,-22 0 0,-1 0-16,1 0 15,0 0 1,-1 0 15,1 0-31,0 0 31,-1 0-31,1 0 32,0 0-17,-1 0 1,1 0 15,0 0 0,-1 0 1,1 0-17,0 0 17,22 0 280,23 0-296,-22 0-16,22 0 15,22 0 1,1 0-16,-23 0 16,0 0-1,45 0-15,-22 0 16,-23 0-1,0 0-15,0 0 16,23 0 0,-46 0-16,1 23 15,-24-23 1,24 23-16,-24-23 16,24 22-16,-1-22 15,23 0 1,-45 0-16,22 0 15,-22 0 1,0 0-16,-1 0 16,1 0-1,22 0-15,-22 0 16,0 0 0,22 0-16,-22 0 15,-1 0 1,1 0-16,22-22 344,-22 22-329,45-46-15,-23 24 16,24-1-1,-1 0-15,-23 23 16,0-22 0,1 22-16,22 0 15,0-23-15,0 23 16,-46-23 0,1 1-16,22 22 15,1-23 1,-1 0-16,-22 0 15,22 1 1,-22 22-16,0-23 16,-1 23-1,1 0 1,0 0 0,-1 0-1,1-23 1,0 23-16,-1 0 15,24-22 1,-24 22-16,1 0 16,0 0-1,-23-23-15,22 23 16,1 0 0,0 0-1,-1 0-15,1 0 16,0 0-1,-1 0-15,1 0 16,0 0 0,-1 0-16,-22 23 15,23-23 1,0 0-16,0 0 31,-1 0 0,1 0 1,0 0-17,-23 22 1,22-22 0,1 0-1,0 23 1,-1-23 15,1 0 0,0 0 1,-1 0-1,1 0 16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6:18:43.483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 contextRef="#ctx0" brushRef="#br0">0 22 0,'23'0'78,"22"0"-62,1 0 0,-1 23-16,-22-23 15,22 0 1,23 0-16,-23 0 16,1 0-1,-23 0-15,22 23 16,23-23-1,23 0-15,-46 0 16,0 0 0,23 0-16,23 0 15,0 0 1,-46 0-16,1 0 16,22 0-1,0 0-15,0 0 16,-23 0-1,0 0-15,-22 0 16,22 0-16,1-23 16,-1 23-1,-22 0-15,22 0 16,-22 0 0,-1 0-16,1 0 15,0 0 1,0 0-16,-1 0 15,24 0 1,-24 0-16,24 0 16,-24 0-1,1 0 17,0 0-17,-1 0 1,-22-23 46,23 23 235,45 0-297,-23 0 16,1 0-16,-24 0 15,24 0 1,-1 0-16,23 0 16,-22 0-1,-1 0-15,-22 0 16,-1 0 0,24 0-16,-1 0 15,0 0 1,1 0-16,-24 0 15,1 0 1,22 0-16,1 0 16,-1 0-1,0 0-15,1 0 16,-1 0 0,-22 0-16,0 0 15,22 0 1,-22 0-1,22 0 1,-22 0-16,-1 0 16,1 0-1,0 0-15,-1 0 16,1 0-16,0 0 16,-1 0-1,1 0 16,0 0-15,-1 0 15,1 0-15,0 0 15,-1 0 16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6:18:51.202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 contextRef="#ctx0" brushRef="#br0">3425 7212 0,'0'-23'47,"-23"1"-31,0-1 0,1-45-16,-46-68 15,0 0 1,-23 45-16,-23-90 15,24-46-15,44 114 16,-22-1 0,-22-45-16,-24 1 15,69 112 1,0-22-16,-1-90 16,23-1-1,-22 91-15,22 22 16,-22-22-1,22 23-15,23-23 16,-22 23 0,22 22-1,-23-22 376,-22-23-391,-1-23 16,-22-68-1,0 68 1,-22 1-16,22-1 15,-1-68-15,47 46 16,-24 67 0,1-90-16,-46-113 15,23 113 1,0 90-16,23-67 16,22 22-1,23 46-15,-22 0 16,22-69 374,-46-90-374,1 68-16,-46-136 16,0-23-1,46 182-15,0-114 16,-1 91-16,24 45 16,-69-68-1,0-67-15,23 112 16,46 69-1,-1-23-15,0 0 16,23 45 0,-22-22 312,-1-1-328,-23 24 15,-22-92 1,-22-44-16,-1 44 16,46 69-1,22 22-15,-22-22 16,22 22 0,0 0-16,1 1 15,-1-1 1,0 23-16,1 0 15,22-23 1,-23 23-16,23-22 16,-23-1-1,23 68 63,0-22 172,0 0-234,0-1 15,0 1-15,0 0 0,23-1-1,-23 1 1,0 0-16,0 0 15,0-1 1,23-22 62,-23-22 47,0-1-109,0 0-1,0 0 1,0-45 0,0 23-16,0-23 15,0 45 1,0 1-16,-23-1 31,23 0-15,23 23 124,-1 0-124,1 0-16,0 0 31,-1 0-15,-22 23 0,23-23 46,-23 23-62,23-23 31,-1 22-15,1-22 0,0 0 15,-23 23 47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6:18:59.499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 contextRef="#ctx0" brushRef="#br0">3583 3745 0,'-22'0'109,"-1"0"-78,0-23-15,1 0-1,-1 1-15,-22-1 16,-1-22 0,-22-23-16,0-23 15,0-23 1,0 69-16,-23 0 16,23-23-16,23 22 15,0 1 1,22 22-16,-22-22 15,-23 45 1,22-23-16,1 1 16,22 22-1,1-23-15,22 0 16,-23 1 0,23-1-16,-23 0 15,1 1 1,22-1-16,-23 0 15,0 0 1,0 1 437,1-1-453,-1 0 16,0 1-16,-22-24 15,22 1 1,-22-46-16,0 46 16,-1 22-1,24 1-15,-24-1 16,24 0 0,-1 1-16,0 22 15,1-46 1,-1 24-16,-22-24 15,-1 1 1,1-1-16,-1 1 16,-22 0-1,46-1-15,-24-22 16,1 23 0,-23 0-16,45-1 15,-45 24-15,46-1 16,-1 0-1,0 1 1,23-1 0,-22-22-16,-1-1 15,0 1 1,23 22-16,0 0 16,-22 23-1,22 23 16,-23-46 313,23-22-328,-45 0-16,22-1 15,-23-44 1,-44-24-16,-1 1 16,23 22-1,23 46-15,22-1 16,0 24-16,-22-24 16,22 1-1,-22 22-15,22 1 16,-22-24-1,0 24-15,22-1 16,0 0 0,23 1-16,-23-24 15,1 1 1,-1 0-16,-22-1 16,22 24-1,0-1-15,1 0 16,-1 1-1,0 22 17,1-23 15,-1 0-1,0 0-14,1 23 280,-1-22-296,0-1-1,1 0-15,-1 1 16,0-1 0,1 0-1,-1 1 1,0 22-16,23-23 16,-22 23-1,22-23 1,-23 23 31,23-22-16,-23 22-15,23 22 218,0 1-218,0 0-1,0-1 1,23 1-1,-23 0 1,0 22-16,23-22 16,-1-1-1,1 1 1,-23 0 15,0 0-15,23-23-1,-23 22-15,0 1 32,0-46 171,0 1-188,0-1 1,0 0 0,-23 0-1,23 1 1,0-1 0,0 0-1,-23 23 1,23-22-1,0-1 32,0 0-31,0 1 15,0-1 32,23 23-16,0 0-32,-1-23 16,1 23 1,0 0-17,-1 0 1,1 0 15,0 0 0,-1 0 1,1 0-1,0 0-15,-1 0 202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6:19:05.859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 contextRef="#ctx0" brushRef="#br0">3606 1657 0,'-23'0'203,"0"0"-187,23-23 0,-22 23-16,-1-22 15,-22-1 1,-46 0-16,23 23 15,23-22 1,22 22-16,-45 0 16,-23 0-1,23-23-15,0 23 16,23-23 0,-23 1-16,-23-1 15,46 0-15,-23 1 16,45-46-1,-22 22-15,-1 1 16,1 22 0,-23-22-16,22 22 15,24 23 1,-1-23-16,0 1 16,1 22-1,-46-23-15,22 23 16,1-23-1,-23 1-15,45 22 16,1-23 0,-1 0-16,0 1 15,23-1 1,-22 23 375,-24-45-391,1 22 15,22 0-15,-45 1 16,0-24-1,-68-22-15,68-22 16,23 44 0,-1 24-16,-22-24 15,0 46 1,23-23-16,22 23 16,-22 0-1,22 0 1,-22-22-1,-1 22-15,1 0 16,-23 0 0,45-23-16,1 23 15,-1 0 1,-22-23-16,22 23 16,-22 0-1,-1 0-15,1 0 16,22 0-16,0-22 15,23-1 1,-22 23 15,22-23-15,-23 23 0,23-22 15,-23 22-16,1 0 1,22-23-16,-23 23 31,23 45-15,-23-45 250,1 0-251,-1 0-15,0 0 16,-22-22-1,22-1-15,1 0 16,-1 1 0,23-1-16,-23 23 15,1 0 32,-1 0 0,23-23 16,-23 23 62,1 0-47,-1 0 15,0 0 17,1 0 265,-1 0-375,0 0 15,23-22-15,-22 22 16,-1-23 0,23 46 312,0-1-313,23 1 1,-23 0-16,22-1 31,-22 1-15,23 0 0,0 22-16,-23 0 15,22-22 1,-22 22-16,0-22 15,23-23 1,-23 23-16,0 0 16,0-46 218,0 0-218,0-22-16,0-1 15,0 1 1,0 22-16,-23 1 16,23-24-1,-22 1-15,-1 0 16,23 22-16,-23 23 15,23-23 1,-22 23 0,22-22 31,0-1-16,0 0-31,0 1 31,0-1-31,0 0 156,22 23-124,1 0-32,0 0 15,-1 0 1,1 0-1,0 0 1,-1 0 15,1 0-15,0 0 62,-1 0-31,1 0-31,-23-22-1,23 22 32,-23 22 47,0-44-63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6:44:41.555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57 0,'22'0'125,"1"0"-93,-1 0-17,0 0 1,0 0-1,0 0 1,0 0-16,0 0 16,0 0-1,0 0-15,0 0 32,0 0-32,0 0 15,1 0 1,-1 0-1,0 0 1,0 0-16,0 0 31,22 0-15,-22 0-16,0 0 16,0 0-1,0 0-15,1 0 31,-1 0 1,0 0-32,0 0 15,0 0 1,0 0 0,0 0-1,0 0 16,0 0-15,0 0 0,0 0-16,0 0 31,1 0-31,-1 0 31,0 0-15,0 0-1,0 0 1,0 0 0,0 0-1,0 0-15,0-22 16,0 22 0,0 0 15,1 0-31,21 0 31,-22 0-31,0 0 31,-22-22-31,22 22 16,0 0 0,0 0 15,0 0-16,0 0 1,0 0-16,23 0 16,-23 0-16,0 0 15,0 0 1,0 0 0,0 0-1,0 0-15,0 0 16,22 0-1,-22 0-15,1 0 16,-1 0 0,0 0-16,0 0 15,0 0 1,0 0 15,0 0-31,0 0 31,0 0 1,0 0-1,0 0 0,0 0 0,1 0 1,-1 0 15,0 0-16,0 0 0,0 0 0,0 0 1,0 0-1,0 0 0,0 0 0,0 0 1,0 0-1,1 0 0,-1 0 0,0 0 1,0 0-1,0 0 0,0 0 0,0 0 16,0 0-16,0 0-15,0 0 15,0 0 1,0 0-1,1 0 0,-1 0 0,0 0 16,0 0-16,0 0 1,0 0-1,0 0 0,0 0 0,0 0 1,0 0-1,0 0 0,1 0 0,-1 0 1,0 0-1,0 0 0,0 0 0,0 0 1,0 0-1,0 0 16,0 0-16,0 0 0,0 0 1,0 0-1,1 0 0,-1 0-15,0 0 15,0 0 16,0 0-16,0 0 0,0 0 1,0 0-1,0 0 0,0 0 0,0 0 1,1 0-1,-1 0 0,0 0 0,0 0 1,0 0-1,0 0 0,0 0 0,0 0 1,0 0 14,0 0-14,0 0-1,0 0 0,1 0 0,-1 0 1,0 0-1,0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6:44:50.852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29 0,'22'0'219,"0"0"-172,0 0-16,1 0-15,-1 0-1,0 0 1,0 0 15,0 0-15,0 0 0,0 0-16,0 0 15,0 0 1,0 0-1,0 0 1,0 0-16,23 0 16,-1 0-1,-22 0-15,22 0 16,-22 0 0,22 0-16,23-22 15,-45 22 1,22 0-16,-22 0 15,22 0 1,-22 0-16,22 0 16,1 0-16,-23 0 15,0 0 1,0 0-16,0 0 16,0 0-1,0 0-15,22 0 16,-22 0-1,45 22-15,-45-22 16,22 0 0,-22 0-16,0 0 15,0 0 1,0 0-16,0 22 16,0-22-1,0 0-15,1 0 16,-1 0-1,0 0-15,0 0 16,0 0 0,0 0-1,0 0 1,0 0 15,0 0 0,0 0-15,0 0 31,1 0-16,-1 0 0,0 0 1,0 0-1,0 0 0,0 0 0,0 0 1,0 0 15,0 0-32,0 0 16,0 0 1,0 0-1,1 0 0,-1 0 0,0 0 1,0 0 15,0 0-16,0 0 0,0 0 0,0 0 1,0 0-1,0 0 0,0 0 0,1 0 1,-1 0-1,0 0 0,0 0 0,0 0 1,0 0-1,0 0 0,0 0 0,0 0 16,0 0-16,0 0 1,0 0-1,1 0 0,-1 0 0,0 0-15,0 0 15,0 0 16,0 0-16,0 0 1,0 0-1,0 0 0,0 0 0,0 0 1,1 0-1,-1 0 0,0 0 0,0 0 1,0 0-1,0 0 0,0 0 0,0 0 1,0 0-1,0 0 16,0 0-16,0 0 0,1 0 1,-1 0-1,0 0 0,0 0 0,0 0 1,0 0-1,0 0 0,0 0 0,0 0 1,0 0-1,0 0 0,1 0 0,-1 0 1,0 0 14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6:26:18.707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 contextRef="#ctx0" brushRef="#br0">0 1 0,'23'0'94,"-1"0"-63,0 0-15,0 0-1,0 0 1,0 0-16,0 0 16,0 0-1,0 0 1,0 0-1,22 0-15,1 0 16,-23 0 0,22 0-16,-22 0 31,0 0-31,22 0 16,-22 0-1,23 0-15,-23 0 16,0 22-1,0-22-15,0 0 16,0 0 0,0 0-1,0 0-15,22 0 16,-22 0 0,23 0-16,-23 0 15,0 0 1,0 0-16,0 0 15,0 0 1,0 0-16,0 22 16,0-22-1,0 0-15,0 0 16,1 0 0,-1 0-16,0 0 15,0 0 1,0 0 15,0 0-31,0 0 31,0 0 1,0 0-1,0 0 0,0 0 282,23 0-313,-23 0 15,0 0 1,0 0-16,22 0 15,-22 0 1,22 0-16,-22-22 16,0 22-1,1 0 1,-1 0 0,0 0 15,0 0-16,0 0 1,0 0 0,0 0-1,0 0-15,0 0 32,0 0-17,0 0 1,0 0-1,1 0 1,-1 0 0,0 0-1,0 0 1,0 0 0,0 0-1,0 0 1,0 0-1,0 0 1,0 0 0,0 0-1,1 0 1,-1 0 15,0 0 0,0 0-15,0 0 15,0 0 1,0 0-1,0 0 16,0 0-16,0 0 0,0 0 0,0 0 1,1 0-1,-1 0 0,0 0 0,0 0 1,0 0-1,0 0 0,0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6:44:56.618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79 0,'22'0'141,"0"0"-141,1 0 15,-1 0 1,0 0-16,0 0 16,0 0-1,22-24-15,22 24 16,-21 0-1,-1 0-15,-22 0 16,0 0 0,22 0-16,0 0 15,-22 0 1,22 0-16,-21 0 16,-1 0-1,22 0-15,-22 0 16,0 0-1,0 0 17,0 0-17,0 0 17,0 0-1,0 0 0,1 0 0,-1 0 1,0 0-1,0 0 0,0 0 16,0 0-16,0 0 0,0 0 1,0 0-1,0 0 0,0 0 0,0 0 1,1 0-1,-1 0 0,0 0 0,0 0 1,0 0-1,0 0 16,0 0-16,0 0 0,0 0 1,0 0-1,0 0 0,1 0 0,-1 0 1,0 0-1,0 0 0,0 0 0,0 0 1,0 0-1,0 0 0,0 0 0,0 0 1,0 0 14,0 0-14,1 0-1,-1 0-15,0 0 15,0 0 0,0 0 0,0 0 1,0 0 14,0 0-14,0 0-1,0 0 0,0 0 0,1 0 1,-1 0-1,0 0 0,0 0 0,0 0 1,0 0-1,0 0 0,0 0 0,0 0 1,0 0-1,0 0 0,0 0 16,1 0-16,-1 0 1,0 0-1,0 0 0,0 0 0,0 0 1,0 0-1,0 0 0,0 0 0,0 0 1,0 0-1,1 0 0,-1 0 0,0 0 1,0 0-1,0 0 16,0 0-32,0 0 17,0 0-1,0 0 0,0 0 0,0 0 1,0 0-1,1 0 16,-1 0-16,0 0 0,0 0 0,0 0 1,0 0-1,0 0 0,0 0 0,0 0 1,0 0-1,0 0 0,1 0 0,-1 0 1,0 0-1,0 0 0,0 0 0,0 0 16,0 0-15,0 0-1,0 0 0,0 0 0,0 0 1,0 0-17,1 0 16,-1 0 16,0 0-15,0 0-1,0 0 0,0 0 0,0 0 1,0 0-1,0 0 0,0 0 0,0 0 1,1 0-1,-1 0 16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6:45:03.727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22 0,'3048'-22'3344,"-3026"22"-3328,0 0 15,0 0 0,0 0 1,0 0-1,1 0 0,-1 0 0,0 0 1,0 0 14,0 0-14,0 0-1,0 0 0,0 0 0,0 0 1,0 0-1,0 0 0,1 0 0,-1 0 1,0 0-1,0 0 0,0 0 0,0 0 1,0 0-1,0 0 0,0 0 16,0 0-16,0 0-15,0 0 15,1 0 16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6:45:17.727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0,'22'0'78,"0"0"-62,0 0 15,0 0-31,0 0 15,22 0 1,-22 0-16,1 0 16,-1 0-1,0 0-15,22 0 16,0 0 0,0 0-16,0 0 15,-22 0-15,1 0 16,21 0-1,-22 0-15,0 0 16,0 0 0,22 0-16,-22 0 15,0 0 1,0 0 0,1 0-1,-1 0 1,0 0-1,0 0 1,0 0 0,0 0 15,0 0-15,0 0-1,0 0 16,0 0 1,0 0-1,0 0 16,1 0-16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6:45:23.024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99 0,'22'0'188,"0"0"-157,0 0-31,22 0 16,1 0-1,-1 0-15,0 0 16,44-22 0,1 22-16,-23-22 15,-44 22-15,44-22 16,1 22-1,-1 0-15,-22-22 16,0 22 0,-22 0-16,0 0 15,22 0 1,-21 0-16,21 0 16,0 0-1,-22 0-15,0 0 16,0 0-1,0 0 17,0 0-32,0 0 31,1 0-31,-1 0 16,0 0-1,0 0-15,0 0 16,0 0-1,0 0-15,0 0 32,0 0-17,0 0-15,0 0 32,0 0-1,1 0 0,-1 0 0,0 0 1,0 0 14,0 0-14,0 0-1,0 0 0,0 0 0,0 0 1,0 0-1,0 0 0,1 0 0,-1 0 1,0 0-1,0 0 0,0 0 0,0 0 1,0 0-1,0 0 0,0 0 16,0 0-16,0 0 1,0 0-1,1 0 0,-1 0 0,0 0 1,0 0-1,0 0 0,0 0 0,0 0 1,0 0-1,0 0 0,0 0 0,0 0 1,1 0-1,-1 0 16,0 0-16,0 0-15,0 0 15,0 0 0,0 0 0,0 0 1,0 0-1,0 0 16,0 0-16,0 0 0,1 0 0,-1 0 1,0 0-1,0 0 0,0 0 0,0 0 1,0 0-1,0 0 0,0 0 0,0 0 1,0 0-1,1 0 0,-1 0 0,0 0 16,0 0-15,0 0-1,0 0 0,0 0 0,0 0 1,0 0-1,0 0-16,0 0 32,0 0-15,1 0-1,-1 0 0,0 0 0,0 0 1,0 0-1,0 0 0,0 0 16,0 0-31,0 0 15,0 0 0,0 0 0,1 0 1,-1 0-1,0 0 0,0 0 16,0 0-16,0 0 0,0 0 1,0 0-1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6:45:29.571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0,'22'0'141,"0"0"-126,23 0 1,21 0-16,-22 0 15,-22 0 1,44 0-16,-21 0 16,-1 0-1,22 22-15,-44-22 16,22 0 0,-22 0-16,0 0 31,1 0 0,-23 22-15,22-22-1,0 0 1,0 0 15,0 0 16,0 0-16,0 0 1,0 0-1,0 0 0,0 0 0,0 0 1,1 0-1,-1 0 16,0 0-32,0 0 32,0 0-16,0 0 1,0 0-1,0 0 0,0 0 0,0 0 1,0 0-1,0 0 16,1 0-32,-1 0 17,0 0-1,0 0 0,0 0 0,0 0 1,0 0-1,0 0 16,0 0-16,0 0 0,0 0 1,1 0-1,-1 0 0,0 0 0,0 0 1,0 0-1,0 0 0,0 0 0,0 0 1,0 0-1,0 0 0,0 0 0,0 0 1,1 0 14,-1 0-14,0 0-1,0 0 0,0 0 0,0 0 1,0 0-17,0 0 17,0 0 14,0 0-14,0 0-1,1 0 0,-1 0 0,0 0 1,0 0-1,0 0 0,0 0 0,0 0 1,0 0-1,0 0 0,0 0 0,0 0 1,0 0-1,1 0 0,-1 0 16,0 0-16,0 0 1,0 0-1,0 0 0,0 0 0,0 0 1,0 0-1,0 0 0,0 0 0,1 0 1,-1 0-1,0 0 0,0 0 0,0 0 1,0 0 14,0 0-14,0 0-1,0 0 0,0 0 0,0 0 1,0 0-17,1 0 17,-1 0 14,0 0-14,0 0-1,0 0 0,0 0 0,0 0 1,0 0-1,0 0 0,0 0 0,0 0 1,1 0-1,-1 0 0,0 0 0,0 0 1,0 0-1,0 0 0,0 0 16,0 0-16,0 0 1,0 0-1,0 0 0,0 0 0,1 0 1,-1 0-1,0 0 0,0 0 0,0 0 1,0 0-1,0 0 0,0 0 0,0 0 1,0 0-1,0 0 16,1 0-16,-1 0 0,0 0 0,0 0 1,0 0-17,0 0 17,0 0-1,0 0 16,0 0-16,0 0 0,0 0 0,0 0 1,1 0-1,-1 0 0,0 0 0,0 0 1,0 0-1,0 0 0,0 0 0,0 0 1,0 0-1,0 0 0,0 0 0,1 0 16,-1 0-15,0 0 14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80" units="cm"/>
          <inkml:channel name="Y" type="integer" max="1050" units="cm"/>
          <inkml:channel name="T" type="integer" max="2.14748E9" units="dev"/>
        </inkml:traceFormat>
        <inkml:channelProperties>
          <inkml:channelProperty channel="X" name="resolution" value="60.43166" units="1/cm"/>
          <inkml:channelProperty channel="Y" name="resolution" value="60" units="1/cm"/>
          <inkml:channelProperty channel="T" name="resolution" value="1" units="1/dev"/>
        </inkml:channelProperties>
      </inkml:inkSource>
      <inkml:timestamp xml:id="ts0" timeString="2016-09-22T21:24:37.810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 contextRef="#ctx0" brushRef="#br0">0-2664 0,'24'0'172,"1"0"-172,0 0 16,-1 0-1,1 0 17,0 0-17,-1 0 1,1 0 15,0 0-31,-1 0 63,1 0-1,0 0 1,-1 0-48,1 0 16,0 0 16,-1 0-15,1 0-17,0 0 1,-1 0 15,1 0 0,0 0 1,-1 0-17,-24-24 1,25 24-1,0 0 1,-1 0 15,1 0 1,0 0-17,-1 0 1,1 0 15,0 0 0,-1 0 1,1 0-1,0 0 0,-1 0 16,1 0 297,0 0-329,24 24 1,0 1-16,25-25 16,-49 25-1,24-25-15,25 0 16,-25 0-16,1 0 15,-1 0 1,-24 0-16,24 0 16,0 0-1,1 0-15,-26 0 16,26 0 0,-26 0-16,1 0 15,0 0 1,-1 0-1,1 0 1,0 0 15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80" units="cm"/>
          <inkml:channel name="Y" type="integer" max="1050" units="cm"/>
          <inkml:channel name="T" type="integer" max="2.14748E9" units="dev"/>
        </inkml:traceFormat>
        <inkml:channelProperties>
          <inkml:channelProperty channel="X" name="resolution" value="60.43166" units="1/cm"/>
          <inkml:channelProperty channel="Y" name="resolution" value="60" units="1/cm"/>
          <inkml:channelProperty channel="T" name="resolution" value="1" units="1/dev"/>
        </inkml:channelProperties>
      </inkml:inkSource>
      <inkml:timestamp xml:id="ts0" timeString="2016-09-22T21:24:46.374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 contextRef="#ctx0" brushRef="#br0">0 76 0,'25'0'125,"-1"0"-93,1 0-32,0 0 15,-1 0 1,1-25-1,0 25 1,-1 0-16,26 0 16,-26 0-1,1 0-15,-25-25 16,25 25 0,24 0-16,-24 0 15,-1 0 1,26 0-16,-26 0 31,1 0-31,0 0 31,-1 0-31,1 0 32,0 0-32,-1 0 15,1 0 16,0 0 1,-1 0 46,1 0 391,0 0-469,-1 0 15,1 0 1,24 0-16,-24 0 15,-1 0 1,1 0-16,0 0 16,-1 0-1,26 0-15,-26 0 16,1 0-16,0 0 16,-1 0-1,1 0 1,0 0-1,-1 0-15,1 0 16,0 0 0,-1 0-1,1 0 1,0 0 15,-1 0 141,1 0-141,0 0-31,-1 25 16,1-25 0,0 0-16,-1 0 31,1 0-16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9:13:19.889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97 0,'13'0'594,"26"0"-579,-26 0-15,1 0 16,12 0-16,-13 0 15,0 0-15,13 0 16,1 0-16,-14 0 16,0 0-16,13 0 15,14-13 1,-27 13-16,0 0 0,0 0 16,1 0-16,-1 0 15,0 0-15,0 0 16,0 0-1,0 0 1,1-13-16,-1 13 16,0 0-16,13-14 15,-13 14 1,0 0-16,1 0 31,-1-13-15,0 13-16,13 0 15,1-13-15,-14 0 16,13 13-16,-13 0 16,0 0-16,14 0 15,12 0-15,-12 0 0,-14 0 16,0 0-16,0 0 16,13 0-16,-12 0 15,12 0-15,-13 0 16,0 0-16,13 0 15,1 0-15,-14 0 16,0 0-16,27-13 16,-27 13-16,0 0 0,0 0 15,0 0 95,0 0-95,1 0-15,-1 0 94,0 0 15,0 0-109,0 0 0,0 0 16,1 0-16,-1 0 16,0 0-16,0 0 15,0 0-15,0 0 16,0 0-16,1 0 16,-1 0-1,-13 13 16,13-13 1,0 13-17,0-13 1,0 0 31,1 0-47,-1 0 15,-13 13 48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9:13:27.958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99 0,'13'0'375,"14"0"-375,12-39 16,-13 39-16,1 0 15,-14-13-15,0 13 16,13-14-16,-12 14 15,-1 0-15,0 0 16,0 0-16,0 0 16,0 0-16,14 0 15,-14 0 1,0 0-16,0 0 16,0 0-16,1 0 15,-1 0 110,26 0-109,-26 0-16,27 0 15,-14 0-15,27 0 0,-1 0 16,-25 0-16,-1 0 16,0 0-16,14 0 15,-14 0 1,-13 0-16,1 0 16,-1 0-1,0 0-15,13 0 16,-13 0-16,0 0 0,1 0 15,-1 0 1,0 0-16,0 0 0,0 0 16,0 0-1,1 0 1,-1 0-16,13 0 16,-13 0-1,0 0 1,1 0-16,-1 0 250,0 0-235,0 0 1,-13 14 140,26-14-78,1 0-62,12 0 0,-26 0 15,-13 13-15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9:13:31.261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70 0,'26'0'187,"13"0"-187,1 0 16,-1 0-16,-12 0 0,-1-13 16,-13 13-16,14 0 15,-14 0-15,0-14 16,13 14-16,14 0 15,25 0-15,-38 0 16,39-13-16,-27 13 16,1 0-16,-27 0 15,26 0-15,-13 0 16,-12 0-16,-1 0 0,13 0 16,0 0-1,-12 0 1,-1 0 15,0 0-15,0 0-1,0 0 1,0 0-16,1 0 16,-1 0-16,0 0 15,0 0 1,0 0-1,0 0-15,1 0 16,-1 0 0,0 0-1,0 0-15,13 0 0,1 0 16,12 0-16,-13 0 16,27 0-16,-40 0 15,14 0-15,12 0 16,1 0-16,-27 0 15,26 0-15,14 0 16,-1 0-16,-12 0 16,-1 0-16,-12-26 0,-1 26 15,0 0-15,14 0 16,-27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6:25:46.972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 contextRef="#ctx0" brushRef="#br0">662 6385 0,'22'0'93,"0"0"-61,-22-22-32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80" units="cm"/>
          <inkml:channel name="Y" type="integer" max="1050" units="cm"/>
          <inkml:channel name="T" type="integer" max="2.14748E9" units="dev"/>
        </inkml:traceFormat>
        <inkml:channelProperties>
          <inkml:channelProperty channel="X" name="resolution" value="60.43166" units="1/cm"/>
          <inkml:channelProperty channel="Y" name="resolution" value="60" units="1/cm"/>
          <inkml:channelProperty channel="T" name="resolution" value="1" units="1/dev"/>
        </inkml:channelProperties>
      </inkml:inkSource>
      <inkml:timestamp xml:id="ts0" timeString="2016-09-22T21:24:40.613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 contextRef="#ctx0" brushRef="#br0">0 24 0,'24'0'125,"1"0"-109,0 0 0,-1 0-1,1 0 1,0 0-1,-1 0 1,1 0-16,0 0 16,24 0-16,-24 0 31,-1 0-15,1 0-1,0 0 16,-1 0 1,1 0-32,0 0 31,-1 0 16,1 0 31,0 0-31,-1 0-16,1 0-15,0 0 15,-1 0 0,1 0 329,0 0-345,-1 0-15,1 0 16,24 0-1,1 0-15,-1 0 16,-24 0 0,-1 0-16,25 0 15,1 0 1,24 0-16,-50 0 16,26 0-1,-26 0-15,26 25 16,-26-25-1,26 0-15,-26 0 16,1 0 0,0 0 15,-1 0 141,1 0-110,0 0-15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9:13:34.669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9:13:34.707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9:13:34.985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9:13:37.486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9:13:40.122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9:13:40.160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9:13:40.626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9:13:40.669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9:13:40.750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6:25:36.832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 contextRef="#ctx0" brushRef="#br0">0 46 0,'22'0'203,"0"0"-172,0 0 0,0 0 1,0 0-1,0-22-15,0 22-1,0 0 16,0 0 1,0 0-17,1 0 17,-1 0-1,-22-22 0,22 22-31,0 0 63,0 0-32,0 0-16,0 0 1,0 0 31,0 0 0,0 0 0,0 0-32,-22 22 1,22-22-16,1 0 31,-1 0 32,0 0-32,0 0 16,0 0-16,0 0-15,0 0-16,0 0 31,0 0-15,0 0 15,0 0 0,1 0 0,-1 0 1,0 0-1,0 0-16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9:13:40.869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9:13:40.948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9:13:41.035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9:13:41.747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9:13:44.175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0,'79'0'203,"-13"0"-203,-13 26 16,-1-26-16,-12 0 15,-1 0-15,-13 0 0,-12 0 16,-1 0-16,0 0 16,0 13-16,0-13 15,0 0-15,14 13 16,-1-13-16,0 0 16,14 0-16,26-13 15,-1 13-15,-12 0 16,0 0-16,-27 0 15,0 0-15,14-13 0,-27 13 16,0 0 0,-13 13 62,13-13-47,1 0-31,-1 0 16,0 0-16,0 13 15,0-13 1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9:13:47.638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0,'13'0'203,"53"0"-187,-14 0-16,-12 0 16,-1 0-16,1 0 0,-1 0 15,-25 0-15,12 0 16,0 0-16,1 13 15,-14-13-15,0 0 16,0 0-16,0 0 16,27 0-16,-27 0 15,0 0-15,0 0 16,0 0 0,0 0-16,1 0 31,-14 14 16,0-1-16,39-13 0,-26 0-31,14 0 16,-14 0-16,0 0 15,13 0-15,1 0 16,25 0-16,14 0 16,0 0-16,13 0 0,-40 0 15,14 0-15,-40 0 16,13 0-16,-12 0 16,12 0-16,-13 0 15,0 13-15,13 0 16,14-13-16,-27 13 15,0 0-15,14-13 16,-27 13-16,26 1 16,-13-14-16,0 0 15,0 0 579,14-14-594,-14 14 0,13 0 16,14-13-16,-14 13 15,27-13-15,-27 13 16,0 0-16,27-13 16,0 13-16,-27 0 15,27-26-15,-40 26 0,13 0 16,-13 0-16,0 0 15,1 0-15,-1 0 16,0 0-16,0 0 16,0 0-1,0 0-15,0 0 47,1 0-47,-1 0 63,0 13-48,13-13-15,-13 13 16,1 0 0,-1-13-16,0 0 0,13 0 15,-13 0-15,1 0 16,12 0-16,-13 0 15,0 0-15,0 0 16,1 0-16,12 0 16,-13 0-16,0 0 15,14 0 1,-14 0-16,0 0 16,26 0-16,-26 0 15,1 0 1,-1 0-16,0 0 15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9:13:50.230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0,'26'0'94,"13"13"-94,1-13 31,-14 0-31,-13 0 16,1 0-1,-1 0 17,0 0-32,0 0 15,0 0-15,0 13 0,1-13 16,-1 0-16,0 0 16,13 0-16,-13 0 15,1 0 1,-14 13-16,26-13 15,0 0 1,14 0-16,-14 14 0,0-14 16,27 0-1,13 0-15,-14 0 0,1 0 16,-27 0-16,-13 0 16,14 0-16,-14 0 15,40 0-15,-40 0 16,0 0-16,13 0 15,-13 0-15,1 0 16,12 0-16,-13 0 16,0 0-1,-13 13 1,13 0 0,-13 0 15,14-13 31,25 0 173,-26 0-235,14 0 15,-14 0-15,0 0 344,-13 13-266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9:13:52.601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 0 0,'40'0'15,"-27"13"1,27-13-16,-27 0 15,13 0-15,-13 0 16,0 13-16,1-13 16,12 0-1,-13 0 1,0 0-16,13 13 16,-12-13-16,-1 13 0,13-13 15,-13 0-15,0 0 16,1 0-1,-1 0 1,39 0 0,-25 0-16,39 27 15,-14-27-15,1 0 0,-27 0 16,-13 0-16,0 0 16,1 0-16,-14 13 15,26-13 48,0 0-63,-13 0 15,1 13-15,25-13 0,-39 13 16,26-13-16,-12 0 16,-1 0-16,13 13 15,-13-13-15,0 0 16,14 13-16,-14-13 15,0 0-15,0 0 16,0 0 0,-13 14 15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9:13:55.099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 0,'13'0'94,"0"0"-94,14 0 0,-1 0 16,0 0-16,14 0 15,-1 0-15,1 0 16,-27 14-16,13-14 16,-12 0-16,-1 14 15,13-14-15,-13 0 16,0 0-16,0 0 15,1 0-15,12 13 79,0-13-79,-13 0 15,14 13-15,-14-13 16,0 0-16,0 0 0,-13 13 31,13-13 0,1 14-31,-1-14 16,0 0-16,0 0 16,0 14-1,14-14 16,-14 0-15,0 0 15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9:13:57.905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39 0,'13'0'157,"13"0"-157,1 0 15,-14 0-15,26 0 16,14 0-16,-27 0 16,14 0-16,25-26 15,-38 26-15,52-13 16,-53 13-16,0 0 15,1 0-15,-1 0 0,27 0 16,-40 0-16,39 0 16,-25 0-16,-14 13 15,13-13-15,-13 0 16,1 0-16,-1 0 16,0 0-16,0 0 62,13 0-46,-12 0-16,12 0 15,0 0-15,14 0 16,-14 0 0,-26 13-1,13-13-15,-13 13 16,26-13-1,-12 0 1,-1 0-16,26 0 16,1 0-1,-27 0-15,0 0 16,0 0-16,0 13 16,1-13-16,-1 0 31,26 0-31,-26 0 0,1 0 15,12 0-15,-13 0 16,0 0-16,0 0 16,-13 14 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spcBef>
                <a:spcPct val="50000"/>
              </a:spcBef>
              <a:defRPr sz="1300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spcBef>
                <a:spcPct val="50000"/>
              </a:spcBef>
              <a:defRPr sz="1300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spcBef>
                <a:spcPct val="50000"/>
              </a:spcBef>
              <a:defRPr sz="1300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spcBef>
                <a:spcPct val="50000"/>
              </a:spcBef>
              <a:defRPr sz="13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05630164-F418-42F3-969E-F9E7A988E1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31874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77A25112-39AF-421C-8C58-1CF355667ADE}" type="slidenum">
              <a:rPr lang="en-US" altLang="en-US" sz="1300" smtClean="0"/>
              <a:pPr>
                <a:spcBef>
                  <a:spcPct val="50000"/>
                </a:spcBef>
              </a:pPr>
              <a:t>2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14864401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0E2E1C71-3A91-4597-8822-D637BE0247B1}" type="slidenum">
              <a:rPr lang="en-US" altLang="en-US" sz="1300" smtClean="0"/>
              <a:pPr>
                <a:spcBef>
                  <a:spcPct val="50000"/>
                </a:spcBef>
              </a:pPr>
              <a:t>19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42788861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AC3F7594-5D4A-4385-A2DF-B5BBF1B947D3}" type="slidenum">
              <a:rPr lang="en-US" altLang="en-US" sz="1300" smtClean="0"/>
              <a:pPr>
                <a:spcBef>
                  <a:spcPct val="50000"/>
                </a:spcBef>
              </a:pPr>
              <a:t>20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38432584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9B4D7612-995F-460E-ABE5-D229DF71E356}" type="slidenum">
              <a:rPr lang="en-US" altLang="en-US" sz="1300" smtClean="0"/>
              <a:pPr>
                <a:spcBef>
                  <a:spcPct val="50000"/>
                </a:spcBef>
              </a:pPr>
              <a:t>21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4435064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006D986C-508F-4AA5-A92D-9B78F267B35E}" type="slidenum">
              <a:rPr lang="en-US" altLang="en-US" sz="1300" smtClean="0"/>
              <a:pPr>
                <a:spcBef>
                  <a:spcPct val="50000"/>
                </a:spcBef>
              </a:pPr>
              <a:t>23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17120338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661F40C9-18E8-4C4D-B929-465B73360E01}" type="slidenum">
              <a:rPr lang="en-US" altLang="en-US" sz="1300" smtClean="0"/>
              <a:pPr>
                <a:spcBef>
                  <a:spcPct val="50000"/>
                </a:spcBef>
              </a:pPr>
              <a:t>24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17514088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F679BE25-B80F-4319-B618-160C3A82B187}" type="slidenum">
              <a:rPr lang="en-US" altLang="en-US" sz="1300" smtClean="0"/>
              <a:pPr>
                <a:spcBef>
                  <a:spcPct val="50000"/>
                </a:spcBef>
              </a:pPr>
              <a:t>26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1794203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1E1AAF77-DE84-4362-839A-9BFEBDEFD3DD}" type="slidenum">
              <a:rPr lang="en-US" altLang="en-US" sz="1300" smtClean="0"/>
              <a:pPr>
                <a:spcBef>
                  <a:spcPct val="50000"/>
                </a:spcBef>
              </a:pPr>
              <a:t>27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1457241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3368C671-7A8E-471C-93ED-E98A86E517CB}" type="slidenum">
              <a:rPr lang="en-US" altLang="en-US" sz="1300" smtClean="0"/>
              <a:pPr>
                <a:spcBef>
                  <a:spcPct val="50000"/>
                </a:spcBef>
              </a:pPr>
              <a:t>28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9724358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1F69E03F-935B-41D0-810D-6BA0B32B1CB1}" type="slidenum">
              <a:rPr lang="en-US" altLang="en-US" sz="1300" smtClean="0"/>
              <a:pPr>
                <a:spcBef>
                  <a:spcPct val="50000"/>
                </a:spcBef>
              </a:pPr>
              <a:t>30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2726266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6687F84E-5524-4794-836E-BAC58943846B}" type="slidenum">
              <a:rPr lang="en-US" altLang="en-US" sz="1300" smtClean="0"/>
              <a:pPr>
                <a:spcBef>
                  <a:spcPct val="50000"/>
                </a:spcBef>
              </a:pPr>
              <a:t>31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4090131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39B2CBF2-DBAF-46CE-BCE1-34269D1C7DC6}" type="slidenum">
              <a:rPr lang="en-US" altLang="en-US" sz="1300" smtClean="0"/>
              <a:pPr>
                <a:spcBef>
                  <a:spcPct val="50000"/>
                </a:spcBef>
              </a:pPr>
              <a:t>5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42632543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FC062295-E766-4C90-86FE-FCF0BDAF3B40}" type="slidenum">
              <a:rPr lang="en-US" altLang="en-US" sz="1300" smtClean="0"/>
              <a:pPr>
                <a:spcBef>
                  <a:spcPct val="50000"/>
                </a:spcBef>
              </a:pPr>
              <a:t>32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2736299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630164-F418-42F3-969E-F9E7A988E1C7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89918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630164-F418-42F3-969E-F9E7A988E1C7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31742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9B31C9A7-209E-4E0B-AC25-76F2C806809C}" type="slidenum">
              <a:rPr lang="en-US" altLang="en-US" sz="1300" smtClean="0"/>
              <a:pPr>
                <a:spcBef>
                  <a:spcPct val="50000"/>
                </a:spcBef>
              </a:pPr>
              <a:t>45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33876774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4E4240B7-E56D-49A6-950C-5AADC749B335}" type="slidenum">
              <a:rPr lang="en-US" altLang="en-US" sz="1300" smtClean="0"/>
              <a:pPr>
                <a:spcBef>
                  <a:spcPct val="50000"/>
                </a:spcBef>
              </a:pPr>
              <a:t>52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38442908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24ED20D1-ABE4-4977-8088-9708E86B9751}" type="slidenum">
              <a:rPr lang="en-US" altLang="en-US" sz="1300" smtClean="0"/>
              <a:pPr>
                <a:spcBef>
                  <a:spcPct val="50000"/>
                </a:spcBef>
              </a:pPr>
              <a:t>53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31808266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233D63C2-928F-458F-ACA8-8C83C516FD15}" type="slidenum">
              <a:rPr lang="en-US" altLang="en-US" sz="1300" smtClean="0"/>
              <a:pPr>
                <a:spcBef>
                  <a:spcPct val="50000"/>
                </a:spcBef>
              </a:pPr>
              <a:t>54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0989144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24ED20D1-ABE4-4977-8088-9708E86B9751}" type="slidenum">
              <a:rPr lang="en-US" altLang="en-US" sz="1300" smtClean="0"/>
              <a:pPr>
                <a:spcBef>
                  <a:spcPct val="50000"/>
                </a:spcBef>
              </a:pPr>
              <a:t>55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6459234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66FB9CE9-504B-4075-A766-2D17B0922B4A}" type="slidenum">
              <a:rPr lang="en-US" altLang="en-US" sz="1300" smtClean="0"/>
              <a:pPr>
                <a:spcBef>
                  <a:spcPct val="50000"/>
                </a:spcBef>
              </a:pPr>
              <a:t>56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9823799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41A2EC03-D184-4E96-9179-F5968B783A6E}" type="slidenum">
              <a:rPr lang="en-US" altLang="en-US" sz="1300" smtClean="0"/>
              <a:pPr>
                <a:spcBef>
                  <a:spcPct val="50000"/>
                </a:spcBef>
              </a:pPr>
              <a:t>7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3530555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2667DF2F-2187-4750-86F8-90CCF250846E}" type="slidenum">
              <a:rPr lang="en-US" altLang="en-US" sz="1300" smtClean="0"/>
              <a:pPr>
                <a:spcBef>
                  <a:spcPct val="50000"/>
                </a:spcBef>
              </a:pPr>
              <a:t>8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1706794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BEF2E163-F46B-44A0-8B6F-31F939C9918E}" type="slidenum">
              <a:rPr lang="en-US" altLang="en-US" sz="1300" smtClean="0"/>
              <a:pPr>
                <a:spcBef>
                  <a:spcPct val="50000"/>
                </a:spcBef>
              </a:pPr>
              <a:t>14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3473872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C3B74B16-5E4B-45C0-A3E1-25D9B0C7F7C8}" type="slidenum">
              <a:rPr lang="en-US" altLang="en-US" sz="1300" smtClean="0"/>
              <a:pPr>
                <a:spcBef>
                  <a:spcPct val="50000"/>
                </a:spcBef>
              </a:pPr>
              <a:t>15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3363029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9B8AD6AC-8286-4F99-9209-19A1C3DDDDEF}" type="slidenum">
              <a:rPr lang="en-US" altLang="en-US" sz="1300" smtClean="0"/>
              <a:pPr>
                <a:spcBef>
                  <a:spcPct val="50000"/>
                </a:spcBef>
              </a:pPr>
              <a:t>16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43681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EB1F6C6A-EEA8-4FC1-AF61-050F9B0CFA76}" type="slidenum">
              <a:rPr lang="en-US" altLang="en-US" sz="1300" smtClean="0"/>
              <a:pPr>
                <a:spcBef>
                  <a:spcPct val="50000"/>
                </a:spcBef>
              </a:pPr>
              <a:t>17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3707852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E8C83F86-7F51-4A0B-9B90-06EA748FBE23}" type="slidenum">
              <a:rPr lang="en-US" altLang="en-US" sz="1300" smtClean="0"/>
              <a:pPr>
                <a:spcBef>
                  <a:spcPct val="50000"/>
                </a:spcBef>
              </a:pPr>
              <a:t>18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3941886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086600" y="6324600"/>
            <a:ext cx="19812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742950" indent="-285750"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2pPr>
            <a:lvl3pPr marL="1143000" indent="-228600"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3pPr>
            <a:lvl4pPr marL="1600200" indent="-228600"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4pPr>
            <a:lvl5pPr marL="2057400" indent="-228600"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14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</a:t>
            </a:r>
            <a:r>
              <a:rPr lang="en-US" altLang="en-US" b="0">
                <a:solidFill>
                  <a:schemeClr val="tx1"/>
                </a:solidFill>
                <a:latin typeface="Times New Roman" panose="02020603050405020304" pitchFamily="18" charset="0"/>
              </a:rPr>
              <a:t> 2002 Prentice Hall.</a:t>
            </a:r>
            <a:br>
              <a:rPr lang="en-US" altLang="en-US" b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en-US" b="0">
                <a:solidFill>
                  <a:schemeClr val="tx1"/>
                </a:solidFill>
                <a:latin typeface="Times New Roman" panose="02020603050405020304" pitchFamily="18" charset="0"/>
              </a:rPr>
              <a:t>All rights reserved.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162800" y="152400"/>
            <a:ext cx="1981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742950" indent="-285750"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2pPr>
            <a:lvl3pPr marL="1143000" indent="-228600"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3pPr>
            <a:lvl4pPr marL="1600200" indent="-228600"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4pPr>
            <a:lvl5pPr marL="2057400" indent="-228600"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2000" b="0" u="sng">
                <a:solidFill>
                  <a:srgbClr val="000000"/>
                </a:solidFill>
                <a:latin typeface="AvantGarde"/>
                <a:cs typeface="Times New Roman" panose="02020603050405020304" pitchFamily="18" charset="0"/>
              </a:rPr>
              <a:t>Outline</a:t>
            </a: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7086600" y="76200"/>
            <a:ext cx="304800" cy="685800"/>
            <a:chOff x="4032" y="3840"/>
            <a:chExt cx="192" cy="432"/>
          </a:xfrm>
        </p:grpSpPr>
        <p:sp>
          <p:nvSpPr>
            <p:cNvPr id="7" name="AutoShape 5">
              <a:hlinkClick r:id="" action="ppaction://hlinkshowjump?jump=previousslide" highlightClick="1"/>
            </p:cNvPr>
            <p:cNvSpPr>
              <a:spLocks noChangeArrowheads="1"/>
            </p:cNvSpPr>
            <p:nvPr userDrawn="1"/>
          </p:nvSpPr>
          <p:spPr bwMode="auto">
            <a:xfrm rot="5400000">
              <a:off x="4032" y="3840"/>
              <a:ext cx="192" cy="192"/>
            </a:xfrm>
            <a:prstGeom prst="actionButtonBackPrevious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defRPr sz="1200" b="1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1pPr>
              <a:lvl2pPr marL="742950" indent="-285750">
                <a:defRPr sz="1200" b="1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2pPr>
              <a:lvl3pPr marL="1143000" indent="-228600">
                <a:defRPr sz="1200" b="1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3pPr>
              <a:lvl4pPr marL="1600200" indent="-228600">
                <a:defRPr sz="1200" b="1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4pPr>
              <a:lvl5pPr marL="2057400" indent="-228600">
                <a:defRPr sz="1200" b="1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8" name="AutoShape 6">
              <a:hlinkClick r:id="" action="ppaction://hlinkshowjump?jump=nextslide" highlightClick="1"/>
            </p:cNvPr>
            <p:cNvSpPr>
              <a:spLocks noChangeArrowheads="1"/>
            </p:cNvSpPr>
            <p:nvPr userDrawn="1"/>
          </p:nvSpPr>
          <p:spPr bwMode="auto">
            <a:xfrm rot="-5400000">
              <a:off x="4032" y="4080"/>
              <a:ext cx="192" cy="192"/>
            </a:xfrm>
            <a:prstGeom prst="actionButtonBackPrevious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defRPr sz="1200" b="1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1pPr>
              <a:lvl2pPr marL="742950" indent="-285750">
                <a:defRPr sz="1200" b="1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2pPr>
              <a:lvl3pPr marL="1143000" indent="-228600">
                <a:defRPr sz="1200" b="1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3pPr>
              <a:lvl4pPr marL="1600200" indent="-228600">
                <a:defRPr sz="1200" b="1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4pPr>
              <a:lvl5pPr marL="2057400" indent="-228600">
                <a:defRPr sz="1200" b="1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</p:grp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6705600" y="838200"/>
            <a:ext cx="24384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742950" indent="-285750"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2pPr>
            <a:lvl3pPr marL="1143000" indent="-228600"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3pPr>
            <a:lvl4pPr marL="1600200" indent="-228600"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4pPr>
            <a:lvl5pPr marL="2057400" indent="-228600"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9pPr>
          </a:lstStyle>
          <a:p>
            <a:pPr eaLnBrk="1" hangingPunct="1">
              <a:defRPr/>
            </a:pPr>
            <a:endParaRPr lang="en-US" altLang="en-US" sz="1400">
              <a:solidFill>
                <a:schemeClr val="tx1"/>
              </a:solidFill>
              <a:latin typeface="AvantGarde"/>
            </a:endParaRPr>
          </a:p>
        </p:txBody>
      </p:sp>
      <p:sp>
        <p:nvSpPr>
          <p:cNvPr id="6253" name="Rectangle 10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6200" y="228600"/>
            <a:ext cx="6934200" cy="6400800"/>
          </a:xfrm>
          <a:solidFill>
            <a:schemeClr val="accent1"/>
          </a:solidFill>
        </p:spPr>
        <p:txBody>
          <a:bodyPr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sz="1200" b="1">
                <a:latin typeface="Courier New" pitchFamily="49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255" name="Rectangle 111"/>
          <p:cNvSpPr>
            <a:spLocks noGrp="1" noChangeArrowheads="1"/>
          </p:cNvSpPr>
          <p:nvPr>
            <p:ph type="ctrTitle" sz="quarter"/>
          </p:nvPr>
        </p:nvSpPr>
        <p:spPr>
          <a:xfrm>
            <a:off x="7086600" y="838200"/>
            <a:ext cx="2057400" cy="5486400"/>
          </a:xfrm>
          <a:noFill/>
        </p:spPr>
        <p:txBody>
          <a:bodyPr lIns="0" anchor="t"/>
          <a:lstStyle>
            <a:lvl1pPr algn="l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10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86800" y="0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E3365-1C99-4F58-8D33-3F652D76E6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36967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0A3E7-9B4B-4B65-98AC-E2A5328566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9009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0"/>
            <a:ext cx="20574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0"/>
            <a:ext cx="60198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626AA-57EC-4792-8767-737568C9F5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4004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219200"/>
            <a:ext cx="3810000" cy="5257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2192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7CDA8-DD42-4F13-962F-DE3F7D1611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47586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192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6DA40-1793-4235-8C70-B947BCAB69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2657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6A3AC5-52CF-4221-8B86-91B49C0F47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1542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2659E0-9E36-4CF0-BA6D-838160FA57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2608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3E648-92F4-4A27-8A1C-29A4626269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4224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34700-C23A-4A78-A232-8D3E4E7D53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8154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5EBE4-3303-4798-8BCB-76220E6514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2508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7BE968-0D3F-4B70-8904-BA7801DB8B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8839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E00223-DB48-4478-9C34-B5E7AE3972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267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A6137-0D0B-4335-B1DA-B0A0609D34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7835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0"/>
            <a:ext cx="8229600" cy="609600"/>
          </a:xfrm>
          <a:prstGeom prst="rect">
            <a:avLst/>
          </a:prstGeom>
          <a:gradFill rotWithShape="1">
            <a:gsLst>
              <a:gs pos="0">
                <a:srgbClr val="FF6600"/>
              </a:gs>
              <a:gs pos="50000">
                <a:srgbClr val="FFFF00"/>
              </a:gs>
              <a:gs pos="100000">
                <a:srgbClr val="FF66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  <a:p>
            <a:pPr lvl="4"/>
            <a:endParaRPr lang="en-US" altLang="en-US"/>
          </a:p>
        </p:txBody>
      </p:sp>
      <p:sp>
        <p:nvSpPr>
          <p:cNvPr id="5134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624512A5-B536-44B0-A121-FEE4B002FA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29" name="Rectangle 15"/>
          <p:cNvSpPr>
            <a:spLocks noChangeArrowheads="1"/>
          </p:cNvSpPr>
          <p:nvPr/>
        </p:nvSpPr>
        <p:spPr bwMode="auto">
          <a:xfrm>
            <a:off x="0" y="6635750"/>
            <a:ext cx="22860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742950" indent="-285750"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2pPr>
            <a:lvl3pPr marL="1143000" indent="-228600"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3pPr>
            <a:lvl4pPr marL="1600200" indent="-228600"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4pPr>
            <a:lvl5pPr marL="2057400" indent="-228600"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Jozef Goetz, 2025</a:t>
            </a:r>
            <a:endParaRPr lang="en-US" alt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22" r:id="rId1"/>
    <p:sldLayoutId id="2147485010" r:id="rId2"/>
    <p:sldLayoutId id="2147485011" r:id="rId3"/>
    <p:sldLayoutId id="2147485012" r:id="rId4"/>
    <p:sldLayoutId id="2147485013" r:id="rId5"/>
    <p:sldLayoutId id="2147485014" r:id="rId6"/>
    <p:sldLayoutId id="2147485015" r:id="rId7"/>
    <p:sldLayoutId id="2147485016" r:id="rId8"/>
    <p:sldLayoutId id="2147485017" r:id="rId9"/>
    <p:sldLayoutId id="2147485018" r:id="rId10"/>
    <p:sldLayoutId id="2147485019" r:id="rId11"/>
    <p:sldLayoutId id="2147485020" r:id="rId12"/>
    <p:sldLayoutId id="2147485021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39933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39933"/>
          </a:solidFill>
          <a:latin typeface="AvantGard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39933"/>
          </a:solidFill>
          <a:latin typeface="AvantGard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39933"/>
          </a:solidFill>
          <a:latin typeface="AvantGard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39933"/>
          </a:solidFill>
          <a:latin typeface="AvantGard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339933"/>
          </a:solidFill>
          <a:latin typeface="AvantGard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339933"/>
          </a:solidFill>
          <a:latin typeface="AvantGard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339933"/>
          </a:solidFill>
          <a:latin typeface="AvantGard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339933"/>
          </a:solidFill>
          <a:latin typeface="AvantGarde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§"/>
        <a:defRPr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CCFF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CCFF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CCFF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CCFF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CCFF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3" Type="http://schemas.openxmlformats.org/officeDocument/2006/relationships/slide" Target="slide43.xml"/><Relationship Id="rId7" Type="http://schemas.openxmlformats.org/officeDocument/2006/relationships/slide" Target="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slide" Target="slide39.xml"/><Relationship Id="rId5" Type="http://schemas.openxmlformats.org/officeDocument/2006/relationships/slide" Target="slide22.xml"/><Relationship Id="rId10" Type="http://schemas.openxmlformats.org/officeDocument/2006/relationships/slide" Target="slide9.xml"/><Relationship Id="rId4" Type="http://schemas.openxmlformats.org/officeDocument/2006/relationships/slide" Target="slide35.xml"/><Relationship Id="rId9" Type="http://schemas.openxmlformats.org/officeDocument/2006/relationships/slide" Target="slide4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png"/><Relationship Id="rId3" Type="http://schemas.openxmlformats.org/officeDocument/2006/relationships/customXml" Target="../ink/ink188.xml"/><Relationship Id="rId7" Type="http://schemas.openxmlformats.org/officeDocument/2006/relationships/customXml" Target="../ink/ink190.xm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5" Type="http://schemas.openxmlformats.org/officeDocument/2006/relationships/customXml" Target="../ink/ink189.xml"/><Relationship Id="rId4" Type="http://schemas.openxmlformats.org/officeDocument/2006/relationships/image" Target="../media/image210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0.png"/><Relationship Id="rId18" Type="http://schemas.openxmlformats.org/officeDocument/2006/relationships/customXml" Target="../ink/ink197.xml"/><Relationship Id="rId26" Type="http://schemas.openxmlformats.org/officeDocument/2006/relationships/image" Target="../media/image340.png"/><Relationship Id="rId39" Type="http://schemas.openxmlformats.org/officeDocument/2006/relationships/image" Target="../media/image63.png"/><Relationship Id="rId3" Type="http://schemas.openxmlformats.org/officeDocument/2006/relationships/image" Target="../media/image58.jpeg"/><Relationship Id="rId21" Type="http://schemas.openxmlformats.org/officeDocument/2006/relationships/image" Target="../media/image310.png"/><Relationship Id="rId34" Type="http://schemas.openxmlformats.org/officeDocument/2006/relationships/customXml" Target="../ink/ink204.xml"/><Relationship Id="rId47" Type="http://schemas.openxmlformats.org/officeDocument/2006/relationships/customXml" Target="../ink/ink209.xml"/><Relationship Id="rId50" Type="http://schemas.openxmlformats.org/officeDocument/2006/relationships/customXml" Target="../ink/ink211.xml"/><Relationship Id="rId55" Type="http://schemas.openxmlformats.org/officeDocument/2006/relationships/customXml" Target="../ink/ink214.xml"/><Relationship Id="rId7" Type="http://schemas.openxmlformats.org/officeDocument/2006/relationships/image" Target="../media/image240.png"/><Relationship Id="rId12" Type="http://schemas.openxmlformats.org/officeDocument/2006/relationships/customXml" Target="../ink/ink194.xml"/><Relationship Id="rId17" Type="http://schemas.openxmlformats.org/officeDocument/2006/relationships/image" Target="../media/image290.png"/><Relationship Id="rId25" Type="http://schemas.openxmlformats.org/officeDocument/2006/relationships/customXml" Target="../ink/ink200.xml"/><Relationship Id="rId33" Type="http://schemas.openxmlformats.org/officeDocument/2006/relationships/image" Target="../media/image60.png"/><Relationship Id="rId38" Type="http://schemas.openxmlformats.org/officeDocument/2006/relationships/customXml" Target="../ink/ink206.xml"/><Relationship Id="rId46" Type="http://schemas.openxmlformats.org/officeDocument/2006/relationships/image" Target="../media/image66.png"/><Relationship Id="rId2" Type="http://schemas.openxmlformats.org/officeDocument/2006/relationships/image" Target="../media/image57.png"/><Relationship Id="rId16" Type="http://schemas.openxmlformats.org/officeDocument/2006/relationships/customXml" Target="../ink/ink196.xml"/><Relationship Id="rId20" Type="http://schemas.openxmlformats.org/officeDocument/2006/relationships/customXml" Target="../ink/ink198.xml"/><Relationship Id="rId29" Type="http://schemas.openxmlformats.org/officeDocument/2006/relationships/customXml" Target="../ink/ink202.xml"/><Relationship Id="rId5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92.xml"/><Relationship Id="rId11" Type="http://schemas.openxmlformats.org/officeDocument/2006/relationships/image" Target="../media/image260.png"/><Relationship Id="rId24" Type="http://schemas.openxmlformats.org/officeDocument/2006/relationships/image" Target="../media/image59.png"/><Relationship Id="rId32" Type="http://schemas.openxmlformats.org/officeDocument/2006/relationships/customXml" Target="../ink/ink203.xml"/><Relationship Id="rId37" Type="http://schemas.openxmlformats.org/officeDocument/2006/relationships/image" Target="../media/image62.png"/><Relationship Id="rId40" Type="http://schemas.openxmlformats.org/officeDocument/2006/relationships/customXml" Target="../ink/ink207.xml"/><Relationship Id="rId45" Type="http://schemas.openxmlformats.org/officeDocument/2006/relationships/customXml" Target="../ink/ink208.xml"/><Relationship Id="rId53" Type="http://schemas.openxmlformats.org/officeDocument/2006/relationships/customXml" Target="../ink/ink213.xml"/><Relationship Id="rId5" Type="http://schemas.openxmlformats.org/officeDocument/2006/relationships/image" Target="../media/image710.png"/><Relationship Id="rId15" Type="http://schemas.openxmlformats.org/officeDocument/2006/relationships/image" Target="../media/image280.png"/><Relationship Id="rId23" Type="http://schemas.openxmlformats.org/officeDocument/2006/relationships/image" Target="../media/image320.png"/><Relationship Id="rId28" Type="http://schemas.openxmlformats.org/officeDocument/2006/relationships/image" Target="../media/image60.gif"/><Relationship Id="rId36" Type="http://schemas.openxmlformats.org/officeDocument/2006/relationships/customXml" Target="../ink/ink205.xml"/><Relationship Id="rId49" Type="http://schemas.openxmlformats.org/officeDocument/2006/relationships/customXml" Target="../ink/ink210.xml"/><Relationship Id="rId19" Type="http://schemas.openxmlformats.org/officeDocument/2006/relationships/image" Target="../media/image560.png"/><Relationship Id="rId31" Type="http://schemas.openxmlformats.org/officeDocument/2006/relationships/image" Target="../media/image590.png"/><Relationship Id="rId44" Type="http://schemas.openxmlformats.org/officeDocument/2006/relationships/image" Target="../media/image64.png"/><Relationship Id="rId52" Type="http://schemas.openxmlformats.org/officeDocument/2006/relationships/image" Target="../media/image68.png"/><Relationship Id="rId4" Type="http://schemas.openxmlformats.org/officeDocument/2006/relationships/customXml" Target="../ink/ink191.xml"/><Relationship Id="rId14" Type="http://schemas.openxmlformats.org/officeDocument/2006/relationships/customXml" Target="../ink/ink195.xml"/><Relationship Id="rId22" Type="http://schemas.openxmlformats.org/officeDocument/2006/relationships/customXml" Target="../ink/ink199.xml"/><Relationship Id="rId27" Type="http://schemas.openxmlformats.org/officeDocument/2006/relationships/customXml" Target="../ink/ink201.xml"/><Relationship Id="rId35" Type="http://schemas.openxmlformats.org/officeDocument/2006/relationships/image" Target="../media/image61.png"/><Relationship Id="rId43" Type="http://schemas.openxmlformats.org/officeDocument/2006/relationships/image" Target="../media/image65.png"/><Relationship Id="rId48" Type="http://schemas.openxmlformats.org/officeDocument/2006/relationships/image" Target="../media/image67.png"/><Relationship Id="rId56" Type="http://schemas.openxmlformats.org/officeDocument/2006/relationships/image" Target="../media/image70.png"/><Relationship Id="rId8" Type="http://schemas.openxmlformats.org/officeDocument/2006/relationships/customXml" Target="../ink/ink193.xml"/><Relationship Id="rId51" Type="http://schemas.openxmlformats.org/officeDocument/2006/relationships/customXml" Target="../ink/ink2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55.png"/><Relationship Id="rId4" Type="http://schemas.openxmlformats.org/officeDocument/2006/relationships/slide" Target="slide1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.gif"/><Relationship Id="rId18" Type="http://schemas.openxmlformats.org/officeDocument/2006/relationships/customXml" Target="../ink/ink220.xml"/><Relationship Id="rId26" Type="http://schemas.openxmlformats.org/officeDocument/2006/relationships/image" Target="../media/image75.gif"/><Relationship Id="rId39" Type="http://schemas.openxmlformats.org/officeDocument/2006/relationships/customXml" Target="../ink/ink231.xml"/><Relationship Id="rId21" Type="http://schemas.openxmlformats.org/officeDocument/2006/relationships/customXml" Target="../ink/ink222.xml"/><Relationship Id="rId34" Type="http://schemas.openxmlformats.org/officeDocument/2006/relationships/image" Target="../media/image700.png"/><Relationship Id="rId42" Type="http://schemas.openxmlformats.org/officeDocument/2006/relationships/image" Target="../media/image74.png"/><Relationship Id="rId47" Type="http://schemas.openxmlformats.org/officeDocument/2006/relationships/customXml" Target="../ink/ink235.xml"/><Relationship Id="rId50" Type="http://schemas.openxmlformats.org/officeDocument/2006/relationships/image" Target="../media/image78.png"/><Relationship Id="rId55" Type="http://schemas.openxmlformats.org/officeDocument/2006/relationships/customXml" Target="../ink/ink239.xml"/><Relationship Id="rId63" Type="http://schemas.openxmlformats.org/officeDocument/2006/relationships/customXml" Target="../ink/ink243.xml"/><Relationship Id="rId68" Type="http://schemas.openxmlformats.org/officeDocument/2006/relationships/image" Target="../media/image87.png"/><Relationship Id="rId76" Type="http://schemas.openxmlformats.org/officeDocument/2006/relationships/image" Target="../media/image92.png"/><Relationship Id="rId84" Type="http://schemas.openxmlformats.org/officeDocument/2006/relationships/image" Target="../media/image96.png"/><Relationship Id="rId89" Type="http://schemas.openxmlformats.org/officeDocument/2006/relationships/customXml" Target="../ink/ink256.xml"/><Relationship Id="rId7" Type="http://schemas.openxmlformats.org/officeDocument/2006/relationships/customXml" Target="../ink/ink216.xml"/><Relationship Id="rId71" Type="http://schemas.openxmlformats.org/officeDocument/2006/relationships/customXml" Target="../ink/ink247.xml"/><Relationship Id="rId92" Type="http://schemas.openxmlformats.org/officeDocument/2006/relationships/image" Target="../media/image100.png"/><Relationship Id="rId2" Type="http://schemas.openxmlformats.org/officeDocument/2006/relationships/slideLayout" Target="../slideLayouts/slideLayout2.xml"/><Relationship Id="rId16" Type="http://schemas.openxmlformats.org/officeDocument/2006/relationships/customXml" Target="../ink/ink219.xml"/><Relationship Id="rId29" Type="http://schemas.openxmlformats.org/officeDocument/2006/relationships/customXml" Target="../ink/ink226.xml"/><Relationship Id="rId24" Type="http://schemas.openxmlformats.org/officeDocument/2006/relationships/customXml" Target="../ink/ink224.xml"/><Relationship Id="rId32" Type="http://schemas.openxmlformats.org/officeDocument/2006/relationships/image" Target="../media/image690.png"/><Relationship Id="rId37" Type="http://schemas.openxmlformats.org/officeDocument/2006/relationships/customXml" Target="../ink/ink230.xml"/><Relationship Id="rId40" Type="http://schemas.openxmlformats.org/officeDocument/2006/relationships/image" Target="../media/image73.png"/><Relationship Id="rId45" Type="http://schemas.openxmlformats.org/officeDocument/2006/relationships/customXml" Target="../ink/ink234.xml"/><Relationship Id="rId53" Type="http://schemas.openxmlformats.org/officeDocument/2006/relationships/customXml" Target="../ink/ink238.xml"/><Relationship Id="rId58" Type="http://schemas.openxmlformats.org/officeDocument/2006/relationships/image" Target="../media/image82.png"/><Relationship Id="rId66" Type="http://schemas.openxmlformats.org/officeDocument/2006/relationships/image" Target="../media/image86.png"/><Relationship Id="rId74" Type="http://schemas.openxmlformats.org/officeDocument/2006/relationships/image" Target="../media/image91.png"/><Relationship Id="rId79" Type="http://schemas.openxmlformats.org/officeDocument/2006/relationships/customXml" Target="../ink/ink251.xml"/><Relationship Id="rId87" Type="http://schemas.openxmlformats.org/officeDocument/2006/relationships/customXml" Target="../ink/ink255.xml"/><Relationship Id="rId5" Type="http://schemas.openxmlformats.org/officeDocument/2006/relationships/customXml" Target="../ink/ink215.xml"/><Relationship Id="rId61" Type="http://schemas.openxmlformats.org/officeDocument/2006/relationships/customXml" Target="../ink/ink242.xml"/><Relationship Id="rId82" Type="http://schemas.openxmlformats.org/officeDocument/2006/relationships/image" Target="../media/image95.png"/><Relationship Id="rId90" Type="http://schemas.openxmlformats.org/officeDocument/2006/relationships/image" Target="../media/image99.png"/><Relationship Id="rId95" Type="http://schemas.openxmlformats.org/officeDocument/2006/relationships/customXml" Target="../ink/ink259.xml"/><Relationship Id="rId19" Type="http://schemas.openxmlformats.org/officeDocument/2006/relationships/customXml" Target="../ink/ink221.xml"/><Relationship Id="rId14" Type="http://schemas.openxmlformats.org/officeDocument/2006/relationships/customXml" Target="../ink/ink217.xml"/><Relationship Id="rId22" Type="http://schemas.openxmlformats.org/officeDocument/2006/relationships/customXml" Target="../ink/ink223.xml"/><Relationship Id="rId27" Type="http://schemas.openxmlformats.org/officeDocument/2006/relationships/customXml" Target="../ink/ink225.xml"/><Relationship Id="rId30" Type="http://schemas.openxmlformats.org/officeDocument/2006/relationships/image" Target="../media/image680.png"/><Relationship Id="rId35" Type="http://schemas.openxmlformats.org/officeDocument/2006/relationships/customXml" Target="../ink/ink229.xml"/><Relationship Id="rId43" Type="http://schemas.openxmlformats.org/officeDocument/2006/relationships/customXml" Target="../ink/ink233.xml"/><Relationship Id="rId48" Type="http://schemas.openxmlformats.org/officeDocument/2006/relationships/image" Target="../media/image77.png"/><Relationship Id="rId56" Type="http://schemas.openxmlformats.org/officeDocument/2006/relationships/image" Target="../media/image81.png"/><Relationship Id="rId64" Type="http://schemas.openxmlformats.org/officeDocument/2006/relationships/image" Target="../media/image85.png"/><Relationship Id="rId69" Type="http://schemas.openxmlformats.org/officeDocument/2006/relationships/customXml" Target="../ink/ink246.xml"/><Relationship Id="rId77" Type="http://schemas.openxmlformats.org/officeDocument/2006/relationships/customXml" Target="../ink/ink250.xml"/><Relationship Id="rId51" Type="http://schemas.openxmlformats.org/officeDocument/2006/relationships/customXml" Target="../ink/ink237.xml"/><Relationship Id="rId72" Type="http://schemas.openxmlformats.org/officeDocument/2006/relationships/image" Target="../media/image90.png"/><Relationship Id="rId80" Type="http://schemas.openxmlformats.org/officeDocument/2006/relationships/image" Target="../media/image94.png"/><Relationship Id="rId85" Type="http://schemas.openxmlformats.org/officeDocument/2006/relationships/customXml" Target="../ink/ink254.xml"/><Relationship Id="rId93" Type="http://schemas.openxmlformats.org/officeDocument/2006/relationships/customXml" Target="../ink/ink258.xml"/><Relationship Id="rId3" Type="http://schemas.openxmlformats.org/officeDocument/2006/relationships/image" Target="../media/image71.png"/><Relationship Id="rId12" Type="http://schemas.openxmlformats.org/officeDocument/2006/relationships/image" Target="../media/image410.png"/><Relationship Id="rId17" Type="http://schemas.openxmlformats.org/officeDocument/2006/relationships/image" Target="../media/image420.png"/><Relationship Id="rId25" Type="http://schemas.openxmlformats.org/officeDocument/2006/relationships/image" Target="../media/image74.gif"/><Relationship Id="rId33" Type="http://schemas.openxmlformats.org/officeDocument/2006/relationships/customXml" Target="../ink/ink228.xml"/><Relationship Id="rId38" Type="http://schemas.openxmlformats.org/officeDocument/2006/relationships/image" Target="../media/image720.png"/><Relationship Id="rId46" Type="http://schemas.openxmlformats.org/officeDocument/2006/relationships/image" Target="../media/image76.png"/><Relationship Id="rId59" Type="http://schemas.openxmlformats.org/officeDocument/2006/relationships/customXml" Target="../ink/ink241.xml"/><Relationship Id="rId67" Type="http://schemas.openxmlformats.org/officeDocument/2006/relationships/customXml" Target="../ink/ink245.xml"/><Relationship Id="rId20" Type="http://schemas.openxmlformats.org/officeDocument/2006/relationships/image" Target="../media/image73.gif"/><Relationship Id="rId41" Type="http://schemas.openxmlformats.org/officeDocument/2006/relationships/customXml" Target="../ink/ink232.xml"/><Relationship Id="rId54" Type="http://schemas.openxmlformats.org/officeDocument/2006/relationships/image" Target="../media/image80.png"/><Relationship Id="rId62" Type="http://schemas.openxmlformats.org/officeDocument/2006/relationships/image" Target="../media/image84.png"/><Relationship Id="rId70" Type="http://schemas.openxmlformats.org/officeDocument/2006/relationships/image" Target="../media/image89.png"/><Relationship Id="rId75" Type="http://schemas.openxmlformats.org/officeDocument/2006/relationships/customXml" Target="../ink/ink249.xml"/><Relationship Id="rId83" Type="http://schemas.openxmlformats.org/officeDocument/2006/relationships/customXml" Target="../ink/ink253.xml"/><Relationship Id="rId88" Type="http://schemas.openxmlformats.org/officeDocument/2006/relationships/image" Target="../media/image98.png"/><Relationship Id="rId91" Type="http://schemas.openxmlformats.org/officeDocument/2006/relationships/customXml" Target="../ink/ink257.xml"/><Relationship Id="rId96" Type="http://schemas.openxmlformats.org/officeDocument/2006/relationships/image" Target="../media/image101.png"/><Relationship Id="rId1" Type="http://schemas.openxmlformats.org/officeDocument/2006/relationships/tags" Target="../tags/tag11.xml"/><Relationship Id="rId6" Type="http://schemas.openxmlformats.org/officeDocument/2006/relationships/image" Target="../media/image710.png"/><Relationship Id="rId15" Type="http://schemas.openxmlformats.org/officeDocument/2006/relationships/customXml" Target="../ink/ink218.xml"/><Relationship Id="rId23" Type="http://schemas.openxmlformats.org/officeDocument/2006/relationships/image" Target="../media/image440.png"/><Relationship Id="rId28" Type="http://schemas.openxmlformats.org/officeDocument/2006/relationships/image" Target="../media/image670.png"/><Relationship Id="rId36" Type="http://schemas.openxmlformats.org/officeDocument/2006/relationships/image" Target="../media/image712.png"/><Relationship Id="rId49" Type="http://schemas.openxmlformats.org/officeDocument/2006/relationships/customXml" Target="../ink/ink236.xml"/><Relationship Id="rId57" Type="http://schemas.openxmlformats.org/officeDocument/2006/relationships/customXml" Target="../ink/ink240.xml"/><Relationship Id="rId31" Type="http://schemas.openxmlformats.org/officeDocument/2006/relationships/customXml" Target="../ink/ink227.xml"/><Relationship Id="rId44" Type="http://schemas.openxmlformats.org/officeDocument/2006/relationships/image" Target="../media/image75.png"/><Relationship Id="rId52" Type="http://schemas.openxmlformats.org/officeDocument/2006/relationships/image" Target="../media/image79.png"/><Relationship Id="rId60" Type="http://schemas.openxmlformats.org/officeDocument/2006/relationships/image" Target="../media/image83.png"/><Relationship Id="rId65" Type="http://schemas.openxmlformats.org/officeDocument/2006/relationships/customXml" Target="../ink/ink244.xml"/><Relationship Id="rId73" Type="http://schemas.openxmlformats.org/officeDocument/2006/relationships/customXml" Target="../ink/ink248.xml"/><Relationship Id="rId78" Type="http://schemas.openxmlformats.org/officeDocument/2006/relationships/image" Target="../media/image93.png"/><Relationship Id="rId81" Type="http://schemas.openxmlformats.org/officeDocument/2006/relationships/customXml" Target="../ink/ink252.xml"/><Relationship Id="rId86" Type="http://schemas.openxmlformats.org/officeDocument/2006/relationships/image" Target="../media/image97.png"/><Relationship Id="rId94" Type="http://schemas.openxmlformats.org/officeDocument/2006/relationships/image" Target="../media/image3.png"/><Relationship Id="rId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hyperlink" Target="http://www.worldatlas.com/webimage/countrys/namerica/usstates/usmaps.htm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7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7.png"/><Relationship Id="rId2" Type="http://schemas.openxmlformats.org/officeDocument/2006/relationships/tags" Target="../tags/tag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6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710.png"/><Relationship Id="rId18" Type="http://schemas.openxmlformats.org/officeDocument/2006/relationships/customXml" Target="../ink/ink264.xml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43.png"/><Relationship Id="rId7" Type="http://schemas.openxmlformats.org/officeDocument/2006/relationships/image" Target="../media/image137.png"/><Relationship Id="rId12" Type="http://schemas.openxmlformats.org/officeDocument/2006/relationships/customXml" Target="../ink/ink261.xml"/><Relationship Id="rId17" Type="http://schemas.openxmlformats.org/officeDocument/2006/relationships/image" Target="../media/image141.png"/><Relationship Id="rId25" Type="http://schemas.openxmlformats.org/officeDocument/2006/relationships/image" Target="../media/image145.png"/><Relationship Id="rId2" Type="http://schemas.openxmlformats.org/officeDocument/2006/relationships/tags" Target="../tags/tag19.xml"/><Relationship Id="rId16" Type="http://schemas.openxmlformats.org/officeDocument/2006/relationships/customXml" Target="../ink/ink263.xml"/><Relationship Id="rId20" Type="http://schemas.openxmlformats.org/officeDocument/2006/relationships/customXml" Target="../ink/ink26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8.emf"/><Relationship Id="rId11" Type="http://schemas.openxmlformats.org/officeDocument/2006/relationships/image" Target="../media/image138.png"/><Relationship Id="rId24" Type="http://schemas.openxmlformats.org/officeDocument/2006/relationships/customXml" Target="../ink/ink267.xml"/><Relationship Id="rId5" Type="http://schemas.openxmlformats.org/officeDocument/2006/relationships/oleObject" Target="../embeddings/oleObject2.bin"/><Relationship Id="rId15" Type="http://schemas.openxmlformats.org/officeDocument/2006/relationships/image" Target="../media/image140.png"/><Relationship Id="rId23" Type="http://schemas.openxmlformats.org/officeDocument/2006/relationships/image" Target="../media/image144.png"/><Relationship Id="rId10" Type="http://schemas.openxmlformats.org/officeDocument/2006/relationships/customXml" Target="../ink/ink260.xml"/><Relationship Id="rId19" Type="http://schemas.openxmlformats.org/officeDocument/2006/relationships/image" Target="../media/image142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39.emf"/><Relationship Id="rId14" Type="http://schemas.openxmlformats.org/officeDocument/2006/relationships/customXml" Target="../ink/ink262.xml"/><Relationship Id="rId22" Type="http://schemas.openxmlformats.org/officeDocument/2006/relationships/customXml" Target="../ink/ink26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5" Type="http://schemas.openxmlformats.org/officeDocument/2006/relationships/image" Target="../media/image55.png"/><Relationship Id="rId4" Type="http://schemas.openxmlformats.org/officeDocument/2006/relationships/slide" Target="slide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69.xml"/><Relationship Id="rId13" Type="http://schemas.openxmlformats.org/officeDocument/2006/relationships/image" Target="../media/image1450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420.png"/><Relationship Id="rId12" Type="http://schemas.openxmlformats.org/officeDocument/2006/relationships/customXml" Target="../ink/ink27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customXml" Target="../ink/ink268.xml"/><Relationship Id="rId11" Type="http://schemas.openxmlformats.org/officeDocument/2006/relationships/image" Target="../media/image1440.png"/><Relationship Id="rId5" Type="http://schemas.openxmlformats.org/officeDocument/2006/relationships/image" Target="../media/image147.png"/><Relationship Id="rId10" Type="http://schemas.openxmlformats.org/officeDocument/2006/relationships/customXml" Target="../ink/ink270.xml"/><Relationship Id="rId4" Type="http://schemas.openxmlformats.org/officeDocument/2006/relationships/image" Target="../media/image146.png"/><Relationship Id="rId9" Type="http://schemas.openxmlformats.org/officeDocument/2006/relationships/image" Target="../media/image14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73.xml"/><Relationship Id="rId13" Type="http://schemas.openxmlformats.org/officeDocument/2006/relationships/image" Target="../media/image17.emf"/><Relationship Id="rId18" Type="http://schemas.openxmlformats.org/officeDocument/2006/relationships/customXml" Target="../ink/ink278.xml"/><Relationship Id="rId26" Type="http://schemas.openxmlformats.org/officeDocument/2006/relationships/customXml" Target="../ink/ink282.xml"/><Relationship Id="rId3" Type="http://schemas.openxmlformats.org/officeDocument/2006/relationships/notesSlide" Target="../notesSlides/notesSlide14.xml"/><Relationship Id="rId21" Type="http://schemas.openxmlformats.org/officeDocument/2006/relationships/image" Target="../media/image21.emf"/><Relationship Id="rId34" Type="http://schemas.openxmlformats.org/officeDocument/2006/relationships/customXml" Target="../ink/ink286.xml"/><Relationship Id="rId7" Type="http://schemas.openxmlformats.org/officeDocument/2006/relationships/image" Target="../media/image14.emf"/><Relationship Id="rId12" Type="http://schemas.openxmlformats.org/officeDocument/2006/relationships/customXml" Target="../ink/ink275.xml"/><Relationship Id="rId17" Type="http://schemas.openxmlformats.org/officeDocument/2006/relationships/image" Target="../media/image19.emf"/><Relationship Id="rId25" Type="http://schemas.openxmlformats.org/officeDocument/2006/relationships/image" Target="../media/image23.emf"/><Relationship Id="rId33" Type="http://schemas.openxmlformats.org/officeDocument/2006/relationships/image" Target="../media/image27.emf"/><Relationship Id="rId2" Type="http://schemas.openxmlformats.org/officeDocument/2006/relationships/slideLayout" Target="../slideLayouts/slideLayout2.xml"/><Relationship Id="rId16" Type="http://schemas.openxmlformats.org/officeDocument/2006/relationships/customXml" Target="../ink/ink277.xml"/><Relationship Id="rId20" Type="http://schemas.openxmlformats.org/officeDocument/2006/relationships/customXml" Target="../ink/ink279.xml"/><Relationship Id="rId29" Type="http://schemas.openxmlformats.org/officeDocument/2006/relationships/image" Target="../media/image25.emf"/><Relationship Id="rId1" Type="http://schemas.openxmlformats.org/officeDocument/2006/relationships/tags" Target="../tags/tag22.xml"/><Relationship Id="rId6" Type="http://schemas.openxmlformats.org/officeDocument/2006/relationships/customXml" Target="../ink/ink272.xml"/><Relationship Id="rId11" Type="http://schemas.openxmlformats.org/officeDocument/2006/relationships/image" Target="../media/image16.emf"/><Relationship Id="rId24" Type="http://schemas.openxmlformats.org/officeDocument/2006/relationships/customXml" Target="../ink/ink281.xml"/><Relationship Id="rId32" Type="http://schemas.openxmlformats.org/officeDocument/2006/relationships/customXml" Target="../ink/ink285.xml"/><Relationship Id="rId37" Type="http://schemas.openxmlformats.org/officeDocument/2006/relationships/image" Target="../media/image29.emf"/><Relationship Id="rId5" Type="http://schemas.openxmlformats.org/officeDocument/2006/relationships/image" Target="../media/image150.png"/><Relationship Id="rId15" Type="http://schemas.openxmlformats.org/officeDocument/2006/relationships/image" Target="../media/image18.emf"/><Relationship Id="rId23" Type="http://schemas.openxmlformats.org/officeDocument/2006/relationships/image" Target="../media/image22.emf"/><Relationship Id="rId28" Type="http://schemas.openxmlformats.org/officeDocument/2006/relationships/customXml" Target="../ink/ink283.xml"/><Relationship Id="rId36" Type="http://schemas.openxmlformats.org/officeDocument/2006/relationships/customXml" Target="../ink/ink287.xml"/><Relationship Id="rId10" Type="http://schemas.openxmlformats.org/officeDocument/2006/relationships/customXml" Target="../ink/ink274.xml"/><Relationship Id="rId19" Type="http://schemas.openxmlformats.org/officeDocument/2006/relationships/image" Target="../media/image20.emf"/><Relationship Id="rId31" Type="http://schemas.openxmlformats.org/officeDocument/2006/relationships/image" Target="../media/image26.emf"/><Relationship Id="rId4" Type="http://schemas.openxmlformats.org/officeDocument/2006/relationships/image" Target="../media/image149.png"/><Relationship Id="rId9" Type="http://schemas.openxmlformats.org/officeDocument/2006/relationships/image" Target="../media/image15.emf"/><Relationship Id="rId14" Type="http://schemas.openxmlformats.org/officeDocument/2006/relationships/customXml" Target="../ink/ink276.xml"/><Relationship Id="rId22" Type="http://schemas.openxmlformats.org/officeDocument/2006/relationships/customXml" Target="../ink/ink280.xml"/><Relationship Id="rId27" Type="http://schemas.openxmlformats.org/officeDocument/2006/relationships/image" Target="../media/image24.emf"/><Relationship Id="rId30" Type="http://schemas.openxmlformats.org/officeDocument/2006/relationships/customXml" Target="../ink/ink284.xml"/><Relationship Id="rId35" Type="http://schemas.openxmlformats.org/officeDocument/2006/relationships/image" Target="../media/image28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hyperlink" Target="https://webdevfoundations.net/10e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1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1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gimp.org/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hyperlink" Target="http://pixlr.com/editor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customXml" Target="../ink/ink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hyperlink" Target="http://webaim.org/resources/contrastchecker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hyperlink" Target="http://www.alithsa.org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4" Type="http://schemas.openxmlformats.org/officeDocument/2006/relationships/image" Target="../media/image1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1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5" Type="http://schemas.openxmlformats.org/officeDocument/2006/relationships/image" Target="../media/image55.png"/><Relationship Id="rId4" Type="http://schemas.openxmlformats.org/officeDocument/2006/relationships/slide" Target="slide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emf"/><Relationship Id="rId13" Type="http://schemas.openxmlformats.org/officeDocument/2006/relationships/customXml" Target="../ink/ink292.xml"/><Relationship Id="rId18" Type="http://schemas.openxmlformats.org/officeDocument/2006/relationships/image" Target="../media/image560.emf"/><Relationship Id="rId26" Type="http://schemas.openxmlformats.org/officeDocument/2006/relationships/image" Target="../media/image1030.emf"/><Relationship Id="rId39" Type="http://schemas.openxmlformats.org/officeDocument/2006/relationships/customXml" Target="../ink/ink305.xml"/><Relationship Id="rId3" Type="http://schemas.openxmlformats.org/officeDocument/2006/relationships/image" Target="../media/image155.jpeg"/><Relationship Id="rId21" Type="http://schemas.openxmlformats.org/officeDocument/2006/relationships/customXml" Target="../ink/ink296.xml"/><Relationship Id="rId34" Type="http://schemas.openxmlformats.org/officeDocument/2006/relationships/image" Target="../media/image1530.png"/><Relationship Id="rId7" Type="http://schemas.openxmlformats.org/officeDocument/2006/relationships/customXml" Target="../ink/ink289.xml"/><Relationship Id="rId12" Type="http://schemas.openxmlformats.org/officeDocument/2006/relationships/image" Target="../media/image147.emf"/><Relationship Id="rId17" Type="http://schemas.openxmlformats.org/officeDocument/2006/relationships/customXml" Target="../ink/ink294.xml"/><Relationship Id="rId25" Type="http://schemas.openxmlformats.org/officeDocument/2006/relationships/customXml" Target="../ink/ink298.xml"/><Relationship Id="rId33" Type="http://schemas.openxmlformats.org/officeDocument/2006/relationships/customXml" Target="../ink/ink302.xml"/><Relationship Id="rId38" Type="http://schemas.openxmlformats.org/officeDocument/2006/relationships/image" Target="../media/image15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50.emf"/><Relationship Id="rId20" Type="http://schemas.openxmlformats.org/officeDocument/2006/relationships/image" Target="../media/image640.emf"/><Relationship Id="rId29" Type="http://schemas.openxmlformats.org/officeDocument/2006/relationships/customXml" Target="../ink/ink300.xml"/><Relationship Id="rId1" Type="http://schemas.openxmlformats.org/officeDocument/2006/relationships/tags" Target="../tags/tag34.xml"/><Relationship Id="rId6" Type="http://schemas.openxmlformats.org/officeDocument/2006/relationships/image" Target="../media/image144.emf"/><Relationship Id="rId11" Type="http://schemas.openxmlformats.org/officeDocument/2006/relationships/customXml" Target="../ink/ink291.xml"/><Relationship Id="rId24" Type="http://schemas.openxmlformats.org/officeDocument/2006/relationships/image" Target="../media/image1020.emf"/><Relationship Id="rId32" Type="http://schemas.openxmlformats.org/officeDocument/2006/relationships/image" Target="../media/image1520.png"/><Relationship Id="rId37" Type="http://schemas.openxmlformats.org/officeDocument/2006/relationships/customXml" Target="../ink/ink304.xml"/><Relationship Id="rId40" Type="http://schemas.openxmlformats.org/officeDocument/2006/relationships/image" Target="../media/image1561.png"/><Relationship Id="rId5" Type="http://schemas.openxmlformats.org/officeDocument/2006/relationships/customXml" Target="../ink/ink288.xml"/><Relationship Id="rId15" Type="http://schemas.openxmlformats.org/officeDocument/2006/relationships/customXml" Target="../ink/ink293.xml"/><Relationship Id="rId23" Type="http://schemas.openxmlformats.org/officeDocument/2006/relationships/customXml" Target="../ink/ink297.xml"/><Relationship Id="rId28" Type="http://schemas.openxmlformats.org/officeDocument/2006/relationships/image" Target="../media/image1500.png"/><Relationship Id="rId36" Type="http://schemas.openxmlformats.org/officeDocument/2006/relationships/image" Target="../media/image1541.png"/><Relationship Id="rId10" Type="http://schemas.openxmlformats.org/officeDocument/2006/relationships/image" Target="../media/image146.emf"/><Relationship Id="rId19" Type="http://schemas.openxmlformats.org/officeDocument/2006/relationships/customXml" Target="../ink/ink295.xml"/><Relationship Id="rId31" Type="http://schemas.openxmlformats.org/officeDocument/2006/relationships/customXml" Target="../ink/ink301.xml"/><Relationship Id="rId4" Type="http://schemas.openxmlformats.org/officeDocument/2006/relationships/image" Target="../media/image156.png"/><Relationship Id="rId9" Type="http://schemas.openxmlformats.org/officeDocument/2006/relationships/customXml" Target="../ink/ink290.xml"/><Relationship Id="rId14" Type="http://schemas.openxmlformats.org/officeDocument/2006/relationships/image" Target="../media/image540.emf"/><Relationship Id="rId22" Type="http://schemas.openxmlformats.org/officeDocument/2006/relationships/image" Target="../media/image650.emf"/><Relationship Id="rId27" Type="http://schemas.openxmlformats.org/officeDocument/2006/relationships/customXml" Target="../ink/ink299.xml"/><Relationship Id="rId30" Type="http://schemas.openxmlformats.org/officeDocument/2006/relationships/image" Target="../media/image1510.png"/><Relationship Id="rId35" Type="http://schemas.openxmlformats.org/officeDocument/2006/relationships/customXml" Target="../ink/ink30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07.xml"/><Relationship Id="rId13" Type="http://schemas.openxmlformats.org/officeDocument/2006/relationships/image" Target="../media/image1560.png"/><Relationship Id="rId18" Type="http://schemas.openxmlformats.org/officeDocument/2006/relationships/customXml" Target="../ink/ink312.xml"/><Relationship Id="rId3" Type="http://schemas.openxmlformats.org/officeDocument/2006/relationships/image" Target="../media/image157.png"/><Relationship Id="rId7" Type="http://schemas.openxmlformats.org/officeDocument/2006/relationships/image" Target="../media/image151.emf"/><Relationship Id="rId12" Type="http://schemas.openxmlformats.org/officeDocument/2006/relationships/customXml" Target="../ink/ink309.xml"/><Relationship Id="rId17" Type="http://schemas.openxmlformats.org/officeDocument/2006/relationships/image" Target="../media/image158.png"/><Relationship Id="rId2" Type="http://schemas.openxmlformats.org/officeDocument/2006/relationships/slideLayout" Target="../slideLayouts/slideLayout2.xml"/><Relationship Id="rId16" Type="http://schemas.openxmlformats.org/officeDocument/2006/relationships/customXml" Target="../ink/ink311.xml"/><Relationship Id="rId1" Type="http://schemas.openxmlformats.org/officeDocument/2006/relationships/tags" Target="../tags/tag35.xml"/><Relationship Id="rId11" Type="http://schemas.openxmlformats.org/officeDocument/2006/relationships/image" Target="../media/image1550.png"/><Relationship Id="rId15" Type="http://schemas.openxmlformats.org/officeDocument/2006/relationships/image" Target="../media/image1570.png"/><Relationship Id="rId10" Type="http://schemas.openxmlformats.org/officeDocument/2006/relationships/customXml" Target="../ink/ink308.xml"/><Relationship Id="rId19" Type="http://schemas.openxmlformats.org/officeDocument/2006/relationships/image" Target="../media/image159.png"/><Relationship Id="rId4" Type="http://schemas.openxmlformats.org/officeDocument/2006/relationships/customXml" Target="../ink/ink306.xml"/><Relationship Id="rId9" Type="http://schemas.openxmlformats.org/officeDocument/2006/relationships/image" Target="../media/image1540.png"/><Relationship Id="rId14" Type="http://schemas.openxmlformats.org/officeDocument/2006/relationships/customXml" Target="../ink/ink310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customXml" Target="../ink/ink315.xml"/><Relationship Id="rId13" Type="http://schemas.openxmlformats.org/officeDocument/2006/relationships/image" Target="../media/image163.png"/><Relationship Id="rId3" Type="http://schemas.openxmlformats.org/officeDocument/2006/relationships/image" Target="../media/image160.png"/><Relationship Id="rId7" Type="http://schemas.openxmlformats.org/officeDocument/2006/relationships/image" Target="../media/image149.emf"/><Relationship Id="rId12" Type="http://schemas.openxmlformats.org/officeDocument/2006/relationships/customXml" Target="../ink/ink3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6" Type="http://schemas.openxmlformats.org/officeDocument/2006/relationships/customXml" Target="../ink/ink314.xml"/><Relationship Id="rId11" Type="http://schemas.openxmlformats.org/officeDocument/2006/relationships/image" Target="../media/image162.png"/><Relationship Id="rId5" Type="http://schemas.openxmlformats.org/officeDocument/2006/relationships/image" Target="../media/image148.emf"/><Relationship Id="rId15" Type="http://schemas.openxmlformats.org/officeDocument/2006/relationships/image" Target="../media/image164.png"/><Relationship Id="rId10" Type="http://schemas.openxmlformats.org/officeDocument/2006/relationships/customXml" Target="../ink/ink316.xml"/><Relationship Id="rId4" Type="http://schemas.openxmlformats.org/officeDocument/2006/relationships/customXml" Target="../ink/ink313.xml"/><Relationship Id="rId9" Type="http://schemas.openxmlformats.org/officeDocument/2006/relationships/image" Target="../media/image161.png"/><Relationship Id="rId14" Type="http://schemas.openxmlformats.org/officeDocument/2006/relationships/customXml" Target="../ink/ink3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5" Type="http://schemas.openxmlformats.org/officeDocument/2006/relationships/image" Target="../media/image55.png"/><Relationship Id="rId4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8.xml"/><Relationship Id="rId18" Type="http://schemas.openxmlformats.org/officeDocument/2006/relationships/image" Target="../media/image40.emf"/><Relationship Id="rId26" Type="http://schemas.openxmlformats.org/officeDocument/2006/relationships/image" Target="../media/image44.emf"/><Relationship Id="rId39" Type="http://schemas.openxmlformats.org/officeDocument/2006/relationships/customXml" Target="../ink/ink21.xml"/><Relationship Id="rId21" Type="http://schemas.openxmlformats.org/officeDocument/2006/relationships/customXml" Target="../ink/ink12.xml"/><Relationship Id="rId34" Type="http://schemas.openxmlformats.org/officeDocument/2006/relationships/image" Target="../media/image48.emf"/><Relationship Id="rId42" Type="http://schemas.openxmlformats.org/officeDocument/2006/relationships/image" Target="../media/image52.emf"/><Relationship Id="rId47" Type="http://schemas.openxmlformats.org/officeDocument/2006/relationships/image" Target="../media/image31.emf"/><Relationship Id="rId50" Type="http://schemas.openxmlformats.org/officeDocument/2006/relationships/customXml" Target="../ink/ink26.xml"/><Relationship Id="rId55" Type="http://schemas.openxmlformats.org/officeDocument/2006/relationships/image" Target="../media/image55.emf"/><Relationship Id="rId63" Type="http://schemas.openxmlformats.org/officeDocument/2006/relationships/image" Target="../media/image711.png"/><Relationship Id="rId68" Type="http://schemas.openxmlformats.org/officeDocument/2006/relationships/customXml" Target="../ink/ink35.xml"/><Relationship Id="rId76" Type="http://schemas.openxmlformats.org/officeDocument/2006/relationships/customXml" Target="../ink/ink39.xml"/><Relationship Id="rId7" Type="http://schemas.openxmlformats.org/officeDocument/2006/relationships/customXml" Target="../ink/ink5.xml"/><Relationship Id="rId71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9.emf"/><Relationship Id="rId29" Type="http://schemas.openxmlformats.org/officeDocument/2006/relationships/customXml" Target="../ink/ink16.xml"/><Relationship Id="rId11" Type="http://schemas.openxmlformats.org/officeDocument/2006/relationships/customXml" Target="../ink/ink7.xml"/><Relationship Id="rId24" Type="http://schemas.openxmlformats.org/officeDocument/2006/relationships/image" Target="../media/image43.emf"/><Relationship Id="rId32" Type="http://schemas.openxmlformats.org/officeDocument/2006/relationships/image" Target="../media/image47.emf"/><Relationship Id="rId37" Type="http://schemas.openxmlformats.org/officeDocument/2006/relationships/customXml" Target="../ink/ink20.xml"/><Relationship Id="rId40" Type="http://schemas.openxmlformats.org/officeDocument/2006/relationships/image" Target="../media/image51.emf"/><Relationship Id="rId45" Type="http://schemas.openxmlformats.org/officeDocument/2006/relationships/image" Target="../media/image7.png"/><Relationship Id="rId53" Type="http://schemas.openxmlformats.org/officeDocument/2006/relationships/image" Target="../media/image54.emf"/><Relationship Id="rId58" Type="http://schemas.openxmlformats.org/officeDocument/2006/relationships/customXml" Target="../ink/ink30.xml"/><Relationship Id="rId66" Type="http://schemas.openxmlformats.org/officeDocument/2006/relationships/customXml" Target="../ink/ink34.xml"/><Relationship Id="rId74" Type="http://schemas.openxmlformats.org/officeDocument/2006/relationships/customXml" Target="../ink/ink38.xml"/><Relationship Id="rId79" Type="http://schemas.openxmlformats.org/officeDocument/2006/relationships/image" Target="../media/image15.png"/><Relationship Id="rId5" Type="http://schemas.openxmlformats.org/officeDocument/2006/relationships/customXml" Target="../ink/ink4.xml"/><Relationship Id="rId61" Type="http://schemas.openxmlformats.org/officeDocument/2006/relationships/image" Target="../media/image610.png"/><Relationship Id="rId82" Type="http://schemas.openxmlformats.org/officeDocument/2006/relationships/customXml" Target="../ink/ink42.xml"/><Relationship Id="rId10" Type="http://schemas.openxmlformats.org/officeDocument/2006/relationships/image" Target="../media/image36.emf"/><Relationship Id="rId19" Type="http://schemas.openxmlformats.org/officeDocument/2006/relationships/customXml" Target="../ink/ink11.xml"/><Relationship Id="rId31" Type="http://schemas.openxmlformats.org/officeDocument/2006/relationships/customXml" Target="../ink/ink17.xml"/><Relationship Id="rId44" Type="http://schemas.openxmlformats.org/officeDocument/2006/relationships/image" Target="../media/image53.emf"/><Relationship Id="rId52" Type="http://schemas.openxmlformats.org/officeDocument/2006/relationships/customXml" Target="../ink/ink27.xml"/><Relationship Id="rId60" Type="http://schemas.openxmlformats.org/officeDocument/2006/relationships/customXml" Target="../ink/ink31.xml"/><Relationship Id="rId65" Type="http://schemas.openxmlformats.org/officeDocument/2006/relationships/image" Target="../media/image8.png"/><Relationship Id="rId73" Type="http://schemas.openxmlformats.org/officeDocument/2006/relationships/image" Target="../media/image12.png"/><Relationship Id="rId78" Type="http://schemas.openxmlformats.org/officeDocument/2006/relationships/customXml" Target="../ink/ink40.xml"/><Relationship Id="rId81" Type="http://schemas.openxmlformats.org/officeDocument/2006/relationships/image" Target="../media/image16.png"/><Relationship Id="rId4" Type="http://schemas.openxmlformats.org/officeDocument/2006/relationships/image" Target="../media/image6.png"/><Relationship Id="rId9" Type="http://schemas.openxmlformats.org/officeDocument/2006/relationships/customXml" Target="../ink/ink6.xml"/><Relationship Id="rId14" Type="http://schemas.openxmlformats.org/officeDocument/2006/relationships/image" Target="../media/image38.emf"/><Relationship Id="rId22" Type="http://schemas.openxmlformats.org/officeDocument/2006/relationships/image" Target="../media/image42.emf"/><Relationship Id="rId27" Type="http://schemas.openxmlformats.org/officeDocument/2006/relationships/customXml" Target="../ink/ink15.xml"/><Relationship Id="rId30" Type="http://schemas.openxmlformats.org/officeDocument/2006/relationships/image" Target="../media/image46.emf"/><Relationship Id="rId35" Type="http://schemas.openxmlformats.org/officeDocument/2006/relationships/customXml" Target="../ink/ink19.xml"/><Relationship Id="rId43" Type="http://schemas.openxmlformats.org/officeDocument/2006/relationships/customXml" Target="../ink/ink23.xml"/><Relationship Id="rId48" Type="http://schemas.openxmlformats.org/officeDocument/2006/relationships/customXml" Target="../ink/ink25.xml"/><Relationship Id="rId56" Type="http://schemas.openxmlformats.org/officeDocument/2006/relationships/customXml" Target="../ink/ink29.xml"/><Relationship Id="rId64" Type="http://schemas.openxmlformats.org/officeDocument/2006/relationships/customXml" Target="../ink/ink33.xml"/><Relationship Id="rId69" Type="http://schemas.openxmlformats.org/officeDocument/2006/relationships/image" Target="../media/image10.png"/><Relationship Id="rId77" Type="http://schemas.openxmlformats.org/officeDocument/2006/relationships/image" Target="../media/image14.png"/><Relationship Id="rId8" Type="http://schemas.openxmlformats.org/officeDocument/2006/relationships/image" Target="../media/image35.emf"/><Relationship Id="rId51" Type="http://schemas.openxmlformats.org/officeDocument/2006/relationships/image" Target="../media/image33.emf"/><Relationship Id="rId72" Type="http://schemas.openxmlformats.org/officeDocument/2006/relationships/customXml" Target="../ink/ink37.xml"/><Relationship Id="rId80" Type="http://schemas.openxmlformats.org/officeDocument/2006/relationships/customXml" Target="../ink/ink41.xml"/><Relationship Id="rId3" Type="http://schemas.openxmlformats.org/officeDocument/2006/relationships/image" Target="../media/image5.png"/><Relationship Id="rId12" Type="http://schemas.openxmlformats.org/officeDocument/2006/relationships/image" Target="../media/image37.emf"/><Relationship Id="rId17" Type="http://schemas.openxmlformats.org/officeDocument/2006/relationships/customXml" Target="../ink/ink10.xml"/><Relationship Id="rId25" Type="http://schemas.openxmlformats.org/officeDocument/2006/relationships/customXml" Target="../ink/ink14.xml"/><Relationship Id="rId33" Type="http://schemas.openxmlformats.org/officeDocument/2006/relationships/customXml" Target="../ink/ink18.xml"/><Relationship Id="rId38" Type="http://schemas.openxmlformats.org/officeDocument/2006/relationships/image" Target="../media/image50.emf"/><Relationship Id="rId46" Type="http://schemas.openxmlformats.org/officeDocument/2006/relationships/customXml" Target="../ink/ink24.xml"/><Relationship Id="rId59" Type="http://schemas.openxmlformats.org/officeDocument/2006/relationships/image" Target="../media/image53.png"/><Relationship Id="rId67" Type="http://schemas.openxmlformats.org/officeDocument/2006/relationships/image" Target="../media/image9.png"/><Relationship Id="rId20" Type="http://schemas.openxmlformats.org/officeDocument/2006/relationships/image" Target="../media/image41.emf"/><Relationship Id="rId41" Type="http://schemas.openxmlformats.org/officeDocument/2006/relationships/customXml" Target="../ink/ink22.xml"/><Relationship Id="rId54" Type="http://schemas.openxmlformats.org/officeDocument/2006/relationships/customXml" Target="../ink/ink28.xml"/><Relationship Id="rId62" Type="http://schemas.openxmlformats.org/officeDocument/2006/relationships/customXml" Target="../ink/ink32.xml"/><Relationship Id="rId70" Type="http://schemas.openxmlformats.org/officeDocument/2006/relationships/customXml" Target="../ink/ink36.xml"/><Relationship Id="rId75" Type="http://schemas.openxmlformats.org/officeDocument/2006/relationships/image" Target="../media/image13.png"/><Relationship Id="rId83" Type="http://schemas.openxmlformats.org/officeDocument/2006/relationships/image" Target="../media/image17.png"/><Relationship Id="rId1" Type="http://schemas.openxmlformats.org/officeDocument/2006/relationships/tags" Target="../tags/tag4.xml"/><Relationship Id="rId6" Type="http://schemas.openxmlformats.org/officeDocument/2006/relationships/image" Target="../media/image34.emf"/><Relationship Id="rId15" Type="http://schemas.openxmlformats.org/officeDocument/2006/relationships/customXml" Target="../ink/ink9.xml"/><Relationship Id="rId23" Type="http://schemas.openxmlformats.org/officeDocument/2006/relationships/customXml" Target="../ink/ink13.xml"/><Relationship Id="rId28" Type="http://schemas.openxmlformats.org/officeDocument/2006/relationships/image" Target="../media/image45.emf"/><Relationship Id="rId36" Type="http://schemas.openxmlformats.org/officeDocument/2006/relationships/image" Target="../media/image49.emf"/><Relationship Id="rId49" Type="http://schemas.openxmlformats.org/officeDocument/2006/relationships/image" Target="../media/image32.emf"/><Relationship Id="rId57" Type="http://schemas.openxmlformats.org/officeDocument/2006/relationships/image" Target="../media/image56.emf"/></Relationships>
</file>

<file path=ppt/slides/_rels/slide4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65.png"/><Relationship Id="rId117" Type="http://schemas.openxmlformats.org/officeDocument/2006/relationships/image" Target="../media/image191.emf"/><Relationship Id="rId21" Type="http://schemas.openxmlformats.org/officeDocument/2006/relationships/image" Target="../media/image57.emf"/><Relationship Id="rId42" Type="http://schemas.openxmlformats.org/officeDocument/2006/relationships/customXml" Target="../ink/ink338.xml"/><Relationship Id="rId47" Type="http://schemas.openxmlformats.org/officeDocument/2006/relationships/image" Target="../media/image175.emf"/><Relationship Id="rId63" Type="http://schemas.openxmlformats.org/officeDocument/2006/relationships/image" Target="../media/image183.emf"/><Relationship Id="rId68" Type="http://schemas.openxmlformats.org/officeDocument/2006/relationships/customXml" Target="../ink/ink351.xml"/><Relationship Id="rId89" Type="http://schemas.openxmlformats.org/officeDocument/2006/relationships/image" Target="../media/image1280.emf"/><Relationship Id="rId112" Type="http://schemas.openxmlformats.org/officeDocument/2006/relationships/customXml" Target="../ink/ink371.xml"/><Relationship Id="rId16" Type="http://schemas.openxmlformats.org/officeDocument/2006/relationships/customXml" Target="../ink/ink326.xml"/><Relationship Id="rId107" Type="http://schemas.openxmlformats.org/officeDocument/2006/relationships/image" Target="../media/image1481.emf"/><Relationship Id="rId11" Type="http://schemas.openxmlformats.org/officeDocument/2006/relationships/image" Target="../media/image157.emf"/><Relationship Id="rId24" Type="http://schemas.openxmlformats.org/officeDocument/2006/relationships/customXml" Target="../ink/ink330.xml"/><Relationship Id="rId32" Type="http://schemas.openxmlformats.org/officeDocument/2006/relationships/customXml" Target="../ink/ink333.xml"/><Relationship Id="rId37" Type="http://schemas.openxmlformats.org/officeDocument/2006/relationships/image" Target="../media/image170.emf"/><Relationship Id="rId40" Type="http://schemas.openxmlformats.org/officeDocument/2006/relationships/customXml" Target="../ink/ink337.xml"/><Relationship Id="rId45" Type="http://schemas.openxmlformats.org/officeDocument/2006/relationships/image" Target="../media/image174.emf"/><Relationship Id="rId53" Type="http://schemas.openxmlformats.org/officeDocument/2006/relationships/image" Target="../media/image178.emf"/><Relationship Id="rId58" Type="http://schemas.openxmlformats.org/officeDocument/2006/relationships/customXml" Target="../ink/ink346.xml"/><Relationship Id="rId66" Type="http://schemas.openxmlformats.org/officeDocument/2006/relationships/customXml" Target="../ink/ink350.xml"/><Relationship Id="rId74" Type="http://schemas.openxmlformats.org/officeDocument/2006/relationships/customXml" Target="../ink/ink354.xml"/><Relationship Id="rId87" Type="http://schemas.openxmlformats.org/officeDocument/2006/relationships/image" Target="../media/image1270.emf"/><Relationship Id="rId102" Type="http://schemas.openxmlformats.org/officeDocument/2006/relationships/customXml" Target="../ink/ink366.xml"/><Relationship Id="rId110" Type="http://schemas.openxmlformats.org/officeDocument/2006/relationships/customXml" Target="../ink/ink370.xml"/><Relationship Id="rId115" Type="http://schemas.openxmlformats.org/officeDocument/2006/relationships/image" Target="../media/image165.emf"/><Relationship Id="rId123" Type="http://schemas.openxmlformats.org/officeDocument/2006/relationships/image" Target="../media/image167.png"/><Relationship Id="rId5" Type="http://schemas.openxmlformats.org/officeDocument/2006/relationships/image" Target="../media/image154.emf"/><Relationship Id="rId61" Type="http://schemas.openxmlformats.org/officeDocument/2006/relationships/image" Target="../media/image182.emf"/><Relationship Id="rId82" Type="http://schemas.openxmlformats.org/officeDocument/2006/relationships/customXml" Target="../ink/ink357.xml"/><Relationship Id="rId90" Type="http://schemas.openxmlformats.org/officeDocument/2006/relationships/customXml" Target="../ink/ink360.xml"/><Relationship Id="rId95" Type="http://schemas.openxmlformats.org/officeDocument/2006/relationships/image" Target="../media/image1360.emf"/><Relationship Id="rId19" Type="http://schemas.openxmlformats.org/officeDocument/2006/relationships/image" Target="../media/image161.emf"/><Relationship Id="rId14" Type="http://schemas.openxmlformats.org/officeDocument/2006/relationships/customXml" Target="../ink/ink325.xml"/><Relationship Id="rId22" Type="http://schemas.openxmlformats.org/officeDocument/2006/relationships/customXml" Target="../ink/ink329.xml"/><Relationship Id="rId27" Type="http://schemas.openxmlformats.org/officeDocument/2006/relationships/image" Target="../media/image166.png"/><Relationship Id="rId30" Type="http://schemas.openxmlformats.org/officeDocument/2006/relationships/customXml" Target="../ink/ink332.xml"/><Relationship Id="rId35" Type="http://schemas.openxmlformats.org/officeDocument/2006/relationships/image" Target="../media/image169.emf"/><Relationship Id="rId43" Type="http://schemas.openxmlformats.org/officeDocument/2006/relationships/image" Target="../media/image173.emf"/><Relationship Id="rId48" Type="http://schemas.openxmlformats.org/officeDocument/2006/relationships/customXml" Target="../ink/ink341.xml"/><Relationship Id="rId56" Type="http://schemas.openxmlformats.org/officeDocument/2006/relationships/customXml" Target="../ink/ink345.xml"/><Relationship Id="rId64" Type="http://schemas.openxmlformats.org/officeDocument/2006/relationships/customXml" Target="../ink/ink349.xml"/><Relationship Id="rId69" Type="http://schemas.openxmlformats.org/officeDocument/2006/relationships/image" Target="../media/image186.emf"/><Relationship Id="rId77" Type="http://schemas.openxmlformats.org/officeDocument/2006/relationships/image" Target="../media/image190.emf"/><Relationship Id="rId100" Type="http://schemas.openxmlformats.org/officeDocument/2006/relationships/customXml" Target="../ink/ink365.xml"/><Relationship Id="rId105" Type="http://schemas.openxmlformats.org/officeDocument/2006/relationships/image" Target="../media/image141.emf"/><Relationship Id="rId113" Type="http://schemas.openxmlformats.org/officeDocument/2006/relationships/image" Target="../media/image164.emf"/><Relationship Id="rId118" Type="http://schemas.openxmlformats.org/officeDocument/2006/relationships/customXml" Target="../ink/ink374.xml"/><Relationship Id="rId8" Type="http://schemas.openxmlformats.org/officeDocument/2006/relationships/customXml" Target="../ink/ink322.xml"/><Relationship Id="rId51" Type="http://schemas.openxmlformats.org/officeDocument/2006/relationships/image" Target="../media/image177.emf"/><Relationship Id="rId72" Type="http://schemas.openxmlformats.org/officeDocument/2006/relationships/customXml" Target="../ink/ink353.xml"/><Relationship Id="rId85" Type="http://schemas.openxmlformats.org/officeDocument/2006/relationships/image" Target="../media/image194.emf"/><Relationship Id="rId93" Type="http://schemas.openxmlformats.org/officeDocument/2006/relationships/image" Target="../media/image1300.emf"/><Relationship Id="rId98" Type="http://schemas.openxmlformats.org/officeDocument/2006/relationships/customXml" Target="../ink/ink364.xml"/><Relationship Id="rId121" Type="http://schemas.openxmlformats.org/officeDocument/2006/relationships/image" Target="../media/image195.emf"/><Relationship Id="rId3" Type="http://schemas.openxmlformats.org/officeDocument/2006/relationships/image" Target="../media/image153.emf"/><Relationship Id="rId12" Type="http://schemas.openxmlformats.org/officeDocument/2006/relationships/customXml" Target="../ink/ink324.xml"/><Relationship Id="rId17" Type="http://schemas.openxmlformats.org/officeDocument/2006/relationships/image" Target="../media/image160.emf"/><Relationship Id="rId25" Type="http://schemas.openxmlformats.org/officeDocument/2006/relationships/image" Target="../media/image163.emf"/><Relationship Id="rId33" Type="http://schemas.openxmlformats.org/officeDocument/2006/relationships/image" Target="../media/image168.emf"/><Relationship Id="rId38" Type="http://schemas.openxmlformats.org/officeDocument/2006/relationships/customXml" Target="../ink/ink336.xml"/><Relationship Id="rId46" Type="http://schemas.openxmlformats.org/officeDocument/2006/relationships/customXml" Target="../ink/ink340.xml"/><Relationship Id="rId59" Type="http://schemas.openxmlformats.org/officeDocument/2006/relationships/image" Target="../media/image181.emf"/><Relationship Id="rId67" Type="http://schemas.openxmlformats.org/officeDocument/2006/relationships/image" Target="../media/image185.emf"/><Relationship Id="rId103" Type="http://schemas.openxmlformats.org/officeDocument/2006/relationships/image" Target="../media/image1400.emf"/><Relationship Id="rId108" Type="http://schemas.openxmlformats.org/officeDocument/2006/relationships/customXml" Target="../ink/ink369.xml"/><Relationship Id="rId116" Type="http://schemas.openxmlformats.org/officeDocument/2006/relationships/customXml" Target="../ink/ink373.xml"/><Relationship Id="rId20" Type="http://schemas.openxmlformats.org/officeDocument/2006/relationships/customXml" Target="../ink/ink328.xml"/><Relationship Id="rId41" Type="http://schemas.openxmlformats.org/officeDocument/2006/relationships/image" Target="../media/image172.emf"/><Relationship Id="rId54" Type="http://schemas.openxmlformats.org/officeDocument/2006/relationships/customXml" Target="../ink/ink344.xml"/><Relationship Id="rId62" Type="http://schemas.openxmlformats.org/officeDocument/2006/relationships/customXml" Target="../ink/ink348.xml"/><Relationship Id="rId70" Type="http://schemas.openxmlformats.org/officeDocument/2006/relationships/customXml" Target="../ink/ink352.xml"/><Relationship Id="rId75" Type="http://schemas.openxmlformats.org/officeDocument/2006/relationships/image" Target="../media/image189.emf"/><Relationship Id="rId88" Type="http://schemas.openxmlformats.org/officeDocument/2006/relationships/customXml" Target="../ink/ink359.xml"/><Relationship Id="rId91" Type="http://schemas.openxmlformats.org/officeDocument/2006/relationships/image" Target="../media/image1290.emf"/><Relationship Id="rId96" Type="http://schemas.openxmlformats.org/officeDocument/2006/relationships/customXml" Target="../ink/ink363.xml"/><Relationship Id="rId111" Type="http://schemas.openxmlformats.org/officeDocument/2006/relationships/image" Target="../media/image152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21.xml"/><Relationship Id="rId15" Type="http://schemas.openxmlformats.org/officeDocument/2006/relationships/image" Target="../media/image159.emf"/><Relationship Id="rId23" Type="http://schemas.openxmlformats.org/officeDocument/2006/relationships/image" Target="../media/image162.emf"/><Relationship Id="rId28" Type="http://schemas.openxmlformats.org/officeDocument/2006/relationships/customXml" Target="../ink/ink331.xml"/><Relationship Id="rId36" Type="http://schemas.openxmlformats.org/officeDocument/2006/relationships/customXml" Target="../ink/ink335.xml"/><Relationship Id="rId49" Type="http://schemas.openxmlformats.org/officeDocument/2006/relationships/image" Target="../media/image176.emf"/><Relationship Id="rId57" Type="http://schemas.openxmlformats.org/officeDocument/2006/relationships/image" Target="../media/image180.emf"/><Relationship Id="rId106" Type="http://schemas.openxmlformats.org/officeDocument/2006/relationships/customXml" Target="../ink/ink368.xml"/><Relationship Id="rId114" Type="http://schemas.openxmlformats.org/officeDocument/2006/relationships/customXml" Target="../ink/ink372.xml"/><Relationship Id="rId119" Type="http://schemas.openxmlformats.org/officeDocument/2006/relationships/image" Target="../media/image193.emf"/><Relationship Id="rId10" Type="http://schemas.openxmlformats.org/officeDocument/2006/relationships/customXml" Target="../ink/ink323.xml"/><Relationship Id="rId31" Type="http://schemas.openxmlformats.org/officeDocument/2006/relationships/image" Target="../media/image167.emf"/><Relationship Id="rId44" Type="http://schemas.openxmlformats.org/officeDocument/2006/relationships/customXml" Target="../ink/ink339.xml"/><Relationship Id="rId52" Type="http://schemas.openxmlformats.org/officeDocument/2006/relationships/customXml" Target="../ink/ink343.xml"/><Relationship Id="rId60" Type="http://schemas.openxmlformats.org/officeDocument/2006/relationships/customXml" Target="../ink/ink347.xml"/><Relationship Id="rId65" Type="http://schemas.openxmlformats.org/officeDocument/2006/relationships/image" Target="../media/image184.emf"/><Relationship Id="rId73" Type="http://schemas.openxmlformats.org/officeDocument/2006/relationships/image" Target="../media/image188.emf"/><Relationship Id="rId78" Type="http://schemas.openxmlformats.org/officeDocument/2006/relationships/customXml" Target="../ink/ink356.xml"/><Relationship Id="rId81" Type="http://schemas.openxmlformats.org/officeDocument/2006/relationships/image" Target="../media/image192.emf"/><Relationship Id="rId86" Type="http://schemas.openxmlformats.org/officeDocument/2006/relationships/customXml" Target="../ink/ink358.xml"/><Relationship Id="rId94" Type="http://schemas.openxmlformats.org/officeDocument/2006/relationships/customXml" Target="../ink/ink362.xml"/><Relationship Id="rId99" Type="http://schemas.openxmlformats.org/officeDocument/2006/relationships/image" Target="../media/image1380.emf"/><Relationship Id="rId101" Type="http://schemas.openxmlformats.org/officeDocument/2006/relationships/image" Target="../media/image1390.emf"/><Relationship Id="rId122" Type="http://schemas.openxmlformats.org/officeDocument/2006/relationships/customXml" Target="../ink/ink376.xml"/><Relationship Id="rId4" Type="http://schemas.openxmlformats.org/officeDocument/2006/relationships/customXml" Target="../ink/ink320.xml"/><Relationship Id="rId9" Type="http://schemas.openxmlformats.org/officeDocument/2006/relationships/image" Target="../media/image156.emf"/><Relationship Id="rId13" Type="http://schemas.openxmlformats.org/officeDocument/2006/relationships/image" Target="../media/image158.emf"/><Relationship Id="rId18" Type="http://schemas.openxmlformats.org/officeDocument/2006/relationships/customXml" Target="../ink/ink327.xml"/><Relationship Id="rId39" Type="http://schemas.openxmlformats.org/officeDocument/2006/relationships/image" Target="../media/image171.emf"/><Relationship Id="rId109" Type="http://schemas.openxmlformats.org/officeDocument/2006/relationships/image" Target="../media/image1491.emf"/><Relationship Id="rId34" Type="http://schemas.openxmlformats.org/officeDocument/2006/relationships/customXml" Target="../ink/ink334.xml"/><Relationship Id="rId50" Type="http://schemas.openxmlformats.org/officeDocument/2006/relationships/customXml" Target="../ink/ink342.xml"/><Relationship Id="rId55" Type="http://schemas.openxmlformats.org/officeDocument/2006/relationships/image" Target="../media/image179.emf"/><Relationship Id="rId76" Type="http://schemas.openxmlformats.org/officeDocument/2006/relationships/customXml" Target="../ink/ink355.xml"/><Relationship Id="rId97" Type="http://schemas.openxmlformats.org/officeDocument/2006/relationships/image" Target="../media/image1370.emf"/><Relationship Id="rId104" Type="http://schemas.openxmlformats.org/officeDocument/2006/relationships/customXml" Target="../ink/ink367.xml"/><Relationship Id="rId120" Type="http://schemas.openxmlformats.org/officeDocument/2006/relationships/customXml" Target="../ink/ink375.xml"/><Relationship Id="rId7" Type="http://schemas.openxmlformats.org/officeDocument/2006/relationships/image" Target="../media/image155.emf"/><Relationship Id="rId71" Type="http://schemas.openxmlformats.org/officeDocument/2006/relationships/image" Target="../media/image187.emf"/><Relationship Id="rId92" Type="http://schemas.openxmlformats.org/officeDocument/2006/relationships/customXml" Target="../ink/ink361.xml"/><Relationship Id="rId2" Type="http://schemas.openxmlformats.org/officeDocument/2006/relationships/customXml" Target="../ink/ink319.xml"/><Relationship Id="rId29" Type="http://schemas.openxmlformats.org/officeDocument/2006/relationships/image" Target="../media/image166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5" Type="http://schemas.openxmlformats.org/officeDocument/2006/relationships/image" Target="../media/image55.png"/><Relationship Id="rId4" Type="http://schemas.openxmlformats.org/officeDocument/2006/relationships/slide" Target="slide1.xml"/></Relationships>
</file>

<file path=ppt/slides/_rels/slide42.xml.rels><?xml version="1.0" encoding="UTF-8" standalone="yes"?>
<Relationships xmlns="http://schemas.openxmlformats.org/package/2006/relationships"><Relationship Id="rId26" Type="http://schemas.openxmlformats.org/officeDocument/2006/relationships/customXml" Target="../ink/ink384.xml"/><Relationship Id="rId117" Type="http://schemas.openxmlformats.org/officeDocument/2006/relationships/image" Target="../media/image170.png"/><Relationship Id="rId21" Type="http://schemas.openxmlformats.org/officeDocument/2006/relationships/image" Target="../media/image204.emf"/><Relationship Id="rId42" Type="http://schemas.openxmlformats.org/officeDocument/2006/relationships/customXml" Target="../ink/ink390.xml"/><Relationship Id="rId47" Type="http://schemas.openxmlformats.org/officeDocument/2006/relationships/image" Target="../media/image217.emf"/><Relationship Id="rId84" Type="http://schemas.openxmlformats.org/officeDocument/2006/relationships/customXml" Target="../ink/ink404.xml"/><Relationship Id="rId112" Type="http://schemas.openxmlformats.org/officeDocument/2006/relationships/customXml" Target="../ink/ink415.xml"/><Relationship Id="rId133" Type="http://schemas.openxmlformats.org/officeDocument/2006/relationships/customXml" Target="../ink/ink426.xml"/><Relationship Id="rId138" Type="http://schemas.openxmlformats.org/officeDocument/2006/relationships/image" Target="../media/image179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03.emf"/><Relationship Id="rId29" Type="http://schemas.openxmlformats.org/officeDocument/2006/relationships/image" Target="../media/image208.emf"/><Relationship Id="rId107" Type="http://schemas.openxmlformats.org/officeDocument/2006/relationships/image" Target="../media/image1630.png"/><Relationship Id="rId24" Type="http://schemas.openxmlformats.org/officeDocument/2006/relationships/customXml" Target="../ink/ink383.xml"/><Relationship Id="rId37" Type="http://schemas.openxmlformats.org/officeDocument/2006/relationships/image" Target="../media/image212.emf"/><Relationship Id="rId40" Type="http://schemas.openxmlformats.org/officeDocument/2006/relationships/customXml" Target="../ink/ink389.xml"/><Relationship Id="rId45" Type="http://schemas.openxmlformats.org/officeDocument/2006/relationships/image" Target="../media/image216.emf"/><Relationship Id="rId53" Type="http://schemas.openxmlformats.org/officeDocument/2006/relationships/image" Target="../media/image220.emf"/><Relationship Id="rId58" Type="http://schemas.openxmlformats.org/officeDocument/2006/relationships/customXml" Target="../ink/ink399.xml"/><Relationship Id="rId102" Type="http://schemas.openxmlformats.org/officeDocument/2006/relationships/customXml" Target="../ink/ink410.xml"/><Relationship Id="rId110" Type="http://schemas.openxmlformats.org/officeDocument/2006/relationships/customXml" Target="../ink/ink414.xml"/><Relationship Id="rId115" Type="http://schemas.openxmlformats.org/officeDocument/2006/relationships/image" Target="../media/image1690.png"/><Relationship Id="rId123" Type="http://schemas.openxmlformats.org/officeDocument/2006/relationships/image" Target="../media/image173.png"/><Relationship Id="rId128" Type="http://schemas.openxmlformats.org/officeDocument/2006/relationships/customXml" Target="../ink/ink423.xml"/><Relationship Id="rId131" Type="http://schemas.openxmlformats.org/officeDocument/2006/relationships/customXml" Target="../ink/ink425.xml"/><Relationship Id="rId136" Type="http://schemas.openxmlformats.org/officeDocument/2006/relationships/image" Target="../media/image178.png"/><Relationship Id="rId144" Type="http://schemas.openxmlformats.org/officeDocument/2006/relationships/customXml" Target="../ink/ink430.xml"/><Relationship Id="rId5" Type="http://schemas.openxmlformats.org/officeDocument/2006/relationships/image" Target="../media/image169.png"/><Relationship Id="rId61" Type="http://schemas.openxmlformats.org/officeDocument/2006/relationships/image" Target="../media/image223.emf"/><Relationship Id="rId95" Type="http://schemas.openxmlformats.org/officeDocument/2006/relationships/image" Target="../media/image228.emf"/><Relationship Id="rId19" Type="http://schemas.openxmlformats.org/officeDocument/2006/relationships/customXml" Target="../ink/ink380.xml"/><Relationship Id="rId14" Type="http://schemas.openxmlformats.org/officeDocument/2006/relationships/image" Target="../media/image202.emf"/><Relationship Id="rId22" Type="http://schemas.openxmlformats.org/officeDocument/2006/relationships/customXml" Target="../ink/ink382.xml"/><Relationship Id="rId27" Type="http://schemas.openxmlformats.org/officeDocument/2006/relationships/image" Target="../media/image207.emf"/><Relationship Id="rId30" Type="http://schemas.openxmlformats.org/officeDocument/2006/relationships/customXml" Target="../ink/ink386.xml"/><Relationship Id="rId35" Type="http://schemas.openxmlformats.org/officeDocument/2006/relationships/image" Target="../media/image211.emf"/><Relationship Id="rId43" Type="http://schemas.openxmlformats.org/officeDocument/2006/relationships/image" Target="../media/image215.emf"/><Relationship Id="rId48" Type="http://schemas.openxmlformats.org/officeDocument/2006/relationships/customXml" Target="../ink/ink393.xml"/><Relationship Id="rId56" Type="http://schemas.openxmlformats.org/officeDocument/2006/relationships/customXml" Target="../ink/ink398.xml"/><Relationship Id="rId77" Type="http://schemas.openxmlformats.org/officeDocument/2006/relationships/image" Target="../media/image1640.emf"/><Relationship Id="rId100" Type="http://schemas.openxmlformats.org/officeDocument/2006/relationships/customXml" Target="../ink/ink409.xml"/><Relationship Id="rId105" Type="http://schemas.openxmlformats.org/officeDocument/2006/relationships/image" Target="../media/image233.emf"/><Relationship Id="rId113" Type="http://schemas.openxmlformats.org/officeDocument/2006/relationships/image" Target="../media/image1680.png"/><Relationship Id="rId118" Type="http://schemas.openxmlformats.org/officeDocument/2006/relationships/customXml" Target="../ink/ink418.xml"/><Relationship Id="rId126" Type="http://schemas.openxmlformats.org/officeDocument/2006/relationships/customXml" Target="../ink/ink422.xml"/><Relationship Id="rId134" Type="http://schemas.openxmlformats.org/officeDocument/2006/relationships/image" Target="../media/image177.png"/><Relationship Id="rId139" Type="http://schemas.openxmlformats.org/officeDocument/2006/relationships/image" Target="../media/image170.jpg"/><Relationship Id="rId51" Type="http://schemas.openxmlformats.org/officeDocument/2006/relationships/image" Target="../media/image219.emf"/><Relationship Id="rId85" Type="http://schemas.openxmlformats.org/officeDocument/2006/relationships/image" Target="../media/image1950.emf"/><Relationship Id="rId93" Type="http://schemas.openxmlformats.org/officeDocument/2006/relationships/image" Target="../media/image210.emf"/><Relationship Id="rId98" Type="http://schemas.openxmlformats.org/officeDocument/2006/relationships/customXml" Target="../ink/ink408.xml"/><Relationship Id="rId121" Type="http://schemas.openxmlformats.org/officeDocument/2006/relationships/image" Target="../media/image172.png"/><Relationship Id="rId142" Type="http://schemas.openxmlformats.org/officeDocument/2006/relationships/customXml" Target="../ink/ink429.xml"/><Relationship Id="rId3" Type="http://schemas.openxmlformats.org/officeDocument/2006/relationships/notesSlide" Target="../notesSlides/notesSlide22.xml"/><Relationship Id="rId17" Type="http://schemas.openxmlformats.org/officeDocument/2006/relationships/customXml" Target="../ink/ink379.xml"/><Relationship Id="rId25" Type="http://schemas.openxmlformats.org/officeDocument/2006/relationships/image" Target="../media/image206.emf"/><Relationship Id="rId38" Type="http://schemas.openxmlformats.org/officeDocument/2006/relationships/customXml" Target="../ink/ink388.xml"/><Relationship Id="rId46" Type="http://schemas.openxmlformats.org/officeDocument/2006/relationships/customXml" Target="../ink/ink392.xml"/><Relationship Id="rId59" Type="http://schemas.openxmlformats.org/officeDocument/2006/relationships/image" Target="../media/image222.emf"/><Relationship Id="rId103" Type="http://schemas.openxmlformats.org/officeDocument/2006/relationships/image" Target="../media/image232.emf"/><Relationship Id="rId108" Type="http://schemas.openxmlformats.org/officeDocument/2006/relationships/customXml" Target="../ink/ink413.xml"/><Relationship Id="rId116" Type="http://schemas.openxmlformats.org/officeDocument/2006/relationships/customXml" Target="../ink/ink417.xml"/><Relationship Id="rId124" Type="http://schemas.openxmlformats.org/officeDocument/2006/relationships/customXml" Target="../ink/ink421.xml"/><Relationship Id="rId129" Type="http://schemas.openxmlformats.org/officeDocument/2006/relationships/customXml" Target="../ink/ink424.xml"/><Relationship Id="rId137" Type="http://schemas.openxmlformats.org/officeDocument/2006/relationships/customXml" Target="../ink/ink428.xml"/><Relationship Id="rId20" Type="http://schemas.openxmlformats.org/officeDocument/2006/relationships/customXml" Target="../ink/ink381.xml"/><Relationship Id="rId41" Type="http://schemas.openxmlformats.org/officeDocument/2006/relationships/image" Target="../media/image214.emf"/><Relationship Id="rId54" Type="http://schemas.openxmlformats.org/officeDocument/2006/relationships/customXml" Target="../ink/ink396.xml"/><Relationship Id="rId62" Type="http://schemas.openxmlformats.org/officeDocument/2006/relationships/customXml" Target="../ink/ink401.xml"/><Relationship Id="rId75" Type="http://schemas.openxmlformats.org/officeDocument/2006/relationships/image" Target="../media/image1520.emf"/><Relationship Id="rId83" Type="http://schemas.openxmlformats.org/officeDocument/2006/relationships/image" Target="../media/image1930.emf"/><Relationship Id="rId96" Type="http://schemas.openxmlformats.org/officeDocument/2006/relationships/customXml" Target="../ink/ink407.xml"/><Relationship Id="rId111" Type="http://schemas.openxmlformats.org/officeDocument/2006/relationships/image" Target="../media/image1650.png"/><Relationship Id="rId132" Type="http://schemas.openxmlformats.org/officeDocument/2006/relationships/image" Target="../media/image176.png"/><Relationship Id="rId140" Type="http://schemas.openxmlformats.org/officeDocument/2006/relationships/image" Target="../media/image171.jpeg"/><Relationship Id="rId145" Type="http://schemas.openxmlformats.org/officeDocument/2006/relationships/image" Target="../media/image181.png"/><Relationship Id="rId1" Type="http://schemas.openxmlformats.org/officeDocument/2006/relationships/tags" Target="../tags/tag39.xml"/><Relationship Id="rId6" Type="http://schemas.openxmlformats.org/officeDocument/2006/relationships/customXml" Target="../ink/ink377.xml"/><Relationship Id="rId15" Type="http://schemas.openxmlformats.org/officeDocument/2006/relationships/customXml" Target="../ink/ink378.xml"/><Relationship Id="rId23" Type="http://schemas.openxmlformats.org/officeDocument/2006/relationships/image" Target="../media/image205.emf"/><Relationship Id="rId28" Type="http://schemas.openxmlformats.org/officeDocument/2006/relationships/customXml" Target="../ink/ink385.xml"/><Relationship Id="rId36" Type="http://schemas.openxmlformats.org/officeDocument/2006/relationships/customXml" Target="../ink/ink387.xml"/><Relationship Id="rId49" Type="http://schemas.openxmlformats.org/officeDocument/2006/relationships/image" Target="../media/image218.emf"/><Relationship Id="rId57" Type="http://schemas.openxmlformats.org/officeDocument/2006/relationships/image" Target="../media/image221.emf"/><Relationship Id="rId106" Type="http://schemas.openxmlformats.org/officeDocument/2006/relationships/customXml" Target="../ink/ink412.xml"/><Relationship Id="rId114" Type="http://schemas.openxmlformats.org/officeDocument/2006/relationships/customXml" Target="../ink/ink416.xml"/><Relationship Id="rId119" Type="http://schemas.openxmlformats.org/officeDocument/2006/relationships/image" Target="../media/image171.png"/><Relationship Id="rId127" Type="http://schemas.openxmlformats.org/officeDocument/2006/relationships/image" Target="../media/image3.png"/><Relationship Id="rId44" Type="http://schemas.openxmlformats.org/officeDocument/2006/relationships/customXml" Target="../ink/ink391.xml"/><Relationship Id="rId52" Type="http://schemas.openxmlformats.org/officeDocument/2006/relationships/customXml" Target="../ink/ink395.xml"/><Relationship Id="rId60" Type="http://schemas.openxmlformats.org/officeDocument/2006/relationships/customXml" Target="../ink/ink400.xml"/><Relationship Id="rId78" Type="http://schemas.openxmlformats.org/officeDocument/2006/relationships/customXml" Target="../ink/ink403.xml"/><Relationship Id="rId86" Type="http://schemas.openxmlformats.org/officeDocument/2006/relationships/customXml" Target="../ink/ink405.xml"/><Relationship Id="rId94" Type="http://schemas.openxmlformats.org/officeDocument/2006/relationships/customXml" Target="../ink/ink406.xml"/><Relationship Id="rId99" Type="http://schemas.openxmlformats.org/officeDocument/2006/relationships/image" Target="../media/image230.emf"/><Relationship Id="rId101" Type="http://schemas.openxmlformats.org/officeDocument/2006/relationships/image" Target="../media/image231.emf"/><Relationship Id="rId122" Type="http://schemas.openxmlformats.org/officeDocument/2006/relationships/customXml" Target="../ink/ink420.xml"/><Relationship Id="rId130" Type="http://schemas.openxmlformats.org/officeDocument/2006/relationships/image" Target="../media/image175.png"/><Relationship Id="rId135" Type="http://schemas.openxmlformats.org/officeDocument/2006/relationships/customXml" Target="../ink/ink427.xml"/><Relationship Id="rId143" Type="http://schemas.openxmlformats.org/officeDocument/2006/relationships/image" Target="../media/image180.png"/><Relationship Id="rId4" Type="http://schemas.openxmlformats.org/officeDocument/2006/relationships/image" Target="../media/image168.png"/><Relationship Id="rId18" Type="http://schemas.openxmlformats.org/officeDocument/2006/relationships/image" Target="../media/image92.emf"/><Relationship Id="rId39" Type="http://schemas.openxmlformats.org/officeDocument/2006/relationships/image" Target="../media/image213.emf"/><Relationship Id="rId109" Type="http://schemas.openxmlformats.org/officeDocument/2006/relationships/image" Target="../media/image1640.png"/><Relationship Id="rId50" Type="http://schemas.openxmlformats.org/officeDocument/2006/relationships/customXml" Target="../ink/ink394.xml"/><Relationship Id="rId55" Type="http://schemas.openxmlformats.org/officeDocument/2006/relationships/customXml" Target="../ink/ink397.xml"/><Relationship Id="rId76" Type="http://schemas.openxmlformats.org/officeDocument/2006/relationships/customXml" Target="../ink/ink402.xml"/><Relationship Id="rId97" Type="http://schemas.openxmlformats.org/officeDocument/2006/relationships/image" Target="../media/image229.emf"/><Relationship Id="rId104" Type="http://schemas.openxmlformats.org/officeDocument/2006/relationships/customXml" Target="../ink/ink411.xml"/><Relationship Id="rId120" Type="http://schemas.openxmlformats.org/officeDocument/2006/relationships/customXml" Target="../ink/ink419.xml"/><Relationship Id="rId125" Type="http://schemas.openxmlformats.org/officeDocument/2006/relationships/image" Target="../media/image174.png"/><Relationship Id="rId141" Type="http://schemas.openxmlformats.org/officeDocument/2006/relationships/image" Target="../media/image172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5" Type="http://schemas.openxmlformats.org/officeDocument/2006/relationships/image" Target="../media/image55.png"/><Relationship Id="rId4" Type="http://schemas.openxmlformats.org/officeDocument/2006/relationships/slide" Target="slide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emf"/><Relationship Id="rId13" Type="http://schemas.openxmlformats.org/officeDocument/2006/relationships/customXml" Target="../ink/ink433.xml"/><Relationship Id="rId18" Type="http://schemas.openxmlformats.org/officeDocument/2006/relationships/image" Target="../media/image2300.emf"/><Relationship Id="rId26" Type="http://schemas.openxmlformats.org/officeDocument/2006/relationships/image" Target="../media/image235.emf"/><Relationship Id="rId39" Type="http://schemas.openxmlformats.org/officeDocument/2006/relationships/customXml" Target="../ink/ink446.xml"/><Relationship Id="rId3" Type="http://schemas.openxmlformats.org/officeDocument/2006/relationships/image" Target="../media/image182.png"/><Relationship Id="rId21" Type="http://schemas.openxmlformats.org/officeDocument/2006/relationships/customXml" Target="../ink/ink437.xml"/><Relationship Id="rId34" Type="http://schemas.openxmlformats.org/officeDocument/2006/relationships/image" Target="../media/image240.emf"/><Relationship Id="rId42" Type="http://schemas.openxmlformats.org/officeDocument/2006/relationships/image" Target="../media/image1830.png"/><Relationship Id="rId12" Type="http://schemas.openxmlformats.org/officeDocument/2006/relationships/image" Target="../media/image236.emf"/><Relationship Id="rId17" Type="http://schemas.openxmlformats.org/officeDocument/2006/relationships/customXml" Target="../ink/ink435.xml"/><Relationship Id="rId25" Type="http://schemas.openxmlformats.org/officeDocument/2006/relationships/customXml" Target="../ink/ink439.xml"/><Relationship Id="rId33" Type="http://schemas.openxmlformats.org/officeDocument/2006/relationships/customXml" Target="../ink/ink443.xml"/><Relationship Id="rId38" Type="http://schemas.openxmlformats.org/officeDocument/2006/relationships/image" Target="../media/image242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290.emf"/><Relationship Id="rId20" Type="http://schemas.openxmlformats.org/officeDocument/2006/relationships/image" Target="../media/image2310.emf"/><Relationship Id="rId29" Type="http://schemas.openxmlformats.org/officeDocument/2006/relationships/customXml" Target="../ink/ink441.xml"/><Relationship Id="rId41" Type="http://schemas.openxmlformats.org/officeDocument/2006/relationships/customXml" Target="../ink/ink447.xml"/><Relationship Id="rId1" Type="http://schemas.openxmlformats.org/officeDocument/2006/relationships/tags" Target="../tags/tag41.xml"/><Relationship Id="rId24" Type="http://schemas.openxmlformats.org/officeDocument/2006/relationships/image" Target="../media/image2330.emf"/><Relationship Id="rId32" Type="http://schemas.openxmlformats.org/officeDocument/2006/relationships/image" Target="../media/image239.emf"/><Relationship Id="rId37" Type="http://schemas.openxmlformats.org/officeDocument/2006/relationships/customXml" Target="../ink/ink445.xml"/><Relationship Id="rId40" Type="http://schemas.openxmlformats.org/officeDocument/2006/relationships/image" Target="../media/image1820.png"/><Relationship Id="rId5" Type="http://schemas.openxmlformats.org/officeDocument/2006/relationships/customXml" Target="../ink/ink431.xml"/><Relationship Id="rId15" Type="http://schemas.openxmlformats.org/officeDocument/2006/relationships/customXml" Target="../ink/ink434.xml"/><Relationship Id="rId23" Type="http://schemas.openxmlformats.org/officeDocument/2006/relationships/customXml" Target="../ink/ink438.xml"/><Relationship Id="rId28" Type="http://schemas.openxmlformats.org/officeDocument/2006/relationships/image" Target="../media/image237.emf"/><Relationship Id="rId36" Type="http://schemas.openxmlformats.org/officeDocument/2006/relationships/image" Target="../media/image241.emf"/><Relationship Id="rId19" Type="http://schemas.openxmlformats.org/officeDocument/2006/relationships/customXml" Target="../ink/ink436.xml"/><Relationship Id="rId31" Type="http://schemas.openxmlformats.org/officeDocument/2006/relationships/customXml" Target="../ink/ink442.xml"/><Relationship Id="rId44" Type="http://schemas.openxmlformats.org/officeDocument/2006/relationships/image" Target="../media/image184.png"/><Relationship Id="rId4" Type="http://schemas.openxmlformats.org/officeDocument/2006/relationships/image" Target="../media/image183.png"/><Relationship Id="rId9" Type="http://schemas.openxmlformats.org/officeDocument/2006/relationships/customXml" Target="../ink/ink432.xml"/><Relationship Id="rId14" Type="http://schemas.openxmlformats.org/officeDocument/2006/relationships/image" Target="../media/image2280.emf"/><Relationship Id="rId22" Type="http://schemas.openxmlformats.org/officeDocument/2006/relationships/image" Target="../media/image2320.emf"/><Relationship Id="rId27" Type="http://schemas.openxmlformats.org/officeDocument/2006/relationships/customXml" Target="../ink/ink440.xml"/><Relationship Id="rId30" Type="http://schemas.openxmlformats.org/officeDocument/2006/relationships/image" Target="../media/image238.emf"/><Relationship Id="rId35" Type="http://schemas.openxmlformats.org/officeDocument/2006/relationships/customXml" Target="../ink/ink444.xml"/><Relationship Id="rId43" Type="http://schemas.openxmlformats.org/officeDocument/2006/relationships/customXml" Target="../ink/ink448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customXml" Target="../ink/ink450.xml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245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6" Type="http://schemas.openxmlformats.org/officeDocument/2006/relationships/customXml" Target="../ink/ink449.xml"/><Relationship Id="rId11" Type="http://schemas.openxmlformats.org/officeDocument/2006/relationships/image" Target="../media/image247.emf"/><Relationship Id="rId5" Type="http://schemas.openxmlformats.org/officeDocument/2006/relationships/image" Target="../media/image187.jpeg"/><Relationship Id="rId10" Type="http://schemas.openxmlformats.org/officeDocument/2006/relationships/customXml" Target="../ink/ink451.xml"/><Relationship Id="rId4" Type="http://schemas.openxmlformats.org/officeDocument/2006/relationships/image" Target="../media/image186.png"/><Relationship Id="rId9" Type="http://schemas.openxmlformats.org/officeDocument/2006/relationships/image" Target="../media/image246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0.emf"/><Relationship Id="rId4" Type="http://schemas.openxmlformats.org/officeDocument/2006/relationships/customXml" Target="../ink/ink45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emf"/><Relationship Id="rId13" Type="http://schemas.openxmlformats.org/officeDocument/2006/relationships/customXml" Target="../ink/ink457.xml"/><Relationship Id="rId18" Type="http://schemas.openxmlformats.org/officeDocument/2006/relationships/image" Target="../media/image253.emf"/><Relationship Id="rId3" Type="http://schemas.openxmlformats.org/officeDocument/2006/relationships/image" Target="../media/image190.png"/><Relationship Id="rId7" Type="http://schemas.openxmlformats.org/officeDocument/2006/relationships/customXml" Target="../ink/ink454.xml"/><Relationship Id="rId12" Type="http://schemas.openxmlformats.org/officeDocument/2006/relationships/image" Target="../media/image2470.emf"/><Relationship Id="rId17" Type="http://schemas.openxmlformats.org/officeDocument/2006/relationships/customXml" Target="../ink/ink459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52.emf"/><Relationship Id="rId20" Type="http://schemas.openxmlformats.org/officeDocument/2006/relationships/image" Target="../media/image1780.png"/><Relationship Id="rId1" Type="http://schemas.openxmlformats.org/officeDocument/2006/relationships/tags" Target="../tags/tag43.xml"/><Relationship Id="rId6" Type="http://schemas.openxmlformats.org/officeDocument/2006/relationships/image" Target="../media/image248.emf"/><Relationship Id="rId11" Type="http://schemas.openxmlformats.org/officeDocument/2006/relationships/customXml" Target="../ink/ink456.xml"/><Relationship Id="rId5" Type="http://schemas.openxmlformats.org/officeDocument/2006/relationships/customXml" Target="../ink/ink453.xml"/><Relationship Id="rId15" Type="http://schemas.openxmlformats.org/officeDocument/2006/relationships/customXml" Target="../ink/ink458.xml"/><Relationship Id="rId10" Type="http://schemas.openxmlformats.org/officeDocument/2006/relationships/image" Target="../media/image2500.emf"/><Relationship Id="rId19" Type="http://schemas.openxmlformats.org/officeDocument/2006/relationships/customXml" Target="../ink/ink460.xml"/><Relationship Id="rId4" Type="http://schemas.openxmlformats.org/officeDocument/2006/relationships/image" Target="../media/image191.png"/><Relationship Id="rId9" Type="http://schemas.openxmlformats.org/officeDocument/2006/relationships/customXml" Target="../ink/ink455.xml"/><Relationship Id="rId14" Type="http://schemas.openxmlformats.org/officeDocument/2006/relationships/image" Target="../media/image251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5" Type="http://schemas.openxmlformats.org/officeDocument/2006/relationships/image" Target="../media/image55.png"/><Relationship Id="rId4" Type="http://schemas.openxmlformats.org/officeDocument/2006/relationships/slide" Target="slide1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customXml" Target="../ink/ink463.xml"/><Relationship Id="rId3" Type="http://schemas.openxmlformats.org/officeDocument/2006/relationships/customXml" Target="../ink/ink461.xml"/><Relationship Id="rId7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62.xml"/><Relationship Id="rId5" Type="http://schemas.openxmlformats.org/officeDocument/2006/relationships/image" Target="../media/image142.emf"/><Relationship Id="rId9" Type="http://schemas.openxmlformats.org/officeDocument/2006/relationships/image" Target="../media/image19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44.xml"/><Relationship Id="rId13" Type="http://schemas.openxmlformats.org/officeDocument/2006/relationships/image" Target="../media/image60.emf"/><Relationship Id="rId18" Type="http://schemas.openxmlformats.org/officeDocument/2006/relationships/customXml" Target="../ink/ink49.xml"/><Relationship Id="rId26" Type="http://schemas.openxmlformats.org/officeDocument/2006/relationships/customXml" Target="../ink/ink53.xml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64.emf"/><Relationship Id="rId7" Type="http://schemas.openxmlformats.org/officeDocument/2006/relationships/image" Target="../media/image57.emf"/><Relationship Id="rId12" Type="http://schemas.openxmlformats.org/officeDocument/2006/relationships/customXml" Target="../ink/ink46.xml"/><Relationship Id="rId17" Type="http://schemas.openxmlformats.org/officeDocument/2006/relationships/image" Target="../media/image62.emf"/><Relationship Id="rId25" Type="http://schemas.openxmlformats.org/officeDocument/2006/relationships/image" Target="../media/image88.png"/><Relationship Id="rId2" Type="http://schemas.openxmlformats.org/officeDocument/2006/relationships/slideLayout" Target="../slideLayouts/slideLayout2.xml"/><Relationship Id="rId16" Type="http://schemas.openxmlformats.org/officeDocument/2006/relationships/customXml" Target="../ink/ink48.xml"/><Relationship Id="rId20" Type="http://schemas.openxmlformats.org/officeDocument/2006/relationships/customXml" Target="../ink/ink50.xml"/><Relationship Id="rId29" Type="http://schemas.openxmlformats.org/officeDocument/2006/relationships/image" Target="../media/image1710.png"/><Relationship Id="rId1" Type="http://schemas.openxmlformats.org/officeDocument/2006/relationships/tags" Target="../tags/tag5.xml"/><Relationship Id="rId6" Type="http://schemas.openxmlformats.org/officeDocument/2006/relationships/customXml" Target="../ink/ink43.xml"/><Relationship Id="rId11" Type="http://schemas.openxmlformats.org/officeDocument/2006/relationships/image" Target="../media/image59.emf"/><Relationship Id="rId24" Type="http://schemas.openxmlformats.org/officeDocument/2006/relationships/customXml" Target="../ink/ink52.xml"/><Relationship Id="rId5" Type="http://schemas.openxmlformats.org/officeDocument/2006/relationships/image" Target="../media/image19.png"/><Relationship Id="rId15" Type="http://schemas.openxmlformats.org/officeDocument/2006/relationships/image" Target="../media/image61.emf"/><Relationship Id="rId23" Type="http://schemas.openxmlformats.org/officeDocument/2006/relationships/image" Target="../media/image710.png"/><Relationship Id="rId28" Type="http://schemas.openxmlformats.org/officeDocument/2006/relationships/customXml" Target="../ink/ink54.xml"/><Relationship Id="rId10" Type="http://schemas.openxmlformats.org/officeDocument/2006/relationships/customXml" Target="../ink/ink45.xml"/><Relationship Id="rId19" Type="http://schemas.openxmlformats.org/officeDocument/2006/relationships/image" Target="../media/image63.emf"/><Relationship Id="rId4" Type="http://schemas.openxmlformats.org/officeDocument/2006/relationships/image" Target="../media/image18.png"/><Relationship Id="rId9" Type="http://schemas.openxmlformats.org/officeDocument/2006/relationships/image" Target="../media/image58.emf"/><Relationship Id="rId14" Type="http://schemas.openxmlformats.org/officeDocument/2006/relationships/customXml" Target="../ink/ink47.xml"/><Relationship Id="rId22" Type="http://schemas.openxmlformats.org/officeDocument/2006/relationships/customXml" Target="../ink/ink51.xml"/><Relationship Id="rId27" Type="http://schemas.openxmlformats.org/officeDocument/2006/relationships/image" Target="../media/image1610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6.emf"/><Relationship Id="rId13" Type="http://schemas.openxmlformats.org/officeDocument/2006/relationships/customXml" Target="../ink/ink469.xml"/><Relationship Id="rId18" Type="http://schemas.openxmlformats.org/officeDocument/2006/relationships/image" Target="../media/image261.emf"/><Relationship Id="rId3" Type="http://schemas.openxmlformats.org/officeDocument/2006/relationships/image" Target="../media/image195.png"/><Relationship Id="rId7" Type="http://schemas.openxmlformats.org/officeDocument/2006/relationships/customXml" Target="../ink/ink466.xml"/><Relationship Id="rId12" Type="http://schemas.openxmlformats.org/officeDocument/2006/relationships/image" Target="../media/image258.emf"/><Relationship Id="rId17" Type="http://schemas.openxmlformats.org/officeDocument/2006/relationships/customXml" Target="../ink/ink47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60.emf"/><Relationship Id="rId20" Type="http://schemas.openxmlformats.org/officeDocument/2006/relationships/image" Target="../media/image196.png"/><Relationship Id="rId1" Type="http://schemas.openxmlformats.org/officeDocument/2006/relationships/tags" Target="../tags/tag45.xml"/><Relationship Id="rId6" Type="http://schemas.openxmlformats.org/officeDocument/2006/relationships/customXml" Target="../ink/ink465.xml"/><Relationship Id="rId11" Type="http://schemas.openxmlformats.org/officeDocument/2006/relationships/customXml" Target="../ink/ink468.xml"/><Relationship Id="rId5" Type="http://schemas.openxmlformats.org/officeDocument/2006/relationships/image" Target="../media/image92.emf"/><Relationship Id="rId15" Type="http://schemas.openxmlformats.org/officeDocument/2006/relationships/customXml" Target="../ink/ink470.xml"/><Relationship Id="rId10" Type="http://schemas.openxmlformats.org/officeDocument/2006/relationships/image" Target="../media/image257.emf"/><Relationship Id="rId19" Type="http://schemas.openxmlformats.org/officeDocument/2006/relationships/customXml" Target="../ink/ink472.xml"/><Relationship Id="rId4" Type="http://schemas.openxmlformats.org/officeDocument/2006/relationships/customXml" Target="../ink/ink464.xml"/><Relationship Id="rId9" Type="http://schemas.openxmlformats.org/officeDocument/2006/relationships/customXml" Target="../ink/ink467.xml"/><Relationship Id="rId14" Type="http://schemas.openxmlformats.org/officeDocument/2006/relationships/image" Target="../media/image259.e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4.emf"/><Relationship Id="rId13" Type="http://schemas.openxmlformats.org/officeDocument/2006/relationships/customXml" Target="../ink/ink478.xml"/><Relationship Id="rId3" Type="http://schemas.openxmlformats.org/officeDocument/2006/relationships/customXml" Target="../ink/ink473.xml"/><Relationship Id="rId7" Type="http://schemas.openxmlformats.org/officeDocument/2006/relationships/customXml" Target="../ink/ink475.xml"/><Relationship Id="rId12" Type="http://schemas.openxmlformats.org/officeDocument/2006/relationships/image" Target="../media/image266.emf"/><Relationship Id="rId2" Type="http://schemas.openxmlformats.org/officeDocument/2006/relationships/image" Target="../media/image197.png"/><Relationship Id="rId16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3.emf"/><Relationship Id="rId11" Type="http://schemas.openxmlformats.org/officeDocument/2006/relationships/customXml" Target="../ink/ink477.xml"/><Relationship Id="rId5" Type="http://schemas.openxmlformats.org/officeDocument/2006/relationships/customXml" Target="../ink/ink474.xml"/><Relationship Id="rId15" Type="http://schemas.openxmlformats.org/officeDocument/2006/relationships/customXml" Target="../ink/ink479.xml"/><Relationship Id="rId10" Type="http://schemas.openxmlformats.org/officeDocument/2006/relationships/image" Target="../media/image265.emf"/><Relationship Id="rId4" Type="http://schemas.openxmlformats.org/officeDocument/2006/relationships/image" Target="../media/image92.emf"/><Relationship Id="rId9" Type="http://schemas.openxmlformats.org/officeDocument/2006/relationships/customXml" Target="../ink/ink476.xml"/><Relationship Id="rId14" Type="http://schemas.openxmlformats.org/officeDocument/2006/relationships/image" Target="../media/image267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file:///D:\Classes_LV\218_Publishing_on_WEB%20I\SOURCE_2019\chapter4\4.7\index.html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hyperlink" Target="file:///D:\Classes_LV\218_Publishing_on_WEB%20I\SOURCE_2019\chapter4\4.7\home.gif" TargetMode="Externa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customXml" Target="../ink/ink481.xml"/><Relationship Id="rId3" Type="http://schemas.openxmlformats.org/officeDocument/2006/relationships/image" Target="../media/image199.png"/><Relationship Id="rId7" Type="http://schemas.openxmlformats.org/officeDocument/2006/relationships/image" Target="../media/image262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80.xml"/><Relationship Id="rId11" Type="http://schemas.openxmlformats.org/officeDocument/2006/relationships/image" Target="../media/image269.emf"/><Relationship Id="rId5" Type="http://schemas.openxmlformats.org/officeDocument/2006/relationships/image" Target="../media/image201.png"/><Relationship Id="rId10" Type="http://schemas.openxmlformats.org/officeDocument/2006/relationships/customXml" Target="../ink/ink482.xml"/><Relationship Id="rId4" Type="http://schemas.openxmlformats.org/officeDocument/2006/relationships/image" Target="../media/image200.png"/><Relationship Id="rId9" Type="http://schemas.openxmlformats.org/officeDocument/2006/relationships/image" Target="../media/image268.em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customXml" Target="../ink/ink484.xml"/><Relationship Id="rId13" Type="http://schemas.openxmlformats.org/officeDocument/2006/relationships/image" Target="../media/image280.emf"/><Relationship Id="rId18" Type="http://schemas.openxmlformats.org/officeDocument/2006/relationships/customXml" Target="../ink/ink489.xml"/><Relationship Id="rId3" Type="http://schemas.openxmlformats.org/officeDocument/2006/relationships/image" Target="../media/image202.png"/><Relationship Id="rId21" Type="http://schemas.openxmlformats.org/officeDocument/2006/relationships/image" Target="../media/image1980.png"/><Relationship Id="rId7" Type="http://schemas.openxmlformats.org/officeDocument/2006/relationships/image" Target="../media/image277.emf"/><Relationship Id="rId12" Type="http://schemas.openxmlformats.org/officeDocument/2006/relationships/customXml" Target="../ink/ink486.xml"/><Relationship Id="rId17" Type="http://schemas.openxmlformats.org/officeDocument/2006/relationships/image" Target="../media/image282.emf"/><Relationship Id="rId25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6" Type="http://schemas.openxmlformats.org/officeDocument/2006/relationships/customXml" Target="../ink/ink488.xml"/><Relationship Id="rId20" Type="http://schemas.openxmlformats.org/officeDocument/2006/relationships/customXml" Target="../ink/ink49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83.xml"/><Relationship Id="rId11" Type="http://schemas.openxmlformats.org/officeDocument/2006/relationships/image" Target="../media/image279.emf"/><Relationship Id="rId24" Type="http://schemas.openxmlformats.org/officeDocument/2006/relationships/customXml" Target="../ink/ink492.xml"/><Relationship Id="rId5" Type="http://schemas.openxmlformats.org/officeDocument/2006/relationships/image" Target="../media/image204.png"/><Relationship Id="rId15" Type="http://schemas.openxmlformats.org/officeDocument/2006/relationships/image" Target="../media/image281.emf"/><Relationship Id="rId23" Type="http://schemas.openxmlformats.org/officeDocument/2006/relationships/image" Target="../media/image1990.png"/><Relationship Id="rId10" Type="http://schemas.openxmlformats.org/officeDocument/2006/relationships/customXml" Target="../ink/ink485.xml"/><Relationship Id="rId19" Type="http://schemas.openxmlformats.org/officeDocument/2006/relationships/image" Target="../media/image283.emf"/><Relationship Id="rId4" Type="http://schemas.openxmlformats.org/officeDocument/2006/relationships/image" Target="../media/image203.png"/><Relationship Id="rId9" Type="http://schemas.openxmlformats.org/officeDocument/2006/relationships/image" Target="../media/image278.emf"/><Relationship Id="rId14" Type="http://schemas.openxmlformats.org/officeDocument/2006/relationships/customXml" Target="../ink/ink487.xml"/><Relationship Id="rId22" Type="http://schemas.openxmlformats.org/officeDocument/2006/relationships/customXml" Target="../ink/ink491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customXml" Target="../ink/ink494.xml"/><Relationship Id="rId3" Type="http://schemas.openxmlformats.org/officeDocument/2006/relationships/image" Target="../media/image205.png"/><Relationship Id="rId7" Type="http://schemas.openxmlformats.org/officeDocument/2006/relationships/image" Target="../media/image1420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93.xml"/><Relationship Id="rId11" Type="http://schemas.openxmlformats.org/officeDocument/2006/relationships/image" Target="../media/image243.emf"/><Relationship Id="rId5" Type="http://schemas.openxmlformats.org/officeDocument/2006/relationships/image" Target="../media/image208.png"/><Relationship Id="rId10" Type="http://schemas.openxmlformats.org/officeDocument/2006/relationships/customXml" Target="../ink/ink495.xml"/><Relationship Id="rId4" Type="http://schemas.openxmlformats.org/officeDocument/2006/relationships/image" Target="../media/image207.png"/><Relationship Id="rId9" Type="http://schemas.openxmlformats.org/officeDocument/2006/relationships/image" Target="../media/image143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2.png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6.emf"/><Relationship Id="rId117" Type="http://schemas.openxmlformats.org/officeDocument/2006/relationships/customXml" Target="../ink/ink117.xml"/><Relationship Id="rId21" Type="http://schemas.openxmlformats.org/officeDocument/2006/relationships/customXml" Target="../ink/ink63.xml"/><Relationship Id="rId42" Type="http://schemas.openxmlformats.org/officeDocument/2006/relationships/image" Target="../media/image84.emf"/><Relationship Id="rId47" Type="http://schemas.openxmlformats.org/officeDocument/2006/relationships/customXml" Target="../ink/ink76.xml"/><Relationship Id="rId63" Type="http://schemas.openxmlformats.org/officeDocument/2006/relationships/customXml" Target="../ink/ink86.xml"/><Relationship Id="rId68" Type="http://schemas.openxmlformats.org/officeDocument/2006/relationships/customXml" Target="../ink/ink91.xml"/><Relationship Id="rId84" Type="http://schemas.openxmlformats.org/officeDocument/2006/relationships/image" Target="../media/image99.emf"/><Relationship Id="rId89" Type="http://schemas.openxmlformats.org/officeDocument/2006/relationships/customXml" Target="../ink/ink103.xml"/><Relationship Id="rId112" Type="http://schemas.openxmlformats.org/officeDocument/2006/relationships/image" Target="../media/image1910.png"/><Relationship Id="rId133" Type="http://schemas.openxmlformats.org/officeDocument/2006/relationships/customXml" Target="../ink/ink125.xml"/><Relationship Id="rId138" Type="http://schemas.openxmlformats.org/officeDocument/2006/relationships/image" Target="../media/image32.png"/><Relationship Id="rId16" Type="http://schemas.openxmlformats.org/officeDocument/2006/relationships/image" Target="../media/image71.emf"/><Relationship Id="rId107" Type="http://schemas.openxmlformats.org/officeDocument/2006/relationships/customXml" Target="../ink/ink112.xml"/><Relationship Id="rId11" Type="http://schemas.openxmlformats.org/officeDocument/2006/relationships/customXml" Target="../ink/ink58.xml"/><Relationship Id="rId32" Type="http://schemas.openxmlformats.org/officeDocument/2006/relationships/image" Target="../media/image79.emf"/><Relationship Id="rId37" Type="http://schemas.openxmlformats.org/officeDocument/2006/relationships/customXml" Target="../ink/ink71.xml"/><Relationship Id="rId53" Type="http://schemas.openxmlformats.org/officeDocument/2006/relationships/customXml" Target="../ink/ink79.xml"/><Relationship Id="rId58" Type="http://schemas.openxmlformats.org/officeDocument/2006/relationships/image" Target="../media/image92.emf"/><Relationship Id="rId74" Type="http://schemas.openxmlformats.org/officeDocument/2006/relationships/image" Target="../media/image94.emf"/><Relationship Id="rId79" Type="http://schemas.openxmlformats.org/officeDocument/2006/relationships/customXml" Target="../ink/ink98.xml"/><Relationship Id="rId102" Type="http://schemas.openxmlformats.org/officeDocument/2006/relationships/image" Target="../media/image108.emf"/><Relationship Id="rId123" Type="http://schemas.openxmlformats.org/officeDocument/2006/relationships/customXml" Target="../ink/ink120.xml"/><Relationship Id="rId128" Type="http://schemas.openxmlformats.org/officeDocument/2006/relationships/image" Target="../media/image27.png"/><Relationship Id="rId144" Type="http://schemas.openxmlformats.org/officeDocument/2006/relationships/image" Target="../media/image35.png"/><Relationship Id="rId5" Type="http://schemas.openxmlformats.org/officeDocument/2006/relationships/customXml" Target="../ink/ink55.xml"/><Relationship Id="rId90" Type="http://schemas.openxmlformats.org/officeDocument/2006/relationships/image" Target="../media/image102.emf"/><Relationship Id="rId95" Type="http://schemas.openxmlformats.org/officeDocument/2006/relationships/customXml" Target="../ink/ink106.xml"/><Relationship Id="rId22" Type="http://schemas.openxmlformats.org/officeDocument/2006/relationships/image" Target="../media/image74.emf"/><Relationship Id="rId27" Type="http://schemas.openxmlformats.org/officeDocument/2006/relationships/customXml" Target="../ink/ink66.xml"/><Relationship Id="rId43" Type="http://schemas.openxmlformats.org/officeDocument/2006/relationships/customXml" Target="../ink/ink74.xml"/><Relationship Id="rId48" Type="http://schemas.openxmlformats.org/officeDocument/2006/relationships/image" Target="../media/image87.emf"/><Relationship Id="rId64" Type="http://schemas.openxmlformats.org/officeDocument/2006/relationships/customXml" Target="../ink/ink87.xml"/><Relationship Id="rId69" Type="http://schemas.openxmlformats.org/officeDocument/2006/relationships/customXml" Target="../ink/ink92.xml"/><Relationship Id="rId113" Type="http://schemas.openxmlformats.org/officeDocument/2006/relationships/customXml" Target="../ink/ink115.xml"/><Relationship Id="rId118" Type="http://schemas.openxmlformats.org/officeDocument/2006/relationships/image" Target="../media/image22.png"/><Relationship Id="rId134" Type="http://schemas.openxmlformats.org/officeDocument/2006/relationships/image" Target="../media/image30.png"/><Relationship Id="rId139" Type="http://schemas.openxmlformats.org/officeDocument/2006/relationships/customXml" Target="../ink/ink128.xml"/><Relationship Id="rId8" Type="http://schemas.openxmlformats.org/officeDocument/2006/relationships/image" Target="../media/image67.emf"/><Relationship Id="rId51" Type="http://schemas.openxmlformats.org/officeDocument/2006/relationships/customXml" Target="../ink/ink78.xml"/><Relationship Id="rId72" Type="http://schemas.openxmlformats.org/officeDocument/2006/relationships/image" Target="../media/image93.emf"/><Relationship Id="rId80" Type="http://schemas.openxmlformats.org/officeDocument/2006/relationships/image" Target="../media/image97.emf"/><Relationship Id="rId85" Type="http://schemas.openxmlformats.org/officeDocument/2006/relationships/customXml" Target="../ink/ink101.xml"/><Relationship Id="rId93" Type="http://schemas.openxmlformats.org/officeDocument/2006/relationships/customXml" Target="../ink/ink105.xml"/><Relationship Id="rId98" Type="http://schemas.openxmlformats.org/officeDocument/2006/relationships/image" Target="../media/image106.emf"/><Relationship Id="rId121" Type="http://schemas.openxmlformats.org/officeDocument/2006/relationships/customXml" Target="../ink/ink119.xml"/><Relationship Id="rId142" Type="http://schemas.openxmlformats.org/officeDocument/2006/relationships/image" Target="../media/image34.png"/><Relationship Id="rId3" Type="http://schemas.openxmlformats.org/officeDocument/2006/relationships/image" Target="../media/image20.png"/><Relationship Id="rId12" Type="http://schemas.openxmlformats.org/officeDocument/2006/relationships/image" Target="../media/image69.emf"/><Relationship Id="rId17" Type="http://schemas.openxmlformats.org/officeDocument/2006/relationships/customXml" Target="../ink/ink61.xml"/><Relationship Id="rId25" Type="http://schemas.openxmlformats.org/officeDocument/2006/relationships/customXml" Target="../ink/ink65.xml"/><Relationship Id="rId33" Type="http://schemas.openxmlformats.org/officeDocument/2006/relationships/customXml" Target="../ink/ink69.xml"/><Relationship Id="rId38" Type="http://schemas.openxmlformats.org/officeDocument/2006/relationships/image" Target="../media/image82.emf"/><Relationship Id="rId46" Type="http://schemas.openxmlformats.org/officeDocument/2006/relationships/image" Target="../media/image86.emf"/><Relationship Id="rId59" Type="http://schemas.openxmlformats.org/officeDocument/2006/relationships/customXml" Target="../ink/ink82.xml"/><Relationship Id="rId67" Type="http://schemas.openxmlformats.org/officeDocument/2006/relationships/customXml" Target="../ink/ink90.xml"/><Relationship Id="rId103" Type="http://schemas.openxmlformats.org/officeDocument/2006/relationships/customXml" Target="../ink/ink110.xml"/><Relationship Id="rId108" Type="http://schemas.openxmlformats.org/officeDocument/2006/relationships/image" Target="../media/image111.emf"/><Relationship Id="rId116" Type="http://schemas.openxmlformats.org/officeDocument/2006/relationships/image" Target="../media/image211.png"/><Relationship Id="rId124" Type="http://schemas.openxmlformats.org/officeDocument/2006/relationships/image" Target="../media/image25.png"/><Relationship Id="rId129" Type="http://schemas.openxmlformats.org/officeDocument/2006/relationships/customXml" Target="../ink/ink123.xml"/><Relationship Id="rId137" Type="http://schemas.openxmlformats.org/officeDocument/2006/relationships/customXml" Target="../ink/ink127.xml"/><Relationship Id="rId20" Type="http://schemas.openxmlformats.org/officeDocument/2006/relationships/image" Target="../media/image73.emf"/><Relationship Id="rId41" Type="http://schemas.openxmlformats.org/officeDocument/2006/relationships/customXml" Target="../ink/ink73.xml"/><Relationship Id="rId54" Type="http://schemas.openxmlformats.org/officeDocument/2006/relationships/image" Target="../media/image90.emf"/><Relationship Id="rId62" Type="http://schemas.openxmlformats.org/officeDocument/2006/relationships/customXml" Target="../ink/ink85.xml"/><Relationship Id="rId70" Type="http://schemas.openxmlformats.org/officeDocument/2006/relationships/customXml" Target="../ink/ink93.xml"/><Relationship Id="rId75" Type="http://schemas.openxmlformats.org/officeDocument/2006/relationships/customXml" Target="../ink/ink96.xml"/><Relationship Id="rId83" Type="http://schemas.openxmlformats.org/officeDocument/2006/relationships/customXml" Target="../ink/ink100.xml"/><Relationship Id="rId88" Type="http://schemas.openxmlformats.org/officeDocument/2006/relationships/image" Target="../media/image101.emf"/><Relationship Id="rId91" Type="http://schemas.openxmlformats.org/officeDocument/2006/relationships/customXml" Target="../ink/ink104.xml"/><Relationship Id="rId96" Type="http://schemas.openxmlformats.org/officeDocument/2006/relationships/image" Target="../media/image105.emf"/><Relationship Id="rId111" Type="http://schemas.openxmlformats.org/officeDocument/2006/relationships/customXml" Target="../ink/ink114.xml"/><Relationship Id="rId132" Type="http://schemas.openxmlformats.org/officeDocument/2006/relationships/image" Target="../media/image29.png"/><Relationship Id="rId140" Type="http://schemas.openxmlformats.org/officeDocument/2006/relationships/image" Target="../media/image33.png"/><Relationship Id="rId1" Type="http://schemas.openxmlformats.org/officeDocument/2006/relationships/tags" Target="../tags/tag6.xml"/><Relationship Id="rId6" Type="http://schemas.openxmlformats.org/officeDocument/2006/relationships/image" Target="../media/image66.emf"/><Relationship Id="rId15" Type="http://schemas.openxmlformats.org/officeDocument/2006/relationships/customXml" Target="../ink/ink60.xml"/><Relationship Id="rId23" Type="http://schemas.openxmlformats.org/officeDocument/2006/relationships/customXml" Target="../ink/ink64.xml"/><Relationship Id="rId28" Type="http://schemas.openxmlformats.org/officeDocument/2006/relationships/image" Target="../media/image77.emf"/><Relationship Id="rId36" Type="http://schemas.openxmlformats.org/officeDocument/2006/relationships/image" Target="../media/image81.emf"/><Relationship Id="rId49" Type="http://schemas.openxmlformats.org/officeDocument/2006/relationships/customXml" Target="../ink/ink77.xml"/><Relationship Id="rId57" Type="http://schemas.openxmlformats.org/officeDocument/2006/relationships/customXml" Target="../ink/ink81.xml"/><Relationship Id="rId106" Type="http://schemas.openxmlformats.org/officeDocument/2006/relationships/image" Target="../media/image110.emf"/><Relationship Id="rId114" Type="http://schemas.openxmlformats.org/officeDocument/2006/relationships/image" Target="../media/image206.png"/><Relationship Id="rId119" Type="http://schemas.openxmlformats.org/officeDocument/2006/relationships/customXml" Target="../ink/ink118.xml"/><Relationship Id="rId127" Type="http://schemas.openxmlformats.org/officeDocument/2006/relationships/customXml" Target="../ink/ink122.xml"/><Relationship Id="rId10" Type="http://schemas.openxmlformats.org/officeDocument/2006/relationships/image" Target="../media/image68.emf"/><Relationship Id="rId31" Type="http://schemas.openxmlformats.org/officeDocument/2006/relationships/customXml" Target="../ink/ink68.xml"/><Relationship Id="rId44" Type="http://schemas.openxmlformats.org/officeDocument/2006/relationships/image" Target="../media/image85.emf"/><Relationship Id="rId52" Type="http://schemas.openxmlformats.org/officeDocument/2006/relationships/image" Target="../media/image89.emf"/><Relationship Id="rId60" Type="http://schemas.openxmlformats.org/officeDocument/2006/relationships/customXml" Target="../ink/ink83.xml"/><Relationship Id="rId65" Type="http://schemas.openxmlformats.org/officeDocument/2006/relationships/customXml" Target="../ink/ink88.xml"/><Relationship Id="rId73" Type="http://schemas.openxmlformats.org/officeDocument/2006/relationships/customXml" Target="../ink/ink95.xml"/><Relationship Id="rId78" Type="http://schemas.openxmlformats.org/officeDocument/2006/relationships/image" Target="../media/image96.emf"/><Relationship Id="rId81" Type="http://schemas.openxmlformats.org/officeDocument/2006/relationships/customXml" Target="../ink/ink99.xml"/><Relationship Id="rId86" Type="http://schemas.openxmlformats.org/officeDocument/2006/relationships/image" Target="../media/image100.emf"/><Relationship Id="rId94" Type="http://schemas.openxmlformats.org/officeDocument/2006/relationships/image" Target="../media/image104.emf"/><Relationship Id="rId99" Type="http://schemas.openxmlformats.org/officeDocument/2006/relationships/customXml" Target="../ink/ink108.xml"/><Relationship Id="rId101" Type="http://schemas.openxmlformats.org/officeDocument/2006/relationships/customXml" Target="../ink/ink109.xml"/><Relationship Id="rId122" Type="http://schemas.openxmlformats.org/officeDocument/2006/relationships/image" Target="../media/image24.png"/><Relationship Id="rId130" Type="http://schemas.openxmlformats.org/officeDocument/2006/relationships/image" Target="../media/image28.png"/><Relationship Id="rId135" Type="http://schemas.openxmlformats.org/officeDocument/2006/relationships/customXml" Target="../ink/ink126.xml"/><Relationship Id="rId143" Type="http://schemas.openxmlformats.org/officeDocument/2006/relationships/customXml" Target="../ink/ink130.xml"/><Relationship Id="rId4" Type="http://schemas.openxmlformats.org/officeDocument/2006/relationships/image" Target="../media/image21.png"/><Relationship Id="rId9" Type="http://schemas.openxmlformats.org/officeDocument/2006/relationships/customXml" Target="../ink/ink57.xml"/><Relationship Id="rId13" Type="http://schemas.openxmlformats.org/officeDocument/2006/relationships/customXml" Target="../ink/ink59.xml"/><Relationship Id="rId18" Type="http://schemas.openxmlformats.org/officeDocument/2006/relationships/image" Target="../media/image72.emf"/><Relationship Id="rId39" Type="http://schemas.openxmlformats.org/officeDocument/2006/relationships/customXml" Target="../ink/ink72.xml"/><Relationship Id="rId109" Type="http://schemas.openxmlformats.org/officeDocument/2006/relationships/customXml" Target="../ink/ink113.xml"/><Relationship Id="rId34" Type="http://schemas.openxmlformats.org/officeDocument/2006/relationships/image" Target="../media/image80.emf"/><Relationship Id="rId50" Type="http://schemas.openxmlformats.org/officeDocument/2006/relationships/image" Target="../media/image88.emf"/><Relationship Id="rId55" Type="http://schemas.openxmlformats.org/officeDocument/2006/relationships/customXml" Target="../ink/ink80.xml"/><Relationship Id="rId76" Type="http://schemas.openxmlformats.org/officeDocument/2006/relationships/image" Target="../media/image95.emf"/><Relationship Id="rId97" Type="http://schemas.openxmlformats.org/officeDocument/2006/relationships/customXml" Target="../ink/ink107.xml"/><Relationship Id="rId104" Type="http://schemas.openxmlformats.org/officeDocument/2006/relationships/image" Target="../media/image109.emf"/><Relationship Id="rId120" Type="http://schemas.openxmlformats.org/officeDocument/2006/relationships/image" Target="../media/image23.png"/><Relationship Id="rId125" Type="http://schemas.openxmlformats.org/officeDocument/2006/relationships/customXml" Target="../ink/ink121.xml"/><Relationship Id="rId141" Type="http://schemas.openxmlformats.org/officeDocument/2006/relationships/customXml" Target="../ink/ink129.xml"/><Relationship Id="rId7" Type="http://schemas.openxmlformats.org/officeDocument/2006/relationships/customXml" Target="../ink/ink56.xml"/><Relationship Id="rId71" Type="http://schemas.openxmlformats.org/officeDocument/2006/relationships/customXml" Target="../ink/ink94.xml"/><Relationship Id="rId92" Type="http://schemas.openxmlformats.org/officeDocument/2006/relationships/image" Target="../media/image103.emf"/><Relationship Id="rId2" Type="http://schemas.openxmlformats.org/officeDocument/2006/relationships/slideLayout" Target="../slideLayouts/slideLayout2.xml"/><Relationship Id="rId29" Type="http://schemas.openxmlformats.org/officeDocument/2006/relationships/customXml" Target="../ink/ink67.xml"/><Relationship Id="rId24" Type="http://schemas.openxmlformats.org/officeDocument/2006/relationships/image" Target="../media/image75.emf"/><Relationship Id="rId40" Type="http://schemas.openxmlformats.org/officeDocument/2006/relationships/image" Target="../media/image83.emf"/><Relationship Id="rId45" Type="http://schemas.openxmlformats.org/officeDocument/2006/relationships/customXml" Target="../ink/ink75.xml"/><Relationship Id="rId66" Type="http://schemas.openxmlformats.org/officeDocument/2006/relationships/customXml" Target="../ink/ink89.xml"/><Relationship Id="rId87" Type="http://schemas.openxmlformats.org/officeDocument/2006/relationships/customXml" Target="../ink/ink102.xml"/><Relationship Id="rId110" Type="http://schemas.openxmlformats.org/officeDocument/2006/relationships/image" Target="../media/image185.png"/><Relationship Id="rId115" Type="http://schemas.openxmlformats.org/officeDocument/2006/relationships/customXml" Target="../ink/ink116.xml"/><Relationship Id="rId131" Type="http://schemas.openxmlformats.org/officeDocument/2006/relationships/customXml" Target="../ink/ink124.xml"/><Relationship Id="rId136" Type="http://schemas.openxmlformats.org/officeDocument/2006/relationships/image" Target="../media/image31.png"/><Relationship Id="rId61" Type="http://schemas.openxmlformats.org/officeDocument/2006/relationships/customXml" Target="../ink/ink84.xml"/><Relationship Id="rId82" Type="http://schemas.openxmlformats.org/officeDocument/2006/relationships/image" Target="../media/image98.emf"/><Relationship Id="rId19" Type="http://schemas.openxmlformats.org/officeDocument/2006/relationships/customXml" Target="../ink/ink62.xml"/><Relationship Id="rId14" Type="http://schemas.openxmlformats.org/officeDocument/2006/relationships/image" Target="../media/image70.emf"/><Relationship Id="rId30" Type="http://schemas.openxmlformats.org/officeDocument/2006/relationships/image" Target="../media/image78.emf"/><Relationship Id="rId35" Type="http://schemas.openxmlformats.org/officeDocument/2006/relationships/customXml" Target="../ink/ink70.xml"/><Relationship Id="rId56" Type="http://schemas.openxmlformats.org/officeDocument/2006/relationships/image" Target="../media/image91.emf"/><Relationship Id="rId77" Type="http://schemas.openxmlformats.org/officeDocument/2006/relationships/customXml" Target="../ink/ink97.xml"/><Relationship Id="rId100" Type="http://schemas.openxmlformats.org/officeDocument/2006/relationships/image" Target="../media/image107.emf"/><Relationship Id="rId105" Type="http://schemas.openxmlformats.org/officeDocument/2006/relationships/customXml" Target="../ink/ink111.xml"/><Relationship Id="rId126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70.emf"/><Relationship Id="rId18" Type="http://schemas.openxmlformats.org/officeDocument/2006/relationships/customXml" Target="../ink/ink137.xml"/><Relationship Id="rId26" Type="http://schemas.openxmlformats.org/officeDocument/2006/relationships/customXml" Target="../ink/ink141.xml"/><Relationship Id="rId39" Type="http://schemas.openxmlformats.org/officeDocument/2006/relationships/image" Target="../media/image119.emf"/><Relationship Id="rId21" Type="http://schemas.openxmlformats.org/officeDocument/2006/relationships/image" Target="../media/image1100.emf"/><Relationship Id="rId34" Type="http://schemas.openxmlformats.org/officeDocument/2006/relationships/customXml" Target="../ink/ink145.xml"/><Relationship Id="rId42" Type="http://schemas.openxmlformats.org/officeDocument/2006/relationships/customXml" Target="../ink/ink149.xml"/><Relationship Id="rId47" Type="http://schemas.openxmlformats.org/officeDocument/2006/relationships/image" Target="../media/image123.emf"/><Relationship Id="rId50" Type="http://schemas.openxmlformats.org/officeDocument/2006/relationships/customXml" Target="../ink/ink153.xml"/><Relationship Id="rId55" Type="http://schemas.openxmlformats.org/officeDocument/2006/relationships/image" Target="../media/image126.emf"/><Relationship Id="rId63" Type="http://schemas.openxmlformats.org/officeDocument/2006/relationships/image" Target="../media/image130.emf"/><Relationship Id="rId68" Type="http://schemas.openxmlformats.org/officeDocument/2006/relationships/image" Target="../media/image291.png"/><Relationship Id="rId76" Type="http://schemas.openxmlformats.org/officeDocument/2006/relationships/image" Target="../media/image330.png"/><Relationship Id="rId84" Type="http://schemas.openxmlformats.org/officeDocument/2006/relationships/image" Target="../media/image370.png"/><Relationship Id="rId7" Type="http://schemas.openxmlformats.org/officeDocument/2006/relationships/image" Target="../media/image1040.emf"/><Relationship Id="rId71" Type="http://schemas.openxmlformats.org/officeDocument/2006/relationships/customXml" Target="../ink/ink163.xml"/><Relationship Id="rId2" Type="http://schemas.openxmlformats.org/officeDocument/2006/relationships/slideLayout" Target="../slideLayouts/slideLayout2.xml"/><Relationship Id="rId16" Type="http://schemas.openxmlformats.org/officeDocument/2006/relationships/customXml" Target="../ink/ink136.xml"/><Relationship Id="rId29" Type="http://schemas.openxmlformats.org/officeDocument/2006/relationships/image" Target="../media/image1140.emf"/><Relationship Id="rId11" Type="http://schemas.openxmlformats.org/officeDocument/2006/relationships/image" Target="../media/image1060.emf"/><Relationship Id="rId24" Type="http://schemas.openxmlformats.org/officeDocument/2006/relationships/customXml" Target="../ink/ink140.xml"/><Relationship Id="rId32" Type="http://schemas.openxmlformats.org/officeDocument/2006/relationships/customXml" Target="../ink/ink144.xml"/><Relationship Id="rId37" Type="http://schemas.openxmlformats.org/officeDocument/2006/relationships/image" Target="../media/image118.emf"/><Relationship Id="rId40" Type="http://schemas.openxmlformats.org/officeDocument/2006/relationships/customXml" Target="../ink/ink148.xml"/><Relationship Id="rId45" Type="http://schemas.openxmlformats.org/officeDocument/2006/relationships/image" Target="../media/image122.emf"/><Relationship Id="rId53" Type="http://schemas.openxmlformats.org/officeDocument/2006/relationships/image" Target="../media/image125.emf"/><Relationship Id="rId58" Type="http://schemas.openxmlformats.org/officeDocument/2006/relationships/customXml" Target="../ink/ink157.xml"/><Relationship Id="rId66" Type="http://schemas.openxmlformats.org/officeDocument/2006/relationships/image" Target="../media/image148.png"/><Relationship Id="rId74" Type="http://schemas.openxmlformats.org/officeDocument/2006/relationships/image" Target="../media/image321.png"/><Relationship Id="rId79" Type="http://schemas.openxmlformats.org/officeDocument/2006/relationships/customXml" Target="../ink/ink167.xml"/><Relationship Id="rId87" Type="http://schemas.openxmlformats.org/officeDocument/2006/relationships/customXml" Target="../ink/ink171.xml"/><Relationship Id="rId5" Type="http://schemas.openxmlformats.org/officeDocument/2006/relationships/image" Target="../media/image37.png"/><Relationship Id="rId61" Type="http://schemas.openxmlformats.org/officeDocument/2006/relationships/image" Target="../media/image129.emf"/><Relationship Id="rId82" Type="http://schemas.openxmlformats.org/officeDocument/2006/relationships/image" Target="../media/image360.png"/><Relationship Id="rId19" Type="http://schemas.openxmlformats.org/officeDocument/2006/relationships/image" Target="../media/image57.emf"/><Relationship Id="rId4" Type="http://schemas.openxmlformats.org/officeDocument/2006/relationships/image" Target="../media/image36.png"/><Relationship Id="rId9" Type="http://schemas.openxmlformats.org/officeDocument/2006/relationships/image" Target="../media/image1050.emf"/><Relationship Id="rId14" Type="http://schemas.openxmlformats.org/officeDocument/2006/relationships/customXml" Target="../ink/ink135.xml"/><Relationship Id="rId22" Type="http://schemas.openxmlformats.org/officeDocument/2006/relationships/customXml" Target="../ink/ink139.xml"/><Relationship Id="rId27" Type="http://schemas.openxmlformats.org/officeDocument/2006/relationships/image" Target="../media/image113.emf"/><Relationship Id="rId30" Type="http://schemas.openxmlformats.org/officeDocument/2006/relationships/customXml" Target="../ink/ink143.xml"/><Relationship Id="rId35" Type="http://schemas.openxmlformats.org/officeDocument/2006/relationships/image" Target="../media/image117.emf"/><Relationship Id="rId43" Type="http://schemas.openxmlformats.org/officeDocument/2006/relationships/image" Target="../media/image121.emf"/><Relationship Id="rId48" Type="http://schemas.openxmlformats.org/officeDocument/2006/relationships/customXml" Target="../ink/ink152.xml"/><Relationship Id="rId56" Type="http://schemas.openxmlformats.org/officeDocument/2006/relationships/customXml" Target="../ink/ink156.xml"/><Relationship Id="rId64" Type="http://schemas.openxmlformats.org/officeDocument/2006/relationships/image" Target="../media/image38.png"/><Relationship Id="rId69" Type="http://schemas.openxmlformats.org/officeDocument/2006/relationships/customXml" Target="../ink/ink162.xml"/><Relationship Id="rId77" Type="http://schemas.openxmlformats.org/officeDocument/2006/relationships/customXml" Target="../ink/ink166.xml"/><Relationship Id="rId8" Type="http://schemas.openxmlformats.org/officeDocument/2006/relationships/customXml" Target="../ink/ink132.xml"/><Relationship Id="rId51" Type="http://schemas.openxmlformats.org/officeDocument/2006/relationships/image" Target="../media/image92.emf"/><Relationship Id="rId72" Type="http://schemas.openxmlformats.org/officeDocument/2006/relationships/image" Target="../media/image311.png"/><Relationship Id="rId80" Type="http://schemas.openxmlformats.org/officeDocument/2006/relationships/image" Target="../media/image350.png"/><Relationship Id="rId85" Type="http://schemas.openxmlformats.org/officeDocument/2006/relationships/customXml" Target="../ink/ink170.xml"/><Relationship Id="rId3" Type="http://schemas.openxmlformats.org/officeDocument/2006/relationships/notesSlide" Target="../notesSlides/notesSlide3.xml"/><Relationship Id="rId12" Type="http://schemas.openxmlformats.org/officeDocument/2006/relationships/customXml" Target="../ink/ink134.xml"/><Relationship Id="rId17" Type="http://schemas.openxmlformats.org/officeDocument/2006/relationships/image" Target="../media/image114.emf"/><Relationship Id="rId25" Type="http://schemas.openxmlformats.org/officeDocument/2006/relationships/image" Target="../media/image112.emf"/><Relationship Id="rId33" Type="http://schemas.openxmlformats.org/officeDocument/2006/relationships/image" Target="../media/image116.emf"/><Relationship Id="rId38" Type="http://schemas.openxmlformats.org/officeDocument/2006/relationships/customXml" Target="../ink/ink147.xml"/><Relationship Id="rId46" Type="http://schemas.openxmlformats.org/officeDocument/2006/relationships/customXml" Target="../ink/ink151.xml"/><Relationship Id="rId59" Type="http://schemas.openxmlformats.org/officeDocument/2006/relationships/image" Target="../media/image128.emf"/><Relationship Id="rId67" Type="http://schemas.openxmlformats.org/officeDocument/2006/relationships/customXml" Target="../ink/ink161.xml"/><Relationship Id="rId20" Type="http://schemas.openxmlformats.org/officeDocument/2006/relationships/customXml" Target="../ink/ink138.xml"/><Relationship Id="rId41" Type="http://schemas.openxmlformats.org/officeDocument/2006/relationships/image" Target="../media/image120.emf"/><Relationship Id="rId54" Type="http://schemas.openxmlformats.org/officeDocument/2006/relationships/customXml" Target="../ink/ink155.xml"/><Relationship Id="rId62" Type="http://schemas.openxmlformats.org/officeDocument/2006/relationships/customXml" Target="../ink/ink159.xml"/><Relationship Id="rId70" Type="http://schemas.openxmlformats.org/officeDocument/2006/relationships/image" Target="../media/image300.png"/><Relationship Id="rId75" Type="http://schemas.openxmlformats.org/officeDocument/2006/relationships/customXml" Target="../ink/ink165.xml"/><Relationship Id="rId83" Type="http://schemas.openxmlformats.org/officeDocument/2006/relationships/customXml" Target="../ink/ink169.xml"/><Relationship Id="rId88" Type="http://schemas.openxmlformats.org/officeDocument/2006/relationships/image" Target="../media/image39.png"/><Relationship Id="rId1" Type="http://schemas.openxmlformats.org/officeDocument/2006/relationships/tags" Target="../tags/tag7.xml"/><Relationship Id="rId6" Type="http://schemas.openxmlformats.org/officeDocument/2006/relationships/customXml" Target="../ink/ink131.xml"/><Relationship Id="rId15" Type="http://schemas.openxmlformats.org/officeDocument/2006/relationships/image" Target="../media/image1080.emf"/><Relationship Id="rId23" Type="http://schemas.openxmlformats.org/officeDocument/2006/relationships/image" Target="../media/image1110.emf"/><Relationship Id="rId28" Type="http://schemas.openxmlformats.org/officeDocument/2006/relationships/customXml" Target="../ink/ink142.xml"/><Relationship Id="rId36" Type="http://schemas.openxmlformats.org/officeDocument/2006/relationships/customXml" Target="../ink/ink146.xml"/><Relationship Id="rId49" Type="http://schemas.openxmlformats.org/officeDocument/2006/relationships/image" Target="../media/image124.emf"/><Relationship Id="rId57" Type="http://schemas.openxmlformats.org/officeDocument/2006/relationships/image" Target="../media/image127.emf"/><Relationship Id="rId10" Type="http://schemas.openxmlformats.org/officeDocument/2006/relationships/customXml" Target="../ink/ink133.xml"/><Relationship Id="rId31" Type="http://schemas.openxmlformats.org/officeDocument/2006/relationships/image" Target="../media/image115.emf"/><Relationship Id="rId44" Type="http://schemas.openxmlformats.org/officeDocument/2006/relationships/customXml" Target="../ink/ink150.xml"/><Relationship Id="rId52" Type="http://schemas.openxmlformats.org/officeDocument/2006/relationships/customXml" Target="../ink/ink154.xml"/><Relationship Id="rId60" Type="http://schemas.openxmlformats.org/officeDocument/2006/relationships/customXml" Target="../ink/ink158.xml"/><Relationship Id="rId65" Type="http://schemas.openxmlformats.org/officeDocument/2006/relationships/customXml" Target="../ink/ink160.xml"/><Relationship Id="rId73" Type="http://schemas.openxmlformats.org/officeDocument/2006/relationships/customXml" Target="../ink/ink164.xml"/><Relationship Id="rId78" Type="http://schemas.openxmlformats.org/officeDocument/2006/relationships/image" Target="../media/image341.png"/><Relationship Id="rId81" Type="http://schemas.openxmlformats.org/officeDocument/2006/relationships/customXml" Target="../ink/ink168.xml"/><Relationship Id="rId86" Type="http://schemas.openxmlformats.org/officeDocument/2006/relationships/image" Target="../media/image38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132.emf"/><Relationship Id="rId18" Type="http://schemas.openxmlformats.org/officeDocument/2006/relationships/customXml" Target="../ink/ink177.xml"/><Relationship Id="rId26" Type="http://schemas.openxmlformats.org/officeDocument/2006/relationships/customXml" Target="../ink/ink181.xml"/><Relationship Id="rId39" Type="http://schemas.openxmlformats.org/officeDocument/2006/relationships/image" Target="../media/image52.png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430.png"/><Relationship Id="rId34" Type="http://schemas.openxmlformats.org/officeDocument/2006/relationships/customXml" Target="../ink/ink185.xml"/><Relationship Id="rId7" Type="http://schemas.openxmlformats.org/officeDocument/2006/relationships/image" Target="../media/image41.png"/><Relationship Id="rId12" Type="http://schemas.openxmlformats.org/officeDocument/2006/relationships/customXml" Target="../ink/ink174.xml"/><Relationship Id="rId17" Type="http://schemas.openxmlformats.org/officeDocument/2006/relationships/image" Target="../media/image134.emf"/><Relationship Id="rId25" Type="http://schemas.openxmlformats.org/officeDocument/2006/relationships/image" Target="../media/image45.png"/><Relationship Id="rId33" Type="http://schemas.openxmlformats.org/officeDocument/2006/relationships/image" Target="../media/image49.png"/><Relationship Id="rId38" Type="http://schemas.openxmlformats.org/officeDocument/2006/relationships/customXml" Target="../ink/ink187.xml"/><Relationship Id="rId2" Type="http://schemas.openxmlformats.org/officeDocument/2006/relationships/slideLayout" Target="../slideLayouts/slideLayout2.xml"/><Relationship Id="rId16" Type="http://schemas.openxmlformats.org/officeDocument/2006/relationships/customXml" Target="../ink/ink176.xml"/><Relationship Id="rId20" Type="http://schemas.openxmlformats.org/officeDocument/2006/relationships/customXml" Target="../ink/ink178.xml"/><Relationship Id="rId29" Type="http://schemas.openxmlformats.org/officeDocument/2006/relationships/image" Target="../media/image47.png"/><Relationship Id="rId1" Type="http://schemas.openxmlformats.org/officeDocument/2006/relationships/tags" Target="../tags/tag8.xml"/><Relationship Id="rId6" Type="http://schemas.openxmlformats.org/officeDocument/2006/relationships/image" Target="../media/image40.png"/><Relationship Id="rId11" Type="http://schemas.openxmlformats.org/officeDocument/2006/relationships/image" Target="../media/image131.emf"/><Relationship Id="rId24" Type="http://schemas.openxmlformats.org/officeDocument/2006/relationships/customXml" Target="../ink/ink180.xml"/><Relationship Id="rId32" Type="http://schemas.openxmlformats.org/officeDocument/2006/relationships/customXml" Target="../ink/ink184.xml"/><Relationship Id="rId37" Type="http://schemas.openxmlformats.org/officeDocument/2006/relationships/image" Target="../media/image51.png"/><Relationship Id="rId5" Type="http://schemas.openxmlformats.org/officeDocument/2006/relationships/image" Target="../media/image57.emf"/><Relationship Id="rId15" Type="http://schemas.openxmlformats.org/officeDocument/2006/relationships/image" Target="../media/image133.emf"/><Relationship Id="rId23" Type="http://schemas.openxmlformats.org/officeDocument/2006/relationships/image" Target="../media/image44.png"/><Relationship Id="rId28" Type="http://schemas.openxmlformats.org/officeDocument/2006/relationships/customXml" Target="../ink/ink182.xml"/><Relationship Id="rId36" Type="http://schemas.openxmlformats.org/officeDocument/2006/relationships/customXml" Target="../ink/ink186.xml"/><Relationship Id="rId10" Type="http://schemas.openxmlformats.org/officeDocument/2006/relationships/customXml" Target="../ink/ink173.xml"/><Relationship Id="rId19" Type="http://schemas.openxmlformats.org/officeDocument/2006/relationships/image" Target="../media/image135.emf"/><Relationship Id="rId31" Type="http://schemas.openxmlformats.org/officeDocument/2006/relationships/image" Target="../media/image48.png"/><Relationship Id="rId4" Type="http://schemas.openxmlformats.org/officeDocument/2006/relationships/customXml" Target="../ink/ink172.xml"/><Relationship Id="rId9" Type="http://schemas.openxmlformats.org/officeDocument/2006/relationships/image" Target="../media/image43.png"/><Relationship Id="rId14" Type="http://schemas.openxmlformats.org/officeDocument/2006/relationships/customXml" Target="../ink/ink175.xml"/><Relationship Id="rId22" Type="http://schemas.openxmlformats.org/officeDocument/2006/relationships/customXml" Target="../ink/ink179.xml"/><Relationship Id="rId27" Type="http://schemas.openxmlformats.org/officeDocument/2006/relationships/image" Target="../media/image46.png"/><Relationship Id="rId30" Type="http://schemas.openxmlformats.org/officeDocument/2006/relationships/customXml" Target="../ink/ink183.xml"/><Relationship Id="rId35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55.png"/><Relationship Id="rId4" Type="http://schemas.openxmlformats.org/officeDocument/2006/relationships/slide" Target="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hlinkClick r:id="rId3" action="ppaction://hlinksldjump"/>
          </p:cNvPr>
          <p:cNvSpPr/>
          <p:nvPr/>
        </p:nvSpPr>
        <p:spPr bwMode="auto">
          <a:xfrm>
            <a:off x="6102350" y="3390900"/>
            <a:ext cx="2763838" cy="10953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en-US" sz="1800" dirty="0">
              <a:latin typeface="+mj-lt"/>
            </a:endParaRPr>
          </a:p>
          <a:p>
            <a:pPr algn="ctr" eaLnBrk="1" hangingPunct="1">
              <a:defRPr/>
            </a:pPr>
            <a:r>
              <a:rPr lang="en-US" sz="1800" dirty="0">
                <a:latin typeface="+mj-lt"/>
              </a:rPr>
              <a:t>HOP 4.14 – 4.16</a:t>
            </a:r>
          </a:p>
          <a:p>
            <a:pPr algn="ctr" eaLnBrk="1" hangingPunct="1">
              <a:defRPr/>
            </a:pPr>
            <a:r>
              <a:rPr lang="en-US" sz="1800" dirty="0">
                <a:latin typeface="+mj-lt"/>
              </a:rPr>
              <a:t>CSS3 opacity Property</a:t>
            </a:r>
          </a:p>
          <a:p>
            <a:pPr algn="ctr" eaLnBrk="1" hangingPunct="1">
              <a:defRPr/>
            </a:pPr>
            <a:r>
              <a:rPr lang="en-US" sz="1800" dirty="0">
                <a:latin typeface="+mj-lt"/>
              </a:rPr>
              <a:t>CSS3 RGBA Color</a:t>
            </a:r>
          </a:p>
          <a:p>
            <a:pPr algn="ctr" eaLnBrk="1" hangingPunct="1">
              <a:defRPr/>
            </a:pPr>
            <a:r>
              <a:rPr lang="en-US" sz="1800" dirty="0">
                <a:latin typeface="+mj-lt"/>
              </a:rPr>
              <a:t>CSS3 HSLA Color</a:t>
            </a:r>
          </a:p>
          <a:p>
            <a:pPr algn="ctr" eaLnBrk="1" hangingPunct="1">
              <a:defRPr/>
            </a:pPr>
            <a:endParaRPr lang="en-US" sz="1800" dirty="0">
              <a:latin typeface="+mj-lt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 bwMode="auto">
          <a:xfrm>
            <a:off x="6111875" y="2160588"/>
            <a:ext cx="2763838" cy="10953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1800" dirty="0">
                <a:latin typeface="+mj-lt"/>
              </a:rPr>
              <a:t>HOP 4.11</a:t>
            </a:r>
          </a:p>
          <a:p>
            <a:pPr algn="ctr" eaLnBrk="1" hangingPunct="1">
              <a:defRPr/>
            </a:pPr>
            <a:r>
              <a:rPr lang="en-US" sz="1800" dirty="0">
                <a:latin typeface="+mj-lt"/>
              </a:rPr>
              <a:t>CSS3 Rounded Corners</a:t>
            </a: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 bwMode="auto">
          <a:xfrm>
            <a:off x="3200401" y="2160588"/>
            <a:ext cx="2763837" cy="10953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1800" dirty="0">
                <a:latin typeface="+mj-lt"/>
              </a:rPr>
              <a:t>HOP 4.10</a:t>
            </a:r>
          </a:p>
          <a:p>
            <a:pPr algn="ctr" eaLnBrk="1" hangingPunct="1">
              <a:defRPr/>
            </a:pPr>
            <a:r>
              <a:rPr lang="en-US" sz="1800" dirty="0">
                <a:latin typeface="+mj-lt"/>
              </a:rPr>
              <a:t>More About Images</a:t>
            </a:r>
          </a:p>
        </p:txBody>
      </p:sp>
      <p:sp>
        <p:nvSpPr>
          <p:cNvPr id="5126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7239000" y="-720725"/>
            <a:ext cx="18542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E65B4C47-1D08-4489-91F0-3BD546A1C73D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1</a:t>
            </a:fld>
            <a:endParaRPr lang="en-US" altLang="en-US" sz="1400"/>
          </a:p>
        </p:txBody>
      </p:sp>
      <p:sp>
        <p:nvSpPr>
          <p:cNvPr id="6" name="Rectangle 5">
            <a:hlinkClick r:id="rId6" action="ppaction://hlinksldjump"/>
          </p:cNvPr>
          <p:cNvSpPr/>
          <p:nvPr/>
        </p:nvSpPr>
        <p:spPr bwMode="auto">
          <a:xfrm>
            <a:off x="265113" y="3392488"/>
            <a:ext cx="2763837" cy="10937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1800" dirty="0">
                <a:latin typeface="+mj-lt"/>
              </a:rPr>
              <a:t>HOP 4.12</a:t>
            </a:r>
          </a:p>
          <a:p>
            <a:pPr algn="ctr" eaLnBrk="1" hangingPunct="1">
              <a:defRPr/>
            </a:pPr>
            <a:r>
              <a:rPr lang="en-US" sz="1800" dirty="0">
                <a:latin typeface="+mj-lt"/>
              </a:rPr>
              <a:t>CSS3 box-shadow Property</a:t>
            </a:r>
          </a:p>
        </p:txBody>
      </p:sp>
      <p:sp>
        <p:nvSpPr>
          <p:cNvPr id="10" name="Rectangle 9">
            <a:hlinkClick r:id="rId7" action="ppaction://hlinksldjump"/>
          </p:cNvPr>
          <p:cNvSpPr/>
          <p:nvPr/>
        </p:nvSpPr>
        <p:spPr bwMode="auto">
          <a:xfrm>
            <a:off x="265113" y="2168915"/>
            <a:ext cx="2763837" cy="10953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1800" dirty="0">
                <a:latin typeface="+mj-lt"/>
              </a:rPr>
              <a:t>HOP 4.9</a:t>
            </a:r>
          </a:p>
          <a:p>
            <a:pPr algn="ctr" eaLnBrk="1" hangingPunct="1">
              <a:defRPr/>
            </a:pPr>
            <a:r>
              <a:rPr lang="en-US" sz="1800" dirty="0">
                <a:latin typeface="+mj-lt"/>
              </a:rPr>
              <a:t>CSS3 Visual Effects</a:t>
            </a:r>
          </a:p>
        </p:txBody>
      </p:sp>
      <p:sp>
        <p:nvSpPr>
          <p:cNvPr id="11" name="Rectangle 10">
            <a:hlinkClick r:id="rId8" action="ppaction://hlinksldjump"/>
          </p:cNvPr>
          <p:cNvSpPr/>
          <p:nvPr/>
        </p:nvSpPr>
        <p:spPr bwMode="auto">
          <a:xfrm>
            <a:off x="3186113" y="3390900"/>
            <a:ext cx="2763837" cy="10953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1800" dirty="0">
                <a:latin typeface="+mj-lt"/>
              </a:rPr>
              <a:t>HOP 4.13</a:t>
            </a:r>
          </a:p>
          <a:p>
            <a:pPr algn="ctr" eaLnBrk="1" hangingPunct="1">
              <a:defRPr/>
            </a:pPr>
            <a:r>
              <a:rPr lang="en-US" sz="1800" dirty="0">
                <a:latin typeface="+mj-lt"/>
              </a:rPr>
              <a:t>CSS3 box-shadow Property (Continued)</a:t>
            </a:r>
          </a:p>
        </p:txBody>
      </p:sp>
      <p:sp>
        <p:nvSpPr>
          <p:cNvPr id="18" name="Rectangle 17">
            <a:hlinkClick r:id="rId9" action="ppaction://hlinksldjump"/>
          </p:cNvPr>
          <p:cNvSpPr/>
          <p:nvPr/>
        </p:nvSpPr>
        <p:spPr bwMode="auto">
          <a:xfrm>
            <a:off x="3200400" y="4621213"/>
            <a:ext cx="2763838" cy="10937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1800" dirty="0">
                <a:latin typeface="+mj-lt"/>
              </a:rPr>
              <a:t>HOP 4.17</a:t>
            </a:r>
          </a:p>
          <a:p>
            <a:pPr algn="ctr" eaLnBrk="1" hangingPunct="1">
              <a:defRPr/>
            </a:pPr>
            <a:r>
              <a:rPr lang="en-US" sz="1800" dirty="0">
                <a:latin typeface="+mj-lt"/>
              </a:rPr>
              <a:t>CSS3 Gradients</a:t>
            </a:r>
          </a:p>
        </p:txBody>
      </p:sp>
      <p:sp>
        <p:nvSpPr>
          <p:cNvPr id="12" name="Rectangle 11">
            <a:hlinkClick r:id="rId10" action="ppaction://hlinksldjump"/>
            <a:extLst>
              <a:ext uri="{FF2B5EF4-FFF2-40B4-BE49-F238E27FC236}">
                <a16:creationId xmlns:a16="http://schemas.microsoft.com/office/drawing/2014/main" id="{CDABA2BE-0FE2-444A-8D1C-115FD2E884D1}"/>
              </a:ext>
            </a:extLst>
          </p:cNvPr>
          <p:cNvSpPr/>
          <p:nvPr/>
        </p:nvSpPr>
        <p:spPr bwMode="auto">
          <a:xfrm>
            <a:off x="3186112" y="930275"/>
            <a:ext cx="2763837" cy="10953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1800" dirty="0">
                <a:latin typeface="+mj-lt"/>
              </a:rPr>
              <a:t>HOP 4.8</a:t>
            </a:r>
          </a:p>
          <a:p>
            <a:pPr algn="ctr" eaLnBrk="1" hangingPunct="1">
              <a:defRPr/>
            </a:pPr>
            <a:r>
              <a:rPr lang="en-US" sz="1800" dirty="0">
                <a:latin typeface="+mj-lt"/>
              </a:rPr>
              <a:t>More About Images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10600" cy="609600"/>
          </a:xfrm>
        </p:spPr>
        <p:txBody>
          <a:bodyPr/>
          <a:lstStyle/>
          <a:p>
            <a:r>
              <a:rPr lang="en-AU" dirty="0"/>
              <a:t>CSS Multiple Background Images </a:t>
            </a:r>
            <a:r>
              <a:rPr lang="en-AU" dirty="0">
                <a:solidFill>
                  <a:schemeClr val="tx1"/>
                </a:solidFill>
              </a:rPr>
              <a:t>- </a:t>
            </a:r>
            <a:r>
              <a:rPr lang="en-US" altLang="en-US" dirty="0">
                <a:solidFill>
                  <a:schemeClr val="tx1"/>
                </a:solidFill>
              </a:rPr>
              <a:t>background </a:t>
            </a:r>
            <a:r>
              <a:rPr lang="en-US" altLang="en-US" dirty="0"/>
              <a:t>Property</a:t>
            </a:r>
            <a:r>
              <a:rPr lang="en-AU" dirty="0"/>
              <a:t> </a:t>
            </a:r>
            <a:endParaRPr lang="en-AU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22" y="685801"/>
            <a:ext cx="8610600" cy="3581400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US" dirty="0"/>
              <a:t>Use the </a:t>
            </a:r>
            <a:r>
              <a:rPr lang="en-US" b="1" dirty="0"/>
              <a:t>background property </a:t>
            </a:r>
            <a:r>
              <a:rPr lang="en-US" dirty="0"/>
              <a:t>to configure </a:t>
            </a:r>
            <a:br>
              <a:rPr lang="en-US" dirty="0"/>
            </a:br>
            <a:r>
              <a:rPr lang="en-US" b="1" dirty="0">
                <a:solidFill>
                  <a:srgbClr val="00CC66"/>
                </a:solidFill>
              </a:rPr>
              <a:t>multiple</a:t>
            </a:r>
            <a:r>
              <a:rPr lang="en-US" dirty="0"/>
              <a:t> background </a:t>
            </a:r>
            <a:r>
              <a:rPr lang="en-US" b="1" dirty="0"/>
              <a:t>images</a:t>
            </a:r>
            <a:r>
              <a:rPr lang="en-US" dirty="0"/>
              <a:t>. </a:t>
            </a:r>
          </a:p>
          <a:p>
            <a:pPr marL="0" indent="0">
              <a:spcBef>
                <a:spcPts val="600"/>
              </a:spcBef>
              <a:buNone/>
            </a:pPr>
            <a:endParaRPr lang="en-US" dirty="0"/>
          </a:p>
          <a:p>
            <a:pPr marL="0" indent="0">
              <a:spcBef>
                <a:spcPts val="600"/>
              </a:spcBef>
              <a:buNone/>
            </a:pPr>
            <a:r>
              <a:rPr lang="en-US" dirty="0"/>
              <a:t>Example: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dirty="0"/>
              <a:t>body { </a:t>
            </a:r>
            <a:r>
              <a:rPr lang="en-US" b="1" dirty="0" err="1">
                <a:solidFill>
                  <a:schemeClr val="bg2"/>
                </a:solidFill>
              </a:rPr>
              <a:t>background</a:t>
            </a:r>
            <a:r>
              <a:rPr lang="en-US" dirty="0" err="1"/>
              <a:t>:url</a:t>
            </a:r>
            <a:r>
              <a:rPr lang="en-US" dirty="0"/>
              <a:t>(coffee.gif) </a:t>
            </a:r>
            <a:r>
              <a:rPr lang="en-US" b="1" dirty="0"/>
              <a:t>no-repeat left bottom</a:t>
            </a:r>
            <a:r>
              <a:rPr lang="en-US" dirty="0"/>
              <a:t>,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dirty="0"/>
              <a:t>			   </a:t>
            </a:r>
            <a:r>
              <a:rPr lang="en-US" dirty="0" err="1"/>
              <a:t>url</a:t>
            </a:r>
            <a:r>
              <a:rPr lang="en-US" dirty="0"/>
              <a:t>(coffeepour.jpg) </a:t>
            </a:r>
            <a:r>
              <a:rPr lang="en-US" b="1" dirty="0"/>
              <a:t>no-repeat fixed;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dirty="0"/>
              <a:t>	                        background-size: auto, cover; }</a:t>
            </a:r>
          </a:p>
        </p:txBody>
      </p:sp>
      <p:pic>
        <p:nvPicPr>
          <p:cNvPr id="4" name="Picture 4" descr="A web page shows a photo of a coffee cup on a table displayed across the entire web page. A small coffee cup drawing is displayed near lower left corner of the page. The text with heading, Coffee House, is displayed near top left corner.">
            <a:extLst>
              <a:ext uri="{FF2B5EF4-FFF2-40B4-BE49-F238E27FC236}">
                <a16:creationId xmlns:a16="http://schemas.microsoft.com/office/drawing/2014/main" id="{E98C5994-9FB9-4E63-BE12-938C7A9DE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799" y="4257870"/>
            <a:ext cx="5273261" cy="24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21F4CDB-D998-4040-88E6-5C58DC3EDE40}"/>
                  </a:ext>
                </a:extLst>
              </p14:cNvPr>
              <p14:cNvContentPartPr/>
              <p14:nvPr/>
            </p14:nvContentPartPr>
            <p14:xfrm>
              <a:off x="2636030" y="4304096"/>
              <a:ext cx="5505120" cy="25398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21F4CDB-D998-4040-88E6-5C58DC3EDE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27390" y="4295456"/>
                <a:ext cx="5522760" cy="255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B67E3B8-08A8-4A4E-B357-2B651E8FC0B7}"/>
                  </a:ext>
                </a:extLst>
              </p14:cNvPr>
              <p14:cNvContentPartPr/>
              <p14:nvPr/>
            </p14:nvContentPartPr>
            <p14:xfrm>
              <a:off x="2166051" y="3028237"/>
              <a:ext cx="2955960" cy="30571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B67E3B8-08A8-4A4E-B357-2B651E8FC0B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57411" y="3019597"/>
                <a:ext cx="2973600" cy="307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484CF5A0-BABD-4DCE-8461-E2AEBBC59C74}"/>
                  </a:ext>
                </a:extLst>
              </p14:cNvPr>
              <p14:cNvContentPartPr/>
              <p14:nvPr/>
            </p14:nvContentPartPr>
            <p14:xfrm>
              <a:off x="3661800" y="3006255"/>
              <a:ext cx="3601800" cy="12607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484CF5A0-BABD-4DCE-8461-E2AEBBC59C7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53159" y="2997252"/>
                <a:ext cx="3619442" cy="127836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36185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F3F376A-C0A3-457A-ADDB-535323196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533400"/>
            <a:ext cx="4953000" cy="624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AU" dirty="0"/>
              <a:t>Multiple Background Images - </a:t>
            </a:r>
            <a:r>
              <a:rPr lang="en-US" altLang="en-US" dirty="0"/>
              <a:t>background Property HOP 4.8</a:t>
            </a:r>
            <a:r>
              <a:rPr lang="en-AU" dirty="0"/>
              <a:t> </a:t>
            </a:r>
            <a:endParaRPr lang="en-AU" sz="2000" dirty="0"/>
          </a:p>
        </p:txBody>
      </p:sp>
      <p:pic>
        <p:nvPicPr>
          <p:cNvPr id="4" name="Picture 4" descr="A web page shows a photo of a coffee cup on a table displayed across the entire web page. A small coffee cup drawing is displayed near lower left corner of the page. The text with heading, Coffee House, is displayed near top left corner.">
            <a:extLst>
              <a:ext uri="{FF2B5EF4-FFF2-40B4-BE49-F238E27FC236}">
                <a16:creationId xmlns:a16="http://schemas.microsoft.com/office/drawing/2014/main" id="{E98C5994-9FB9-4E63-BE12-938C7A9DE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08" y="2369705"/>
            <a:ext cx="1066800" cy="695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942AF0A-8DFD-4EFB-A57F-C107616053DA}"/>
                  </a:ext>
                </a:extLst>
              </p14:cNvPr>
              <p14:cNvContentPartPr/>
              <p14:nvPr/>
            </p14:nvContentPartPr>
            <p14:xfrm>
              <a:off x="6730193" y="-914824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942AF0A-8DFD-4EFB-A57F-C107616053D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21553" y="-92382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495A526-564B-46AE-8343-658F6A57445D}"/>
                  </a:ext>
                </a:extLst>
              </p14:cNvPr>
              <p14:cNvContentPartPr/>
              <p14:nvPr/>
            </p14:nvContentPartPr>
            <p14:xfrm>
              <a:off x="4870433" y="2755376"/>
              <a:ext cx="180000" cy="2638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495A526-564B-46AE-8343-658F6A57445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61433" y="2746736"/>
                <a:ext cx="197640" cy="28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1237D3F-2B6B-4356-9E2A-084BC8DF250A}"/>
                  </a:ext>
                </a:extLst>
              </p14:cNvPr>
              <p14:cNvContentPartPr/>
              <p14:nvPr/>
            </p14:nvContentPartPr>
            <p14:xfrm>
              <a:off x="4832993" y="3134816"/>
              <a:ext cx="3479040" cy="6105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1237D3F-2B6B-4356-9E2A-084BC8DF250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824353" y="3125816"/>
                <a:ext cx="3496680" cy="62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28D006B-2F9B-41B3-9EAE-BC7BC802135A}"/>
                  </a:ext>
                </a:extLst>
              </p14:cNvPr>
              <p14:cNvContentPartPr/>
              <p14:nvPr/>
            </p14:nvContentPartPr>
            <p14:xfrm>
              <a:off x="4553273" y="2444336"/>
              <a:ext cx="199440" cy="237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28D006B-2F9B-41B3-9EAE-BC7BC802135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499633" y="2336696"/>
                <a:ext cx="307080" cy="23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6B35472A-5E34-4371-8DA4-D7E43CAA53B7}"/>
                  </a:ext>
                </a:extLst>
              </p14:cNvPr>
              <p14:cNvContentPartPr/>
              <p14:nvPr/>
            </p14:nvContentPartPr>
            <p14:xfrm>
              <a:off x="4824353" y="2378096"/>
              <a:ext cx="33840" cy="792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6B35472A-5E34-4371-8DA4-D7E43CAA53B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770353" y="2270096"/>
                <a:ext cx="141480" cy="29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D84B04D-82D1-4931-A6C6-F41BD7CC1974}"/>
                  </a:ext>
                </a:extLst>
              </p14:cNvPr>
              <p14:cNvContentPartPr/>
              <p14:nvPr/>
            </p14:nvContentPartPr>
            <p14:xfrm>
              <a:off x="4491713" y="3707216"/>
              <a:ext cx="55440" cy="122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D84B04D-82D1-4931-A6C6-F41BD7CC197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437713" y="3599216"/>
                <a:ext cx="163080" cy="22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6EB04143-773D-4664-B569-1FDA16682546}"/>
                  </a:ext>
                </a:extLst>
              </p14:cNvPr>
              <p14:cNvContentPartPr/>
              <p14:nvPr/>
            </p14:nvContentPartPr>
            <p14:xfrm>
              <a:off x="4988513" y="3335400"/>
              <a:ext cx="3006360" cy="936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6EB04143-773D-4664-B569-1FDA1668254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934513" y="3227400"/>
                <a:ext cx="3114000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A485775B-01D2-4542-95DD-7B3DA3AD9939}"/>
                  </a:ext>
                </a:extLst>
              </p14:cNvPr>
              <p14:cNvContentPartPr/>
              <p14:nvPr/>
            </p14:nvContentPartPr>
            <p14:xfrm>
              <a:off x="5766113" y="3396176"/>
              <a:ext cx="2089800" cy="878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A485775B-01D2-4542-95DD-7B3DA3AD9939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712473" y="3288176"/>
                <a:ext cx="2197440" cy="30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73ED02A-3806-42B5-9421-5477C1064BBE}"/>
                  </a:ext>
                </a:extLst>
              </p14:cNvPr>
              <p14:cNvContentPartPr/>
              <p14:nvPr/>
            </p14:nvContentPartPr>
            <p14:xfrm>
              <a:off x="5063033" y="3550976"/>
              <a:ext cx="1493280" cy="691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73ED02A-3806-42B5-9421-5477C1064BB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009393" y="3443336"/>
                <a:ext cx="1600920" cy="284760"/>
              </a:xfrm>
              <a:prstGeom prst="rect">
                <a:avLst/>
              </a:prstGeom>
            </p:spPr>
          </p:pic>
        </mc:Fallback>
      </mc:AlternateContent>
      <p:sp>
        <p:nvSpPr>
          <p:cNvPr id="29" name="Rectangle 28">
            <a:extLst>
              <a:ext uri="{FF2B5EF4-FFF2-40B4-BE49-F238E27FC236}">
                <a16:creationId xmlns:a16="http://schemas.microsoft.com/office/drawing/2014/main" id="{59BD1C5A-C4B8-480B-8854-8E05219DE793}"/>
              </a:ext>
            </a:extLst>
          </p:cNvPr>
          <p:cNvSpPr/>
          <p:nvPr/>
        </p:nvSpPr>
        <p:spPr>
          <a:xfrm>
            <a:off x="1131455" y="2857817"/>
            <a:ext cx="2247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dirty="0" err="1">
                <a:solidFill>
                  <a:schemeClr val="tx1"/>
                </a:solidFill>
                <a:highlight>
                  <a:srgbClr val="FFFF00"/>
                </a:highlight>
                <a:latin typeface="+mn-lt"/>
              </a:rPr>
              <a:t>coffeestarters</a:t>
            </a:r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  <a:latin typeface="+mn-lt"/>
              </a:rPr>
              <a:t> =&gt; coffee.html</a:t>
            </a:r>
            <a:r>
              <a:rPr lang="en-US" dirty="0">
                <a:highlight>
                  <a:srgbClr val="FFFF00"/>
                </a:highlight>
              </a:rPr>
              <a:t>: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33CE64F-7C63-4BE1-81DD-A855EBE9194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6200" y="3271616"/>
            <a:ext cx="3767585" cy="358638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42D3AF48-9E2F-4F53-88E2-0E1A4CCB3BF1}"/>
                  </a:ext>
                </a:extLst>
              </p14:cNvPr>
              <p14:cNvContentPartPr/>
              <p14:nvPr/>
            </p14:nvContentPartPr>
            <p14:xfrm>
              <a:off x="820433" y="3878576"/>
              <a:ext cx="2371680" cy="7682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42D3AF48-9E2F-4F53-88E2-0E1A4CCB3BF1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11792" y="3869576"/>
                <a:ext cx="2389323" cy="78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3B001FBF-96BF-4FCF-8373-F6E6E1FC91B2}"/>
                  </a:ext>
                </a:extLst>
              </p14:cNvPr>
              <p14:cNvContentPartPr/>
              <p14:nvPr/>
            </p14:nvContentPartPr>
            <p14:xfrm>
              <a:off x="4098593" y="-1188424"/>
              <a:ext cx="360" cy="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3B001FBF-96BF-4FCF-8373-F6E6E1FC91B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89953" y="-1197424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7" name="Rectangle 36">
            <a:extLst>
              <a:ext uri="{FF2B5EF4-FFF2-40B4-BE49-F238E27FC236}">
                <a16:creationId xmlns:a16="http://schemas.microsoft.com/office/drawing/2014/main" id="{CB982B2A-B7AE-4AA6-853F-D9048C30FB53}"/>
              </a:ext>
            </a:extLst>
          </p:cNvPr>
          <p:cNvSpPr/>
          <p:nvPr/>
        </p:nvSpPr>
        <p:spPr>
          <a:xfrm>
            <a:off x="6783388" y="5788025"/>
            <a:ext cx="12945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dirty="0">
                <a:latin typeface="+mn-lt"/>
              </a:rPr>
              <a:t>HOP 4.8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265142F-CD4B-422F-BC2D-AA78E8CDF2E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094" y="3067563"/>
            <a:ext cx="795338" cy="65722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9B1C12C-C0D0-A9C2-E453-0F61C1DFE4AE}"/>
              </a:ext>
            </a:extLst>
          </p:cNvPr>
          <p:cNvGrpSpPr/>
          <p:nvPr/>
        </p:nvGrpSpPr>
        <p:grpSpPr>
          <a:xfrm>
            <a:off x="1879840" y="4442235"/>
            <a:ext cx="261720" cy="31680"/>
            <a:chOff x="1879840" y="4442235"/>
            <a:chExt cx="261720" cy="31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ACAE0A27-FF91-E654-B96E-3927556E2448}"/>
                    </a:ext>
                  </a:extLst>
                </p14:cNvPr>
                <p14:cNvContentPartPr/>
                <p14:nvPr/>
              </p14:nvContentPartPr>
              <p14:xfrm>
                <a:off x="1879840" y="4451235"/>
                <a:ext cx="1800" cy="115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ACAE0A27-FF91-E654-B96E-3927556E244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861840" y="4433595"/>
                  <a:ext cx="3744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B53DE2AD-DA07-03BC-B9C0-A11DB88188FA}"/>
                    </a:ext>
                  </a:extLst>
                </p14:cNvPr>
                <p14:cNvContentPartPr/>
                <p14:nvPr/>
              </p14:nvContentPartPr>
              <p14:xfrm>
                <a:off x="1882720" y="4442235"/>
                <a:ext cx="198360" cy="316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B53DE2AD-DA07-03BC-B9C0-A11DB88188FA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864720" y="4424235"/>
                  <a:ext cx="23400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A3119DFC-59F2-677F-5358-E9A43FB0AD93}"/>
                    </a:ext>
                  </a:extLst>
                </p14:cNvPr>
                <p14:cNvContentPartPr/>
                <p14:nvPr/>
              </p14:nvContentPartPr>
              <p14:xfrm>
                <a:off x="2083600" y="4450155"/>
                <a:ext cx="57960" cy="144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A3119DFC-59F2-677F-5358-E9A43FB0AD93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065600" y="4432155"/>
                  <a:ext cx="93600" cy="50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A60DE57-ADB2-46CF-84EF-4B3E6FAB2638}"/>
                  </a:ext>
                </a:extLst>
              </p14:cNvPr>
              <p14:cNvContentPartPr/>
              <p14:nvPr/>
            </p14:nvContentPartPr>
            <p14:xfrm>
              <a:off x="7351913" y="2824651"/>
              <a:ext cx="343080" cy="63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A60DE57-ADB2-46CF-84EF-4B3E6FAB2638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343273" y="2815651"/>
                <a:ext cx="360720" cy="8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5EAB8626-B4F1-42F9-BB55-9DDBFD48B7C5}"/>
                  </a:ext>
                </a:extLst>
              </p14:cNvPr>
              <p14:cNvContentPartPr/>
              <p14:nvPr/>
            </p14:nvContentPartPr>
            <p14:xfrm>
              <a:off x="4603313" y="2756611"/>
              <a:ext cx="2374920" cy="12477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5EAB8626-B4F1-42F9-BB55-9DDBFD48B7C5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594673" y="2747969"/>
                <a:ext cx="2392560" cy="12654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342B2D1D-83AA-499A-BED9-9B9E091DF20F}"/>
                  </a:ext>
                </a:extLst>
              </p14:cNvPr>
              <p14:cNvContentPartPr/>
              <p14:nvPr/>
            </p14:nvContentPartPr>
            <p14:xfrm>
              <a:off x="6051365" y="3780391"/>
              <a:ext cx="568440" cy="1954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342B2D1D-83AA-499A-BED9-9B9E091DF20F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042365" y="3771735"/>
                <a:ext cx="586080" cy="213153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18CF5DE8-2028-46E1-90F5-E583828B8BB1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513986" y="629340"/>
            <a:ext cx="2932320" cy="207825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094165A-549D-480B-81C5-06B852F48434}"/>
                  </a:ext>
                </a:extLst>
              </p14:cNvPr>
              <p14:cNvContentPartPr/>
              <p14:nvPr/>
            </p14:nvContentPartPr>
            <p14:xfrm>
              <a:off x="2127865" y="2828749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094165A-549D-480B-81C5-06B852F48434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2119225" y="282010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0293B51C-449F-4346-AA1D-513ABACC71A5}"/>
                  </a:ext>
                </a:extLst>
              </p14:cNvPr>
              <p14:cNvContentPartPr/>
              <p14:nvPr/>
            </p14:nvContentPartPr>
            <p14:xfrm>
              <a:off x="1570225" y="2582149"/>
              <a:ext cx="241200" cy="34092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0293B51C-449F-4346-AA1D-513ABACC71A5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561225" y="2573509"/>
                <a:ext cx="258840" cy="35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9A3DD9D2-0460-4EF3-AC56-0D9AD38FD3BB}"/>
                  </a:ext>
                </a:extLst>
              </p14:cNvPr>
              <p14:cNvContentPartPr/>
              <p14:nvPr/>
            </p14:nvContentPartPr>
            <p14:xfrm>
              <a:off x="9004225" y="3608149"/>
              <a:ext cx="360" cy="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9A3DD9D2-0460-4EF3-AC56-0D9AD38FD3BB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995585" y="359914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F6A61DD6-99F5-4B71-AAE9-1EBC9A61FC18}"/>
                  </a:ext>
                </a:extLst>
              </p14:cNvPr>
              <p14:cNvContentPartPr/>
              <p14:nvPr/>
            </p14:nvContentPartPr>
            <p14:xfrm>
              <a:off x="8934745" y="3620389"/>
              <a:ext cx="360" cy="3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F6A61DD6-99F5-4B71-AAE9-1EBC9A61FC18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925745" y="361138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ACE6C604-8555-48A3-AB53-6B2C766B7928}"/>
                  </a:ext>
                </a:extLst>
              </p14:cNvPr>
              <p14:cNvContentPartPr/>
              <p14:nvPr/>
            </p14:nvContentPartPr>
            <p14:xfrm>
              <a:off x="8118985" y="3243109"/>
              <a:ext cx="343080" cy="8244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ACE6C604-8555-48A3-AB53-6B2C766B7928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8109985" y="3234469"/>
                <a:ext cx="360720" cy="10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2723D6FE-182D-4814-9AB0-0B2A2106854B}"/>
                  </a:ext>
                </a:extLst>
              </p14:cNvPr>
              <p14:cNvContentPartPr/>
              <p14:nvPr/>
            </p14:nvContentPartPr>
            <p14:xfrm>
              <a:off x="7626145" y="3003709"/>
              <a:ext cx="226440" cy="2811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2723D6FE-182D-4814-9AB0-0B2A2106854B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617505" y="2994709"/>
                <a:ext cx="244080" cy="29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72F92DC8-8214-4A13-9CF1-EA0D8951F5D7}"/>
                  </a:ext>
                </a:extLst>
              </p14:cNvPr>
              <p14:cNvContentPartPr/>
              <p14:nvPr/>
            </p14:nvContentPartPr>
            <p14:xfrm>
              <a:off x="7478905" y="2947909"/>
              <a:ext cx="47520" cy="1461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72F92DC8-8214-4A13-9CF1-EA0D8951F5D7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7469905" y="2939269"/>
                <a:ext cx="65160" cy="163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68161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BD2BE523-817B-4EB7-8864-E9AE4DD45612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536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06" b="57224"/>
          <a:stretch>
            <a:fillRect/>
          </a:stretch>
        </p:blipFill>
        <p:spPr bwMode="auto">
          <a:xfrm>
            <a:off x="-838200" y="2667000"/>
            <a:ext cx="3595688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895600" y="4038600"/>
          <a:ext cx="5029200" cy="1036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1346877977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1903867033"/>
                    </a:ext>
                  </a:extLst>
                </a:gridCol>
              </a:tblGrid>
              <a:tr h="579298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START-UP</a:t>
                      </a:r>
                      <a:r>
                        <a:rPr lang="en-US" sz="1600" b="0" baseline="0" dirty="0">
                          <a:solidFill>
                            <a:schemeClr val="bg1"/>
                          </a:solidFill>
                          <a:latin typeface="+mj-lt"/>
                        </a:rPr>
                        <a:t> File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T="45734" marB="45734" anchor="ctr">
                    <a:lnL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4.8 folder</a:t>
                      </a:r>
                    </a:p>
                  </a:txBody>
                  <a:tcPr marT="45734" marB="45734" anchor="ctr">
                    <a:lnL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6293227"/>
                  </a:ext>
                </a:extLst>
              </a:tr>
              <a:tr h="457340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SAVE SOLUTION AS</a:t>
                      </a:r>
                    </a:p>
                  </a:txBody>
                  <a:tcPr marT="45734" marB="45734" anchor="ctr">
                    <a:lnL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coffeepour.html</a:t>
                      </a:r>
                    </a:p>
                  </a:txBody>
                  <a:tcPr marT="45734" marB="45734" anchor="ctr">
                    <a:lnL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1458743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782888" y="2667000"/>
            <a:ext cx="5522912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Aft>
                <a:spcPts val="1200"/>
              </a:spcAft>
              <a:defRPr/>
            </a:pPr>
            <a:r>
              <a:rPr lang="en-US" sz="1400" dirty="0">
                <a:latin typeface="+mj-lt"/>
              </a:rPr>
              <a:t>Hands-On Practice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HOP 4.9</a:t>
            </a:r>
          </a:p>
          <a:p>
            <a:pPr eaLnBrk="1" hangingPunct="1">
              <a:defRPr/>
            </a:pPr>
            <a:r>
              <a:rPr lang="en-US" sz="2000" b="0" dirty="0">
                <a:solidFill>
                  <a:schemeClr val="bg1"/>
                </a:solidFill>
                <a:latin typeface="+mj-lt"/>
              </a:rPr>
              <a:t>Follow the directions in your book for the HOP. </a:t>
            </a:r>
            <a:endParaRPr lang="en-US" sz="1600" b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5377" name="Picture 2" descr="Image result for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369050"/>
            <a:ext cx="398463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2625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33400"/>
          </a:xfrm>
        </p:spPr>
        <p:txBody>
          <a:bodyPr/>
          <a:lstStyle/>
          <a:p>
            <a:pPr eaLnBrk="1" hangingPunct="1"/>
            <a:r>
              <a:rPr lang="en-US" altLang="en-US" dirty="0"/>
              <a:t>HOP 4.9 p.164</a:t>
            </a:r>
          </a:p>
        </p:txBody>
      </p:sp>
      <p:sp>
        <p:nvSpPr>
          <p:cNvPr id="6" name="Rectangle 5"/>
          <p:cNvSpPr/>
          <p:nvPr/>
        </p:nvSpPr>
        <p:spPr>
          <a:xfrm>
            <a:off x="3733800" y="6427172"/>
            <a:ext cx="1293812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dirty="0">
                <a:latin typeface="+mn-lt"/>
              </a:rPr>
              <a:t>HOP 4.9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820658-2312-4986-88CC-6590885FC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685800"/>
            <a:ext cx="4080881" cy="3886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28920C-848D-4B99-9A89-746189039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2822" y="582302"/>
            <a:ext cx="5334708" cy="5715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610C37B-D3EC-4BA0-99D1-C92853AF0CC3}"/>
                  </a:ext>
                </a:extLst>
              </p14:cNvPr>
              <p14:cNvContentPartPr/>
              <p14:nvPr/>
            </p14:nvContentPartPr>
            <p14:xfrm>
              <a:off x="5996136" y="3271682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610C37B-D3EC-4BA0-99D1-C92853AF0CC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87496" y="326304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D1354268-4DE0-4BD3-A83F-69DA49A1600E}"/>
                  </a:ext>
                </a:extLst>
              </p14:cNvPr>
              <p14:cNvContentPartPr/>
              <p14:nvPr/>
            </p14:nvContentPartPr>
            <p14:xfrm>
              <a:off x="6730176" y="2063882"/>
              <a:ext cx="1449360" cy="511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D1354268-4DE0-4BD3-A83F-69DA49A1600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721536" y="2055242"/>
                <a:ext cx="1467000" cy="68760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FFBD29BD-3FB4-487C-B1AD-D0E2CF6FBFA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416659"/>
            <a:ext cx="754453" cy="35714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21BB6940-05B9-4027-9E78-753EA3DCCC07}"/>
                  </a:ext>
                </a:extLst>
              </p14:cNvPr>
              <p14:cNvContentPartPr/>
              <p14:nvPr/>
            </p14:nvContentPartPr>
            <p14:xfrm>
              <a:off x="4702296" y="2742842"/>
              <a:ext cx="36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21BB6940-05B9-4027-9E78-753EA3DCCC0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93296" y="273384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5737825-759E-493D-9B74-2A523B2A51B6}"/>
                  </a:ext>
                </a:extLst>
              </p14:cNvPr>
              <p14:cNvContentPartPr/>
              <p14:nvPr/>
            </p14:nvContentPartPr>
            <p14:xfrm>
              <a:off x="4521936" y="3103562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5737825-759E-493D-9B74-2A523B2A51B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13296" y="309456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9EBAEEE-0602-4002-83C9-5EC64741D048}"/>
                  </a:ext>
                </a:extLst>
              </p14:cNvPr>
              <p14:cNvContentPartPr/>
              <p14:nvPr/>
            </p14:nvContentPartPr>
            <p14:xfrm>
              <a:off x="4286496" y="3277802"/>
              <a:ext cx="223200" cy="1620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9EBAEEE-0602-4002-83C9-5EC64741D04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277496" y="3269162"/>
                <a:ext cx="240840" cy="17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1C7A6F32-5677-4C57-B667-B0CA9D902FD9}"/>
                  </a:ext>
                </a:extLst>
              </p14:cNvPr>
              <p14:cNvContentPartPr/>
              <p14:nvPr/>
            </p14:nvContentPartPr>
            <p14:xfrm>
              <a:off x="3968256" y="3719522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1C7A6F32-5677-4C57-B667-B0CA9D902FD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59616" y="371052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09A67B25-E8C0-40C3-A566-2331E98899A8}"/>
                  </a:ext>
                </a:extLst>
              </p14:cNvPr>
              <p14:cNvContentPartPr/>
              <p14:nvPr/>
            </p14:nvContentPartPr>
            <p14:xfrm>
              <a:off x="4310616" y="4017962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09A67B25-E8C0-40C3-A566-2331E98899A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01616" y="4009322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2692D84E-1751-4AEF-AADF-EADBCB34890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983" y="2590565"/>
            <a:ext cx="329150" cy="25612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B8E4DA99-98B4-46FA-A23E-4C74FCF7D0FA}"/>
                  </a:ext>
                </a:extLst>
              </p14:cNvPr>
              <p14:cNvContentPartPr/>
              <p14:nvPr/>
            </p14:nvContentPartPr>
            <p14:xfrm>
              <a:off x="6257496" y="5187242"/>
              <a:ext cx="3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B8E4DA99-98B4-46FA-A23E-4C74FCF7D0F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48856" y="517860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68609" name="Ink 68608">
                <a:extLst>
                  <a:ext uri="{FF2B5EF4-FFF2-40B4-BE49-F238E27FC236}">
                    <a16:creationId xmlns:a16="http://schemas.microsoft.com/office/drawing/2014/main" id="{3EC2F322-7579-4A71-8B9A-336A40F087BB}"/>
                  </a:ext>
                </a:extLst>
              </p14:cNvPr>
              <p14:cNvContentPartPr/>
              <p14:nvPr/>
            </p14:nvContentPartPr>
            <p14:xfrm>
              <a:off x="6357216" y="5336642"/>
              <a:ext cx="50040" cy="360"/>
            </p14:xfrm>
          </p:contentPart>
        </mc:Choice>
        <mc:Fallback xmlns="">
          <p:pic>
            <p:nvPicPr>
              <p:cNvPr id="68609" name="Ink 68608">
                <a:extLst>
                  <a:ext uri="{FF2B5EF4-FFF2-40B4-BE49-F238E27FC236}">
                    <a16:creationId xmlns:a16="http://schemas.microsoft.com/office/drawing/2014/main" id="{3EC2F322-7579-4A71-8B9A-336A40F087B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348216" y="5328002"/>
                <a:ext cx="676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68613" name="Ink 68612">
                <a:extLst>
                  <a:ext uri="{FF2B5EF4-FFF2-40B4-BE49-F238E27FC236}">
                    <a16:creationId xmlns:a16="http://schemas.microsoft.com/office/drawing/2014/main" id="{01E21CC0-7214-4D2C-8801-BDCD5983AACD}"/>
                  </a:ext>
                </a:extLst>
              </p14:cNvPr>
              <p14:cNvContentPartPr/>
              <p14:nvPr/>
            </p14:nvContentPartPr>
            <p14:xfrm>
              <a:off x="6239136" y="5044322"/>
              <a:ext cx="360" cy="360"/>
            </p14:xfrm>
          </p:contentPart>
        </mc:Choice>
        <mc:Fallback xmlns="">
          <p:pic>
            <p:nvPicPr>
              <p:cNvPr id="68613" name="Ink 68612">
                <a:extLst>
                  <a:ext uri="{FF2B5EF4-FFF2-40B4-BE49-F238E27FC236}">
                    <a16:creationId xmlns:a16="http://schemas.microsoft.com/office/drawing/2014/main" id="{01E21CC0-7214-4D2C-8801-BDCD5983AAC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30136" y="5035322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68616" name="Picture 68615">
            <a:extLst>
              <a:ext uri="{FF2B5EF4-FFF2-40B4-BE49-F238E27FC236}">
                <a16:creationId xmlns:a16="http://schemas.microsoft.com/office/drawing/2014/main" id="{F0D00B1C-4095-4C2D-8409-2443C27CED9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837" y="5904884"/>
            <a:ext cx="238125" cy="190500"/>
          </a:xfrm>
          <a:prstGeom prst="rect">
            <a:avLst/>
          </a:prstGeom>
        </p:spPr>
      </p:pic>
      <p:pic>
        <p:nvPicPr>
          <p:cNvPr id="68618" name="Picture 68617">
            <a:extLst>
              <a:ext uri="{FF2B5EF4-FFF2-40B4-BE49-F238E27FC236}">
                <a16:creationId xmlns:a16="http://schemas.microsoft.com/office/drawing/2014/main" id="{6C3EF395-A05B-49C2-8254-3AD002C01451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459" y="1813850"/>
            <a:ext cx="807690" cy="50006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7D32AC3-E3D1-555B-6E8D-2E951F131B0A}"/>
              </a:ext>
            </a:extLst>
          </p:cNvPr>
          <p:cNvGrpSpPr/>
          <p:nvPr/>
        </p:nvGrpSpPr>
        <p:grpSpPr>
          <a:xfrm>
            <a:off x="8406280" y="2641875"/>
            <a:ext cx="218520" cy="165600"/>
            <a:chOff x="8406280" y="2641875"/>
            <a:chExt cx="218520" cy="165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6F9C8104-05DB-7EA6-65B9-C10B2507934E}"/>
                    </a:ext>
                  </a:extLst>
                </p14:cNvPr>
                <p14:cNvContentPartPr/>
                <p14:nvPr/>
              </p14:nvContentPartPr>
              <p14:xfrm>
                <a:off x="8584480" y="2654835"/>
                <a:ext cx="360" cy="180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6F9C8104-05DB-7EA6-65B9-C10B2507934E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8566840" y="2636835"/>
                  <a:ext cx="3600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934047BC-5F46-78DC-9546-C4E72B6C712F}"/>
                    </a:ext>
                  </a:extLst>
                </p14:cNvPr>
                <p14:cNvContentPartPr/>
                <p14:nvPr/>
              </p14:nvContentPartPr>
              <p14:xfrm>
                <a:off x="8560000" y="2641875"/>
                <a:ext cx="24840" cy="129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934047BC-5F46-78DC-9546-C4E72B6C712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8542000" y="2624235"/>
                  <a:ext cx="6048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8972EA6A-CA05-DFC5-F162-C8B2F1141B9C}"/>
                    </a:ext>
                  </a:extLst>
                </p14:cNvPr>
                <p14:cNvContentPartPr/>
                <p14:nvPr/>
              </p14:nvContentPartPr>
              <p14:xfrm>
                <a:off x="8406280" y="2642235"/>
                <a:ext cx="218520" cy="1652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8972EA6A-CA05-DFC5-F162-C8B2F1141B9C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8388280" y="2624235"/>
                  <a:ext cx="254160" cy="20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DF99FAF-4B89-B94B-14FC-ED51CB89D146}"/>
              </a:ext>
            </a:extLst>
          </p:cNvPr>
          <p:cNvGrpSpPr/>
          <p:nvPr/>
        </p:nvGrpSpPr>
        <p:grpSpPr>
          <a:xfrm>
            <a:off x="8305800" y="2815395"/>
            <a:ext cx="209880" cy="606600"/>
            <a:chOff x="8486920" y="2815395"/>
            <a:chExt cx="209880" cy="606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A14CBD86-2526-8C70-F8DE-7FFF95B9C676}"/>
                    </a:ext>
                  </a:extLst>
                </p14:cNvPr>
                <p14:cNvContentPartPr/>
                <p14:nvPr/>
              </p14:nvContentPartPr>
              <p14:xfrm>
                <a:off x="8486920" y="2815395"/>
                <a:ext cx="79560" cy="6066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A14CBD86-2526-8C70-F8DE-7FFF95B9C676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8468920" y="2797755"/>
                  <a:ext cx="115200" cy="64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A46A1C49-CC27-CFED-78B9-93B14FC80B67}"/>
                    </a:ext>
                  </a:extLst>
                </p14:cNvPr>
                <p14:cNvContentPartPr/>
                <p14:nvPr/>
              </p14:nvContentPartPr>
              <p14:xfrm>
                <a:off x="8683480" y="3149835"/>
                <a:ext cx="13320" cy="57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A46A1C49-CC27-CFED-78B9-93B14FC80B67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8665840" y="3132195"/>
                  <a:ext cx="48960" cy="41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0A0FF0E-CDA4-D208-0D52-501E229B8831}"/>
              </a:ext>
            </a:extLst>
          </p:cNvPr>
          <p:cNvGrpSpPr/>
          <p:nvPr/>
        </p:nvGrpSpPr>
        <p:grpSpPr>
          <a:xfrm>
            <a:off x="8534080" y="3115635"/>
            <a:ext cx="800280" cy="704880"/>
            <a:chOff x="8534080" y="3115635"/>
            <a:chExt cx="800280" cy="70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AAAFC468-FF08-8B95-2A78-91B614FEC02E}"/>
                    </a:ext>
                  </a:extLst>
                </p14:cNvPr>
                <p14:cNvContentPartPr/>
                <p14:nvPr/>
              </p14:nvContentPartPr>
              <p14:xfrm>
                <a:off x="8671600" y="3159195"/>
                <a:ext cx="233280" cy="1188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AAAFC468-FF08-8B95-2A78-91B614FEC02E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8653600" y="3141195"/>
                  <a:ext cx="26892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B4662151-D6ED-4E12-3E1B-B8746BD49D83}"/>
                    </a:ext>
                  </a:extLst>
                </p14:cNvPr>
                <p14:cNvContentPartPr/>
                <p14:nvPr/>
              </p14:nvContentPartPr>
              <p14:xfrm>
                <a:off x="8890480" y="3115635"/>
                <a:ext cx="9000" cy="198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B4662151-D6ED-4E12-3E1B-B8746BD49D83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8872480" y="3097635"/>
                  <a:ext cx="4464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955D0240-3643-985D-3AD7-455D950E1B15}"/>
                    </a:ext>
                  </a:extLst>
                </p14:cNvPr>
                <p14:cNvContentPartPr/>
                <p14:nvPr/>
              </p14:nvContentPartPr>
              <p14:xfrm>
                <a:off x="8913160" y="3209955"/>
                <a:ext cx="69120" cy="925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955D0240-3643-985D-3AD7-455D950E1B15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8895160" y="3191955"/>
                  <a:ext cx="10476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D8C4DF34-7F41-D2DF-2BB1-F8CC785EAEAF}"/>
                    </a:ext>
                  </a:extLst>
                </p14:cNvPr>
                <p14:cNvContentPartPr/>
                <p14:nvPr/>
              </p14:nvContentPartPr>
              <p14:xfrm>
                <a:off x="9042760" y="3187275"/>
                <a:ext cx="23040" cy="525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D8C4DF34-7F41-D2DF-2BB1-F8CC785EAEAF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9024760" y="3169275"/>
                  <a:ext cx="5868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36C678B7-EB67-1E3A-0AF7-EFAEC5890C88}"/>
                    </a:ext>
                  </a:extLst>
                </p14:cNvPr>
                <p14:cNvContentPartPr/>
                <p14:nvPr/>
              </p14:nvContentPartPr>
              <p14:xfrm>
                <a:off x="9012520" y="3211035"/>
                <a:ext cx="321840" cy="1292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36C678B7-EB67-1E3A-0AF7-EFAEC5890C88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8994520" y="3193395"/>
                  <a:ext cx="35748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226868B4-FC14-E693-F877-75FE1E29EA9E}"/>
                    </a:ext>
                  </a:extLst>
                </p14:cNvPr>
                <p14:cNvContentPartPr/>
                <p14:nvPr/>
              </p14:nvContentPartPr>
              <p14:xfrm>
                <a:off x="8633440" y="3424515"/>
                <a:ext cx="36000" cy="846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226868B4-FC14-E693-F877-75FE1E29EA9E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8615800" y="3406515"/>
                  <a:ext cx="7164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6D23FF98-BA36-78F8-F913-FB77C06BE22A}"/>
                    </a:ext>
                  </a:extLst>
                </p14:cNvPr>
                <p14:cNvContentPartPr/>
                <p14:nvPr/>
              </p14:nvContentPartPr>
              <p14:xfrm>
                <a:off x="8682040" y="3360435"/>
                <a:ext cx="10440" cy="338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6D23FF98-BA36-78F8-F913-FB77C06BE22A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8664400" y="3342795"/>
                  <a:ext cx="4608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2A8F19CD-C3DF-AE2E-C4E3-2AE8BFCEFE9F}"/>
                    </a:ext>
                  </a:extLst>
                </p14:cNvPr>
                <p14:cNvContentPartPr/>
                <p14:nvPr/>
              </p14:nvContentPartPr>
              <p14:xfrm>
                <a:off x="8775280" y="3394995"/>
                <a:ext cx="63720" cy="1382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2A8F19CD-C3DF-AE2E-C4E3-2AE8BFCEFE9F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8757640" y="3376995"/>
                  <a:ext cx="9936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9C9E3614-123E-E5EB-E8DD-3F6175499D8A}"/>
                    </a:ext>
                  </a:extLst>
                </p14:cNvPr>
                <p14:cNvContentPartPr/>
                <p14:nvPr/>
              </p14:nvContentPartPr>
              <p14:xfrm>
                <a:off x="8832880" y="3480315"/>
                <a:ext cx="21600" cy="694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9C9E3614-123E-E5EB-E8DD-3F6175499D8A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8815240" y="3462675"/>
                  <a:ext cx="5724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9419A915-DB66-B27B-27EE-0B6820EAD376}"/>
                    </a:ext>
                  </a:extLst>
                </p14:cNvPr>
                <p14:cNvContentPartPr/>
                <p14:nvPr/>
              </p14:nvContentPartPr>
              <p14:xfrm>
                <a:off x="8901280" y="3382395"/>
                <a:ext cx="342720" cy="2001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419A915-DB66-B27B-27EE-0B6820EAD376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8883280" y="3364395"/>
                  <a:ext cx="37836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D9B4F4A5-20D5-BD54-D183-8FC29F3A7FEA}"/>
                    </a:ext>
                  </a:extLst>
                </p14:cNvPr>
                <p14:cNvContentPartPr/>
                <p14:nvPr/>
              </p14:nvContentPartPr>
              <p14:xfrm>
                <a:off x="8608600" y="3607395"/>
                <a:ext cx="22320" cy="1807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D9B4F4A5-20D5-BD54-D183-8FC29F3A7FEA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8590960" y="3589755"/>
                  <a:ext cx="5796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6802AB3A-6C96-FB0B-3D3F-45EF3932EF32}"/>
                    </a:ext>
                  </a:extLst>
                </p14:cNvPr>
                <p14:cNvContentPartPr/>
                <p14:nvPr/>
              </p14:nvContentPartPr>
              <p14:xfrm>
                <a:off x="8534080" y="3698115"/>
                <a:ext cx="218520" cy="802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6802AB3A-6C96-FB0B-3D3F-45EF3932EF32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8516440" y="3680475"/>
                  <a:ext cx="25416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0183365B-308A-CF59-79F3-A0D5A42459FC}"/>
                    </a:ext>
                  </a:extLst>
                </p14:cNvPr>
                <p14:cNvContentPartPr/>
                <p14:nvPr/>
              </p14:nvContentPartPr>
              <p14:xfrm>
                <a:off x="8794360" y="3707835"/>
                <a:ext cx="50400" cy="1098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0183365B-308A-CF59-79F3-A0D5A42459FC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8776720" y="3690195"/>
                  <a:ext cx="8604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5528DEC8-C9C3-157D-970B-1E5C436C56C3}"/>
                    </a:ext>
                  </a:extLst>
                </p14:cNvPr>
                <p14:cNvContentPartPr/>
                <p14:nvPr/>
              </p14:nvContentPartPr>
              <p14:xfrm>
                <a:off x="8804800" y="3718275"/>
                <a:ext cx="77400" cy="1022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5528DEC8-C9C3-157D-970B-1E5C436C56C3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8786800" y="3700275"/>
                  <a:ext cx="11304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44A088D2-2B25-1C2C-62ED-3BE30E3AAD6C}"/>
                    </a:ext>
                  </a:extLst>
                </p14:cNvPr>
                <p14:cNvContentPartPr/>
                <p14:nvPr/>
              </p14:nvContentPartPr>
              <p14:xfrm>
                <a:off x="8890480" y="3676155"/>
                <a:ext cx="52200" cy="1443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44A088D2-2B25-1C2C-62ED-3BE30E3AAD6C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8872480" y="3658155"/>
                  <a:ext cx="8784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9799AFD2-521C-BC3F-2400-6D1A59AEC059}"/>
                    </a:ext>
                  </a:extLst>
                </p14:cNvPr>
                <p14:cNvContentPartPr/>
                <p14:nvPr/>
              </p14:nvContentPartPr>
              <p14:xfrm>
                <a:off x="8880400" y="3758595"/>
                <a:ext cx="33120" cy="234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9799AFD2-521C-BC3F-2400-6D1A59AEC059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8862400" y="3740955"/>
                  <a:ext cx="68760" cy="59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866A331-699C-4188-9B2C-CFFAA520D712}"/>
                  </a:ext>
                </a:extLst>
              </p14:cNvPr>
              <p14:cNvContentPartPr/>
              <p14:nvPr/>
            </p14:nvContentPartPr>
            <p14:xfrm>
              <a:off x="5389345" y="2557487"/>
              <a:ext cx="3736800" cy="477868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866A331-699C-4188-9B2C-CFFAA520D712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5335345" y="2449814"/>
                <a:ext cx="3844440" cy="6935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68627" name="Ink 68626">
                <a:extLst>
                  <a:ext uri="{FF2B5EF4-FFF2-40B4-BE49-F238E27FC236}">
                    <a16:creationId xmlns:a16="http://schemas.microsoft.com/office/drawing/2014/main" id="{00A4BD15-0539-4263-9EE5-1F85203CAF6D}"/>
                  </a:ext>
                </a:extLst>
              </p14:cNvPr>
              <p14:cNvContentPartPr/>
              <p14:nvPr/>
            </p14:nvContentPartPr>
            <p14:xfrm>
              <a:off x="8898985" y="3758807"/>
              <a:ext cx="78480" cy="360"/>
            </p14:xfrm>
          </p:contentPart>
        </mc:Choice>
        <mc:Fallback xmlns="">
          <p:pic>
            <p:nvPicPr>
              <p:cNvPr id="68627" name="Ink 68626">
                <a:extLst>
                  <a:ext uri="{FF2B5EF4-FFF2-40B4-BE49-F238E27FC236}">
                    <a16:creationId xmlns:a16="http://schemas.microsoft.com/office/drawing/2014/main" id="{00A4BD15-0539-4263-9EE5-1F85203CAF6D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8890345" y="3750167"/>
                <a:ext cx="961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68630" name="Ink 68629">
                <a:extLst>
                  <a:ext uri="{FF2B5EF4-FFF2-40B4-BE49-F238E27FC236}">
                    <a16:creationId xmlns:a16="http://schemas.microsoft.com/office/drawing/2014/main" id="{1B53DEEA-F066-4860-938D-C7D5A633FEF5}"/>
                  </a:ext>
                </a:extLst>
              </p14:cNvPr>
              <p14:cNvContentPartPr/>
              <p14:nvPr/>
            </p14:nvContentPartPr>
            <p14:xfrm>
              <a:off x="7255585" y="823367"/>
              <a:ext cx="456480" cy="212040"/>
            </p14:xfrm>
          </p:contentPart>
        </mc:Choice>
        <mc:Fallback xmlns="">
          <p:pic>
            <p:nvPicPr>
              <p:cNvPr id="68630" name="Ink 68629">
                <a:extLst>
                  <a:ext uri="{FF2B5EF4-FFF2-40B4-BE49-F238E27FC236}">
                    <a16:creationId xmlns:a16="http://schemas.microsoft.com/office/drawing/2014/main" id="{1B53DEEA-F066-4860-938D-C7D5A633FEF5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7246585" y="814727"/>
                <a:ext cx="47412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68642" name="Ink 68641">
                <a:extLst>
                  <a:ext uri="{FF2B5EF4-FFF2-40B4-BE49-F238E27FC236}">
                    <a16:creationId xmlns:a16="http://schemas.microsoft.com/office/drawing/2014/main" id="{A8C57936-7711-4BEF-8890-EC1A0DFC7140}"/>
                  </a:ext>
                </a:extLst>
              </p14:cNvPr>
              <p14:cNvContentPartPr/>
              <p14:nvPr/>
            </p14:nvContentPartPr>
            <p14:xfrm>
              <a:off x="7901425" y="867287"/>
              <a:ext cx="510480" cy="302400"/>
            </p14:xfrm>
          </p:contentPart>
        </mc:Choice>
        <mc:Fallback xmlns="">
          <p:pic>
            <p:nvPicPr>
              <p:cNvPr id="68642" name="Ink 68641">
                <a:extLst>
                  <a:ext uri="{FF2B5EF4-FFF2-40B4-BE49-F238E27FC236}">
                    <a16:creationId xmlns:a16="http://schemas.microsoft.com/office/drawing/2014/main" id="{A8C57936-7711-4BEF-8890-EC1A0DFC7140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7892425" y="858287"/>
                <a:ext cx="528120" cy="32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68643" name="Ink 68642">
                <a:extLst>
                  <a:ext uri="{FF2B5EF4-FFF2-40B4-BE49-F238E27FC236}">
                    <a16:creationId xmlns:a16="http://schemas.microsoft.com/office/drawing/2014/main" id="{5024D66F-DE6C-4345-8A47-7DE1CEF7F5B8}"/>
                  </a:ext>
                </a:extLst>
              </p14:cNvPr>
              <p14:cNvContentPartPr/>
              <p14:nvPr/>
            </p14:nvContentPartPr>
            <p14:xfrm>
              <a:off x="5065705" y="2494127"/>
              <a:ext cx="118800" cy="67320"/>
            </p14:xfrm>
          </p:contentPart>
        </mc:Choice>
        <mc:Fallback xmlns="">
          <p:pic>
            <p:nvPicPr>
              <p:cNvPr id="68643" name="Ink 68642">
                <a:extLst>
                  <a:ext uri="{FF2B5EF4-FFF2-40B4-BE49-F238E27FC236}">
                    <a16:creationId xmlns:a16="http://schemas.microsoft.com/office/drawing/2014/main" id="{5024D66F-DE6C-4345-8A47-7DE1CEF7F5B8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057065" y="2485127"/>
                <a:ext cx="136440" cy="8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68645" name="Ink 68644">
                <a:extLst>
                  <a:ext uri="{FF2B5EF4-FFF2-40B4-BE49-F238E27FC236}">
                    <a16:creationId xmlns:a16="http://schemas.microsoft.com/office/drawing/2014/main" id="{BD6F842B-F0FC-4164-A451-A7B0D9C90182}"/>
                  </a:ext>
                </a:extLst>
              </p14:cNvPr>
              <p14:cNvContentPartPr/>
              <p14:nvPr/>
            </p14:nvContentPartPr>
            <p14:xfrm>
              <a:off x="5993065" y="2477567"/>
              <a:ext cx="3231000" cy="938880"/>
            </p14:xfrm>
          </p:contentPart>
        </mc:Choice>
        <mc:Fallback xmlns="">
          <p:pic>
            <p:nvPicPr>
              <p:cNvPr id="68645" name="Ink 68644">
                <a:extLst>
                  <a:ext uri="{FF2B5EF4-FFF2-40B4-BE49-F238E27FC236}">
                    <a16:creationId xmlns:a16="http://schemas.microsoft.com/office/drawing/2014/main" id="{BD6F842B-F0FC-4164-A451-A7B0D9C90182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5984065" y="2468927"/>
                <a:ext cx="3248640" cy="9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42B772E-868E-4B37-9FDD-EC29336493AF}"/>
                  </a:ext>
                </a:extLst>
              </p14:cNvPr>
              <p14:cNvContentPartPr/>
              <p14:nvPr/>
            </p14:nvContentPartPr>
            <p14:xfrm>
              <a:off x="6348678" y="833791"/>
              <a:ext cx="585360" cy="1328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42B772E-868E-4B37-9FDD-EC29336493AF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6340033" y="824815"/>
                <a:ext cx="603011" cy="1504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3F53CBB1-9141-431F-BFA3-145A7C47E678}"/>
                  </a:ext>
                </a:extLst>
              </p14:cNvPr>
              <p14:cNvContentPartPr/>
              <p14:nvPr/>
            </p14:nvContentPartPr>
            <p14:xfrm>
              <a:off x="8662038" y="977791"/>
              <a:ext cx="436320" cy="1458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3F53CBB1-9141-431F-BFA3-145A7C47E678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8653398" y="969151"/>
                <a:ext cx="453960" cy="16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63D60E3D-4E4B-40BA-B6E2-8D9FA41A962F}"/>
                  </a:ext>
                </a:extLst>
              </p14:cNvPr>
              <p14:cNvContentPartPr/>
              <p14:nvPr/>
            </p14:nvContentPartPr>
            <p14:xfrm>
              <a:off x="5239878" y="2588071"/>
              <a:ext cx="522000" cy="23472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63D60E3D-4E4B-40BA-B6E2-8D9FA41A962F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5230884" y="2579071"/>
                <a:ext cx="539628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796087EA-4C6D-4112-AB77-B1D81E668587}"/>
                  </a:ext>
                </a:extLst>
              </p14:cNvPr>
              <p14:cNvContentPartPr/>
              <p14:nvPr/>
            </p14:nvContentPartPr>
            <p14:xfrm>
              <a:off x="6138438" y="3462511"/>
              <a:ext cx="157680" cy="15192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796087EA-4C6D-4112-AB77-B1D81E668587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6129438" y="3453511"/>
                <a:ext cx="175320" cy="16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E0B1465A-21D1-4C7C-BB48-BA185FADB843}"/>
                  </a:ext>
                </a:extLst>
              </p14:cNvPr>
              <p14:cNvContentPartPr/>
              <p14:nvPr/>
            </p14:nvContentPartPr>
            <p14:xfrm>
              <a:off x="6406638" y="3486271"/>
              <a:ext cx="113760" cy="11448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E0B1465A-21D1-4C7C-BB48-BA185FADB843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6397638" y="3477631"/>
                <a:ext cx="131400" cy="13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21018127-5C75-4FAB-8839-8DE2FEB78508}"/>
                  </a:ext>
                </a:extLst>
              </p14:cNvPr>
              <p14:cNvContentPartPr/>
              <p14:nvPr/>
            </p14:nvContentPartPr>
            <p14:xfrm>
              <a:off x="6647118" y="3438391"/>
              <a:ext cx="501480" cy="20340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21018127-5C75-4FAB-8839-8DE2FEB78508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6638118" y="3429407"/>
                <a:ext cx="519120" cy="2210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0A5FE96F-A543-4298-BD7A-E8EDDE1AFE40}"/>
                  </a:ext>
                </a:extLst>
              </p14:cNvPr>
              <p14:cNvContentPartPr/>
              <p14:nvPr/>
            </p14:nvContentPartPr>
            <p14:xfrm>
              <a:off x="6066626" y="818656"/>
              <a:ext cx="360" cy="36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0A5FE96F-A543-4298-BD7A-E8EDDE1AFE40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6057626" y="81001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E0972AA-8383-4211-A632-7533BB7D98CB}"/>
                  </a:ext>
                </a:extLst>
              </p14:cNvPr>
              <p14:cNvContentPartPr/>
              <p14:nvPr/>
            </p14:nvContentPartPr>
            <p14:xfrm>
              <a:off x="6021273" y="2669971"/>
              <a:ext cx="131040" cy="81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E0972AA-8383-4211-A632-7533BB7D98CB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6012273" y="2661331"/>
                <a:ext cx="148680" cy="990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1354618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305800" cy="762000"/>
          </a:xfrm>
        </p:spPr>
        <p:txBody>
          <a:bodyPr/>
          <a:lstStyle/>
          <a:p>
            <a:r>
              <a:rPr lang="en-US" altLang="en-US" dirty="0"/>
              <a:t>Coding Navigation Techniques </a:t>
            </a:r>
            <a:br>
              <a:rPr lang="en-US" altLang="en-US" dirty="0"/>
            </a:br>
            <a:r>
              <a:rPr lang="en-US" altLang="en-US" dirty="0"/>
              <a:t>associated with using images on Web pages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7924800" cy="56388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Images </a:t>
            </a:r>
            <a:r>
              <a:rPr lang="en-US" sz="3200" b="1" dirty="0">
                <a:cs typeface="Times New Roman" pitchFamily="18" charset="0"/>
              </a:rPr>
              <a:t>in a </a:t>
            </a:r>
            <a:r>
              <a:rPr lang="en-US" sz="3200" b="1" dirty="0">
                <a:solidFill>
                  <a:srgbClr val="00CC66"/>
                </a:solidFill>
                <a:cs typeface="Times New Roman" pitchFamily="18" charset="0"/>
              </a:rPr>
              <a:t>navigation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bar</a:t>
            </a:r>
            <a:r>
              <a:rPr lang="en-US" sz="3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>
                <a:cs typeface="Times New Roman" pitchFamily="18" charset="0"/>
              </a:rPr>
              <a:t>in a 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horizontal </a:t>
            </a:r>
            <a:r>
              <a:rPr lang="en-US" sz="3200" b="1" dirty="0">
                <a:cs typeface="Times New Roman" pitchFamily="18" charset="0"/>
              </a:rPr>
              <a:t>row</a:t>
            </a:r>
          </a:p>
          <a:p>
            <a:pPr marL="914400" lvl="1" indent="-514350">
              <a:buFont typeface="Wingdings" panose="05000000000000000000" pitchFamily="2" charset="2"/>
              <a:buNone/>
              <a:defRPr/>
            </a:pPr>
            <a:r>
              <a:rPr lang="en-US" sz="3200" dirty="0">
                <a:cs typeface="Times New Roman" pitchFamily="18" charset="0"/>
              </a:rPr>
              <a:t>a. using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chemeClr val="bg2"/>
                </a:solidFill>
              </a:rPr>
              <a:t>&lt;</a:t>
            </a:r>
            <a:r>
              <a:rPr lang="en-US" sz="3200" b="1" dirty="0" err="1">
                <a:solidFill>
                  <a:schemeClr val="bg2"/>
                </a:solidFill>
              </a:rPr>
              <a:t>nobr</a:t>
            </a:r>
            <a:r>
              <a:rPr lang="en-US" sz="3200" b="1" dirty="0">
                <a:solidFill>
                  <a:schemeClr val="bg2"/>
                </a:solidFill>
              </a:rPr>
              <a:t>&gt; </a:t>
            </a:r>
            <a:r>
              <a:rPr lang="en-US" sz="3200" dirty="0"/>
              <a:t>tag</a:t>
            </a:r>
          </a:p>
          <a:p>
            <a:pPr marL="914400" lvl="1" indent="-514350">
              <a:buFont typeface="Wingdings" panose="05000000000000000000" pitchFamily="2" charset="2"/>
              <a:buNone/>
              <a:defRPr/>
            </a:pPr>
            <a:r>
              <a:rPr lang="en-US" sz="3200" dirty="0"/>
              <a:t>b. using a </a:t>
            </a:r>
            <a:r>
              <a:rPr lang="en-US" sz="3200" b="1" dirty="0">
                <a:solidFill>
                  <a:schemeClr val="bg2"/>
                </a:solidFill>
              </a:rPr>
              <a:t>table</a:t>
            </a:r>
          </a:p>
          <a:p>
            <a:pPr marL="914400" lvl="1" indent="-514350">
              <a:defRPr/>
            </a:pPr>
            <a:endParaRPr lang="en-US" sz="3200" b="1" dirty="0">
              <a:solidFill>
                <a:schemeClr val="bg2"/>
              </a:solidFill>
            </a:endParaRPr>
          </a:p>
          <a:p>
            <a:pPr marL="742950" indent="-742950">
              <a:buFont typeface="+mj-lt"/>
              <a:buAutoNum type="arabicPeriod"/>
              <a:defRPr/>
            </a:pPr>
            <a:r>
              <a:rPr lang="en-US" sz="3200" dirty="0"/>
              <a:t>A </a:t>
            </a:r>
            <a:r>
              <a:rPr lang="en-US" sz="3200" b="1" dirty="0">
                <a:solidFill>
                  <a:srgbClr val="00CC66"/>
                </a:solidFill>
              </a:rPr>
              <a:t>small </a:t>
            </a:r>
            <a:r>
              <a:rPr lang="en-US" sz="3200" b="1" dirty="0">
                <a:solidFill>
                  <a:schemeClr val="bg2"/>
                </a:solidFill>
              </a:rPr>
              <a:t>image</a:t>
            </a:r>
            <a:r>
              <a:rPr lang="en-US" sz="3200" b="1" dirty="0"/>
              <a:t> used to link</a:t>
            </a:r>
            <a:r>
              <a:rPr lang="en-US" sz="3200" dirty="0"/>
              <a:t> to a </a:t>
            </a:r>
            <a:r>
              <a:rPr lang="en-US" sz="3200" b="1" dirty="0">
                <a:solidFill>
                  <a:schemeClr val="bg2"/>
                </a:solidFill>
              </a:rPr>
              <a:t>larger </a:t>
            </a:r>
            <a:r>
              <a:rPr lang="en-US" sz="3200" dirty="0"/>
              <a:t>version of that </a:t>
            </a:r>
            <a:r>
              <a:rPr lang="en-US" sz="3200" b="1" dirty="0">
                <a:solidFill>
                  <a:schemeClr val="bg2"/>
                </a:solidFill>
              </a:rPr>
              <a:t>image</a:t>
            </a:r>
          </a:p>
          <a:p>
            <a:pPr marL="742950" indent="-742950">
              <a:buFont typeface="+mj-lt"/>
              <a:buAutoNum type="arabicPeriod"/>
              <a:defRPr/>
            </a:pPr>
            <a:endParaRPr lang="en-US" sz="3200" b="1" dirty="0">
              <a:solidFill>
                <a:schemeClr val="bg2"/>
              </a:solidFill>
            </a:endParaRPr>
          </a:p>
          <a:p>
            <a:pPr marL="742950" indent="-742950">
              <a:buFont typeface="+mj-lt"/>
              <a:buAutoNum type="arabicPeriod"/>
              <a:defRPr/>
            </a:pPr>
            <a:r>
              <a:rPr lang="en-US" sz="3200" b="1" dirty="0"/>
              <a:t>An </a:t>
            </a:r>
            <a:r>
              <a:rPr lang="en-US" sz="3200" b="1" dirty="0">
                <a:solidFill>
                  <a:srgbClr val="00CC66"/>
                </a:solidFill>
              </a:rPr>
              <a:t>image </a:t>
            </a:r>
            <a:r>
              <a:rPr lang="en-US" sz="3200" b="1" dirty="0">
                <a:solidFill>
                  <a:srgbClr val="FF0000"/>
                </a:solidFill>
              </a:rPr>
              <a:t>map </a:t>
            </a:r>
            <a:r>
              <a:rPr lang="en-US" sz="3200" dirty="0"/>
              <a:t>is an image can be used as</a:t>
            </a:r>
            <a:r>
              <a:rPr lang="en-US" sz="3200" b="1" dirty="0"/>
              <a:t> one </a:t>
            </a:r>
            <a:r>
              <a:rPr lang="en-US" sz="3200" dirty="0"/>
              <a:t>or</a:t>
            </a:r>
            <a:r>
              <a:rPr lang="en-US" sz="3200" b="1" dirty="0"/>
              <a:t> more </a:t>
            </a:r>
            <a:r>
              <a:rPr lang="en-US" sz="3200" b="1" dirty="0">
                <a:solidFill>
                  <a:srgbClr val="FF0000"/>
                </a:solidFill>
              </a:rPr>
              <a:t>hyperlinks</a:t>
            </a:r>
            <a:r>
              <a:rPr lang="en-US" sz="3200" b="1" dirty="0"/>
              <a:t>.</a:t>
            </a: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214586A8-1A98-4AC9-AF31-837810273E08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14</a:t>
            </a:fld>
            <a:endParaRPr lang="en-US" altLang="en-US" sz="1400"/>
          </a:p>
        </p:txBody>
      </p: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803D2C28-90EE-43F4-9D2B-8DB0FFB263A6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15</a:t>
            </a:fld>
            <a:endParaRPr lang="en-US" altLang="en-US" sz="140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1 a. Images in navigation  &lt;nobr&gt; </a:t>
            </a:r>
            <a:endParaRPr lang="en-US" altLang="en-US" sz="2000"/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066800"/>
            <a:ext cx="7042150" cy="4191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b="1" dirty="0">
                <a:cs typeface="Times New Roman" panose="02020603050405020304" pitchFamily="18" charset="0"/>
              </a:rPr>
              <a:t>No Break </a:t>
            </a:r>
            <a:r>
              <a:rPr lang="en-US" altLang="en-US" dirty="0">
                <a:cs typeface="Times New Roman" panose="02020603050405020304" pitchFamily="18" charset="0"/>
              </a:rPr>
              <a:t>tag: </a:t>
            </a:r>
            <a:r>
              <a:rPr lang="en-US" altLang="en-US" b="1" dirty="0">
                <a:cs typeface="Times New Roman" panose="02020603050405020304" pitchFamily="18" charset="0"/>
              </a:rPr>
              <a:t>&lt;</a:t>
            </a:r>
            <a:r>
              <a:rPr lang="en-US" altLang="en-US" b="1" dirty="0" err="1">
                <a:solidFill>
                  <a:schemeClr val="bg2"/>
                </a:solidFill>
                <a:cs typeface="Times New Roman" panose="02020603050405020304" pitchFamily="18" charset="0"/>
              </a:rPr>
              <a:t>nobr</a:t>
            </a:r>
            <a:r>
              <a:rPr lang="en-US" altLang="en-US" b="1" i="1" dirty="0">
                <a:cs typeface="Times New Roman" panose="02020603050405020304" pitchFamily="18" charset="0"/>
              </a:rPr>
              <a:t>&gt;… </a:t>
            </a:r>
            <a:r>
              <a:rPr lang="en-US" altLang="en-US" b="1" dirty="0">
                <a:cs typeface="Times New Roman" panose="02020603050405020304" pitchFamily="18" charset="0"/>
              </a:rPr>
              <a:t>&lt;/</a:t>
            </a:r>
            <a:r>
              <a:rPr lang="en-US" altLang="en-US" b="1" dirty="0" err="1">
                <a:solidFill>
                  <a:schemeClr val="bg2"/>
                </a:solidFill>
                <a:cs typeface="Times New Roman" panose="02020603050405020304" pitchFamily="18" charset="0"/>
              </a:rPr>
              <a:t>nobr</a:t>
            </a:r>
            <a:r>
              <a:rPr lang="en-US" altLang="en-US" b="1" dirty="0">
                <a:cs typeface="Times New Roman" panose="02020603050405020304" pitchFamily="18" charset="0"/>
              </a:rPr>
              <a:t>&gt;</a:t>
            </a:r>
            <a:endParaRPr lang="en-US" altLang="en-US" dirty="0"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en-US" altLang="en-US" dirty="0"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en-US" dirty="0">
                <a:cs typeface="Times New Roman" panose="02020603050405020304" pitchFamily="18" charset="0"/>
              </a:rPr>
              <a:t>Used when you might be </a:t>
            </a:r>
            <a:r>
              <a:rPr lang="en-US" altLang="en-US" b="1" dirty="0">
                <a:solidFill>
                  <a:schemeClr val="accent1"/>
                </a:solidFill>
                <a:cs typeface="Times New Roman" panose="02020603050405020304" pitchFamily="18" charset="0"/>
              </a:rPr>
              <a:t>using</a:t>
            </a: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images </a:t>
            </a:r>
            <a:r>
              <a:rPr lang="en-US" altLang="en-US" b="1" dirty="0">
                <a:cs typeface="Times New Roman" panose="02020603050405020304" pitchFamily="18" charset="0"/>
              </a:rPr>
              <a:t>in a </a:t>
            </a: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navigation bar</a:t>
            </a:r>
            <a:r>
              <a:rPr lang="en-US" altLang="en-US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cs typeface="Times New Roman" panose="02020603050405020304" pitchFamily="18" charset="0"/>
              </a:rPr>
              <a:t>and you would like to </a:t>
            </a:r>
            <a:r>
              <a:rPr lang="en-US" altLang="en-US" b="1" dirty="0">
                <a:cs typeface="Times New Roman" panose="02020603050405020304" pitchFamily="18" charset="0"/>
              </a:rPr>
              <a:t>keep the images in a </a:t>
            </a: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horizontal row</a:t>
            </a:r>
            <a:r>
              <a:rPr lang="en-US" altLang="en-US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altLang="en-US" sz="2800" b="1" dirty="0">
                <a:cs typeface="Times New Roman" panose="02020603050405020304" pitchFamily="18" charset="0"/>
              </a:rPr>
              <a:t>no matter </a:t>
            </a:r>
          </a:p>
          <a:p>
            <a:pPr lvl="2">
              <a:lnSpc>
                <a:spcPct val="90000"/>
              </a:lnSpc>
            </a:pPr>
            <a:r>
              <a:rPr lang="en-US" altLang="en-US" sz="2600" b="1" dirty="0">
                <a:cs typeface="Times New Roman" panose="02020603050405020304" pitchFamily="18" charset="0"/>
              </a:rPr>
              <a:t>what</a:t>
            </a:r>
            <a:r>
              <a:rPr lang="en-US" altLang="en-US" sz="2600" dirty="0">
                <a:cs typeface="Times New Roman" panose="02020603050405020304" pitchFamily="18" charset="0"/>
              </a:rPr>
              <a:t> the </a:t>
            </a:r>
            <a:r>
              <a:rPr lang="en-US" altLang="en-US" sz="2600" b="1" dirty="0">
                <a:cs typeface="Times New Roman" panose="02020603050405020304" pitchFamily="18" charset="0"/>
              </a:rPr>
              <a:t>screen resolution settings</a:t>
            </a:r>
            <a:r>
              <a:rPr lang="en-US" altLang="en-US" sz="2600" dirty="0">
                <a:cs typeface="Times New Roman" panose="02020603050405020304" pitchFamily="18" charset="0"/>
              </a:rPr>
              <a:t> are </a:t>
            </a:r>
          </a:p>
          <a:p>
            <a:pPr lvl="2">
              <a:lnSpc>
                <a:spcPct val="90000"/>
              </a:lnSpc>
            </a:pPr>
            <a:r>
              <a:rPr lang="en-US" altLang="en-US" sz="2600" dirty="0">
                <a:cs typeface="Times New Roman" panose="02020603050405020304" pitchFamily="18" charset="0"/>
              </a:rPr>
              <a:t>or </a:t>
            </a:r>
            <a:r>
              <a:rPr lang="en-US" altLang="en-US" sz="2600" b="1" dirty="0">
                <a:cs typeface="Times New Roman" panose="02020603050405020304" pitchFamily="18" charset="0"/>
              </a:rPr>
              <a:t>browser window size</a:t>
            </a:r>
            <a:r>
              <a:rPr lang="en-US" altLang="en-US" sz="2600" dirty="0">
                <a:cs typeface="Times New Roman" panose="02020603050405020304" pitchFamily="18" charset="0"/>
              </a:rPr>
              <a:t> is on your visitor's computer.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</a:p>
          <a:p>
            <a:pPr lvl="1">
              <a:lnSpc>
                <a:spcPct val="90000"/>
              </a:lnSpc>
            </a:pPr>
            <a:endParaRPr lang="en-US" altLang="en-US" sz="2400" dirty="0"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en-US" b="1" dirty="0">
                <a:cs typeface="Times New Roman" panose="02020603050405020304" pitchFamily="18" charset="0"/>
              </a:rPr>
              <a:t>&lt;</a:t>
            </a:r>
            <a:r>
              <a:rPr lang="en-US" altLang="en-US" b="1" dirty="0" err="1">
                <a:solidFill>
                  <a:schemeClr val="bg2"/>
                </a:solidFill>
                <a:cs typeface="Times New Roman" panose="02020603050405020304" pitchFamily="18" charset="0"/>
              </a:rPr>
              <a:t>nobr</a:t>
            </a:r>
            <a:r>
              <a:rPr lang="en-US" altLang="en-US" b="1" i="1" dirty="0">
                <a:cs typeface="Times New Roman" panose="02020603050405020304" pitchFamily="18" charset="0"/>
              </a:rPr>
              <a:t>&gt;…place image tags here</a:t>
            </a:r>
            <a:r>
              <a:rPr lang="en-US" altLang="en-US" b="1" dirty="0">
                <a:cs typeface="Times New Roman" panose="02020603050405020304" pitchFamily="18" charset="0"/>
              </a:rPr>
              <a:t>&lt;/</a:t>
            </a:r>
            <a:r>
              <a:rPr lang="en-US" altLang="en-US" b="1" dirty="0" err="1">
                <a:solidFill>
                  <a:schemeClr val="bg2"/>
                </a:solidFill>
                <a:cs typeface="Times New Roman" panose="02020603050405020304" pitchFamily="18" charset="0"/>
              </a:rPr>
              <a:t>nobr</a:t>
            </a:r>
            <a:r>
              <a:rPr lang="en-US" altLang="en-US" b="1" dirty="0">
                <a:cs typeface="Times New Roman" panose="02020603050405020304" pitchFamily="18" charset="0"/>
              </a:rPr>
              <a:t>&gt;</a:t>
            </a:r>
          </a:p>
          <a:p>
            <a:pPr>
              <a:lnSpc>
                <a:spcPct val="90000"/>
              </a:lnSpc>
            </a:pPr>
            <a:endParaRPr lang="en-US" altLang="en-US" sz="2400" b="1" dirty="0"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66B1CEDE-E6F0-4384-A22E-DD34DE2C7013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16</a:t>
            </a:fld>
            <a:endParaRPr lang="en-US" altLang="en-US" sz="1400"/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533400"/>
          </a:xfrm>
        </p:spPr>
        <p:txBody>
          <a:bodyPr/>
          <a:lstStyle/>
          <a:p>
            <a:r>
              <a:rPr lang="en-US" altLang="en-US"/>
              <a:t>1b. Using a Table to Format Navigation  </a:t>
            </a:r>
            <a:r>
              <a:rPr lang="en-US" altLang="en-US" sz="2000"/>
              <a:t>chapt. 8</a:t>
            </a:r>
            <a:endParaRPr lang="en-US" altLang="en-US"/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609600"/>
            <a:ext cx="8763000" cy="62484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The HTML </a:t>
            </a:r>
            <a:r>
              <a:rPr lang="en-US" altLang="en-US" b="1" dirty="0"/>
              <a:t>code</a:t>
            </a:r>
            <a:r>
              <a:rPr lang="en-US" altLang="en-US" dirty="0"/>
              <a:t> for a table: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2400" b="1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b="1" dirty="0"/>
              <a:t>&lt;table </a:t>
            </a:r>
            <a:r>
              <a:rPr lang="en-US" altLang="en-US" sz="2400" b="1" dirty="0" err="1"/>
              <a:t>cellspacing</a:t>
            </a:r>
            <a:r>
              <a:rPr lang="en-US" altLang="en-US" sz="2400" b="1" dirty="0"/>
              <a:t>=“0” </a:t>
            </a:r>
            <a:r>
              <a:rPr lang="en-US" altLang="en-US" sz="2400" b="1" dirty="0" err="1"/>
              <a:t>cellpadding</a:t>
            </a:r>
            <a:r>
              <a:rPr lang="en-US" altLang="en-US" sz="2400" b="1" dirty="0"/>
              <a:t>=“0”&gt;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b="1" dirty="0"/>
              <a:t>  &lt;</a:t>
            </a:r>
            <a:r>
              <a:rPr lang="en-US" altLang="en-US" sz="2400" b="1" dirty="0" err="1"/>
              <a:t>tr</a:t>
            </a:r>
            <a:r>
              <a:rPr lang="en-US" altLang="en-US" sz="2400" b="1" dirty="0"/>
              <a:t>&gt;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b="1" dirty="0"/>
              <a:t>    &lt;td&gt;…</a:t>
            </a:r>
            <a:r>
              <a:rPr lang="en-US" altLang="en-US" sz="2400" dirty="0"/>
              <a:t>first image tag goes here</a:t>
            </a:r>
            <a:r>
              <a:rPr lang="en-US" altLang="en-US" sz="2400" b="1" dirty="0"/>
              <a:t>…&lt;/td&gt;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b="1" dirty="0"/>
              <a:t>    &lt;td&gt;…</a:t>
            </a:r>
            <a:r>
              <a:rPr lang="en-US" altLang="en-US" sz="2400" dirty="0"/>
              <a:t>second image tag goes here</a:t>
            </a:r>
            <a:r>
              <a:rPr lang="en-US" altLang="en-US" sz="2400" b="1" dirty="0"/>
              <a:t>…&lt;/td&gt;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b="1" dirty="0"/>
              <a:t>    &lt;td&gt;…</a:t>
            </a:r>
            <a:r>
              <a:rPr lang="en-US" altLang="en-US" sz="2400" dirty="0"/>
              <a:t>third image tag goes here</a:t>
            </a:r>
            <a:r>
              <a:rPr lang="en-US" altLang="en-US" sz="2400" b="1" dirty="0"/>
              <a:t>…&lt;/td&gt;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b="1" dirty="0"/>
              <a:t>    &lt;td&gt;…</a:t>
            </a:r>
            <a:r>
              <a:rPr lang="en-US" altLang="en-US" sz="2400" dirty="0"/>
              <a:t>fourth image tag goes here</a:t>
            </a:r>
            <a:r>
              <a:rPr lang="en-US" altLang="en-US" sz="2400" b="1" dirty="0"/>
              <a:t>…&lt;/td&gt;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b="1" dirty="0"/>
              <a:t>  &lt;/</a:t>
            </a:r>
            <a:r>
              <a:rPr lang="en-US" altLang="en-US" sz="2400" b="1" dirty="0" err="1"/>
              <a:t>tr</a:t>
            </a:r>
            <a:r>
              <a:rPr lang="en-US" altLang="en-US" sz="2400" b="1" dirty="0"/>
              <a:t>&gt;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b="1" dirty="0"/>
              <a:t>&lt;/table&gt;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b="1" dirty="0"/>
          </a:p>
          <a:p>
            <a:r>
              <a:rPr lang="en-US" altLang="en-US" dirty="0"/>
              <a:t>It gives you </a:t>
            </a:r>
            <a:r>
              <a:rPr lang="en-US" altLang="en-US" b="1" dirty="0">
                <a:solidFill>
                  <a:schemeClr val="accent1"/>
                </a:solidFill>
              </a:rPr>
              <a:t>greater</a:t>
            </a:r>
            <a:r>
              <a:rPr lang="en-US" altLang="en-US" dirty="0"/>
              <a:t> control over the placement of text and images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2400" dirty="0"/>
          </a:p>
        </p:txBody>
      </p: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F9BAD6E9-E19F-4BB1-8A63-B26569C0FDAE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17</a:t>
            </a:fld>
            <a:endParaRPr lang="en-US" altLang="en-US" sz="1400"/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153400" cy="457200"/>
          </a:xfrm>
        </p:spPr>
        <p:txBody>
          <a:bodyPr/>
          <a:lstStyle/>
          <a:p>
            <a:r>
              <a:rPr lang="en-US" altLang="en-US" dirty="0"/>
              <a:t>2. Thumbnail Image</a:t>
            </a:r>
          </a:p>
        </p:txBody>
      </p:sp>
      <p:pic>
        <p:nvPicPr>
          <p:cNvPr id="6" name="Picture 5" descr="figure4_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2819400"/>
            <a:ext cx="5944892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U-Turn Arrow 8"/>
          <p:cNvSpPr/>
          <p:nvPr/>
        </p:nvSpPr>
        <p:spPr bwMode="auto">
          <a:xfrm>
            <a:off x="2057400" y="2438400"/>
            <a:ext cx="1828800" cy="1524000"/>
          </a:xfrm>
          <a:prstGeom prst="uturnArrow">
            <a:avLst>
              <a:gd name="adj1" fmla="val 28419"/>
              <a:gd name="adj2" fmla="val 25000"/>
              <a:gd name="adj3" fmla="val 25000"/>
              <a:gd name="adj4" fmla="val 43750"/>
              <a:gd name="adj5" fmla="val 68234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5" name="Picture 4" descr="figure4_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3810000"/>
            <a:ext cx="116566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769938"/>
            <a:ext cx="7391400" cy="5173662"/>
          </a:xfrm>
        </p:spPr>
        <p:txBody>
          <a:bodyPr rtlCol="0">
            <a:normAutofit/>
          </a:bodyPr>
          <a:lstStyle/>
          <a:p>
            <a:pPr marL="68580" indent="0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en-US" sz="2400" dirty="0"/>
              <a:t>A </a:t>
            </a:r>
            <a:r>
              <a:rPr lang="en-US" sz="2400" b="1" dirty="0"/>
              <a:t>small image </a:t>
            </a:r>
            <a:r>
              <a:rPr lang="en-US" sz="2400" dirty="0"/>
              <a:t>configured to link to a </a:t>
            </a:r>
            <a:r>
              <a:rPr lang="en-US" sz="2400" b="1" dirty="0"/>
              <a:t>larger version </a:t>
            </a:r>
            <a:r>
              <a:rPr lang="en-US" sz="2400" dirty="0"/>
              <a:t>of that image.</a:t>
            </a:r>
          </a:p>
          <a:p>
            <a:pPr marL="68580" indent="0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en-US" sz="2400" dirty="0">
                <a:cs typeface="Times New Roman" pitchFamily="18" charset="0"/>
              </a:rPr>
              <a:t>&lt;a </a:t>
            </a:r>
            <a:r>
              <a:rPr lang="en-US" sz="2400" b="1" dirty="0">
                <a:solidFill>
                  <a:srgbClr val="FF3399"/>
                </a:solidFill>
                <a:cs typeface="Times New Roman" pitchFamily="18" charset="0"/>
              </a:rPr>
              <a:t>href=“big.jpg</a:t>
            </a:r>
            <a:r>
              <a:rPr lang="en-US" sz="2400" dirty="0">
                <a:cs typeface="Times New Roman" pitchFamily="18" charset="0"/>
              </a:rPr>
              <a:t>”&gt;&lt;</a:t>
            </a:r>
            <a:r>
              <a:rPr lang="en-US" sz="2400" b="1" dirty="0" err="1">
                <a:solidFill>
                  <a:srgbClr val="FF3399"/>
                </a:solidFill>
                <a:cs typeface="Times New Roman" pitchFamily="18" charset="0"/>
              </a:rPr>
              <a:t>img</a:t>
            </a:r>
            <a:r>
              <a:rPr lang="en-US" sz="2400" b="1" dirty="0">
                <a:solidFill>
                  <a:srgbClr val="FF3399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99"/>
                </a:solidFill>
                <a:cs typeface="Times New Roman" pitchFamily="18" charset="0"/>
              </a:rPr>
              <a:t>src</a:t>
            </a:r>
            <a:r>
              <a:rPr lang="en-US" sz="2400" b="1" dirty="0">
                <a:solidFill>
                  <a:srgbClr val="FF3399"/>
                </a:solidFill>
                <a:cs typeface="Times New Roman" pitchFamily="18" charset="0"/>
              </a:rPr>
              <a:t>=“small.jpg</a:t>
            </a:r>
            <a:r>
              <a:rPr lang="en-US" sz="2400" dirty="0">
                <a:cs typeface="Times New Roman" pitchFamily="18" charset="0"/>
              </a:rPr>
              <a:t>” alt=“country road” width=“200” height=“100”&gt;&lt;/a&gt;</a:t>
            </a:r>
          </a:p>
          <a:p>
            <a:pPr indent="-274320" eaLnBrk="1" fontAlgn="auto" hangingPunct="1">
              <a:spcAft>
                <a:spcPts val="0"/>
              </a:spcAft>
              <a:buFontTx/>
              <a:buNone/>
              <a:defRPr/>
            </a:pPr>
            <a:endParaRPr lang="en-US" dirty="0"/>
          </a:p>
          <a:p>
            <a:pPr indent="-274320"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</p:spTree>
    <p:custDataLst>
      <p:tags r:id="rId1"/>
    </p:custData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5C57C82F-7004-437E-8D81-6779ABAC2AD6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18</a:t>
            </a:fld>
            <a:endParaRPr lang="en-US" altLang="en-US" sz="1400"/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cs typeface="Times New Roman" panose="02020603050405020304" pitchFamily="18" charset="0"/>
              </a:rPr>
              <a:t>3. Creating and Using Image Maps</a:t>
            </a:r>
            <a:r>
              <a:rPr lang="en-US" altLang="en-US"/>
              <a:t> </a:t>
            </a:r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76200" y="601663"/>
            <a:ext cx="9144000" cy="6019800"/>
          </a:xfrm>
        </p:spPr>
        <p:txBody>
          <a:bodyPr/>
          <a:lstStyle/>
          <a:p>
            <a:r>
              <a:rPr lang="en-US" altLang="en-US" sz="3200" b="1" dirty="0"/>
              <a:t>Designate</a:t>
            </a:r>
            <a:r>
              <a:rPr lang="en-US" altLang="en-US" sz="3200" dirty="0"/>
              <a:t> certain </a:t>
            </a:r>
            <a:r>
              <a:rPr lang="en-US" altLang="en-US" sz="3200" b="1" dirty="0"/>
              <a:t>areas of an image</a:t>
            </a:r>
            <a:r>
              <a:rPr lang="en-US" altLang="en-US" sz="3200" dirty="0"/>
              <a:t> (called </a:t>
            </a:r>
            <a:r>
              <a:rPr lang="en-US" altLang="en-US" sz="3200" b="1" dirty="0">
                <a:solidFill>
                  <a:schemeClr val="accent1"/>
                </a:solidFill>
              </a:rPr>
              <a:t>clickable</a:t>
            </a:r>
            <a:r>
              <a:rPr lang="en-US" altLang="en-US" sz="3200" dirty="0"/>
              <a:t> areas or </a:t>
            </a:r>
            <a:r>
              <a:rPr lang="en-US" altLang="en-US" sz="3200" b="1" dirty="0">
                <a:solidFill>
                  <a:schemeClr val="bg2"/>
                </a:solidFill>
              </a:rPr>
              <a:t>hotspots</a:t>
            </a:r>
            <a:r>
              <a:rPr lang="en-US" altLang="en-US" sz="3200" dirty="0"/>
              <a:t>) as links</a:t>
            </a:r>
          </a:p>
          <a:p>
            <a:pPr lvl="1"/>
            <a:r>
              <a:rPr lang="en-US" altLang="en-US" sz="2400" dirty="0"/>
              <a:t>Element </a:t>
            </a:r>
            <a:r>
              <a:rPr lang="en-US" altLang="en-US" sz="2400" b="1" dirty="0">
                <a:solidFill>
                  <a:schemeClr val="bg2"/>
                </a:solidFill>
                <a:latin typeface="Lucida Console" panose="020B0609040504020204" pitchFamily="49" charset="0"/>
              </a:rPr>
              <a:t>map </a:t>
            </a:r>
          </a:p>
          <a:p>
            <a:pPr lvl="2"/>
            <a:r>
              <a:rPr lang="en-US" altLang="en-US" sz="2400" dirty="0"/>
              <a:t>Attribute </a:t>
            </a:r>
            <a:r>
              <a:rPr lang="en-US" altLang="en-US" sz="2400" b="1" dirty="0">
                <a:solidFill>
                  <a:schemeClr val="accent1"/>
                </a:solidFill>
                <a:latin typeface="Lucida Console" panose="020B0609040504020204" pitchFamily="49" charset="0"/>
              </a:rPr>
              <a:t>id</a:t>
            </a:r>
          </a:p>
          <a:p>
            <a:pPr lvl="3"/>
            <a:r>
              <a:rPr lang="en-US" altLang="en-US" sz="2400" dirty="0"/>
              <a:t>Identifies the image map</a:t>
            </a:r>
          </a:p>
          <a:p>
            <a:pPr lvl="2"/>
            <a:r>
              <a:rPr lang="en-US" altLang="en-US" sz="2400" dirty="0"/>
              <a:t>Element </a:t>
            </a:r>
            <a:r>
              <a:rPr lang="en-US" altLang="en-US" sz="2400" b="1" dirty="0">
                <a:solidFill>
                  <a:schemeClr val="accent1"/>
                </a:solidFill>
                <a:latin typeface="Lucida Console" panose="020B0609040504020204" pitchFamily="49" charset="0"/>
              </a:rPr>
              <a:t>area</a:t>
            </a:r>
          </a:p>
          <a:p>
            <a:pPr lvl="3"/>
            <a:r>
              <a:rPr lang="en-US" altLang="en-US" sz="2800" dirty="0"/>
              <a:t>Defines </a:t>
            </a:r>
            <a:r>
              <a:rPr lang="en-US" altLang="en-US" sz="2800" b="1" dirty="0">
                <a:solidFill>
                  <a:schemeClr val="bg2"/>
                </a:solidFill>
              </a:rPr>
              <a:t>hotspots:</a:t>
            </a:r>
          </a:p>
          <a:p>
            <a:pPr lvl="3">
              <a:buFontTx/>
              <a:buNone/>
            </a:pPr>
            <a:r>
              <a:rPr lang="en-US" altLang="en-US" sz="2400" b="1" dirty="0"/>
              <a:t>    Attribute</a:t>
            </a:r>
            <a:r>
              <a:rPr lang="en-US" altLang="en-US" sz="2400" dirty="0"/>
              <a:t> </a:t>
            </a:r>
            <a:r>
              <a:rPr lang="en-US" altLang="en-US" sz="2400" b="1" dirty="0">
                <a:solidFill>
                  <a:schemeClr val="bg2"/>
                </a:solidFill>
                <a:latin typeface="Lucida Console" panose="020B0609040504020204" pitchFamily="49" charset="0"/>
              </a:rPr>
              <a:t>shape</a:t>
            </a:r>
            <a:r>
              <a:rPr lang="en-US" altLang="en-US" sz="2400" dirty="0"/>
              <a:t> and </a:t>
            </a:r>
            <a:r>
              <a:rPr lang="en-US" altLang="en-US" sz="2400" b="1" dirty="0" err="1">
                <a:solidFill>
                  <a:schemeClr val="bg2"/>
                </a:solidFill>
                <a:latin typeface="Lucida Console" panose="020B0609040504020204" pitchFamily="49" charset="0"/>
              </a:rPr>
              <a:t>co</a:t>
            </a:r>
            <a:r>
              <a:rPr lang="en-US" altLang="en-US" sz="2400" dirty="0" err="1">
                <a:solidFill>
                  <a:schemeClr val="bg2"/>
                </a:solidFill>
                <a:latin typeface="Lucida Console" panose="020B0609040504020204" pitchFamily="49" charset="0"/>
              </a:rPr>
              <a:t>o</a:t>
            </a:r>
            <a:r>
              <a:rPr lang="en-US" altLang="en-US" sz="2400" b="1" dirty="0" err="1">
                <a:solidFill>
                  <a:schemeClr val="bg2"/>
                </a:solidFill>
                <a:latin typeface="Lucida Console" panose="020B0609040504020204" pitchFamily="49" charset="0"/>
              </a:rPr>
              <a:t>rds</a:t>
            </a:r>
            <a:endParaRPr lang="en-US" altLang="en-US" sz="2400" b="1" dirty="0">
              <a:solidFill>
                <a:schemeClr val="bg2"/>
              </a:solidFill>
              <a:latin typeface="Lucida Console" panose="020B0609040504020204" pitchFamily="49" charset="0"/>
            </a:endParaRPr>
          </a:p>
          <a:p>
            <a:pPr lvl="4"/>
            <a:r>
              <a:rPr lang="en-US" altLang="en-US" sz="2400" dirty="0"/>
              <a:t>Specify the </a:t>
            </a:r>
            <a:r>
              <a:rPr lang="en-US" altLang="en-US" sz="2400" b="1" dirty="0"/>
              <a:t>hotspot’s shape </a:t>
            </a:r>
            <a:r>
              <a:rPr lang="en-US" altLang="en-US" sz="2400" dirty="0"/>
              <a:t>and </a:t>
            </a:r>
            <a:r>
              <a:rPr lang="en-US" altLang="en-US" sz="2400" b="1" dirty="0"/>
              <a:t>coordinates</a:t>
            </a:r>
          </a:p>
          <a:p>
            <a:pPr lvl="4"/>
            <a:r>
              <a:rPr lang="en-US" altLang="en-US" b="1" dirty="0"/>
              <a:t>Rectangular</a:t>
            </a:r>
            <a:r>
              <a:rPr lang="en-US" altLang="en-US" dirty="0"/>
              <a:t> ( shape = “</a:t>
            </a:r>
            <a:r>
              <a:rPr lang="en-US" altLang="en-US" dirty="0" err="1"/>
              <a:t>rect</a:t>
            </a:r>
            <a:r>
              <a:rPr lang="en-US" altLang="en-US" dirty="0"/>
              <a:t>” )</a:t>
            </a:r>
          </a:p>
          <a:p>
            <a:pPr lvl="4"/>
            <a:r>
              <a:rPr lang="en-US" altLang="en-US" b="1" dirty="0"/>
              <a:t>Polygon</a:t>
            </a:r>
            <a:r>
              <a:rPr lang="en-US" altLang="en-US" dirty="0"/>
              <a:t> ( shape = “poly” )</a:t>
            </a:r>
          </a:p>
          <a:p>
            <a:pPr lvl="4"/>
            <a:r>
              <a:rPr lang="en-US" altLang="en-US" b="1" dirty="0"/>
              <a:t>Circle</a:t>
            </a:r>
            <a:r>
              <a:rPr lang="en-US" altLang="en-US" dirty="0"/>
              <a:t> ( shape = “circle” )</a:t>
            </a:r>
          </a:p>
          <a:p>
            <a:r>
              <a:rPr lang="en-US" altLang="en-US" dirty="0">
                <a:hlinkClick r:id="rId4"/>
              </a:rPr>
              <a:t>http://www.worldatlas.com/webimage/countrys/namerica/usstates/usmaps.htm</a:t>
            </a:r>
            <a:r>
              <a:rPr lang="en-US" altLang="en-US" dirty="0"/>
              <a:t> =&gt; </a:t>
            </a:r>
            <a:r>
              <a:rPr lang="en-US" altLang="en-US" sz="2400" dirty="0"/>
              <a:t>Search by Map</a:t>
            </a:r>
            <a:endParaRPr lang="en-US" altLang="en-US" dirty="0"/>
          </a:p>
        </p:txBody>
      </p: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35810260-3534-49D6-9395-D684EB36C980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19</a:t>
            </a:fld>
            <a:endParaRPr lang="en-US" altLang="en-US" sz="1400"/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>
          <a:xfrm>
            <a:off x="5562600" y="0"/>
            <a:ext cx="3048000" cy="762000"/>
          </a:xfrm>
        </p:spPr>
        <p:txBody>
          <a:bodyPr/>
          <a:lstStyle/>
          <a:p>
            <a:r>
              <a:rPr lang="en-US" altLang="en-US"/>
              <a:t>Sample </a:t>
            </a:r>
            <a:br>
              <a:rPr lang="en-US" altLang="en-US"/>
            </a:br>
            <a:r>
              <a:rPr lang="en-US" altLang="en-US"/>
              <a:t>Image Map</a:t>
            </a: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286249"/>
            <a:ext cx="8382000" cy="2590800"/>
          </a:xfrm>
          <a:solidFill>
            <a:srgbClr val="EAEAEA"/>
          </a:solidFill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2000" b="1" dirty="0"/>
              <a:t>&lt;</a:t>
            </a:r>
            <a:r>
              <a:rPr lang="en-US" altLang="en-US" sz="2000" b="1" dirty="0">
                <a:solidFill>
                  <a:schemeClr val="bg2"/>
                </a:solidFill>
              </a:rPr>
              <a:t>map</a:t>
            </a:r>
            <a:r>
              <a:rPr lang="en-US" altLang="en-US" sz="2000" b="1" dirty="0"/>
              <a:t> name="</a:t>
            </a:r>
            <a:r>
              <a:rPr lang="en-US" altLang="en-US" sz="2000" b="1" dirty="0">
                <a:solidFill>
                  <a:srgbClr val="FF00FF"/>
                </a:solidFill>
              </a:rPr>
              <a:t>boat</a:t>
            </a:r>
            <a:r>
              <a:rPr lang="en-US" altLang="en-US" sz="2000" b="1" dirty="0"/>
              <a:t>" </a:t>
            </a:r>
            <a:r>
              <a:rPr lang="en-US" altLang="en-US" sz="2000" b="1" dirty="0">
                <a:solidFill>
                  <a:schemeClr val="accent1"/>
                </a:solidFill>
              </a:rPr>
              <a:t>id</a:t>
            </a:r>
            <a:r>
              <a:rPr lang="en-US" altLang="en-US" sz="2000" b="1" dirty="0"/>
              <a:t>="</a:t>
            </a:r>
            <a:r>
              <a:rPr lang="en-US" altLang="en-US" sz="2000" b="1" dirty="0">
                <a:solidFill>
                  <a:srgbClr val="FF00FF"/>
                </a:solidFill>
              </a:rPr>
              <a:t>boat</a:t>
            </a:r>
            <a:r>
              <a:rPr lang="en-US" altLang="en-US" sz="2000" b="1" dirty="0"/>
              <a:t>"&gt;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000" b="1" dirty="0">
                <a:solidFill>
                  <a:srgbClr val="00CCFF"/>
                </a:solidFill>
              </a:rPr>
              <a:t>&lt;area </a:t>
            </a:r>
            <a:r>
              <a:rPr lang="en-US" altLang="en-US" sz="2000" b="1" dirty="0" err="1">
                <a:solidFill>
                  <a:srgbClr val="FF6600"/>
                </a:solidFill>
              </a:rPr>
              <a:t>href</a:t>
            </a:r>
            <a:r>
              <a:rPr lang="en-US" altLang="en-US" sz="2000" b="1" dirty="0"/>
              <a:t>="http://boat.com" </a:t>
            </a:r>
            <a:r>
              <a:rPr lang="en-US" altLang="en-US" sz="2000" b="1" dirty="0">
                <a:solidFill>
                  <a:srgbClr val="FF6600"/>
                </a:solidFill>
              </a:rPr>
              <a:t>shape</a:t>
            </a:r>
            <a:r>
              <a:rPr lang="en-US" altLang="en-US" sz="2000" b="1" dirty="0"/>
              <a:t>="</a:t>
            </a:r>
            <a:r>
              <a:rPr lang="en-US" altLang="en-US" sz="2000" b="1" dirty="0" err="1"/>
              <a:t>rect</a:t>
            </a:r>
            <a:r>
              <a:rPr lang="en-US" altLang="en-US" sz="2000" b="1" dirty="0"/>
              <a:t>" </a:t>
            </a:r>
            <a:br>
              <a:rPr lang="en-US" altLang="en-US" sz="2000" b="1" dirty="0"/>
            </a:br>
            <a:r>
              <a:rPr lang="en-US" altLang="en-US" sz="2000" b="1" dirty="0" err="1">
                <a:solidFill>
                  <a:srgbClr val="FF6600"/>
                </a:solidFill>
              </a:rPr>
              <a:t>coords</a:t>
            </a:r>
            <a:r>
              <a:rPr lang="en-US" altLang="en-US" sz="2000" b="1" dirty="0"/>
              <a:t>="24, 188, 339, 283" </a:t>
            </a:r>
            <a:r>
              <a:rPr lang="en-US" altLang="en-US" sz="2000" b="1" dirty="0">
                <a:solidFill>
                  <a:srgbClr val="FF6600"/>
                </a:solidFill>
              </a:rPr>
              <a:t>alt</a:t>
            </a:r>
            <a:r>
              <a:rPr lang="en-US" altLang="en-US" sz="2000" b="1" dirty="0"/>
              <a:t>=“fishing boat" </a:t>
            </a:r>
            <a:r>
              <a:rPr lang="en-US" altLang="en-US" sz="2000" b="1" dirty="0">
                <a:solidFill>
                  <a:srgbClr val="00CCFF"/>
                </a:solidFill>
              </a:rPr>
              <a:t>&gt;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000" b="1" dirty="0"/>
              <a:t>&lt;/</a:t>
            </a:r>
            <a:r>
              <a:rPr lang="en-US" altLang="en-US" sz="2000" b="1" dirty="0">
                <a:solidFill>
                  <a:schemeClr val="bg2"/>
                </a:solidFill>
              </a:rPr>
              <a:t>map</a:t>
            </a:r>
            <a:r>
              <a:rPr lang="en-US" altLang="en-US" sz="2000" b="1" dirty="0"/>
              <a:t>&gt;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2000" b="1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000" b="1" dirty="0">
                <a:solidFill>
                  <a:srgbClr val="00CC66"/>
                </a:solidFill>
              </a:rPr>
              <a:t>&lt;</a:t>
            </a:r>
            <a:r>
              <a:rPr lang="en-US" altLang="en-US" sz="2000" b="1" dirty="0" err="1">
                <a:solidFill>
                  <a:srgbClr val="00CC66"/>
                </a:solidFill>
              </a:rPr>
              <a:t>img</a:t>
            </a:r>
            <a:r>
              <a:rPr lang="en-US" altLang="en-US" sz="2000" b="1" dirty="0">
                <a:solidFill>
                  <a:srgbClr val="00CCFF"/>
                </a:solidFill>
              </a:rPr>
              <a:t> </a:t>
            </a:r>
            <a:r>
              <a:rPr lang="en-US" altLang="en-US" sz="2000" b="1" dirty="0" err="1">
                <a:solidFill>
                  <a:schemeClr val="bg2"/>
                </a:solidFill>
              </a:rPr>
              <a:t>src</a:t>
            </a:r>
            <a:r>
              <a:rPr lang="en-US" altLang="en-US" sz="2000" b="1" dirty="0"/>
              <a:t>="boat.jpg" </a:t>
            </a:r>
            <a:r>
              <a:rPr lang="en-US" altLang="en-US" sz="2000" b="1" dirty="0" err="1">
                <a:solidFill>
                  <a:schemeClr val="bg2"/>
                </a:solidFill>
              </a:rPr>
              <a:t>usemap</a:t>
            </a:r>
            <a:r>
              <a:rPr lang="en-US" altLang="en-US" sz="2000" b="1" dirty="0"/>
              <a:t>="</a:t>
            </a:r>
            <a:r>
              <a:rPr lang="en-US" altLang="en-US" sz="2000" b="1" dirty="0">
                <a:solidFill>
                  <a:srgbClr val="FF0000"/>
                </a:solidFill>
              </a:rPr>
              <a:t>#</a:t>
            </a:r>
            <a:r>
              <a:rPr lang="en-US" altLang="en-US" sz="2000" b="1" dirty="0">
                <a:solidFill>
                  <a:srgbClr val="FF00FF"/>
                </a:solidFill>
              </a:rPr>
              <a:t>boat</a:t>
            </a:r>
            <a:r>
              <a:rPr lang="en-US" altLang="en-US" sz="2000" b="1" dirty="0"/>
              <a:t>" alt=“Lake Michigan" width="416" height="350" </a:t>
            </a:r>
            <a:r>
              <a:rPr lang="en-US" altLang="en-US" sz="2000" b="1" dirty="0">
                <a:solidFill>
                  <a:srgbClr val="00CC66"/>
                </a:solidFill>
              </a:rPr>
              <a:t>&gt;</a:t>
            </a:r>
          </a:p>
        </p:txBody>
      </p:sp>
      <p:sp>
        <p:nvSpPr>
          <p:cNvPr id="36869" name="Rectangle 4"/>
          <p:cNvSpPr>
            <a:spLocks noChangeArrowheads="1"/>
          </p:cNvSpPr>
          <p:nvPr/>
        </p:nvSpPr>
        <p:spPr bwMode="auto">
          <a:xfrm>
            <a:off x="2071688" y="1333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200">
              <a:solidFill>
                <a:srgbClr val="008000"/>
              </a:solidFill>
              <a:latin typeface="Courier New" panose="02070309020205020404" pitchFamily="49" charset="0"/>
            </a:endParaRPr>
          </a:p>
        </p:txBody>
      </p:sp>
      <p:pic>
        <p:nvPicPr>
          <p:cNvPr id="36870" name="Picture 5" descr="figure4_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500062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1" name="Rectangle 6"/>
          <p:cNvSpPr>
            <a:spLocks noChangeArrowheads="1"/>
          </p:cNvSpPr>
          <p:nvPr/>
        </p:nvSpPr>
        <p:spPr bwMode="auto">
          <a:xfrm>
            <a:off x="5486400" y="838200"/>
            <a:ext cx="3657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000" b="0" dirty="0">
                <a:solidFill>
                  <a:schemeClr val="tx1"/>
                </a:solidFill>
                <a:latin typeface="Times New Roman" pitchFamily="18" charset="0"/>
              </a:rPr>
              <a:t>&lt;</a:t>
            </a:r>
            <a:r>
              <a:rPr lang="en-US" sz="2000" dirty="0">
                <a:solidFill>
                  <a:schemeClr val="bg2"/>
                </a:solidFill>
                <a:latin typeface="Times New Roman" pitchFamily="18" charset="0"/>
              </a:rPr>
              <a:t>map</a:t>
            </a:r>
            <a:r>
              <a:rPr lang="en-US" sz="2000" b="0" dirty="0">
                <a:solidFill>
                  <a:schemeClr val="tx1"/>
                </a:solidFill>
                <a:latin typeface="Times New Roman" pitchFamily="18" charset="0"/>
              </a:rPr>
              <a:t>&gt; tag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1800" dirty="0">
                <a:solidFill>
                  <a:schemeClr val="tx1"/>
                </a:solidFill>
                <a:latin typeface="Times New Roman" pitchFamily="18" charset="0"/>
              </a:rPr>
              <a:t>Defines the map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b="0" dirty="0">
                <a:solidFill>
                  <a:schemeClr val="tx1"/>
                </a:solidFill>
                <a:latin typeface="Times New Roman" pitchFamily="18" charset="0"/>
              </a:rPr>
              <a:t>&lt;</a:t>
            </a:r>
            <a:r>
              <a:rPr lang="en-US" sz="2000" dirty="0">
                <a:solidFill>
                  <a:schemeClr val="bg2"/>
                </a:solidFill>
                <a:latin typeface="Times New Roman" pitchFamily="18" charset="0"/>
              </a:rPr>
              <a:t>area</a:t>
            </a:r>
            <a:r>
              <a:rPr lang="en-US" sz="2000" b="0" dirty="0">
                <a:solidFill>
                  <a:schemeClr val="tx1"/>
                </a:solidFill>
                <a:latin typeface="Times New Roman" pitchFamily="18" charset="0"/>
              </a:rPr>
              <a:t>&gt; tag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1800" dirty="0">
                <a:solidFill>
                  <a:schemeClr val="tx1"/>
                </a:solidFill>
                <a:latin typeface="Times New Roman" pitchFamily="18" charset="0"/>
              </a:rPr>
              <a:t>Defines</a:t>
            </a:r>
            <a:r>
              <a:rPr lang="en-US" sz="1800" b="0" dirty="0">
                <a:solidFill>
                  <a:schemeClr val="tx1"/>
                </a:solidFill>
                <a:latin typeface="Times New Roman" pitchFamily="18" charset="0"/>
              </a:rPr>
              <a:t> a </a:t>
            </a:r>
            <a:r>
              <a:rPr lang="en-US" sz="1800" dirty="0">
                <a:solidFill>
                  <a:schemeClr val="bg2"/>
                </a:solidFill>
                <a:latin typeface="Times New Roman" pitchFamily="18" charset="0"/>
              </a:rPr>
              <a:t>specific</a:t>
            </a:r>
            <a:r>
              <a:rPr lang="en-US" sz="1800" b="0" dirty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en-US" sz="1800" dirty="0">
                <a:solidFill>
                  <a:schemeClr val="accent1"/>
                </a:solidFill>
                <a:latin typeface="Times New Roman" pitchFamily="18" charset="0"/>
              </a:rPr>
              <a:t>area</a:t>
            </a:r>
            <a:r>
              <a:rPr lang="en-US" sz="1800" b="0" dirty="0">
                <a:solidFill>
                  <a:schemeClr val="bg2"/>
                </a:solidFill>
                <a:latin typeface="Times New Roman" pitchFamily="18" charset="0"/>
              </a:rPr>
              <a:t> on a </a:t>
            </a:r>
            <a:r>
              <a:rPr lang="en-US" sz="1800" dirty="0">
                <a:solidFill>
                  <a:schemeClr val="bg2"/>
                </a:solidFill>
                <a:latin typeface="Times New Roman" pitchFamily="18" charset="0"/>
              </a:rPr>
              <a:t>map</a:t>
            </a:r>
            <a:endParaRPr lang="en-US" sz="1800" b="0" dirty="0">
              <a:solidFill>
                <a:schemeClr val="bg2"/>
              </a:solidFill>
              <a:latin typeface="Times New Roman" pitchFamily="18" charset="0"/>
            </a:endParaRPr>
          </a:p>
          <a:p>
            <a:pPr marL="800100" lvl="1" indent="-342900" eaLnBrk="1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dirty="0" err="1">
                <a:solidFill>
                  <a:schemeClr val="bg2"/>
                </a:solidFill>
                <a:latin typeface="Times New Roman" pitchFamily="18" charset="0"/>
              </a:rPr>
              <a:t>href</a:t>
            </a:r>
            <a:r>
              <a:rPr lang="en-US" sz="2000" b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Times New Roman" pitchFamily="18" charset="0"/>
              </a:rPr>
              <a:t>Attibute</a:t>
            </a:r>
            <a:endParaRPr lang="en-US" sz="2000" b="0" dirty="0">
              <a:solidFill>
                <a:schemeClr val="tx1"/>
              </a:solidFill>
              <a:latin typeface="Times New Roman" pitchFamily="18" charset="0"/>
            </a:endParaRPr>
          </a:p>
          <a:p>
            <a:pPr marL="800100" lvl="1" indent="-342900" eaLnBrk="1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dirty="0">
                <a:solidFill>
                  <a:schemeClr val="bg2"/>
                </a:solidFill>
                <a:latin typeface="Times New Roman" pitchFamily="18" charset="0"/>
              </a:rPr>
              <a:t>shape</a:t>
            </a:r>
            <a:r>
              <a:rPr lang="en-US" sz="2000" b="0" dirty="0">
                <a:solidFill>
                  <a:schemeClr val="tx1"/>
                </a:solidFill>
                <a:latin typeface="Times New Roman" pitchFamily="18" charset="0"/>
              </a:rPr>
              <a:t> Attribute</a:t>
            </a:r>
          </a:p>
          <a:p>
            <a:pPr marL="1200150" lvl="2" indent="-285750" eaLnBrk="1" hangingPunct="1"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1300" b="0" dirty="0">
                <a:solidFill>
                  <a:schemeClr val="tx1"/>
                </a:solidFill>
                <a:latin typeface="+mn-lt"/>
              </a:rPr>
              <a:t>Rectangular ( shape = “</a:t>
            </a:r>
            <a:r>
              <a:rPr lang="en-US" sz="1300" b="0" dirty="0" err="1">
                <a:solidFill>
                  <a:schemeClr val="tx1"/>
                </a:solidFill>
                <a:latin typeface="+mn-lt"/>
              </a:rPr>
              <a:t>rect</a:t>
            </a:r>
            <a:r>
              <a:rPr lang="en-US" sz="1300" b="0" dirty="0">
                <a:solidFill>
                  <a:schemeClr val="tx1"/>
                </a:solidFill>
                <a:latin typeface="+mn-lt"/>
              </a:rPr>
              <a:t>” )</a:t>
            </a:r>
          </a:p>
          <a:p>
            <a:pPr marL="1200150" lvl="2" indent="-285750" eaLnBrk="1" hangingPunct="1"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1300" b="0" dirty="0">
                <a:solidFill>
                  <a:schemeClr val="tx1"/>
                </a:solidFill>
                <a:latin typeface="+mn-lt"/>
              </a:rPr>
              <a:t>Polygon ( shape = “poly” )</a:t>
            </a:r>
          </a:p>
          <a:p>
            <a:pPr marL="1200150" lvl="2" indent="-285750" eaLnBrk="1" hangingPunct="1"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1300" b="0" dirty="0">
                <a:solidFill>
                  <a:schemeClr val="tx1"/>
                </a:solidFill>
                <a:latin typeface="+mn-lt"/>
              </a:rPr>
              <a:t>Circle ( shape = “circle</a:t>
            </a:r>
            <a:r>
              <a:rPr lang="en-US" sz="1500" b="0" dirty="0">
                <a:solidFill>
                  <a:schemeClr val="tx1"/>
                </a:solidFill>
                <a:latin typeface="+mn-lt"/>
              </a:rPr>
              <a:t>” )</a:t>
            </a:r>
            <a:endParaRPr lang="en-US" sz="1500" dirty="0">
              <a:solidFill>
                <a:schemeClr val="bg2"/>
              </a:solidFill>
              <a:latin typeface="+mn-lt"/>
            </a:endParaRPr>
          </a:p>
          <a:p>
            <a:pPr marL="800100" lvl="1" indent="-342900" eaLnBrk="1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dirty="0" err="1">
                <a:solidFill>
                  <a:schemeClr val="bg2"/>
                </a:solidFill>
                <a:latin typeface="Times New Roman" pitchFamily="18" charset="0"/>
              </a:rPr>
              <a:t>co</a:t>
            </a:r>
            <a:r>
              <a:rPr lang="en-US" sz="2000" b="0" dirty="0" err="1">
                <a:solidFill>
                  <a:schemeClr val="bg2"/>
                </a:solidFill>
                <a:latin typeface="Times New Roman" pitchFamily="18" charset="0"/>
              </a:rPr>
              <a:t>o</a:t>
            </a:r>
            <a:r>
              <a:rPr lang="en-US" sz="2000" dirty="0" err="1">
                <a:solidFill>
                  <a:schemeClr val="bg2"/>
                </a:solidFill>
                <a:latin typeface="Times New Roman" pitchFamily="18" charset="0"/>
              </a:rPr>
              <a:t>rds</a:t>
            </a:r>
            <a:r>
              <a:rPr lang="en-US" sz="2000" b="0" dirty="0">
                <a:solidFill>
                  <a:schemeClr val="tx1"/>
                </a:solidFill>
                <a:latin typeface="Times New Roman" pitchFamily="18" charset="0"/>
              </a:rPr>
              <a:t> Attribute</a:t>
            </a: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D5D6FAB0-4EA5-44DE-901D-82C235211F53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2</a:t>
            </a:fld>
            <a:endParaRPr lang="en-US" altLang="en-US" sz="140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 </a:t>
            </a:r>
          </a:p>
        </p:txBody>
      </p:sp>
      <p:sp>
        <p:nvSpPr>
          <p:cNvPr id="773125" name="WordArt 5"/>
          <p:cNvSpPr>
            <a:spLocks noChangeArrowheads="1" noChangeShapeType="1" noTextEdit="1"/>
          </p:cNvSpPr>
          <p:nvPr/>
        </p:nvSpPr>
        <p:spPr bwMode="auto">
          <a:xfrm>
            <a:off x="76200" y="838200"/>
            <a:ext cx="8915400" cy="419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82"/>
              </a:avLst>
            </a:prstTxWarp>
          </a:bodyPr>
          <a:lstStyle/>
          <a:p>
            <a:pPr algn="ctr"/>
            <a:r>
              <a:rPr lang="en-US" sz="4800" kern="10" dirty="0">
                <a:ln w="19050">
                  <a:solidFill>
                    <a:schemeClr val="tx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FF00"/>
                    </a:gs>
                    <a:gs pos="50000">
                      <a:srgbClr val="FF0000"/>
                    </a:gs>
                    <a:gs pos="100000">
                      <a:srgbClr val="00FF00"/>
                    </a:gs>
                  </a:gsLst>
                  <a:lin ang="189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Chapter 4</a:t>
            </a:r>
          </a:p>
          <a:p>
            <a:pPr algn="ctr"/>
            <a:r>
              <a:rPr lang="en-US" sz="4800" kern="10" dirty="0">
                <a:ln w="19050">
                  <a:solidFill>
                    <a:schemeClr val="tx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FF00"/>
                    </a:gs>
                    <a:gs pos="50000">
                      <a:srgbClr val="FF0000"/>
                    </a:gs>
                    <a:gs pos="100000">
                      <a:srgbClr val="00FF00"/>
                    </a:gs>
                  </a:gsLst>
                  <a:lin ang="189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Visual Elements</a:t>
            </a:r>
          </a:p>
          <a:p>
            <a:pPr algn="ctr"/>
            <a:r>
              <a:rPr lang="en-US" sz="4800" kern="10" dirty="0">
                <a:ln w="19050">
                  <a:solidFill>
                    <a:schemeClr val="tx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FF00"/>
                    </a:gs>
                    <a:gs pos="50000">
                      <a:srgbClr val="FF0000"/>
                    </a:gs>
                    <a:gs pos="100000">
                      <a:srgbClr val="00FF00"/>
                    </a:gs>
                  </a:gsLst>
                  <a:lin ang="189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And</a:t>
            </a:r>
          </a:p>
          <a:p>
            <a:pPr algn="ctr"/>
            <a:r>
              <a:rPr lang="en-US" sz="4800" kern="10" dirty="0">
                <a:ln w="19050">
                  <a:solidFill>
                    <a:schemeClr val="tx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FF00"/>
                    </a:gs>
                    <a:gs pos="50000">
                      <a:srgbClr val="FF0000"/>
                    </a:gs>
                    <a:gs pos="100000">
                      <a:srgbClr val="00FF00"/>
                    </a:gs>
                  </a:gsLst>
                  <a:lin ang="189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Graphics</a:t>
            </a:r>
          </a:p>
          <a:p>
            <a:pPr algn="ctr"/>
            <a:r>
              <a:rPr lang="en-US" sz="4800" kern="10" dirty="0">
                <a:ln w="19050">
                  <a:solidFill>
                    <a:schemeClr val="tx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FF00"/>
                    </a:gs>
                    <a:gs pos="50000">
                      <a:srgbClr val="FF0000"/>
                    </a:gs>
                    <a:gs pos="100000">
                      <a:srgbClr val="00FF00"/>
                    </a:gs>
                  </a:gsLst>
                  <a:lin ang="189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Part II</a:t>
            </a:r>
          </a:p>
        </p:txBody>
      </p:sp>
      <p:sp>
        <p:nvSpPr>
          <p:cNvPr id="22533" name="Text Box 10"/>
          <p:cNvSpPr txBox="1">
            <a:spLocks noChangeArrowheads="1"/>
          </p:cNvSpPr>
          <p:nvPr/>
        </p:nvSpPr>
        <p:spPr bwMode="auto">
          <a:xfrm>
            <a:off x="152400" y="6019800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sz="1800" b="0" dirty="0">
                <a:latin typeface="Arial" panose="020B0604020202020204" pitchFamily="34" charset="0"/>
              </a:rPr>
              <a:t>Credits: © 2011 - 2022 Pearson Education</a:t>
            </a:r>
          </a:p>
        </p:txBody>
      </p:sp>
      <p:sp>
        <p:nvSpPr>
          <p:cNvPr id="22534" name="Shape 4"/>
          <p:cNvSpPr txBox="1">
            <a:spLocks noGrp="1"/>
          </p:cNvSpPr>
          <p:nvPr/>
        </p:nvSpPr>
        <p:spPr bwMode="auto">
          <a:xfrm>
            <a:off x="3352800" y="6269889"/>
            <a:ext cx="419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b="0" dirty="0">
                <a:latin typeface="Arial" panose="020B0604020202020204" pitchFamily="34" charset="0"/>
              </a:rPr>
              <a:t>Credits: (c) 2011 Prentice-Hall. All rights reserved.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731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38341C64-F9D2-476B-9D6B-D3085545A397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20</a:t>
            </a:fld>
            <a:endParaRPr lang="en-US" altLang="en-US" sz="1400"/>
          </a:p>
        </p:txBody>
      </p:sp>
      <p:graphicFrame>
        <p:nvGraphicFramePr>
          <p:cNvPr id="38915" name="Objec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6042258"/>
              </p:ext>
            </p:extLst>
          </p:nvPr>
        </p:nvGraphicFramePr>
        <p:xfrm>
          <a:off x="0" y="10258"/>
          <a:ext cx="6727825" cy="574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name="Document" r:id="rId5" imgW="7030727" imgH="5986407" progId="Word.Document.8">
                  <p:embed/>
                </p:oleObj>
              </mc:Choice>
              <mc:Fallback>
                <p:oleObj name="Document" r:id="rId5" imgW="7030727" imgH="5986407" progId="Word.Document.8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0258"/>
                        <a:ext cx="6727825" cy="5745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916" name="Picture 5" descr="picture_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013" y="990600"/>
            <a:ext cx="3963987" cy="342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934200" y="4572000"/>
            <a:ext cx="2209800" cy="914400"/>
          </a:xfrm>
          <a:noFill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6600"/>
                    </a:gs>
                    <a:gs pos="50000">
                      <a:srgbClr val="FFFF00"/>
                    </a:gs>
                    <a:gs pos="100000">
                      <a:srgbClr val="FF6600"/>
                    </a:gs>
                  </a:gsLst>
                  <a:lin ang="5400000" scaled="1"/>
                </a:gradFill>
              </a14:hiddenFill>
            </a:ext>
          </a:extLst>
        </p:spPr>
        <p:txBody>
          <a:bodyPr/>
          <a:lstStyle/>
          <a:p>
            <a:r>
              <a:rPr lang="en-US" altLang="en-US" sz="1800" b="0"/>
              <a:t>picture.html</a:t>
            </a:r>
            <a:br>
              <a:rPr lang="en-US" altLang="en-US" sz="1800" b="0"/>
            </a:br>
            <a:r>
              <a:rPr lang="en-US" altLang="en-US" sz="1800" b="0"/>
              <a:t>(1 of 3)</a:t>
            </a:r>
          </a:p>
        </p:txBody>
      </p:sp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E4F503A2-5B44-4073-911D-BCB3EAFFC20E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21</a:t>
            </a:fld>
            <a:endParaRPr lang="en-US" altLang="en-US" sz="1400"/>
          </a:p>
        </p:txBody>
      </p:sp>
      <p:graphicFrame>
        <p:nvGraphicFramePr>
          <p:cNvPr id="40963" name="Object 2"/>
          <p:cNvGraphicFramePr>
            <a:graphicFrameLocks/>
          </p:cNvGraphicFramePr>
          <p:nvPr/>
        </p:nvGraphicFramePr>
        <p:xfrm>
          <a:off x="0" y="-152400"/>
          <a:ext cx="6737350" cy="602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" name="Document" r:id="rId5" imgW="7101197" imgH="6345599" progId="Word.Document.8">
                  <p:embed/>
                </p:oleObj>
              </mc:Choice>
              <mc:Fallback>
                <p:oleObj name="Document" r:id="rId5" imgW="7101197" imgH="6345599" progId="Word.Document.8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52400"/>
                        <a:ext cx="6737350" cy="60229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CC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964" name="Picture 4" descr="picture_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990600"/>
            <a:ext cx="36576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934200" y="4800600"/>
            <a:ext cx="2209800" cy="914400"/>
          </a:xfrm>
          <a:noFill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6600"/>
                    </a:gs>
                    <a:gs pos="50000">
                      <a:srgbClr val="FFFF00"/>
                    </a:gs>
                    <a:gs pos="100000">
                      <a:srgbClr val="FF6600"/>
                    </a:gs>
                  </a:gsLst>
                  <a:lin ang="5400000" scaled="1"/>
                </a:gradFill>
              </a14:hiddenFill>
            </a:ext>
          </a:extLst>
        </p:spPr>
        <p:txBody>
          <a:bodyPr/>
          <a:lstStyle/>
          <a:p>
            <a:r>
              <a:rPr lang="en-US" altLang="en-US" sz="1800" b="0"/>
              <a:t>picture.html</a:t>
            </a:r>
            <a:br>
              <a:rPr lang="en-US" altLang="en-US" sz="1800" b="0"/>
            </a:br>
            <a:r>
              <a:rPr lang="en-US" altLang="en-US" sz="1800" b="0"/>
              <a:t>(2 of 3)</a:t>
            </a:r>
          </a:p>
        </p:txBody>
      </p:sp>
      <p:graphicFrame>
        <p:nvGraphicFramePr>
          <p:cNvPr id="40966" name="Objec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9997894"/>
              </p:ext>
            </p:extLst>
          </p:nvPr>
        </p:nvGraphicFramePr>
        <p:xfrm>
          <a:off x="19050" y="5553075"/>
          <a:ext cx="6737350" cy="178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1" name="Document" r:id="rId8" imgW="7056253" imgH="1879098" progId="Word.Document.8">
                  <p:embed/>
                </p:oleObj>
              </mc:Choice>
              <mc:Fallback>
                <p:oleObj name="Document" r:id="rId8" imgW="7056253" imgH="1879098" progId="Word.Document.8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" y="5553075"/>
                        <a:ext cx="6737350" cy="178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BBA4132-085E-4187-8E66-DD185A5752BF}"/>
                  </a:ext>
                </a:extLst>
              </p14:cNvPr>
              <p14:cNvContentPartPr/>
              <p14:nvPr/>
            </p14:nvContentPartPr>
            <p14:xfrm>
              <a:off x="2624753" y="-180424"/>
              <a:ext cx="4043160" cy="53460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BBA4132-085E-4187-8E66-DD185A5752B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15753" y="-189423"/>
                <a:ext cx="4060800" cy="53636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D7288A3-C545-41DF-862D-042B64637B2B}"/>
                  </a:ext>
                </a:extLst>
              </p14:cNvPr>
              <p14:cNvContentPartPr/>
              <p14:nvPr/>
            </p14:nvContentPartPr>
            <p14:xfrm>
              <a:off x="3576233" y="8894816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D7288A3-C545-41DF-862D-042B64637B2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567593" y="888581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0967" name="Ink 40966">
                <a:extLst>
                  <a:ext uri="{FF2B5EF4-FFF2-40B4-BE49-F238E27FC236}">
                    <a16:creationId xmlns:a16="http://schemas.microsoft.com/office/drawing/2014/main" id="{9B0BF450-628E-40DD-B824-F65172B3BF15}"/>
                  </a:ext>
                </a:extLst>
              </p14:cNvPr>
              <p14:cNvContentPartPr/>
              <p14:nvPr/>
            </p14:nvContentPartPr>
            <p14:xfrm>
              <a:off x="3784805" y="6392567"/>
              <a:ext cx="1184760" cy="341280"/>
            </p14:xfrm>
          </p:contentPart>
        </mc:Choice>
        <mc:Fallback xmlns="">
          <p:pic>
            <p:nvPicPr>
              <p:cNvPr id="40967" name="Ink 40966">
                <a:extLst>
                  <a:ext uri="{FF2B5EF4-FFF2-40B4-BE49-F238E27FC236}">
                    <a16:creationId xmlns:a16="http://schemas.microsoft.com/office/drawing/2014/main" id="{9B0BF450-628E-40DD-B824-F65172B3BF1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775808" y="6383927"/>
                <a:ext cx="1202395" cy="35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0981" name="Ink 40980">
                <a:extLst>
                  <a:ext uri="{FF2B5EF4-FFF2-40B4-BE49-F238E27FC236}">
                    <a16:creationId xmlns:a16="http://schemas.microsoft.com/office/drawing/2014/main" id="{495AE43D-4D81-426C-8D23-BD3CE6AB5CC1}"/>
                  </a:ext>
                </a:extLst>
              </p14:cNvPr>
              <p14:cNvContentPartPr/>
              <p14:nvPr/>
            </p14:nvContentPartPr>
            <p14:xfrm>
              <a:off x="647765" y="492777"/>
              <a:ext cx="7764840" cy="4707470"/>
            </p14:xfrm>
          </p:contentPart>
        </mc:Choice>
        <mc:Fallback xmlns="">
          <p:pic>
            <p:nvPicPr>
              <p:cNvPr id="40981" name="Ink 40980">
                <a:extLst>
                  <a:ext uri="{FF2B5EF4-FFF2-40B4-BE49-F238E27FC236}">
                    <a16:creationId xmlns:a16="http://schemas.microsoft.com/office/drawing/2014/main" id="{495AE43D-4D81-426C-8D23-BD3CE6AB5CC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38765" y="483777"/>
                <a:ext cx="7782480" cy="47251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09C7A50-2934-4B42-814A-6B5A2E0A97BB}"/>
                  </a:ext>
                </a:extLst>
              </p14:cNvPr>
              <p14:cNvContentPartPr/>
              <p14:nvPr/>
            </p14:nvContentPartPr>
            <p14:xfrm>
              <a:off x="2205704" y="651471"/>
              <a:ext cx="737640" cy="29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09C7A50-2934-4B42-814A-6B5A2E0A97B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197064" y="642831"/>
                <a:ext cx="7552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94E84AF-6DCE-4564-9BC2-622F725845C3}"/>
                  </a:ext>
                </a:extLst>
              </p14:cNvPr>
              <p14:cNvContentPartPr/>
              <p14:nvPr/>
            </p14:nvContentPartPr>
            <p14:xfrm>
              <a:off x="2136224" y="-8769"/>
              <a:ext cx="627480" cy="421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94E84AF-6DCE-4564-9BC2-622F725845C3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127224" y="-17409"/>
                <a:ext cx="64512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E01A459-E89D-4975-B208-16EEA9C8F769}"/>
                  </a:ext>
                </a:extLst>
              </p14:cNvPr>
              <p14:cNvContentPartPr/>
              <p14:nvPr/>
            </p14:nvContentPartPr>
            <p14:xfrm>
              <a:off x="2176904" y="1356711"/>
              <a:ext cx="643680" cy="29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E01A459-E89D-4975-B208-16EEA9C8F76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168264" y="1347711"/>
                <a:ext cx="66132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B3FAD98-1145-48B0-8FD9-EE68C9E26DEE}"/>
                  </a:ext>
                </a:extLst>
              </p14:cNvPr>
              <p14:cNvContentPartPr/>
              <p14:nvPr/>
            </p14:nvContentPartPr>
            <p14:xfrm>
              <a:off x="2213984" y="1832631"/>
              <a:ext cx="648000" cy="252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B3FAD98-1145-48B0-8FD9-EE68C9E26DEE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204984" y="1823631"/>
                <a:ext cx="665640" cy="42840"/>
              </a:xfrm>
              <a:prstGeom prst="rect">
                <a:avLst/>
              </a:prstGeom>
            </p:spPr>
          </p:pic>
        </mc:Fallback>
      </mc:AlternateContent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742950" indent="-285750"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2pPr>
            <a:lvl3pPr marL="1143000" indent="-228600"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3pPr>
            <a:lvl4pPr marL="1600200" indent="-228600"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4pPr>
            <a:lvl5pPr marL="2057400" indent="-228600"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9pPr>
          </a:lstStyle>
          <a:p>
            <a:fld id="{D3111B19-D74E-4A1F-91EF-56CAA3A0AD35}" type="slidenum">
              <a:rPr lang="en-US" altLang="en-US" sz="1400" b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22</a:t>
            </a:fld>
            <a:endParaRPr lang="en-US" altLang="en-US" sz="1400" b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331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06" b="57224"/>
          <a:stretch>
            <a:fillRect/>
          </a:stretch>
        </p:blipFill>
        <p:spPr bwMode="auto">
          <a:xfrm>
            <a:off x="228600" y="3657600"/>
            <a:ext cx="2757488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770226"/>
              </p:ext>
            </p:extLst>
          </p:nvPr>
        </p:nvGraphicFramePr>
        <p:xfrm>
          <a:off x="2895600" y="4038600"/>
          <a:ext cx="5181600" cy="11795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1346877977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1903867033"/>
                    </a:ext>
                  </a:extLst>
                </a:gridCol>
              </a:tblGrid>
              <a:tr h="579257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START-UP</a:t>
                      </a:r>
                      <a:r>
                        <a:rPr lang="en-US" sz="1600" b="0" baseline="0" dirty="0">
                          <a:solidFill>
                            <a:schemeClr val="bg1"/>
                          </a:solidFill>
                          <a:latin typeface="+mj-lt"/>
                        </a:rPr>
                        <a:t> File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T="45722" marB="45722" anchor="ctr">
                    <a:lnL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favicon.ico</a:t>
                      </a:r>
                    </a:p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kayakch4</a:t>
                      </a:r>
                      <a:r>
                        <a:rPr lang="en-US" sz="1600" b="0" baseline="0" dirty="0">
                          <a:solidFill>
                            <a:schemeClr val="bg1"/>
                          </a:solidFill>
                          <a:latin typeface="+mj-lt"/>
                        </a:rPr>
                        <a:t> folder (HOP 4.7)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T="45722" marB="45722" anchor="ctr">
                    <a:lnL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6293227"/>
                  </a:ext>
                </a:extLst>
              </a:tr>
              <a:tr h="600256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SAVE SOLUTION AS</a:t>
                      </a:r>
                    </a:p>
                  </a:txBody>
                  <a:tcPr marT="45722" marB="45722" anchor="ctr">
                    <a:lnL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index.html</a:t>
                      </a:r>
                    </a:p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favicon.ico</a:t>
                      </a:r>
                    </a:p>
                  </a:txBody>
                  <a:tcPr marT="45722" marB="45722" anchor="ctr">
                    <a:lnL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1458743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782888" y="2667000"/>
            <a:ext cx="5522912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Aft>
                <a:spcPts val="1200"/>
              </a:spcAft>
              <a:defRPr/>
            </a:pPr>
            <a:r>
              <a:rPr lang="en-US" sz="1400" dirty="0">
                <a:latin typeface="+mj-lt"/>
              </a:rPr>
              <a:t>Hands-On Practice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HOP 4.10</a:t>
            </a:r>
          </a:p>
          <a:p>
            <a:pPr eaLnBrk="1" hangingPunct="1">
              <a:defRPr/>
            </a:pPr>
            <a:r>
              <a:rPr lang="en-US" sz="2000" b="0" dirty="0">
                <a:solidFill>
                  <a:schemeClr val="bg1"/>
                </a:solidFill>
                <a:latin typeface="+mj-lt"/>
              </a:rPr>
              <a:t>Follow the directions in your book for the HOP. </a:t>
            </a:r>
            <a:endParaRPr lang="en-US" sz="1600" b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3329" name="Picture 2" descr="Image result for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369050"/>
            <a:ext cx="398463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5969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488363" cy="685800"/>
          </a:xfrm>
        </p:spPr>
        <p:txBody>
          <a:bodyPr/>
          <a:lstStyle/>
          <a:p>
            <a:pPr eaLnBrk="1" hangingPunct="1"/>
            <a:r>
              <a:rPr lang="en-US" altLang="en-US" dirty="0"/>
              <a:t>Favorites Icon – favicon p.167  HOP 4.10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/>
          <a:lstStyle/>
          <a:p>
            <a:pPr eaLnBrk="1" hangingPunct="1"/>
            <a:r>
              <a:rPr lang="en-US" altLang="en-US" dirty="0"/>
              <a:t>A </a:t>
            </a:r>
            <a:r>
              <a:rPr lang="en-US" altLang="en-US" b="1" dirty="0">
                <a:solidFill>
                  <a:schemeClr val="bg2"/>
                </a:solidFill>
              </a:rPr>
              <a:t>square image </a:t>
            </a:r>
            <a:br>
              <a:rPr lang="en-US" altLang="en-US" dirty="0"/>
            </a:br>
            <a:r>
              <a:rPr lang="en-US" altLang="en-US" dirty="0"/>
              <a:t>associated </a:t>
            </a:r>
            <a:br>
              <a:rPr lang="en-US" altLang="en-US" dirty="0"/>
            </a:br>
            <a:r>
              <a:rPr lang="en-US" altLang="en-US" dirty="0"/>
              <a:t>with a </a:t>
            </a:r>
            <a:r>
              <a:rPr lang="en-US" altLang="en-US" b="1" dirty="0"/>
              <a:t>Web </a:t>
            </a:r>
            <a:br>
              <a:rPr lang="en-US" altLang="en-US" b="1" dirty="0"/>
            </a:br>
            <a:r>
              <a:rPr lang="en-US" altLang="en-US" b="1" dirty="0"/>
              <a:t>page</a:t>
            </a:r>
            <a:r>
              <a:rPr lang="en-US" altLang="en-US" dirty="0"/>
              <a:t> (either 6 x 16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    or 32 x 32)</a:t>
            </a:r>
          </a:p>
          <a:p>
            <a:pPr eaLnBrk="1" hangingPunct="1"/>
            <a:r>
              <a:rPr lang="en-US" altLang="en-US" dirty="0"/>
              <a:t>Usually named: </a:t>
            </a:r>
            <a:br>
              <a:rPr lang="en-US" altLang="en-US" dirty="0"/>
            </a:br>
            <a:r>
              <a:rPr lang="en-US" altLang="en-US" b="1" dirty="0"/>
              <a:t>favicon.ico</a:t>
            </a:r>
          </a:p>
          <a:p>
            <a:pPr eaLnBrk="1" hangingPunct="1"/>
            <a:r>
              <a:rPr lang="en-US" altLang="en-US" dirty="0"/>
              <a:t>May display in the </a:t>
            </a:r>
            <a:r>
              <a:rPr lang="en-US" altLang="en-US" b="1" dirty="0"/>
              <a:t>browser address bar</a:t>
            </a:r>
            <a:r>
              <a:rPr lang="en-US" altLang="en-US" dirty="0"/>
              <a:t>,  </a:t>
            </a:r>
            <a:r>
              <a:rPr lang="en-US" altLang="en-US" b="1" dirty="0"/>
              <a:t>tab</a:t>
            </a:r>
            <a:r>
              <a:rPr lang="en-US" altLang="en-US" dirty="0"/>
              <a:t>, or </a:t>
            </a:r>
            <a:br>
              <a:rPr lang="en-US" altLang="en-US" dirty="0"/>
            </a:br>
            <a:r>
              <a:rPr lang="en-US" altLang="en-US" b="1" dirty="0"/>
              <a:t>favorites/bookmarks </a:t>
            </a:r>
            <a:r>
              <a:rPr lang="en-US" altLang="en-US" dirty="0"/>
              <a:t>list</a:t>
            </a:r>
          </a:p>
          <a:p>
            <a:pPr eaLnBrk="1" hangingPunct="1"/>
            <a:r>
              <a:rPr lang="en-US" altLang="en-US" dirty="0"/>
              <a:t>Configure with a link tag in a </a:t>
            </a:r>
            <a:r>
              <a:rPr lang="en-US" altLang="en-US" b="1" dirty="0"/>
              <a:t>head</a:t>
            </a:r>
            <a:r>
              <a:rPr lang="en-US" altLang="en-US" dirty="0"/>
              <a:t>:</a:t>
            </a:r>
            <a:br>
              <a:rPr lang="en-US" altLang="en-US" dirty="0"/>
            </a:br>
            <a:r>
              <a:rPr lang="en-US" altLang="en-US" sz="2000" b="1" dirty="0">
                <a:cs typeface="Times New Roman" panose="02020603050405020304" pitchFamily="18" charset="0"/>
              </a:rPr>
              <a:t>&lt;link </a:t>
            </a:r>
            <a:r>
              <a:rPr lang="en-US" altLang="en-US" sz="2000" b="1" dirty="0" err="1">
                <a:cs typeface="Times New Roman" panose="02020603050405020304" pitchFamily="18" charset="0"/>
              </a:rPr>
              <a:t>rel</a:t>
            </a:r>
            <a:r>
              <a:rPr lang="en-US" altLang="en-US" sz="2000" b="1" dirty="0">
                <a:cs typeface="Times New Roman" panose="02020603050405020304" pitchFamily="18" charset="0"/>
              </a:rPr>
              <a:t>="icon" </a:t>
            </a:r>
            <a:r>
              <a:rPr lang="en-US" altLang="en-US" sz="2000" b="1" dirty="0" err="1">
                <a:cs typeface="Times New Roman" panose="02020603050405020304" pitchFamily="18" charset="0"/>
              </a:rPr>
              <a:t>href</a:t>
            </a:r>
            <a:r>
              <a:rPr lang="en-US" altLang="en-US" sz="2000" b="1" dirty="0">
                <a:cs typeface="Times New Roman" panose="02020603050405020304" pitchFamily="18" charset="0"/>
              </a:rPr>
              <a:t>="</a:t>
            </a:r>
            <a:r>
              <a: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favicon.ico</a:t>
            </a:r>
            <a:r>
              <a:rPr lang="en-US" altLang="en-US" sz="2000" b="1" dirty="0">
                <a:cs typeface="Times New Roman" panose="02020603050405020304" pitchFamily="18" charset="0"/>
              </a:rPr>
              <a:t>" type="image/x-icon" &gt; </a:t>
            </a:r>
          </a:p>
          <a:p>
            <a:pPr eaLnBrk="1" hangingPunct="1"/>
            <a:endParaRPr lang="en-US" altLang="en-US" sz="2000" b="1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000" b="1" dirty="0">
                <a:cs typeface="Times New Roman" panose="02020603050405020304" pitchFamily="18" charset="0"/>
              </a:rPr>
              <a:t>For Microsoft Internet Explorer</a:t>
            </a:r>
            <a:endParaRPr lang="en-US" altLang="en-US" sz="1600" b="1" dirty="0"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000" b="1" dirty="0">
                <a:cs typeface="Times New Roman" panose="02020603050405020304" pitchFamily="18" charset="0"/>
              </a:rPr>
              <a:t>	&lt;link </a:t>
            </a:r>
            <a:r>
              <a:rPr lang="en-US" altLang="en-US" sz="2000" b="1" dirty="0" err="1">
                <a:cs typeface="Times New Roman" panose="02020603050405020304" pitchFamily="18" charset="0"/>
              </a:rPr>
              <a:t>rel</a:t>
            </a:r>
            <a:r>
              <a:rPr lang="en-US" altLang="en-US" sz="2000" b="1" dirty="0">
                <a:cs typeface="Times New Roman" panose="02020603050405020304" pitchFamily="18" charset="0"/>
              </a:rPr>
              <a:t>=“shortcut icon" </a:t>
            </a:r>
            <a:r>
              <a:rPr lang="en-US" altLang="en-US" sz="2000" b="1" dirty="0" err="1">
                <a:cs typeface="Times New Roman" panose="02020603050405020304" pitchFamily="18" charset="0"/>
              </a:rPr>
              <a:t>href</a:t>
            </a:r>
            <a:r>
              <a:rPr lang="en-US" altLang="en-US" sz="2000" b="1" dirty="0">
                <a:cs typeface="Times New Roman" panose="02020603050405020304" pitchFamily="18" charset="0"/>
              </a:rPr>
              <a:t>="</a:t>
            </a:r>
            <a:r>
              <a: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favicon.ico</a:t>
            </a:r>
            <a:r>
              <a:rPr lang="en-US" altLang="en-US" sz="2000" b="1" dirty="0">
                <a:cs typeface="Times New Roman" panose="02020603050405020304" pitchFamily="18" charset="0"/>
              </a:rPr>
              <a:t>" type="image/x-icon" &gt;</a:t>
            </a:r>
            <a:endParaRPr lang="en-US" altLang="en-US" sz="2000" dirty="0"/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25" y="1066800"/>
            <a:ext cx="50196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09800" y="2514600"/>
            <a:ext cx="4381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462ED6A-01D8-44E4-97A9-C97044FCA41F}"/>
                  </a:ext>
                </a:extLst>
              </p14:cNvPr>
              <p14:cNvContentPartPr/>
              <p14:nvPr/>
            </p14:nvContentPartPr>
            <p14:xfrm>
              <a:off x="4839720" y="1358175"/>
              <a:ext cx="117000" cy="1242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462ED6A-01D8-44E4-97A9-C97044FCA41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86080" y="1250175"/>
                <a:ext cx="224640" cy="33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2274E85-F4EF-4B5A-B3C0-507D09778D39}"/>
                  </a:ext>
                </a:extLst>
              </p14:cNvPr>
              <p14:cNvContentPartPr/>
              <p14:nvPr/>
            </p14:nvContentPartPr>
            <p14:xfrm>
              <a:off x="4945920" y="1800615"/>
              <a:ext cx="120600" cy="97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2274E85-F4EF-4B5A-B3C0-507D09778D3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892280" y="1692975"/>
                <a:ext cx="228240" cy="22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3403F40-2573-4B06-93C9-05FFAF4375E6}"/>
                  </a:ext>
                </a:extLst>
              </p14:cNvPr>
              <p14:cNvContentPartPr/>
              <p14:nvPr/>
            </p14:nvContentPartPr>
            <p14:xfrm>
              <a:off x="200203" y="1418290"/>
              <a:ext cx="6819480" cy="42526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3403F40-2573-4B06-93C9-05FFAF4375E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2563" y="1400292"/>
                <a:ext cx="6855120" cy="42883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DBE44FE-9B57-4074-9953-42D25358C883}"/>
                  </a:ext>
                </a:extLst>
              </p14:cNvPr>
              <p14:cNvContentPartPr/>
              <p14:nvPr/>
            </p14:nvContentPartPr>
            <p14:xfrm>
              <a:off x="770083" y="5215930"/>
              <a:ext cx="4471560" cy="72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DBE44FE-9B57-4074-9953-42D25358C88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52083" y="5197930"/>
                <a:ext cx="4507200" cy="1080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488363" cy="583775"/>
          </a:xfrm>
        </p:spPr>
        <p:txBody>
          <a:bodyPr/>
          <a:lstStyle/>
          <a:p>
            <a:pPr eaLnBrk="1" hangingPunct="1"/>
            <a:r>
              <a:rPr lang="en-US" altLang="en-US" dirty="0"/>
              <a:t>Use HOP 4.7 main, #bar; HOP 4.10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838200"/>
            <a:ext cx="4267200" cy="59467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5060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685800"/>
            <a:ext cx="46228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/>
              <p14:cNvContentPartPr/>
              <p14:nvPr/>
            </p14:nvContentPartPr>
            <p14:xfrm>
              <a:off x="4766195" y="2411135"/>
              <a:ext cx="227880" cy="154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47115" y="2372066"/>
                <a:ext cx="266040" cy="936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/>
              <p14:cNvContentPartPr/>
              <p14:nvPr/>
            </p14:nvContentPartPr>
            <p14:xfrm>
              <a:off x="5931875" y="2381975"/>
              <a:ext cx="682560" cy="4068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12795" y="2343815"/>
                <a:ext cx="720720" cy="11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k 7"/>
              <p14:cNvContentPartPr/>
              <p14:nvPr/>
            </p14:nvContentPartPr>
            <p14:xfrm>
              <a:off x="5112155" y="2415455"/>
              <a:ext cx="734760" cy="3708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093075" y="2377295"/>
                <a:ext cx="772920" cy="11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/>
              <p14:cNvContentPartPr/>
              <p14:nvPr/>
            </p14:nvContentPartPr>
            <p14:xfrm>
              <a:off x="5059955" y="2477375"/>
              <a:ext cx="796320" cy="12276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040875" y="2439215"/>
                <a:ext cx="834480" cy="19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Ink 9"/>
              <p14:cNvContentPartPr/>
              <p14:nvPr/>
            </p14:nvContentPartPr>
            <p14:xfrm>
              <a:off x="5969675" y="2515175"/>
              <a:ext cx="460440" cy="3888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950580" y="2477015"/>
                <a:ext cx="498630" cy="11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Ink 10"/>
              <p14:cNvContentPartPr/>
              <p14:nvPr/>
            </p14:nvContentPartPr>
            <p14:xfrm>
              <a:off x="4719035" y="2223215"/>
              <a:ext cx="1644120" cy="7056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699955" y="2185055"/>
                <a:ext cx="168228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Ink 11"/>
              <p14:cNvContentPartPr/>
              <p14:nvPr/>
            </p14:nvContentPartPr>
            <p14:xfrm>
              <a:off x="4752155" y="2236175"/>
              <a:ext cx="336600" cy="3888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733075" y="2197658"/>
                <a:ext cx="374760" cy="1159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Ink 12"/>
              <p14:cNvContentPartPr/>
              <p14:nvPr/>
            </p14:nvContentPartPr>
            <p14:xfrm>
              <a:off x="4737755" y="4330295"/>
              <a:ext cx="280080" cy="3816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718675" y="4292135"/>
                <a:ext cx="31824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" name="Ink 13"/>
              <p14:cNvContentPartPr/>
              <p14:nvPr/>
            </p14:nvContentPartPr>
            <p14:xfrm>
              <a:off x="4737755" y="5292215"/>
              <a:ext cx="298800" cy="1908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718675" y="5254055"/>
                <a:ext cx="336960" cy="9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" name="Ink 14"/>
              <p14:cNvContentPartPr/>
              <p14:nvPr/>
            </p14:nvContentPartPr>
            <p14:xfrm>
              <a:off x="4950515" y="3285935"/>
              <a:ext cx="412920" cy="3564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931418" y="3247775"/>
                <a:ext cx="451113" cy="11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6" name="Ink 15"/>
              <p14:cNvContentPartPr/>
              <p14:nvPr/>
            </p14:nvContentPartPr>
            <p14:xfrm>
              <a:off x="4770875" y="1980215"/>
              <a:ext cx="2621160" cy="7092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751795" y="1942055"/>
                <a:ext cx="2659320" cy="14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" name="Ink 16"/>
              <p14:cNvContentPartPr/>
              <p14:nvPr/>
            </p14:nvContentPartPr>
            <p14:xfrm>
              <a:off x="445475" y="1131695"/>
              <a:ext cx="237960" cy="35640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26395" y="1093535"/>
                <a:ext cx="276120" cy="43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1" name="Ink 20"/>
              <p14:cNvContentPartPr/>
              <p14:nvPr/>
            </p14:nvContentPartPr>
            <p14:xfrm>
              <a:off x="1781435" y="66455"/>
              <a:ext cx="360" cy="36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760555" y="45575"/>
                <a:ext cx="4212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2" name="Ink 21"/>
              <p14:cNvContentPartPr/>
              <p14:nvPr/>
            </p14:nvContentPartPr>
            <p14:xfrm>
              <a:off x="682355" y="1279295"/>
              <a:ext cx="3937320" cy="70164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61475" y="1258415"/>
                <a:ext cx="3979080" cy="743400"/>
              </a:xfrm>
              <a:prstGeom prst="rect">
                <a:avLst/>
              </a:prstGeom>
            </p:spPr>
          </p:pic>
        </mc:Fallback>
      </mc:AlternateContent>
      <p:sp>
        <p:nvSpPr>
          <p:cNvPr id="45075" name="Rectangle 22"/>
          <p:cNvSpPr>
            <a:spLocks noChangeArrowheads="1"/>
          </p:cNvSpPr>
          <p:nvPr/>
        </p:nvSpPr>
        <p:spPr bwMode="auto">
          <a:xfrm>
            <a:off x="7772400" y="1912635"/>
            <a:ext cx="9284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200" dirty="0">
                <a:solidFill>
                  <a:srgbClr val="008000"/>
                </a:solidFill>
                <a:latin typeface="Courier New" panose="02070309020205020404" pitchFamily="49" charset="0"/>
              </a:rPr>
              <a:t>HOP 4.10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4" name="Ink 23"/>
              <p14:cNvContentPartPr/>
              <p14:nvPr/>
            </p14:nvContentPartPr>
            <p14:xfrm>
              <a:off x="4704635" y="3268655"/>
              <a:ext cx="128160" cy="1512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685555" y="3230495"/>
                <a:ext cx="166320" cy="9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5" name="Ink 24"/>
              <p14:cNvContentPartPr/>
              <p14:nvPr/>
            </p14:nvContentPartPr>
            <p14:xfrm>
              <a:off x="4752155" y="4224815"/>
              <a:ext cx="237240" cy="1584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733075" y="4186655"/>
                <a:ext cx="275400" cy="9216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457200"/>
          </a:xfrm>
        </p:spPr>
        <p:txBody>
          <a:bodyPr/>
          <a:lstStyle/>
          <a:p>
            <a:pPr eaLnBrk="1" hangingPunct="1"/>
            <a:r>
              <a:rPr lang="en-US" altLang="en-US"/>
              <a:t>CSS Sprites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</p:nvPr>
        </p:nvSpPr>
        <p:spPr>
          <a:xfrm>
            <a:off x="533400" y="685800"/>
            <a:ext cx="7924800" cy="6019800"/>
          </a:xfrm>
        </p:spPr>
        <p:txBody>
          <a:bodyPr/>
          <a:lstStyle/>
          <a:p>
            <a:pPr eaLnBrk="1" hangingPunct="1"/>
            <a:r>
              <a:rPr lang="en-US" altLang="en-US"/>
              <a:t>Sprite – </a:t>
            </a:r>
          </a:p>
          <a:p>
            <a:pPr lvl="1" eaLnBrk="1" hangingPunct="1"/>
            <a:r>
              <a:rPr lang="en-US" altLang="en-US" sz="2000"/>
              <a:t>an image file that contains </a:t>
            </a:r>
            <a:r>
              <a:rPr lang="en-US" altLang="en-US" sz="2000" b="1"/>
              <a:t>multiple </a:t>
            </a:r>
            <a:r>
              <a:rPr lang="en-US" altLang="en-US" sz="2000" b="1">
                <a:solidFill>
                  <a:srgbClr val="00CC66"/>
                </a:solidFill>
              </a:rPr>
              <a:t>small</a:t>
            </a:r>
            <a:r>
              <a:rPr lang="en-US" altLang="en-US" sz="2000" b="1"/>
              <a:t> graphics </a:t>
            </a:r>
            <a:r>
              <a:rPr lang="en-US" altLang="en-US" sz="2000"/>
              <a:t>that are configured as </a:t>
            </a:r>
            <a:r>
              <a:rPr lang="en-US" altLang="en-US" sz="2000" b="1"/>
              <a:t>background images for variou</a:t>
            </a:r>
            <a:r>
              <a:rPr lang="en-US" altLang="en-US" sz="2000"/>
              <a:t>s web page elements </a:t>
            </a:r>
          </a:p>
          <a:p>
            <a:pPr lvl="1" eaLnBrk="1" hangingPunct="1"/>
            <a:endParaRPr lang="en-US" altLang="en-US" sz="2000"/>
          </a:p>
          <a:p>
            <a:pPr eaLnBrk="1" hangingPunct="1"/>
            <a:r>
              <a:rPr lang="en-US" altLang="en-US"/>
              <a:t>Modern technique to optimize </a:t>
            </a:r>
            <a:r>
              <a:rPr lang="en-US" altLang="en-US" b="1"/>
              <a:t>use of </a:t>
            </a:r>
            <a:r>
              <a:rPr lang="en-US" altLang="en-US" b="1">
                <a:solidFill>
                  <a:srgbClr val="FF0000"/>
                </a:solidFill>
              </a:rPr>
              <a:t>multiple icon </a:t>
            </a:r>
            <a:r>
              <a:rPr lang="en-US" altLang="en-US" b="1"/>
              <a:t>or </a:t>
            </a:r>
            <a:r>
              <a:rPr lang="en-US" altLang="en-US" b="1">
                <a:solidFill>
                  <a:srgbClr val="FF0000"/>
                </a:solidFill>
              </a:rPr>
              <a:t>small images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Saves</a:t>
            </a:r>
            <a:r>
              <a:rPr lang="en-US" altLang="en-US"/>
              <a:t> overhead by </a:t>
            </a:r>
            <a:r>
              <a:rPr lang="en-US" altLang="en-US" b="1"/>
              <a:t>reducing the number of http requests made by the browser.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You’ll use CSS Sprites in Chapter 7!</a:t>
            </a: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791200" y="6416675"/>
            <a:ext cx="31242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D21F9A6D-5F08-4E4A-B073-60272830CD7B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25</a:t>
            </a:fld>
            <a:endParaRPr lang="en-US" altLang="en-US" sz="14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33076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ACE59062-51CA-4B45-96DD-796DBF2B4A1D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26</a:t>
            </a:fld>
            <a:endParaRPr lang="en-US" altLang="en-US" sz="1400"/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457200"/>
          </a:xfrm>
        </p:spPr>
        <p:txBody>
          <a:bodyPr/>
          <a:lstStyle/>
          <a:p>
            <a:r>
              <a:rPr lang="en-US" altLang="en-US"/>
              <a:t>4.7 Sources  for Graphics</a:t>
            </a:r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305800" cy="4724400"/>
          </a:xfrm>
        </p:spPr>
        <p:txBody>
          <a:bodyPr/>
          <a:lstStyle/>
          <a:p>
            <a:pPr marL="533400" indent="-533400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r>
              <a:rPr lang="en-US" altLang="en-US" b="1" dirty="0">
                <a:solidFill>
                  <a:srgbClr val="00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them yourself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using a graphics application</a:t>
            </a:r>
          </a:p>
          <a:p>
            <a:pPr marL="533400" indent="-533400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r>
              <a:rPr lang="en-US" altLang="en-US" b="1" dirty="0">
                <a:solidFill>
                  <a:srgbClr val="00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download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them from a 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site</a:t>
            </a:r>
          </a:p>
          <a:p>
            <a:pPr marL="533400" indent="-533400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r>
              <a:rPr lang="en-US" altLang="en-US" b="1" dirty="0">
                <a:solidFill>
                  <a:srgbClr val="00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purchase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en-US" b="1" dirty="0">
                <a:solidFill>
                  <a:srgbClr val="00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download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them from a graphics site</a:t>
            </a:r>
          </a:p>
          <a:p>
            <a:pPr marL="533400" indent="-533400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r>
              <a:rPr lang="en-US" altLang="en-US" b="1" dirty="0">
                <a:solidFill>
                  <a:srgbClr val="00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purchase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a graphics 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collection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on a DVD/CD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3400" indent="-533400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r>
              <a:rPr lang="en-US" altLang="en-US" b="1" dirty="0">
                <a:solidFill>
                  <a:srgbClr val="00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digital 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graphs</a:t>
            </a:r>
          </a:p>
          <a:p>
            <a:pPr marL="533400" indent="-533400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r>
              <a:rPr lang="en-US" altLang="en-US" b="1" dirty="0">
                <a:solidFill>
                  <a:srgbClr val="00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your photographs</a:t>
            </a:r>
          </a:p>
          <a:p>
            <a:pPr marL="533400" indent="-533400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r>
              <a:rPr lang="en-US" altLang="en-US" b="1" dirty="0">
                <a:solidFill>
                  <a:srgbClr val="00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your drawings</a:t>
            </a:r>
          </a:p>
          <a:p>
            <a:pPr marL="533400" indent="-533400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r>
              <a:rPr lang="en-US" altLang="en-US" b="1" dirty="0">
                <a:solidFill>
                  <a:srgbClr val="00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hire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 graphic 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designer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to create graphics</a:t>
            </a:r>
          </a:p>
          <a:p>
            <a:pPr marL="533400" indent="-533400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3400" indent="-533400">
              <a:lnSpc>
                <a:spcPct val="90000"/>
              </a:lnSpc>
              <a:buNone/>
            </a:pPr>
            <a:r>
              <a:rPr lang="en-US" altLang="en-US" dirty="0">
                <a:hlinkClick r:id="rId4"/>
              </a:rPr>
              <a:t>https://webdevfoundations.net/10e/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B865A46C-E9C6-4A3B-B122-4065B1FB37AD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27</a:t>
            </a:fld>
            <a:endParaRPr lang="en-US" altLang="en-US" sz="1400"/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>
          <a:xfrm>
            <a:off x="5105400" y="0"/>
            <a:ext cx="3657600" cy="762000"/>
          </a:xfrm>
        </p:spPr>
        <p:txBody>
          <a:bodyPr/>
          <a:lstStyle/>
          <a:p>
            <a:r>
              <a:rPr lang="en-US" altLang="en-US" sz="2400" dirty="0"/>
              <a:t>Guidelines for </a:t>
            </a:r>
            <a:br>
              <a:rPr lang="en-US" altLang="en-US" sz="2400" dirty="0"/>
            </a:br>
            <a:r>
              <a:rPr lang="en-US" altLang="en-US" sz="2400" dirty="0"/>
              <a:t>Using Images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 flipV="1">
            <a:off x="5181600" y="1752600"/>
            <a:ext cx="77724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200">
              <a:solidFill>
                <a:srgbClr val="008000"/>
              </a:solidFill>
              <a:latin typeface="Courier New" panose="02070309020205020404" pitchFamily="49" charset="0"/>
            </a:endParaRPr>
          </a:p>
        </p:txBody>
      </p:sp>
      <p:pic>
        <p:nvPicPr>
          <p:cNvPr id="49157" name="Picture 5" descr="figure6_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05400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228600" y="3505200"/>
            <a:ext cx="8763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b="0" dirty="0"/>
              <a:t>1. Consider image </a:t>
            </a:r>
            <a:r>
              <a:rPr lang="en-US" altLang="en-US" dirty="0">
                <a:solidFill>
                  <a:srgbClr val="FF3300"/>
                </a:solidFill>
              </a:rPr>
              <a:t>load time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b="0" dirty="0"/>
              <a:t>Used to be a </a:t>
            </a:r>
            <a:r>
              <a:rPr lang="en-US" altLang="en-US" sz="2000" dirty="0"/>
              <a:t>suggested</a:t>
            </a:r>
            <a:r>
              <a:rPr lang="en-US" altLang="en-US" sz="2000" dirty="0">
                <a:solidFill>
                  <a:srgbClr val="FF3300"/>
                </a:solidFill>
              </a:rPr>
              <a:t> max file size </a:t>
            </a:r>
            <a:r>
              <a:rPr lang="en-US" altLang="en-US" sz="2000" dirty="0"/>
              <a:t>= </a:t>
            </a:r>
            <a:r>
              <a:rPr lang="en-US" altLang="en-US" sz="2000" dirty="0">
                <a:solidFill>
                  <a:schemeClr val="bg2"/>
                </a:solidFill>
              </a:rPr>
              <a:t>60 KB</a:t>
            </a:r>
            <a:r>
              <a:rPr lang="en-US" altLang="en-US" sz="2000" dirty="0"/>
              <a:t> for Web pages and all media files</a:t>
            </a:r>
            <a:r>
              <a:rPr lang="en-US" altLang="en-US" sz="2000" dirty="0">
                <a:solidFill>
                  <a:srgbClr val="FF3300"/>
                </a:solidFill>
              </a:rPr>
              <a:t> 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2000" b="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dirty="0">
                <a:solidFill>
                  <a:schemeClr val="bg2"/>
                </a:solidFill>
              </a:rPr>
              <a:t>2. Reuse images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b="0" dirty="0"/>
              <a:t>It is </a:t>
            </a:r>
            <a:r>
              <a:rPr lang="en-US" altLang="en-US" sz="2000" dirty="0">
                <a:solidFill>
                  <a:srgbClr val="FF3300"/>
                </a:solidFill>
              </a:rPr>
              <a:t>recommended</a:t>
            </a:r>
            <a:r>
              <a:rPr lang="en-US" altLang="en-US" sz="2000" b="0" dirty="0"/>
              <a:t> that you </a:t>
            </a:r>
            <a:r>
              <a:rPr lang="en-US" altLang="en-US" sz="2000" dirty="0">
                <a:solidFill>
                  <a:srgbClr val="00CCFF"/>
                </a:solidFill>
              </a:rPr>
              <a:t>reuse</a:t>
            </a:r>
            <a:r>
              <a:rPr lang="en-US" altLang="en-US" sz="2000" dirty="0"/>
              <a:t> common graphics</a:t>
            </a:r>
            <a:r>
              <a:rPr lang="en-US" altLang="en-US" sz="2000" b="0" dirty="0"/>
              <a:t> such as </a:t>
            </a:r>
            <a:r>
              <a:rPr lang="en-US" altLang="en-US" sz="2000" dirty="0"/>
              <a:t>logos</a:t>
            </a:r>
            <a:r>
              <a:rPr lang="en-US" altLang="en-US" sz="2000" b="0" dirty="0"/>
              <a:t> and </a:t>
            </a:r>
            <a:r>
              <a:rPr lang="en-US" altLang="en-US" sz="2000" dirty="0"/>
              <a:t>navigation buttons on multiple pages </a:t>
            </a:r>
            <a:r>
              <a:rPr lang="en-US" altLang="en-US" sz="2000" dirty="0">
                <a:solidFill>
                  <a:srgbClr val="FF0000"/>
                </a:solidFill>
              </a:rPr>
              <a:t>instead</a:t>
            </a:r>
            <a:r>
              <a:rPr lang="en-US" altLang="en-US" sz="2000" b="0" dirty="0"/>
              <a:t> of creating multiple </a:t>
            </a:r>
            <a:r>
              <a:rPr lang="en-US" altLang="en-US" sz="2000" dirty="0"/>
              <a:t>different</a:t>
            </a:r>
            <a:r>
              <a:rPr lang="en-US" altLang="en-US" sz="2000" b="0" dirty="0"/>
              <a:t> version of these </a:t>
            </a:r>
            <a:r>
              <a:rPr lang="en-US" altLang="en-US" sz="2000" dirty="0"/>
              <a:t>common</a:t>
            </a:r>
            <a:r>
              <a:rPr lang="en-US" altLang="en-US" sz="2000" b="0" dirty="0"/>
              <a:t> graphics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1800" b="0" dirty="0"/>
          </a:p>
          <a:p>
            <a:pPr lvl="1" eaLnBrk="1" hangingPunct="1">
              <a:lnSpc>
                <a:spcPct val="80000"/>
              </a:lnSpc>
            </a:pPr>
            <a:endParaRPr lang="en-US" altLang="en-US" sz="1600" b="0" dirty="0"/>
          </a:p>
          <a:p>
            <a:pPr eaLnBrk="1" hangingPunct="1">
              <a:lnSpc>
                <a:spcPct val="80000"/>
              </a:lnSpc>
            </a:pPr>
            <a:endParaRPr lang="en-US" altLang="en-US" sz="1400" b="0" dirty="0"/>
          </a:p>
        </p:txBody>
      </p:sp>
      <p:sp>
        <p:nvSpPr>
          <p:cNvPr id="49159" name="Rectangle 1"/>
          <p:cNvSpPr>
            <a:spLocks noChangeArrowheads="1"/>
          </p:cNvSpPr>
          <p:nvPr/>
        </p:nvSpPr>
        <p:spPr bwMode="auto">
          <a:xfrm>
            <a:off x="4419600" y="2743200"/>
            <a:ext cx="20447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200">
                <a:latin typeface="Courier New" panose="02070309020205020404" pitchFamily="49" charset="0"/>
              </a:rPr>
              <a:t>T-1 = 1.544 Mbit/s. </a:t>
            </a:r>
          </a:p>
        </p:txBody>
      </p:sp>
    </p:spTree>
    <p:custDataLst>
      <p:tags r:id="rId1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D8445961-BDCE-4CBC-B702-3FD1C8760EA8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28</a:t>
            </a:fld>
            <a:endParaRPr lang="en-US" altLang="en-US" sz="1400"/>
          </a:p>
        </p:txBody>
      </p:sp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>
          <a:xfrm>
            <a:off x="5105400" y="0"/>
            <a:ext cx="3657600" cy="762000"/>
          </a:xfrm>
        </p:spPr>
        <p:txBody>
          <a:bodyPr/>
          <a:lstStyle/>
          <a:p>
            <a:r>
              <a:rPr lang="en-US" altLang="en-US" sz="2400"/>
              <a:t>Guidelines for </a:t>
            </a:r>
            <a:br>
              <a:rPr lang="en-US" altLang="en-US" sz="2400"/>
            </a:br>
            <a:r>
              <a:rPr lang="en-US" altLang="en-US" sz="2400"/>
              <a:t>Using Images</a:t>
            </a:r>
          </a:p>
        </p:txBody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3429000"/>
            <a:ext cx="8839200" cy="33528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000" b="1" dirty="0">
                <a:solidFill>
                  <a:schemeClr val="bg2"/>
                </a:solidFill>
              </a:rPr>
              <a:t>3. Specify dimensions</a:t>
            </a:r>
          </a:p>
          <a:p>
            <a:pPr lvl="1">
              <a:lnSpc>
                <a:spcPct val="80000"/>
              </a:lnSpc>
            </a:pPr>
            <a:r>
              <a:rPr lang="en-US" altLang="en-US" sz="2400" b="1" dirty="0"/>
              <a:t>height</a:t>
            </a:r>
            <a:r>
              <a:rPr lang="en-US" altLang="en-US" sz="2400" dirty="0"/>
              <a:t> and </a:t>
            </a:r>
            <a:r>
              <a:rPr lang="en-US" altLang="en-US" sz="2400" b="1" dirty="0"/>
              <a:t>width</a:t>
            </a:r>
            <a:r>
              <a:rPr lang="en-US" altLang="en-US" sz="2400" dirty="0"/>
              <a:t> on image tag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000" b="1" dirty="0">
                <a:solidFill>
                  <a:schemeClr val="bg2"/>
                </a:solidFill>
              </a:rPr>
              <a:t>4. Use appropriate resolution</a:t>
            </a:r>
            <a:r>
              <a:rPr lang="en-US" altLang="en-US" sz="2000" dirty="0"/>
              <a:t> – Web browser display images at relatively low </a:t>
            </a:r>
            <a:r>
              <a:rPr lang="en-US" altLang="en-US" sz="2000" b="1" dirty="0"/>
              <a:t>resolution-72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ppi</a:t>
            </a:r>
            <a:r>
              <a:rPr lang="en-US" altLang="en-US" sz="2000" dirty="0"/>
              <a:t> (72 pixels per inch) or </a:t>
            </a:r>
            <a:r>
              <a:rPr lang="en-US" altLang="en-US" sz="2000" b="1" dirty="0"/>
              <a:t>96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ppi</a:t>
            </a:r>
            <a:endParaRPr lang="en-US" altLang="en-US" sz="2000" dirty="0"/>
          </a:p>
          <a:p>
            <a:pPr lvl="1">
              <a:lnSpc>
                <a:spcPct val="80000"/>
              </a:lnSpc>
            </a:pPr>
            <a:r>
              <a:rPr lang="en-US" altLang="en-US" sz="1800" b="1" dirty="0"/>
              <a:t>Higher resolution means larger file size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800" dirty="0"/>
              <a:t>5</a:t>
            </a:r>
            <a:r>
              <a:rPr lang="en-US" altLang="en-US" sz="2000" dirty="0"/>
              <a:t>. Be aware of </a:t>
            </a:r>
            <a:r>
              <a:rPr lang="en-US" altLang="en-US" sz="2000" b="1" dirty="0"/>
              <a:t>brightness</a:t>
            </a:r>
            <a:r>
              <a:rPr lang="en-US" altLang="en-US" sz="2000" dirty="0"/>
              <a:t> and </a:t>
            </a:r>
            <a:r>
              <a:rPr lang="en-US" altLang="en-US" sz="2000" b="1" dirty="0"/>
              <a:t>contrast</a:t>
            </a:r>
          </a:p>
          <a:p>
            <a:pPr lvl="1">
              <a:lnSpc>
                <a:spcPct val="80000"/>
              </a:lnSpc>
            </a:pPr>
            <a:r>
              <a:rPr lang="en-US" altLang="en-US" sz="1800" b="1" dirty="0"/>
              <a:t>Gamma </a:t>
            </a:r>
            <a:r>
              <a:rPr lang="en-US" altLang="en-US" sz="1800" dirty="0"/>
              <a:t>refers to the </a:t>
            </a:r>
            <a:r>
              <a:rPr lang="en-US" altLang="en-US" sz="1800" b="1" dirty="0">
                <a:solidFill>
                  <a:schemeClr val="bg2"/>
                </a:solidFill>
              </a:rPr>
              <a:t>brightness</a:t>
            </a:r>
            <a:r>
              <a:rPr lang="en-US" altLang="en-US" sz="1800" dirty="0"/>
              <a:t> and </a:t>
            </a:r>
            <a:r>
              <a:rPr lang="en-US" altLang="en-US" sz="1800" b="1" dirty="0">
                <a:solidFill>
                  <a:schemeClr val="bg2"/>
                </a:solidFill>
              </a:rPr>
              <a:t>contrast</a:t>
            </a:r>
            <a:r>
              <a:rPr lang="en-US" altLang="en-US" sz="1800" dirty="0"/>
              <a:t> of the monitor display</a:t>
            </a:r>
          </a:p>
          <a:p>
            <a:pPr lvl="1">
              <a:lnSpc>
                <a:spcPct val="80000"/>
              </a:lnSpc>
            </a:pPr>
            <a:r>
              <a:rPr lang="en-US" altLang="en-US" sz="1800" dirty="0"/>
              <a:t>Macintosh and Windows use a </a:t>
            </a:r>
            <a:r>
              <a:rPr lang="en-US" altLang="en-US" sz="1800" b="1" dirty="0"/>
              <a:t>different default </a:t>
            </a:r>
            <a:r>
              <a:rPr lang="en-US" altLang="en-US" sz="1800" dirty="0"/>
              <a:t>gamma settings (Macintosh </a:t>
            </a:r>
            <a:r>
              <a:rPr lang="en-US" altLang="en-US" sz="1800" b="1" dirty="0"/>
              <a:t>1.8</a:t>
            </a:r>
            <a:r>
              <a:rPr lang="en-US" altLang="en-US" sz="1800" dirty="0"/>
              <a:t>, Windows </a:t>
            </a:r>
            <a:r>
              <a:rPr lang="en-US" altLang="en-US" sz="1800" b="1" dirty="0"/>
              <a:t>2.2</a:t>
            </a:r>
            <a:r>
              <a:rPr lang="en-US" altLang="en-US" sz="1800" dirty="0"/>
              <a:t>)</a:t>
            </a:r>
          </a:p>
          <a:p>
            <a:pPr lvl="1">
              <a:lnSpc>
                <a:spcPct val="80000"/>
              </a:lnSpc>
            </a:pPr>
            <a:r>
              <a:rPr lang="en-US" altLang="en-US" sz="1800" dirty="0"/>
              <a:t>Dev</a:t>
            </a:r>
            <a:r>
              <a:rPr lang="en-US" altLang="en-US" sz="1800" b="1" dirty="0"/>
              <a:t>e</a:t>
            </a:r>
            <a:r>
              <a:rPr lang="en-US" altLang="en-US" sz="1800" dirty="0"/>
              <a:t>loper </a:t>
            </a:r>
            <a:r>
              <a:rPr lang="en-US" altLang="en-US" sz="1800" b="1" dirty="0"/>
              <a:t>cannot</a:t>
            </a:r>
            <a:r>
              <a:rPr lang="en-US" altLang="en-US" sz="1800" dirty="0"/>
              <a:t> control gamma</a:t>
            </a:r>
          </a:p>
          <a:p>
            <a:pPr lvl="1">
              <a:lnSpc>
                <a:spcPct val="80000"/>
              </a:lnSpc>
            </a:pPr>
            <a:endParaRPr lang="en-US" altLang="en-US" sz="1800" dirty="0"/>
          </a:p>
          <a:p>
            <a:pPr>
              <a:lnSpc>
                <a:spcPct val="80000"/>
              </a:lnSpc>
            </a:pPr>
            <a:endParaRPr lang="en-US" altLang="en-US" sz="2000" dirty="0"/>
          </a:p>
        </p:txBody>
      </p:sp>
      <p:sp>
        <p:nvSpPr>
          <p:cNvPr id="51205" name="Rectangle 4"/>
          <p:cNvSpPr>
            <a:spLocks noChangeArrowheads="1"/>
          </p:cNvSpPr>
          <p:nvPr/>
        </p:nvSpPr>
        <p:spPr bwMode="auto">
          <a:xfrm flipV="1">
            <a:off x="5181600" y="1752600"/>
            <a:ext cx="77724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200">
              <a:solidFill>
                <a:srgbClr val="008000"/>
              </a:solidFill>
              <a:latin typeface="Courier New" panose="02070309020205020404" pitchFamily="49" charset="0"/>
            </a:endParaRPr>
          </a:p>
        </p:txBody>
      </p:sp>
      <p:pic>
        <p:nvPicPr>
          <p:cNvPr id="51206" name="Picture 5" descr="figure6_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29200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pPr eaLnBrk="1" hangingPunct="1"/>
            <a:r>
              <a:rPr lang="en-US" altLang="en-US" dirty="0"/>
              <a:t>Optimize an Image for the Web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>
          <a:xfrm>
            <a:off x="381000" y="457200"/>
            <a:ext cx="8534400" cy="6172200"/>
          </a:xfrm>
        </p:spPr>
        <p:txBody>
          <a:bodyPr/>
          <a:lstStyle/>
          <a:p>
            <a:pPr eaLnBrk="1" hangingPunct="1"/>
            <a:r>
              <a:rPr lang="en-US" altLang="en-US" dirty="0"/>
              <a:t>5. Consider image </a:t>
            </a:r>
            <a:r>
              <a:rPr lang="en-US" altLang="en-US" b="1" dirty="0">
                <a:solidFill>
                  <a:schemeClr val="bg2"/>
                </a:solidFill>
              </a:rPr>
              <a:t>size</a:t>
            </a:r>
            <a:r>
              <a:rPr lang="en-US" altLang="en-US" dirty="0"/>
              <a:t>  with image </a:t>
            </a:r>
            <a:r>
              <a:rPr lang="en-US" altLang="en-US" b="1" dirty="0">
                <a:solidFill>
                  <a:schemeClr val="bg2"/>
                </a:solidFill>
              </a:rPr>
              <a:t>quality</a:t>
            </a:r>
            <a:endParaRPr lang="en-US" altLang="en-US" sz="3200" b="1" dirty="0">
              <a:solidFill>
                <a:schemeClr val="bg2"/>
              </a:solidFill>
            </a:endParaRPr>
          </a:p>
          <a:p>
            <a:pPr lvl="1" eaLnBrk="1" hangingPunct="1"/>
            <a:r>
              <a:rPr lang="en-US" altLang="en-US" dirty="0"/>
              <a:t>Image Optimization</a:t>
            </a:r>
          </a:p>
          <a:p>
            <a:pPr marL="914400" lvl="2" indent="0" eaLnBrk="1" hangingPunct="1">
              <a:buNone/>
            </a:pPr>
            <a:r>
              <a:rPr lang="en-US" altLang="en-US" sz="2200" b="1" dirty="0"/>
              <a:t>a. Reduce</a:t>
            </a:r>
            <a:r>
              <a:rPr lang="en-US" altLang="en-US" sz="2200" dirty="0"/>
              <a:t> the </a:t>
            </a:r>
            <a:r>
              <a:rPr lang="en-US" altLang="en-US" sz="2200" b="1" dirty="0"/>
              <a:t>file size </a:t>
            </a:r>
            <a:r>
              <a:rPr lang="en-US" altLang="en-US" sz="2200" dirty="0"/>
              <a:t>of the </a:t>
            </a:r>
            <a:r>
              <a:rPr lang="en-US" altLang="en-US" sz="2200" b="1" dirty="0"/>
              <a:t>image </a:t>
            </a:r>
            <a:r>
              <a:rPr lang="en-US" altLang="en-US" sz="2200" dirty="0"/>
              <a:t>that</a:t>
            </a:r>
            <a:r>
              <a:rPr lang="en-US" altLang="en-US" sz="2200" b="1" dirty="0"/>
              <a:t> gives you appropriate quality</a:t>
            </a:r>
          </a:p>
          <a:p>
            <a:pPr marL="914400" lvl="2" indent="0" eaLnBrk="1" hangingPunct="1">
              <a:buNone/>
            </a:pPr>
            <a:r>
              <a:rPr lang="en-US" altLang="en-US" sz="2200" b="1" dirty="0"/>
              <a:t>b. Reduce </a:t>
            </a:r>
            <a:r>
              <a:rPr lang="en-US" altLang="en-US" sz="2200" dirty="0"/>
              <a:t>the</a:t>
            </a:r>
            <a:r>
              <a:rPr lang="en-US" altLang="en-US" sz="2200" b="1" dirty="0"/>
              <a:t> dimensions </a:t>
            </a:r>
            <a:r>
              <a:rPr lang="en-US" altLang="en-US" sz="2200" dirty="0"/>
              <a:t>of the </a:t>
            </a:r>
            <a:r>
              <a:rPr lang="en-US" altLang="en-US" sz="2200" b="1" dirty="0"/>
              <a:t>image </a:t>
            </a:r>
            <a:r>
              <a:rPr lang="en-US" altLang="en-US" sz="2200" dirty="0"/>
              <a:t>to the actual </a:t>
            </a:r>
            <a:r>
              <a:rPr lang="en-US" altLang="en-US" sz="2200" b="1" dirty="0"/>
              <a:t>width</a:t>
            </a:r>
            <a:r>
              <a:rPr lang="en-US" altLang="en-US" sz="2200" dirty="0"/>
              <a:t> and </a:t>
            </a:r>
            <a:r>
              <a:rPr lang="en-US" altLang="en-US" sz="2200" b="1" dirty="0"/>
              <a:t>height</a:t>
            </a:r>
            <a:r>
              <a:rPr lang="en-US" altLang="en-US" sz="2200" dirty="0"/>
              <a:t> of the image on the web page.</a:t>
            </a:r>
          </a:p>
          <a:p>
            <a:pPr lvl="1" eaLnBrk="1" hangingPunct="1"/>
            <a:endParaRPr lang="en-US" altLang="en-US" sz="2400" dirty="0"/>
          </a:p>
          <a:p>
            <a:pPr eaLnBrk="1" hangingPunct="1"/>
            <a:r>
              <a:rPr lang="en-US" altLang="en-US"/>
              <a:t>6. Image </a:t>
            </a:r>
            <a:r>
              <a:rPr lang="en-US" altLang="en-US" b="1" dirty="0"/>
              <a:t>Editing Tools</a:t>
            </a:r>
            <a:r>
              <a:rPr lang="en-US" altLang="en-US" dirty="0"/>
              <a:t>:</a:t>
            </a:r>
          </a:p>
          <a:p>
            <a:pPr lvl="1" eaLnBrk="1" hangingPunct="1"/>
            <a:r>
              <a:rPr lang="en-US" altLang="en-US" sz="2000" dirty="0"/>
              <a:t>GIMP (</a:t>
            </a:r>
            <a:r>
              <a:rPr lang="en-US" altLang="en-US" sz="2000" dirty="0">
                <a:highlight>
                  <a:srgbClr val="FFFF00"/>
                </a:highlight>
              </a:rPr>
              <a:t>free!</a:t>
            </a:r>
            <a:r>
              <a:rPr lang="en-US" altLang="en-US" sz="2000" dirty="0"/>
              <a:t>) - </a:t>
            </a:r>
            <a:r>
              <a:rPr lang="en-US" altLang="en-US" sz="2000" b="1" dirty="0">
                <a:hlinkClick r:id="rId3"/>
              </a:rPr>
              <a:t>http://gimp.org</a:t>
            </a:r>
            <a:r>
              <a:rPr lang="en-US" altLang="en-US" sz="2000" b="1" dirty="0"/>
              <a:t> </a:t>
            </a:r>
            <a:r>
              <a:rPr lang="en-US" altLang="en-US" sz="2000" dirty="0"/>
              <a:t>is popular open-source image </a:t>
            </a:r>
            <a:r>
              <a:rPr lang="en-US" altLang="en-US" sz="2000" b="1" dirty="0"/>
              <a:t>editor</a:t>
            </a:r>
            <a:r>
              <a:rPr lang="en-US" altLang="en-US" sz="2000" dirty="0"/>
              <a:t> that supports </a:t>
            </a:r>
            <a:r>
              <a:rPr lang="en-US" altLang="en-US" sz="2000" b="1" dirty="0"/>
              <a:t>multiple OS platforms. </a:t>
            </a:r>
          </a:p>
          <a:p>
            <a:pPr lvl="2" eaLnBrk="1" hangingPunct="1"/>
            <a:r>
              <a:rPr lang="en-US" sz="1800" dirty="0"/>
              <a:t>Whether you are a graphic designer, photographer, illustrator, or scientist, GIMP provides you with sophisticated tools to get your job done</a:t>
            </a:r>
            <a:endParaRPr lang="en-US" altLang="en-US" sz="1800" b="1" dirty="0"/>
          </a:p>
          <a:p>
            <a:pPr lvl="1" eaLnBrk="1" hangingPunct="1"/>
            <a:r>
              <a:rPr lang="en-US" altLang="en-US" sz="2000" dirty="0"/>
              <a:t>paint</a:t>
            </a:r>
          </a:p>
          <a:p>
            <a:pPr lvl="1" eaLnBrk="1" hangingPunct="1"/>
            <a:r>
              <a:rPr lang="en-US" altLang="en-US" sz="2000" dirty="0"/>
              <a:t>Adobe Fireworks</a:t>
            </a:r>
          </a:p>
          <a:p>
            <a:pPr lvl="1" eaLnBrk="1" hangingPunct="1"/>
            <a:r>
              <a:rPr lang="en-US" altLang="en-US" sz="2000" dirty="0"/>
              <a:t>Adobe Photoshop</a:t>
            </a:r>
          </a:p>
          <a:p>
            <a:pPr lvl="1" eaLnBrk="1" hangingPunct="1"/>
            <a:r>
              <a:rPr lang="en-US" altLang="en-US" sz="2000" dirty="0"/>
              <a:t>JASC </a:t>
            </a:r>
            <a:r>
              <a:rPr lang="en-US" altLang="en-US" sz="2000" dirty="0" err="1"/>
              <a:t>Paintshop</a:t>
            </a:r>
            <a:r>
              <a:rPr lang="en-US" altLang="en-US" sz="2000" dirty="0"/>
              <a:t> Pro</a:t>
            </a:r>
          </a:p>
          <a:p>
            <a:pPr lvl="1" eaLnBrk="1" hangingPunct="1"/>
            <a:r>
              <a:rPr lang="en-US" altLang="en-US" sz="2000" dirty="0">
                <a:hlinkClick r:id="rId4"/>
              </a:rPr>
              <a:t>http://pixlr.com/editor</a:t>
            </a:r>
            <a:r>
              <a:rPr lang="en-US" altLang="en-US" sz="2000" dirty="0"/>
              <a:t> (</a:t>
            </a:r>
            <a:r>
              <a:rPr lang="en-US" altLang="en-US" sz="2000" dirty="0">
                <a:highlight>
                  <a:srgbClr val="FFFF00"/>
                </a:highlight>
              </a:rPr>
              <a:t>free!</a:t>
            </a:r>
            <a:r>
              <a:rPr lang="en-US" altLang="en-US" sz="2000" dirty="0"/>
              <a:t>) - see mouse coordinates </a:t>
            </a: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791200" y="6416675"/>
            <a:ext cx="31242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F616C914-2CD0-4C31-AE5F-FFD5F2F8D7B6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29</a:t>
            </a:fld>
            <a:endParaRPr lang="en-US" altLang="en-US" sz="1400"/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67800" cy="609600"/>
          </a:xfrm>
        </p:spPr>
        <p:txBody>
          <a:bodyPr/>
          <a:lstStyle/>
          <a:p>
            <a:r>
              <a:rPr lang="en-AU" sz="2600" dirty="0"/>
              <a:t>CSS background-</a:t>
            </a:r>
            <a:r>
              <a:rPr lang="en-AU" sz="2600" dirty="0">
                <a:solidFill>
                  <a:schemeClr val="tx1"/>
                </a:solidFill>
              </a:rPr>
              <a:t>position</a:t>
            </a:r>
            <a:r>
              <a:rPr lang="en-AU" sz="2600" dirty="0"/>
              <a:t> and background-</a:t>
            </a:r>
            <a:r>
              <a:rPr lang="en-AU" sz="2600" dirty="0">
                <a:solidFill>
                  <a:schemeClr val="tx1"/>
                </a:solidFill>
              </a:rPr>
              <a:t>attachment</a:t>
            </a:r>
            <a:r>
              <a:rPr lang="en-AU" sz="2600" dirty="0"/>
              <a:t> Property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85800"/>
            <a:ext cx="8382000" cy="2763982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The </a:t>
            </a:r>
            <a:r>
              <a:rPr lang="en-US" sz="2400" b="1" dirty="0"/>
              <a:t>default placement </a:t>
            </a:r>
            <a:r>
              <a:rPr lang="en-US" sz="2400" dirty="0"/>
              <a:t>of a </a:t>
            </a:r>
            <a:r>
              <a:rPr lang="en-US" sz="2400" b="1" dirty="0"/>
              <a:t>background image </a:t>
            </a:r>
            <a:r>
              <a:rPr lang="en-US" sz="2400" dirty="0"/>
              <a:t>is </a:t>
            </a:r>
            <a:r>
              <a:rPr lang="en-US" sz="2400" b="1" dirty="0">
                <a:solidFill>
                  <a:srgbClr val="FF33CC"/>
                </a:solidFill>
              </a:rPr>
              <a:t>top left. </a:t>
            </a:r>
          </a:p>
          <a:p>
            <a:pPr marL="0" indent="0">
              <a:buNone/>
            </a:pPr>
            <a:r>
              <a:rPr lang="en-US" sz="2400" dirty="0"/>
              <a:t>The background-position property can change this placement. 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dirty="0"/>
              <a:t>h2 { </a:t>
            </a:r>
            <a:r>
              <a:rPr lang="en-US" sz="2400" b="1" dirty="0"/>
              <a:t>background-image: </a:t>
            </a:r>
            <a:r>
              <a:rPr lang="en-US" sz="2400" dirty="0" err="1"/>
              <a:t>url</a:t>
            </a:r>
            <a:r>
              <a:rPr lang="en-US" sz="2400" dirty="0"/>
              <a:t>(flower.gif);</a:t>
            </a:r>
          </a:p>
          <a:p>
            <a:pPr marL="0" indent="0">
              <a:buNone/>
            </a:pPr>
            <a:r>
              <a:rPr lang="en-US" sz="2400" dirty="0"/>
              <a:t>         </a:t>
            </a:r>
            <a:r>
              <a:rPr lang="en-US" sz="2400" b="1" dirty="0">
                <a:solidFill>
                  <a:srgbClr val="FF33CC"/>
                </a:solidFill>
                <a:highlight>
                  <a:srgbClr val="FFFF00"/>
                </a:highlight>
              </a:rPr>
              <a:t>background-</a:t>
            </a:r>
            <a:r>
              <a:rPr lang="en-US" sz="2400" b="1" dirty="0">
                <a:highlight>
                  <a:srgbClr val="FFFF00"/>
                </a:highlight>
              </a:rPr>
              <a:t>position</a:t>
            </a:r>
            <a:r>
              <a:rPr lang="en-US" sz="2400" dirty="0">
                <a:solidFill>
                  <a:srgbClr val="FF33CC"/>
                </a:solidFill>
              </a:rPr>
              <a:t>: </a:t>
            </a:r>
            <a:r>
              <a:rPr lang="en-US" sz="2400" dirty="0"/>
              <a:t>right;</a:t>
            </a:r>
          </a:p>
          <a:p>
            <a:pPr marL="0" indent="0">
              <a:buNone/>
            </a:pPr>
            <a:r>
              <a:rPr lang="en-US" sz="2400" b="1" dirty="0"/>
              <a:t>         background-repeat</a:t>
            </a:r>
            <a:r>
              <a:rPr lang="en-US" sz="2400" dirty="0"/>
              <a:t>: no-repeat; </a:t>
            </a:r>
            <a:r>
              <a:rPr lang="en-US" dirty="0"/>
              <a:t>}</a:t>
            </a:r>
            <a:endParaRPr lang="en-AU" dirty="0"/>
          </a:p>
        </p:txBody>
      </p:sp>
      <p:pic>
        <p:nvPicPr>
          <p:cNvPr id="4" name="Picture 3" descr="A screenshot shows a rectangular strip with text, New Media and Web Design on the left and a flower design on the right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37" y="1524000"/>
            <a:ext cx="59023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168790D-AA37-4A47-95CC-6A978F7CFFD6}"/>
              </a:ext>
            </a:extLst>
          </p:cNvPr>
          <p:cNvSpPr txBox="1">
            <a:spLocks/>
          </p:cNvSpPr>
          <p:nvPr/>
        </p:nvSpPr>
        <p:spPr bwMode="auto">
          <a:xfrm>
            <a:off x="0" y="3810000"/>
            <a:ext cx="9220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b="0" kern="0" dirty="0"/>
              <a:t>The </a:t>
            </a:r>
            <a:r>
              <a:rPr lang="en-AU" sz="2400" dirty="0">
                <a:solidFill>
                  <a:srgbClr val="FF33CC"/>
                </a:solidFill>
                <a:highlight>
                  <a:srgbClr val="FFFF00"/>
                </a:highlight>
              </a:rPr>
              <a:t>background</a:t>
            </a:r>
            <a:r>
              <a:rPr lang="en-AU" sz="2400" dirty="0">
                <a:highlight>
                  <a:srgbClr val="FFFF00"/>
                </a:highlight>
              </a:rPr>
              <a:t>-attachment</a:t>
            </a:r>
            <a:r>
              <a:rPr lang="en-AU" sz="2400" dirty="0"/>
              <a:t> property </a:t>
            </a:r>
            <a:r>
              <a:rPr lang="en-AU" sz="2400" b="0" dirty="0"/>
              <a:t>configure whether the </a:t>
            </a:r>
            <a:r>
              <a:rPr lang="en-US" sz="2400" b="0" kern="0" dirty="0"/>
              <a:t>background fixed or scroll along with the page in the browser viewport:</a:t>
            </a:r>
          </a:p>
          <a:p>
            <a:r>
              <a:rPr lang="en-US" sz="2400" kern="0" dirty="0">
                <a:highlight>
                  <a:srgbClr val="FFFF00"/>
                </a:highlight>
              </a:rPr>
              <a:t>scroll</a:t>
            </a:r>
            <a:r>
              <a:rPr lang="en-US" sz="2400" b="0" kern="0" dirty="0"/>
              <a:t> (default) – the </a:t>
            </a:r>
            <a:r>
              <a:rPr lang="en-US" sz="2400" kern="0" dirty="0"/>
              <a:t>background image </a:t>
            </a:r>
            <a:r>
              <a:rPr lang="en-US" sz="2400" b="0" kern="0" dirty="0"/>
              <a:t>scrolls </a:t>
            </a:r>
            <a:r>
              <a:rPr lang="en-US" sz="2400" kern="0" dirty="0"/>
              <a:t>with</a:t>
            </a:r>
            <a:r>
              <a:rPr lang="en-US" sz="2400" b="0" kern="0" dirty="0"/>
              <a:t> the </a:t>
            </a:r>
            <a:r>
              <a:rPr lang="en-US" sz="2400" kern="0" dirty="0"/>
              <a:t>page</a:t>
            </a:r>
            <a:r>
              <a:rPr lang="en-US" sz="2400" b="0" kern="0" dirty="0"/>
              <a:t> in the browser viewport</a:t>
            </a:r>
          </a:p>
          <a:p>
            <a:r>
              <a:rPr lang="en-US" sz="2400" kern="0" dirty="0">
                <a:highlight>
                  <a:srgbClr val="FFFF00"/>
                </a:highlight>
              </a:rPr>
              <a:t>fixed</a:t>
            </a:r>
            <a:r>
              <a:rPr lang="en-US" sz="2400" b="0" kern="0" dirty="0"/>
              <a:t> – the </a:t>
            </a:r>
            <a:r>
              <a:rPr lang="en-US" sz="2400" kern="0" dirty="0"/>
              <a:t>background image </a:t>
            </a:r>
            <a:r>
              <a:rPr lang="en-US" sz="2400" b="0" kern="0" dirty="0"/>
              <a:t>doesn’t scroll</a:t>
            </a:r>
          </a:p>
          <a:p>
            <a:r>
              <a:rPr lang="en-US" sz="2400" kern="0" dirty="0">
                <a:highlight>
                  <a:srgbClr val="FFFF00"/>
                </a:highlight>
              </a:rPr>
              <a:t>local</a:t>
            </a:r>
            <a:r>
              <a:rPr lang="en-US" sz="2400" b="0" kern="0" dirty="0"/>
              <a:t> - – the </a:t>
            </a:r>
            <a:r>
              <a:rPr lang="en-US" sz="2400" kern="0" dirty="0"/>
              <a:t>background image </a:t>
            </a:r>
            <a:r>
              <a:rPr lang="en-US" sz="2400" b="0" kern="0" dirty="0"/>
              <a:t>scrolls </a:t>
            </a:r>
            <a:r>
              <a:rPr lang="en-US" sz="2400" kern="0" dirty="0"/>
              <a:t>with</a:t>
            </a:r>
            <a:r>
              <a:rPr lang="en-US" sz="2400" b="0" kern="0" dirty="0"/>
              <a:t> the element’s </a:t>
            </a:r>
            <a:r>
              <a:rPr lang="en-US" sz="2400" kern="0" dirty="0"/>
              <a:t>content</a:t>
            </a:r>
            <a:r>
              <a:rPr lang="en-US" sz="2400" b="0" kern="0" dirty="0"/>
              <a:t> the browser viewport</a:t>
            </a:r>
          </a:p>
          <a:p>
            <a:endParaRPr lang="en-US" sz="2400" b="0" kern="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4698923-2FB4-43C5-9A05-D1FC69DA08CC}"/>
                  </a:ext>
                </a:extLst>
              </p14:cNvPr>
              <p14:cNvContentPartPr/>
              <p14:nvPr/>
            </p14:nvContentPartPr>
            <p14:xfrm>
              <a:off x="3748805" y="1890470"/>
              <a:ext cx="3338640" cy="9522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4698923-2FB4-43C5-9A05-D1FC69DA08C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40165" y="1881470"/>
                <a:ext cx="3356280" cy="96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6D331BF-C031-48AB-B578-DD1F6C2226A7}"/>
                  </a:ext>
                </a:extLst>
              </p14:cNvPr>
              <p14:cNvContentPartPr/>
              <p14:nvPr/>
            </p14:nvContentPartPr>
            <p14:xfrm>
              <a:off x="6746525" y="3820430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6D331BF-C031-48AB-B578-DD1F6C2226A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37525" y="381143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C7B9489-698C-4E77-989F-2CEB8E34025E}"/>
                  </a:ext>
                </a:extLst>
              </p14:cNvPr>
              <p14:cNvContentPartPr/>
              <p14:nvPr/>
            </p14:nvContentPartPr>
            <p14:xfrm>
              <a:off x="6762365" y="4889630"/>
              <a:ext cx="75960" cy="82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C7B9489-698C-4E77-989F-2CEB8E34025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753725" y="4880990"/>
                <a:ext cx="93600" cy="25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608380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16B3C54C-B658-433C-A0F3-E0D5D76CC463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30</a:t>
            </a:fld>
            <a:endParaRPr lang="en-US" altLang="en-US" sz="1400"/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620000" cy="457200"/>
          </a:xfrm>
        </p:spPr>
        <p:txBody>
          <a:bodyPr/>
          <a:lstStyle/>
          <a:p>
            <a:r>
              <a:rPr lang="en-US" altLang="en-US"/>
              <a:t>Guidelines for Accessib</a:t>
            </a:r>
            <a:r>
              <a:rPr lang="en-US" altLang="en-US" b="0"/>
              <a:t>i</a:t>
            </a:r>
            <a:r>
              <a:rPr lang="en-US" altLang="en-US"/>
              <a:t>lity</a:t>
            </a:r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685800"/>
            <a:ext cx="8763000" cy="5638800"/>
          </a:xfrm>
        </p:spPr>
        <p:txBody>
          <a:bodyPr/>
          <a:lstStyle/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b="1" dirty="0"/>
              <a:t>1. Don't rely on color alone. 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Some </a:t>
            </a:r>
            <a:r>
              <a:rPr lang="en-US" altLang="en-US" sz="2400" b="1" dirty="0"/>
              <a:t>visitors</a:t>
            </a:r>
            <a:r>
              <a:rPr lang="en-US" altLang="en-US" sz="2400" dirty="0"/>
              <a:t> may have </a:t>
            </a:r>
            <a:r>
              <a:rPr lang="en-US" altLang="en-US" sz="2400" b="1" dirty="0">
                <a:solidFill>
                  <a:srgbClr val="FF33CC"/>
                </a:solidFill>
              </a:rPr>
              <a:t>color perception deficiencies</a:t>
            </a:r>
            <a:r>
              <a:rPr lang="en-US" altLang="en-US" sz="2400" dirty="0"/>
              <a:t>. </a:t>
            </a:r>
          </a:p>
          <a:p>
            <a:pPr lvl="1">
              <a:lnSpc>
                <a:spcPct val="90000"/>
              </a:lnSpc>
            </a:pPr>
            <a:r>
              <a:rPr lang="en-US" altLang="en-US" sz="2400" b="1" dirty="0">
                <a:solidFill>
                  <a:srgbClr val="FF0000"/>
                </a:solidFill>
              </a:rPr>
              <a:t>Use high contrast </a:t>
            </a:r>
            <a:r>
              <a:rPr lang="en-US" altLang="en-US" sz="2400" dirty="0"/>
              <a:t>between background and text color.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hlinkClick r:id="rId4"/>
              </a:rPr>
              <a:t>http://webaim.org/resources/contrastchecker/</a:t>
            </a:r>
            <a:r>
              <a:rPr lang="en-US" altLang="en-US" sz="2400" dirty="0"/>
              <a:t> 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400" dirty="0"/>
          </a:p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b="1" dirty="0"/>
              <a:t>2. Avoid using the colors </a:t>
            </a:r>
            <a:r>
              <a:rPr lang="en-US" altLang="en-US" b="1" dirty="0">
                <a:solidFill>
                  <a:schemeClr val="bg2"/>
                </a:solidFill>
              </a:rPr>
              <a:t>red</a:t>
            </a:r>
            <a:r>
              <a:rPr lang="en-US" altLang="en-US" b="1" dirty="0"/>
              <a:t> </a:t>
            </a:r>
            <a:r>
              <a:rPr lang="en-US" altLang="en-US" dirty="0"/>
              <a:t>and</a:t>
            </a:r>
            <a:r>
              <a:rPr lang="en-US" altLang="en-US" b="1" dirty="0"/>
              <a:t> </a:t>
            </a:r>
            <a:r>
              <a:rPr lang="en-US" altLang="en-US" b="1" dirty="0">
                <a:solidFill>
                  <a:srgbClr val="FFC000"/>
                </a:solidFill>
              </a:rPr>
              <a:t>brown</a:t>
            </a:r>
            <a:r>
              <a:rPr lang="en-US" altLang="en-US" b="1" dirty="0"/>
              <a:t> next to each other</a:t>
            </a:r>
            <a:r>
              <a:rPr lang="en-US" altLang="en-US" dirty="0"/>
              <a:t>.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These colors are </a:t>
            </a:r>
            <a:r>
              <a:rPr lang="en-US" altLang="en-US" sz="2400" b="1" dirty="0"/>
              <a:t>difficult</a:t>
            </a:r>
            <a:r>
              <a:rPr lang="en-US" altLang="en-US" sz="2400" dirty="0"/>
              <a:t> for individuals with the most common </a:t>
            </a:r>
            <a:r>
              <a:rPr lang="en-US" altLang="en-US" sz="2400" b="1" dirty="0">
                <a:solidFill>
                  <a:srgbClr val="FF33CC"/>
                </a:solidFill>
              </a:rPr>
              <a:t>color perception deficiency </a:t>
            </a:r>
            <a:r>
              <a:rPr lang="en-US" altLang="en-US" sz="2400" b="1" dirty="0"/>
              <a:t>to </a:t>
            </a:r>
            <a:r>
              <a:rPr lang="en-US" altLang="en-US" sz="2400" b="1" dirty="0">
                <a:solidFill>
                  <a:srgbClr val="FF3300"/>
                </a:solidFill>
              </a:rPr>
              <a:t>differentiate</a:t>
            </a:r>
            <a:r>
              <a:rPr lang="en-US" altLang="en-US" sz="2400" dirty="0"/>
              <a:t>.</a:t>
            </a:r>
            <a:br>
              <a:rPr lang="en-US" altLang="en-US" sz="2400" dirty="0"/>
            </a:br>
            <a:endParaRPr lang="en-US" altLang="en-US" sz="2400" dirty="0"/>
          </a:p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b="1" dirty="0"/>
              <a:t>3. Provide a </a:t>
            </a:r>
            <a:r>
              <a:rPr lang="en-US" altLang="en-US" b="1" dirty="0">
                <a:solidFill>
                  <a:srgbClr val="FF0000"/>
                </a:solidFill>
              </a:rPr>
              <a:t>text equivalent </a:t>
            </a:r>
            <a:r>
              <a:rPr lang="en-US" altLang="en-US" b="1" dirty="0"/>
              <a:t>for non-text elements.</a:t>
            </a:r>
            <a:r>
              <a:rPr lang="en-US" altLang="en-US" dirty="0"/>
              <a:t> </a:t>
            </a:r>
          </a:p>
          <a:p>
            <a:pPr lvl="1">
              <a:lnSpc>
                <a:spcPct val="90000"/>
              </a:lnSpc>
            </a:pPr>
            <a:r>
              <a:rPr lang="en-US" altLang="en-US" sz="2400" b="1" dirty="0"/>
              <a:t>Use</a:t>
            </a:r>
            <a:r>
              <a:rPr lang="en-US" altLang="en-US" sz="2400" dirty="0"/>
              <a:t> the </a:t>
            </a:r>
            <a:r>
              <a:rPr lang="en-US" altLang="en-US" sz="2400" b="1" dirty="0">
                <a:solidFill>
                  <a:schemeClr val="accent1"/>
                </a:solidFill>
              </a:rPr>
              <a:t>alt</a:t>
            </a:r>
            <a:r>
              <a:rPr lang="en-US" altLang="en-US" sz="2400" dirty="0"/>
              <a:t> attribute on your image tags.</a:t>
            </a:r>
          </a:p>
          <a:p>
            <a:pPr lvl="1">
              <a:lnSpc>
                <a:spcPct val="90000"/>
              </a:lnSpc>
            </a:pPr>
            <a:endParaRPr lang="en-US" altLang="en-US" sz="2400" dirty="0"/>
          </a:p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b="1" dirty="0">
                <a:solidFill>
                  <a:schemeClr val="accent1"/>
                </a:solidFill>
              </a:rPr>
              <a:t>4. If</a:t>
            </a:r>
            <a:r>
              <a:rPr lang="en-US" altLang="en-US" b="1" dirty="0"/>
              <a:t> </a:t>
            </a:r>
            <a:r>
              <a:rPr lang="en-US" altLang="en-US" dirty="0"/>
              <a:t>your site </a:t>
            </a:r>
            <a:r>
              <a:rPr lang="en-US" altLang="en-US" b="1" dirty="0"/>
              <a:t>navigation uses </a:t>
            </a:r>
            <a:r>
              <a:rPr lang="en-US" altLang="en-US" b="1" dirty="0">
                <a:solidFill>
                  <a:srgbClr val="FF3399"/>
                </a:solidFill>
              </a:rPr>
              <a:t>image links</a:t>
            </a:r>
            <a:r>
              <a:rPr lang="en-US" altLang="en-US" b="1" dirty="0"/>
              <a:t>, </a:t>
            </a:r>
            <a:r>
              <a:rPr lang="en-US" altLang="en-US" b="1" dirty="0">
                <a:solidFill>
                  <a:srgbClr val="00CCFF"/>
                </a:solidFill>
              </a:rPr>
              <a:t>provide</a:t>
            </a:r>
            <a:r>
              <a:rPr lang="en-US" altLang="en-US" b="1" dirty="0">
                <a:solidFill>
                  <a:schemeClr val="bg2"/>
                </a:solidFill>
              </a:rPr>
              <a:t> simple text links</a:t>
            </a:r>
            <a:r>
              <a:rPr lang="en-US" altLang="en-US" b="1" dirty="0"/>
              <a:t> at the bottom of the page</a:t>
            </a:r>
            <a:r>
              <a:rPr lang="en-US" altLang="en-US" dirty="0"/>
              <a:t>!!!</a:t>
            </a:r>
          </a:p>
        </p:txBody>
      </p:sp>
    </p:spTree>
    <p:custDataLst>
      <p:tags r:id="rId1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DFD35773-B447-41BE-BBC5-E33629494490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31</a:t>
            </a:fld>
            <a:endParaRPr lang="en-US" altLang="en-US" sz="140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239000" cy="381000"/>
          </a:xfrm>
        </p:spPr>
        <p:txBody>
          <a:bodyPr/>
          <a:lstStyle/>
          <a:p>
            <a:r>
              <a:rPr lang="en-US" altLang="en-US" sz="2400" dirty="0"/>
              <a:t>Checkpoint 4.3 p.675</a:t>
            </a:r>
          </a:p>
        </p:txBody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685800"/>
            <a:ext cx="8686800" cy="5562600"/>
          </a:xfrm>
          <a:solidFill>
            <a:srgbClr val="EAEAEA"/>
          </a:solidFill>
        </p:spPr>
        <p:txBody>
          <a:bodyPr/>
          <a:lstStyle/>
          <a:p>
            <a:pPr>
              <a:lnSpc>
                <a:spcPct val="90000"/>
              </a:lnSpc>
            </a:pPr>
            <a:endParaRPr lang="en-US" altLang="en-US" i="1" dirty="0">
              <a:latin typeface="Frutiger-Italic"/>
            </a:endParaRPr>
          </a:p>
          <a:p>
            <a:pPr>
              <a:lnSpc>
                <a:spcPct val="90000"/>
              </a:lnSpc>
            </a:pPr>
            <a:r>
              <a:rPr lang="en-US" altLang="en-US" i="1" dirty="0">
                <a:latin typeface="Frutiger-Italic"/>
              </a:rPr>
              <a:t>1. Search for a site that </a:t>
            </a:r>
            <a:r>
              <a:rPr lang="en-US" altLang="en-US" b="1" i="1" dirty="0">
                <a:latin typeface="Frutiger-Italic"/>
              </a:rPr>
              <a:t>uses image links </a:t>
            </a:r>
            <a:r>
              <a:rPr lang="en-US" altLang="en-US" i="1" dirty="0">
                <a:latin typeface="Frutiger-Italic"/>
              </a:rPr>
              <a:t>to provide navigation. List the URL of the page. </a:t>
            </a:r>
          </a:p>
          <a:p>
            <a:pPr>
              <a:lnSpc>
                <a:spcPct val="90000"/>
              </a:lnSpc>
            </a:pPr>
            <a:endParaRPr lang="en-US" altLang="en-US" i="1" dirty="0">
              <a:latin typeface="Frutiger-Italic"/>
            </a:endParaRPr>
          </a:p>
          <a:p>
            <a:pPr marL="1371600" lvl="2" indent="-457200">
              <a:lnSpc>
                <a:spcPct val="90000"/>
              </a:lnSpc>
              <a:buFont typeface="+mj-lt"/>
              <a:buAutoNum type="arabicPeriod"/>
            </a:pPr>
            <a:r>
              <a:rPr lang="en-US" altLang="en-US" dirty="0">
                <a:latin typeface="Frutiger-Italic"/>
              </a:rPr>
              <a:t>What colors are used on the image links? </a:t>
            </a:r>
          </a:p>
          <a:p>
            <a:pPr marL="1371600" lvl="2" indent="-457200">
              <a:lnSpc>
                <a:spcPct val="90000"/>
              </a:lnSpc>
              <a:buFont typeface="+mj-lt"/>
              <a:buAutoNum type="arabicPeriod"/>
            </a:pPr>
            <a:r>
              <a:rPr lang="en-US" altLang="en-US" dirty="0">
                <a:latin typeface="Frutiger-Italic"/>
              </a:rPr>
              <a:t>If the </a:t>
            </a:r>
            <a:r>
              <a:rPr lang="en-US" altLang="en-US" dirty="0">
                <a:solidFill>
                  <a:srgbClr val="FF0000"/>
                </a:solidFill>
                <a:latin typeface="Frutiger-Italic"/>
              </a:rPr>
              <a:t>image links </a:t>
            </a:r>
            <a:r>
              <a:rPr lang="en-US" altLang="en-US" dirty="0">
                <a:latin typeface="Frutiger-Italic"/>
              </a:rPr>
              <a:t>contain text, is there </a:t>
            </a:r>
            <a:r>
              <a:rPr lang="en-US" altLang="en-US" b="1" dirty="0">
                <a:latin typeface="Frutiger-Italic"/>
              </a:rPr>
              <a:t>good </a:t>
            </a:r>
            <a:r>
              <a:rPr lang="en-US" altLang="en-US" b="1" dirty="0">
                <a:solidFill>
                  <a:schemeClr val="bg2"/>
                </a:solidFill>
                <a:latin typeface="Frutiger-Italic"/>
              </a:rPr>
              <a:t>contrast</a:t>
            </a:r>
            <a:r>
              <a:rPr lang="en-US" altLang="en-US" b="1" dirty="0">
                <a:latin typeface="Frutiger-Italic"/>
              </a:rPr>
              <a:t> </a:t>
            </a:r>
            <a:r>
              <a:rPr lang="en-US" altLang="en-US" dirty="0">
                <a:latin typeface="Frutiger-Italic"/>
              </a:rPr>
              <a:t>between the </a:t>
            </a:r>
            <a:r>
              <a:rPr lang="en-US" altLang="en-US" b="1" dirty="0">
                <a:latin typeface="Frutiger-Italic"/>
              </a:rPr>
              <a:t>background</a:t>
            </a:r>
            <a:r>
              <a:rPr lang="en-US" altLang="en-US" dirty="0">
                <a:latin typeface="Frutiger-Italic"/>
              </a:rPr>
              <a:t> color and </a:t>
            </a:r>
            <a:r>
              <a:rPr lang="en-US" altLang="en-US" b="1" dirty="0">
                <a:latin typeface="Frutiger-Italic"/>
              </a:rPr>
              <a:t>letters</a:t>
            </a:r>
            <a:r>
              <a:rPr lang="en-US" altLang="en-US" dirty="0">
                <a:latin typeface="Frutiger-Italic"/>
              </a:rPr>
              <a:t> on the </a:t>
            </a:r>
            <a:r>
              <a:rPr lang="en-US" altLang="en-US" b="1" dirty="0">
                <a:solidFill>
                  <a:srgbClr val="FF3399"/>
                </a:solidFill>
                <a:latin typeface="Frutiger-Italic"/>
              </a:rPr>
              <a:t>image</a:t>
            </a:r>
            <a:r>
              <a:rPr lang="en-US" altLang="en-US" dirty="0">
                <a:latin typeface="Frutiger-Italic"/>
              </a:rPr>
              <a:t> links? </a:t>
            </a:r>
          </a:p>
          <a:p>
            <a:pPr marL="1371600" lvl="2" indent="-457200">
              <a:lnSpc>
                <a:spcPct val="90000"/>
              </a:lnSpc>
              <a:buFont typeface="+mj-lt"/>
              <a:buAutoNum type="arabicPeriod"/>
            </a:pPr>
            <a:r>
              <a:rPr lang="en-US" altLang="en-US" dirty="0">
                <a:latin typeface="Frutiger-Italic"/>
              </a:rPr>
              <a:t>Would the page be </a:t>
            </a:r>
            <a:r>
              <a:rPr lang="en-US" altLang="en-US" b="1" dirty="0">
                <a:latin typeface="Frutiger-Italic"/>
              </a:rPr>
              <a:t>accessible</a:t>
            </a:r>
            <a:r>
              <a:rPr lang="en-US" altLang="en-US" dirty="0">
                <a:latin typeface="Frutiger-Italic"/>
              </a:rPr>
              <a:t> to a visitor who is </a:t>
            </a:r>
            <a:r>
              <a:rPr lang="en-US" altLang="en-US" b="1" dirty="0">
                <a:solidFill>
                  <a:srgbClr val="FF3399"/>
                </a:solidFill>
                <a:latin typeface="Frutiger-Italic"/>
              </a:rPr>
              <a:t>sight-challenged? </a:t>
            </a:r>
          </a:p>
          <a:p>
            <a:pPr marL="1371600" lvl="2" indent="-457200">
              <a:lnSpc>
                <a:spcPct val="90000"/>
              </a:lnSpc>
              <a:buFont typeface="+mj-lt"/>
              <a:buAutoNum type="arabicPeriod"/>
            </a:pPr>
            <a:r>
              <a:rPr lang="en-US" altLang="en-US" dirty="0">
                <a:latin typeface="Frutiger-Italic"/>
              </a:rPr>
              <a:t>How have </a:t>
            </a:r>
            <a:r>
              <a:rPr lang="en-US" altLang="en-US" b="1" dirty="0">
                <a:solidFill>
                  <a:schemeClr val="bg2"/>
                </a:solidFill>
                <a:latin typeface="Frutiger-Italic"/>
              </a:rPr>
              <a:t>accessibility</a:t>
            </a:r>
            <a:r>
              <a:rPr lang="en-US" altLang="en-US" dirty="0">
                <a:latin typeface="Frutiger-Italic"/>
              </a:rPr>
              <a:t> issues been </a:t>
            </a:r>
            <a:r>
              <a:rPr lang="en-US" altLang="en-US" b="1" dirty="0">
                <a:latin typeface="Frutiger-Italic"/>
              </a:rPr>
              <a:t>addressed</a:t>
            </a:r>
            <a:r>
              <a:rPr lang="en-US" altLang="en-US" dirty="0">
                <a:latin typeface="Frutiger-Italic"/>
              </a:rPr>
              <a:t>? </a:t>
            </a:r>
          </a:p>
          <a:p>
            <a:pPr marL="1371600" lvl="2" indent="-457200">
              <a:lnSpc>
                <a:spcPct val="90000"/>
              </a:lnSpc>
              <a:buFont typeface="+mj-lt"/>
              <a:buAutoNum type="arabicPeriod"/>
            </a:pPr>
            <a:r>
              <a:rPr lang="en-US" altLang="en-US" dirty="0">
                <a:latin typeface="Frutiger-Italic"/>
              </a:rPr>
              <a:t>Is the </a:t>
            </a:r>
            <a:r>
              <a:rPr lang="en-US" altLang="en-US" dirty="0">
                <a:solidFill>
                  <a:schemeClr val="bg2"/>
                </a:solidFill>
                <a:latin typeface="Frutiger-Italic"/>
              </a:rPr>
              <a:t>alt </a:t>
            </a:r>
            <a:r>
              <a:rPr lang="en-US" altLang="en-US" dirty="0">
                <a:latin typeface="Frutiger-Italic"/>
              </a:rPr>
              <a:t>attribute </a:t>
            </a:r>
            <a:r>
              <a:rPr lang="en-US" altLang="en-US" b="1" dirty="0">
                <a:latin typeface="Frutiger-Italic"/>
              </a:rPr>
              <a:t>used</a:t>
            </a:r>
            <a:r>
              <a:rPr lang="en-US" altLang="en-US" dirty="0">
                <a:latin typeface="Frutiger-Italic"/>
              </a:rPr>
              <a:t> to describe the image link? </a:t>
            </a:r>
          </a:p>
          <a:p>
            <a:pPr marL="1371600" lvl="2" indent="-457200">
              <a:lnSpc>
                <a:spcPct val="90000"/>
              </a:lnSpc>
              <a:buFont typeface="+mj-lt"/>
              <a:buAutoNum type="arabicPeriod"/>
            </a:pPr>
            <a:r>
              <a:rPr lang="en-US" altLang="en-US" dirty="0">
                <a:latin typeface="Frutiger-Italic"/>
              </a:rPr>
              <a:t>Is there a </a:t>
            </a:r>
            <a:r>
              <a:rPr lang="en-US" altLang="en-US" b="1" dirty="0">
                <a:latin typeface="Frutiger-Italic"/>
              </a:rPr>
              <a:t>row of </a:t>
            </a:r>
            <a:r>
              <a:rPr lang="en-US" altLang="en-US" b="1" dirty="0">
                <a:solidFill>
                  <a:schemeClr val="bg2"/>
                </a:solidFill>
                <a:latin typeface="Frutiger-Italic"/>
              </a:rPr>
              <a:t>text links </a:t>
            </a:r>
            <a:r>
              <a:rPr lang="en-US" altLang="en-US" dirty="0">
                <a:latin typeface="Frutiger-Italic"/>
              </a:rPr>
              <a:t>in the </a:t>
            </a:r>
            <a:r>
              <a:rPr lang="en-US" altLang="en-US" b="1" dirty="0">
                <a:latin typeface="Frutiger-Italic"/>
              </a:rPr>
              <a:t>footer section of the page</a:t>
            </a:r>
            <a:r>
              <a:rPr lang="en-US" altLang="en-US" dirty="0">
                <a:latin typeface="Frutiger-Italic"/>
              </a:rPr>
              <a:t>? </a:t>
            </a:r>
          </a:p>
          <a:p>
            <a:pPr lvl="2">
              <a:lnSpc>
                <a:spcPct val="90000"/>
              </a:lnSpc>
            </a:pPr>
            <a:endParaRPr lang="en-US" altLang="en-US" dirty="0">
              <a:latin typeface="Frutiger-Italic"/>
            </a:endParaRPr>
          </a:p>
          <a:p>
            <a:pPr lvl="1">
              <a:lnSpc>
                <a:spcPct val="90000"/>
              </a:lnSpc>
            </a:pPr>
            <a:r>
              <a:rPr lang="en-US" altLang="en-US" dirty="0">
                <a:latin typeface="Frutiger-Italic"/>
              </a:rPr>
              <a:t>Answer the questions above and discuss your findings.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latin typeface="Frutiger-Italic"/>
              </a:rPr>
              <a:t>See </a:t>
            </a:r>
            <a:r>
              <a:rPr lang="en-US" altLang="en-US" dirty="0">
                <a:latin typeface="Frutiger-Italic"/>
                <a:hlinkClick r:id="rId4"/>
              </a:rPr>
              <a:t>www.alithsa.org</a:t>
            </a:r>
            <a:r>
              <a:rPr lang="en-US" altLang="en-US" dirty="0">
                <a:latin typeface="Frutiger-Italic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361F7D37-52D6-40DC-ADA0-A4BF360B6E4D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32</a:t>
            </a:fld>
            <a:endParaRPr lang="en-US" altLang="en-US" sz="1400"/>
          </a:p>
        </p:txBody>
      </p:sp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485775"/>
          </a:xfrm>
        </p:spPr>
        <p:txBody>
          <a:bodyPr/>
          <a:lstStyle/>
          <a:p>
            <a:r>
              <a:rPr lang="en-US" altLang="en-US"/>
              <a:t>Checkpoint 4.3</a:t>
            </a:r>
          </a:p>
        </p:txBody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i="1" dirty="0">
                <a:latin typeface="Frutiger-Italic"/>
              </a:rPr>
              <a:t>2. When configuring an image map, describe the relationship between the </a:t>
            </a:r>
            <a:r>
              <a:rPr lang="en-US" altLang="en-US" b="1" i="1" dirty="0">
                <a:latin typeface="Frutiger-Italic"/>
              </a:rPr>
              <a:t>image</a:t>
            </a:r>
            <a:r>
              <a:rPr lang="en-US" altLang="en-US" i="1" dirty="0">
                <a:latin typeface="Frutiger-Italic"/>
              </a:rPr>
              <a:t>, </a:t>
            </a:r>
            <a:r>
              <a:rPr lang="en-US" altLang="en-US" b="1" i="1" dirty="0">
                <a:latin typeface="Frutiger-Italic"/>
              </a:rPr>
              <a:t>map</a:t>
            </a:r>
            <a:r>
              <a:rPr lang="en-US" altLang="en-US" i="1" dirty="0">
                <a:latin typeface="Frutiger-Italic"/>
              </a:rPr>
              <a:t>, and </a:t>
            </a:r>
            <a:r>
              <a:rPr lang="en-US" altLang="en-US" b="1" i="1" dirty="0">
                <a:latin typeface="Frutiger-Italic"/>
              </a:rPr>
              <a:t>area</a:t>
            </a:r>
            <a:r>
              <a:rPr lang="en-US" altLang="en-US" i="1" dirty="0">
                <a:latin typeface="Frutiger-Italic"/>
              </a:rPr>
              <a:t> tags.</a:t>
            </a:r>
          </a:p>
          <a:p>
            <a:endParaRPr lang="en-US" altLang="en-US" i="1" dirty="0">
              <a:latin typeface="Frutiger-Italic"/>
            </a:endParaRPr>
          </a:p>
          <a:p>
            <a:r>
              <a:rPr lang="en-US" altLang="en-US" i="1" dirty="0">
                <a:latin typeface="Frutiger-Italic"/>
              </a:rPr>
              <a:t>3. True or </a:t>
            </a:r>
            <a:r>
              <a:rPr lang="en-US" altLang="en-US" b="1" i="1" dirty="0">
                <a:latin typeface="Frutiger-Italic"/>
              </a:rPr>
              <a:t>False?</a:t>
            </a:r>
            <a:r>
              <a:rPr lang="en-US" altLang="en-US" i="1" dirty="0">
                <a:latin typeface="Frutiger-Italic"/>
              </a:rPr>
              <a:t> Save your images using the smallest file size possible.</a:t>
            </a:r>
          </a:p>
          <a:p>
            <a:pPr lvl="1"/>
            <a:r>
              <a:rPr lang="en-US" altLang="en-US" sz="2400" i="1" dirty="0">
                <a:latin typeface="Frutiger-Italic"/>
              </a:rPr>
              <a:t>The goal is to save it using the </a:t>
            </a:r>
            <a:r>
              <a:rPr lang="en-US" altLang="en-US" sz="2400" b="1" i="1" dirty="0">
                <a:solidFill>
                  <a:schemeClr val="bg2"/>
                </a:solidFill>
                <a:latin typeface="Frutiger-Italic"/>
              </a:rPr>
              <a:t>smallest</a:t>
            </a:r>
            <a:r>
              <a:rPr lang="en-US" altLang="en-US" sz="2400" i="1" dirty="0">
                <a:solidFill>
                  <a:schemeClr val="bg2"/>
                </a:solidFill>
                <a:latin typeface="Frutiger-Italic"/>
              </a:rPr>
              <a:t> </a:t>
            </a:r>
            <a:r>
              <a:rPr lang="en-US" altLang="en-US" sz="2400" b="1" i="1" dirty="0">
                <a:solidFill>
                  <a:schemeClr val="bg2"/>
                </a:solidFill>
                <a:latin typeface="Frutiger-Italic"/>
              </a:rPr>
              <a:t>file</a:t>
            </a:r>
            <a:r>
              <a:rPr lang="en-US" altLang="en-US" sz="2400" i="1" dirty="0">
                <a:solidFill>
                  <a:schemeClr val="bg2"/>
                </a:solidFill>
                <a:latin typeface="Frutiger-Italic"/>
              </a:rPr>
              <a:t> </a:t>
            </a:r>
            <a:r>
              <a:rPr lang="en-US" altLang="en-US" sz="2400" b="1" i="1" dirty="0">
                <a:solidFill>
                  <a:schemeClr val="bg2"/>
                </a:solidFill>
                <a:latin typeface="Frutiger-Italic"/>
              </a:rPr>
              <a:t>size</a:t>
            </a:r>
            <a:r>
              <a:rPr lang="en-US" altLang="en-US" sz="2400" i="1" dirty="0">
                <a:solidFill>
                  <a:schemeClr val="bg2"/>
                </a:solidFill>
                <a:latin typeface="Frutiger-Italic"/>
              </a:rPr>
              <a:t> </a:t>
            </a:r>
            <a:r>
              <a:rPr lang="en-US" altLang="en-US" sz="2400" i="1" dirty="0">
                <a:latin typeface="Frutiger-Italic"/>
              </a:rPr>
              <a:t>that provides </a:t>
            </a:r>
            <a:r>
              <a:rPr lang="en-US" altLang="en-US" sz="2400" i="1" dirty="0">
                <a:solidFill>
                  <a:schemeClr val="bg2"/>
                </a:solidFill>
                <a:latin typeface="Frutiger-Italic"/>
              </a:rPr>
              <a:t>acceptable display quality.</a:t>
            </a:r>
            <a:endParaRPr lang="en-US" altLang="en-US" sz="2400" dirty="0">
              <a:solidFill>
                <a:schemeClr val="bg2"/>
              </a:solidFill>
              <a:latin typeface="Frutiger-Italic"/>
            </a:endParaRPr>
          </a:p>
          <a:p>
            <a:endParaRPr lang="en-US" altLang="en-US" dirty="0"/>
          </a:p>
        </p:txBody>
      </p:sp>
    </p:spTree>
    <p:custDataLst>
      <p:tags r:id="rId1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4267200"/>
            <a:ext cx="5029200" cy="1828800"/>
          </a:xfrm>
          <a:prstGeom prst="roundRect">
            <a:avLst/>
          </a:prstGeom>
          <a:solidFill>
            <a:schemeClr val="tx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0659" name="Title 1"/>
          <p:cNvSpPr>
            <a:spLocks noGrp="1"/>
          </p:cNvSpPr>
          <p:nvPr>
            <p:ph type="title"/>
          </p:nvPr>
        </p:nvSpPr>
        <p:spPr>
          <a:xfrm>
            <a:off x="685800" y="6350"/>
            <a:ext cx="7772400" cy="527050"/>
          </a:xfrm>
        </p:spPr>
        <p:txBody>
          <a:bodyPr/>
          <a:lstStyle/>
          <a:p>
            <a:pPr eaLnBrk="1" hangingPunct="1"/>
            <a:r>
              <a:rPr lang="en-US" altLang="en-US"/>
              <a:t>CSS3 Rounded Corners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33400"/>
            <a:ext cx="8382000" cy="3657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border-radius property – creates </a:t>
            </a:r>
            <a:r>
              <a:rPr lang="en-US" b="1" dirty="0">
                <a:solidFill>
                  <a:srgbClr val="00CC66"/>
                </a:solidFill>
              </a:rPr>
              <a:t>rounded</a:t>
            </a:r>
            <a:r>
              <a:rPr lang="en-US" dirty="0"/>
              <a:t> corners</a:t>
            </a:r>
          </a:p>
          <a:p>
            <a:pPr lvl="1" eaLnBrk="1" hangingPunct="1">
              <a:defRPr/>
            </a:pPr>
            <a:r>
              <a:rPr lang="en-US" sz="2000" dirty="0"/>
              <a:t>Configures the </a:t>
            </a:r>
            <a:r>
              <a:rPr lang="en-US" sz="2000" b="1" dirty="0"/>
              <a:t>horizontal radius </a:t>
            </a:r>
            <a:r>
              <a:rPr lang="en-US" sz="2000" dirty="0"/>
              <a:t>and </a:t>
            </a:r>
            <a:r>
              <a:rPr lang="en-US" sz="2000" b="1" dirty="0"/>
              <a:t>vertical radius </a:t>
            </a:r>
            <a:r>
              <a:rPr lang="en-US" sz="2000" dirty="0"/>
              <a:t>of the </a:t>
            </a:r>
            <a:r>
              <a:rPr lang="en-US" sz="2000" b="1" dirty="0"/>
              <a:t>corner</a:t>
            </a:r>
          </a:p>
          <a:p>
            <a:pPr lvl="1" eaLnBrk="1" hangingPunct="1">
              <a:defRPr/>
            </a:pPr>
            <a:r>
              <a:rPr lang="en-US" sz="2000" b="1" dirty="0"/>
              <a:t>Numeric</a:t>
            </a:r>
            <a:r>
              <a:rPr lang="en-US" sz="2000" dirty="0"/>
              <a:t> value(s) with unit (</a:t>
            </a:r>
            <a:r>
              <a:rPr lang="en-US" sz="2000" b="1" dirty="0"/>
              <a:t>pixel</a:t>
            </a:r>
            <a:r>
              <a:rPr lang="en-US" sz="2000" dirty="0"/>
              <a:t> or </a:t>
            </a:r>
            <a:r>
              <a:rPr lang="en-US" sz="2000" b="1" dirty="0" err="1"/>
              <a:t>em</a:t>
            </a:r>
            <a:r>
              <a:rPr lang="en-US" sz="2000" dirty="0"/>
              <a:t>) or </a:t>
            </a:r>
            <a:r>
              <a:rPr lang="en-US" sz="2000" b="1" dirty="0"/>
              <a:t>percentage</a:t>
            </a:r>
          </a:p>
          <a:p>
            <a:pPr lvl="1" eaLnBrk="1" hangingPunct="1">
              <a:defRPr/>
            </a:pPr>
            <a:endParaRPr lang="en-US" sz="2000" b="1" dirty="0"/>
          </a:p>
          <a:p>
            <a:pPr eaLnBrk="1" hangingPunct="1">
              <a:defRPr/>
            </a:pPr>
            <a:r>
              <a:rPr lang="en-US" dirty="0"/>
              <a:t>Browser vendor proprietary properties:</a:t>
            </a:r>
          </a:p>
          <a:p>
            <a:pPr lvl="1" eaLnBrk="1" hangingPunct="1">
              <a:defRPr/>
            </a:pPr>
            <a:r>
              <a:rPr lang="en-US" sz="2000" dirty="0">
                <a:cs typeface="Times New Roman" pitchFamily="18" charset="0"/>
              </a:rPr>
              <a:t>-</a:t>
            </a:r>
            <a:r>
              <a:rPr lang="en-US" sz="2000" dirty="0" err="1">
                <a:cs typeface="Times New Roman" pitchFamily="18" charset="0"/>
              </a:rPr>
              <a:t>webkit</a:t>
            </a:r>
            <a:r>
              <a:rPr lang="en-US" sz="2000" dirty="0">
                <a:cs typeface="Times New Roman" pitchFamily="18" charset="0"/>
              </a:rPr>
              <a:t>-</a:t>
            </a:r>
            <a:r>
              <a:rPr lang="en-US" sz="2000" b="1" dirty="0">
                <a:solidFill>
                  <a:schemeClr val="bg2"/>
                </a:solidFill>
                <a:cs typeface="Times New Roman" pitchFamily="18" charset="0"/>
              </a:rPr>
              <a:t>border-radius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dirty="0"/>
              <a:t>(for </a:t>
            </a:r>
            <a:r>
              <a:rPr lang="en-US" sz="2000" b="1" dirty="0"/>
              <a:t>Saf</a:t>
            </a:r>
            <a:r>
              <a:rPr lang="en-US" sz="2000" dirty="0"/>
              <a:t>a</a:t>
            </a:r>
            <a:r>
              <a:rPr lang="en-US" sz="2000" b="1" dirty="0"/>
              <a:t>ri &amp; Chrome</a:t>
            </a:r>
            <a:r>
              <a:rPr lang="en-US" sz="2000" dirty="0"/>
              <a:t>)</a:t>
            </a:r>
          </a:p>
          <a:p>
            <a:pPr lvl="1" eaLnBrk="1" hangingPunct="1">
              <a:defRPr/>
            </a:pPr>
            <a:r>
              <a:rPr lang="en-US" sz="2000" dirty="0">
                <a:cs typeface="Times New Roman" pitchFamily="18" charset="0"/>
              </a:rPr>
              <a:t>-</a:t>
            </a:r>
            <a:r>
              <a:rPr lang="en-US" sz="2000" dirty="0" err="1">
                <a:cs typeface="Times New Roman" pitchFamily="18" charset="0"/>
              </a:rPr>
              <a:t>moz</a:t>
            </a:r>
            <a:r>
              <a:rPr lang="en-US" sz="2000" dirty="0">
                <a:cs typeface="Times New Roman" pitchFamily="18" charset="0"/>
              </a:rPr>
              <a:t>-</a:t>
            </a:r>
            <a:r>
              <a:rPr lang="en-US" sz="2000" b="1" dirty="0">
                <a:solidFill>
                  <a:schemeClr val="bg2"/>
                </a:solidFill>
                <a:cs typeface="Times New Roman" pitchFamily="18" charset="0"/>
              </a:rPr>
              <a:t>border-radius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dirty="0"/>
              <a:t>(for </a:t>
            </a:r>
            <a:r>
              <a:rPr lang="en-US" sz="2000" b="1" dirty="0"/>
              <a:t>Firefox</a:t>
            </a:r>
            <a:r>
              <a:rPr lang="en-US" sz="2000" dirty="0"/>
              <a:t>)</a:t>
            </a:r>
          </a:p>
          <a:p>
            <a:pPr lvl="1" eaLnBrk="1" hangingPunct="1">
              <a:defRPr/>
            </a:pPr>
            <a:r>
              <a:rPr lang="en-US" sz="2000" b="1" dirty="0">
                <a:solidFill>
                  <a:schemeClr val="bg2"/>
                </a:solidFill>
                <a:cs typeface="Times New Roman" pitchFamily="18" charset="0"/>
              </a:rPr>
              <a:t>border-radius</a:t>
            </a:r>
            <a:r>
              <a:rPr lang="en-US" sz="2000" b="1" dirty="0"/>
              <a:t> </a:t>
            </a:r>
            <a:r>
              <a:rPr lang="en-US" sz="2000" dirty="0"/>
              <a:t>(</a:t>
            </a:r>
            <a:r>
              <a:rPr lang="en-US" sz="2000" b="1" dirty="0"/>
              <a:t>W3C syntax</a:t>
            </a:r>
            <a:r>
              <a:rPr lang="en-US" sz="2000" dirty="0"/>
              <a:t>)</a:t>
            </a:r>
          </a:p>
          <a:p>
            <a:pPr eaLnBrk="1" hangingPunct="1">
              <a:defRPr/>
            </a:pPr>
            <a:r>
              <a:rPr lang="en-US" sz="2400" dirty="0"/>
              <a:t>Example</a:t>
            </a:r>
          </a:p>
          <a:p>
            <a:pPr marL="0" indent="0" eaLnBrk="1" hangingPunct="1">
              <a:spcBef>
                <a:spcPts val="0"/>
              </a:spcBef>
              <a:buFont typeface="Wingdings 3" pitchFamily="18" charset="2"/>
              <a:buNone/>
              <a:defRPr/>
            </a:pPr>
            <a:br>
              <a:rPr lang="en-US" sz="800" dirty="0">
                <a:solidFill>
                  <a:schemeClr val="bg2"/>
                </a:solidFill>
                <a:cs typeface="Times New Roman" pitchFamily="18" charset="0"/>
              </a:rPr>
            </a:br>
            <a:r>
              <a:rPr lang="en-US" sz="800" dirty="0">
                <a:solidFill>
                  <a:schemeClr val="bg2"/>
                </a:solidFill>
                <a:cs typeface="Times New Roman" pitchFamily="18" charset="0"/>
              </a:rPr>
              <a:t>       </a:t>
            </a:r>
            <a:r>
              <a:rPr lang="en-US" dirty="0">
                <a:solidFill>
                  <a:schemeClr val="bg2"/>
                </a:solidFill>
                <a:cs typeface="Times New Roman" pitchFamily="18" charset="0"/>
              </a:rPr>
              <a:t>h1 { </a:t>
            </a:r>
            <a:r>
              <a:rPr lang="en-US" dirty="0">
                <a:cs typeface="Times New Roman" pitchFamily="18" charset="0"/>
              </a:rPr>
              <a:t>border: 3x ridge #330000; </a:t>
            </a:r>
          </a:p>
          <a:p>
            <a:pPr marL="0" indent="0" eaLnBrk="1" hangingPunct="1">
              <a:spcBef>
                <a:spcPts val="0"/>
              </a:spcBef>
              <a:buFont typeface="Wingdings 3" pitchFamily="18" charset="2"/>
              <a:buNone/>
              <a:defRPr/>
            </a:pPr>
            <a:r>
              <a:rPr lang="en-US" dirty="0">
                <a:solidFill>
                  <a:schemeClr val="bg2"/>
                </a:solidFill>
                <a:cs typeface="Times New Roman" pitchFamily="18" charset="0"/>
              </a:rPr>
              <a:t>	-</a:t>
            </a:r>
            <a:r>
              <a:rPr lang="en-US" dirty="0">
                <a:cs typeface="Times New Roman" pitchFamily="18" charset="0"/>
              </a:rPr>
              <a:t>webkit</a:t>
            </a:r>
            <a:r>
              <a:rPr lang="en-US" dirty="0">
                <a:solidFill>
                  <a:schemeClr val="bg2"/>
                </a:solidFill>
                <a:cs typeface="Times New Roman" pitchFamily="18" charset="0"/>
              </a:rPr>
              <a:t>-border-radius:15px;</a:t>
            </a:r>
          </a:p>
          <a:p>
            <a:pPr marL="0" indent="0" eaLnBrk="1" hangingPunct="1">
              <a:spcBef>
                <a:spcPts val="0"/>
              </a:spcBef>
              <a:buFont typeface="Wingdings 3" pitchFamily="18" charset="2"/>
              <a:buNone/>
              <a:defRPr/>
            </a:pPr>
            <a:r>
              <a:rPr lang="en-US" dirty="0">
                <a:solidFill>
                  <a:schemeClr val="bg2"/>
                </a:solidFill>
                <a:cs typeface="Times New Roman" pitchFamily="18" charset="0"/>
              </a:rPr>
              <a:t>          -</a:t>
            </a:r>
            <a:r>
              <a:rPr lang="en-US" dirty="0">
                <a:cs typeface="Times New Roman" pitchFamily="18" charset="0"/>
              </a:rPr>
              <a:t>moz</a:t>
            </a:r>
            <a:r>
              <a:rPr lang="en-US" dirty="0">
                <a:solidFill>
                  <a:schemeClr val="bg2"/>
                </a:solidFill>
                <a:cs typeface="Times New Roman" pitchFamily="18" charset="0"/>
              </a:rPr>
              <a:t>-border-radius:15px;</a:t>
            </a:r>
          </a:p>
          <a:p>
            <a:pPr marL="0" indent="0" eaLnBrk="1" hangingPunct="1">
              <a:spcBef>
                <a:spcPts val="0"/>
              </a:spcBef>
              <a:buFont typeface="Wingdings 3" pitchFamily="18" charset="2"/>
              <a:buNone/>
              <a:defRPr/>
            </a:pPr>
            <a:r>
              <a:rPr lang="en-US" dirty="0">
                <a:solidFill>
                  <a:schemeClr val="bg2"/>
                </a:solidFill>
                <a:cs typeface="Times New Roman" pitchFamily="18" charset="0"/>
              </a:rPr>
              <a:t>          </a:t>
            </a:r>
            <a:r>
              <a:rPr lang="en-US" dirty="0">
                <a:solidFill>
                  <a:schemeClr val="bg2"/>
                </a:solidFill>
                <a:highlight>
                  <a:srgbClr val="FFFF00"/>
                </a:highlight>
                <a:cs typeface="Times New Roman" pitchFamily="18" charset="0"/>
              </a:rPr>
              <a:t>border-radius:15px</a:t>
            </a:r>
            <a:r>
              <a:rPr lang="en-US" dirty="0">
                <a:solidFill>
                  <a:schemeClr val="bg2"/>
                </a:solidFill>
                <a:cs typeface="Times New Roman" pitchFamily="18" charset="0"/>
              </a:rPr>
              <a:t>;}</a:t>
            </a:r>
          </a:p>
          <a:p>
            <a:pPr lvl="1" eaLnBrk="1" hangingPunct="1">
              <a:defRPr/>
            </a:pPr>
            <a:endParaRPr lang="en-US" sz="2000" dirty="0"/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70661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791200" y="6416675"/>
            <a:ext cx="31242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6F4873B4-1D59-46E7-8080-266555BA28DF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33</a:t>
            </a:fld>
            <a:endParaRPr lang="en-US" altLang="en-US" sz="1400"/>
          </a:p>
        </p:txBody>
      </p:sp>
      <p:pic>
        <p:nvPicPr>
          <p:cNvPr id="706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284177"/>
            <a:ext cx="3810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457200"/>
          </a:xfrm>
        </p:spPr>
        <p:txBody>
          <a:bodyPr/>
          <a:lstStyle/>
          <a:p>
            <a:pPr eaLnBrk="1" hangingPunct="1"/>
            <a:r>
              <a:rPr lang="en-US" altLang="en-US"/>
              <a:t>Examples of Rounded Corners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>
          <a:xfrm>
            <a:off x="0" y="533400"/>
            <a:ext cx="8991600" cy="6096000"/>
          </a:xfrm>
        </p:spPr>
        <p:txBody>
          <a:bodyPr/>
          <a:lstStyle/>
          <a:p>
            <a:pPr eaLnBrk="1" hangingPunct="1"/>
            <a:r>
              <a:rPr lang="en-US" altLang="en-US" b="1" dirty="0"/>
              <a:t>One</a:t>
            </a:r>
            <a:r>
              <a:rPr lang="en-US" altLang="en-US" dirty="0"/>
              <a:t> value for border-radius configures </a:t>
            </a:r>
            <a:r>
              <a:rPr lang="en-US" altLang="en-US" b="1" dirty="0"/>
              <a:t>all four corners</a:t>
            </a:r>
            <a:br>
              <a:rPr lang="en-US" altLang="en-US" b="1" dirty="0"/>
            </a:br>
            <a:r>
              <a:rPr lang="en-US" altLang="en-US" b="1" dirty="0"/>
              <a:t>Example: </a:t>
            </a:r>
            <a:br>
              <a:rPr lang="en-US" altLang="en-US" dirty="0"/>
            </a:br>
            <a:r>
              <a:rPr lang="en-US" altLang="en-US" dirty="0"/>
              <a:t>	</a:t>
            </a:r>
            <a:r>
              <a:rPr lang="en-US" altLang="en-US" b="1" dirty="0">
                <a:solidFill>
                  <a:schemeClr val="bg2"/>
                </a:solidFill>
                <a:cs typeface="Times New Roman" panose="02020603050405020304" pitchFamily="18" charset="0"/>
              </a:rPr>
              <a:t>border-radius: 15px; </a:t>
            </a:r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b="1" dirty="0"/>
              <a:t>Four</a:t>
            </a:r>
            <a:r>
              <a:rPr lang="en-US" altLang="en-US" dirty="0"/>
              <a:t> values for border-radius configure each corner </a:t>
            </a:r>
            <a:r>
              <a:rPr lang="en-US" altLang="en-US" b="1" dirty="0">
                <a:solidFill>
                  <a:srgbClr val="00CC66"/>
                </a:solidFill>
              </a:rPr>
              <a:t>separately</a:t>
            </a:r>
            <a:r>
              <a:rPr lang="en-US" altLang="en-US" dirty="0"/>
              <a:t> </a:t>
            </a:r>
          </a:p>
          <a:p>
            <a:pPr lvl="1" eaLnBrk="1" hangingPunct="1"/>
            <a:r>
              <a:rPr lang="en-US" altLang="en-US" sz="2400" b="1" dirty="0"/>
              <a:t>Ordered</a:t>
            </a:r>
            <a:r>
              <a:rPr lang="en-US" altLang="en-US" sz="2400" dirty="0"/>
              <a:t> by </a:t>
            </a:r>
            <a:r>
              <a:rPr lang="en-US" altLang="en-US" sz="2400" b="1" dirty="0"/>
              <a:t>top left, top right, bottom right, bottom left</a:t>
            </a:r>
            <a:br>
              <a:rPr lang="en-US" altLang="en-US" b="1" dirty="0"/>
            </a:br>
            <a:r>
              <a:rPr lang="en-US" altLang="en-US" sz="2400" b="1" dirty="0">
                <a:solidFill>
                  <a:schemeClr val="bg2"/>
                </a:solidFill>
                <a:cs typeface="Times New Roman" panose="02020603050405020304" pitchFamily="18" charset="0"/>
              </a:rPr>
              <a:t>border-radius: 15px 30px 100px 5px;</a:t>
            </a:r>
          </a:p>
          <a:p>
            <a:pPr eaLnBrk="1" hangingPunct="1"/>
            <a:r>
              <a:rPr lang="en-US" altLang="en-US" sz="3000" dirty="0">
                <a:cs typeface="Times New Roman" panose="02020603050405020304" pitchFamily="18" charset="0"/>
              </a:rPr>
              <a:t>You may configure corners </a:t>
            </a:r>
            <a:r>
              <a:rPr lang="en-US" altLang="en-US" sz="3000" b="1" dirty="0">
                <a:solidFill>
                  <a:srgbClr val="00CC66"/>
                </a:solidFill>
                <a:cs typeface="Times New Roman" panose="02020603050405020304" pitchFamily="18" charset="0"/>
              </a:rPr>
              <a:t>individually</a:t>
            </a:r>
            <a:r>
              <a:rPr lang="en-US" altLang="en-US" sz="3000" dirty="0">
                <a:cs typeface="Times New Roman" panose="02020603050405020304" pitchFamily="18" charset="0"/>
              </a:rPr>
              <a:t> using: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3000" dirty="0">
                <a:cs typeface="Times New Roman" panose="02020603050405020304" pitchFamily="18" charset="0"/>
              </a:rPr>
              <a:t>	</a:t>
            </a:r>
            <a:r>
              <a:rPr lang="en-US" altLang="en-US" sz="2400" b="1" dirty="0">
                <a:cs typeface="Times New Roman" panose="02020603050405020304" pitchFamily="18" charset="0"/>
              </a:rPr>
              <a:t>border-top-left-radius, border-bottom-right-radius</a:t>
            </a:r>
            <a:r>
              <a:rPr lang="en-US" altLang="en-US" sz="3000" dirty="0">
                <a:cs typeface="Times New Roman" panose="02020603050405020304" pitchFamily="18" charset="0"/>
              </a:rPr>
              <a:t>, etc.</a:t>
            </a:r>
            <a:endParaRPr lang="en-US" altLang="en-US" sz="3000" b="1" dirty="0">
              <a:solidFill>
                <a:schemeClr val="bg2"/>
              </a:solidFill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3000" b="1" dirty="0">
              <a:solidFill>
                <a:schemeClr val="bg2"/>
              </a:solidFill>
              <a:cs typeface="Times New Roman" panose="02020603050405020304" pitchFamily="18" charset="0"/>
            </a:endParaRPr>
          </a:p>
          <a:p>
            <a:pPr lvl="1" eaLnBrk="1" hangingPunct="1"/>
            <a:endParaRPr lang="en-US" altLang="en-US" b="1" dirty="0">
              <a:solidFill>
                <a:schemeClr val="bg2"/>
              </a:solidFill>
              <a:cs typeface="Times New Roman" panose="02020603050405020304" pitchFamily="18" charset="0"/>
            </a:endParaRPr>
          </a:p>
          <a:p>
            <a:pPr eaLnBrk="1" hangingPunct="1"/>
            <a:endParaRPr lang="en-US" altLang="en-US" dirty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791200" y="1143000"/>
            <a:ext cx="31242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B4207FB3-CC24-4CEC-A1D9-D6FC1112F846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34</a:t>
            </a:fld>
            <a:endParaRPr lang="en-US" altLang="en-US" sz="1400"/>
          </a:p>
        </p:txBody>
      </p:sp>
      <p:pic>
        <p:nvPicPr>
          <p:cNvPr id="7168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981200"/>
            <a:ext cx="4238625" cy="8001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048000"/>
            <a:ext cx="4200525" cy="7905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742950" indent="-285750"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2pPr>
            <a:lvl3pPr marL="1143000" indent="-228600"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3pPr>
            <a:lvl4pPr marL="1600200" indent="-228600"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4pPr>
            <a:lvl5pPr marL="2057400" indent="-228600"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9pPr>
          </a:lstStyle>
          <a:p>
            <a:fld id="{100E5192-DBFF-4201-B29A-49B1D9B4D2E2}" type="slidenum">
              <a:rPr lang="en-US" altLang="en-US" sz="1400" b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35</a:t>
            </a:fld>
            <a:endParaRPr lang="en-US" altLang="en-US" sz="1400" b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536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06" b="57224"/>
          <a:stretch>
            <a:fillRect/>
          </a:stretch>
        </p:blipFill>
        <p:spPr bwMode="auto">
          <a:xfrm>
            <a:off x="25400" y="3879850"/>
            <a:ext cx="2986088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1701182"/>
              </p:ext>
            </p:extLst>
          </p:nvPr>
        </p:nvGraphicFramePr>
        <p:xfrm>
          <a:off x="2895600" y="4038600"/>
          <a:ext cx="5029200" cy="1646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1346877977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1903867033"/>
                    </a:ext>
                  </a:extLst>
                </a:gridCol>
              </a:tblGrid>
              <a:tr h="1066901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START-UP</a:t>
                      </a:r>
                      <a:r>
                        <a:rPr lang="en-US" sz="1600" b="0" baseline="0" dirty="0">
                          <a:solidFill>
                            <a:schemeClr val="bg1"/>
                          </a:solidFill>
                          <a:latin typeface="+mj-lt"/>
                        </a:rPr>
                        <a:t> File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T="45737" marB="45737" anchor="ctr">
                    <a:lnL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lighthouselogo.jpg</a:t>
                      </a:r>
                    </a:p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background.jpg</a:t>
                      </a:r>
                    </a:p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Chapter4/starters folder</a:t>
                      </a:r>
                    </a:p>
                  </a:txBody>
                  <a:tcPr marT="45737" marB="45737" anchor="ctr">
                    <a:lnL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6293227"/>
                  </a:ext>
                </a:extLst>
              </a:tr>
              <a:tr h="579337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SAVE SOLUTION AS</a:t>
                      </a:r>
                    </a:p>
                  </a:txBody>
                  <a:tcPr marT="45737" marB="45737" anchor="ctr">
                    <a:lnL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index.html</a:t>
                      </a:r>
                    </a:p>
                  </a:txBody>
                  <a:tcPr marT="45737" marB="45737" anchor="ctr">
                    <a:lnL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1458743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782888" y="2667000"/>
            <a:ext cx="5522912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Aft>
                <a:spcPts val="1200"/>
              </a:spcAft>
              <a:defRPr/>
            </a:pPr>
            <a:r>
              <a:rPr lang="en-US" sz="1400" dirty="0">
                <a:latin typeface="+mj-lt"/>
              </a:rPr>
              <a:t>Hands-On Practice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HOP 4.11</a:t>
            </a:r>
          </a:p>
          <a:p>
            <a:pPr eaLnBrk="1" hangingPunct="1">
              <a:defRPr/>
            </a:pPr>
            <a:r>
              <a:rPr lang="en-US" sz="2000" b="0" dirty="0">
                <a:solidFill>
                  <a:schemeClr val="bg1"/>
                </a:solidFill>
                <a:latin typeface="+mj-lt"/>
              </a:rPr>
              <a:t>Follow the directions in your book for the HOP. </a:t>
            </a:r>
            <a:endParaRPr lang="en-US" sz="1600" b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5377" name="Picture 2" descr="Image result for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369050"/>
            <a:ext cx="398463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85294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533400"/>
          </a:xfrm>
        </p:spPr>
        <p:txBody>
          <a:bodyPr/>
          <a:lstStyle/>
          <a:p>
            <a:pPr eaLnBrk="1" hangingPunct="1"/>
            <a:r>
              <a:rPr lang="en-US" altLang="en-US" dirty="0"/>
              <a:t>CSS3  box-radius Property</a:t>
            </a:r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40763" y="6556375"/>
            <a:ext cx="503237" cy="30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1D607B3A-89C6-4E77-B642-D1662FCFBBBF}" type="slidenum">
              <a:rPr lang="en-US" altLang="en-US" sz="1200" smtClean="0"/>
              <a:pPr>
                <a:spcBef>
                  <a:spcPct val="50000"/>
                </a:spcBef>
                <a:buClrTx/>
                <a:buFontTx/>
                <a:buNone/>
              </a:pPr>
              <a:t>36</a:t>
            </a:fld>
            <a:endParaRPr lang="en-US" altLang="en-US" sz="1200"/>
          </a:p>
        </p:txBody>
      </p:sp>
      <p:pic>
        <p:nvPicPr>
          <p:cNvPr id="7270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4419600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057400"/>
            <a:ext cx="4010025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5564188" y="1219200"/>
            <a:ext cx="14314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dirty="0">
                <a:latin typeface="+mn-lt"/>
              </a:rPr>
              <a:t>HOP 4.11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2530" name="Ink 1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780295" y="4086225"/>
              <a:ext cx="1500105" cy="208348"/>
            </p14:xfrm>
          </p:contentPart>
        </mc:Choice>
        <mc:Fallback xmlns="">
          <p:pic>
            <p:nvPicPr>
              <p:cNvPr id="22530" name="Ink 1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73095" y="4082627"/>
                <a:ext cx="1517025" cy="2234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/>
              <p14:cNvContentPartPr/>
              <p14:nvPr/>
            </p14:nvContentPartPr>
            <p14:xfrm>
              <a:off x="5413375" y="5037705"/>
              <a:ext cx="2071065" cy="574108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02215" y="5024387"/>
                <a:ext cx="2095905" cy="5989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/>
              <p14:cNvContentPartPr/>
              <p14:nvPr/>
            </p14:nvContentPartPr>
            <p14:xfrm>
              <a:off x="5606735" y="4948945"/>
              <a:ext cx="1155240" cy="4428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596295" y="4938505"/>
                <a:ext cx="1176120" cy="6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" name="Ink 1"/>
              <p14:cNvContentPartPr/>
              <p14:nvPr/>
            </p14:nvContentPartPr>
            <p14:xfrm>
              <a:off x="5633169" y="5409729"/>
              <a:ext cx="1281600" cy="770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614089" y="5371569"/>
                <a:ext cx="131976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" name="Ink 2"/>
              <p14:cNvContentPartPr/>
              <p14:nvPr/>
            </p14:nvContentPartPr>
            <p14:xfrm>
              <a:off x="5535542" y="4855777"/>
              <a:ext cx="1362240" cy="810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516462" y="4817617"/>
                <a:ext cx="1400400" cy="1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6" name="Ink 5"/>
              <p14:cNvContentPartPr/>
              <p14:nvPr/>
            </p14:nvContentPartPr>
            <p14:xfrm>
              <a:off x="5606735" y="4523065"/>
              <a:ext cx="1773000" cy="1003927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596295" y="4512626"/>
                <a:ext cx="1793880" cy="10248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7" name="Ink 6"/>
              <p14:cNvContentPartPr/>
              <p14:nvPr/>
            </p14:nvContentPartPr>
            <p14:xfrm>
              <a:off x="5589542" y="4724017"/>
              <a:ext cx="1180440" cy="9504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570462" y="4685857"/>
                <a:ext cx="1218600" cy="17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Ink 9"/>
              <p14:cNvContentPartPr/>
              <p14:nvPr/>
            </p14:nvContentPartPr>
            <p14:xfrm>
              <a:off x="6784382" y="3987457"/>
              <a:ext cx="1440720" cy="7452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765302" y="3949657"/>
                <a:ext cx="147888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Ink 10"/>
              <p14:cNvContentPartPr/>
              <p14:nvPr/>
            </p14:nvContentPartPr>
            <p14:xfrm>
              <a:off x="6843422" y="4188697"/>
              <a:ext cx="541080" cy="2088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824342" y="4150537"/>
                <a:ext cx="579240" cy="9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2" name="Ink 11"/>
              <p14:cNvContentPartPr/>
              <p14:nvPr/>
            </p14:nvContentPartPr>
            <p14:xfrm>
              <a:off x="5589542" y="4997977"/>
              <a:ext cx="1652400" cy="6588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570462" y="4959817"/>
                <a:ext cx="1690560" cy="14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3" name="Ink 12"/>
              <p14:cNvContentPartPr/>
              <p14:nvPr/>
            </p14:nvContentPartPr>
            <p14:xfrm>
              <a:off x="5648582" y="5442217"/>
              <a:ext cx="1175400" cy="7416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629502" y="5404057"/>
                <a:ext cx="1213560" cy="15048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0659026D-147F-BD93-879E-9FA4A26C95D3}"/>
              </a:ext>
            </a:extLst>
          </p:cNvPr>
          <p:cNvGrpSpPr/>
          <p:nvPr/>
        </p:nvGrpSpPr>
        <p:grpSpPr>
          <a:xfrm>
            <a:off x="7048846" y="5462586"/>
            <a:ext cx="674640" cy="222840"/>
            <a:chOff x="7048846" y="5462586"/>
            <a:chExt cx="674640" cy="222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9FCA836B-3183-D8E4-59DF-F9BED86722F7}"/>
                    </a:ext>
                  </a:extLst>
                </p14:cNvPr>
                <p14:cNvContentPartPr/>
                <p14:nvPr/>
              </p14:nvContentPartPr>
              <p14:xfrm>
                <a:off x="7051726" y="5477346"/>
                <a:ext cx="671760" cy="2080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9FCA836B-3183-D8E4-59DF-F9BED86722F7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034086" y="5459706"/>
                  <a:ext cx="70740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39E2F4F-508B-BDC4-412E-915601D679FD}"/>
                    </a:ext>
                  </a:extLst>
                </p14:cNvPr>
                <p14:cNvContentPartPr/>
                <p14:nvPr/>
              </p14:nvContentPartPr>
              <p14:xfrm>
                <a:off x="7051726" y="5473386"/>
                <a:ext cx="360" cy="151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39E2F4F-508B-BDC4-412E-915601D679FD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034086" y="5455386"/>
                  <a:ext cx="3600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70AA012C-9122-9D3E-1455-6F1C532AB7E5}"/>
                    </a:ext>
                  </a:extLst>
                </p14:cNvPr>
                <p14:cNvContentPartPr/>
                <p14:nvPr/>
              </p14:nvContentPartPr>
              <p14:xfrm>
                <a:off x="7048846" y="5462586"/>
                <a:ext cx="89640" cy="1717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70AA012C-9122-9D3E-1455-6F1C532AB7E5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7030846" y="5444586"/>
                  <a:ext cx="125280" cy="207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FFE2E84-DD0F-499C-A4B4-EFCF7A360D59}"/>
                  </a:ext>
                </a:extLst>
              </p14:cNvPr>
              <p14:cNvContentPartPr/>
              <p14:nvPr/>
            </p14:nvContentPartPr>
            <p14:xfrm>
              <a:off x="6089445" y="5048120"/>
              <a:ext cx="172800" cy="158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FFE2E84-DD0F-499C-A4B4-EFCF7A360D59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080445" y="5039480"/>
                <a:ext cx="190440" cy="3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4ABFDDE-1D65-4D1A-B251-FC1D2F23CBFF}"/>
                  </a:ext>
                </a:extLst>
              </p14:cNvPr>
              <p14:cNvContentPartPr/>
              <p14:nvPr/>
            </p14:nvContentPartPr>
            <p14:xfrm>
              <a:off x="6124005" y="5105720"/>
              <a:ext cx="161280" cy="118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4ABFDDE-1D65-4D1A-B251-FC1D2F23CBFF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115005" y="5097080"/>
                <a:ext cx="178920" cy="2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89EFC1D-2066-43B3-B494-7EC37EA11155}"/>
                  </a:ext>
                </a:extLst>
              </p14:cNvPr>
              <p14:cNvContentPartPr/>
              <p14:nvPr/>
            </p14:nvContentPartPr>
            <p14:xfrm>
              <a:off x="6642405" y="5482280"/>
              <a:ext cx="245880" cy="82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89EFC1D-2066-43B3-B494-7EC37EA1115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633765" y="5473280"/>
                <a:ext cx="263520" cy="2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72719" name="Ink 72718">
                <a:extLst>
                  <a:ext uri="{FF2B5EF4-FFF2-40B4-BE49-F238E27FC236}">
                    <a16:creationId xmlns:a16="http://schemas.microsoft.com/office/drawing/2014/main" id="{1913A501-B2BD-47E7-A5AA-84FEBAF29C65}"/>
                  </a:ext>
                </a:extLst>
              </p14:cNvPr>
              <p14:cNvContentPartPr/>
              <p14:nvPr/>
            </p14:nvContentPartPr>
            <p14:xfrm>
              <a:off x="7795925" y="5398263"/>
              <a:ext cx="461160" cy="561600"/>
            </p14:xfrm>
          </p:contentPart>
        </mc:Choice>
        <mc:Fallback xmlns="">
          <p:pic>
            <p:nvPicPr>
              <p:cNvPr id="72719" name="Ink 72718">
                <a:extLst>
                  <a:ext uri="{FF2B5EF4-FFF2-40B4-BE49-F238E27FC236}">
                    <a16:creationId xmlns:a16="http://schemas.microsoft.com/office/drawing/2014/main" id="{1913A501-B2BD-47E7-A5AA-84FEBAF29C65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7787278" y="5389263"/>
                <a:ext cx="478814" cy="57924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533400"/>
          </a:xfrm>
        </p:spPr>
        <p:txBody>
          <a:bodyPr/>
          <a:lstStyle/>
          <a:p>
            <a:pPr eaLnBrk="1" hangingPunct="1"/>
            <a:r>
              <a:rPr lang="en-US" altLang="en-US"/>
              <a:t>CSS3  box-shadow Property</a:t>
            </a: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>
          <a:xfrm>
            <a:off x="0" y="533400"/>
            <a:ext cx="9372600" cy="6324600"/>
          </a:xfrm>
        </p:spPr>
        <p:txBody>
          <a:bodyPr/>
          <a:lstStyle/>
          <a:p>
            <a:pPr eaLnBrk="1" hangingPunct="1"/>
            <a:r>
              <a:rPr lang="en-US" altLang="en-US" dirty="0"/>
              <a:t>Used to </a:t>
            </a:r>
            <a:r>
              <a:rPr lang="en-US" altLang="en-US" b="1" dirty="0"/>
              <a:t>create</a:t>
            </a:r>
            <a:r>
              <a:rPr lang="en-US" altLang="en-US" dirty="0"/>
              <a:t> a </a:t>
            </a:r>
            <a:r>
              <a:rPr lang="en-US" altLang="en-US" b="1" dirty="0">
                <a:solidFill>
                  <a:schemeClr val="bg2"/>
                </a:solidFill>
              </a:rPr>
              <a:t>sh</a:t>
            </a:r>
            <a:r>
              <a:rPr lang="en-US" altLang="en-US" dirty="0">
                <a:solidFill>
                  <a:schemeClr val="bg2"/>
                </a:solidFill>
              </a:rPr>
              <a:t>a</a:t>
            </a:r>
            <a:r>
              <a:rPr lang="en-US" altLang="en-US" b="1" dirty="0">
                <a:solidFill>
                  <a:schemeClr val="bg2"/>
                </a:solidFill>
              </a:rPr>
              <a:t>dow</a:t>
            </a:r>
            <a:r>
              <a:rPr lang="en-US" altLang="en-US" dirty="0"/>
              <a:t> effect on block-display elements &lt;div&gt; and &lt;p&gt;</a:t>
            </a:r>
          </a:p>
          <a:p>
            <a:pPr eaLnBrk="1" hangingPunct="1"/>
            <a:r>
              <a:rPr lang="en-US" altLang="en-US" dirty="0"/>
              <a:t>Configure correspondingly the</a:t>
            </a:r>
          </a:p>
          <a:p>
            <a:pPr lvl="1" eaLnBrk="1" hangingPunct="1"/>
            <a:r>
              <a:rPr lang="en-US" altLang="en-US" b="1" dirty="0">
                <a:solidFill>
                  <a:srgbClr val="00CC00"/>
                </a:solidFill>
              </a:rPr>
              <a:t>horizontal</a:t>
            </a:r>
            <a:r>
              <a:rPr lang="en-US" altLang="en-US" dirty="0"/>
              <a:t> </a:t>
            </a:r>
            <a:r>
              <a:rPr lang="en-US" altLang="en-US" b="1" dirty="0"/>
              <a:t>offset</a:t>
            </a:r>
            <a:r>
              <a:rPr lang="en-US" altLang="en-US" dirty="0"/>
              <a:t>, &lt; 0  &gt; 0 </a:t>
            </a:r>
          </a:p>
          <a:p>
            <a:pPr lvl="1" eaLnBrk="1" hangingPunct="1"/>
            <a:r>
              <a:rPr lang="en-US" altLang="en-US" b="1" dirty="0">
                <a:solidFill>
                  <a:srgbClr val="00CC00"/>
                </a:solidFill>
              </a:rPr>
              <a:t>vertical</a:t>
            </a:r>
            <a:r>
              <a:rPr lang="en-US" altLang="en-US" dirty="0"/>
              <a:t> </a:t>
            </a:r>
            <a:r>
              <a:rPr lang="en-US" altLang="en-US" b="1" dirty="0"/>
              <a:t>offset</a:t>
            </a:r>
            <a:r>
              <a:rPr lang="en-US" altLang="en-US" dirty="0"/>
              <a:t>,  &lt; 0  &gt; 0 </a:t>
            </a:r>
          </a:p>
          <a:p>
            <a:pPr lvl="1" eaLnBrk="1" hangingPunct="1"/>
            <a:r>
              <a:rPr lang="en-US" altLang="en-US" b="1" dirty="0">
                <a:solidFill>
                  <a:srgbClr val="00CC00"/>
                </a:solidFill>
              </a:rPr>
              <a:t>blur</a:t>
            </a:r>
            <a:r>
              <a:rPr lang="en-US" altLang="en-US" dirty="0"/>
              <a:t> </a:t>
            </a:r>
            <a:r>
              <a:rPr lang="en-US" altLang="en-US" b="1" dirty="0"/>
              <a:t>radius</a:t>
            </a:r>
            <a:r>
              <a:rPr lang="en-US" altLang="en-US" dirty="0"/>
              <a:t>,  &gt;=0, higher more blur</a:t>
            </a:r>
          </a:p>
          <a:p>
            <a:pPr lvl="1" eaLnBrk="1" hangingPunct="1"/>
            <a:r>
              <a:rPr lang="en-US" altLang="en-US" dirty="0"/>
              <a:t>valid </a:t>
            </a:r>
            <a:r>
              <a:rPr lang="en-US" altLang="en-US" b="1" dirty="0"/>
              <a:t>color</a:t>
            </a:r>
            <a:r>
              <a:rPr lang="en-US" altLang="en-US" dirty="0"/>
              <a:t> value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b="1" dirty="0">
                <a:cs typeface="Times New Roman" panose="02020603050405020304" pitchFamily="18" charset="0"/>
              </a:rPr>
              <a:t>#wrapper </a:t>
            </a:r>
            <a:r>
              <a:rPr lang="en-US" altLang="en-US" b="1" dirty="0">
                <a:solidFill>
                  <a:schemeClr val="bg2"/>
                </a:solidFill>
                <a:cs typeface="Times New Roman" panose="02020603050405020304" pitchFamily="18" charset="0"/>
              </a:rPr>
              <a:t>{ -</a:t>
            </a:r>
            <a:r>
              <a:rPr lang="en-US" altLang="en-US" b="1" dirty="0" err="1">
                <a:cs typeface="Times New Roman" panose="02020603050405020304" pitchFamily="18" charset="0"/>
              </a:rPr>
              <a:t>webkit</a:t>
            </a:r>
            <a:r>
              <a:rPr lang="en-US" altLang="en-US" b="1" dirty="0">
                <a:solidFill>
                  <a:schemeClr val="bg2"/>
                </a:solidFill>
                <a:cs typeface="Times New Roman" panose="02020603050405020304" pitchFamily="18" charset="0"/>
              </a:rPr>
              <a:t>-box-shadow: 5px </a:t>
            </a:r>
            <a:r>
              <a:rPr lang="en-US" altLang="en-US" b="1" dirty="0" err="1">
                <a:solidFill>
                  <a:schemeClr val="bg2"/>
                </a:solidFill>
                <a:cs typeface="Times New Roman" panose="02020603050405020304" pitchFamily="18" charset="0"/>
              </a:rPr>
              <a:t>5px</a:t>
            </a:r>
            <a:r>
              <a:rPr lang="en-US" altLang="en-US" b="1" dirty="0">
                <a:solidFill>
                  <a:schemeClr val="bg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2"/>
                </a:solidFill>
                <a:cs typeface="Times New Roman" panose="02020603050405020304" pitchFamily="18" charset="0"/>
              </a:rPr>
              <a:t>5px</a:t>
            </a:r>
            <a:r>
              <a:rPr lang="en-US" altLang="en-US" b="1" dirty="0">
                <a:solidFill>
                  <a:schemeClr val="bg2"/>
                </a:solidFill>
                <a:cs typeface="Times New Roman" panose="02020603050405020304" pitchFamily="18" charset="0"/>
              </a:rPr>
              <a:t> #828282;</a:t>
            </a:r>
            <a:br>
              <a:rPr lang="en-US" altLang="en-US" b="1" dirty="0">
                <a:solidFill>
                  <a:schemeClr val="bg2"/>
                </a:solidFill>
                <a:cs typeface="Times New Roman" panose="02020603050405020304" pitchFamily="18" charset="0"/>
              </a:rPr>
            </a:br>
            <a:r>
              <a:rPr lang="en-US" altLang="en-US" b="1" dirty="0">
                <a:solidFill>
                  <a:schemeClr val="bg2"/>
                </a:solidFill>
                <a:cs typeface="Times New Roman" panose="02020603050405020304" pitchFamily="18" charset="0"/>
              </a:rPr>
              <a:t>               -</a:t>
            </a:r>
            <a:r>
              <a:rPr lang="en-US" altLang="en-US" b="1" dirty="0" err="1">
                <a:cs typeface="Times New Roman" panose="02020603050405020304" pitchFamily="18" charset="0"/>
              </a:rPr>
              <a:t>moz</a:t>
            </a:r>
            <a:r>
              <a:rPr lang="en-US" altLang="en-US" b="1" dirty="0">
                <a:solidFill>
                  <a:schemeClr val="bg2"/>
                </a:solidFill>
                <a:cs typeface="Times New Roman" panose="02020603050405020304" pitchFamily="18" charset="0"/>
              </a:rPr>
              <a:t>-box-shadow: 5px </a:t>
            </a:r>
            <a:r>
              <a:rPr lang="en-US" altLang="en-US" b="1" dirty="0" err="1">
                <a:solidFill>
                  <a:schemeClr val="bg2"/>
                </a:solidFill>
                <a:cs typeface="Times New Roman" panose="02020603050405020304" pitchFamily="18" charset="0"/>
              </a:rPr>
              <a:t>5px</a:t>
            </a:r>
            <a:r>
              <a:rPr lang="en-US" altLang="en-US" b="1" dirty="0">
                <a:solidFill>
                  <a:schemeClr val="bg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2"/>
                </a:solidFill>
                <a:cs typeface="Times New Roman" panose="02020603050405020304" pitchFamily="18" charset="0"/>
              </a:rPr>
              <a:t>5px</a:t>
            </a:r>
            <a:r>
              <a:rPr lang="en-US" altLang="en-US" b="1" dirty="0">
                <a:solidFill>
                  <a:schemeClr val="bg2"/>
                </a:solidFill>
                <a:cs typeface="Times New Roman" panose="02020603050405020304" pitchFamily="18" charset="0"/>
              </a:rPr>
              <a:t> #828282;</a:t>
            </a:r>
            <a:br>
              <a:rPr lang="en-US" altLang="en-US" b="1" dirty="0">
                <a:solidFill>
                  <a:schemeClr val="bg2"/>
                </a:solidFill>
                <a:cs typeface="Times New Roman" panose="02020603050405020304" pitchFamily="18" charset="0"/>
              </a:rPr>
            </a:br>
            <a:r>
              <a:rPr lang="en-US" altLang="en-US" b="1" dirty="0">
                <a:solidFill>
                  <a:schemeClr val="bg2"/>
                </a:solidFill>
                <a:cs typeface="Times New Roman" panose="02020603050405020304" pitchFamily="18" charset="0"/>
              </a:rPr>
              <a:t>                </a:t>
            </a:r>
            <a:r>
              <a:rPr lang="en-US" altLang="en-US" b="1" dirty="0">
                <a:solidFill>
                  <a:schemeClr val="bg2"/>
                </a:solidFill>
                <a:highlight>
                  <a:srgbClr val="FFFF00"/>
                </a:highlight>
                <a:cs typeface="Times New Roman" panose="02020603050405020304" pitchFamily="18" charset="0"/>
              </a:rPr>
              <a:t>box-shadow: 5px </a:t>
            </a:r>
            <a:r>
              <a:rPr lang="en-US" altLang="en-US" b="1" dirty="0" err="1">
                <a:solidFill>
                  <a:schemeClr val="bg2"/>
                </a:solidFill>
                <a:highlight>
                  <a:srgbClr val="FFFF00"/>
                </a:highlight>
                <a:cs typeface="Times New Roman" panose="02020603050405020304" pitchFamily="18" charset="0"/>
              </a:rPr>
              <a:t>5px</a:t>
            </a:r>
            <a:r>
              <a:rPr lang="en-US" altLang="en-US" b="1" dirty="0">
                <a:solidFill>
                  <a:schemeClr val="bg2"/>
                </a:solidFill>
                <a:highlight>
                  <a:srgbClr val="FFFF00"/>
                </a:highlight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2"/>
                </a:solidFill>
                <a:highlight>
                  <a:srgbClr val="FFFF00"/>
                </a:highlight>
                <a:cs typeface="Times New Roman" panose="02020603050405020304" pitchFamily="18" charset="0"/>
              </a:rPr>
              <a:t>5px</a:t>
            </a:r>
            <a:r>
              <a:rPr lang="en-US" altLang="en-US" b="1" dirty="0">
                <a:solidFill>
                  <a:schemeClr val="bg2"/>
                </a:solidFill>
                <a:highlight>
                  <a:srgbClr val="FFFF00"/>
                </a:highlight>
                <a:cs typeface="Times New Roman" panose="02020603050405020304" pitchFamily="18" charset="0"/>
              </a:rPr>
              <a:t> #828282</a:t>
            </a:r>
            <a:r>
              <a:rPr lang="en-US" altLang="en-US" b="1" dirty="0">
                <a:solidFill>
                  <a:schemeClr val="bg2"/>
                </a:solidFill>
                <a:cs typeface="Times New Roman" panose="02020603050405020304" pitchFamily="18" charset="0"/>
              </a:rPr>
              <a:t>;}</a:t>
            </a:r>
            <a:endParaRPr lang="en-US" altLang="en-US" dirty="0">
              <a:cs typeface="Times New Roman" panose="02020603050405020304" pitchFamily="18" charset="0"/>
            </a:endParaRP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b="1" dirty="0">
                <a:cs typeface="Times New Roman" panose="02020603050405020304" pitchFamily="18" charset="0"/>
              </a:rPr>
              <a:t>Optional</a:t>
            </a:r>
            <a:r>
              <a:rPr lang="en-US" altLang="en-US" dirty="0">
                <a:cs typeface="Times New Roman" panose="02020603050405020304" pitchFamily="18" charset="0"/>
              </a:rPr>
              <a:t> keyword: </a:t>
            </a:r>
            <a:r>
              <a:rPr lang="en-US" altLang="en-US" b="1" dirty="0">
                <a:solidFill>
                  <a:srgbClr val="00CC00"/>
                </a:solidFill>
                <a:cs typeface="Times New Roman" panose="02020603050405020304" pitchFamily="18" charset="0"/>
              </a:rPr>
              <a:t>inset </a:t>
            </a:r>
            <a:r>
              <a:rPr lang="en-US" altLang="en-US" b="1" dirty="0">
                <a:cs typeface="Times New Roman" panose="02020603050405020304" pitchFamily="18" charset="0"/>
              </a:rPr>
              <a:t>to configure an </a:t>
            </a:r>
            <a:r>
              <a:rPr lang="en-US" altLang="en-US" b="1" dirty="0">
                <a:solidFill>
                  <a:srgbClr val="00CC66"/>
                </a:solidFill>
                <a:cs typeface="Times New Roman" panose="02020603050405020304" pitchFamily="18" charset="0"/>
              </a:rPr>
              <a:t>inner</a:t>
            </a:r>
            <a:r>
              <a:rPr lang="en-US" altLang="en-US" b="1" dirty="0">
                <a:cs typeface="Times New Roman" panose="02020603050405020304" pitchFamily="18" charset="0"/>
              </a:rPr>
              <a:t> shadow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b="1" dirty="0">
                <a:cs typeface="Times New Roman" panose="02020603050405020304" pitchFamily="18" charset="0"/>
              </a:rPr>
              <a:t>#wrapper </a:t>
            </a:r>
            <a:r>
              <a:rPr lang="en-US" altLang="en-US" b="1" dirty="0">
                <a:solidFill>
                  <a:schemeClr val="bg2"/>
                </a:solidFill>
                <a:cs typeface="Times New Roman" panose="02020603050405020304" pitchFamily="18" charset="0"/>
              </a:rPr>
              <a:t>{ -</a:t>
            </a:r>
            <a:r>
              <a:rPr lang="en-US" altLang="en-US" b="1" dirty="0" err="1">
                <a:cs typeface="Times New Roman" panose="02020603050405020304" pitchFamily="18" charset="0"/>
              </a:rPr>
              <a:t>webkit</a:t>
            </a:r>
            <a:r>
              <a:rPr lang="en-US" altLang="en-US" b="1" dirty="0">
                <a:solidFill>
                  <a:schemeClr val="bg2"/>
                </a:solidFill>
                <a:cs typeface="Times New Roman" panose="02020603050405020304" pitchFamily="18" charset="0"/>
              </a:rPr>
              <a:t>-box-shadow: </a:t>
            </a:r>
            <a:r>
              <a:rPr lang="en-US" altLang="en-US" b="1" dirty="0">
                <a:solidFill>
                  <a:srgbClr val="00CC00"/>
                </a:solidFill>
                <a:cs typeface="Times New Roman" panose="02020603050405020304" pitchFamily="18" charset="0"/>
              </a:rPr>
              <a:t>inset </a:t>
            </a:r>
            <a:r>
              <a:rPr lang="en-US" altLang="en-US" b="1" dirty="0">
                <a:solidFill>
                  <a:schemeClr val="bg2"/>
                </a:solidFill>
                <a:cs typeface="Times New Roman" panose="02020603050405020304" pitchFamily="18" charset="0"/>
              </a:rPr>
              <a:t>5px </a:t>
            </a:r>
            <a:r>
              <a:rPr lang="en-US" altLang="en-US" b="1" dirty="0" err="1">
                <a:solidFill>
                  <a:schemeClr val="bg2"/>
                </a:solidFill>
                <a:cs typeface="Times New Roman" panose="02020603050405020304" pitchFamily="18" charset="0"/>
              </a:rPr>
              <a:t>5px</a:t>
            </a:r>
            <a:r>
              <a:rPr lang="en-US" altLang="en-US" b="1" dirty="0">
                <a:solidFill>
                  <a:schemeClr val="bg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2"/>
                </a:solidFill>
                <a:cs typeface="Times New Roman" panose="02020603050405020304" pitchFamily="18" charset="0"/>
              </a:rPr>
              <a:t>5px</a:t>
            </a:r>
            <a:r>
              <a:rPr lang="en-US" altLang="en-US" b="1" dirty="0">
                <a:solidFill>
                  <a:schemeClr val="bg2"/>
                </a:solidFill>
                <a:cs typeface="Times New Roman" panose="02020603050405020304" pitchFamily="18" charset="0"/>
              </a:rPr>
              <a:t> #828282;</a:t>
            </a:r>
            <a:br>
              <a:rPr lang="en-US" altLang="en-US" b="1" dirty="0">
                <a:solidFill>
                  <a:schemeClr val="bg2"/>
                </a:solidFill>
                <a:cs typeface="Times New Roman" panose="02020603050405020304" pitchFamily="18" charset="0"/>
              </a:rPr>
            </a:br>
            <a:r>
              <a:rPr lang="en-US" altLang="en-US" b="1" dirty="0">
                <a:solidFill>
                  <a:schemeClr val="bg2"/>
                </a:solidFill>
                <a:cs typeface="Times New Roman" panose="02020603050405020304" pitchFamily="18" charset="0"/>
              </a:rPr>
              <a:t>               -</a:t>
            </a:r>
            <a:r>
              <a:rPr lang="en-US" altLang="en-US" b="1" dirty="0" err="1">
                <a:cs typeface="Times New Roman" panose="02020603050405020304" pitchFamily="18" charset="0"/>
              </a:rPr>
              <a:t>moz</a:t>
            </a:r>
            <a:r>
              <a:rPr lang="en-US" altLang="en-US" b="1" dirty="0">
                <a:solidFill>
                  <a:schemeClr val="bg2"/>
                </a:solidFill>
                <a:cs typeface="Times New Roman" panose="02020603050405020304" pitchFamily="18" charset="0"/>
              </a:rPr>
              <a:t>-box-shadow: </a:t>
            </a:r>
            <a:r>
              <a:rPr lang="en-US" altLang="en-US" b="1" dirty="0">
                <a:solidFill>
                  <a:srgbClr val="00CC00"/>
                </a:solidFill>
                <a:cs typeface="Times New Roman" panose="02020603050405020304" pitchFamily="18" charset="0"/>
              </a:rPr>
              <a:t>inset </a:t>
            </a:r>
            <a:r>
              <a:rPr lang="en-US" altLang="en-US" b="1" dirty="0">
                <a:solidFill>
                  <a:schemeClr val="bg2"/>
                </a:solidFill>
                <a:cs typeface="Times New Roman" panose="02020603050405020304" pitchFamily="18" charset="0"/>
              </a:rPr>
              <a:t>5px </a:t>
            </a:r>
            <a:r>
              <a:rPr lang="en-US" altLang="en-US" b="1" dirty="0" err="1">
                <a:solidFill>
                  <a:schemeClr val="bg2"/>
                </a:solidFill>
                <a:cs typeface="Times New Roman" panose="02020603050405020304" pitchFamily="18" charset="0"/>
              </a:rPr>
              <a:t>5px</a:t>
            </a:r>
            <a:r>
              <a:rPr lang="en-US" altLang="en-US" b="1" dirty="0">
                <a:solidFill>
                  <a:schemeClr val="bg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2"/>
                </a:solidFill>
                <a:cs typeface="Times New Roman" panose="02020603050405020304" pitchFamily="18" charset="0"/>
              </a:rPr>
              <a:t>5px</a:t>
            </a:r>
            <a:r>
              <a:rPr lang="en-US" altLang="en-US" b="1" dirty="0">
                <a:solidFill>
                  <a:schemeClr val="bg2"/>
                </a:solidFill>
                <a:cs typeface="Times New Roman" panose="02020603050405020304" pitchFamily="18" charset="0"/>
              </a:rPr>
              <a:t> #828282;</a:t>
            </a:r>
            <a:br>
              <a:rPr lang="en-US" altLang="en-US" b="1" dirty="0">
                <a:solidFill>
                  <a:schemeClr val="bg2"/>
                </a:solidFill>
                <a:cs typeface="Times New Roman" panose="02020603050405020304" pitchFamily="18" charset="0"/>
              </a:rPr>
            </a:br>
            <a:r>
              <a:rPr lang="en-US" altLang="en-US" b="1" dirty="0">
                <a:solidFill>
                  <a:schemeClr val="bg2"/>
                </a:solidFill>
                <a:cs typeface="Times New Roman" panose="02020603050405020304" pitchFamily="18" charset="0"/>
              </a:rPr>
              <a:t>                </a:t>
            </a:r>
            <a:r>
              <a:rPr lang="en-US" altLang="en-US" b="1" dirty="0">
                <a:solidFill>
                  <a:schemeClr val="bg2"/>
                </a:solidFill>
                <a:highlight>
                  <a:srgbClr val="FFFF00"/>
                </a:highlight>
                <a:cs typeface="Times New Roman" panose="02020603050405020304" pitchFamily="18" charset="0"/>
              </a:rPr>
              <a:t>box-shadow: </a:t>
            </a:r>
            <a:r>
              <a:rPr lang="en-US" altLang="en-US" b="1" dirty="0">
                <a:solidFill>
                  <a:srgbClr val="00CC00"/>
                </a:solidFill>
                <a:highlight>
                  <a:srgbClr val="FFFF00"/>
                </a:highlight>
                <a:cs typeface="Times New Roman" panose="02020603050405020304" pitchFamily="18" charset="0"/>
              </a:rPr>
              <a:t>inset </a:t>
            </a:r>
            <a:r>
              <a:rPr lang="en-US" altLang="en-US" b="1" dirty="0">
                <a:solidFill>
                  <a:schemeClr val="bg2"/>
                </a:solidFill>
                <a:highlight>
                  <a:srgbClr val="FFFF00"/>
                </a:highlight>
                <a:cs typeface="Times New Roman" panose="02020603050405020304" pitchFamily="18" charset="0"/>
              </a:rPr>
              <a:t>5px </a:t>
            </a:r>
            <a:r>
              <a:rPr lang="en-US" altLang="en-US" b="1" dirty="0" err="1">
                <a:solidFill>
                  <a:schemeClr val="bg2"/>
                </a:solidFill>
                <a:highlight>
                  <a:srgbClr val="FFFF00"/>
                </a:highlight>
                <a:cs typeface="Times New Roman" panose="02020603050405020304" pitchFamily="18" charset="0"/>
              </a:rPr>
              <a:t>5px</a:t>
            </a:r>
            <a:r>
              <a:rPr lang="en-US" altLang="en-US" b="1" dirty="0">
                <a:solidFill>
                  <a:schemeClr val="bg2"/>
                </a:solidFill>
                <a:highlight>
                  <a:srgbClr val="FFFF00"/>
                </a:highlight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2"/>
                </a:solidFill>
                <a:highlight>
                  <a:srgbClr val="FFFF00"/>
                </a:highlight>
                <a:cs typeface="Times New Roman" panose="02020603050405020304" pitchFamily="18" charset="0"/>
              </a:rPr>
              <a:t>5px</a:t>
            </a:r>
            <a:r>
              <a:rPr lang="en-US" altLang="en-US" b="1" dirty="0">
                <a:solidFill>
                  <a:schemeClr val="bg2"/>
                </a:solidFill>
                <a:highlight>
                  <a:srgbClr val="FFFF00"/>
                </a:highlight>
                <a:cs typeface="Times New Roman" panose="02020603050405020304" pitchFamily="18" charset="0"/>
              </a:rPr>
              <a:t> #828282</a:t>
            </a:r>
            <a:r>
              <a:rPr lang="en-US" altLang="en-US" b="1" dirty="0">
                <a:solidFill>
                  <a:schemeClr val="bg2"/>
                </a:solidFill>
                <a:cs typeface="Times New Roman" panose="02020603050405020304" pitchFamily="18" charset="0"/>
              </a:rPr>
              <a:t>;}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en-US" altLang="en-US" b="1" dirty="0">
              <a:cs typeface="Times New Roman" panose="02020603050405020304" pitchFamily="18" charset="0"/>
            </a:endParaRP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40763" y="6556375"/>
            <a:ext cx="503237" cy="30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482C9B7C-A7F6-4E4A-842F-CDC75635CB80}" type="slidenum">
              <a:rPr lang="en-US" altLang="en-US" sz="1200" smtClean="0"/>
              <a:pPr>
                <a:spcBef>
                  <a:spcPct val="50000"/>
                </a:spcBef>
                <a:buClrTx/>
                <a:buFontTx/>
                <a:buNone/>
              </a:pPr>
              <a:t>37</a:t>
            </a:fld>
            <a:endParaRPr lang="en-US" altLang="en-US" sz="120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1143000"/>
            <a:ext cx="3962400" cy="2362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3555" name="Ink 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178425" y="1446213"/>
              <a:ext cx="3619500" cy="2152650"/>
            </p14:xfrm>
          </p:contentPart>
        </mc:Choice>
        <mc:Fallback xmlns="">
          <p:pic>
            <p:nvPicPr>
              <p:cNvPr id="23555" name="Ink 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171945" y="1441173"/>
                <a:ext cx="3637140" cy="2172809"/>
              </a:xfrm>
              <a:prstGeom prst="rect">
                <a:avLst/>
              </a:prstGeom>
            </p:spPr>
          </p:pic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C0DABD68-5092-84B3-919F-7F65294C7563}"/>
              </a:ext>
            </a:extLst>
          </p:cNvPr>
          <p:cNvGrpSpPr/>
          <p:nvPr/>
        </p:nvGrpSpPr>
        <p:grpSpPr>
          <a:xfrm>
            <a:off x="7582366" y="4689306"/>
            <a:ext cx="504360" cy="200880"/>
            <a:chOff x="7582366" y="4689306"/>
            <a:chExt cx="504360" cy="20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E778ECDD-0B42-98F5-9C53-C48C94B3DCD3}"/>
                    </a:ext>
                  </a:extLst>
                </p14:cNvPr>
                <p14:cNvContentPartPr/>
                <p14:nvPr/>
              </p14:nvContentPartPr>
              <p14:xfrm>
                <a:off x="7632406" y="4742586"/>
                <a:ext cx="454320" cy="284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E778ECDD-0B42-98F5-9C53-C48C94B3DCD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614406" y="4724946"/>
                  <a:ext cx="48996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25750164-AE0C-93D7-1956-67FDCC370324}"/>
                    </a:ext>
                  </a:extLst>
                </p14:cNvPr>
                <p14:cNvContentPartPr/>
                <p14:nvPr/>
              </p14:nvContentPartPr>
              <p14:xfrm>
                <a:off x="7582366" y="4689306"/>
                <a:ext cx="178200" cy="2008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25750164-AE0C-93D7-1956-67FDCC37032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564366" y="4671306"/>
                  <a:ext cx="213840" cy="236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0AC7471-D09C-D7F4-BFBA-C32683F2B711}"/>
              </a:ext>
            </a:extLst>
          </p:cNvPr>
          <p:cNvGrpSpPr/>
          <p:nvPr/>
        </p:nvGrpSpPr>
        <p:grpSpPr>
          <a:xfrm>
            <a:off x="8285446" y="6616026"/>
            <a:ext cx="582840" cy="189360"/>
            <a:chOff x="8285446" y="6616026"/>
            <a:chExt cx="582840" cy="18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18050C22-90ED-D645-8186-1212B26F1C16}"/>
                    </a:ext>
                  </a:extLst>
                </p14:cNvPr>
                <p14:cNvContentPartPr/>
                <p14:nvPr/>
              </p14:nvContentPartPr>
              <p14:xfrm>
                <a:off x="8303806" y="6679746"/>
                <a:ext cx="564480" cy="367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18050C22-90ED-D645-8186-1212B26F1C1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285806" y="6662106"/>
                  <a:ext cx="60012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950845DE-BAFE-D98D-87A7-A70AC7C09B09}"/>
                    </a:ext>
                  </a:extLst>
                </p14:cNvPr>
                <p14:cNvContentPartPr/>
                <p14:nvPr/>
              </p14:nvContentPartPr>
              <p14:xfrm>
                <a:off x="8285446" y="6616026"/>
                <a:ext cx="138960" cy="189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950845DE-BAFE-D98D-87A7-A70AC7C09B09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267446" y="6598026"/>
                  <a:ext cx="174600" cy="225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73737" name="Ink 73736">
                <a:extLst>
                  <a:ext uri="{FF2B5EF4-FFF2-40B4-BE49-F238E27FC236}">
                    <a16:creationId xmlns:a16="http://schemas.microsoft.com/office/drawing/2014/main" id="{026B4D6D-90B7-4D8E-8E73-7ACB0A97439D}"/>
                  </a:ext>
                </a:extLst>
              </p14:cNvPr>
              <p14:cNvContentPartPr/>
              <p14:nvPr/>
            </p14:nvContentPartPr>
            <p14:xfrm>
              <a:off x="8736610" y="4564752"/>
              <a:ext cx="20160" cy="6480"/>
            </p14:xfrm>
          </p:contentPart>
        </mc:Choice>
        <mc:Fallback xmlns="">
          <p:pic>
            <p:nvPicPr>
              <p:cNvPr id="73737" name="Ink 73736">
                <a:extLst>
                  <a:ext uri="{FF2B5EF4-FFF2-40B4-BE49-F238E27FC236}">
                    <a16:creationId xmlns:a16="http://schemas.microsoft.com/office/drawing/2014/main" id="{026B4D6D-90B7-4D8E-8E73-7ACB0A97439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727970" y="4555752"/>
                <a:ext cx="3780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73746" name="Ink 73745">
                <a:extLst>
                  <a:ext uri="{FF2B5EF4-FFF2-40B4-BE49-F238E27FC236}">
                    <a16:creationId xmlns:a16="http://schemas.microsoft.com/office/drawing/2014/main" id="{0C5E3F4E-0421-48B0-A18C-29EEDCBBC9BA}"/>
                  </a:ext>
                </a:extLst>
              </p14:cNvPr>
              <p14:cNvContentPartPr/>
              <p14:nvPr/>
            </p14:nvContentPartPr>
            <p14:xfrm>
              <a:off x="7867930" y="2023152"/>
              <a:ext cx="927000" cy="371520"/>
            </p14:xfrm>
          </p:contentPart>
        </mc:Choice>
        <mc:Fallback xmlns="">
          <p:pic>
            <p:nvPicPr>
              <p:cNvPr id="73746" name="Ink 73745">
                <a:extLst>
                  <a:ext uri="{FF2B5EF4-FFF2-40B4-BE49-F238E27FC236}">
                    <a16:creationId xmlns:a16="http://schemas.microsoft.com/office/drawing/2014/main" id="{0C5E3F4E-0421-48B0-A18C-29EEDCBBC9B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859290" y="2014161"/>
                <a:ext cx="944640" cy="389143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457200"/>
          </a:xfrm>
        </p:spPr>
        <p:txBody>
          <a:bodyPr/>
          <a:lstStyle/>
          <a:p>
            <a:pPr eaLnBrk="1" hangingPunct="1"/>
            <a:r>
              <a:rPr lang="en-US" altLang="en-US"/>
              <a:t>CSS3 text-shadow Property</a:t>
            </a:r>
          </a:p>
        </p:txBody>
      </p:sp>
      <p:sp>
        <p:nvSpPr>
          <p:cNvPr id="74755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5257800"/>
          </a:xfrm>
        </p:spPr>
        <p:txBody>
          <a:bodyPr/>
          <a:lstStyle/>
          <a:p>
            <a:pPr eaLnBrk="1" hangingPunct="1"/>
            <a:r>
              <a:rPr lang="en-US" altLang="en-US" dirty="0"/>
              <a:t>A shadow effect on text</a:t>
            </a:r>
          </a:p>
          <a:p>
            <a:pPr eaLnBrk="1" hangingPunct="1"/>
            <a:r>
              <a:rPr lang="en-US" altLang="en-US" dirty="0"/>
              <a:t>Configure the</a:t>
            </a:r>
          </a:p>
          <a:p>
            <a:pPr lvl="1" eaLnBrk="1" hangingPunct="1"/>
            <a:r>
              <a:rPr lang="en-US" altLang="en-US" b="1" dirty="0">
                <a:solidFill>
                  <a:srgbClr val="00CC00"/>
                </a:solidFill>
              </a:rPr>
              <a:t>horizontal</a:t>
            </a:r>
            <a:r>
              <a:rPr lang="en-US" altLang="en-US" dirty="0"/>
              <a:t> </a:t>
            </a:r>
            <a:r>
              <a:rPr lang="en-US" altLang="en-US" b="1" dirty="0"/>
              <a:t>offset</a:t>
            </a:r>
            <a:r>
              <a:rPr lang="en-US" altLang="en-US" dirty="0"/>
              <a:t>, &lt; 0,  &gt; 0 – configures it on the </a:t>
            </a:r>
            <a:r>
              <a:rPr lang="en-US" altLang="en-US" b="1" dirty="0"/>
              <a:t>right</a:t>
            </a:r>
          </a:p>
          <a:p>
            <a:pPr lvl="1" eaLnBrk="1" hangingPunct="1"/>
            <a:r>
              <a:rPr lang="en-US" altLang="en-US" b="1" dirty="0">
                <a:solidFill>
                  <a:srgbClr val="00CC00"/>
                </a:solidFill>
              </a:rPr>
              <a:t>vertical</a:t>
            </a:r>
            <a:r>
              <a:rPr lang="en-US" altLang="en-US" dirty="0"/>
              <a:t> </a:t>
            </a:r>
            <a:r>
              <a:rPr lang="en-US" altLang="en-US" b="1" dirty="0"/>
              <a:t>offset</a:t>
            </a:r>
            <a:r>
              <a:rPr lang="en-US" altLang="en-US" dirty="0"/>
              <a:t>,  &lt; 0,  &gt; 0  - configures it below</a:t>
            </a:r>
          </a:p>
          <a:p>
            <a:pPr lvl="1" eaLnBrk="1" hangingPunct="1"/>
            <a:r>
              <a:rPr lang="en-US" altLang="en-US" b="1" dirty="0">
                <a:solidFill>
                  <a:srgbClr val="00CC00"/>
                </a:solidFill>
              </a:rPr>
              <a:t>blur</a:t>
            </a:r>
            <a:r>
              <a:rPr lang="en-US" altLang="en-US" dirty="0"/>
              <a:t> </a:t>
            </a:r>
            <a:r>
              <a:rPr lang="en-US" altLang="en-US" b="1" dirty="0"/>
              <a:t>radius</a:t>
            </a:r>
            <a:r>
              <a:rPr lang="en-US" altLang="en-US" dirty="0"/>
              <a:t>,  &gt;=0, higher more blur</a:t>
            </a:r>
          </a:p>
          <a:p>
            <a:pPr lvl="1" eaLnBrk="1" hangingPunct="1"/>
            <a:r>
              <a:rPr lang="en-US" altLang="en-US" dirty="0"/>
              <a:t>valid </a:t>
            </a:r>
            <a:r>
              <a:rPr lang="en-US" altLang="en-US" b="1" dirty="0"/>
              <a:t>color</a:t>
            </a:r>
            <a:r>
              <a:rPr lang="en-US" altLang="en-US" dirty="0"/>
              <a:t> value</a:t>
            </a:r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b="1" dirty="0">
                <a:cs typeface="Times New Roman" panose="02020603050405020304" pitchFamily="18" charset="0"/>
              </a:rPr>
              <a:t>#wrapper </a:t>
            </a:r>
            <a:r>
              <a:rPr lang="en-US" altLang="en-US" dirty="0">
                <a:cs typeface="Times New Roman" panose="02020603050405020304" pitchFamily="18" charset="0"/>
              </a:rPr>
              <a:t>{ </a:t>
            </a:r>
            <a:r>
              <a:rPr lang="en-US" altLang="en-US" b="1" dirty="0">
                <a:solidFill>
                  <a:schemeClr val="bg2"/>
                </a:solidFill>
                <a:cs typeface="Times New Roman" panose="02020603050405020304" pitchFamily="18" charset="0"/>
              </a:rPr>
              <a:t>text-shadow: 3px </a:t>
            </a:r>
            <a:r>
              <a:rPr lang="en-US" altLang="en-US" b="1" dirty="0" err="1">
                <a:solidFill>
                  <a:schemeClr val="bg2"/>
                </a:solidFill>
                <a:cs typeface="Times New Roman" panose="02020603050405020304" pitchFamily="18" charset="0"/>
              </a:rPr>
              <a:t>3px</a:t>
            </a:r>
            <a:r>
              <a:rPr lang="en-US" altLang="en-US" b="1" dirty="0">
                <a:solidFill>
                  <a:schemeClr val="bg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2"/>
                </a:solidFill>
                <a:cs typeface="Times New Roman" panose="02020603050405020304" pitchFamily="18" charset="0"/>
              </a:rPr>
              <a:t>3px</a:t>
            </a:r>
            <a:r>
              <a:rPr lang="en-US" altLang="en-US" b="1" dirty="0">
                <a:solidFill>
                  <a:schemeClr val="bg2"/>
                </a:solidFill>
                <a:cs typeface="Times New Roman" panose="02020603050405020304" pitchFamily="18" charset="0"/>
              </a:rPr>
              <a:t> #666; </a:t>
            </a:r>
            <a:r>
              <a:rPr lang="en-US" altLang="en-US" dirty="0">
                <a:cs typeface="Times New Roman" panose="02020603050405020304" pitchFamily="18" charset="0"/>
              </a:rPr>
              <a:t>}</a:t>
            </a: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40763" y="6556375"/>
            <a:ext cx="503237" cy="30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72848245-F40B-454E-9689-F8672A40E89A}" type="slidenum">
              <a:rPr lang="en-US" altLang="en-US" sz="1200" smtClean="0"/>
              <a:pPr>
                <a:spcBef>
                  <a:spcPct val="50000"/>
                </a:spcBef>
                <a:buClrTx/>
                <a:buFontTx/>
                <a:buNone/>
              </a:pPr>
              <a:t>38</a:t>
            </a:fld>
            <a:endParaRPr lang="en-US" altLang="en-US" sz="1200"/>
          </a:p>
        </p:txBody>
      </p:sp>
      <p:pic>
        <p:nvPicPr>
          <p:cNvPr id="7475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971800"/>
            <a:ext cx="385921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5445105" y="3737685"/>
              <a:ext cx="238320" cy="194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31065" y="3709245"/>
                <a:ext cx="26676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/>
              <p14:cNvContentPartPr/>
              <p14:nvPr/>
            </p14:nvContentPartPr>
            <p14:xfrm>
              <a:off x="5573265" y="3337725"/>
              <a:ext cx="19440" cy="1990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59225" y="3308925"/>
                <a:ext cx="47880" cy="25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6C91EA4-D373-4E7B-85E9-6F0921F7C8F4}"/>
                  </a:ext>
                </a:extLst>
              </p14:cNvPr>
              <p14:cNvContentPartPr/>
              <p14:nvPr/>
            </p14:nvContentPartPr>
            <p14:xfrm>
              <a:off x="5219270" y="4531259"/>
              <a:ext cx="3375000" cy="8946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6C91EA4-D373-4E7B-85E9-6F0921F7C8F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10270" y="4522259"/>
                <a:ext cx="3392640" cy="91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2176921-0BC9-4000-9D58-BEEA0C173EA8}"/>
                  </a:ext>
                </a:extLst>
              </p14:cNvPr>
              <p14:cNvContentPartPr/>
              <p14:nvPr/>
            </p14:nvContentPartPr>
            <p14:xfrm>
              <a:off x="5514110" y="3309419"/>
              <a:ext cx="94320" cy="2332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2176921-0BC9-4000-9D58-BEEA0C173EA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505470" y="3300779"/>
                <a:ext cx="111960" cy="2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81A7E0D-065A-43D1-B2EC-D78DB4CB2DBF}"/>
                  </a:ext>
                </a:extLst>
              </p14:cNvPr>
              <p14:cNvContentPartPr/>
              <p14:nvPr/>
            </p14:nvContentPartPr>
            <p14:xfrm>
              <a:off x="5400710" y="3677699"/>
              <a:ext cx="303840" cy="680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81A7E0D-065A-43D1-B2EC-D78DB4CB2DB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391721" y="3668746"/>
                <a:ext cx="321459" cy="855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2761CD4-1D2B-4307-B64D-3C8DCBBE757F}"/>
                  </a:ext>
                </a:extLst>
              </p14:cNvPr>
              <p14:cNvContentPartPr/>
              <p14:nvPr/>
            </p14:nvContentPartPr>
            <p14:xfrm>
              <a:off x="4497208" y="3739749"/>
              <a:ext cx="906480" cy="16218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2761CD4-1D2B-4307-B64D-3C8DCBBE757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488208" y="3731109"/>
                <a:ext cx="924120" cy="163944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742950" indent="-285750"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2pPr>
            <a:lvl3pPr marL="1143000" indent="-228600"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3pPr>
            <a:lvl4pPr marL="1600200" indent="-228600"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4pPr>
            <a:lvl5pPr marL="2057400" indent="-228600"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9pPr>
          </a:lstStyle>
          <a:p>
            <a:fld id="{886BBC5E-706F-485E-A8F9-E080DDCFC82A}" type="slidenum">
              <a:rPr lang="en-US" altLang="en-US" sz="1400" b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39</a:t>
            </a:fld>
            <a:endParaRPr lang="en-US" altLang="en-US" sz="1400" b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638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06" b="57224"/>
          <a:stretch>
            <a:fillRect/>
          </a:stretch>
        </p:blipFill>
        <p:spPr bwMode="auto">
          <a:xfrm>
            <a:off x="152399" y="3776049"/>
            <a:ext cx="3035551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168998"/>
              </p:ext>
            </p:extLst>
          </p:nvPr>
        </p:nvGraphicFramePr>
        <p:xfrm>
          <a:off x="2895600" y="4038600"/>
          <a:ext cx="5029200" cy="1279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1346877977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1903867033"/>
                    </a:ext>
                  </a:extLst>
                </a:gridCol>
              </a:tblGrid>
              <a:tr h="822552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START-UP</a:t>
                      </a:r>
                      <a:r>
                        <a:rPr lang="en-US" sz="1600" b="0" baseline="0" dirty="0">
                          <a:solidFill>
                            <a:schemeClr val="bg1"/>
                          </a:solidFill>
                          <a:latin typeface="+mj-lt"/>
                        </a:rPr>
                        <a:t> File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T="45697" marB="45697" anchor="ctr">
                    <a:lnL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lighthouselogo.jpg</a:t>
                      </a:r>
                    </a:p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shadowch4</a:t>
                      </a:r>
                    </a:p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chapter4/starters</a:t>
                      </a:r>
                    </a:p>
                  </a:txBody>
                  <a:tcPr marT="45697" marB="45697" anchor="ctr">
                    <a:lnL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6293227"/>
                  </a:ext>
                </a:extLst>
              </a:tr>
              <a:tr h="456973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SAVE SOLUTION AS</a:t>
                      </a:r>
                    </a:p>
                  </a:txBody>
                  <a:tcPr marT="45697" marB="45697" anchor="ctr">
                    <a:lnL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index.html</a:t>
                      </a:r>
                    </a:p>
                  </a:txBody>
                  <a:tcPr marT="45697" marB="45697" anchor="ctr">
                    <a:lnL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1458743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782888" y="2667000"/>
            <a:ext cx="5522912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Aft>
                <a:spcPts val="1200"/>
              </a:spcAft>
              <a:defRPr/>
            </a:pPr>
            <a:r>
              <a:rPr lang="en-US" sz="1400" dirty="0">
                <a:latin typeface="+mj-lt"/>
              </a:rPr>
              <a:t>Hands-On Practice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HOP 4.12</a:t>
            </a:r>
          </a:p>
          <a:p>
            <a:pPr eaLnBrk="1" hangingPunct="1">
              <a:defRPr/>
            </a:pPr>
            <a:r>
              <a:rPr lang="en-US" sz="2000" b="0" dirty="0">
                <a:solidFill>
                  <a:schemeClr val="bg1"/>
                </a:solidFill>
                <a:latin typeface="+mj-lt"/>
              </a:rPr>
              <a:t>Follow the directions in your book for the HOP. </a:t>
            </a:r>
            <a:endParaRPr lang="en-US" sz="1600" b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401" name="Picture 2" descr="Image result for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369050"/>
            <a:ext cx="398463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0622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CSS3 background-</a:t>
            </a:r>
            <a:r>
              <a:rPr lang="en-US" altLang="en-US" dirty="0">
                <a:solidFill>
                  <a:schemeClr val="tx1"/>
                </a:solidFill>
              </a:rPr>
              <a:t>clip</a:t>
            </a:r>
            <a:r>
              <a:rPr lang="en-US" altLang="en-US" dirty="0"/>
              <a:t> Property p.160</a:t>
            </a:r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3B920AF5-AB73-4BDE-A77C-5AC4D1CAAFEC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4</a:t>
            </a:fld>
            <a:endParaRPr lang="en-US" altLang="en-US" sz="1400"/>
          </a:p>
        </p:txBody>
      </p:sp>
      <p:pic>
        <p:nvPicPr>
          <p:cNvPr id="6042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608013"/>
            <a:ext cx="3914775" cy="624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0" y="609600"/>
            <a:ext cx="5448300" cy="627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Ink 12"/>
              <p14:cNvContentPartPr/>
              <p14:nvPr/>
            </p14:nvContentPartPr>
            <p14:xfrm>
              <a:off x="4175984" y="4436530"/>
              <a:ext cx="945000" cy="208404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65544" y="4426090"/>
                <a:ext cx="965880" cy="210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" name="Ink 14"/>
              <p14:cNvContentPartPr/>
              <p14:nvPr/>
            </p14:nvContentPartPr>
            <p14:xfrm>
              <a:off x="4269944" y="5812450"/>
              <a:ext cx="1177200" cy="36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59504" y="5802010"/>
                <a:ext cx="119808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Ink 16"/>
              <p14:cNvContentPartPr/>
              <p14:nvPr/>
            </p14:nvContentPartPr>
            <p14:xfrm>
              <a:off x="4198304" y="5120530"/>
              <a:ext cx="1519200" cy="36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187864" y="5110090"/>
                <a:ext cx="154008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Ink 18"/>
              <p14:cNvContentPartPr/>
              <p14:nvPr/>
            </p14:nvContentPartPr>
            <p14:xfrm>
              <a:off x="4699064" y="4420690"/>
              <a:ext cx="883080" cy="2088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688624" y="4410250"/>
                <a:ext cx="903960" cy="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Ink 19"/>
              <p14:cNvContentPartPr/>
              <p14:nvPr/>
            </p14:nvContentPartPr>
            <p14:xfrm>
              <a:off x="4675304" y="4444810"/>
              <a:ext cx="16200" cy="864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664864" y="4434370"/>
                <a:ext cx="37080" cy="2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2" name="Ink 21"/>
              <p14:cNvContentPartPr/>
              <p14:nvPr/>
            </p14:nvContentPartPr>
            <p14:xfrm>
              <a:off x="4436984" y="2154130"/>
              <a:ext cx="294480" cy="1692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426544" y="2143690"/>
                <a:ext cx="31536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3" name="Ink 22"/>
              <p14:cNvContentPartPr/>
              <p14:nvPr/>
            </p14:nvContentPartPr>
            <p14:xfrm>
              <a:off x="3347264" y="2695570"/>
              <a:ext cx="811800" cy="206748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336824" y="2685130"/>
                <a:ext cx="832680" cy="208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7" name="Ink 26"/>
              <p14:cNvContentPartPr/>
              <p14:nvPr/>
            </p14:nvContentPartPr>
            <p14:xfrm>
              <a:off x="3449504" y="4269850"/>
              <a:ext cx="757080" cy="120096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439064" y="4259410"/>
                <a:ext cx="777960" cy="122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9" name="Ink 28"/>
              <p14:cNvContentPartPr/>
              <p14:nvPr/>
            </p14:nvContentPartPr>
            <p14:xfrm>
              <a:off x="3521144" y="5653330"/>
              <a:ext cx="757080" cy="59688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510704" y="5642890"/>
                <a:ext cx="777960" cy="61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0" name="Ink 29"/>
              <p14:cNvContentPartPr/>
              <p14:nvPr/>
            </p14:nvContentPartPr>
            <p14:xfrm>
              <a:off x="5613104" y="2194450"/>
              <a:ext cx="819720" cy="5616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594016" y="2156290"/>
                <a:ext cx="857897" cy="13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2" name="Ink 31"/>
              <p14:cNvContentPartPr/>
              <p14:nvPr/>
            </p14:nvContentPartPr>
            <p14:xfrm>
              <a:off x="5597624" y="2878450"/>
              <a:ext cx="1105560" cy="27720"/>
            </p14:xfrm>
          </p:contentPart>
        </mc:Choice>
        <mc:Fallback xmlns="">
          <p:pic>
            <p:nvPicPr>
              <p:cNvPr id="32" name="Ink 31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578544" y="2840290"/>
                <a:ext cx="114372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3" name="Ink 32"/>
              <p14:cNvContentPartPr/>
              <p14:nvPr/>
            </p14:nvContentPartPr>
            <p14:xfrm>
              <a:off x="4436984" y="2862610"/>
              <a:ext cx="405720" cy="360"/>
            </p14:xfrm>
          </p:contentPart>
        </mc:Choice>
        <mc:Fallback xmlns="">
          <p:pic>
            <p:nvPicPr>
              <p:cNvPr id="33" name="Ink 32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426544" y="2852170"/>
                <a:ext cx="42660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4" name="Ink 33"/>
              <p14:cNvContentPartPr/>
              <p14:nvPr/>
            </p14:nvContentPartPr>
            <p14:xfrm>
              <a:off x="4436984" y="3545530"/>
              <a:ext cx="334080" cy="16920"/>
            </p14:xfrm>
          </p:contentPart>
        </mc:Choice>
        <mc:Fallback xmlns="">
          <p:pic>
            <p:nvPicPr>
              <p:cNvPr id="34" name="Ink 33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426544" y="3535090"/>
                <a:ext cx="35496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5" name="Ink 34"/>
              <p14:cNvContentPartPr/>
              <p14:nvPr/>
            </p14:nvContentPartPr>
            <p14:xfrm>
              <a:off x="5573864" y="3600970"/>
              <a:ext cx="835200" cy="56880"/>
            </p14:xfrm>
          </p:contentPart>
        </mc:Choice>
        <mc:Fallback xmlns="">
          <p:pic>
            <p:nvPicPr>
              <p:cNvPr id="35" name="Ink 34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554784" y="3562810"/>
                <a:ext cx="873360" cy="133200"/>
              </a:xfrm>
              <a:prstGeom prst="rect">
                <a:avLst/>
              </a:prstGeom>
            </p:spPr>
          </p:pic>
        </mc:Fallback>
      </mc:AlternateContent>
      <p:sp>
        <p:nvSpPr>
          <p:cNvPr id="60436" name="Slide Number Placeholder 3"/>
          <p:cNvSpPr txBox="1">
            <a:spLocks/>
          </p:cNvSpPr>
          <p:nvPr/>
        </p:nvSpPr>
        <p:spPr bwMode="auto">
          <a:xfrm>
            <a:off x="6254750" y="2100263"/>
            <a:ext cx="20447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50000"/>
              </a:spcBef>
              <a:buClrTx/>
              <a:buFontTx/>
              <a:buNone/>
            </a:pPr>
            <a:r>
              <a:rPr lang="en-US" altLang="en-US" sz="1400" b="0" dirty="0">
                <a:solidFill>
                  <a:srgbClr val="00CC00"/>
                </a:solidFill>
                <a:cs typeface="Times New Roman" panose="02020603050405020304" pitchFamily="18" charset="0"/>
              </a:rPr>
              <a:t>clips display to the area behind the </a:t>
            </a:r>
            <a:r>
              <a:rPr lang="en-US" altLang="en-US" sz="1400" b="0" dirty="0">
                <a:solidFill>
                  <a:schemeClr val="bg2"/>
                </a:solidFill>
                <a:cs typeface="Times New Roman" panose="02020603050405020304" pitchFamily="18" charset="0"/>
              </a:rPr>
              <a:t>content</a:t>
            </a:r>
          </a:p>
        </p:txBody>
      </p:sp>
      <p:sp>
        <p:nvSpPr>
          <p:cNvPr id="60437" name="Slide Number Placeholder 3"/>
          <p:cNvSpPr txBox="1">
            <a:spLocks/>
          </p:cNvSpPr>
          <p:nvPr/>
        </p:nvSpPr>
        <p:spPr bwMode="auto">
          <a:xfrm>
            <a:off x="6019800" y="3505200"/>
            <a:ext cx="20447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50000"/>
              </a:spcBef>
              <a:buClrTx/>
              <a:buFontTx/>
              <a:buNone/>
            </a:pPr>
            <a:r>
              <a:rPr lang="en-US" altLang="en-US" sz="1400" b="0" dirty="0">
                <a:solidFill>
                  <a:srgbClr val="00CC00"/>
                </a:solidFill>
                <a:cs typeface="Times New Roman" panose="02020603050405020304" pitchFamily="18" charset="0"/>
              </a:rPr>
              <a:t>clips display to the area behind the content, padding and </a:t>
            </a:r>
            <a:r>
              <a:rPr lang="en-US" altLang="en-US" sz="1400" b="0" dirty="0">
                <a:solidFill>
                  <a:schemeClr val="bg2"/>
                </a:solidFill>
                <a:cs typeface="Times New Roman" panose="02020603050405020304" pitchFamily="18" charset="0"/>
              </a:rPr>
              <a:t>border</a:t>
            </a:r>
          </a:p>
        </p:txBody>
      </p:sp>
      <p:sp>
        <p:nvSpPr>
          <p:cNvPr id="60438" name="Slide Number Placeholder 3"/>
          <p:cNvSpPr txBox="1">
            <a:spLocks/>
          </p:cNvSpPr>
          <p:nvPr/>
        </p:nvSpPr>
        <p:spPr bwMode="auto">
          <a:xfrm>
            <a:off x="6096000" y="2819400"/>
            <a:ext cx="25146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50000"/>
              </a:spcBef>
              <a:buClrTx/>
              <a:buFontTx/>
              <a:buNone/>
            </a:pPr>
            <a:r>
              <a:rPr lang="en-US" altLang="en-US" sz="1400" b="0" dirty="0">
                <a:solidFill>
                  <a:srgbClr val="00CC00"/>
                </a:solidFill>
                <a:cs typeface="Times New Roman" panose="02020603050405020304" pitchFamily="18" charset="0"/>
              </a:rPr>
              <a:t>clips display to the area behind the content and </a:t>
            </a:r>
            <a:r>
              <a:rPr lang="en-US" altLang="en-US" sz="1400" b="0" dirty="0">
                <a:solidFill>
                  <a:schemeClr val="bg2"/>
                </a:solidFill>
                <a:cs typeface="Times New Roman" panose="02020603050405020304" pitchFamily="18" charset="0"/>
              </a:rPr>
              <a:t>padding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41" name="Ink 40"/>
              <p14:cNvContentPartPr/>
              <p14:nvPr/>
            </p14:nvContentPartPr>
            <p14:xfrm>
              <a:off x="4452824" y="2252770"/>
              <a:ext cx="1033920" cy="16200"/>
            </p14:xfrm>
          </p:contentPart>
        </mc:Choice>
        <mc:Fallback xmlns="">
          <p:pic>
            <p:nvPicPr>
              <p:cNvPr id="41" name="Ink 40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433744" y="2214610"/>
                <a:ext cx="107208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2" name="Ink 41"/>
              <p14:cNvContentPartPr/>
              <p14:nvPr/>
            </p14:nvContentPartPr>
            <p14:xfrm>
              <a:off x="6432464" y="2113450"/>
              <a:ext cx="1153440" cy="59400"/>
            </p14:xfrm>
          </p:contentPart>
        </mc:Choice>
        <mc:Fallback xmlns="">
          <p:pic>
            <p:nvPicPr>
              <p:cNvPr id="42" name="Ink 41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413384" y="2075057"/>
                <a:ext cx="1191600" cy="1361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3" name="Ink 42"/>
              <p14:cNvContentPartPr/>
              <p14:nvPr/>
            </p14:nvContentPartPr>
            <p14:xfrm>
              <a:off x="6313304" y="2719330"/>
              <a:ext cx="1208880" cy="144000"/>
            </p14:xfrm>
          </p:contentPart>
        </mc:Choice>
        <mc:Fallback xmlns="">
          <p:pic>
            <p:nvPicPr>
              <p:cNvPr id="43" name="Ink 42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294224" y="2681074"/>
                <a:ext cx="1247040" cy="2205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4" name="Ink 43"/>
              <p14:cNvContentPartPr/>
              <p14:nvPr/>
            </p14:nvContentPartPr>
            <p14:xfrm>
              <a:off x="4460744" y="2924530"/>
              <a:ext cx="914760" cy="41760"/>
            </p14:xfrm>
          </p:contentPart>
        </mc:Choice>
        <mc:Fallback xmlns="">
          <p:pic>
            <p:nvPicPr>
              <p:cNvPr id="44" name="Ink 43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441664" y="2886370"/>
                <a:ext cx="952920" cy="11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5" name="Ink 44"/>
              <p14:cNvContentPartPr/>
              <p14:nvPr/>
            </p14:nvContentPartPr>
            <p14:xfrm>
              <a:off x="4444904" y="3615730"/>
              <a:ext cx="1002240" cy="37800"/>
            </p14:xfrm>
          </p:contentPart>
        </mc:Choice>
        <mc:Fallback xmlns="">
          <p:pic>
            <p:nvPicPr>
              <p:cNvPr id="45" name="Ink 44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425824" y="3577570"/>
                <a:ext cx="1040400" cy="11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6" name="Ink 45"/>
              <p14:cNvContentPartPr/>
              <p14:nvPr/>
            </p14:nvContentPartPr>
            <p14:xfrm>
              <a:off x="6273704" y="3486130"/>
              <a:ext cx="1272960" cy="13320"/>
            </p14:xfrm>
          </p:contentPart>
        </mc:Choice>
        <mc:Fallback xmlns="">
          <p:pic>
            <p:nvPicPr>
              <p:cNvPr id="46" name="Ink 45"/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254624" y="3446910"/>
                <a:ext cx="1311120" cy="91760"/>
              </a:xfrm>
              <a:prstGeom prst="rect">
                <a:avLst/>
              </a:prstGeom>
            </p:spPr>
          </p:pic>
        </mc:Fallback>
      </mc:AlternateContent>
      <p:pic>
        <p:nvPicPr>
          <p:cNvPr id="60445" name="Picture 46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838" y="3359150"/>
            <a:ext cx="2125662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" name="Ink 1"/>
              <p14:cNvContentPartPr/>
              <p14:nvPr/>
            </p14:nvContentPartPr>
            <p14:xfrm>
              <a:off x="5178862" y="2265316"/>
              <a:ext cx="295560" cy="385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164102" y="2250556"/>
                <a:ext cx="325080" cy="6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" name="Ink 2"/>
              <p14:cNvContentPartPr/>
              <p14:nvPr/>
            </p14:nvContentPartPr>
            <p14:xfrm>
              <a:off x="5170582" y="2966596"/>
              <a:ext cx="245520" cy="180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155822" y="2951836"/>
                <a:ext cx="27504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" name="Ink 3"/>
              <p14:cNvContentPartPr/>
              <p14:nvPr/>
            </p14:nvContentPartPr>
            <p14:xfrm>
              <a:off x="5162302" y="3636916"/>
              <a:ext cx="245520" cy="169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5147542" y="3622156"/>
                <a:ext cx="2750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" name="Ink 4"/>
              <p14:cNvContentPartPr/>
              <p14:nvPr/>
            </p14:nvContentPartPr>
            <p14:xfrm>
              <a:off x="5640022" y="2281876"/>
              <a:ext cx="333000" cy="334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625262" y="2267116"/>
                <a:ext cx="362520" cy="6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6" name="Ink 5"/>
              <p14:cNvContentPartPr/>
              <p14:nvPr/>
            </p14:nvContentPartPr>
            <p14:xfrm>
              <a:off x="5611222" y="2984236"/>
              <a:ext cx="424080" cy="3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5596462" y="2969476"/>
                <a:ext cx="45360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7" name="Ink 6"/>
              <p14:cNvContentPartPr/>
              <p14:nvPr/>
            </p14:nvContentPartPr>
            <p14:xfrm>
              <a:off x="5615182" y="3659596"/>
              <a:ext cx="303840" cy="1512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5600422" y="3644836"/>
                <a:ext cx="33336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A5DB6DF-E823-2EE5-CA3D-6039F1A943D5}"/>
                  </a:ext>
                </a:extLst>
              </p14:cNvPr>
              <p14:cNvContentPartPr/>
              <p14:nvPr/>
            </p14:nvContentPartPr>
            <p14:xfrm>
              <a:off x="5671350" y="2335155"/>
              <a:ext cx="13320" cy="223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A5DB6DF-E823-2EE5-CA3D-6039F1A943D5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662350" y="2326155"/>
                <a:ext cx="30960" cy="39960"/>
              </a:xfrm>
              <a:prstGeom prst="rect">
                <a:avLst/>
              </a:prstGeom>
            </p:spPr>
          </p:pic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E35237A2-E7A4-57BE-BF5F-863B78A34F63}"/>
              </a:ext>
            </a:extLst>
          </p:cNvPr>
          <p:cNvGrpSpPr/>
          <p:nvPr/>
        </p:nvGrpSpPr>
        <p:grpSpPr>
          <a:xfrm>
            <a:off x="5649030" y="2339115"/>
            <a:ext cx="267120" cy="69120"/>
            <a:chOff x="5649030" y="2339115"/>
            <a:chExt cx="267120" cy="69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D16331E9-C5A4-3D69-DF25-14BA31B7DA4E}"/>
                    </a:ext>
                  </a:extLst>
                </p14:cNvPr>
                <p14:cNvContentPartPr/>
                <p14:nvPr/>
              </p14:nvContentPartPr>
              <p14:xfrm>
                <a:off x="5760630" y="2401755"/>
                <a:ext cx="1800" cy="64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D16331E9-C5A4-3D69-DF25-14BA31B7DA4E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742990" y="2383755"/>
                  <a:ext cx="3744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EE4D6B87-7E6B-3223-BB67-A4C2D85BC7F4}"/>
                    </a:ext>
                  </a:extLst>
                </p14:cNvPr>
                <p14:cNvContentPartPr/>
                <p14:nvPr/>
              </p14:nvContentPartPr>
              <p14:xfrm>
                <a:off x="5727510" y="2376915"/>
                <a:ext cx="3240" cy="18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EE4D6B87-7E6B-3223-BB67-A4C2D85BC7F4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709510" y="2359275"/>
                  <a:ext cx="3888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49FBA3C-A093-AAB3-B933-515828A171A9}"/>
                    </a:ext>
                  </a:extLst>
                </p14:cNvPr>
                <p14:cNvContentPartPr/>
                <p14:nvPr/>
              </p14:nvContentPartPr>
              <p14:xfrm>
                <a:off x="5719950" y="2360715"/>
                <a:ext cx="3240" cy="28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49FBA3C-A093-AAB3-B933-515828A171A9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702310" y="2342715"/>
                  <a:ext cx="3888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05E55B25-6229-D03C-D912-3D312DFC9B26}"/>
                    </a:ext>
                  </a:extLst>
                </p14:cNvPr>
                <p14:cNvContentPartPr/>
                <p14:nvPr/>
              </p14:nvContentPartPr>
              <p14:xfrm>
                <a:off x="5649030" y="2339115"/>
                <a:ext cx="60120" cy="450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05E55B25-6229-D03C-D912-3D312DFC9B26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5631390" y="2321115"/>
                  <a:ext cx="95760" cy="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61D470B3-BA86-13E4-D74F-DD72D141C443}"/>
                    </a:ext>
                  </a:extLst>
                </p14:cNvPr>
                <p14:cNvContentPartPr/>
                <p14:nvPr/>
              </p14:nvContentPartPr>
              <p14:xfrm>
                <a:off x="5669910" y="2362875"/>
                <a:ext cx="6120" cy="198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61D470B3-BA86-13E4-D74F-DD72D141C443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5651910" y="2345235"/>
                  <a:ext cx="4176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9375B5B3-B851-8D11-1DBA-C89EAA07B90F}"/>
                    </a:ext>
                  </a:extLst>
                </p14:cNvPr>
                <p14:cNvContentPartPr/>
                <p14:nvPr/>
              </p14:nvContentPartPr>
              <p14:xfrm>
                <a:off x="5678550" y="2359275"/>
                <a:ext cx="237600" cy="406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9375B5B3-B851-8D11-1DBA-C89EAA07B90F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5660550" y="2341275"/>
                  <a:ext cx="273240" cy="76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188222F4-87C2-9027-BD9A-58C0A8FE7992}"/>
                  </a:ext>
                </a:extLst>
              </p14:cNvPr>
              <p14:cNvContentPartPr/>
              <p14:nvPr/>
            </p14:nvContentPartPr>
            <p14:xfrm>
              <a:off x="5616630" y="3054795"/>
              <a:ext cx="390960" cy="378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188222F4-87C2-9027-BD9A-58C0A8FE7992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5598990" y="3037155"/>
                <a:ext cx="426600" cy="7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9CEF787B-58BC-A7C7-3301-26D4B6AC672E}"/>
                  </a:ext>
                </a:extLst>
              </p14:cNvPr>
              <p14:cNvContentPartPr/>
              <p14:nvPr/>
            </p14:nvContentPartPr>
            <p14:xfrm>
              <a:off x="5589630" y="3763275"/>
              <a:ext cx="359280" cy="295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9CEF787B-58BC-A7C7-3301-26D4B6AC672E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5571990" y="3745275"/>
                <a:ext cx="394920" cy="6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A46E61A-CB9E-4CC6-A78D-320B62E61107}"/>
                  </a:ext>
                </a:extLst>
              </p14:cNvPr>
              <p14:cNvContentPartPr/>
              <p14:nvPr/>
            </p14:nvContentPartPr>
            <p14:xfrm>
              <a:off x="5146210" y="4556073"/>
              <a:ext cx="370800" cy="27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A46E61A-CB9E-4CC6-A78D-320B62E61107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5137570" y="4547433"/>
                <a:ext cx="38844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A1C978B8-48C8-44A9-9503-DDD32E613D26}"/>
                  </a:ext>
                </a:extLst>
              </p14:cNvPr>
              <p14:cNvContentPartPr/>
              <p14:nvPr/>
            </p14:nvContentPartPr>
            <p14:xfrm>
              <a:off x="5166370" y="5220633"/>
              <a:ext cx="360720" cy="622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A1C978B8-48C8-44A9-9503-DDD32E613D26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5157730" y="5211633"/>
                <a:ext cx="378360" cy="7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89AC7967-609D-4CB5-BEC0-3F07C1EF3F2D}"/>
                  </a:ext>
                </a:extLst>
              </p14:cNvPr>
              <p14:cNvContentPartPr/>
              <p14:nvPr/>
            </p14:nvContentPartPr>
            <p14:xfrm>
              <a:off x="5155930" y="5943873"/>
              <a:ext cx="412920" cy="342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89AC7967-609D-4CB5-BEC0-3F07C1EF3F2D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5146930" y="5934873"/>
                <a:ext cx="43056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255248B3-98E1-4089-ABE6-EAA53E32CE39}"/>
                  </a:ext>
                </a:extLst>
              </p14:cNvPr>
              <p14:cNvContentPartPr/>
              <p14:nvPr/>
            </p14:nvContentPartPr>
            <p14:xfrm>
              <a:off x="3213010" y="2087193"/>
              <a:ext cx="1400040" cy="21600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255248B3-98E1-4089-ABE6-EAA53E32CE39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3204370" y="2078193"/>
                <a:ext cx="1417680" cy="217764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9059637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>
          <a:xfrm>
            <a:off x="-152400" y="0"/>
            <a:ext cx="7772400" cy="533400"/>
          </a:xfrm>
        </p:spPr>
        <p:txBody>
          <a:bodyPr/>
          <a:lstStyle/>
          <a:p>
            <a:pPr eaLnBrk="1" hangingPunct="1"/>
            <a:r>
              <a:rPr lang="en-US" altLang="en-US"/>
              <a:t>CSS3  text and box-shadow Property</a:t>
            </a:r>
          </a:p>
        </p:txBody>
      </p:sp>
      <p:sp>
        <p:nvSpPr>
          <p:cNvPr id="7577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40763" y="6556375"/>
            <a:ext cx="503237" cy="30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7339C1CB-381D-473E-80FC-CD1B950F01FA}" type="slidenum">
              <a:rPr lang="en-US" altLang="en-US" sz="1200" smtClean="0"/>
              <a:pPr>
                <a:spcBef>
                  <a:spcPct val="50000"/>
                </a:spcBef>
                <a:buClrTx/>
                <a:buFontTx/>
                <a:buNone/>
              </a:pPr>
              <a:t>40</a:t>
            </a:fld>
            <a:endParaRPr lang="en-US" altLang="en-US" sz="1200"/>
          </a:p>
        </p:txBody>
      </p:sp>
      <p:sp>
        <p:nvSpPr>
          <p:cNvPr id="9" name="Rectangle 8"/>
          <p:cNvSpPr/>
          <p:nvPr/>
        </p:nvSpPr>
        <p:spPr>
          <a:xfrm>
            <a:off x="7635875" y="71438"/>
            <a:ext cx="14484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dirty="0">
                <a:latin typeface="+mn-lt"/>
              </a:rPr>
              <a:t>HOP 4.12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4578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962525" y="2095500"/>
              <a:ext cx="1989138" cy="1862138"/>
            </p14:xfrm>
          </p:contentPart>
        </mc:Choice>
        <mc:Fallback xmlns="">
          <p:pic>
            <p:nvPicPr>
              <p:cNvPr id="24578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50284" y="2087581"/>
                <a:ext cx="2014700" cy="18837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579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407025" y="1936750"/>
              <a:ext cx="2946400" cy="560388"/>
            </p14:xfrm>
          </p:contentPart>
        </mc:Choice>
        <mc:Fallback xmlns="">
          <p:pic>
            <p:nvPicPr>
              <p:cNvPr id="24579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94784" y="1921264"/>
                <a:ext cx="2973761" cy="59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4580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537075" y="5308600"/>
              <a:ext cx="2019300" cy="1195388"/>
            </p14:xfrm>
          </p:contentPart>
        </mc:Choice>
        <mc:Fallback xmlns="">
          <p:pic>
            <p:nvPicPr>
              <p:cNvPr id="24580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23755" y="5301401"/>
                <a:ext cx="2045941" cy="12133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4581" name="Ink 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862513" y="1543050"/>
              <a:ext cx="2830512" cy="1219200"/>
            </p14:xfrm>
          </p:contentPart>
        </mc:Choice>
        <mc:Fallback xmlns="">
          <p:pic>
            <p:nvPicPr>
              <p:cNvPr id="24581" name="Ink 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857113" y="1531531"/>
                <a:ext cx="2848871" cy="12422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582" name="Ink 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678363" y="2419350"/>
              <a:ext cx="835025" cy="319088"/>
            </p14:xfrm>
          </p:contentPart>
        </mc:Choice>
        <mc:Fallback xmlns="">
          <p:pic>
            <p:nvPicPr>
              <p:cNvPr id="24582" name="Ink 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666485" y="2407105"/>
                <a:ext cx="852661" cy="3410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4583" name="Ink 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137150" y="3498850"/>
              <a:ext cx="1152525" cy="871538"/>
            </p14:xfrm>
          </p:contentPart>
        </mc:Choice>
        <mc:Fallback xmlns="">
          <p:pic>
            <p:nvPicPr>
              <p:cNvPr id="24583" name="Ink 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130309" y="3492730"/>
                <a:ext cx="1162966" cy="8873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4584" name="Ink 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797425" y="5700713"/>
              <a:ext cx="103188" cy="131762"/>
            </p14:xfrm>
          </p:contentPart>
        </mc:Choice>
        <mc:Fallback xmlns="">
          <p:pic>
            <p:nvPicPr>
              <p:cNvPr id="24584" name="Ink 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785920" y="5691353"/>
                <a:ext cx="119367" cy="1515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4585" name="Ink 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792663" y="5965825"/>
              <a:ext cx="133350" cy="111125"/>
            </p14:xfrm>
          </p:contentPart>
        </mc:Choice>
        <mc:Fallback xmlns="">
          <p:pic>
            <p:nvPicPr>
              <p:cNvPr id="24585" name="Ink 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782932" y="5958992"/>
                <a:ext cx="147406" cy="1276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4586" name="Ink 1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791075" y="6208713"/>
              <a:ext cx="141288" cy="117475"/>
            </p14:xfrm>
          </p:contentPart>
        </mc:Choice>
        <mc:Fallback xmlns="">
          <p:pic>
            <p:nvPicPr>
              <p:cNvPr id="24586" name="Ink 1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781704" y="6205470"/>
                <a:ext cx="156066" cy="1308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4587" name="Ink 1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548063" y="2627313"/>
              <a:ext cx="1587" cy="1587"/>
            </p14:xfrm>
          </p:contentPart>
        </mc:Choice>
        <mc:Fallback xmlns="">
          <p:pic>
            <p:nvPicPr>
              <p:cNvPr id="24587" name="Ink 1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506801" y="2586051"/>
                <a:ext cx="84111" cy="841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4588" name="Ink 1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929313" y="3462245"/>
              <a:ext cx="1481137" cy="993868"/>
            </p14:xfrm>
          </p:contentPart>
        </mc:Choice>
        <mc:Fallback xmlns="">
          <p:pic>
            <p:nvPicPr>
              <p:cNvPr id="24588" name="Ink 1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919232" y="3450726"/>
                <a:ext cx="1503458" cy="10176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589" name="Ink 2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397745" y="1125818"/>
              <a:ext cx="1040700" cy="51872"/>
            </p14:xfrm>
          </p:contentPart>
        </mc:Choice>
        <mc:Fallback xmlns="">
          <p:pic>
            <p:nvPicPr>
              <p:cNvPr id="24589" name="Ink 2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394145" y="1119334"/>
                <a:ext cx="1050779" cy="67362"/>
              </a:xfrm>
              <a:prstGeom prst="rect">
                <a:avLst/>
              </a:prstGeom>
            </p:spPr>
          </p:pic>
        </mc:Fallback>
      </mc:AlternateContent>
      <p:pic>
        <p:nvPicPr>
          <p:cNvPr id="75793" name="Picture 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546100"/>
            <a:ext cx="4460876" cy="623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4" name="Picture 2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38" y="533400"/>
            <a:ext cx="4767262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6" name="Ink 5"/>
              <p14:cNvContentPartPr/>
              <p14:nvPr/>
            </p14:nvContentPartPr>
            <p14:xfrm>
              <a:off x="6321425" y="1151378"/>
              <a:ext cx="69060" cy="20912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312073" y="1142004"/>
                <a:ext cx="81649" cy="396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7" name="Ink 6"/>
              <p14:cNvContentPartPr/>
              <p14:nvPr/>
            </p14:nvContentPartPr>
            <p14:xfrm>
              <a:off x="4901371" y="1421659"/>
              <a:ext cx="1318680" cy="453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890931" y="1411219"/>
                <a:ext cx="133956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1" name="Ink 10"/>
              <p14:cNvContentPartPr/>
              <p14:nvPr/>
            </p14:nvContentPartPr>
            <p14:xfrm>
              <a:off x="5041771" y="3431899"/>
              <a:ext cx="1326600" cy="40896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031331" y="3421459"/>
                <a:ext cx="1347480" cy="42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3" name="Ink 12"/>
              <p14:cNvContentPartPr/>
              <p14:nvPr/>
            </p14:nvContentPartPr>
            <p14:xfrm>
              <a:off x="5056171" y="3228139"/>
              <a:ext cx="1699439" cy="289814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045730" y="3217698"/>
                <a:ext cx="1720322" cy="3106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5" name="Ink 14"/>
              <p14:cNvContentPartPr/>
              <p14:nvPr/>
            </p14:nvContentPartPr>
            <p14:xfrm>
              <a:off x="5297011" y="3970459"/>
              <a:ext cx="255600" cy="1800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286571" y="3960019"/>
                <a:ext cx="276480" cy="3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7" name="Ink 16"/>
              <p14:cNvContentPartPr/>
              <p14:nvPr/>
            </p14:nvContentPartPr>
            <p14:xfrm>
              <a:off x="5412211" y="4135339"/>
              <a:ext cx="165240" cy="36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401771" y="4124899"/>
                <a:ext cx="18612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9" name="Ink 18"/>
              <p14:cNvContentPartPr/>
              <p14:nvPr/>
            </p14:nvContentPartPr>
            <p14:xfrm>
              <a:off x="4819291" y="2412739"/>
              <a:ext cx="840600" cy="3456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808851" y="2402299"/>
                <a:ext cx="86148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Ink 22"/>
              <p14:cNvContentPartPr/>
              <p14:nvPr/>
            </p14:nvContentPartPr>
            <p14:xfrm>
              <a:off x="4860331" y="2216179"/>
              <a:ext cx="1384200" cy="4140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849891" y="2205739"/>
                <a:ext cx="1405080" cy="6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5" name="Ink 24"/>
              <p14:cNvContentPartPr/>
              <p14:nvPr/>
            </p14:nvContentPartPr>
            <p14:xfrm>
              <a:off x="4868611" y="1759699"/>
              <a:ext cx="1573560" cy="3636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858171" y="1749259"/>
                <a:ext cx="15944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7" name="Ink 26"/>
              <p14:cNvContentPartPr/>
              <p14:nvPr/>
            </p14:nvContentPartPr>
            <p14:xfrm>
              <a:off x="4885171" y="4637899"/>
              <a:ext cx="486360" cy="1836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874731" y="4627459"/>
                <a:ext cx="50724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9" name="Ink 28"/>
              <p14:cNvContentPartPr/>
              <p14:nvPr/>
            </p14:nvContentPartPr>
            <p14:xfrm>
              <a:off x="4687171" y="5947579"/>
              <a:ext cx="74520" cy="9936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676731" y="5937139"/>
                <a:ext cx="95400" cy="12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1" name="Ink 30"/>
              <p14:cNvContentPartPr/>
              <p14:nvPr/>
            </p14:nvContentPartPr>
            <p14:xfrm>
              <a:off x="6359731" y="5931379"/>
              <a:ext cx="263880" cy="17316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349291" y="5920939"/>
                <a:ext cx="284760" cy="19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4577" name="Ink 24576"/>
              <p14:cNvContentPartPr/>
              <p14:nvPr/>
            </p14:nvContentPartPr>
            <p14:xfrm>
              <a:off x="4656931" y="5074579"/>
              <a:ext cx="450720" cy="883800"/>
            </p14:xfrm>
          </p:contentPart>
        </mc:Choice>
        <mc:Fallback xmlns="">
          <p:pic>
            <p:nvPicPr>
              <p:cNvPr id="24577" name="Ink 24576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4646491" y="5064139"/>
                <a:ext cx="471600" cy="90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4595" name="Ink 24594"/>
              <p14:cNvContentPartPr/>
              <p14:nvPr/>
            </p14:nvContentPartPr>
            <p14:xfrm>
              <a:off x="4678171" y="4662739"/>
              <a:ext cx="108360" cy="303840"/>
            </p14:xfrm>
          </p:contentPart>
        </mc:Choice>
        <mc:Fallback xmlns="">
          <p:pic>
            <p:nvPicPr>
              <p:cNvPr id="24595" name="Ink 24594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4667731" y="4652299"/>
                <a:ext cx="129240" cy="32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2" name="Ink 11"/>
              <p14:cNvContentPartPr/>
              <p14:nvPr/>
            </p14:nvContentPartPr>
            <p14:xfrm>
              <a:off x="5175344" y="3474845"/>
              <a:ext cx="2093040" cy="104976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5164904" y="3464405"/>
                <a:ext cx="2113920" cy="107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6" name="Ink 15"/>
              <p14:cNvContentPartPr/>
              <p14:nvPr/>
            </p14:nvContentPartPr>
            <p14:xfrm>
              <a:off x="4699064" y="3219965"/>
              <a:ext cx="262800" cy="2448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4688624" y="3209525"/>
                <a:ext cx="28368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20" name="Ink 19"/>
              <p14:cNvContentPartPr/>
              <p14:nvPr/>
            </p14:nvContentPartPr>
            <p14:xfrm>
              <a:off x="4691144" y="3148685"/>
              <a:ext cx="249840" cy="12744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680704" y="3138245"/>
                <a:ext cx="270720" cy="14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28" name="Ink 27"/>
              <p14:cNvContentPartPr/>
              <p14:nvPr/>
            </p14:nvContentPartPr>
            <p14:xfrm>
              <a:off x="4586384" y="4515245"/>
              <a:ext cx="367560" cy="165096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575944" y="4504805"/>
                <a:ext cx="388440" cy="167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70656" name="Ink 70655"/>
              <p14:cNvContentPartPr/>
              <p14:nvPr/>
            </p14:nvContentPartPr>
            <p14:xfrm>
              <a:off x="4898144" y="4523525"/>
              <a:ext cx="111600" cy="9000"/>
            </p14:xfrm>
          </p:contentPart>
        </mc:Choice>
        <mc:Fallback xmlns="">
          <p:pic>
            <p:nvPicPr>
              <p:cNvPr id="70656" name="Ink 70655"/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887704" y="4513085"/>
                <a:ext cx="13248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70660" name="Ink 70659"/>
              <p14:cNvContentPartPr/>
              <p14:nvPr/>
            </p14:nvContentPartPr>
            <p14:xfrm>
              <a:off x="5160224" y="4532165"/>
              <a:ext cx="8640" cy="16200"/>
            </p14:xfrm>
          </p:contentPart>
        </mc:Choice>
        <mc:Fallback xmlns="">
          <p:pic>
            <p:nvPicPr>
              <p:cNvPr id="70660" name="Ink 70659"/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149784" y="4521725"/>
                <a:ext cx="29520" cy="3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70662" name="Ink 70661"/>
              <p14:cNvContentPartPr/>
              <p14:nvPr/>
            </p14:nvContentPartPr>
            <p14:xfrm>
              <a:off x="4874024" y="2974445"/>
              <a:ext cx="286560" cy="15840"/>
            </p14:xfrm>
          </p:contentPart>
        </mc:Choice>
        <mc:Fallback xmlns="">
          <p:pic>
            <p:nvPicPr>
              <p:cNvPr id="70662" name="Ink 70661"/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4863584" y="2964005"/>
                <a:ext cx="30744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0664" name="Ink 70663"/>
              <p14:cNvContentPartPr/>
              <p14:nvPr/>
            </p14:nvContentPartPr>
            <p14:xfrm>
              <a:off x="5255984" y="2989565"/>
              <a:ext cx="588600" cy="9000"/>
            </p14:xfrm>
          </p:contentPart>
        </mc:Choice>
        <mc:Fallback xmlns="">
          <p:pic>
            <p:nvPicPr>
              <p:cNvPr id="70664" name="Ink 70663"/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5245544" y="2979125"/>
                <a:ext cx="60948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0666" name="Ink 70665"/>
              <p14:cNvContentPartPr/>
              <p14:nvPr/>
            </p14:nvContentPartPr>
            <p14:xfrm>
              <a:off x="4799504" y="2902085"/>
              <a:ext cx="114840" cy="95760"/>
            </p14:xfrm>
          </p:contentPart>
        </mc:Choice>
        <mc:Fallback xmlns="">
          <p:pic>
            <p:nvPicPr>
              <p:cNvPr id="70666" name="Ink 70665"/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4789064" y="2891645"/>
                <a:ext cx="135720" cy="11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0667" name="Ink 70666"/>
              <p14:cNvContentPartPr/>
              <p14:nvPr/>
            </p14:nvContentPartPr>
            <p14:xfrm>
              <a:off x="4786544" y="2353445"/>
              <a:ext cx="1042200" cy="231480"/>
            </p14:xfrm>
          </p:contentPart>
        </mc:Choice>
        <mc:Fallback xmlns="">
          <p:pic>
            <p:nvPicPr>
              <p:cNvPr id="70667" name="Ink 70666"/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4776104" y="2343005"/>
                <a:ext cx="106308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3" name="Ink 2"/>
              <p14:cNvContentPartPr/>
              <p14:nvPr/>
            </p14:nvContentPartPr>
            <p14:xfrm>
              <a:off x="5113541" y="3759361"/>
              <a:ext cx="970560" cy="594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5103101" y="3748921"/>
                <a:ext cx="991440" cy="8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0" name="Ink 9"/>
              <p14:cNvContentPartPr/>
              <p14:nvPr/>
            </p14:nvContentPartPr>
            <p14:xfrm>
              <a:off x="6205421" y="2450401"/>
              <a:ext cx="861480" cy="1512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6194981" y="2439961"/>
                <a:ext cx="882360" cy="17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70661" name="Ink 70660"/>
              <p14:cNvContentPartPr/>
              <p14:nvPr/>
            </p14:nvContentPartPr>
            <p14:xfrm>
              <a:off x="6072221" y="2601241"/>
              <a:ext cx="710640" cy="372960"/>
            </p14:xfrm>
          </p:contentPart>
        </mc:Choice>
        <mc:Fallback xmlns="">
          <p:pic>
            <p:nvPicPr>
              <p:cNvPr id="70661" name="Ink 70660"/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6061781" y="2590801"/>
                <a:ext cx="731520" cy="39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2" name="Ink 1"/>
              <p14:cNvContentPartPr/>
              <p14:nvPr/>
            </p14:nvContentPartPr>
            <p14:xfrm>
              <a:off x="4842542" y="2470777"/>
              <a:ext cx="973440" cy="270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4823462" y="2432617"/>
                <a:ext cx="1011600" cy="10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" name="Ink 3"/>
              <p14:cNvContentPartPr/>
              <p14:nvPr/>
            </p14:nvContentPartPr>
            <p14:xfrm>
              <a:off x="7075488" y="1023938"/>
              <a:ext cx="2027520" cy="5698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7064328" y="1016378"/>
                <a:ext cx="2044878" cy="5911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5" name="Ink 4"/>
              <p14:cNvContentPartPr/>
              <p14:nvPr/>
            </p14:nvContentPartPr>
            <p14:xfrm>
              <a:off x="7217381" y="2477041"/>
              <a:ext cx="826200" cy="2577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7206941" y="2466601"/>
                <a:ext cx="847080" cy="27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8" name="Ink 17"/>
              <p14:cNvContentPartPr/>
              <p14:nvPr/>
            </p14:nvContentPartPr>
            <p14:xfrm>
              <a:off x="7038461" y="3387481"/>
              <a:ext cx="134280" cy="18036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7028381" y="3378841"/>
                <a:ext cx="153000" cy="20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22" name="Ink 21"/>
              <p14:cNvContentPartPr/>
              <p14:nvPr/>
            </p14:nvContentPartPr>
            <p14:xfrm>
              <a:off x="4872062" y="2870377"/>
              <a:ext cx="891000" cy="9540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4852982" y="2832217"/>
                <a:ext cx="92916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24" name="Ink 23"/>
              <p14:cNvContentPartPr/>
              <p14:nvPr/>
            </p14:nvContentPartPr>
            <p14:xfrm>
              <a:off x="4675142" y="2732857"/>
              <a:ext cx="69120" cy="576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4656062" y="2695057"/>
                <a:ext cx="107280" cy="8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26" name="Ink 25"/>
              <p14:cNvContentPartPr/>
              <p14:nvPr/>
            </p14:nvContentPartPr>
            <p14:xfrm>
              <a:off x="4675142" y="1725577"/>
              <a:ext cx="59400" cy="36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4656062" y="1687417"/>
                <a:ext cx="9756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30" name="Ink 29"/>
              <p14:cNvContentPartPr/>
              <p14:nvPr/>
            </p14:nvContentPartPr>
            <p14:xfrm>
              <a:off x="5127662" y="3676777"/>
              <a:ext cx="963720" cy="3816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5108582" y="3638977"/>
                <a:ext cx="1001880" cy="11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75776" name="Ink 75775"/>
              <p14:cNvContentPartPr/>
              <p14:nvPr/>
            </p14:nvContentPartPr>
            <p14:xfrm>
              <a:off x="6205421" y="2698801"/>
              <a:ext cx="861840" cy="994680"/>
            </p14:xfrm>
          </p:contentPart>
        </mc:Choice>
        <mc:Fallback xmlns="">
          <p:pic>
            <p:nvPicPr>
              <p:cNvPr id="75776" name="Ink 75775"/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6194981" y="2688361"/>
                <a:ext cx="882720" cy="10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75777" name="Ink 75776"/>
              <p14:cNvContentPartPr/>
              <p14:nvPr/>
            </p14:nvContentPartPr>
            <p14:xfrm>
              <a:off x="6187781" y="3657481"/>
              <a:ext cx="62280" cy="81360"/>
            </p14:xfrm>
          </p:contentPart>
        </mc:Choice>
        <mc:Fallback xmlns="">
          <p:pic>
            <p:nvPicPr>
              <p:cNvPr id="75777" name="Ink 75776"/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6177341" y="3647041"/>
                <a:ext cx="83160" cy="10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4" name="Ink 13"/>
              <p14:cNvContentPartPr/>
              <p14:nvPr/>
            </p14:nvContentPartPr>
            <p14:xfrm>
              <a:off x="3757353" y="2256905"/>
              <a:ext cx="208800" cy="25380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3742593" y="2242145"/>
                <a:ext cx="238320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75783" name="Ink 75782"/>
              <p14:cNvContentPartPr/>
              <p14:nvPr/>
            </p14:nvContentPartPr>
            <p14:xfrm>
              <a:off x="2369193" y="3669905"/>
              <a:ext cx="253800" cy="179280"/>
            </p14:xfrm>
          </p:contentPart>
        </mc:Choice>
        <mc:Fallback xmlns="">
          <p:pic>
            <p:nvPicPr>
              <p:cNvPr id="75783" name="Ink 75782"/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2354433" y="3655145"/>
                <a:ext cx="283320" cy="20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75785" name="Ink 75784"/>
              <p14:cNvContentPartPr/>
              <p14:nvPr/>
            </p14:nvContentPartPr>
            <p14:xfrm>
              <a:off x="2148873" y="4472345"/>
              <a:ext cx="241560" cy="183600"/>
            </p14:xfrm>
          </p:contentPart>
        </mc:Choice>
        <mc:Fallback xmlns="">
          <p:pic>
            <p:nvPicPr>
              <p:cNvPr id="75785" name="Ink 75784"/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2134113" y="4457585"/>
                <a:ext cx="271080" cy="21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75787" name="Ink 75786"/>
              <p14:cNvContentPartPr/>
              <p14:nvPr/>
            </p14:nvContentPartPr>
            <p14:xfrm>
              <a:off x="1853673" y="5386385"/>
              <a:ext cx="245520" cy="192960"/>
            </p14:xfrm>
          </p:contentPart>
        </mc:Choice>
        <mc:Fallback xmlns="">
          <p:pic>
            <p:nvPicPr>
              <p:cNvPr id="75787" name="Ink 75786"/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1838913" y="5371625"/>
                <a:ext cx="275040" cy="22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75792" name="Ink 75791"/>
              <p14:cNvContentPartPr/>
              <p14:nvPr/>
            </p14:nvContentPartPr>
            <p14:xfrm>
              <a:off x="5499033" y="3354185"/>
              <a:ext cx="498960" cy="33480"/>
            </p14:xfrm>
          </p:contentPart>
        </mc:Choice>
        <mc:Fallback xmlns="">
          <p:pic>
            <p:nvPicPr>
              <p:cNvPr id="75792" name="Ink 75791"/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5479953" y="3316025"/>
                <a:ext cx="537120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75795" name="Ink 75794"/>
              <p14:cNvContentPartPr/>
              <p14:nvPr/>
            </p14:nvContentPartPr>
            <p14:xfrm>
              <a:off x="6122193" y="3335825"/>
              <a:ext cx="453600" cy="27000"/>
            </p14:xfrm>
          </p:contentPart>
        </mc:Choice>
        <mc:Fallback xmlns="">
          <p:pic>
            <p:nvPicPr>
              <p:cNvPr id="75795" name="Ink 75794"/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6103113" y="3297665"/>
                <a:ext cx="491760" cy="10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8" name="Ink 7"/>
              <p14:cNvContentPartPr/>
              <p14:nvPr/>
            </p14:nvContentPartPr>
            <p14:xfrm>
              <a:off x="1030065" y="2236485"/>
              <a:ext cx="13320" cy="13968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1016025" y="2208045"/>
                <a:ext cx="41400" cy="19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21" name="Ink 20"/>
              <p14:cNvContentPartPr/>
              <p14:nvPr/>
            </p14:nvContentPartPr>
            <p14:xfrm>
              <a:off x="966345" y="2556885"/>
              <a:ext cx="128880" cy="1728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952305" y="2528085"/>
                <a:ext cx="157320" cy="7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2">
            <p14:nvContentPartPr>
              <p14:cNvPr id="75796" name="Ink 75795">
                <a:extLst>
                  <a:ext uri="{FF2B5EF4-FFF2-40B4-BE49-F238E27FC236}">
                    <a16:creationId xmlns:a16="http://schemas.microsoft.com/office/drawing/2014/main" id="{50D64D5C-EAF5-493A-B989-4E63ECC65A0E}"/>
                  </a:ext>
                </a:extLst>
              </p14:cNvPr>
              <p14:cNvContentPartPr/>
              <p14:nvPr/>
            </p14:nvContentPartPr>
            <p14:xfrm>
              <a:off x="6161376" y="1062607"/>
              <a:ext cx="1551240" cy="712080"/>
            </p14:xfrm>
          </p:contentPart>
        </mc:Choice>
        <mc:Fallback>
          <p:pic>
            <p:nvPicPr>
              <p:cNvPr id="75796" name="Ink 75795">
                <a:extLst>
                  <a:ext uri="{FF2B5EF4-FFF2-40B4-BE49-F238E27FC236}">
                    <a16:creationId xmlns:a16="http://schemas.microsoft.com/office/drawing/2014/main" id="{50D64D5C-EAF5-493A-B989-4E63ECC65A0E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6152378" y="1053967"/>
                <a:ext cx="1568876" cy="7297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742950" indent="-285750"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2pPr>
            <a:lvl3pPr marL="1143000" indent="-228600"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3pPr>
            <a:lvl4pPr marL="1600200" indent="-228600"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4pPr>
            <a:lvl5pPr marL="2057400" indent="-228600"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9pPr>
          </a:lstStyle>
          <a:p>
            <a:fld id="{D2141CB9-A98A-44BF-9185-C69DEAF9431D}" type="slidenum">
              <a:rPr lang="en-US" altLang="en-US" sz="1400" b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41</a:t>
            </a:fld>
            <a:endParaRPr lang="en-US" altLang="en-US" sz="1400" b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741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06" b="57224"/>
          <a:stretch>
            <a:fillRect/>
          </a:stretch>
        </p:blipFill>
        <p:spPr bwMode="auto">
          <a:xfrm>
            <a:off x="76200" y="4038600"/>
            <a:ext cx="3062288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8940909"/>
              </p:ext>
            </p:extLst>
          </p:nvPr>
        </p:nvGraphicFramePr>
        <p:xfrm>
          <a:off x="2895600" y="4038600"/>
          <a:ext cx="5029200" cy="2011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1346877977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1903867033"/>
                    </a:ext>
                  </a:extLst>
                </a:gridCol>
              </a:tblGrid>
              <a:tr h="1311014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START-UP</a:t>
                      </a:r>
                      <a:r>
                        <a:rPr lang="en-US" sz="1600" b="0" baseline="0" dirty="0">
                          <a:solidFill>
                            <a:schemeClr val="bg1"/>
                          </a:solidFill>
                          <a:latin typeface="+mj-lt"/>
                        </a:rPr>
                        <a:t> File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T="45746" marB="45746" anchor="ctr">
                    <a:lnL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background.jpg</a:t>
                      </a:r>
                    </a:p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heroback2.jpg</a:t>
                      </a:r>
                    </a:p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headerbackblue.jpg</a:t>
                      </a:r>
                    </a:p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kayakch4</a:t>
                      </a:r>
                    </a:p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chapter4/starters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chapter4/starter2.html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T="45746" marB="45746" anchor="ctr">
                    <a:lnL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6293227"/>
                  </a:ext>
                </a:extLst>
              </a:tr>
              <a:tr h="457461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SAVE SOLUTION AS</a:t>
                      </a:r>
                    </a:p>
                  </a:txBody>
                  <a:tcPr marT="45746" marB="45746" anchor="ctr">
                    <a:lnL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index.html</a:t>
                      </a:r>
                    </a:p>
                  </a:txBody>
                  <a:tcPr marT="45746" marB="45746" anchor="ctr">
                    <a:lnL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1458743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782888" y="2667000"/>
            <a:ext cx="5522912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Aft>
                <a:spcPts val="1200"/>
              </a:spcAft>
              <a:defRPr/>
            </a:pPr>
            <a:r>
              <a:rPr lang="en-US" sz="1400" dirty="0">
                <a:latin typeface="+mj-lt"/>
              </a:rPr>
              <a:t>Hands-On Practice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HOP 4.13</a:t>
            </a:r>
          </a:p>
          <a:p>
            <a:pPr eaLnBrk="1" hangingPunct="1">
              <a:defRPr/>
            </a:pPr>
            <a:r>
              <a:rPr lang="en-US" sz="2000" b="0" dirty="0">
                <a:solidFill>
                  <a:schemeClr val="bg1"/>
                </a:solidFill>
                <a:latin typeface="+mj-lt"/>
              </a:rPr>
              <a:t>Follow the directions in your book for the HOP. </a:t>
            </a:r>
            <a:endParaRPr lang="en-US" sz="1600" b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7425" name="Picture 2" descr="Image result for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369050"/>
            <a:ext cx="398463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56001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" y="585503"/>
            <a:ext cx="8510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2" name="Title 1"/>
          <p:cNvSpPr>
            <a:spLocks noGrp="1"/>
          </p:cNvSpPr>
          <p:nvPr>
            <p:ph type="title"/>
          </p:nvPr>
        </p:nvSpPr>
        <p:spPr>
          <a:xfrm>
            <a:off x="325320" y="227337"/>
            <a:ext cx="8229600" cy="609600"/>
          </a:xfrm>
        </p:spPr>
        <p:txBody>
          <a:bodyPr/>
          <a:lstStyle/>
          <a:p>
            <a:r>
              <a:rPr lang="en-US" altLang="en-US" dirty="0"/>
              <a:t>HOP 4.13 – centered content</a:t>
            </a: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D6C2C527-13E4-477B-B4F7-A569884E39AD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42</a:t>
            </a:fld>
            <a:endParaRPr lang="en-US" altLang="en-US" sz="1400"/>
          </a:p>
        </p:txBody>
      </p:sp>
      <p:pic>
        <p:nvPicPr>
          <p:cNvPr id="7680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504031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3" name="Ink 32"/>
              <p14:cNvContentPartPr/>
              <p14:nvPr/>
            </p14:nvContentPartPr>
            <p14:xfrm>
              <a:off x="6605007" y="2503583"/>
              <a:ext cx="923760" cy="59040"/>
            </p14:xfrm>
          </p:contentPart>
        </mc:Choice>
        <mc:Fallback xmlns="">
          <p:pic>
            <p:nvPicPr>
              <p:cNvPr id="33" name="Ink 32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585927" y="2465423"/>
                <a:ext cx="961920" cy="13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5" name="Ink 34"/>
              <p14:cNvContentPartPr/>
              <p14:nvPr/>
            </p14:nvContentPartPr>
            <p14:xfrm>
              <a:off x="6684927" y="2538143"/>
              <a:ext cx="857520" cy="127800"/>
            </p14:xfrm>
          </p:contentPart>
        </mc:Choice>
        <mc:Fallback xmlns="">
          <p:pic>
            <p:nvPicPr>
              <p:cNvPr id="35" name="Ink 34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665847" y="2499983"/>
                <a:ext cx="895680" cy="20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6" name="Ink 35"/>
              <p14:cNvContentPartPr/>
              <p14:nvPr/>
            </p14:nvContentPartPr>
            <p14:xfrm>
              <a:off x="6831447" y="3031703"/>
              <a:ext cx="360" cy="360"/>
            </p14:xfrm>
          </p:contentPart>
        </mc:Choice>
        <mc:Fallback xmlns="">
          <p:pic>
            <p:nvPicPr>
              <p:cNvPr id="36" name="Ink 35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812367" y="2993543"/>
                <a:ext cx="3852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7" name="Ink 36"/>
              <p14:cNvContentPartPr/>
              <p14:nvPr/>
            </p14:nvContentPartPr>
            <p14:xfrm>
              <a:off x="6831447" y="3031703"/>
              <a:ext cx="360" cy="360"/>
            </p14:xfrm>
          </p:contentPart>
        </mc:Choice>
        <mc:Fallback xmlns="">
          <p:pic>
            <p:nvPicPr>
              <p:cNvPr id="37" name="Ink 36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812367" y="2993543"/>
                <a:ext cx="3852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8" name="Ink 37"/>
              <p14:cNvContentPartPr/>
              <p14:nvPr/>
            </p14:nvContentPartPr>
            <p14:xfrm>
              <a:off x="6516087" y="3081023"/>
              <a:ext cx="1350000" cy="59400"/>
            </p14:xfrm>
          </p:contentPart>
        </mc:Choice>
        <mc:Fallback xmlns="">
          <p:pic>
            <p:nvPicPr>
              <p:cNvPr id="38" name="Ink 37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497007" y="3042863"/>
                <a:ext cx="138816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9" name="Ink 38"/>
              <p14:cNvContentPartPr/>
              <p14:nvPr/>
            </p14:nvContentPartPr>
            <p14:xfrm>
              <a:off x="6454167" y="2960423"/>
              <a:ext cx="1353960" cy="58320"/>
            </p14:xfrm>
          </p:contentPart>
        </mc:Choice>
        <mc:Fallback xmlns="">
          <p:pic>
            <p:nvPicPr>
              <p:cNvPr id="39" name="Ink 38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435087" y="2922263"/>
                <a:ext cx="139212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0" name="Ink 39"/>
              <p14:cNvContentPartPr/>
              <p14:nvPr/>
            </p14:nvContentPartPr>
            <p14:xfrm>
              <a:off x="6502767" y="2902463"/>
              <a:ext cx="1927080" cy="24840"/>
            </p14:xfrm>
          </p:contentPart>
        </mc:Choice>
        <mc:Fallback xmlns="">
          <p:pic>
            <p:nvPicPr>
              <p:cNvPr id="40" name="Ink 39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483687" y="2863742"/>
                <a:ext cx="1965240" cy="1022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1" name="Ink 40"/>
              <p14:cNvContentPartPr/>
              <p14:nvPr/>
            </p14:nvContentPartPr>
            <p14:xfrm>
              <a:off x="6369207" y="2088863"/>
              <a:ext cx="1443960" cy="37800"/>
            </p14:xfrm>
          </p:contentPart>
        </mc:Choice>
        <mc:Fallback xmlns="">
          <p:pic>
            <p:nvPicPr>
              <p:cNvPr id="41" name="Ink 40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350122" y="2050336"/>
                <a:ext cx="1482130" cy="1148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3" name="Ink 42"/>
              <p14:cNvContentPartPr/>
              <p14:nvPr/>
            </p14:nvContentPartPr>
            <p14:xfrm>
              <a:off x="6294327" y="4904423"/>
              <a:ext cx="577440" cy="13680"/>
            </p14:xfrm>
          </p:contentPart>
        </mc:Choice>
        <mc:Fallback xmlns="">
          <p:pic>
            <p:nvPicPr>
              <p:cNvPr id="43" name="Ink 42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275247" y="4865232"/>
                <a:ext cx="615600" cy="920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7" name="Ink 46"/>
              <p14:cNvContentPartPr/>
              <p14:nvPr/>
            </p14:nvContentPartPr>
            <p14:xfrm>
              <a:off x="6054567" y="2200823"/>
              <a:ext cx="360000" cy="68040"/>
            </p14:xfrm>
          </p:contentPart>
        </mc:Choice>
        <mc:Fallback xmlns="">
          <p:pic>
            <p:nvPicPr>
              <p:cNvPr id="47" name="Ink 46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035487" y="2162663"/>
                <a:ext cx="398160" cy="14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9" name="Ink 48"/>
              <p14:cNvContentPartPr/>
              <p14:nvPr/>
            </p14:nvContentPartPr>
            <p14:xfrm>
              <a:off x="6058887" y="4922423"/>
              <a:ext cx="186840" cy="6480"/>
            </p14:xfrm>
          </p:contentPart>
        </mc:Choice>
        <mc:Fallback xmlns="">
          <p:pic>
            <p:nvPicPr>
              <p:cNvPr id="49" name="Ink 48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039807" y="4884263"/>
                <a:ext cx="225000" cy="8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50" name="Ink 49"/>
              <p14:cNvContentPartPr/>
              <p14:nvPr/>
            </p14:nvContentPartPr>
            <p14:xfrm>
              <a:off x="6001287" y="7088805"/>
              <a:ext cx="439920" cy="44640"/>
            </p14:xfrm>
          </p:contentPart>
        </mc:Choice>
        <mc:Fallback xmlns="">
          <p:pic>
            <p:nvPicPr>
              <p:cNvPr id="50" name="Ink 49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982207" y="7050645"/>
                <a:ext cx="478080" cy="12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51" name="Ink 50"/>
              <p14:cNvContentPartPr/>
              <p14:nvPr/>
            </p14:nvContentPartPr>
            <p14:xfrm>
              <a:off x="5793927" y="4943925"/>
              <a:ext cx="509400" cy="2136960"/>
            </p14:xfrm>
          </p:contentPart>
        </mc:Choice>
        <mc:Fallback xmlns="">
          <p:pic>
            <p:nvPicPr>
              <p:cNvPr id="51" name="Ink 50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774847" y="4905765"/>
                <a:ext cx="547560" cy="221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52" name="Ink 51"/>
              <p14:cNvContentPartPr/>
              <p14:nvPr/>
            </p14:nvContentPartPr>
            <p14:xfrm>
              <a:off x="6090207" y="5015925"/>
              <a:ext cx="364320" cy="25560"/>
            </p14:xfrm>
          </p:contentPart>
        </mc:Choice>
        <mc:Fallback xmlns="">
          <p:pic>
            <p:nvPicPr>
              <p:cNvPr id="52" name="Ink 51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071127" y="4977220"/>
                <a:ext cx="402480" cy="1029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3" name="Ink 52"/>
              <p14:cNvContentPartPr/>
              <p14:nvPr/>
            </p14:nvContentPartPr>
            <p14:xfrm>
              <a:off x="6094527" y="5130765"/>
              <a:ext cx="444240" cy="63360"/>
            </p14:xfrm>
          </p:contentPart>
        </mc:Choice>
        <mc:Fallback xmlns="">
          <p:pic>
            <p:nvPicPr>
              <p:cNvPr id="53" name="Ink 52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075447" y="5092387"/>
                <a:ext cx="482400" cy="1401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4" name="Ink 53"/>
              <p14:cNvContentPartPr/>
              <p14:nvPr/>
            </p14:nvContentPartPr>
            <p14:xfrm>
              <a:off x="6094527" y="5322285"/>
              <a:ext cx="196200" cy="9000"/>
            </p14:xfrm>
          </p:contentPart>
        </mc:Choice>
        <mc:Fallback xmlns="">
          <p:pic>
            <p:nvPicPr>
              <p:cNvPr id="54" name="Ink 53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075412" y="5284125"/>
                <a:ext cx="234430" cy="8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5" name="Ink 54"/>
              <p14:cNvContentPartPr/>
              <p14:nvPr/>
            </p14:nvContentPartPr>
            <p14:xfrm>
              <a:off x="6058887" y="5720085"/>
              <a:ext cx="329040" cy="37440"/>
            </p14:xfrm>
          </p:contentPart>
        </mc:Choice>
        <mc:Fallback xmlns="">
          <p:pic>
            <p:nvPicPr>
              <p:cNvPr id="55" name="Ink 54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039807" y="5681555"/>
                <a:ext cx="367200" cy="1145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6" name="Ink 55"/>
              <p14:cNvContentPartPr/>
              <p14:nvPr/>
            </p14:nvContentPartPr>
            <p14:xfrm>
              <a:off x="6036927" y="5845725"/>
              <a:ext cx="284400" cy="9360"/>
            </p14:xfrm>
          </p:contentPart>
        </mc:Choice>
        <mc:Fallback xmlns="">
          <p:pic>
            <p:nvPicPr>
              <p:cNvPr id="56" name="Ink 55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017847" y="5807565"/>
                <a:ext cx="322560" cy="8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7" name="Ink 56"/>
              <p14:cNvContentPartPr/>
              <p14:nvPr/>
            </p14:nvContentPartPr>
            <p14:xfrm>
              <a:off x="6036927" y="6751125"/>
              <a:ext cx="412920" cy="6120"/>
            </p14:xfrm>
          </p:contentPart>
        </mc:Choice>
        <mc:Fallback xmlns="">
          <p:pic>
            <p:nvPicPr>
              <p:cNvPr id="57" name="Ink 56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6017847" y="6712965"/>
                <a:ext cx="451080" cy="8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8" name="Ink 57"/>
              <p14:cNvContentPartPr/>
              <p14:nvPr/>
            </p14:nvContentPartPr>
            <p14:xfrm>
              <a:off x="6036927" y="6751485"/>
              <a:ext cx="360" cy="360"/>
            </p14:xfrm>
          </p:contentPart>
        </mc:Choice>
        <mc:Fallback xmlns="">
          <p:pic>
            <p:nvPicPr>
              <p:cNvPr id="58" name="Ink 57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017847" y="6713325"/>
                <a:ext cx="3852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9" name="Ink 58"/>
              <p14:cNvContentPartPr/>
              <p14:nvPr/>
            </p14:nvContentPartPr>
            <p14:xfrm>
              <a:off x="6036927" y="6751485"/>
              <a:ext cx="360" cy="360"/>
            </p14:xfrm>
          </p:contentPart>
        </mc:Choice>
        <mc:Fallback xmlns="">
          <p:pic>
            <p:nvPicPr>
              <p:cNvPr id="59" name="Ink 58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017847" y="6713325"/>
                <a:ext cx="3852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60" name="Ink 59"/>
              <p14:cNvContentPartPr/>
              <p14:nvPr/>
            </p14:nvContentPartPr>
            <p14:xfrm>
              <a:off x="6036927" y="6740325"/>
              <a:ext cx="120240" cy="11520"/>
            </p14:xfrm>
          </p:contentPart>
        </mc:Choice>
        <mc:Fallback xmlns="">
          <p:pic>
            <p:nvPicPr>
              <p:cNvPr id="60" name="Ink 59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017847" y="6702165"/>
                <a:ext cx="158400" cy="8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1" name="Ink 60"/>
              <p14:cNvContentPartPr/>
              <p14:nvPr/>
            </p14:nvContentPartPr>
            <p14:xfrm>
              <a:off x="6076887" y="6827085"/>
              <a:ext cx="333000" cy="720"/>
            </p14:xfrm>
          </p:contentPart>
        </mc:Choice>
        <mc:Fallback xmlns="">
          <p:pic>
            <p:nvPicPr>
              <p:cNvPr id="61" name="Ink 60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057807" y="6750765"/>
                <a:ext cx="37116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2" name="Ink 61"/>
              <p14:cNvContentPartPr/>
              <p14:nvPr/>
            </p14:nvContentPartPr>
            <p14:xfrm>
              <a:off x="6027927" y="6941565"/>
              <a:ext cx="488520" cy="45360"/>
            </p14:xfrm>
          </p:contentPart>
        </mc:Choice>
        <mc:Fallback xmlns="">
          <p:pic>
            <p:nvPicPr>
              <p:cNvPr id="62" name="Ink 61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6008847" y="6903100"/>
                <a:ext cx="526680" cy="1222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4" name="Ink 3"/>
              <p14:cNvContentPartPr/>
              <p14:nvPr/>
            </p14:nvContentPartPr>
            <p14:xfrm>
              <a:off x="6774302" y="2256217"/>
              <a:ext cx="698400" cy="349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6755222" y="2218057"/>
                <a:ext cx="73656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5" name="Ink 4"/>
              <p14:cNvContentPartPr/>
              <p14:nvPr/>
            </p14:nvContentPartPr>
            <p14:xfrm>
              <a:off x="6686102" y="2340097"/>
              <a:ext cx="570600" cy="403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6667022" y="2301937"/>
                <a:ext cx="608760" cy="11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0" name="Ink 9"/>
              <p14:cNvContentPartPr/>
              <p14:nvPr/>
            </p14:nvContentPartPr>
            <p14:xfrm>
              <a:off x="6386222" y="3888817"/>
              <a:ext cx="1121040" cy="5328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6367142" y="3850657"/>
                <a:ext cx="1159200" cy="12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11" name="Ink 10"/>
              <p14:cNvContentPartPr/>
              <p14:nvPr/>
            </p14:nvContentPartPr>
            <p14:xfrm>
              <a:off x="6823622" y="4160257"/>
              <a:ext cx="388800" cy="2376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6804542" y="4122097"/>
                <a:ext cx="426960" cy="10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5" name="Ink 14"/>
              <p14:cNvContentPartPr/>
              <p14:nvPr/>
            </p14:nvContentPartPr>
            <p14:xfrm>
              <a:off x="6740102" y="4114897"/>
              <a:ext cx="634320" cy="14544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6721022" y="4076737"/>
                <a:ext cx="672480" cy="22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21" name="Ink 20"/>
              <p14:cNvContentPartPr/>
              <p14:nvPr/>
            </p14:nvContentPartPr>
            <p14:xfrm>
              <a:off x="545723" y="2527725"/>
              <a:ext cx="212400" cy="9360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530963" y="2512965"/>
                <a:ext cx="24192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23" name="Ink 22"/>
              <p14:cNvContentPartPr/>
              <p14:nvPr/>
            </p14:nvContentPartPr>
            <p14:xfrm>
              <a:off x="5365763" y="3104805"/>
              <a:ext cx="79200" cy="258012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5351723" y="3076005"/>
                <a:ext cx="107280" cy="263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27" name="Ink 26"/>
              <p14:cNvContentPartPr/>
              <p14:nvPr/>
            </p14:nvContentPartPr>
            <p14:xfrm>
              <a:off x="5387363" y="2242245"/>
              <a:ext cx="37800" cy="84492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5372963" y="2213805"/>
                <a:ext cx="66600" cy="90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29" name="Ink 28"/>
              <p14:cNvContentPartPr/>
              <p14:nvPr/>
            </p14:nvContentPartPr>
            <p14:xfrm>
              <a:off x="5311043" y="2574165"/>
              <a:ext cx="268920" cy="11700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5296283" y="2559405"/>
                <a:ext cx="298440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31" name="Ink 30"/>
              <p14:cNvContentPartPr/>
              <p14:nvPr/>
            </p14:nvContentPartPr>
            <p14:xfrm>
              <a:off x="820763" y="5746125"/>
              <a:ext cx="4561200" cy="5004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806723" y="5717325"/>
                <a:ext cx="4589640" cy="10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34" name="Ink 33"/>
              <p14:cNvContentPartPr/>
              <p14:nvPr/>
            </p14:nvContentPartPr>
            <p14:xfrm>
              <a:off x="1036763" y="2720325"/>
              <a:ext cx="93960" cy="12600"/>
            </p14:xfrm>
          </p:contentPart>
        </mc:Choice>
        <mc:Fallback xmlns="">
          <p:pic>
            <p:nvPicPr>
              <p:cNvPr id="34" name="Ink 33"/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1022363" y="2691525"/>
                <a:ext cx="122400" cy="7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B3CD6230-5288-450E-AAB6-C7C0255400DC}"/>
                  </a:ext>
                </a:extLst>
              </p14:cNvPr>
              <p14:cNvContentPartPr/>
              <p14:nvPr/>
            </p14:nvContentPartPr>
            <p14:xfrm>
              <a:off x="538269" y="2319148"/>
              <a:ext cx="253440" cy="1735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B3CD6230-5288-450E-AAB6-C7C0255400DC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529269" y="2310508"/>
                <a:ext cx="271080" cy="19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73183E39-07E2-4EDE-9470-1B2B81DD36FD}"/>
                  </a:ext>
                </a:extLst>
              </p14:cNvPr>
              <p14:cNvContentPartPr/>
              <p14:nvPr/>
            </p14:nvContentPartPr>
            <p14:xfrm>
              <a:off x="5494749" y="2260108"/>
              <a:ext cx="217440" cy="12888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73183E39-07E2-4EDE-9470-1B2B81DD36FD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5485749" y="2251108"/>
                <a:ext cx="235080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D8F46AA9-CC5C-4FAC-9EF4-A9B11F4DA949}"/>
                  </a:ext>
                </a:extLst>
              </p14:cNvPr>
              <p14:cNvContentPartPr/>
              <p14:nvPr/>
            </p14:nvContentPartPr>
            <p14:xfrm>
              <a:off x="4072749" y="6020668"/>
              <a:ext cx="360" cy="3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D8F46AA9-CC5C-4FAC-9EF4-A9B11F4DA949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4064109" y="601166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D8DCF50-7269-456F-A480-D38AF6B6E24B}"/>
                  </a:ext>
                </a:extLst>
              </p14:cNvPr>
              <p14:cNvContentPartPr/>
              <p14:nvPr/>
            </p14:nvContentPartPr>
            <p14:xfrm>
              <a:off x="5660718" y="2310565"/>
              <a:ext cx="843840" cy="2480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D8DCF50-7269-456F-A480-D38AF6B6E24B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5643078" y="2292565"/>
                <a:ext cx="879480" cy="28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1B4C684-28BA-4BA5-9D00-527C87839033}"/>
                  </a:ext>
                </a:extLst>
              </p14:cNvPr>
              <p14:cNvContentPartPr/>
              <p14:nvPr/>
            </p14:nvContentPartPr>
            <p14:xfrm>
              <a:off x="5990478" y="4977085"/>
              <a:ext cx="104400" cy="2934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1B4C684-28BA-4BA5-9D00-527C87839033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5972838" y="4959085"/>
                <a:ext cx="140040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FF9D920-629D-463A-BC77-2DA49410B2CA}"/>
                  </a:ext>
                </a:extLst>
              </p14:cNvPr>
              <p14:cNvContentPartPr/>
              <p14:nvPr/>
            </p14:nvContentPartPr>
            <p14:xfrm>
              <a:off x="7287245" y="2897515"/>
              <a:ext cx="1101240" cy="324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FF9D920-629D-463A-BC77-2DA49410B2CA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7278605" y="2888875"/>
                <a:ext cx="111888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8D58EA8B-FD91-45FC-91A0-5FC90B5653E1}"/>
                  </a:ext>
                </a:extLst>
              </p14:cNvPr>
              <p14:cNvContentPartPr/>
              <p14:nvPr/>
            </p14:nvContentPartPr>
            <p14:xfrm>
              <a:off x="7979165" y="3371995"/>
              <a:ext cx="520560" cy="10620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8D58EA8B-FD91-45FC-91A0-5FC90B5653E1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7970165" y="3363355"/>
                <a:ext cx="538200" cy="12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940964A0-1502-4AC4-B4C0-24C540C50791}"/>
                  </a:ext>
                </a:extLst>
              </p14:cNvPr>
              <p14:cNvContentPartPr/>
              <p14:nvPr/>
            </p14:nvContentPartPr>
            <p14:xfrm>
              <a:off x="7195805" y="2642995"/>
              <a:ext cx="1387440" cy="11664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940964A0-1502-4AC4-B4C0-24C540C50791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7186805" y="2634355"/>
                <a:ext cx="140508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ECE1F626-B1C0-43DE-9C63-1424E271A81B}"/>
                  </a:ext>
                </a:extLst>
              </p14:cNvPr>
              <p14:cNvContentPartPr/>
              <p14:nvPr/>
            </p14:nvContentPartPr>
            <p14:xfrm>
              <a:off x="7812125" y="2249875"/>
              <a:ext cx="360" cy="36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ECE1F626-B1C0-43DE-9C63-1424E271A81B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7803125" y="224123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566F2BC2-D584-4C08-9463-9B95DA832FBA}"/>
                  </a:ext>
                </a:extLst>
              </p14:cNvPr>
              <p14:cNvContentPartPr/>
              <p14:nvPr/>
            </p14:nvContentPartPr>
            <p14:xfrm>
              <a:off x="6539885" y="2106955"/>
              <a:ext cx="1063440" cy="31032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566F2BC2-D584-4C08-9463-9B95DA832FBA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6530885" y="2097955"/>
                <a:ext cx="1081080" cy="32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61E643B6-2293-4A64-AE57-E2B3F59B2188}"/>
                  </a:ext>
                </a:extLst>
              </p14:cNvPr>
              <p14:cNvContentPartPr/>
              <p14:nvPr/>
            </p14:nvContentPartPr>
            <p14:xfrm>
              <a:off x="8503685" y="1987435"/>
              <a:ext cx="360" cy="36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61E643B6-2293-4A64-AE57-E2B3F59B2188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8495045" y="197879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DEEAFE35-0057-40B2-B51C-9295C84ED02A}"/>
                  </a:ext>
                </a:extLst>
              </p14:cNvPr>
              <p14:cNvContentPartPr/>
              <p14:nvPr/>
            </p14:nvContentPartPr>
            <p14:xfrm>
              <a:off x="8245565" y="1828315"/>
              <a:ext cx="360" cy="36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DEEAFE35-0057-40B2-B51C-9295C84ED02A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8236565" y="181967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5FC4BA38-EBED-4F32-A0C7-ADC74B59E4E1}"/>
                  </a:ext>
                </a:extLst>
              </p14:cNvPr>
              <p14:cNvContentPartPr/>
              <p14:nvPr/>
            </p14:nvContentPartPr>
            <p14:xfrm>
              <a:off x="6364925" y="3879595"/>
              <a:ext cx="1077480" cy="2196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5FC4BA38-EBED-4F32-A0C7-ADC74B59E4E1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6355925" y="3870955"/>
                <a:ext cx="1095120" cy="3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A790ED20-E594-4A58-B2BA-1D687BB719A1}"/>
                  </a:ext>
                </a:extLst>
              </p14:cNvPr>
              <p14:cNvContentPartPr/>
              <p14:nvPr/>
            </p14:nvContentPartPr>
            <p14:xfrm>
              <a:off x="7430165" y="4337343"/>
              <a:ext cx="779400" cy="5148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A790ED20-E594-4A58-B2BA-1D687BB719A1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7421525" y="4328343"/>
                <a:ext cx="797040" cy="6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9FFFD0E9-CA40-40CD-B12F-A9D81B85D5FF}"/>
                  </a:ext>
                </a:extLst>
              </p14:cNvPr>
              <p14:cNvContentPartPr/>
              <p14:nvPr/>
            </p14:nvContentPartPr>
            <p14:xfrm>
              <a:off x="6977285" y="4416543"/>
              <a:ext cx="246240" cy="1260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9FFFD0E9-CA40-40CD-B12F-A9D81B85D5FF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6968285" y="4407543"/>
                <a:ext cx="263880" cy="3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A030BA59-1C79-4A24-B624-2F182B9B7EC7}"/>
                  </a:ext>
                </a:extLst>
              </p14:cNvPr>
              <p14:cNvContentPartPr/>
              <p14:nvPr/>
            </p14:nvContentPartPr>
            <p14:xfrm>
              <a:off x="6981245" y="4313223"/>
              <a:ext cx="254160" cy="1152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A030BA59-1C79-4A24-B624-2F182B9B7EC7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6972245" y="4304583"/>
                <a:ext cx="271800" cy="2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626AFF9E-9037-4809-8816-2E396925A1FA}"/>
                  </a:ext>
                </a:extLst>
              </p14:cNvPr>
              <p14:cNvContentPartPr/>
              <p14:nvPr/>
            </p14:nvContentPartPr>
            <p14:xfrm>
              <a:off x="6348365" y="2830383"/>
              <a:ext cx="139680" cy="24732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626AFF9E-9037-4809-8816-2E396925A1FA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6339725" y="2821743"/>
                <a:ext cx="157320" cy="264960"/>
              </a:xfrm>
              <a:prstGeom prst="rect">
                <a:avLst/>
              </a:prstGeom>
            </p:spPr>
          </p:pic>
        </mc:Fallback>
      </mc:AlternateContent>
      <p:pic>
        <p:nvPicPr>
          <p:cNvPr id="76840" name="Picture 76839">
            <a:extLst>
              <a:ext uri="{FF2B5EF4-FFF2-40B4-BE49-F238E27FC236}">
                <a16:creationId xmlns:a16="http://schemas.microsoft.com/office/drawing/2014/main" id="{80DF8086-AA08-40A6-849C-334D99330F35}"/>
              </a:ext>
            </a:extLst>
          </p:cNvPr>
          <p:cNvPicPr>
            <a:picLocks noChangeAspect="1"/>
          </p:cNvPicPr>
          <p:nvPr/>
        </p:nvPicPr>
        <p:blipFill>
          <a:blip r:embed="rId1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770" y="2957237"/>
            <a:ext cx="792567" cy="395287"/>
          </a:xfrm>
          <a:prstGeom prst="rect">
            <a:avLst/>
          </a:prstGeom>
        </p:spPr>
      </p:pic>
      <p:pic>
        <p:nvPicPr>
          <p:cNvPr id="76842" name="Picture 76841">
            <a:extLst>
              <a:ext uri="{FF2B5EF4-FFF2-40B4-BE49-F238E27FC236}">
                <a16:creationId xmlns:a16="http://schemas.microsoft.com/office/drawing/2014/main" id="{A8E1D23C-EB4D-43AE-AE0F-BDB84979884E}"/>
              </a:ext>
            </a:extLst>
          </p:cNvPr>
          <p:cNvPicPr>
            <a:picLocks noChangeAspect="1"/>
          </p:cNvPicPr>
          <p:nvPr/>
        </p:nvPicPr>
        <p:blipFill>
          <a:blip r:embed="rId1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812" y="3790529"/>
            <a:ext cx="889085" cy="387603"/>
          </a:xfrm>
          <a:prstGeom prst="rect">
            <a:avLst/>
          </a:prstGeom>
        </p:spPr>
      </p:pic>
      <p:pic>
        <p:nvPicPr>
          <p:cNvPr id="76844" name="Picture 76843">
            <a:extLst>
              <a:ext uri="{FF2B5EF4-FFF2-40B4-BE49-F238E27FC236}">
                <a16:creationId xmlns:a16="http://schemas.microsoft.com/office/drawing/2014/main" id="{DFF16175-9011-42E4-B687-0E72434AE45A}"/>
              </a:ext>
            </a:extLst>
          </p:cNvPr>
          <p:cNvPicPr>
            <a:picLocks noChangeAspect="1"/>
          </p:cNvPicPr>
          <p:nvPr/>
        </p:nvPicPr>
        <p:blipFill>
          <a:blip r:embed="rId1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399" y="1872460"/>
            <a:ext cx="85011" cy="38957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42">
            <p14:nvContentPartPr>
              <p14:cNvPr id="76847" name="Ink 76846">
                <a:extLst>
                  <a:ext uri="{FF2B5EF4-FFF2-40B4-BE49-F238E27FC236}">
                    <a16:creationId xmlns:a16="http://schemas.microsoft.com/office/drawing/2014/main" id="{6E12E7E7-7F81-40FD-8FF4-8AB2A99AE557}"/>
                  </a:ext>
                </a:extLst>
              </p14:cNvPr>
              <p14:cNvContentPartPr/>
              <p14:nvPr/>
            </p14:nvContentPartPr>
            <p14:xfrm>
              <a:off x="7698075" y="1968219"/>
              <a:ext cx="282240" cy="52920"/>
            </p14:xfrm>
          </p:contentPart>
        </mc:Choice>
        <mc:Fallback>
          <p:pic>
            <p:nvPicPr>
              <p:cNvPr id="76847" name="Ink 76846">
                <a:extLst>
                  <a:ext uri="{FF2B5EF4-FFF2-40B4-BE49-F238E27FC236}">
                    <a16:creationId xmlns:a16="http://schemas.microsoft.com/office/drawing/2014/main" id="{6E12E7E7-7F81-40FD-8FF4-8AB2A99AE557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7689424" y="1959219"/>
                <a:ext cx="299903" cy="7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4">
            <p14:nvContentPartPr>
              <p14:cNvPr id="76853" name="Ink 76852">
                <a:extLst>
                  <a:ext uri="{FF2B5EF4-FFF2-40B4-BE49-F238E27FC236}">
                    <a16:creationId xmlns:a16="http://schemas.microsoft.com/office/drawing/2014/main" id="{D5ED3BC8-E09D-4BB2-8711-5B539599EF7F}"/>
                  </a:ext>
                </a:extLst>
              </p14:cNvPr>
              <p14:cNvContentPartPr/>
              <p14:nvPr/>
            </p14:nvContentPartPr>
            <p14:xfrm>
              <a:off x="532389" y="2570914"/>
              <a:ext cx="8434080" cy="4548240"/>
            </p14:xfrm>
          </p:contentPart>
        </mc:Choice>
        <mc:Fallback>
          <p:pic>
            <p:nvPicPr>
              <p:cNvPr id="76853" name="Ink 76852">
                <a:extLst>
                  <a:ext uri="{FF2B5EF4-FFF2-40B4-BE49-F238E27FC236}">
                    <a16:creationId xmlns:a16="http://schemas.microsoft.com/office/drawing/2014/main" id="{D5ED3BC8-E09D-4BB2-8711-5B539599EF7F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523389" y="2561914"/>
                <a:ext cx="8451719" cy="456588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742950" indent="-285750"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2pPr>
            <a:lvl3pPr marL="1143000" indent="-228600"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3pPr>
            <a:lvl4pPr marL="1600200" indent="-228600"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4pPr>
            <a:lvl5pPr marL="2057400" indent="-228600"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9pPr>
          </a:lstStyle>
          <a:p>
            <a:fld id="{52714CE9-2EDB-4F52-A0EC-48587A4251DE}" type="slidenum">
              <a:rPr lang="en-US" altLang="en-US" sz="1400" b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43</a:t>
            </a:fld>
            <a:endParaRPr lang="en-US" altLang="en-US" sz="1400" b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843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06" b="57224"/>
          <a:stretch>
            <a:fillRect/>
          </a:stretch>
        </p:blipFill>
        <p:spPr bwMode="auto">
          <a:xfrm>
            <a:off x="0" y="3715543"/>
            <a:ext cx="2895600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7059887"/>
              </p:ext>
            </p:extLst>
          </p:nvPr>
        </p:nvGraphicFramePr>
        <p:xfrm>
          <a:off x="2895600" y="4038600"/>
          <a:ext cx="5029200" cy="1158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1346877977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1903867033"/>
                    </a:ext>
                  </a:extLst>
                </a:gridCol>
              </a:tblGrid>
              <a:tr h="579362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START-UP</a:t>
                      </a:r>
                      <a:r>
                        <a:rPr lang="en-US" sz="1600" b="0" baseline="0" dirty="0">
                          <a:solidFill>
                            <a:schemeClr val="bg1"/>
                          </a:solidFill>
                          <a:latin typeface="+mj-lt"/>
                        </a:rPr>
                        <a:t> File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T="45751" marB="45751" anchor="ctr">
                    <a:lnL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fall.jpg</a:t>
                      </a:r>
                    </a:p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chapter4/starters</a:t>
                      </a:r>
                    </a:p>
                  </a:txBody>
                  <a:tcPr marT="45751" marB="45751" anchor="ctr">
                    <a:lnL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6293227"/>
                  </a:ext>
                </a:extLst>
              </a:tr>
              <a:tr h="579513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SAVE SOLUTION AS</a:t>
                      </a:r>
                    </a:p>
                  </a:txBody>
                  <a:tcPr marT="45751" marB="45751" anchor="ctr">
                    <a:lnL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index.html</a:t>
                      </a:r>
                    </a:p>
                  </a:txBody>
                  <a:tcPr marT="45751" marB="45751" anchor="ctr">
                    <a:lnL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1458743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782888" y="2667000"/>
            <a:ext cx="5522912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Aft>
                <a:spcPts val="1200"/>
              </a:spcAft>
              <a:defRPr/>
            </a:pPr>
            <a:r>
              <a:rPr lang="en-US" sz="1400" dirty="0">
                <a:latin typeface="+mj-lt"/>
              </a:rPr>
              <a:t>Hands-On Practice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HOP 4.14, 4.15 and 4.16</a:t>
            </a:r>
          </a:p>
          <a:p>
            <a:pPr eaLnBrk="1" hangingPunct="1">
              <a:defRPr/>
            </a:pPr>
            <a:r>
              <a:rPr lang="en-US" sz="2000" b="0" dirty="0">
                <a:solidFill>
                  <a:schemeClr val="bg1"/>
                </a:solidFill>
                <a:latin typeface="+mj-lt"/>
              </a:rPr>
              <a:t>Follow the directions in your book for the HOP. </a:t>
            </a:r>
            <a:endParaRPr lang="en-US" sz="1600" b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8449" name="Picture 2" descr="Image result for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369050"/>
            <a:ext cx="398463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8263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>
          <a:xfrm>
            <a:off x="609600" y="-4763"/>
            <a:ext cx="7772400" cy="538163"/>
          </a:xfrm>
        </p:spPr>
        <p:txBody>
          <a:bodyPr/>
          <a:lstStyle/>
          <a:p>
            <a:pPr eaLnBrk="1" hangingPunct="1"/>
            <a:r>
              <a:rPr lang="en-US" altLang="en-US" dirty="0"/>
              <a:t>CSS3 opacity Property  HOP 4.14</a:t>
            </a:r>
          </a:p>
        </p:txBody>
      </p:sp>
      <p:sp>
        <p:nvSpPr>
          <p:cNvPr id="77827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5791200"/>
          </a:xfrm>
        </p:spPr>
        <p:txBody>
          <a:bodyPr/>
          <a:lstStyle/>
          <a:p>
            <a:pPr eaLnBrk="1" hangingPunct="1"/>
            <a:r>
              <a:rPr lang="en-US" altLang="en-US" dirty="0"/>
              <a:t>Configures the </a:t>
            </a:r>
            <a:r>
              <a:rPr lang="en-US" altLang="en-US" b="1" dirty="0">
                <a:solidFill>
                  <a:schemeClr val="bg2"/>
                </a:solidFill>
              </a:rPr>
              <a:t>op</a:t>
            </a:r>
            <a:r>
              <a:rPr lang="en-US" altLang="en-US" dirty="0">
                <a:solidFill>
                  <a:schemeClr val="bg2"/>
                </a:solidFill>
              </a:rPr>
              <a:t>a</a:t>
            </a:r>
            <a:r>
              <a:rPr lang="en-US" altLang="en-US" b="1" dirty="0">
                <a:solidFill>
                  <a:schemeClr val="bg2"/>
                </a:solidFill>
              </a:rPr>
              <a:t>city</a:t>
            </a:r>
            <a:r>
              <a:rPr lang="en-US" altLang="en-US" dirty="0"/>
              <a:t> (transparency)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	of the background color</a:t>
            </a:r>
          </a:p>
          <a:p>
            <a:pPr eaLnBrk="1" hangingPunct="1"/>
            <a:r>
              <a:rPr lang="en-US" altLang="en-US" dirty="0"/>
              <a:t>Op</a:t>
            </a:r>
            <a:r>
              <a:rPr lang="en-US" altLang="en-US" b="1" dirty="0"/>
              <a:t>a</a:t>
            </a:r>
            <a:r>
              <a:rPr lang="en-US" altLang="en-US" dirty="0"/>
              <a:t>city range:</a:t>
            </a:r>
          </a:p>
          <a:p>
            <a:pPr lvl="1" eaLnBrk="1" hangingPunct="1"/>
            <a:r>
              <a:rPr lang="en-US" altLang="en-US" sz="2800" dirty="0">
                <a:cs typeface="Times New Roman" panose="02020603050405020304" pitchFamily="18" charset="0"/>
              </a:rPr>
              <a:t>0</a:t>
            </a:r>
            <a:r>
              <a:rPr lang="en-US" altLang="en-US" sz="2800" dirty="0"/>
              <a:t> </a:t>
            </a:r>
            <a:r>
              <a:rPr lang="en-US" altLang="en-US" sz="2800" b="1" dirty="0"/>
              <a:t>Completely Transparent</a:t>
            </a:r>
          </a:p>
          <a:p>
            <a:pPr lvl="1" eaLnBrk="1" hangingPunct="1"/>
            <a:r>
              <a:rPr lang="en-US" altLang="en-US" sz="2800" dirty="0">
                <a:cs typeface="Times New Roman" panose="02020603050405020304" pitchFamily="18" charset="0"/>
              </a:rPr>
              <a:t>1</a:t>
            </a:r>
            <a:r>
              <a:rPr lang="en-US" altLang="en-US" sz="2800" dirty="0"/>
              <a:t> </a:t>
            </a:r>
            <a:r>
              <a:rPr lang="en-US" altLang="en-US" sz="2800" b="1" dirty="0"/>
              <a:t>Completely Op</a:t>
            </a:r>
            <a:r>
              <a:rPr lang="en-US" altLang="en-US" sz="2800" dirty="0"/>
              <a:t>a</a:t>
            </a:r>
            <a:r>
              <a:rPr lang="en-US" altLang="en-US" sz="2800" b="1" dirty="0"/>
              <a:t>que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h1{ background-color: #FFFFFF;</a:t>
            </a:r>
          </a:p>
          <a:p>
            <a:pPr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     </a:t>
            </a:r>
            <a:r>
              <a:rPr lang="en-US" altLang="en-US" b="1" dirty="0">
                <a:solidFill>
                  <a:schemeClr val="bg2"/>
                </a:solidFill>
                <a:cs typeface="Times New Roman" panose="02020603050405020304" pitchFamily="18" charset="0"/>
              </a:rPr>
              <a:t>opacity: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chemeClr val="bg2"/>
                </a:solidFill>
                <a:cs typeface="Times New Roman" panose="02020603050405020304" pitchFamily="18" charset="0"/>
              </a:rPr>
              <a:t>0.6;</a:t>
            </a:r>
            <a:r>
              <a:rPr lang="en-US" altLang="en-US" dirty="0">
                <a:cs typeface="Times New Roman" panose="02020603050405020304" pitchFamily="18" charset="0"/>
              </a:rPr>
              <a:t> font-size:4em; </a:t>
            </a:r>
          </a:p>
          <a:p>
            <a:pPr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     padding:10px;}</a:t>
            </a:r>
          </a:p>
          <a:p>
            <a:pPr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endParaRPr lang="en-US" altLang="en-US" dirty="0"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40763" y="6556375"/>
            <a:ext cx="503237" cy="30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52C0FA04-8AE4-49AB-B72F-AEBB85D6E2A0}" type="slidenum">
              <a:rPr lang="en-US" altLang="en-US" sz="1200" smtClean="0"/>
              <a:pPr>
                <a:spcBef>
                  <a:spcPct val="50000"/>
                </a:spcBef>
                <a:buClrTx/>
                <a:buFontTx/>
                <a:buNone/>
              </a:pPr>
              <a:t>44</a:t>
            </a:fld>
            <a:endParaRPr lang="en-US" altLang="en-US" sz="1200"/>
          </a:p>
        </p:txBody>
      </p:sp>
      <p:pic>
        <p:nvPicPr>
          <p:cNvPr id="778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533400"/>
            <a:ext cx="3467100" cy="281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971800"/>
            <a:ext cx="4038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5607" name="Ink 1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815138" y="4217988"/>
              <a:ext cx="447675" cy="46037"/>
            </p14:xfrm>
          </p:contentPart>
        </mc:Choice>
        <mc:Fallback xmlns="">
          <p:pic>
            <p:nvPicPr>
              <p:cNvPr id="25607" name="Ink 1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06141" y="4212953"/>
                <a:ext cx="466028" cy="611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" name="Ink 3"/>
              <p14:cNvContentPartPr/>
              <p14:nvPr/>
            </p14:nvContentPartPr>
            <p14:xfrm>
              <a:off x="6051180" y="4107008"/>
              <a:ext cx="807855" cy="15892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044703" y="4094005"/>
                <a:ext cx="820090" cy="418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6" name="Ink 5"/>
              <p14:cNvContentPartPr/>
              <p14:nvPr/>
            </p14:nvContentPartPr>
            <p14:xfrm>
              <a:off x="5665878" y="5205413"/>
              <a:ext cx="832210" cy="124345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663358" y="5193194"/>
                <a:ext cx="848048" cy="1480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" name="Ink 1"/>
              <p14:cNvContentPartPr/>
              <p14:nvPr/>
            </p14:nvContentPartPr>
            <p14:xfrm>
              <a:off x="5830382" y="4063057"/>
              <a:ext cx="1657080" cy="1558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811302" y="4024897"/>
                <a:ext cx="169524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8" name="Ink 7"/>
              <p14:cNvContentPartPr/>
              <p14:nvPr/>
            </p14:nvContentPartPr>
            <p14:xfrm>
              <a:off x="6702960" y="3976688"/>
              <a:ext cx="983715" cy="1343797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692522" y="3965529"/>
                <a:ext cx="1004232" cy="13653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9" name="Ink 8"/>
              <p14:cNvContentPartPr/>
              <p14:nvPr/>
            </p14:nvContentPartPr>
            <p14:xfrm>
              <a:off x="5380184" y="4113488"/>
              <a:ext cx="507931" cy="2101677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368665" y="4105568"/>
                <a:ext cx="530610" cy="21203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5" name="Ink 14"/>
              <p14:cNvContentPartPr/>
              <p14:nvPr/>
            </p14:nvContentPartPr>
            <p14:xfrm>
              <a:off x="5835422" y="4280497"/>
              <a:ext cx="757440" cy="4608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816342" y="4242337"/>
                <a:ext cx="795600" cy="12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Ink 15"/>
              <p14:cNvContentPartPr/>
              <p14:nvPr/>
            </p14:nvContentPartPr>
            <p14:xfrm>
              <a:off x="5894462" y="4380217"/>
              <a:ext cx="777600" cy="4968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875382" y="4342057"/>
                <a:ext cx="8154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7" name="Ink 16"/>
              <p14:cNvContentPartPr/>
              <p14:nvPr/>
            </p14:nvContentPartPr>
            <p14:xfrm>
              <a:off x="5722382" y="5180497"/>
              <a:ext cx="626760" cy="10980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703302" y="5142337"/>
                <a:ext cx="664920" cy="18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9" name="Ink 18"/>
              <p14:cNvContentPartPr/>
              <p14:nvPr/>
            </p14:nvContentPartPr>
            <p14:xfrm>
              <a:off x="5810942" y="6009937"/>
              <a:ext cx="437760" cy="1332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791862" y="5971777"/>
                <a:ext cx="475920" cy="8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0" name="Ink 19"/>
              <p14:cNvContentPartPr/>
              <p14:nvPr/>
            </p14:nvContentPartPr>
            <p14:xfrm>
              <a:off x="5295584" y="5931125"/>
              <a:ext cx="1519200" cy="39204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285144" y="5920685"/>
                <a:ext cx="1540080" cy="41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1" name="Ink 20"/>
              <p14:cNvContentPartPr/>
              <p14:nvPr/>
            </p14:nvContentPartPr>
            <p14:xfrm>
              <a:off x="6553200" y="4279808"/>
              <a:ext cx="396555" cy="1063717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543124" y="4276568"/>
                <a:ext cx="412029" cy="10755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2" name="Ink 21"/>
              <p14:cNvContentPartPr/>
              <p14:nvPr/>
            </p14:nvContentPartPr>
            <p14:xfrm>
              <a:off x="5751558" y="5882885"/>
              <a:ext cx="1342226" cy="43092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745437" y="5872445"/>
                <a:ext cx="1358788" cy="45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" name="Ink 2"/>
              <p14:cNvContentPartPr/>
              <p14:nvPr/>
            </p14:nvContentPartPr>
            <p14:xfrm>
              <a:off x="873105" y="2516205"/>
              <a:ext cx="3815640" cy="1584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54385" y="2478045"/>
                <a:ext cx="3853440" cy="2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5" name="Ink 4"/>
              <p14:cNvContentPartPr/>
              <p14:nvPr/>
            </p14:nvContentPartPr>
            <p14:xfrm>
              <a:off x="891105" y="3061965"/>
              <a:ext cx="3033360" cy="1328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872025" y="3024165"/>
                <a:ext cx="3071520" cy="20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E598ED2-849F-45B5-BAD1-A2B3F1E0BBF0}"/>
                  </a:ext>
                </a:extLst>
              </p14:cNvPr>
              <p14:cNvContentPartPr/>
              <p14:nvPr/>
            </p14:nvContentPartPr>
            <p14:xfrm>
              <a:off x="7020845" y="5211736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E598ED2-849F-45B5-BAD1-A2B3F1E0BBF0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7012205" y="520309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B5D49658-F683-4343-BA0C-7E396B70B719}"/>
                  </a:ext>
                </a:extLst>
              </p14:cNvPr>
              <p14:cNvContentPartPr/>
              <p14:nvPr/>
            </p14:nvContentPartPr>
            <p14:xfrm>
              <a:off x="5739965" y="4257376"/>
              <a:ext cx="167400" cy="4305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B5D49658-F683-4343-BA0C-7E396B70B719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731325" y="4248376"/>
                <a:ext cx="185040" cy="44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B317403F-E88A-424C-9F51-30B12D4C38A5}"/>
                  </a:ext>
                </a:extLst>
              </p14:cNvPr>
              <p14:cNvContentPartPr/>
              <p14:nvPr/>
            </p14:nvContentPartPr>
            <p14:xfrm>
              <a:off x="4046885" y="5378776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B317403F-E88A-424C-9F51-30B12D4C38A5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038245" y="5370136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4191000"/>
            <a:ext cx="6553200" cy="2438400"/>
          </a:xfrm>
          <a:prstGeom prst="rect">
            <a:avLst/>
          </a:prstGeom>
          <a:solidFill>
            <a:schemeClr val="tx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885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486400" cy="533400"/>
          </a:xfrm>
        </p:spPr>
        <p:txBody>
          <a:bodyPr/>
          <a:lstStyle/>
          <a:p>
            <a:pPr eaLnBrk="1" hangingPunct="1"/>
            <a:r>
              <a:rPr lang="en-US" altLang="en-US" dirty="0"/>
              <a:t>RGBA Color HOP 4.15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8972550" cy="3124200"/>
          </a:xfrm>
        </p:spPr>
        <p:txBody>
          <a:bodyPr/>
          <a:lstStyle/>
          <a:p>
            <a:pPr marL="69850" indent="0" eaLnBrk="1" hangingPunct="1">
              <a:defRPr/>
            </a:pPr>
            <a:r>
              <a:rPr lang="en-US" b="1" dirty="0"/>
              <a:t>Configures transparent color</a:t>
            </a:r>
          </a:p>
          <a:p>
            <a:pPr marL="69850" indent="0" eaLnBrk="1" hangingPunct="1">
              <a:buFont typeface="Wingdings 3" pitchFamily="18" charset="2"/>
              <a:buNone/>
              <a:defRPr/>
            </a:pPr>
            <a:r>
              <a:rPr lang="en-US" b="1" dirty="0"/>
              <a:t>Four</a:t>
            </a:r>
            <a:r>
              <a:rPr lang="en-US" dirty="0"/>
              <a:t> values are required:</a:t>
            </a:r>
          </a:p>
          <a:p>
            <a:pPr eaLnBrk="1" hangingPunct="1">
              <a:defRPr/>
            </a:pPr>
            <a:r>
              <a:rPr lang="en-US" sz="2400" b="1" dirty="0">
                <a:solidFill>
                  <a:schemeClr val="bg2"/>
                </a:solidFill>
              </a:rPr>
              <a:t>R</a:t>
            </a:r>
            <a:r>
              <a:rPr lang="en-US" sz="2400" dirty="0"/>
              <a:t>ed color, </a:t>
            </a:r>
            <a:r>
              <a:rPr lang="en-US" sz="2400" b="1" dirty="0">
                <a:solidFill>
                  <a:srgbClr val="00CC66"/>
                </a:solidFill>
              </a:rPr>
              <a:t>G</a:t>
            </a:r>
            <a:r>
              <a:rPr lang="en-US" sz="2400" dirty="0"/>
              <a:t>reen color, </a:t>
            </a:r>
            <a:r>
              <a:rPr lang="en-US" sz="2400" b="1" dirty="0">
                <a:solidFill>
                  <a:schemeClr val="accent1"/>
                </a:solidFill>
              </a:rPr>
              <a:t>B</a:t>
            </a:r>
            <a:r>
              <a:rPr lang="en-US" sz="2400" dirty="0"/>
              <a:t>lue color, and </a:t>
            </a:r>
            <a:r>
              <a:rPr lang="en-US" sz="2400" b="1" dirty="0">
                <a:solidFill>
                  <a:schemeClr val="bg2"/>
                </a:solidFill>
              </a:rPr>
              <a:t>Alpha</a:t>
            </a:r>
            <a:r>
              <a:rPr lang="en-US" sz="2400" dirty="0"/>
              <a:t> (</a:t>
            </a:r>
            <a:r>
              <a:rPr lang="en-US" sz="2400" b="1" dirty="0"/>
              <a:t>transparency</a:t>
            </a:r>
            <a:r>
              <a:rPr lang="en-US" sz="2400" dirty="0"/>
              <a:t>)</a:t>
            </a:r>
          </a:p>
          <a:p>
            <a:pPr lvl="1" eaLnBrk="1" hangingPunct="1">
              <a:defRPr/>
            </a:pPr>
            <a:r>
              <a:rPr lang="en-US" dirty="0"/>
              <a:t>The values for red, green, and blue </a:t>
            </a:r>
            <a:br>
              <a:rPr lang="en-US" dirty="0"/>
            </a:br>
            <a:r>
              <a:rPr lang="en-US" dirty="0"/>
              <a:t>must be decimal values from </a:t>
            </a:r>
            <a:r>
              <a:rPr lang="en-US" b="1" dirty="0"/>
              <a:t>0 to 255</a:t>
            </a:r>
            <a:r>
              <a:rPr lang="en-US" dirty="0"/>
              <a:t>. </a:t>
            </a:r>
          </a:p>
          <a:p>
            <a:pPr lvl="1" eaLnBrk="1" hangingPunct="1">
              <a:defRPr/>
            </a:pPr>
            <a:r>
              <a:rPr lang="en-US" dirty="0"/>
              <a:t>The </a:t>
            </a:r>
            <a:r>
              <a:rPr lang="en-US" b="1" dirty="0"/>
              <a:t>alpha</a:t>
            </a:r>
            <a:r>
              <a:rPr lang="en-US" dirty="0"/>
              <a:t> value must be a number between </a:t>
            </a:r>
            <a:r>
              <a:rPr lang="en-US" sz="2400" b="1" dirty="0">
                <a:cs typeface="Times New Roman" pitchFamily="18" charset="0"/>
              </a:rPr>
              <a:t>0</a:t>
            </a:r>
            <a:r>
              <a:rPr lang="en-US" sz="3000" b="1" dirty="0"/>
              <a:t> </a:t>
            </a:r>
            <a:r>
              <a:rPr lang="en-US" b="1" dirty="0"/>
              <a:t>(transparent) </a:t>
            </a:r>
            <a:r>
              <a:rPr lang="en-US" dirty="0"/>
              <a:t>and </a:t>
            </a:r>
            <a:r>
              <a:rPr lang="en-US" b="1" dirty="0">
                <a:cs typeface="Times New Roman" pitchFamily="18" charset="0"/>
              </a:rPr>
              <a:t>1</a:t>
            </a:r>
            <a:r>
              <a:rPr lang="en-US" b="1" dirty="0"/>
              <a:t> (op</a:t>
            </a:r>
            <a:r>
              <a:rPr lang="en-US" dirty="0"/>
              <a:t>a</a:t>
            </a:r>
            <a:r>
              <a:rPr lang="en-US" b="1" dirty="0"/>
              <a:t>que).</a:t>
            </a:r>
          </a:p>
          <a:p>
            <a:pPr marL="69850" indent="0" eaLnBrk="1" hangingPunct="1">
              <a:spcBef>
                <a:spcPts val="0"/>
              </a:spcBef>
              <a:buFont typeface="Wingdings 3" pitchFamily="18" charset="2"/>
              <a:buNone/>
              <a:defRPr/>
            </a:pPr>
            <a:endParaRPr lang="en-US" sz="2400" dirty="0">
              <a:solidFill>
                <a:schemeClr val="tx2"/>
              </a:solidFill>
              <a:cs typeface="Times New Roman" pitchFamily="18" charset="0"/>
            </a:endParaRPr>
          </a:p>
          <a:p>
            <a:pPr marL="69850" indent="0" eaLnBrk="1" hangingPunct="1">
              <a:spcBef>
                <a:spcPts val="0"/>
              </a:spcBef>
              <a:buFont typeface="Wingdings 3" pitchFamily="18" charset="2"/>
              <a:buNone/>
              <a:defRPr/>
            </a:pPr>
            <a:r>
              <a:rPr lang="en-US" sz="2400" dirty="0">
                <a:solidFill>
                  <a:schemeClr val="tx2"/>
                </a:solidFill>
                <a:cs typeface="Times New Roman" pitchFamily="18" charset="0"/>
              </a:rPr>
              <a:t>h1 { color: #</a:t>
            </a:r>
            <a:r>
              <a:rPr lang="en-US" sz="2400" dirty="0" err="1">
                <a:solidFill>
                  <a:schemeClr val="tx2"/>
                </a:solidFill>
                <a:cs typeface="Times New Roman" pitchFamily="18" charset="0"/>
              </a:rPr>
              <a:t>ffffff</a:t>
            </a:r>
            <a:r>
              <a:rPr lang="en-US" sz="2400" dirty="0">
                <a:solidFill>
                  <a:schemeClr val="tx2"/>
                </a:solidFill>
                <a:cs typeface="Times New Roman" pitchFamily="18" charset="0"/>
              </a:rPr>
              <a:t>;</a:t>
            </a:r>
          </a:p>
          <a:p>
            <a:pPr marL="69850" indent="0" eaLnBrk="1" hangingPunct="1">
              <a:spcBef>
                <a:spcPts val="0"/>
              </a:spcBef>
              <a:buFont typeface="Wingdings 3" pitchFamily="18" charset="2"/>
              <a:buNone/>
              <a:defRPr/>
            </a:pPr>
            <a:r>
              <a:rPr lang="en-US" sz="2400" dirty="0">
                <a:solidFill>
                  <a:schemeClr val="tx2"/>
                </a:solidFill>
                <a:cs typeface="Times New Roman" pitchFamily="18" charset="0"/>
              </a:rPr>
              <a:t>        </a:t>
            </a:r>
            <a:r>
              <a:rPr lang="en-US" sz="2400" b="1" dirty="0">
                <a:cs typeface="Times New Roman" pitchFamily="18" charset="0"/>
              </a:rPr>
              <a:t>color: </a:t>
            </a:r>
            <a:r>
              <a:rPr lang="en-US" sz="2400" b="1" dirty="0" err="1">
                <a:cs typeface="Times New Roman" pitchFamily="18" charset="0"/>
              </a:rPr>
              <a:t>rgba</a:t>
            </a:r>
            <a:r>
              <a:rPr lang="en-US" sz="2400" b="1" dirty="0">
                <a:cs typeface="Times New Roman" pitchFamily="18" charset="0"/>
              </a:rPr>
              <a:t> (</a:t>
            </a:r>
            <a:r>
              <a:rPr lang="en-US" sz="2400" b="1" dirty="0">
                <a:solidFill>
                  <a:schemeClr val="bg2"/>
                </a:solidFill>
                <a:cs typeface="Times New Roman" pitchFamily="18" charset="0"/>
              </a:rPr>
              <a:t>255</a:t>
            </a:r>
            <a:r>
              <a:rPr lang="en-US" sz="2400" b="1" dirty="0">
                <a:cs typeface="Times New Roman" pitchFamily="18" charset="0"/>
              </a:rPr>
              <a:t>,</a:t>
            </a:r>
            <a:r>
              <a:rPr lang="en-US" sz="2400" b="1" dirty="0">
                <a:solidFill>
                  <a:schemeClr val="bg2"/>
                </a:solidFill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CC66"/>
                </a:solidFill>
                <a:cs typeface="Times New Roman" pitchFamily="18" charset="0"/>
              </a:rPr>
              <a:t>255</a:t>
            </a:r>
            <a:r>
              <a:rPr lang="en-US" sz="2400" b="1" dirty="0">
                <a:cs typeface="Times New Roman" pitchFamily="18" charset="0"/>
              </a:rPr>
              <a:t>,</a:t>
            </a:r>
            <a:r>
              <a:rPr lang="en-US" sz="2400" b="1" dirty="0">
                <a:solidFill>
                  <a:schemeClr val="bg2"/>
                </a:solidFill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chemeClr val="accent1"/>
                </a:solidFill>
                <a:cs typeface="Times New Roman" pitchFamily="18" charset="0"/>
              </a:rPr>
              <a:t>255</a:t>
            </a:r>
            <a:r>
              <a:rPr lang="en-US" sz="2400" b="1" dirty="0">
                <a:cs typeface="Times New Roman" pitchFamily="18" charset="0"/>
              </a:rPr>
              <a:t>, 0.7);</a:t>
            </a:r>
          </a:p>
          <a:p>
            <a:pPr marL="69850" indent="0" eaLnBrk="1" hangingPunct="1">
              <a:spcBef>
                <a:spcPts val="0"/>
              </a:spcBef>
              <a:buFont typeface="Wingdings 3" pitchFamily="18" charset="2"/>
              <a:buNone/>
              <a:defRPr/>
            </a:pPr>
            <a:r>
              <a:rPr lang="en-US" sz="2400" dirty="0">
                <a:solidFill>
                  <a:schemeClr val="tx2"/>
                </a:solidFill>
                <a:cs typeface="Times New Roman" pitchFamily="18" charset="0"/>
              </a:rPr>
              <a:t>        font-size: 5em; padding-right: 10px;</a:t>
            </a:r>
          </a:p>
          <a:p>
            <a:pPr marL="69850" indent="0" eaLnBrk="1" hangingPunct="1">
              <a:spcBef>
                <a:spcPts val="0"/>
              </a:spcBef>
              <a:buFont typeface="Wingdings 3" pitchFamily="18" charset="2"/>
              <a:buNone/>
              <a:defRPr/>
            </a:pPr>
            <a:r>
              <a:rPr lang="en-US" sz="2400" dirty="0">
                <a:solidFill>
                  <a:schemeClr val="tx2"/>
                </a:solidFill>
                <a:cs typeface="Times New Roman" pitchFamily="18" charset="0"/>
              </a:rPr>
              <a:t>        text-align: </a:t>
            </a:r>
            <a:r>
              <a:rPr lang="en-US" sz="2400" b="1" dirty="0">
                <a:solidFill>
                  <a:schemeClr val="tx2"/>
                </a:solidFill>
                <a:cs typeface="Times New Roman" pitchFamily="18" charset="0"/>
              </a:rPr>
              <a:t>right</a:t>
            </a:r>
            <a:r>
              <a:rPr lang="en-US" sz="2400" dirty="0">
                <a:solidFill>
                  <a:schemeClr val="tx2"/>
                </a:solidFill>
                <a:cs typeface="Times New Roman" pitchFamily="18" charset="0"/>
              </a:rPr>
              <a:t>; </a:t>
            </a:r>
            <a:br>
              <a:rPr lang="en-US" sz="2400" dirty="0">
                <a:solidFill>
                  <a:schemeClr val="tx2"/>
                </a:solidFill>
                <a:cs typeface="Times New Roman" pitchFamily="18" charset="0"/>
              </a:rPr>
            </a:br>
            <a:r>
              <a:rPr lang="en-US" sz="2400" dirty="0">
                <a:solidFill>
                  <a:schemeClr val="tx2"/>
                </a:solidFill>
                <a:cs typeface="Times New Roman" pitchFamily="18" charset="0"/>
              </a:rPr>
              <a:t>        font-family: Verdana, Helvetica, sans-serif; </a:t>
            </a:r>
          </a:p>
          <a:p>
            <a:pPr marL="69850" indent="0" eaLnBrk="1" hangingPunct="1">
              <a:spcBef>
                <a:spcPts val="0"/>
              </a:spcBef>
              <a:buFont typeface="Wingdings 3" pitchFamily="18" charset="2"/>
              <a:buNone/>
              <a:defRPr/>
            </a:pPr>
            <a:r>
              <a:rPr lang="en-US" sz="2400" dirty="0">
                <a:solidFill>
                  <a:schemeClr val="tx2"/>
                </a:solidFill>
                <a:cs typeface="Times New Roman" pitchFamily="18" charset="0"/>
              </a:rPr>
              <a:t>}</a:t>
            </a:r>
          </a:p>
        </p:txBody>
      </p:sp>
      <p:sp>
        <p:nvSpPr>
          <p:cNvPr id="78853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791200" y="6416675"/>
            <a:ext cx="31242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CFDB1B73-CB16-4576-89CF-3E14B22396A3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45</a:t>
            </a:fld>
            <a:endParaRPr lang="en-US" altLang="en-US" sz="1400"/>
          </a:p>
        </p:txBody>
      </p:sp>
      <p:pic>
        <p:nvPicPr>
          <p:cNvPr id="788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0"/>
            <a:ext cx="4267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659188"/>
            <a:ext cx="3170238" cy="213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/>
              <p14:cNvContentPartPr/>
              <p14:nvPr/>
            </p14:nvContentPartPr>
            <p14:xfrm>
              <a:off x="5917283" y="3394605"/>
              <a:ext cx="1636920" cy="478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98203" y="3356445"/>
                <a:ext cx="1675080" cy="12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k 3"/>
              <p14:cNvContentPartPr/>
              <p14:nvPr/>
            </p14:nvContentPartPr>
            <p14:xfrm>
              <a:off x="8317043" y="3430605"/>
              <a:ext cx="59040" cy="7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97963" y="3392445"/>
                <a:ext cx="9684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" name="Ink 4"/>
              <p14:cNvContentPartPr/>
              <p14:nvPr/>
            </p14:nvContentPartPr>
            <p14:xfrm>
              <a:off x="873683" y="3827325"/>
              <a:ext cx="1019520" cy="262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54603" y="3789165"/>
                <a:ext cx="1057680" cy="1026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2" name="Picture 6" descr="C:\Users\DrMorris\Documents\0WDF7E\Figures\Chapter4\Figure4.38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925" y="228600"/>
            <a:ext cx="33909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8" name="Title 1"/>
          <p:cNvSpPr>
            <a:spLocks noGrp="1"/>
          </p:cNvSpPr>
          <p:nvPr>
            <p:ph type="title"/>
          </p:nvPr>
        </p:nvSpPr>
        <p:spPr>
          <a:xfrm>
            <a:off x="-76200" y="0"/>
            <a:ext cx="6705600" cy="533400"/>
          </a:xfrm>
        </p:spPr>
        <p:txBody>
          <a:bodyPr/>
          <a:lstStyle/>
          <a:p>
            <a:pPr eaLnBrk="1" hangingPunct="1"/>
            <a:r>
              <a:rPr lang="en-US" altLang="en-US" dirty="0"/>
              <a:t>HSLA Color system - is based on color wheel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62000"/>
            <a:ext cx="5334000" cy="5638800"/>
          </a:xfrm>
        </p:spPr>
        <p:txBody>
          <a:bodyPr/>
          <a:lstStyle/>
          <a:p>
            <a:pPr marL="69850" indent="0" eaLnBrk="1" hangingPunct="1">
              <a:buFont typeface="Wingdings 3" pitchFamily="18" charset="2"/>
              <a:buNone/>
              <a:defRPr/>
            </a:pPr>
            <a:r>
              <a:rPr lang="en-US" sz="3200" dirty="0">
                <a:solidFill>
                  <a:srgbClr val="FF0000"/>
                </a:solidFill>
              </a:rPr>
              <a:t>H</a:t>
            </a:r>
            <a:r>
              <a:rPr lang="en-US" sz="3200" dirty="0"/>
              <a:t>ue, </a:t>
            </a:r>
            <a:r>
              <a:rPr lang="en-US" sz="3200" dirty="0">
                <a:solidFill>
                  <a:srgbClr val="FF0000"/>
                </a:solidFill>
              </a:rPr>
              <a:t>S</a:t>
            </a:r>
            <a:r>
              <a:rPr lang="en-US" sz="3200" dirty="0"/>
              <a:t>aturation, </a:t>
            </a:r>
            <a:br>
              <a:rPr lang="en-US" sz="3200" dirty="0"/>
            </a:br>
            <a:r>
              <a:rPr lang="en-US" sz="3200" b="1" dirty="0">
                <a:solidFill>
                  <a:srgbClr val="FF0000"/>
                </a:solidFill>
              </a:rPr>
              <a:t>L</a:t>
            </a:r>
            <a:r>
              <a:rPr lang="en-US" sz="3200" dirty="0"/>
              <a:t>ight, </a:t>
            </a:r>
            <a:r>
              <a:rPr lang="en-US" sz="3200" dirty="0">
                <a:solidFill>
                  <a:srgbClr val="FF0000"/>
                </a:solidFill>
              </a:rPr>
              <a:t>A</a:t>
            </a:r>
            <a:r>
              <a:rPr lang="en-US" sz="3200" dirty="0"/>
              <a:t>lpha</a:t>
            </a:r>
          </a:p>
          <a:p>
            <a:pPr eaLnBrk="1" hangingPunct="1">
              <a:defRPr/>
            </a:pPr>
            <a:endParaRPr lang="en-US" sz="3200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en-US" sz="3200" dirty="0">
                <a:solidFill>
                  <a:srgbClr val="FF0000"/>
                </a:solidFill>
              </a:rPr>
              <a:t>H</a:t>
            </a:r>
            <a:r>
              <a:rPr lang="en-US" sz="3200" dirty="0"/>
              <a:t>ue is the </a:t>
            </a:r>
            <a:r>
              <a:rPr lang="en-US" sz="3200" b="1" dirty="0"/>
              <a:t>actual color </a:t>
            </a:r>
            <a:r>
              <a:rPr lang="en-US" sz="3200" dirty="0"/>
              <a:t>- a value between </a:t>
            </a:r>
            <a:r>
              <a:rPr lang="en-US" sz="3200" b="1" dirty="0"/>
              <a:t>0</a:t>
            </a:r>
            <a:r>
              <a:rPr lang="en-US" sz="3200" dirty="0"/>
              <a:t> and </a:t>
            </a:r>
            <a:r>
              <a:rPr lang="en-US" sz="3200" b="1" dirty="0"/>
              <a:t>360</a:t>
            </a:r>
          </a:p>
          <a:p>
            <a:pPr eaLnBrk="1" hangingPunct="1">
              <a:defRPr/>
            </a:pPr>
            <a:r>
              <a:rPr lang="en-US" sz="3200" dirty="0">
                <a:solidFill>
                  <a:srgbClr val="FF0000"/>
                </a:solidFill>
              </a:rPr>
              <a:t>S</a:t>
            </a:r>
            <a:r>
              <a:rPr lang="en-US" sz="3200" dirty="0"/>
              <a:t>aturation is the </a:t>
            </a:r>
            <a:r>
              <a:rPr lang="en-US" sz="3200" b="1" dirty="0"/>
              <a:t>intensity</a:t>
            </a:r>
            <a:r>
              <a:rPr lang="en-US" sz="3200" dirty="0"/>
              <a:t> of the color: </a:t>
            </a:r>
            <a:r>
              <a:rPr lang="en-US" sz="3200" b="1" dirty="0"/>
              <a:t>%</a:t>
            </a:r>
          </a:p>
          <a:p>
            <a:pPr eaLnBrk="1" hangingPunct="1">
              <a:defRPr/>
            </a:pPr>
            <a:r>
              <a:rPr lang="en-US" sz="3200" dirty="0">
                <a:solidFill>
                  <a:srgbClr val="FF0000"/>
                </a:solidFill>
              </a:rPr>
              <a:t>L</a:t>
            </a:r>
            <a:r>
              <a:rPr lang="en-US" sz="3200" dirty="0"/>
              <a:t>ightness determines the </a:t>
            </a:r>
            <a:r>
              <a:rPr lang="en-US" sz="3200" b="1" dirty="0"/>
              <a:t>brightness</a:t>
            </a:r>
            <a:r>
              <a:rPr lang="en-US" sz="3200" dirty="0"/>
              <a:t>: </a:t>
            </a:r>
            <a:r>
              <a:rPr lang="en-US" sz="3200" b="1" dirty="0"/>
              <a:t>%</a:t>
            </a:r>
          </a:p>
          <a:p>
            <a:pPr eaLnBrk="1" hangingPunct="1">
              <a:defRPr/>
            </a:pPr>
            <a:r>
              <a:rPr lang="en-US" sz="3200" dirty="0"/>
              <a:t>Optional </a:t>
            </a:r>
            <a:r>
              <a:rPr lang="en-US" sz="3200" b="1" dirty="0">
                <a:solidFill>
                  <a:srgbClr val="FF0000"/>
                </a:solidFill>
              </a:rPr>
              <a:t>A</a:t>
            </a:r>
            <a:r>
              <a:rPr lang="en-US" sz="3200" b="1" dirty="0"/>
              <a:t>lpha</a:t>
            </a:r>
            <a:r>
              <a:rPr lang="en-US" sz="3200" dirty="0"/>
              <a:t>: from 0 to 1</a:t>
            </a:r>
            <a:br>
              <a:rPr lang="en-US" sz="2400" dirty="0"/>
            </a:br>
            <a:endParaRPr lang="en-US" sz="2400" dirty="0">
              <a:solidFill>
                <a:schemeClr val="bg2">
                  <a:lumMod val="5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124200" y="6421438"/>
            <a:ext cx="2895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fld id="{EB37A6E0-ECE9-4EC9-A10B-C7E544BB35CD}" type="slidenum">
              <a:rPr lang="en-US" altLang="en-US" sz="1400" smtClean="0"/>
              <a:pPr algn="ctr">
                <a:spcBef>
                  <a:spcPct val="50000"/>
                </a:spcBef>
                <a:buClrTx/>
                <a:buFontTx/>
                <a:buNone/>
              </a:pPr>
              <a:t>46</a:t>
            </a:fld>
            <a:endParaRPr lang="en-US" altLang="en-US" sz="1400"/>
          </a:p>
        </p:txBody>
      </p:sp>
      <p:pic>
        <p:nvPicPr>
          <p:cNvPr id="8090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675" y="2816439"/>
            <a:ext cx="3359150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2044403" y="6030525"/>
              <a:ext cx="2982240" cy="1976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30003" y="6002085"/>
                <a:ext cx="3011040" cy="2548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>
          <a:xfrm>
            <a:off x="-228600" y="0"/>
            <a:ext cx="8839200" cy="609600"/>
          </a:xfrm>
        </p:spPr>
        <p:txBody>
          <a:bodyPr/>
          <a:lstStyle/>
          <a:p>
            <a:r>
              <a:rPr lang="en-US" altLang="en-US" dirty="0"/>
              <a:t>HOP 4.16 – configure light yellow transparent text</a:t>
            </a:r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4C750552-5430-4E01-BE75-1C94DA8B54DE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47</a:t>
            </a:fld>
            <a:endParaRPr lang="en-US" altLang="en-US" sz="1400"/>
          </a:p>
        </p:txBody>
      </p:sp>
      <p:pic>
        <p:nvPicPr>
          <p:cNvPr id="8192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14400"/>
            <a:ext cx="4737100" cy="536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946150"/>
            <a:ext cx="43434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/>
              <p14:cNvContentPartPr/>
              <p14:nvPr/>
            </p14:nvContentPartPr>
            <p14:xfrm>
              <a:off x="6047735" y="2653225"/>
              <a:ext cx="2158200" cy="4248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37295" y="2642785"/>
                <a:ext cx="2179080" cy="6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/>
              <p14:cNvContentPartPr/>
              <p14:nvPr/>
            </p14:nvContentPartPr>
            <p14:xfrm>
              <a:off x="5775215" y="3895585"/>
              <a:ext cx="2454840" cy="4716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64775" y="3885145"/>
                <a:ext cx="2475720" cy="6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" name="Ink 2"/>
              <p14:cNvContentPartPr/>
              <p14:nvPr/>
            </p14:nvContentPartPr>
            <p14:xfrm>
              <a:off x="5199104" y="4945664"/>
              <a:ext cx="2140200" cy="6076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188664" y="4935224"/>
                <a:ext cx="2161080" cy="62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" name="Ink 1"/>
              <p14:cNvContentPartPr/>
              <p14:nvPr/>
            </p14:nvContentPartPr>
            <p14:xfrm>
              <a:off x="5668382" y="3825097"/>
              <a:ext cx="2099520" cy="442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649302" y="3786937"/>
                <a:ext cx="2137680" cy="12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" name="Ink 3"/>
              <p14:cNvContentPartPr/>
              <p14:nvPr/>
            </p14:nvContentPartPr>
            <p14:xfrm>
              <a:off x="5645504" y="3705464"/>
              <a:ext cx="254880" cy="2386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635064" y="3695024"/>
                <a:ext cx="27576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5" name="Ink 4"/>
              <p14:cNvContentPartPr/>
              <p14:nvPr/>
            </p14:nvContentPartPr>
            <p14:xfrm>
              <a:off x="7903424" y="3740024"/>
              <a:ext cx="358200" cy="1803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892984" y="3729584"/>
                <a:ext cx="379080" cy="20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7" name="Ink 6"/>
              <p14:cNvContentPartPr/>
              <p14:nvPr/>
            </p14:nvContentPartPr>
            <p14:xfrm>
              <a:off x="7507545" y="3733248"/>
              <a:ext cx="256320" cy="28584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492785" y="3718488"/>
                <a:ext cx="285840" cy="31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28743A5-DA7D-4DEB-A654-96A86927FCF8}"/>
                  </a:ext>
                </a:extLst>
              </p14:cNvPr>
              <p14:cNvContentPartPr/>
              <p14:nvPr/>
            </p14:nvContentPartPr>
            <p14:xfrm>
              <a:off x="6216171" y="3959057"/>
              <a:ext cx="19368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28743A5-DA7D-4DEB-A654-96A86927FCF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198171" y="3941417"/>
                <a:ext cx="229320" cy="360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742950" indent="-285750"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2pPr>
            <a:lvl3pPr marL="1143000" indent="-228600"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3pPr>
            <a:lvl4pPr marL="1600200" indent="-228600"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4pPr>
            <a:lvl5pPr marL="2057400" indent="-228600"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9pPr>
          </a:lstStyle>
          <a:p>
            <a:fld id="{2D23A94E-DEF9-4C33-A429-429F24AECB60}" type="slidenum">
              <a:rPr lang="en-US" altLang="en-US" sz="1400" b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48</a:t>
            </a:fld>
            <a:endParaRPr lang="en-US" altLang="en-US" sz="1400" b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150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06" b="57224"/>
          <a:stretch>
            <a:fillRect/>
          </a:stretch>
        </p:blipFill>
        <p:spPr bwMode="auto">
          <a:xfrm>
            <a:off x="76200" y="3733800"/>
            <a:ext cx="3113088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895600" y="4038600"/>
          <a:ext cx="5029200" cy="1036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1346877977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1903867033"/>
                    </a:ext>
                  </a:extLst>
                </a:gridCol>
              </a:tblGrid>
              <a:tr h="457340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START-UP</a:t>
                      </a:r>
                      <a:r>
                        <a:rPr lang="en-US" sz="1600" b="0" baseline="0" dirty="0">
                          <a:solidFill>
                            <a:schemeClr val="bg1"/>
                          </a:solidFill>
                          <a:latin typeface="+mj-lt"/>
                        </a:rPr>
                        <a:t> File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T="45734" marB="45734" anchor="ctr">
                    <a:lnL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chapter4/starter4.html</a:t>
                      </a:r>
                    </a:p>
                  </a:txBody>
                  <a:tcPr marT="45734" marB="45734" anchor="ctr">
                    <a:lnL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6293227"/>
                  </a:ext>
                </a:extLst>
              </a:tr>
              <a:tr h="579298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SAVE SOLUTION AS</a:t>
                      </a:r>
                    </a:p>
                  </a:txBody>
                  <a:tcPr marT="45734" marB="45734" anchor="ctr">
                    <a:lnL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index.html</a:t>
                      </a:r>
                    </a:p>
                  </a:txBody>
                  <a:tcPr marT="45734" marB="45734" anchor="ctr">
                    <a:lnL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1458743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782888" y="2667000"/>
            <a:ext cx="5522912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Aft>
                <a:spcPts val="1200"/>
              </a:spcAft>
              <a:defRPr/>
            </a:pPr>
            <a:r>
              <a:rPr lang="en-US" sz="1400" dirty="0">
                <a:latin typeface="+mj-lt"/>
              </a:rPr>
              <a:t>Hands-On Practice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HOP 4.17</a:t>
            </a:r>
          </a:p>
          <a:p>
            <a:pPr eaLnBrk="1" hangingPunct="1">
              <a:defRPr/>
            </a:pPr>
            <a:r>
              <a:rPr lang="en-US" sz="2000" b="0" dirty="0">
                <a:solidFill>
                  <a:schemeClr val="bg1"/>
                </a:solidFill>
                <a:latin typeface="+mj-lt"/>
              </a:rPr>
              <a:t>Follow the directions in your book for the HOP. </a:t>
            </a:r>
            <a:endParaRPr lang="en-US" sz="1600" b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1521" name="Picture 2" descr="Image result for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369050"/>
            <a:ext cx="398463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1212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57200"/>
          </a:xfrm>
        </p:spPr>
        <p:txBody>
          <a:bodyPr/>
          <a:lstStyle/>
          <a:p>
            <a:pPr eaLnBrk="1" hangingPunct="1"/>
            <a:r>
              <a:rPr lang="en-US" altLang="en-US"/>
              <a:t>CSS3  Gradients</a:t>
            </a:r>
          </a:p>
        </p:txBody>
      </p:sp>
      <p:sp>
        <p:nvSpPr>
          <p:cNvPr id="82947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5943600"/>
          </a:xfrm>
        </p:spPr>
        <p:txBody>
          <a:bodyPr/>
          <a:lstStyle/>
          <a:p>
            <a:pPr eaLnBrk="1" hangingPunct="1"/>
            <a:r>
              <a:rPr lang="en-US" altLang="en-US" sz="2400" b="1" dirty="0">
                <a:solidFill>
                  <a:schemeClr val="bg2"/>
                </a:solidFill>
              </a:rPr>
              <a:t>Gradient</a:t>
            </a:r>
            <a:r>
              <a:rPr lang="en-US" altLang="en-US" sz="2400" dirty="0"/>
              <a:t>: a </a:t>
            </a:r>
            <a:r>
              <a:rPr lang="en-US" altLang="en-US" sz="2400" b="1" dirty="0"/>
              <a:t>smooth blending of shades from one color to another </a:t>
            </a:r>
            <a:r>
              <a:rPr lang="en-US" altLang="en-US" sz="2400" dirty="0"/>
              <a:t>with</a:t>
            </a:r>
            <a:r>
              <a:rPr lang="en-US" altLang="en-US" sz="2400" b="1" dirty="0"/>
              <a:t> indication </a:t>
            </a:r>
            <a:r>
              <a:rPr lang="en-US" altLang="en-US" sz="2400" dirty="0"/>
              <a:t>the</a:t>
            </a:r>
            <a:r>
              <a:rPr lang="en-US" altLang="en-US" sz="2400" b="1" dirty="0"/>
              <a:t> direction </a:t>
            </a:r>
            <a:r>
              <a:rPr lang="en-US" altLang="en-US" sz="2400" dirty="0"/>
              <a:t>of the </a:t>
            </a:r>
            <a:r>
              <a:rPr lang="en-US" altLang="en-US" sz="2400" b="1" dirty="0"/>
              <a:t>gradient</a:t>
            </a:r>
          </a:p>
          <a:p>
            <a:pPr eaLnBrk="1" hangingPunct="1"/>
            <a:r>
              <a:rPr lang="en-US" altLang="en-US" sz="2400" dirty="0"/>
              <a:t>Use the </a:t>
            </a:r>
            <a:r>
              <a:rPr lang="en-US" altLang="en-US" sz="2400" b="1" dirty="0">
                <a:solidFill>
                  <a:srgbClr val="FF33CC"/>
                </a:solidFill>
              </a:rPr>
              <a:t>background-image</a:t>
            </a:r>
            <a:r>
              <a:rPr lang="en-US" altLang="en-US" sz="2400" dirty="0"/>
              <a:t> property</a:t>
            </a:r>
          </a:p>
          <a:p>
            <a:pPr lvl="1" eaLnBrk="1" hangingPunct="1"/>
            <a:r>
              <a:rPr lang="en-US" altLang="en-US" sz="1800" b="1" dirty="0"/>
              <a:t>linear-gradient()</a:t>
            </a:r>
          </a:p>
          <a:p>
            <a:pPr lvl="1" eaLnBrk="1" hangingPunct="1"/>
            <a:r>
              <a:rPr lang="en-US" altLang="en-US" sz="1800" b="1" dirty="0"/>
              <a:t>radial-gradient()</a:t>
            </a:r>
          </a:p>
          <a:p>
            <a:pPr lvl="1" eaLnBrk="1" hangingPunct="1"/>
            <a:endParaRPr lang="en-US" altLang="en-US" sz="1800" dirty="0"/>
          </a:p>
          <a:p>
            <a:pPr eaLnBrk="1" hangingPunct="1"/>
            <a:r>
              <a:rPr lang="en-US" altLang="en-US" sz="2400" dirty="0"/>
              <a:t>Example: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1600" b="1" dirty="0">
                <a:cs typeface="Times New Roman" panose="02020603050405020304" pitchFamily="18" charset="0"/>
              </a:rPr>
              <a:t>body {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1600" b="1" dirty="0">
                <a:cs typeface="Times New Roman" panose="02020603050405020304" pitchFamily="18" charset="0"/>
              </a:rPr>
              <a:t>background-color:</a:t>
            </a:r>
            <a:r>
              <a:rPr lang="en-US" altLang="en-US" sz="1600" dirty="0">
                <a:cs typeface="Times New Roman" panose="02020603050405020304" pitchFamily="18" charset="0"/>
              </a:rPr>
              <a:t> #8FA5CE;</a:t>
            </a:r>
          </a:p>
          <a:p>
            <a:pPr lvl="2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endParaRPr lang="en-US" altLang="en-US" sz="1600" dirty="0"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sz="1600" b="1" dirty="0">
                <a:solidFill>
                  <a:srgbClr val="FF33CC"/>
                </a:solidFill>
                <a:cs typeface="Times New Roman" panose="02020603050405020304" pitchFamily="18" charset="0"/>
              </a:rPr>
              <a:t>background-image:</a:t>
            </a:r>
            <a:r>
              <a:rPr lang="en-US" altLang="en-US" sz="1600" dirty="0">
                <a:solidFill>
                  <a:srgbClr val="FF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600" b="1" dirty="0">
                <a:solidFill>
                  <a:schemeClr val="bg2"/>
                </a:solidFill>
                <a:cs typeface="Times New Roman" panose="02020603050405020304" pitchFamily="18" charset="0"/>
              </a:rPr>
              <a:t>linear-gradient</a:t>
            </a:r>
            <a:r>
              <a:rPr lang="en-US" altLang="en-US" sz="1600" dirty="0">
                <a:cs typeface="Times New Roman" panose="02020603050405020304" pitchFamily="18" charset="0"/>
              </a:rPr>
              <a:t>(</a:t>
            </a:r>
            <a:r>
              <a:rPr lang="en-US" altLang="en-US" sz="1600" b="1" dirty="0">
                <a:cs typeface="Times New Roman" panose="02020603050405020304" pitchFamily="18" charset="0"/>
              </a:rPr>
              <a:t>to bottom</a:t>
            </a:r>
            <a:r>
              <a:rPr lang="en-US" altLang="en-US" sz="1600" dirty="0">
                <a:cs typeface="Times New Roman" panose="02020603050405020304" pitchFamily="18" charset="0"/>
              </a:rPr>
              <a:t>, #FFFFFF, #00FF00);  /*</a:t>
            </a:r>
            <a:r>
              <a:rPr lang="en-US" altLang="en-US" sz="1600" b="1" dirty="0">
                <a:cs typeface="Times New Roman" panose="02020603050405020304" pitchFamily="18" charset="0"/>
              </a:rPr>
              <a:t>W3C syntax </a:t>
            </a:r>
            <a:r>
              <a:rPr lang="en-US" altLang="en-US" sz="1600" dirty="0">
                <a:cs typeface="Times New Roman" panose="02020603050405020304" pitchFamily="18" charset="0"/>
              </a:rPr>
              <a:t>*/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n-US" sz="1600" dirty="0"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sz="1600" b="1" dirty="0">
                <a:cs typeface="Times New Roman" panose="02020603050405020304" pitchFamily="18" charset="0"/>
              </a:rPr>
              <a:t>}</a:t>
            </a:r>
            <a:r>
              <a:rPr lang="en-US" altLang="en-US" sz="1600" dirty="0">
                <a:cs typeface="Times New Roman" panose="02020603050405020304" pitchFamily="18" charset="0"/>
              </a:rPr>
              <a:t>  /* no use </a:t>
            </a:r>
            <a:r>
              <a:rPr lang="en-US" altLang="en-US" sz="1600" b="1" dirty="0">
                <a:cs typeface="Times New Roman" panose="02020603050405020304" pitchFamily="18" charset="0"/>
              </a:rPr>
              <a:t>a jpg background </a:t>
            </a:r>
            <a:r>
              <a:rPr lang="en-US" altLang="en-US" sz="1600" dirty="0">
                <a:cs typeface="Times New Roman" panose="02020603050405020304" pitchFamily="18" charset="0"/>
              </a:rPr>
              <a:t>to get the same effect as </a:t>
            </a:r>
            <a:r>
              <a:rPr lang="en-US" altLang="en-US" sz="1600" b="1" dirty="0">
                <a:cs typeface="Times New Roman" panose="02020603050405020304" pitchFamily="18" charset="0"/>
              </a:rPr>
              <a:t>HOP 4.11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sz="1600" b="1" dirty="0">
                <a:cs typeface="Times New Roman" panose="02020603050405020304" pitchFamily="18" charset="0"/>
              </a:rPr>
              <a:t>// to bottom </a:t>
            </a:r>
            <a:r>
              <a:rPr lang="en-US" altLang="en-US" sz="1600" dirty="0">
                <a:cs typeface="Times New Roman" panose="02020603050405020304" pitchFamily="18" charset="0"/>
              </a:rPr>
              <a:t>indicates the </a:t>
            </a:r>
            <a:r>
              <a:rPr lang="en-US" altLang="en-US" sz="1600" b="1" dirty="0">
                <a:cs typeface="Times New Roman" panose="02020603050405020304" pitchFamily="18" charset="0"/>
              </a:rPr>
              <a:t>direction</a:t>
            </a:r>
            <a:r>
              <a:rPr lang="en-US" altLang="en-US" sz="1600" dirty="0">
                <a:cs typeface="Times New Roman" panose="02020603050405020304" pitchFamily="18" charset="0"/>
              </a:rPr>
              <a:t> of the gradient, next values indicate the </a:t>
            </a:r>
            <a:r>
              <a:rPr lang="en-US" altLang="en-US" sz="1600" b="1" dirty="0">
                <a:cs typeface="Times New Roman" panose="02020603050405020304" pitchFamily="18" charset="0"/>
              </a:rPr>
              <a:t>color starts </a:t>
            </a:r>
            <a:r>
              <a:rPr lang="en-US" altLang="en-US" sz="1600" dirty="0">
                <a:cs typeface="Times New Roman" panose="02020603050405020304" pitchFamily="18" charset="0"/>
              </a:rPr>
              <a:t>and the </a:t>
            </a:r>
            <a:r>
              <a:rPr lang="en-US" altLang="en-US" sz="1600" b="1" dirty="0">
                <a:cs typeface="Times New Roman" panose="02020603050405020304" pitchFamily="18" charset="0"/>
              </a:rPr>
              <a:t>color stops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n-US" sz="1600" b="1" dirty="0"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sz="1600" b="1" dirty="0">
                <a:solidFill>
                  <a:srgbClr val="FF33CC"/>
                </a:solidFill>
                <a:cs typeface="Times New Roman" panose="02020603050405020304" pitchFamily="18" charset="0"/>
              </a:rPr>
              <a:t>background-image:</a:t>
            </a:r>
            <a:r>
              <a:rPr lang="en-US" altLang="en-US" sz="1600" dirty="0">
                <a:solidFill>
                  <a:srgbClr val="FF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600" b="1" dirty="0">
                <a:solidFill>
                  <a:schemeClr val="bg2"/>
                </a:solidFill>
                <a:cs typeface="Times New Roman" panose="02020603050405020304" pitchFamily="18" charset="0"/>
              </a:rPr>
              <a:t>radial-gradient</a:t>
            </a:r>
            <a:r>
              <a:rPr lang="en-US" altLang="en-US" sz="1600" dirty="0">
                <a:cs typeface="Times New Roman" panose="02020603050405020304" pitchFamily="18" charset="0"/>
              </a:rPr>
              <a:t>(#FFFFFF, #0000FF);</a:t>
            </a:r>
            <a:endParaRPr lang="en-US" altLang="en-US" sz="1600" b="1" dirty="0"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n-US" sz="1600" b="1" dirty="0"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n-US" sz="1600" dirty="0"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n-US" sz="1600" dirty="0"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n-US" sz="1600" dirty="0"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n-US" sz="1600" dirty="0"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n-US" sz="1600" dirty="0"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n-US" sz="1600" dirty="0"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n-US" sz="1600" dirty="0"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n-US" sz="1600" dirty="0">
              <a:cs typeface="Times New Roman" panose="02020603050405020304" pitchFamily="18" charset="0"/>
            </a:endParaRP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40763" y="6556375"/>
            <a:ext cx="503237" cy="30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B9E65673-187D-43A0-8E26-DDA63E3C0A3C}" type="slidenum">
              <a:rPr lang="en-US" altLang="en-US" sz="1200" smtClean="0"/>
              <a:pPr>
                <a:spcBef>
                  <a:spcPct val="50000"/>
                </a:spcBef>
                <a:buClrTx/>
                <a:buFontTx/>
                <a:buNone/>
              </a:pPr>
              <a:t>49</a:t>
            </a:fld>
            <a:endParaRPr lang="en-US" altLang="en-US" sz="1200"/>
          </a:p>
        </p:txBody>
      </p:sp>
      <p:pic>
        <p:nvPicPr>
          <p:cNvPr id="8294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676400"/>
            <a:ext cx="2865438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5374817" y="3572305"/>
              <a:ext cx="191520" cy="1602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57897" y="3555385"/>
                <a:ext cx="225360" cy="19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F643B9A-2E78-4F5B-B3FA-2A6ACD68F1D1}"/>
                  </a:ext>
                </a:extLst>
              </p14:cNvPr>
              <p14:cNvContentPartPr/>
              <p14:nvPr/>
            </p14:nvContentPartPr>
            <p14:xfrm>
              <a:off x="413096" y="4596354"/>
              <a:ext cx="327600" cy="2397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F643B9A-2E78-4F5B-B3FA-2A6ACD68F1D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4456" y="4587714"/>
                <a:ext cx="345240" cy="25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45A779D2-2548-42B5-B687-8887EF088457}"/>
                  </a:ext>
                </a:extLst>
              </p14:cNvPr>
              <p14:cNvContentPartPr/>
              <p14:nvPr/>
            </p14:nvContentPartPr>
            <p14:xfrm>
              <a:off x="4661816" y="3605634"/>
              <a:ext cx="4473720" cy="128772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45A779D2-2548-42B5-B687-8887EF08845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52816" y="3596992"/>
                <a:ext cx="4491360" cy="1305365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77A8172D-86B9-4800-9751-D04BAE746B44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5</a:t>
            </a:fld>
            <a:endParaRPr lang="en-US" altLang="en-US" sz="1400"/>
          </a:p>
        </p:txBody>
      </p:sp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485775"/>
          </a:xfrm>
        </p:spPr>
        <p:txBody>
          <a:bodyPr/>
          <a:lstStyle/>
          <a:p>
            <a:r>
              <a:rPr lang="en-US" altLang="en-US" dirty="0"/>
              <a:t>CSS3 background-</a:t>
            </a:r>
            <a:r>
              <a:rPr lang="en-US" altLang="en-US" dirty="0">
                <a:solidFill>
                  <a:schemeClr val="tx1"/>
                </a:solidFill>
              </a:rPr>
              <a:t>origin</a:t>
            </a:r>
            <a:r>
              <a:rPr lang="en-US" altLang="en-US" dirty="0"/>
              <a:t> Property</a:t>
            </a:r>
          </a:p>
        </p:txBody>
      </p:sp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491648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81013"/>
            <a:ext cx="4191000" cy="462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33400" y="5138738"/>
            <a:ext cx="5669116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600" dirty="0">
                <a:solidFill>
                  <a:schemeClr val="bg2"/>
                </a:solidFill>
                <a:latin typeface="+mn-lt"/>
              </a:rPr>
              <a:t>background-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origin </a:t>
            </a:r>
            <a:r>
              <a:rPr lang="en-US" sz="1600" dirty="0">
                <a:solidFill>
                  <a:schemeClr val="accent1"/>
                </a:solidFill>
                <a:latin typeface="+mn-lt"/>
              </a:rPr>
              <a:t>positions</a:t>
            </a:r>
            <a:r>
              <a:rPr lang="en-US" sz="1600" dirty="0">
                <a:solidFill>
                  <a:srgbClr val="00CC00"/>
                </a:solidFill>
                <a:latin typeface="+mn-lt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the </a:t>
            </a:r>
            <a:r>
              <a:rPr lang="en-US" sz="1600" dirty="0">
                <a:solidFill>
                  <a:schemeClr val="bg2"/>
                </a:solidFill>
                <a:latin typeface="+mn-lt"/>
              </a:rPr>
              <a:t>background-image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, using values:</a:t>
            </a:r>
          </a:p>
          <a:p>
            <a:pPr eaLnBrk="1" hangingPunct="1">
              <a:defRPr/>
            </a:pPr>
            <a:r>
              <a:rPr lang="en-US" dirty="0">
                <a:solidFill>
                  <a:schemeClr val="tx1"/>
                </a:solidFill>
                <a:latin typeface="+mn-lt"/>
              </a:rPr>
              <a:t>p.166 </a:t>
            </a:r>
          </a:p>
          <a:p>
            <a:pPr lvl="1" eaLnBrk="1" hangingPunct="1">
              <a:defRPr/>
            </a:pPr>
            <a:r>
              <a:rPr lang="en-US" dirty="0">
                <a:solidFill>
                  <a:srgbClr val="FF33CC"/>
                </a:solidFill>
                <a:latin typeface="+mn-lt"/>
              </a:rPr>
              <a:t>content-box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=&gt; positions relative to the </a:t>
            </a:r>
            <a:r>
              <a:rPr lang="en-US" dirty="0">
                <a:solidFill>
                  <a:schemeClr val="bg2"/>
                </a:solidFill>
                <a:latin typeface="+mn-lt"/>
              </a:rPr>
              <a:t>content area</a:t>
            </a:r>
          </a:p>
          <a:p>
            <a:pPr lvl="1" eaLnBrk="1" hangingPunct="1">
              <a:defRPr/>
            </a:pPr>
            <a:r>
              <a:rPr lang="en-US" dirty="0">
                <a:solidFill>
                  <a:srgbClr val="FF33CC"/>
                </a:solidFill>
                <a:latin typeface="+mn-lt"/>
              </a:rPr>
              <a:t>padding-box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=&gt; positions relative to the </a:t>
            </a:r>
            <a:r>
              <a:rPr lang="en-US" dirty="0">
                <a:solidFill>
                  <a:schemeClr val="bg2"/>
                </a:solidFill>
                <a:latin typeface="+mn-lt"/>
              </a:rPr>
              <a:t>padding area</a:t>
            </a:r>
          </a:p>
          <a:p>
            <a:pPr lvl="1" eaLnBrk="1" hangingPunct="1">
              <a:defRPr/>
            </a:pPr>
            <a:r>
              <a:rPr lang="en-US" dirty="0">
                <a:solidFill>
                  <a:srgbClr val="FF33CC"/>
                </a:solidFill>
                <a:latin typeface="+mn-lt"/>
              </a:rPr>
              <a:t>border-box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=&gt; positions relative to the </a:t>
            </a:r>
            <a:r>
              <a:rPr lang="en-US" dirty="0">
                <a:solidFill>
                  <a:schemeClr val="bg2"/>
                </a:solidFill>
                <a:latin typeface="+mn-lt"/>
              </a:rPr>
              <a:t>border area</a:t>
            </a:r>
          </a:p>
          <a:p>
            <a:pPr eaLnBrk="1" hangingPunct="1">
              <a:defRPr/>
            </a:pP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1506" name="Ink 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138613" y="-188913"/>
              <a:ext cx="1587" cy="1588"/>
            </p14:xfrm>
          </p:contentPart>
        </mc:Choice>
        <mc:Fallback xmlns="">
          <p:pic>
            <p:nvPicPr>
              <p:cNvPr id="21506" name="Ink 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97351" y="-230201"/>
                <a:ext cx="84111" cy="841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1507" name="Ink 1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367338" y="2235200"/>
              <a:ext cx="411162" cy="539750"/>
            </p14:xfrm>
          </p:contentPart>
        </mc:Choice>
        <mc:Fallback xmlns="">
          <p:pic>
            <p:nvPicPr>
              <p:cNvPr id="21507" name="Ink 1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54377" y="2231239"/>
                <a:ext cx="437805" cy="5570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1508" name="Ink 1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287963" y="3703638"/>
              <a:ext cx="652462" cy="657225"/>
            </p14:xfrm>
          </p:contentPart>
        </mc:Choice>
        <mc:Fallback xmlns="">
          <p:pic>
            <p:nvPicPr>
              <p:cNvPr id="21508" name="Ink 1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275000" y="3692474"/>
                <a:ext cx="671906" cy="6813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1509" name="Ink 1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213600" y="2513013"/>
              <a:ext cx="1914525" cy="47625"/>
            </p14:xfrm>
          </p:contentPart>
        </mc:Choice>
        <mc:Fallback xmlns="">
          <p:pic>
            <p:nvPicPr>
              <p:cNvPr id="21509" name="Ink 1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204240" y="2506519"/>
                <a:ext cx="1930365" cy="685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1510" name="Ink 1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367463" y="2203450"/>
              <a:ext cx="1190625" cy="582613"/>
            </p14:xfrm>
          </p:contentPart>
        </mc:Choice>
        <mc:Fallback xmlns="">
          <p:pic>
            <p:nvPicPr>
              <p:cNvPr id="21510" name="Ink 1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358102" y="2191927"/>
                <a:ext cx="1214387" cy="6081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1511" name="Ink 1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200650" y="2087563"/>
              <a:ext cx="1014413" cy="1744662"/>
            </p14:xfrm>
          </p:contentPart>
        </mc:Choice>
        <mc:Fallback xmlns="">
          <p:pic>
            <p:nvPicPr>
              <p:cNvPr id="21511" name="Ink 1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186611" y="2073882"/>
                <a:ext cx="1042851" cy="17705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" name="Ink 2"/>
              <p14:cNvContentPartPr/>
              <p14:nvPr/>
            </p14:nvContentPartPr>
            <p14:xfrm>
              <a:off x="5550575" y="2486488"/>
              <a:ext cx="786240" cy="93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520695" y="2456608"/>
                <a:ext cx="846000" cy="6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" name="Ink 3"/>
              <p14:cNvContentPartPr/>
              <p14:nvPr/>
            </p14:nvContentPartPr>
            <p14:xfrm>
              <a:off x="5519553" y="2497876"/>
              <a:ext cx="806760" cy="349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504793" y="2483116"/>
                <a:ext cx="83628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9F50988-F6CF-4C25-988D-1423CF5F170B}"/>
                  </a:ext>
                </a:extLst>
              </p14:cNvPr>
              <p14:cNvContentPartPr/>
              <p14:nvPr/>
            </p14:nvContentPartPr>
            <p14:xfrm>
              <a:off x="6325795" y="2786336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9F50988-F6CF-4C25-988D-1423CF5F170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317155" y="277733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C4309A1-79E5-42D3-9AC5-55AE469F63A7}"/>
                  </a:ext>
                </a:extLst>
              </p14:cNvPr>
              <p14:cNvContentPartPr/>
              <p14:nvPr/>
            </p14:nvContentPartPr>
            <p14:xfrm>
              <a:off x="5790835" y="2761496"/>
              <a:ext cx="582480" cy="64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C4309A1-79E5-42D3-9AC5-55AE469F63A7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782195" y="2752496"/>
                <a:ext cx="600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0540089-B25E-7C31-A16F-24347459F2CD}"/>
                  </a:ext>
                </a:extLst>
              </p14:cNvPr>
              <p14:cNvContentPartPr/>
              <p14:nvPr/>
            </p14:nvContentPartPr>
            <p14:xfrm>
              <a:off x="6393520" y="2456115"/>
              <a:ext cx="600480" cy="100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0540089-B25E-7C31-A16F-24347459F2CD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375520" y="2438475"/>
                <a:ext cx="63612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CDF34CB-2632-488B-99D8-6CF1867CD45D}"/>
                  </a:ext>
                </a:extLst>
              </p14:cNvPr>
              <p14:cNvContentPartPr/>
              <p14:nvPr/>
            </p14:nvContentPartPr>
            <p14:xfrm>
              <a:off x="552005" y="2350831"/>
              <a:ext cx="4945680" cy="3143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CDF34CB-2632-488B-99D8-6CF1867CD45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43364" y="2342191"/>
                <a:ext cx="4963321" cy="316152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4657550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57200"/>
          </a:xfrm>
        </p:spPr>
        <p:txBody>
          <a:bodyPr/>
          <a:lstStyle/>
          <a:p>
            <a:pPr eaLnBrk="1" hangingPunct="1"/>
            <a:r>
              <a:rPr lang="en-US" altLang="en-US" dirty="0"/>
              <a:t>CSS3  Linear Gradients: HOP 4.17</a:t>
            </a:r>
          </a:p>
        </p:txBody>
      </p:sp>
      <p:sp>
        <p:nvSpPr>
          <p:cNvPr id="83971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40763" y="6556375"/>
            <a:ext cx="503237" cy="30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4F3D3472-E9AC-4733-9B3B-E8C8E5ED9C04}" type="slidenum">
              <a:rPr lang="en-US" altLang="en-US" sz="1200" smtClean="0"/>
              <a:pPr>
                <a:spcBef>
                  <a:spcPct val="50000"/>
                </a:spcBef>
                <a:buClrTx/>
                <a:buFontTx/>
                <a:buNone/>
              </a:pPr>
              <a:t>50</a:t>
            </a:fld>
            <a:endParaRPr lang="en-US" altLang="en-US" sz="1200"/>
          </a:p>
        </p:txBody>
      </p:sp>
      <p:pic>
        <p:nvPicPr>
          <p:cNvPr id="8397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68313"/>
            <a:ext cx="8107363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5255727" y="2112857"/>
              <a:ext cx="360" cy="3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36647" y="2074697"/>
                <a:ext cx="3852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/>
              <p14:cNvContentPartPr/>
              <p14:nvPr/>
            </p14:nvContentPartPr>
            <p14:xfrm>
              <a:off x="5255727" y="2112857"/>
              <a:ext cx="360" cy="3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36647" y="2074697"/>
                <a:ext cx="3852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/>
              <p14:cNvContentPartPr/>
              <p14:nvPr/>
            </p14:nvContentPartPr>
            <p14:xfrm>
              <a:off x="5113527" y="2126177"/>
              <a:ext cx="781560" cy="2988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94447" y="2087552"/>
                <a:ext cx="819720" cy="1071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/>
              <p14:cNvContentPartPr/>
              <p14:nvPr/>
            </p14:nvContentPartPr>
            <p14:xfrm>
              <a:off x="6063567" y="2140937"/>
              <a:ext cx="679320" cy="2556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044487" y="2102232"/>
                <a:ext cx="717480" cy="1029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/>
              <p14:cNvContentPartPr/>
              <p14:nvPr/>
            </p14:nvContentPartPr>
            <p14:xfrm>
              <a:off x="6866367" y="2142377"/>
              <a:ext cx="449280" cy="3744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847272" y="2103847"/>
                <a:ext cx="487471" cy="1145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/>
              <p14:cNvContentPartPr/>
              <p14:nvPr/>
            </p14:nvContentPartPr>
            <p14:xfrm>
              <a:off x="7412847" y="2139497"/>
              <a:ext cx="293400" cy="5796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393767" y="2101337"/>
                <a:ext cx="33156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/>
              <p14:cNvContentPartPr/>
              <p14:nvPr/>
            </p14:nvContentPartPr>
            <p14:xfrm>
              <a:off x="7883367" y="2130137"/>
              <a:ext cx="262080" cy="4536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864287" y="2091672"/>
                <a:ext cx="300240" cy="1222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/>
              <p14:cNvContentPartPr/>
              <p14:nvPr/>
            </p14:nvContentPartPr>
            <p14:xfrm>
              <a:off x="6090207" y="2241737"/>
              <a:ext cx="461880" cy="3564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071127" y="2203577"/>
                <a:ext cx="500040" cy="11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4D73771-12B2-459C-9085-64C0AA83CA8C}"/>
                  </a:ext>
                </a:extLst>
              </p14:cNvPr>
              <p14:cNvContentPartPr/>
              <p14:nvPr/>
            </p14:nvContentPartPr>
            <p14:xfrm>
              <a:off x="6020475" y="2175434"/>
              <a:ext cx="318240" cy="352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4D73771-12B2-459C-9085-64C0AA83CA8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011475" y="2166434"/>
                <a:ext cx="335880" cy="5292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57200"/>
          </a:xfrm>
        </p:spPr>
        <p:txBody>
          <a:bodyPr/>
          <a:lstStyle/>
          <a:p>
            <a:pPr eaLnBrk="1" hangingPunct="1"/>
            <a:r>
              <a:rPr lang="en-US" altLang="en-US" dirty="0"/>
              <a:t>CSS3  Radial Gradients: HOP 4.17</a:t>
            </a:r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40763" y="6556375"/>
            <a:ext cx="503237" cy="30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B6E0A3D9-DC6B-409F-944E-326763CE97AC}" type="slidenum">
              <a:rPr lang="en-US" altLang="en-US" sz="1200" smtClean="0"/>
              <a:pPr>
                <a:spcBef>
                  <a:spcPct val="50000"/>
                </a:spcBef>
                <a:buClrTx/>
                <a:buFontTx/>
                <a:buNone/>
              </a:pPr>
              <a:t>51</a:t>
            </a:fld>
            <a:endParaRPr lang="en-US" altLang="en-US" sz="1200"/>
          </a:p>
        </p:txBody>
      </p:sp>
      <p:pic>
        <p:nvPicPr>
          <p:cNvPr id="8499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183563" cy="618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5330967" y="2126177"/>
              <a:ext cx="360" cy="3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11887" y="2088017"/>
                <a:ext cx="3852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/>
              <p14:cNvContentPartPr/>
              <p14:nvPr/>
            </p14:nvContentPartPr>
            <p14:xfrm>
              <a:off x="5330967" y="2126177"/>
              <a:ext cx="1549440" cy="144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11887" y="2088017"/>
                <a:ext cx="1587600" cy="9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/>
              <p14:cNvContentPartPr/>
              <p14:nvPr/>
            </p14:nvContentPartPr>
            <p14:xfrm>
              <a:off x="7004607" y="2148137"/>
              <a:ext cx="306360" cy="97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985527" y="2109977"/>
                <a:ext cx="344520" cy="8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/>
              <p14:cNvContentPartPr/>
              <p14:nvPr/>
            </p14:nvContentPartPr>
            <p14:xfrm>
              <a:off x="7430487" y="2111417"/>
              <a:ext cx="266760" cy="151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411407" y="2073257"/>
                <a:ext cx="304920" cy="9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/>
              <p14:cNvContentPartPr/>
              <p14:nvPr/>
            </p14:nvContentPartPr>
            <p14:xfrm>
              <a:off x="6227727" y="2257937"/>
              <a:ext cx="413280" cy="2844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208647" y="2219777"/>
                <a:ext cx="451440" cy="10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Ink 7"/>
              <p14:cNvContentPartPr/>
              <p14:nvPr/>
            </p14:nvContentPartPr>
            <p14:xfrm>
              <a:off x="6241047" y="2223017"/>
              <a:ext cx="390960" cy="2916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221967" y="2184857"/>
                <a:ext cx="429120" cy="10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9008322-B383-4D10-8CDF-14E5F66480CB}"/>
                  </a:ext>
                </a:extLst>
              </p14:cNvPr>
              <p14:cNvContentPartPr/>
              <p14:nvPr/>
            </p14:nvContentPartPr>
            <p14:xfrm>
              <a:off x="6154035" y="2150594"/>
              <a:ext cx="341640" cy="273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9008322-B383-4D10-8CDF-14E5F66480C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145395" y="2141594"/>
                <a:ext cx="359280" cy="45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E3DAEE91-52E2-4D0E-93BA-E6DA7E69D786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52</a:t>
            </a:fld>
            <a:endParaRPr lang="en-US" altLang="en-US" sz="1400"/>
          </a:p>
        </p:txBody>
      </p:sp>
      <p:sp>
        <p:nvSpPr>
          <p:cNvPr id="8806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485775"/>
          </a:xfrm>
        </p:spPr>
        <p:txBody>
          <a:bodyPr/>
          <a:lstStyle/>
          <a:p>
            <a:r>
              <a:rPr lang="en-US" altLang="en-US"/>
              <a:t>Summary</a:t>
            </a:r>
          </a:p>
        </p:txBody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85775"/>
            <a:ext cx="8915400" cy="60674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>
                <a:cs typeface="Times New Roman" panose="02020603050405020304" pitchFamily="18" charset="0"/>
              </a:rPr>
              <a:t>This chapter introduced the use of </a:t>
            </a:r>
            <a:r>
              <a:rPr lang="en-US" altLang="en-US" sz="2400" b="1" dirty="0">
                <a:solidFill>
                  <a:schemeClr val="bg2"/>
                </a:solidFill>
                <a:cs typeface="Times New Roman" panose="02020603050405020304" pitchFamily="18" charset="0"/>
              </a:rPr>
              <a:t>color</a:t>
            </a:r>
            <a:r>
              <a:rPr lang="en-US" altLang="en-US" sz="2400" dirty="0">
                <a:cs typeface="Times New Roman" panose="02020603050405020304" pitchFamily="18" charset="0"/>
              </a:rPr>
              <a:t> and </a:t>
            </a:r>
            <a:r>
              <a:rPr lang="en-US" altLang="en-US" sz="2400" b="1" dirty="0">
                <a:solidFill>
                  <a:schemeClr val="bg2"/>
                </a:solidFill>
                <a:cs typeface="Times New Roman" panose="02020603050405020304" pitchFamily="18" charset="0"/>
              </a:rPr>
              <a:t>graphical elements</a:t>
            </a:r>
            <a:r>
              <a:rPr lang="en-US" altLang="en-US" sz="2400" dirty="0">
                <a:cs typeface="Times New Roman" panose="02020603050405020304" pitchFamily="18" charset="0"/>
              </a:rPr>
              <a:t> and </a:t>
            </a:r>
            <a:r>
              <a:rPr lang="en-US" alt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image hyperlinks</a:t>
            </a:r>
            <a:r>
              <a:rPr lang="en-US" altLang="en-US" sz="2400" dirty="0">
                <a:cs typeface="Times New Roman" panose="02020603050405020304" pitchFamily="18" charset="0"/>
              </a:rPr>
              <a:t>: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 dirty="0"/>
              <a:t>      the key solution </a:t>
            </a:r>
            <a:r>
              <a:rPr lang="en-US" altLang="en-US" sz="1800" dirty="0"/>
              <a:t>for one of the navigation image links:</a:t>
            </a:r>
          </a:p>
          <a:p>
            <a:pPr lvl="1" eaLnBrk="1" hangingPunct="1">
              <a:spcBef>
                <a:spcPct val="0"/>
              </a:spcBef>
              <a:buClrTx/>
              <a:buNone/>
            </a:pPr>
            <a:r>
              <a:rPr lang="en-US" sz="1800" dirty="0"/>
              <a:t>#</a:t>
            </a:r>
            <a:r>
              <a:rPr lang="en-US" sz="1800" dirty="0">
                <a:highlight>
                  <a:srgbClr val="FFFF00"/>
                </a:highlight>
              </a:rPr>
              <a:t>bar</a:t>
            </a:r>
            <a:r>
              <a:rPr lang="en-US" sz="1800" dirty="0"/>
              <a:t> { </a:t>
            </a:r>
            <a:r>
              <a:rPr lang="en-US" sz="1800" b="1" dirty="0"/>
              <a:t>background-color</a:t>
            </a:r>
            <a:r>
              <a:rPr lang="en-US" sz="1800" dirty="0"/>
              <a:t>: #152420; }</a:t>
            </a:r>
          </a:p>
          <a:p>
            <a:pPr lvl="1" eaLnBrk="1" hangingPunct="1">
              <a:spcBef>
                <a:spcPct val="0"/>
              </a:spcBef>
              <a:buClrTx/>
              <a:buNone/>
            </a:pPr>
            <a:r>
              <a:rPr lang="en-US" sz="1800" dirty="0" err="1"/>
              <a:t>img</a:t>
            </a:r>
            <a:r>
              <a:rPr lang="en-US" sz="1800" dirty="0"/>
              <a:t> { border: none; } </a:t>
            </a:r>
          </a:p>
          <a:p>
            <a:pPr lvl="1" eaLnBrk="1" hangingPunct="1">
              <a:spcBef>
                <a:spcPct val="0"/>
              </a:spcBef>
              <a:buClrTx/>
              <a:buNone/>
            </a:pPr>
            <a:r>
              <a:rPr lang="en-US" sz="1800" dirty="0"/>
              <a:t>main { </a:t>
            </a:r>
            <a:r>
              <a:rPr lang="en-US" sz="1800" b="1" dirty="0"/>
              <a:t>background-image</a:t>
            </a:r>
            <a:r>
              <a:rPr lang="en-US" sz="1800" dirty="0"/>
              <a:t>: </a:t>
            </a:r>
            <a:r>
              <a:rPr lang="en-US" sz="1800" dirty="0" err="1"/>
              <a:t>url</a:t>
            </a:r>
            <a:r>
              <a:rPr lang="en-US" sz="1800" dirty="0"/>
              <a:t>(heroback.jpg); </a:t>
            </a:r>
          </a:p>
          <a:p>
            <a:pPr marL="400050" lvl="1" indent="0" eaLnBrk="1" fontAlgn="ctr" hangingPunct="1">
              <a:buNone/>
            </a:pPr>
            <a:r>
              <a:rPr lang="en-US" sz="1800" b="1" dirty="0"/>
              <a:t> background-repeat</a:t>
            </a:r>
            <a:r>
              <a:rPr lang="en-US" sz="1800" dirty="0"/>
              <a:t>: no-repeat; } </a:t>
            </a:r>
          </a:p>
          <a:p>
            <a:pPr marL="400050" lvl="1" indent="0" eaLnBrk="1" fontAlgn="ctr" hangingPunct="1">
              <a:buNone/>
            </a:pPr>
            <a:endParaRPr lang="en-US" sz="1800" dirty="0"/>
          </a:p>
          <a:p>
            <a:pPr lvl="1" eaLnBrk="1" hangingPunct="1">
              <a:spcBef>
                <a:spcPct val="0"/>
              </a:spcBef>
              <a:buClrTx/>
              <a:buNone/>
            </a:pPr>
            <a:r>
              <a:rPr lang="en-US" sz="1800" dirty="0"/>
              <a:t>                    inside the body:</a:t>
            </a:r>
          </a:p>
          <a:p>
            <a:pPr marL="400050" lvl="1" indent="0" eaLnBrk="1" fontAlgn="ctr" hangingPunct="1">
              <a:buNone/>
            </a:pPr>
            <a:r>
              <a:rPr lang="en-US" sz="1800" dirty="0"/>
              <a:t>&lt;</a:t>
            </a:r>
            <a:r>
              <a:rPr lang="en-US" sz="1800" dirty="0" err="1"/>
              <a:t>nav</a:t>
            </a:r>
            <a:r>
              <a:rPr lang="en-US" sz="1800" dirty="0"/>
              <a:t> id="</a:t>
            </a:r>
            <a:r>
              <a:rPr lang="en-US" sz="1800" dirty="0">
                <a:highlight>
                  <a:srgbClr val="FFFF00"/>
                </a:highlight>
              </a:rPr>
              <a:t>bar</a:t>
            </a:r>
            <a:r>
              <a:rPr lang="en-US" sz="1800" dirty="0"/>
              <a:t>"&gt; </a:t>
            </a:r>
          </a:p>
          <a:p>
            <a:pPr marL="400050" lvl="1" indent="0" eaLnBrk="1" fontAlgn="ctr" hangingPunct="1">
              <a:buNone/>
            </a:pPr>
            <a:r>
              <a:rPr lang="en-US" sz="1800" dirty="0"/>
              <a:t>&lt;a </a:t>
            </a:r>
            <a:r>
              <a:rPr lang="en-US" sz="1800" dirty="0" err="1"/>
              <a:t>href</a:t>
            </a:r>
            <a:r>
              <a:rPr lang="en-US" sz="1800" dirty="0"/>
              <a:t>="</a:t>
            </a:r>
            <a:r>
              <a:rPr lang="en-US" sz="1800" dirty="0">
                <a:hlinkClick r:id="rId3"/>
              </a:rPr>
              <a:t>index.html</a:t>
            </a:r>
            <a:r>
              <a:rPr lang="en-US" sz="1800" dirty="0"/>
              <a:t>"&gt;&lt;</a:t>
            </a:r>
            <a:r>
              <a:rPr lang="en-US" sz="1800" dirty="0" err="1"/>
              <a:t>img</a:t>
            </a:r>
            <a:r>
              <a:rPr lang="en-US" sz="1800" dirty="0"/>
              <a:t> </a:t>
            </a:r>
            <a:r>
              <a:rPr lang="en-US" sz="1800" dirty="0" err="1"/>
              <a:t>src</a:t>
            </a:r>
            <a:r>
              <a:rPr lang="en-US" sz="1800" dirty="0"/>
              <a:t>="</a:t>
            </a:r>
            <a:r>
              <a:rPr lang="en-US" sz="1800" dirty="0">
                <a:hlinkClick r:id="rId4"/>
              </a:rPr>
              <a:t>home.gif</a:t>
            </a:r>
            <a:r>
              <a:rPr lang="en-US" sz="1800" dirty="0"/>
              <a:t>" alt="Home" width="90" height="35"&gt;&lt;/a&gt; &amp;</a:t>
            </a:r>
            <a:r>
              <a:rPr lang="en-US" sz="1800" dirty="0" err="1"/>
              <a:t>nbsp</a:t>
            </a:r>
            <a:r>
              <a:rPr lang="en-US" sz="1800" dirty="0"/>
              <a:t>; </a:t>
            </a:r>
          </a:p>
          <a:p>
            <a:pPr>
              <a:lnSpc>
                <a:spcPct val="90000"/>
              </a:lnSpc>
            </a:pPr>
            <a:r>
              <a:rPr lang="en-US" altLang="en-US" sz="2000" dirty="0">
                <a:cs typeface="Times New Roman" panose="02020603050405020304" pitchFamily="18" charset="0"/>
              </a:rPr>
              <a:t>As you </a:t>
            </a:r>
            <a:r>
              <a:rPr lang="en-US" altLang="en-US" sz="2000" b="1" dirty="0">
                <a:cs typeface="Times New Roman" panose="02020603050405020304" pitchFamily="18" charset="0"/>
              </a:rPr>
              <a:t>continue </a:t>
            </a:r>
            <a:r>
              <a:rPr lang="en-US" altLang="en-US" sz="2000" dirty="0">
                <a:cs typeface="Times New Roman" panose="02020603050405020304" pitchFamily="18" charset="0"/>
              </a:rPr>
              <a:t>to</a:t>
            </a:r>
            <a:r>
              <a:rPr lang="en-US" altLang="en-US" sz="2000" b="1" dirty="0">
                <a:cs typeface="Times New Roman" panose="02020603050405020304" pitchFamily="18" charset="0"/>
              </a:rPr>
              <a:t> create web pages</a:t>
            </a:r>
            <a:r>
              <a:rPr lang="en-US" altLang="en-US" sz="2000" dirty="0">
                <a:cs typeface="Times New Roman" panose="02020603050405020304" pitchFamily="18" charset="0"/>
              </a:rPr>
              <a:t>, </a:t>
            </a:r>
            <a:r>
              <a:rPr lang="en-US" altLang="en-US" sz="20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look back </a:t>
            </a:r>
            <a:r>
              <a:rPr lang="en-US" altLang="en-US" sz="2000" dirty="0">
                <a:cs typeface="Times New Roman" panose="02020603050405020304" pitchFamily="18" charset="0"/>
              </a:rPr>
              <a:t>at the </a:t>
            </a:r>
            <a:r>
              <a:rPr lang="en-US" altLang="en-US" sz="2000" b="1" dirty="0">
                <a:solidFill>
                  <a:srgbClr val="FF33CC"/>
                </a:solidFill>
                <a:cs typeface="Times New Roman" panose="02020603050405020304" pitchFamily="18" charset="0"/>
              </a:rPr>
              <a:t>guidelines</a:t>
            </a:r>
            <a:r>
              <a:rPr lang="en-US" altLang="en-US" sz="2000" dirty="0">
                <a:cs typeface="Times New Roman" panose="02020603050405020304" pitchFamily="18" charset="0"/>
              </a:rPr>
              <a:t> and </a:t>
            </a:r>
            <a:r>
              <a:rPr lang="en-US" altLang="en-US" sz="2000" b="1" dirty="0">
                <a:cs typeface="Times New Roman" panose="02020603050405020304" pitchFamily="18" charset="0"/>
              </a:rPr>
              <a:t>accessibility</a:t>
            </a:r>
            <a:r>
              <a:rPr lang="en-US" altLang="en-US" sz="2000" dirty="0">
                <a:cs typeface="Times New Roman" panose="02020603050405020304" pitchFamily="18" charset="0"/>
              </a:rPr>
              <a:t> </a:t>
            </a:r>
            <a:r>
              <a:rPr lang="en-US" altLang="en-US" sz="2000" b="1" dirty="0">
                <a:cs typeface="Times New Roman" panose="02020603050405020304" pitchFamily="18" charset="0"/>
              </a:rPr>
              <a:t>issues</a:t>
            </a:r>
            <a:r>
              <a:rPr lang="en-US" altLang="en-US" sz="2000" dirty="0">
                <a:cs typeface="Times New Roman" panose="02020603050405020304" pitchFamily="18" charset="0"/>
              </a:rPr>
              <a:t> related to </a:t>
            </a:r>
            <a:r>
              <a:rPr lang="en-US" altLang="en-US" sz="2000" b="1" dirty="0">
                <a:cs typeface="Times New Roman" panose="02020603050405020304" pitchFamily="18" charset="0"/>
              </a:rPr>
              <a:t>graphics.</a:t>
            </a:r>
          </a:p>
          <a:p>
            <a:pPr>
              <a:lnSpc>
                <a:spcPct val="90000"/>
              </a:lnSpc>
            </a:pPr>
            <a:endParaRPr lang="en-US" altLang="en-US" sz="2000" b="1" dirty="0"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000" dirty="0">
                <a:cs typeface="Times New Roman" panose="02020603050405020304" pitchFamily="18" charset="0"/>
              </a:rPr>
              <a:t>The number one </a:t>
            </a:r>
            <a:r>
              <a:rPr lang="en-US" altLang="en-US" sz="2000" b="1" dirty="0">
                <a:cs typeface="Times New Roman" panose="02020603050405020304" pitchFamily="18" charset="0"/>
              </a:rPr>
              <a:t>reason for visitors to </a:t>
            </a:r>
            <a:r>
              <a:rPr lang="en-US" altLang="en-US" sz="20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leave</a:t>
            </a:r>
            <a:r>
              <a:rPr lang="en-US" altLang="en-US" sz="2000" b="1" dirty="0">
                <a:cs typeface="Times New Roman" panose="02020603050405020304" pitchFamily="18" charset="0"/>
              </a:rPr>
              <a:t> </a:t>
            </a:r>
            <a:r>
              <a:rPr lang="en-US" altLang="en-US" sz="2000" b="1" dirty="0">
                <a:solidFill>
                  <a:srgbClr val="FF3399"/>
                </a:solidFill>
                <a:cs typeface="Times New Roman" panose="02020603050405020304" pitchFamily="18" charset="0"/>
              </a:rPr>
              <a:t>web</a:t>
            </a:r>
            <a:r>
              <a:rPr lang="en-US" altLang="en-US" sz="2000" b="1" dirty="0">
                <a:cs typeface="Times New Roman" panose="02020603050405020304" pitchFamily="18" charset="0"/>
              </a:rPr>
              <a:t> pages</a:t>
            </a:r>
            <a:r>
              <a:rPr lang="en-US" altLang="en-US" sz="2000" dirty="0">
                <a:cs typeface="Times New Roman" panose="02020603050405020304" pitchFamily="18" charset="0"/>
              </a:rPr>
              <a:t> is </a:t>
            </a:r>
            <a:r>
              <a:rPr lang="en-US" altLang="en-US" sz="2000" b="1" dirty="0">
                <a:solidFill>
                  <a:srgbClr val="00CC66"/>
                </a:solidFill>
                <a:cs typeface="Times New Roman" panose="02020603050405020304" pitchFamily="18" charset="0"/>
              </a:rPr>
              <a:t>too long of </a:t>
            </a:r>
            <a:r>
              <a:rPr lang="en-US" altLang="en-US" sz="2000" b="1" dirty="0">
                <a:cs typeface="Times New Roman" panose="02020603050405020304" pitchFamily="18" charset="0"/>
              </a:rPr>
              <a:t>a </a:t>
            </a:r>
            <a:r>
              <a:rPr lang="en-US" altLang="en-US" sz="2000" b="1" dirty="0">
                <a:solidFill>
                  <a:srgbClr val="FF3399"/>
                </a:solidFill>
                <a:cs typeface="Times New Roman" panose="02020603050405020304" pitchFamily="18" charset="0"/>
              </a:rPr>
              <a:t>download time.</a:t>
            </a:r>
            <a:r>
              <a:rPr lang="en-US" altLang="en-US" sz="2000" dirty="0">
                <a:cs typeface="Times New Roman" panose="02020603050405020304" pitchFamily="18" charset="0"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>
                <a:cs typeface="Times New Roman" panose="02020603050405020304" pitchFamily="18" charset="0"/>
              </a:rPr>
              <a:t>When </a:t>
            </a:r>
            <a:r>
              <a:rPr lang="en-US" altLang="en-US" sz="2000" b="1" dirty="0">
                <a:cs typeface="Times New Roman" panose="02020603050405020304" pitchFamily="18" charset="0"/>
              </a:rPr>
              <a:t>using images</a:t>
            </a:r>
            <a:r>
              <a:rPr lang="en-US" altLang="en-US" sz="2000" dirty="0">
                <a:cs typeface="Times New Roman" panose="02020603050405020304" pitchFamily="18" charset="0"/>
              </a:rPr>
              <a:t>, be careful to </a:t>
            </a:r>
            <a:r>
              <a:rPr lang="en-US" altLang="en-US" sz="2000" b="1" dirty="0">
                <a:cs typeface="Times New Roman" panose="02020603050405020304" pitchFamily="18" charset="0"/>
              </a:rPr>
              <a:t>minimize this issue</a:t>
            </a:r>
            <a:r>
              <a:rPr lang="en-US" altLang="en-US" sz="2000" dirty="0"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90000"/>
              </a:lnSpc>
            </a:pPr>
            <a:r>
              <a:rPr lang="en-US" altLang="en-US" sz="20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Provide</a:t>
            </a:r>
            <a:r>
              <a:rPr lang="en-US" altLang="en-US" sz="2000" b="1" dirty="0">
                <a:solidFill>
                  <a:schemeClr val="bg2"/>
                </a:solidFill>
                <a:cs typeface="Times New Roman" panose="02020603050405020304" pitchFamily="18" charset="0"/>
              </a:rPr>
              <a:t> alternatives</a:t>
            </a:r>
            <a:r>
              <a:rPr lang="en-US" altLang="en-US" sz="2000" b="1" dirty="0">
                <a:cs typeface="Times New Roman" panose="02020603050405020304" pitchFamily="18" charset="0"/>
              </a:rPr>
              <a:t> to images</a:t>
            </a:r>
            <a:r>
              <a:rPr lang="en-US" altLang="en-US" sz="2000" dirty="0">
                <a:cs typeface="Times New Roman" panose="02020603050405020304" pitchFamily="18" charset="0"/>
              </a:rPr>
              <a:t> (such as text links) and </a:t>
            </a:r>
            <a:r>
              <a:rPr lang="en-US" altLang="en-US" sz="20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use</a:t>
            </a:r>
            <a:r>
              <a:rPr lang="en-US" altLang="en-US" sz="2000" dirty="0">
                <a:cs typeface="Times New Roman" panose="02020603050405020304" pitchFamily="18" charset="0"/>
              </a:rPr>
              <a:t> the </a:t>
            </a:r>
            <a:r>
              <a:rPr lang="en-US" altLang="en-US" sz="2000" b="1" dirty="0">
                <a:solidFill>
                  <a:schemeClr val="bg2"/>
                </a:solidFill>
                <a:cs typeface="Times New Roman" panose="02020603050405020304" pitchFamily="18" charset="0"/>
              </a:rPr>
              <a:t>alt</a:t>
            </a:r>
            <a:r>
              <a:rPr lang="en-US" altLang="en-US" sz="2000" dirty="0">
                <a:cs typeface="Times New Roman" panose="02020603050405020304" pitchFamily="18" charset="0"/>
              </a:rPr>
              <a:t> attribute on your pages.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838200"/>
            <a:ext cx="3276600" cy="55451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8562" y="835742"/>
            <a:ext cx="2971799" cy="5562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38200"/>
            <a:ext cx="3124200" cy="5562600"/>
          </a:xfrm>
          <a:prstGeom prst="rect">
            <a:avLst/>
          </a:prstGeom>
        </p:spPr>
      </p:pic>
      <p:sp>
        <p:nvSpPr>
          <p:cNvPr id="90114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762000"/>
          </a:xfrm>
        </p:spPr>
        <p:txBody>
          <a:bodyPr/>
          <a:lstStyle/>
          <a:p>
            <a:r>
              <a:rPr lang="en-US" altLang="en-US" dirty="0"/>
              <a:t>Project Ch4 </a:t>
            </a:r>
            <a:r>
              <a:rPr lang="en-US" altLang="en-US" dirty="0" err="1"/>
              <a:t>JavaJam</a:t>
            </a:r>
            <a:r>
              <a:rPr lang="en-US" altLang="en-US" dirty="0"/>
              <a:t> Coffee House – add images and a new web page - music.html</a:t>
            </a:r>
          </a:p>
        </p:txBody>
      </p:sp>
      <p:sp>
        <p:nvSpPr>
          <p:cNvPr id="9011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BACCF4D4-98C1-4713-9930-088170C38C72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53</a:t>
            </a:fld>
            <a:endParaRPr lang="en-US" altLang="en-US" sz="1400"/>
          </a:p>
        </p:txBody>
      </p:sp>
      <p:sp>
        <p:nvSpPr>
          <p:cNvPr id="90119" name="Rectangle 4"/>
          <p:cNvSpPr>
            <a:spLocks noChangeArrowheads="1"/>
          </p:cNvSpPr>
          <p:nvPr/>
        </p:nvSpPr>
        <p:spPr bwMode="auto">
          <a:xfrm>
            <a:off x="6934200" y="6477000"/>
            <a:ext cx="15509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dirty="0">
                <a:latin typeface="+mn-lt"/>
              </a:rPr>
              <a:t>music.html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6626" name="Ink 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465026" y="2438400"/>
              <a:ext cx="383574" cy="282207"/>
            </p14:xfrm>
          </p:contentPart>
        </mc:Choice>
        <mc:Fallback xmlns="">
          <p:pic>
            <p:nvPicPr>
              <p:cNvPr id="26626" name="Ink 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53871" y="2429401"/>
                <a:ext cx="406963" cy="3020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6627" name="Ink 1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075061" y="2703512"/>
              <a:ext cx="279400" cy="209550"/>
            </p14:xfrm>
          </p:contentPart>
        </mc:Choice>
        <mc:Fallback xmlns="">
          <p:pic>
            <p:nvPicPr>
              <p:cNvPr id="26627" name="Ink 1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064259" y="2697761"/>
                <a:ext cx="297763" cy="2239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6628" name="Ink 1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930225" y="2667000"/>
              <a:ext cx="377825" cy="246062"/>
            </p14:xfrm>
          </p:contentPart>
        </mc:Choice>
        <mc:Fallback xmlns="">
          <p:pic>
            <p:nvPicPr>
              <p:cNvPr id="26628" name="Ink 1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19060" y="2663403"/>
                <a:ext cx="398355" cy="257933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Project Ch4</a:t>
            </a:r>
          </a:p>
        </p:txBody>
      </p:sp>
      <p:sp>
        <p:nvSpPr>
          <p:cNvPr id="9216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1BF0D2AB-6A7B-4FD3-99BE-18B32CE6DD20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54</a:t>
            </a:fld>
            <a:endParaRPr lang="en-US" altLang="en-US" sz="1400"/>
          </a:p>
        </p:txBody>
      </p:sp>
      <p:pic>
        <p:nvPicPr>
          <p:cNvPr id="9216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31242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09600"/>
            <a:ext cx="29718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609600"/>
            <a:ext cx="32766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7650" name="Ink 1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-61913" y="1795463"/>
              <a:ext cx="473076" cy="354012"/>
            </p14:xfrm>
          </p:contentPart>
        </mc:Choice>
        <mc:Fallback xmlns="">
          <p:pic>
            <p:nvPicPr>
              <p:cNvPr id="27650" name="Ink 1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65870" y="1786460"/>
                <a:ext cx="488186" cy="3738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7651" name="Ink 1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311525" y="2030413"/>
              <a:ext cx="457200" cy="606425"/>
            </p14:xfrm>
          </p:contentPart>
        </mc:Choice>
        <mc:Fallback xmlns="">
          <p:pic>
            <p:nvPicPr>
              <p:cNvPr id="27651" name="Ink 1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300356" y="2026452"/>
                <a:ext cx="479898" cy="6201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7652" name="Ink 1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751745" y="1866900"/>
              <a:ext cx="403118" cy="245275"/>
            </p14:xfrm>
          </p:contentPart>
        </mc:Choice>
        <mc:Fallback xmlns="">
          <p:pic>
            <p:nvPicPr>
              <p:cNvPr id="27652" name="Ink 1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740227" y="1859697"/>
                <a:ext cx="425793" cy="2632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" name="Ink 2"/>
              <p14:cNvContentPartPr/>
              <p14:nvPr/>
            </p14:nvContentPartPr>
            <p14:xfrm>
              <a:off x="1919491" y="1523899"/>
              <a:ext cx="9360" cy="2466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909051" y="1513459"/>
                <a:ext cx="30240" cy="26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" name="Ink 4"/>
              <p14:cNvContentPartPr/>
              <p14:nvPr/>
            </p14:nvContentPartPr>
            <p14:xfrm>
              <a:off x="4901371" y="1672219"/>
              <a:ext cx="33480" cy="2970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890931" y="1661779"/>
                <a:ext cx="54360" cy="31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6" name="Ink 5"/>
              <p14:cNvContentPartPr/>
              <p14:nvPr/>
            </p14:nvContentPartPr>
            <p14:xfrm>
              <a:off x="6245225" y="2155620"/>
              <a:ext cx="547478" cy="285955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234067" y="2145896"/>
                <a:ext cx="569435" cy="3057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8" name="Ink 7"/>
              <p14:cNvContentPartPr/>
              <p14:nvPr/>
            </p14:nvContentPartPr>
            <p14:xfrm>
              <a:off x="7890811" y="1557019"/>
              <a:ext cx="13320" cy="32148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880371" y="1546579"/>
                <a:ext cx="34200" cy="34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8558247-AE11-4694-B37E-93FB80737932}"/>
                  </a:ext>
                </a:extLst>
              </p14:cNvPr>
              <p14:cNvContentPartPr/>
              <p14:nvPr/>
            </p14:nvContentPartPr>
            <p14:xfrm>
              <a:off x="-329644" y="2326158"/>
              <a:ext cx="5301000" cy="2022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8558247-AE11-4694-B37E-93FB80737932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-338644" y="2317518"/>
                <a:ext cx="5318640" cy="20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D82D1D9-ED7D-4D6B-B4DD-C098B5281364}"/>
                  </a:ext>
                </a:extLst>
              </p14:cNvPr>
              <p14:cNvContentPartPr/>
              <p14:nvPr/>
            </p14:nvContentPartPr>
            <p14:xfrm>
              <a:off x="6218396" y="2354238"/>
              <a:ext cx="1872720" cy="21283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D82D1D9-ED7D-4D6B-B4DD-C098B528136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209756" y="2345598"/>
                <a:ext cx="1890360" cy="214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D526281-EAFF-4DA6-8777-135D2D1DFBAC}"/>
                  </a:ext>
                </a:extLst>
              </p14:cNvPr>
              <p14:cNvContentPartPr/>
              <p14:nvPr/>
            </p14:nvContentPartPr>
            <p14:xfrm>
              <a:off x="4450436" y="6781878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D526281-EAFF-4DA6-8777-135D2D1DFBA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441796" y="6773238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948" y="795337"/>
            <a:ext cx="2696051" cy="6029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762000"/>
            <a:ext cx="3124200" cy="60710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6" y="685800"/>
            <a:ext cx="3350474" cy="6172200"/>
          </a:xfrm>
          <a:prstGeom prst="rect">
            <a:avLst/>
          </a:prstGeom>
        </p:spPr>
      </p:pic>
      <p:sp>
        <p:nvSpPr>
          <p:cNvPr id="90114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762000"/>
          </a:xfrm>
        </p:spPr>
        <p:txBody>
          <a:bodyPr/>
          <a:lstStyle/>
          <a:p>
            <a:r>
              <a:rPr lang="en-US" altLang="en-US" dirty="0"/>
              <a:t>Project Ch4 Path of Light Yoga Studio – add images and a new web page - schedule.html</a:t>
            </a:r>
          </a:p>
        </p:txBody>
      </p:sp>
      <p:sp>
        <p:nvSpPr>
          <p:cNvPr id="9011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BACCF4D4-98C1-4713-9930-088170C38C72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55</a:t>
            </a:fld>
            <a:endParaRPr lang="en-US" altLang="en-US" sz="140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6626" name="Ink 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693626" y="2363437"/>
              <a:ext cx="278322" cy="204770"/>
            </p14:xfrm>
          </p:contentPart>
        </mc:Choice>
        <mc:Fallback xmlns="">
          <p:pic>
            <p:nvPicPr>
              <p:cNvPr id="26626" name="Ink 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82479" y="2354424"/>
                <a:ext cx="301695" cy="2245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6627" name="Ink 1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611035" y="2457450"/>
              <a:ext cx="265765" cy="209550"/>
            </p14:xfrm>
          </p:contentPart>
        </mc:Choice>
        <mc:Fallback xmlns="">
          <p:pic>
            <p:nvPicPr>
              <p:cNvPr id="26627" name="Ink 1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00246" y="2451689"/>
                <a:ext cx="284106" cy="2239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6628" name="Ink 1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066800" y="2954338"/>
              <a:ext cx="377825" cy="246062"/>
            </p14:xfrm>
          </p:contentPart>
        </mc:Choice>
        <mc:Fallback xmlns="">
          <p:pic>
            <p:nvPicPr>
              <p:cNvPr id="26628" name="Ink 1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55645" y="2950741"/>
                <a:ext cx="398336" cy="25793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918804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609600"/>
          </a:xfrm>
        </p:spPr>
        <p:txBody>
          <a:bodyPr/>
          <a:lstStyle/>
          <a:p>
            <a:r>
              <a:rPr lang="en-US" altLang="en-US"/>
              <a:t>Project Ch4 Fish Creek Animal Hospital</a:t>
            </a:r>
          </a:p>
        </p:txBody>
      </p:sp>
      <p:sp>
        <p:nvSpPr>
          <p:cNvPr id="9421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1CC8CFA2-625F-45CF-8120-665B7E2DFC24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56</a:t>
            </a:fld>
            <a:endParaRPr lang="en-US" altLang="en-US" sz="1400"/>
          </a:p>
        </p:txBody>
      </p:sp>
      <p:pic>
        <p:nvPicPr>
          <p:cNvPr id="942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762000"/>
            <a:ext cx="47244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762000"/>
            <a:ext cx="46482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CSS3 background-</a:t>
            </a:r>
            <a:r>
              <a:rPr lang="en-US" altLang="en-US" dirty="0">
                <a:solidFill>
                  <a:schemeClr val="tx1"/>
                </a:solidFill>
              </a:rPr>
              <a:t>origin</a:t>
            </a:r>
            <a:r>
              <a:rPr lang="en-US" altLang="en-US" dirty="0"/>
              <a:t> Property</a:t>
            </a:r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F65FE161-C992-4284-8816-DEF313728304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6</a:t>
            </a:fld>
            <a:endParaRPr lang="en-US" altLang="en-US" sz="1400"/>
          </a:p>
        </p:txBody>
      </p:sp>
      <p:pic>
        <p:nvPicPr>
          <p:cNvPr id="6349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642938"/>
            <a:ext cx="54483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609600"/>
            <a:ext cx="3743325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/>
              <p14:cNvContentPartPr/>
              <p14:nvPr/>
            </p14:nvContentPartPr>
            <p14:xfrm>
              <a:off x="5739506" y="2245166"/>
              <a:ext cx="833040" cy="36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20426" y="2207006"/>
                <a:ext cx="87120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/>
              <p14:cNvContentPartPr/>
              <p14:nvPr/>
            </p14:nvContentPartPr>
            <p14:xfrm>
              <a:off x="5747786" y="2337686"/>
              <a:ext cx="637560" cy="3852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28695" y="2299526"/>
                <a:ext cx="675742" cy="11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k 10"/>
              <p14:cNvContentPartPr/>
              <p14:nvPr/>
            </p14:nvContentPartPr>
            <p14:xfrm>
              <a:off x="5763986" y="3189446"/>
              <a:ext cx="792360" cy="1944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744906" y="3150566"/>
                <a:ext cx="830520" cy="9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Ink 11"/>
              <p14:cNvContentPartPr/>
              <p14:nvPr/>
            </p14:nvContentPartPr>
            <p14:xfrm>
              <a:off x="5796746" y="3298166"/>
              <a:ext cx="620640" cy="3312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777666" y="3260006"/>
                <a:ext cx="658800" cy="10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Ink 12"/>
              <p14:cNvContentPartPr/>
              <p14:nvPr/>
            </p14:nvContentPartPr>
            <p14:xfrm>
              <a:off x="5747786" y="4138766"/>
              <a:ext cx="677880" cy="2664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728706" y="4100083"/>
                <a:ext cx="716040" cy="1040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Ink 13"/>
              <p14:cNvContentPartPr/>
              <p14:nvPr/>
            </p14:nvContentPartPr>
            <p14:xfrm>
              <a:off x="5772266" y="4307606"/>
              <a:ext cx="588600" cy="1836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753174" y="4269446"/>
                <a:ext cx="626783" cy="9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Ink 15"/>
              <p14:cNvContentPartPr/>
              <p14:nvPr/>
            </p14:nvContentPartPr>
            <p14:xfrm>
              <a:off x="4194746" y="5305166"/>
              <a:ext cx="997920" cy="161244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184306" y="5294726"/>
                <a:ext cx="1018800" cy="163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Ink 17"/>
              <p14:cNvContentPartPr/>
              <p14:nvPr/>
            </p14:nvContentPartPr>
            <p14:xfrm>
              <a:off x="4237226" y="6343766"/>
              <a:ext cx="1600560" cy="4464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226786" y="6333326"/>
                <a:ext cx="1621440" cy="6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Ink 19"/>
              <p14:cNvContentPartPr/>
              <p14:nvPr/>
            </p14:nvContentPartPr>
            <p14:xfrm>
              <a:off x="4245506" y="5722406"/>
              <a:ext cx="1747440" cy="15084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235066" y="5711966"/>
                <a:ext cx="176832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Ink 21"/>
              <p14:cNvContentPartPr/>
              <p14:nvPr/>
            </p14:nvContentPartPr>
            <p14:xfrm>
              <a:off x="4612706" y="5306966"/>
              <a:ext cx="1216800" cy="3132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602266" y="5296526"/>
                <a:ext cx="123768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Ink 23"/>
              <p14:cNvContentPartPr/>
              <p14:nvPr/>
            </p14:nvContentPartPr>
            <p14:xfrm>
              <a:off x="2939066" y="2922686"/>
              <a:ext cx="1233360" cy="259668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928626" y="2912246"/>
                <a:ext cx="1254240" cy="261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Ink 25"/>
              <p14:cNvContentPartPr/>
              <p14:nvPr/>
            </p14:nvContentPartPr>
            <p14:xfrm>
              <a:off x="2939066" y="4766966"/>
              <a:ext cx="1290240" cy="134856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928626" y="4756526"/>
                <a:ext cx="1311120" cy="136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Ink 27"/>
              <p14:cNvContentPartPr/>
              <p14:nvPr/>
            </p14:nvContentPartPr>
            <p14:xfrm>
              <a:off x="2922866" y="6041006"/>
              <a:ext cx="1298520" cy="59688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912426" y="6030566"/>
                <a:ext cx="1319400" cy="61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5" name="Ink 34"/>
              <p14:cNvContentPartPr/>
              <p14:nvPr/>
            </p14:nvContentPartPr>
            <p14:xfrm>
              <a:off x="4508264" y="2237650"/>
              <a:ext cx="1233000" cy="21960"/>
            </p14:xfrm>
          </p:contentPart>
        </mc:Choice>
        <mc:Fallback xmlns="">
          <p:pic>
            <p:nvPicPr>
              <p:cNvPr id="35" name="Ink 34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489184" y="2199490"/>
                <a:ext cx="1271160" cy="9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7" name="Ink 36"/>
              <p14:cNvContentPartPr/>
              <p14:nvPr/>
            </p14:nvContentPartPr>
            <p14:xfrm>
              <a:off x="4492424" y="3225850"/>
              <a:ext cx="1145520" cy="30600"/>
            </p14:xfrm>
          </p:contentPart>
        </mc:Choice>
        <mc:Fallback xmlns="">
          <p:pic>
            <p:nvPicPr>
              <p:cNvPr id="37" name="Ink 36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473344" y="3187690"/>
                <a:ext cx="1183680" cy="10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9" name="Ink 38"/>
              <p14:cNvContentPartPr/>
              <p14:nvPr/>
            </p14:nvContentPartPr>
            <p14:xfrm>
              <a:off x="6241664" y="2095450"/>
              <a:ext cx="1217160" cy="28440"/>
            </p14:xfrm>
          </p:contentPart>
        </mc:Choice>
        <mc:Fallback xmlns="">
          <p:pic>
            <p:nvPicPr>
              <p:cNvPr id="39" name="Ink 38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222584" y="2057767"/>
                <a:ext cx="1255320" cy="1038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0" name="Ink 39"/>
              <p14:cNvContentPartPr/>
              <p14:nvPr/>
            </p14:nvContentPartPr>
            <p14:xfrm>
              <a:off x="6217904" y="3085090"/>
              <a:ext cx="1328760" cy="8280"/>
            </p14:xfrm>
          </p:contentPart>
        </mc:Choice>
        <mc:Fallback xmlns="">
          <p:pic>
            <p:nvPicPr>
              <p:cNvPr id="40" name="Ink 39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198819" y="3046930"/>
                <a:ext cx="1366930" cy="8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1" name="Ink 40"/>
              <p14:cNvContentPartPr/>
              <p14:nvPr/>
            </p14:nvContentPartPr>
            <p14:xfrm>
              <a:off x="5184344" y="3220450"/>
              <a:ext cx="350640" cy="720"/>
            </p14:xfrm>
          </p:contentPart>
        </mc:Choice>
        <mc:Fallback xmlns="">
          <p:pic>
            <p:nvPicPr>
              <p:cNvPr id="41" name="Ink 40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5165244" y="3144130"/>
                <a:ext cx="388839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2" name="Ink 41"/>
              <p14:cNvContentPartPr/>
              <p14:nvPr/>
            </p14:nvContentPartPr>
            <p14:xfrm>
              <a:off x="4476584" y="4138810"/>
              <a:ext cx="1200960" cy="36000"/>
            </p14:xfrm>
          </p:contentPart>
        </mc:Choice>
        <mc:Fallback xmlns="">
          <p:pic>
            <p:nvPicPr>
              <p:cNvPr id="42" name="Ink 41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457504" y="4100650"/>
                <a:ext cx="1239120" cy="11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3" name="Ink 42"/>
              <p14:cNvContentPartPr/>
              <p14:nvPr/>
            </p14:nvContentPartPr>
            <p14:xfrm>
              <a:off x="6241664" y="4079050"/>
              <a:ext cx="1407960" cy="23400"/>
            </p14:xfrm>
          </p:contentPart>
        </mc:Choice>
        <mc:Fallback xmlns="">
          <p:pic>
            <p:nvPicPr>
              <p:cNvPr id="43" name="Ink 42"/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222584" y="4040890"/>
                <a:ext cx="1446120" cy="9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7" name="Ink 6"/>
              <p14:cNvContentPartPr/>
              <p14:nvPr/>
            </p14:nvContentPartPr>
            <p14:xfrm>
              <a:off x="5903741" y="2528039"/>
              <a:ext cx="630720" cy="306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893301" y="2517599"/>
                <a:ext cx="65160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8" name="Ink 7"/>
              <p14:cNvContentPartPr/>
              <p14:nvPr/>
            </p14:nvContentPartPr>
            <p14:xfrm>
              <a:off x="5921381" y="4438199"/>
              <a:ext cx="550800" cy="2772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910941" y="4427759"/>
                <a:ext cx="57168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" name="Ink 1"/>
              <p14:cNvContentPartPr/>
              <p14:nvPr/>
            </p14:nvContentPartPr>
            <p14:xfrm>
              <a:off x="4463190" y="2665647"/>
              <a:ext cx="478800" cy="352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4444110" y="2627487"/>
                <a:ext cx="516960" cy="11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" name="Ink 2"/>
              <p14:cNvContentPartPr/>
              <p14:nvPr/>
            </p14:nvContentPartPr>
            <p14:xfrm>
              <a:off x="4481910" y="2906487"/>
              <a:ext cx="417240" cy="360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462830" y="2867942"/>
                <a:ext cx="455400" cy="1130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4" name="Ink 3"/>
              <p14:cNvContentPartPr/>
              <p14:nvPr/>
            </p14:nvContentPartPr>
            <p14:xfrm>
              <a:off x="4406310" y="3670407"/>
              <a:ext cx="573480" cy="255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387230" y="3632247"/>
                <a:ext cx="611640" cy="10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" name="Ink 4"/>
              <p14:cNvContentPartPr/>
              <p14:nvPr/>
            </p14:nvContentPartPr>
            <p14:xfrm>
              <a:off x="5903741" y="3497879"/>
              <a:ext cx="524160" cy="205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893301" y="3487439"/>
                <a:ext cx="54504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6" name="Ink 5"/>
              <p14:cNvContentPartPr/>
              <p14:nvPr/>
            </p14:nvContentPartPr>
            <p14:xfrm>
              <a:off x="4524750" y="3847167"/>
              <a:ext cx="360" cy="3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505670" y="3809007"/>
                <a:ext cx="3852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5" name="Ink 14"/>
              <p14:cNvContentPartPr/>
              <p14:nvPr/>
            </p14:nvContentPartPr>
            <p14:xfrm>
              <a:off x="4524750" y="3847167"/>
              <a:ext cx="360" cy="36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505670" y="3809007"/>
                <a:ext cx="3852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7" name="Ink 16"/>
              <p14:cNvContentPartPr/>
              <p14:nvPr/>
            </p14:nvContentPartPr>
            <p14:xfrm>
              <a:off x="4524750" y="3847167"/>
              <a:ext cx="360" cy="36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505670" y="3809007"/>
                <a:ext cx="3852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9" name="Ink 18"/>
              <p14:cNvContentPartPr/>
              <p14:nvPr/>
            </p14:nvContentPartPr>
            <p14:xfrm>
              <a:off x="4524750" y="3847167"/>
              <a:ext cx="360" cy="36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505670" y="3809007"/>
                <a:ext cx="3852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21" name="Ink 20"/>
              <p14:cNvContentPartPr/>
              <p14:nvPr/>
            </p14:nvContentPartPr>
            <p14:xfrm>
              <a:off x="4529430" y="3738087"/>
              <a:ext cx="360" cy="36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510350" y="3699927"/>
                <a:ext cx="3852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23" name="Ink 22"/>
              <p14:cNvContentPartPr/>
              <p14:nvPr/>
            </p14:nvContentPartPr>
            <p14:xfrm>
              <a:off x="4529430" y="3738087"/>
              <a:ext cx="360" cy="36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510350" y="3699927"/>
                <a:ext cx="3852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25" name="Ink 24"/>
              <p14:cNvContentPartPr/>
              <p14:nvPr/>
            </p14:nvContentPartPr>
            <p14:xfrm>
              <a:off x="4529430" y="3738087"/>
              <a:ext cx="360" cy="36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510350" y="3699927"/>
                <a:ext cx="3852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27" name="Ink 26"/>
              <p14:cNvContentPartPr/>
              <p14:nvPr/>
            </p14:nvContentPartPr>
            <p14:xfrm>
              <a:off x="4529430" y="3738087"/>
              <a:ext cx="360" cy="36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510350" y="3699927"/>
                <a:ext cx="3852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29" name="Ink 28"/>
              <p14:cNvContentPartPr/>
              <p14:nvPr/>
            </p14:nvContentPartPr>
            <p14:xfrm>
              <a:off x="4529430" y="3738087"/>
              <a:ext cx="360" cy="36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510350" y="3699927"/>
                <a:ext cx="3852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1" name="Ink 30"/>
              <p14:cNvContentPartPr/>
              <p14:nvPr/>
            </p14:nvContentPartPr>
            <p14:xfrm>
              <a:off x="4529430" y="3738087"/>
              <a:ext cx="360" cy="36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510350" y="3699927"/>
                <a:ext cx="3852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2" name="Ink 31"/>
              <p14:cNvContentPartPr/>
              <p14:nvPr/>
            </p14:nvContentPartPr>
            <p14:xfrm>
              <a:off x="4529430" y="3738087"/>
              <a:ext cx="360" cy="360"/>
            </p14:xfrm>
          </p:contentPart>
        </mc:Choice>
        <mc:Fallback xmlns="">
          <p:pic>
            <p:nvPicPr>
              <p:cNvPr id="32" name="Ink 31"/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510350" y="3699927"/>
                <a:ext cx="3852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3" name="Ink 32"/>
              <p14:cNvContentPartPr/>
              <p14:nvPr/>
            </p14:nvContentPartPr>
            <p14:xfrm>
              <a:off x="4529430" y="3738087"/>
              <a:ext cx="360" cy="360"/>
            </p14:xfrm>
          </p:contentPart>
        </mc:Choice>
        <mc:Fallback xmlns="">
          <p:pic>
            <p:nvPicPr>
              <p:cNvPr id="33" name="Ink 32"/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510350" y="3699927"/>
                <a:ext cx="3852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4" name="Ink 33"/>
              <p14:cNvContentPartPr/>
              <p14:nvPr/>
            </p14:nvContentPartPr>
            <p14:xfrm>
              <a:off x="4576590" y="3884967"/>
              <a:ext cx="360" cy="360"/>
            </p14:xfrm>
          </p:contentPart>
        </mc:Choice>
        <mc:Fallback xmlns="">
          <p:pic>
            <p:nvPicPr>
              <p:cNvPr id="34" name="Ink 33"/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557510" y="3846807"/>
                <a:ext cx="3852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6" name="Ink 35"/>
              <p14:cNvContentPartPr/>
              <p14:nvPr/>
            </p14:nvContentPartPr>
            <p14:xfrm>
              <a:off x="4538790" y="3870927"/>
              <a:ext cx="355680" cy="19080"/>
            </p14:xfrm>
          </p:contentPart>
        </mc:Choice>
        <mc:Fallback xmlns="">
          <p:pic>
            <p:nvPicPr>
              <p:cNvPr id="36" name="Ink 35"/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4519710" y="3832767"/>
                <a:ext cx="393840" cy="9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4" name="Ink 43"/>
              <p14:cNvContentPartPr/>
              <p14:nvPr/>
            </p14:nvContentPartPr>
            <p14:xfrm>
              <a:off x="4472550" y="4624047"/>
              <a:ext cx="857880" cy="43560"/>
            </p14:xfrm>
          </p:contentPart>
        </mc:Choice>
        <mc:Fallback xmlns="">
          <p:pic>
            <p:nvPicPr>
              <p:cNvPr id="44" name="Ink 43"/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453470" y="4585569"/>
                <a:ext cx="896040" cy="1205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5" name="Ink 44"/>
              <p14:cNvContentPartPr/>
              <p14:nvPr/>
            </p14:nvContentPartPr>
            <p14:xfrm>
              <a:off x="4908510" y="3614967"/>
              <a:ext cx="388800" cy="38160"/>
            </p14:xfrm>
          </p:contentPart>
        </mc:Choice>
        <mc:Fallback xmlns="">
          <p:pic>
            <p:nvPicPr>
              <p:cNvPr id="45" name="Ink 44"/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4889430" y="3576807"/>
                <a:ext cx="42696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7" name="Ink 46"/>
              <p14:cNvContentPartPr/>
              <p14:nvPr/>
            </p14:nvContentPartPr>
            <p14:xfrm>
              <a:off x="4959990" y="2691207"/>
              <a:ext cx="351360" cy="57600"/>
            </p14:xfrm>
          </p:contentPart>
        </mc:Choice>
        <mc:Fallback xmlns="">
          <p:pic>
            <p:nvPicPr>
              <p:cNvPr id="47" name="Ink 46"/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4940890" y="2652807"/>
                <a:ext cx="389559" cy="13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8" name="Ink 47"/>
              <p14:cNvContentPartPr/>
              <p14:nvPr/>
            </p14:nvContentPartPr>
            <p14:xfrm>
              <a:off x="4922550" y="2951127"/>
              <a:ext cx="227880" cy="34560"/>
            </p14:xfrm>
          </p:contentPart>
        </mc:Choice>
        <mc:Fallback xmlns="">
          <p:pic>
            <p:nvPicPr>
              <p:cNvPr id="48" name="Ink 47"/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4903470" y="2912967"/>
                <a:ext cx="266040" cy="11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9" name="Ink 48"/>
              <p14:cNvContentPartPr/>
              <p14:nvPr/>
            </p14:nvContentPartPr>
            <p14:xfrm>
              <a:off x="4704750" y="3904047"/>
              <a:ext cx="459720" cy="24480"/>
            </p14:xfrm>
          </p:contentPart>
        </mc:Choice>
        <mc:Fallback xmlns="">
          <p:pic>
            <p:nvPicPr>
              <p:cNvPr id="49" name="Ink 48"/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4685670" y="3865317"/>
                <a:ext cx="497880" cy="1019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50" name="Ink 49"/>
              <p14:cNvContentPartPr/>
              <p14:nvPr/>
            </p14:nvContentPartPr>
            <p14:xfrm>
              <a:off x="4457546" y="2204486"/>
              <a:ext cx="343440" cy="360"/>
            </p14:xfrm>
          </p:contentPart>
        </mc:Choice>
        <mc:Fallback xmlns="">
          <p:pic>
            <p:nvPicPr>
              <p:cNvPr id="50" name="Ink 49"/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447106" y="2194046"/>
                <a:ext cx="36432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51" name="Ink 50"/>
              <p14:cNvContentPartPr/>
              <p14:nvPr/>
            </p14:nvContentPartPr>
            <p14:xfrm>
              <a:off x="4433066" y="3175766"/>
              <a:ext cx="425160" cy="360"/>
            </p14:xfrm>
          </p:contentPart>
        </mc:Choice>
        <mc:Fallback xmlns="">
          <p:pic>
            <p:nvPicPr>
              <p:cNvPr id="51" name="Ink 50"/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4422626" y="3165326"/>
                <a:ext cx="44604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2" name="Ink 51"/>
              <p14:cNvContentPartPr/>
              <p14:nvPr/>
            </p14:nvContentPartPr>
            <p14:xfrm>
              <a:off x="4491630" y="4856247"/>
              <a:ext cx="663480" cy="43560"/>
            </p14:xfrm>
          </p:contentPart>
        </mc:Choice>
        <mc:Fallback xmlns="">
          <p:pic>
            <p:nvPicPr>
              <p:cNvPr id="52" name="Ink 51"/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4472550" y="4817769"/>
                <a:ext cx="701640" cy="1205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30" name="Ink 29"/>
              <p14:cNvContentPartPr/>
              <p14:nvPr/>
            </p14:nvContentPartPr>
            <p14:xfrm>
              <a:off x="4493193" y="4142716"/>
              <a:ext cx="307800" cy="2664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4478433" y="4127956"/>
                <a:ext cx="33732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38" name="Ink 37"/>
              <p14:cNvContentPartPr/>
              <p14:nvPr/>
            </p14:nvContentPartPr>
            <p14:xfrm>
              <a:off x="6284553" y="2227156"/>
              <a:ext cx="1301040" cy="38880"/>
            </p14:xfrm>
          </p:contentPart>
        </mc:Choice>
        <mc:Fallback xmlns="">
          <p:pic>
            <p:nvPicPr>
              <p:cNvPr id="38" name="Ink 37"/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6269793" y="2212396"/>
                <a:ext cx="1330560" cy="6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6" name="Ink 45"/>
              <p14:cNvContentPartPr/>
              <p14:nvPr/>
            </p14:nvContentPartPr>
            <p14:xfrm>
              <a:off x="6276273" y="3186916"/>
              <a:ext cx="1213920" cy="22320"/>
            </p14:xfrm>
          </p:contentPart>
        </mc:Choice>
        <mc:Fallback xmlns="">
          <p:pic>
            <p:nvPicPr>
              <p:cNvPr id="46" name="Ink 45"/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6261513" y="3172156"/>
                <a:ext cx="124344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3" name="Ink 52"/>
              <p14:cNvContentPartPr/>
              <p14:nvPr/>
            </p14:nvContentPartPr>
            <p14:xfrm>
              <a:off x="6259353" y="4139836"/>
              <a:ext cx="1206000" cy="48600"/>
            </p14:xfrm>
          </p:contentPart>
        </mc:Choice>
        <mc:Fallback xmlns="">
          <p:pic>
            <p:nvPicPr>
              <p:cNvPr id="53" name="Ink 52"/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6244593" y="4125076"/>
                <a:ext cx="1235520" cy="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4" name="Ink 53"/>
              <p14:cNvContentPartPr/>
              <p14:nvPr/>
            </p14:nvContentPartPr>
            <p14:xfrm>
              <a:off x="5760753" y="2308516"/>
              <a:ext cx="715320" cy="42120"/>
            </p14:xfrm>
          </p:contentPart>
        </mc:Choice>
        <mc:Fallback xmlns="">
          <p:pic>
            <p:nvPicPr>
              <p:cNvPr id="54" name="Ink 53"/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5745993" y="2293756"/>
                <a:ext cx="744840" cy="7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5" name="Ink 54"/>
              <p14:cNvContentPartPr/>
              <p14:nvPr/>
            </p14:nvContentPartPr>
            <p14:xfrm>
              <a:off x="5752473" y="3272596"/>
              <a:ext cx="727560" cy="25920"/>
            </p14:xfrm>
          </p:contentPart>
        </mc:Choice>
        <mc:Fallback xmlns="">
          <p:pic>
            <p:nvPicPr>
              <p:cNvPr id="55" name="Ink 54"/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5737713" y="3257836"/>
                <a:ext cx="75708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6" name="Ink 55"/>
              <p14:cNvContentPartPr/>
              <p14:nvPr/>
            </p14:nvContentPartPr>
            <p14:xfrm>
              <a:off x="5764713" y="4228756"/>
              <a:ext cx="669600" cy="32040"/>
            </p14:xfrm>
          </p:contentPart>
        </mc:Choice>
        <mc:Fallback xmlns="">
          <p:pic>
            <p:nvPicPr>
              <p:cNvPr id="56" name="Ink 55"/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5749953" y="4213996"/>
                <a:ext cx="69912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8" name="Ink 57"/>
              <p14:cNvContentPartPr/>
              <p14:nvPr/>
            </p14:nvContentPartPr>
            <p14:xfrm>
              <a:off x="4464033" y="2326156"/>
              <a:ext cx="1055880" cy="23040"/>
            </p14:xfrm>
          </p:contentPart>
        </mc:Choice>
        <mc:Fallback xmlns="">
          <p:pic>
            <p:nvPicPr>
              <p:cNvPr id="58" name="Ink 57"/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4449273" y="2311396"/>
                <a:ext cx="108540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60" name="Ink 59"/>
              <p14:cNvContentPartPr/>
              <p14:nvPr/>
            </p14:nvContentPartPr>
            <p14:xfrm>
              <a:off x="4513713" y="3267916"/>
              <a:ext cx="1051920" cy="46080"/>
            </p14:xfrm>
          </p:contentPart>
        </mc:Choice>
        <mc:Fallback xmlns="">
          <p:pic>
            <p:nvPicPr>
              <p:cNvPr id="60" name="Ink 59"/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4498953" y="3253156"/>
                <a:ext cx="108144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62" name="Ink 61"/>
              <p14:cNvContentPartPr/>
              <p14:nvPr/>
            </p14:nvContentPartPr>
            <p14:xfrm>
              <a:off x="4518033" y="4244236"/>
              <a:ext cx="1118520" cy="47160"/>
            </p14:xfrm>
          </p:contentPart>
        </mc:Choice>
        <mc:Fallback xmlns="">
          <p:pic>
            <p:nvPicPr>
              <p:cNvPr id="62" name="Ink 61"/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4503273" y="4229476"/>
                <a:ext cx="1148040" cy="76680"/>
              </a:xfrm>
              <a:prstGeom prst="rect">
                <a:avLst/>
              </a:prstGeom>
            </p:spPr>
          </p:pic>
        </mc:Fallback>
      </mc:AlternateContent>
      <p:sp>
        <p:nvSpPr>
          <p:cNvPr id="64" name="Rectangle 63"/>
          <p:cNvSpPr/>
          <p:nvPr/>
        </p:nvSpPr>
        <p:spPr>
          <a:xfrm>
            <a:off x="5943600" y="4495800"/>
            <a:ext cx="3505200" cy="1777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chemeClr val="bg2"/>
                </a:solidFill>
                <a:latin typeface="+mn-lt"/>
              </a:rPr>
              <a:t>background-origin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>
                <a:solidFill>
                  <a:srgbClr val="00CC00"/>
                </a:solidFill>
                <a:latin typeface="+mn-lt"/>
              </a:rPr>
              <a:t>positions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the </a:t>
            </a:r>
            <a:r>
              <a:rPr lang="en-US" dirty="0">
                <a:solidFill>
                  <a:schemeClr val="bg2"/>
                </a:solidFill>
                <a:latin typeface="+mn-lt"/>
              </a:rPr>
              <a:t>background image</a:t>
            </a:r>
            <a:r>
              <a:rPr lang="en-US" sz="1050" dirty="0">
                <a:solidFill>
                  <a:schemeClr val="tx1"/>
                </a:solidFill>
                <a:latin typeface="+mn-lt"/>
              </a:rPr>
              <a:t>, using values:</a:t>
            </a:r>
          </a:p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  <a:latin typeface="+mn-lt"/>
              </a:rPr>
              <a:t>p.166 </a:t>
            </a:r>
          </a:p>
          <a:p>
            <a:pPr lvl="1" eaLnBrk="1" hangingPunct="1">
              <a:defRPr/>
            </a:pPr>
            <a:r>
              <a:rPr lang="en-US" sz="1050" dirty="0">
                <a:solidFill>
                  <a:srgbClr val="FF33CC"/>
                </a:solidFill>
                <a:latin typeface="+mn-lt"/>
              </a:rPr>
              <a:t>content-box</a:t>
            </a:r>
            <a:r>
              <a:rPr lang="en-US" sz="1050" dirty="0">
                <a:solidFill>
                  <a:schemeClr val="tx1"/>
                </a:solidFill>
                <a:latin typeface="+mn-lt"/>
              </a:rPr>
              <a:t> =&gt; positions relative to </a:t>
            </a:r>
          </a:p>
          <a:p>
            <a:pPr lvl="1" eaLnBrk="1" hangingPunct="1">
              <a:defRPr/>
            </a:pPr>
            <a:r>
              <a:rPr lang="en-US" sz="1050" dirty="0">
                <a:solidFill>
                  <a:schemeClr val="tx1"/>
                </a:solidFill>
                <a:latin typeface="+mn-lt"/>
              </a:rPr>
              <a:t>                         the   </a:t>
            </a:r>
            <a:r>
              <a:rPr lang="en-US" sz="1050" dirty="0">
                <a:solidFill>
                  <a:schemeClr val="bg2"/>
                </a:solidFill>
                <a:latin typeface="+mn-lt"/>
              </a:rPr>
              <a:t>content area</a:t>
            </a:r>
          </a:p>
          <a:p>
            <a:pPr lvl="1" eaLnBrk="1" hangingPunct="1">
              <a:defRPr/>
            </a:pPr>
            <a:r>
              <a:rPr lang="en-US" sz="1050" dirty="0">
                <a:solidFill>
                  <a:srgbClr val="FF33CC"/>
                </a:solidFill>
                <a:latin typeface="+mn-lt"/>
              </a:rPr>
              <a:t>padding-box</a:t>
            </a:r>
            <a:r>
              <a:rPr lang="en-US" sz="1050" dirty="0">
                <a:solidFill>
                  <a:schemeClr val="tx1"/>
                </a:solidFill>
                <a:latin typeface="+mn-lt"/>
              </a:rPr>
              <a:t> =&gt; positions relative to </a:t>
            </a:r>
          </a:p>
          <a:p>
            <a:pPr lvl="1" eaLnBrk="1" hangingPunct="1">
              <a:defRPr/>
            </a:pPr>
            <a:r>
              <a:rPr lang="en-US" sz="1050" dirty="0">
                <a:solidFill>
                  <a:schemeClr val="tx1"/>
                </a:solidFill>
                <a:latin typeface="+mn-lt"/>
              </a:rPr>
              <a:t>                         the </a:t>
            </a:r>
            <a:r>
              <a:rPr lang="en-US" sz="1050" dirty="0">
                <a:solidFill>
                  <a:schemeClr val="bg2"/>
                </a:solidFill>
                <a:latin typeface="+mn-lt"/>
              </a:rPr>
              <a:t>padding area</a:t>
            </a:r>
          </a:p>
          <a:p>
            <a:pPr lvl="1" eaLnBrk="1" hangingPunct="1">
              <a:defRPr/>
            </a:pPr>
            <a:r>
              <a:rPr lang="en-US" sz="1050" dirty="0">
                <a:solidFill>
                  <a:srgbClr val="FF33CC"/>
                </a:solidFill>
                <a:latin typeface="+mn-lt"/>
              </a:rPr>
              <a:t>border-box</a:t>
            </a:r>
            <a:r>
              <a:rPr lang="en-US" sz="1050" dirty="0">
                <a:solidFill>
                  <a:schemeClr val="tx1"/>
                </a:solidFill>
                <a:latin typeface="+mn-lt"/>
              </a:rPr>
              <a:t> =&gt; positions relative to </a:t>
            </a:r>
          </a:p>
          <a:p>
            <a:pPr lvl="1" eaLnBrk="1" hangingPunct="1">
              <a:defRPr/>
            </a:pPr>
            <a:r>
              <a:rPr lang="en-US" sz="1050" dirty="0">
                <a:solidFill>
                  <a:schemeClr val="tx1"/>
                </a:solidFill>
                <a:latin typeface="+mn-lt"/>
              </a:rPr>
              <a:t>                         the </a:t>
            </a:r>
            <a:r>
              <a:rPr lang="en-US" sz="1050" dirty="0">
                <a:solidFill>
                  <a:schemeClr val="bg2"/>
                </a:solidFill>
                <a:latin typeface="+mn-lt"/>
              </a:rPr>
              <a:t>border area</a:t>
            </a:r>
          </a:p>
          <a:p>
            <a:pPr eaLnBrk="1" hangingPunct="1">
              <a:defRPr/>
            </a:pP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116FF63-7CCE-C7B6-B8C9-94894FAE7F49}"/>
              </a:ext>
            </a:extLst>
          </p:cNvPr>
          <p:cNvGrpSpPr/>
          <p:nvPr/>
        </p:nvGrpSpPr>
        <p:grpSpPr>
          <a:xfrm>
            <a:off x="6533560" y="2310675"/>
            <a:ext cx="59040" cy="53280"/>
            <a:chOff x="6533560" y="2310675"/>
            <a:chExt cx="59040" cy="53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48944418-0B35-D8A7-B023-D8517AFF0611}"/>
                    </a:ext>
                  </a:extLst>
                </p14:cNvPr>
                <p14:cNvContentPartPr/>
                <p14:nvPr/>
              </p14:nvContentPartPr>
              <p14:xfrm>
                <a:off x="6580360" y="2327235"/>
                <a:ext cx="7560" cy="111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48944418-0B35-D8A7-B023-D8517AFF0611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6562720" y="2309595"/>
                  <a:ext cx="4320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7D1BF738-710D-10F3-5AB4-B294932C7E4A}"/>
                    </a:ext>
                  </a:extLst>
                </p14:cNvPr>
                <p14:cNvContentPartPr/>
                <p14:nvPr/>
              </p14:nvContentPartPr>
              <p14:xfrm>
                <a:off x="6533560" y="2310675"/>
                <a:ext cx="59040" cy="532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7D1BF738-710D-10F3-5AB4-B294932C7E4A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6515560" y="2293035"/>
                  <a:ext cx="9468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EE687D21-3E79-8D42-D150-7BE090282A5C}"/>
                    </a:ext>
                  </a:extLst>
                </p14:cNvPr>
                <p14:cNvContentPartPr/>
                <p14:nvPr/>
              </p14:nvContentPartPr>
              <p14:xfrm>
                <a:off x="6538240" y="2330115"/>
                <a:ext cx="28440" cy="133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EE687D21-3E79-8D42-D150-7BE090282A5C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6520240" y="2312475"/>
                  <a:ext cx="64080" cy="48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9E58B92-3841-B3DF-F7D4-1AFCE8F4177C}"/>
              </a:ext>
            </a:extLst>
          </p:cNvPr>
          <p:cNvGrpSpPr/>
          <p:nvPr/>
        </p:nvGrpSpPr>
        <p:grpSpPr>
          <a:xfrm>
            <a:off x="6538960" y="3255315"/>
            <a:ext cx="59040" cy="45000"/>
            <a:chOff x="6538960" y="3255315"/>
            <a:chExt cx="59040" cy="45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B3CD54DF-8B9B-4EF0-4A3C-DF659FF65CCB}"/>
                    </a:ext>
                  </a:extLst>
                </p14:cNvPr>
                <p14:cNvContentPartPr/>
                <p14:nvPr/>
              </p14:nvContentPartPr>
              <p14:xfrm>
                <a:off x="6547600" y="3285915"/>
                <a:ext cx="1800" cy="28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B3CD54DF-8B9B-4EF0-4A3C-DF659FF65CCB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6529960" y="3267915"/>
                  <a:ext cx="3744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13B41D8A-8453-22E4-02F3-4B77707E763D}"/>
                    </a:ext>
                  </a:extLst>
                </p14:cNvPr>
                <p14:cNvContentPartPr/>
                <p14:nvPr/>
              </p14:nvContentPartPr>
              <p14:xfrm>
                <a:off x="6583240" y="3255315"/>
                <a:ext cx="11880" cy="1440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13B41D8A-8453-22E4-02F3-4B77707E763D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6565600" y="3237675"/>
                  <a:ext cx="4752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D0644764-315A-9748-E036-8033E205A037}"/>
                    </a:ext>
                  </a:extLst>
                </p14:cNvPr>
                <p14:cNvContentPartPr/>
                <p14:nvPr/>
              </p14:nvContentPartPr>
              <p14:xfrm>
                <a:off x="6538960" y="3262155"/>
                <a:ext cx="59040" cy="381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D0644764-315A-9748-E036-8033E205A037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6520960" y="3244155"/>
                  <a:ext cx="94680" cy="73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58FD96E-D6CF-E685-E919-9AB60C6D1D1E}"/>
              </a:ext>
            </a:extLst>
          </p:cNvPr>
          <p:cNvGrpSpPr/>
          <p:nvPr/>
        </p:nvGrpSpPr>
        <p:grpSpPr>
          <a:xfrm>
            <a:off x="6479920" y="4260795"/>
            <a:ext cx="19080" cy="25920"/>
            <a:chOff x="6479920" y="4260795"/>
            <a:chExt cx="19080" cy="25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F8933A88-B1A2-BD4A-73C5-EBD95E507BDE}"/>
                    </a:ext>
                  </a:extLst>
                </p14:cNvPr>
                <p14:cNvContentPartPr/>
                <p14:nvPr/>
              </p14:nvContentPartPr>
              <p14:xfrm>
                <a:off x="6495760" y="4276275"/>
                <a:ext cx="3240" cy="1044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F8933A88-B1A2-BD4A-73C5-EBD95E507BDE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6478120" y="4258635"/>
                  <a:ext cx="3888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C1B1F3C5-F9AF-17A5-3C7F-38B400C4942F}"/>
                    </a:ext>
                  </a:extLst>
                </p14:cNvPr>
                <p14:cNvContentPartPr/>
                <p14:nvPr/>
              </p14:nvContentPartPr>
              <p14:xfrm>
                <a:off x="6479920" y="4260795"/>
                <a:ext cx="7560" cy="129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C1B1F3C5-F9AF-17A5-3C7F-38B400C4942F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6462280" y="4243155"/>
                  <a:ext cx="43200" cy="48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6801BEDF-C724-492C-B6BB-22C828D790FA}"/>
                  </a:ext>
                </a:extLst>
              </p14:cNvPr>
              <p14:cNvContentPartPr/>
              <p14:nvPr/>
            </p14:nvContentPartPr>
            <p14:xfrm>
              <a:off x="5167713" y="5438951"/>
              <a:ext cx="436320" cy="5328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6801BEDF-C724-492C-B6BB-22C828D790FA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5159073" y="5429951"/>
                <a:ext cx="453960" cy="7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E6CCD0D1-C24B-41AE-9A0F-171AFF7B9F6A}"/>
                  </a:ext>
                </a:extLst>
              </p14:cNvPr>
              <p14:cNvContentPartPr/>
              <p14:nvPr/>
            </p14:nvContentPartPr>
            <p14:xfrm>
              <a:off x="5208753" y="5980031"/>
              <a:ext cx="394200" cy="4608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E6CCD0D1-C24B-41AE-9A0F-171AFF7B9F6A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5200113" y="5971391"/>
                <a:ext cx="41184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8DA2356C-2FD4-40FF-8C5C-F9CF9D4BF4F8}"/>
                  </a:ext>
                </a:extLst>
              </p14:cNvPr>
              <p14:cNvContentPartPr/>
              <p14:nvPr/>
            </p14:nvContentPartPr>
            <p14:xfrm>
              <a:off x="5208393" y="6526871"/>
              <a:ext cx="491040" cy="3132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8DA2356C-2FD4-40FF-8C5C-F9CF9D4BF4F8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5199753" y="6517871"/>
                <a:ext cx="508680" cy="4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CAD78897-0248-40D2-B884-7516201AF9C5}"/>
                  </a:ext>
                </a:extLst>
              </p14:cNvPr>
              <p14:cNvContentPartPr/>
              <p14:nvPr/>
            </p14:nvContentPartPr>
            <p14:xfrm>
              <a:off x="2696313" y="2143151"/>
              <a:ext cx="1971360" cy="194760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CAD78897-0248-40D2-B884-7516201AF9C5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2687673" y="2134511"/>
                <a:ext cx="1989000" cy="196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876703D1-D4DE-4B99-84B5-D5B226ACEFCB}"/>
                  </a:ext>
                </a:extLst>
              </p14:cNvPr>
              <p14:cNvContentPartPr/>
              <p14:nvPr/>
            </p14:nvContentPartPr>
            <p14:xfrm>
              <a:off x="6534633" y="5250671"/>
              <a:ext cx="297000" cy="2268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876703D1-D4DE-4B99-84B5-D5B226ACEFCB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6525633" y="5242031"/>
                <a:ext cx="31464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3488" name="Ink 63487">
                <a:extLst>
                  <a:ext uri="{FF2B5EF4-FFF2-40B4-BE49-F238E27FC236}">
                    <a16:creationId xmlns:a16="http://schemas.microsoft.com/office/drawing/2014/main" id="{F9AFCFF9-5974-42FD-9876-638014559922}"/>
                  </a:ext>
                </a:extLst>
              </p14:cNvPr>
              <p14:cNvContentPartPr/>
              <p14:nvPr/>
            </p14:nvContentPartPr>
            <p14:xfrm>
              <a:off x="7668633" y="5378111"/>
              <a:ext cx="299160" cy="34920"/>
            </p14:xfrm>
          </p:contentPart>
        </mc:Choice>
        <mc:Fallback xmlns="">
          <p:pic>
            <p:nvPicPr>
              <p:cNvPr id="63488" name="Ink 63487">
                <a:extLst>
                  <a:ext uri="{FF2B5EF4-FFF2-40B4-BE49-F238E27FC236}">
                    <a16:creationId xmlns:a16="http://schemas.microsoft.com/office/drawing/2014/main" id="{F9AFCFF9-5974-42FD-9876-638014559922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7659993" y="5369111"/>
                <a:ext cx="31680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63494" name="Ink 63493">
                <a:extLst>
                  <a:ext uri="{FF2B5EF4-FFF2-40B4-BE49-F238E27FC236}">
                    <a16:creationId xmlns:a16="http://schemas.microsoft.com/office/drawing/2014/main" id="{EDA145D0-FC5D-4538-8CC4-08D61BE8E782}"/>
                  </a:ext>
                </a:extLst>
              </p14:cNvPr>
              <p14:cNvContentPartPr/>
              <p14:nvPr/>
            </p14:nvContentPartPr>
            <p14:xfrm>
              <a:off x="7553793" y="5691671"/>
              <a:ext cx="431640" cy="48960"/>
            </p14:xfrm>
          </p:contentPart>
        </mc:Choice>
        <mc:Fallback xmlns="">
          <p:pic>
            <p:nvPicPr>
              <p:cNvPr id="63494" name="Ink 63493">
                <a:extLst>
                  <a:ext uri="{FF2B5EF4-FFF2-40B4-BE49-F238E27FC236}">
                    <a16:creationId xmlns:a16="http://schemas.microsoft.com/office/drawing/2014/main" id="{EDA145D0-FC5D-4538-8CC4-08D61BE8E782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7545153" y="5683031"/>
                <a:ext cx="44928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63495" name="Ink 63494">
                <a:extLst>
                  <a:ext uri="{FF2B5EF4-FFF2-40B4-BE49-F238E27FC236}">
                    <a16:creationId xmlns:a16="http://schemas.microsoft.com/office/drawing/2014/main" id="{807ADF2B-E2C0-400C-8A04-00A1BAD3B733}"/>
                  </a:ext>
                </a:extLst>
              </p14:cNvPr>
              <p14:cNvContentPartPr/>
              <p14:nvPr/>
            </p14:nvContentPartPr>
            <p14:xfrm>
              <a:off x="7542993" y="6039071"/>
              <a:ext cx="423720" cy="33840"/>
            </p14:xfrm>
          </p:contentPart>
        </mc:Choice>
        <mc:Fallback xmlns="">
          <p:pic>
            <p:nvPicPr>
              <p:cNvPr id="63495" name="Ink 63494">
                <a:extLst>
                  <a:ext uri="{FF2B5EF4-FFF2-40B4-BE49-F238E27FC236}">
                    <a16:creationId xmlns:a16="http://schemas.microsoft.com/office/drawing/2014/main" id="{807ADF2B-E2C0-400C-8A04-00A1BAD3B733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7533993" y="6030071"/>
                <a:ext cx="44136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63496" name="Ink 63495">
                <a:extLst>
                  <a:ext uri="{FF2B5EF4-FFF2-40B4-BE49-F238E27FC236}">
                    <a16:creationId xmlns:a16="http://schemas.microsoft.com/office/drawing/2014/main" id="{02354908-ED87-4311-B01E-7548668B8F5D}"/>
                  </a:ext>
                </a:extLst>
              </p14:cNvPr>
              <p14:cNvContentPartPr/>
              <p14:nvPr/>
            </p14:nvContentPartPr>
            <p14:xfrm>
              <a:off x="6519153" y="5902631"/>
              <a:ext cx="608040" cy="39240"/>
            </p14:xfrm>
          </p:contentPart>
        </mc:Choice>
        <mc:Fallback xmlns="">
          <p:pic>
            <p:nvPicPr>
              <p:cNvPr id="63496" name="Ink 63495">
                <a:extLst>
                  <a:ext uri="{FF2B5EF4-FFF2-40B4-BE49-F238E27FC236}">
                    <a16:creationId xmlns:a16="http://schemas.microsoft.com/office/drawing/2014/main" id="{02354908-ED87-4311-B01E-7548668B8F5D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6510153" y="5893991"/>
                <a:ext cx="62568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63497" name="Ink 63496">
                <a:extLst>
                  <a:ext uri="{FF2B5EF4-FFF2-40B4-BE49-F238E27FC236}">
                    <a16:creationId xmlns:a16="http://schemas.microsoft.com/office/drawing/2014/main" id="{87984319-A4B7-4B90-91D1-8D855A83B856}"/>
                  </a:ext>
                </a:extLst>
              </p14:cNvPr>
              <p14:cNvContentPartPr/>
              <p14:nvPr/>
            </p14:nvContentPartPr>
            <p14:xfrm>
              <a:off x="6514473" y="5548391"/>
              <a:ext cx="689400" cy="36360"/>
            </p14:xfrm>
          </p:contentPart>
        </mc:Choice>
        <mc:Fallback xmlns="">
          <p:pic>
            <p:nvPicPr>
              <p:cNvPr id="63497" name="Ink 63496">
                <a:extLst>
                  <a:ext uri="{FF2B5EF4-FFF2-40B4-BE49-F238E27FC236}">
                    <a16:creationId xmlns:a16="http://schemas.microsoft.com/office/drawing/2014/main" id="{87984319-A4B7-4B90-91D1-8D855A83B856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6505473" y="5539751"/>
                <a:ext cx="707040" cy="540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364899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52201F57-B03A-47CA-ADDA-9867031640CE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7</a:t>
            </a:fld>
            <a:endParaRPr lang="en-US" altLang="en-US" sz="1400"/>
          </a:p>
        </p:txBody>
      </p:sp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46038"/>
            <a:ext cx="7894638" cy="485775"/>
          </a:xfrm>
        </p:spPr>
        <p:txBody>
          <a:bodyPr/>
          <a:lstStyle/>
          <a:p>
            <a:r>
              <a:rPr lang="en-US" altLang="en-US" dirty="0"/>
              <a:t>CSS3 background-</a:t>
            </a:r>
            <a:r>
              <a:rPr lang="en-US" altLang="en-US" dirty="0">
                <a:solidFill>
                  <a:schemeClr val="tx1"/>
                </a:solidFill>
              </a:rPr>
              <a:t>size </a:t>
            </a:r>
            <a:r>
              <a:rPr lang="en-US" altLang="en-US" dirty="0"/>
              <a:t>Property</a:t>
            </a:r>
          </a:p>
        </p:txBody>
      </p:sp>
      <p:sp>
        <p:nvSpPr>
          <p:cNvPr id="8" name="Rectangle 7"/>
          <p:cNvSpPr/>
          <p:nvPr/>
        </p:nvSpPr>
        <p:spPr>
          <a:xfrm>
            <a:off x="76200" y="4572000"/>
            <a:ext cx="5943600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chemeClr val="bg2"/>
                </a:solidFill>
                <a:latin typeface="+mn-lt"/>
              </a:rPr>
              <a:t>background-size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positions the background image, using values:</a:t>
            </a:r>
          </a:p>
          <a:p>
            <a:pPr eaLnBrk="1" hangingPunct="1">
              <a:defRPr/>
            </a:pPr>
            <a:r>
              <a:rPr lang="en-US" dirty="0">
                <a:solidFill>
                  <a:schemeClr val="tx1"/>
                </a:solidFill>
                <a:latin typeface="+mn-lt"/>
              </a:rPr>
              <a:t>p.164 </a:t>
            </a:r>
          </a:p>
          <a:p>
            <a:pPr lvl="1" eaLnBrk="1" hangingPunct="1">
              <a:defRPr/>
            </a:pPr>
            <a:r>
              <a:rPr lang="en-US" b="0" dirty="0">
                <a:solidFill>
                  <a:srgbClr val="FF33CC"/>
                </a:solidFill>
                <a:latin typeface="+mn-lt"/>
              </a:rPr>
              <a:t>width height</a:t>
            </a:r>
            <a:r>
              <a:rPr lang="en-US" b="0" dirty="0">
                <a:solidFill>
                  <a:schemeClr val="tx1"/>
                </a:solidFill>
                <a:latin typeface="+mn-lt"/>
              </a:rPr>
              <a:t> =&gt; 100% 100%      or   1200px 900px</a:t>
            </a:r>
          </a:p>
          <a:p>
            <a:pPr lvl="2" eaLnBrk="1" hangingPunct="1">
              <a:defRPr/>
            </a:pPr>
            <a:endParaRPr lang="en-US" b="0" dirty="0">
              <a:solidFill>
                <a:srgbClr val="FF33CC"/>
              </a:solidFill>
              <a:latin typeface="+mn-lt"/>
            </a:endParaRPr>
          </a:p>
          <a:p>
            <a:pPr lvl="2" eaLnBrk="1" hangingPunct="1">
              <a:defRPr/>
            </a:pPr>
            <a:r>
              <a:rPr lang="en-US" altLang="en-US" dirty="0">
                <a:solidFill>
                  <a:schemeClr val="tx1"/>
                </a:solidFill>
                <a:latin typeface="+mn-lt"/>
              </a:rPr>
              <a:t>– </a:t>
            </a:r>
            <a:r>
              <a:rPr lang="en-US" altLang="en-US" sz="1400" dirty="0">
                <a:solidFill>
                  <a:schemeClr val="tx1"/>
                </a:solidFill>
                <a:latin typeface="+mn-lt"/>
              </a:rPr>
              <a:t>resizes </a:t>
            </a:r>
            <a:r>
              <a:rPr lang="en-US" altLang="en-US" sz="1400" b="0" dirty="0">
                <a:solidFill>
                  <a:schemeClr val="tx1"/>
                </a:solidFill>
                <a:latin typeface="+mn-lt"/>
              </a:rPr>
              <a:t>the</a:t>
            </a:r>
            <a:r>
              <a:rPr lang="en-US" altLang="en-US" sz="1400" dirty="0">
                <a:solidFill>
                  <a:schemeClr val="tx1"/>
                </a:solidFill>
                <a:latin typeface="+mn-lt"/>
              </a:rPr>
              <a:t> background image p.161-2</a:t>
            </a:r>
            <a:endParaRPr lang="en-US" sz="1400" b="0" dirty="0">
              <a:solidFill>
                <a:schemeClr val="tx1"/>
              </a:solidFill>
              <a:latin typeface="+mn-lt"/>
            </a:endParaRPr>
          </a:p>
          <a:p>
            <a:pPr lvl="2" eaLnBrk="1" hangingPunct="1">
              <a:defRPr/>
            </a:pPr>
            <a:endParaRPr lang="en-US" b="0" dirty="0">
              <a:solidFill>
                <a:srgbClr val="FF33CC"/>
              </a:solidFill>
              <a:latin typeface="+mn-lt"/>
            </a:endParaRPr>
          </a:p>
          <a:p>
            <a:pPr lvl="2" eaLnBrk="1" hangingPunct="1">
              <a:defRPr/>
            </a:pPr>
            <a:r>
              <a:rPr lang="en-US" dirty="0">
                <a:solidFill>
                  <a:srgbClr val="FF33CC"/>
                </a:solidFill>
                <a:latin typeface="+mn-lt"/>
              </a:rPr>
              <a:t>background-size:</a:t>
            </a:r>
            <a:r>
              <a:rPr lang="en-US" b="0" dirty="0">
                <a:solidFill>
                  <a:srgbClr val="FF33CC"/>
                </a:solidFill>
                <a:latin typeface="+mn-lt"/>
              </a:rPr>
              <a:t> 100% 100%;</a:t>
            </a:r>
          </a:p>
          <a:p>
            <a:pPr lvl="2" eaLnBrk="1" hangingPunct="1">
              <a:defRPr/>
            </a:pPr>
            <a:r>
              <a:rPr lang="en-US" b="0" dirty="0">
                <a:solidFill>
                  <a:schemeClr val="tx1"/>
                </a:solidFill>
                <a:latin typeface="+mn-lt"/>
              </a:rPr>
              <a:t>meaning  the size values:</a:t>
            </a:r>
          </a:p>
          <a:p>
            <a:pPr lvl="2" eaLnBrk="1" hangingPunct="1">
              <a:defRPr/>
            </a:pPr>
            <a:r>
              <a:rPr lang="en-US" b="0" dirty="0">
                <a:solidFill>
                  <a:srgbClr val="FF33CC"/>
                </a:solidFill>
                <a:latin typeface="+mn-lt"/>
              </a:rPr>
              <a:t>    width </a:t>
            </a:r>
            <a:r>
              <a:rPr lang="en-US" b="0" dirty="0" err="1">
                <a:solidFill>
                  <a:srgbClr val="FF33CC"/>
                </a:solidFill>
                <a:latin typeface="+mn-lt"/>
              </a:rPr>
              <a:t>hight</a:t>
            </a:r>
            <a:r>
              <a:rPr lang="en-US" b="0" dirty="0">
                <a:solidFill>
                  <a:srgbClr val="FF33CC"/>
                </a:solidFill>
                <a:latin typeface="+mn-lt"/>
              </a:rPr>
              <a:t> </a:t>
            </a:r>
            <a:r>
              <a:rPr lang="en-US" b="0" dirty="0">
                <a:solidFill>
                  <a:schemeClr val="tx1"/>
                </a:solidFill>
                <a:latin typeface="+mn-lt"/>
              </a:rPr>
              <a:t>=&gt; 100% auto       or   1200px auto</a:t>
            </a:r>
          </a:p>
          <a:p>
            <a:pPr lvl="2" eaLnBrk="1" hangingPunct="1">
              <a:defRPr/>
            </a:pPr>
            <a:r>
              <a:rPr lang="en-US" b="0" dirty="0">
                <a:solidFill>
                  <a:srgbClr val="FF33CC"/>
                </a:solidFill>
                <a:latin typeface="+mn-lt"/>
              </a:rPr>
              <a:t>    width height</a:t>
            </a:r>
            <a:r>
              <a:rPr lang="en-US" b="0" dirty="0">
                <a:solidFill>
                  <a:schemeClr val="tx1"/>
                </a:solidFill>
                <a:latin typeface="+mn-lt"/>
              </a:rPr>
              <a:t> =&gt; auto 100%     or   auto 900px</a:t>
            </a:r>
          </a:p>
          <a:p>
            <a:pPr lvl="2" eaLnBrk="1" hangingPunct="1">
              <a:defRPr/>
            </a:pPr>
            <a:r>
              <a:rPr lang="en-US" sz="1000" b="0" dirty="0">
                <a:solidFill>
                  <a:srgbClr val="FF33CC"/>
                </a:solidFill>
                <a:latin typeface="+mn-lt"/>
              </a:rPr>
              <a:t>     </a:t>
            </a:r>
            <a:r>
              <a:rPr lang="en-US" b="0" dirty="0">
                <a:solidFill>
                  <a:srgbClr val="FF33CC"/>
                </a:solidFill>
                <a:latin typeface="+mn-lt"/>
              </a:rPr>
              <a:t>width height </a:t>
            </a:r>
            <a:r>
              <a:rPr lang="en-US" b="0" dirty="0">
                <a:solidFill>
                  <a:schemeClr val="tx1"/>
                </a:solidFill>
                <a:latin typeface="+mn-lt"/>
              </a:rPr>
              <a:t>=&gt; 100% auto     or   1200px auto</a:t>
            </a:r>
            <a:endParaRPr lang="en-US" sz="1000" b="0" dirty="0">
              <a:solidFill>
                <a:schemeClr val="tx1"/>
              </a:solidFill>
              <a:latin typeface="+mn-lt"/>
            </a:endParaRPr>
          </a:p>
          <a:p>
            <a:pPr lvl="2" eaLnBrk="1" hangingPunct="1">
              <a:defRPr/>
            </a:pPr>
            <a:endParaRPr lang="en-US" b="0" dirty="0">
              <a:solidFill>
                <a:schemeClr val="tx1"/>
              </a:solidFill>
              <a:latin typeface="+mn-lt"/>
            </a:endParaRPr>
          </a:p>
          <a:p>
            <a:pPr eaLnBrk="1" hangingPunct="1">
              <a:defRPr/>
            </a:pP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451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975" y="577850"/>
            <a:ext cx="4159250" cy="490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7850"/>
            <a:ext cx="4879975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/>
              <p14:cNvContentPartPr/>
              <p14:nvPr/>
            </p14:nvContentPartPr>
            <p14:xfrm>
              <a:off x="5089173" y="1951446"/>
              <a:ext cx="3605400" cy="4849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68293" y="1930566"/>
                <a:ext cx="3647160" cy="52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/>
              <p14:cNvContentPartPr/>
              <p14:nvPr/>
            </p14:nvContentPartPr>
            <p14:xfrm>
              <a:off x="5889931" y="2527917"/>
              <a:ext cx="2875320" cy="3924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79491" y="2517477"/>
                <a:ext cx="2896200" cy="6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7" name="Ink 16"/>
              <p14:cNvContentPartPr/>
              <p14:nvPr/>
            </p14:nvContentPartPr>
            <p14:xfrm>
              <a:off x="5840611" y="2663637"/>
              <a:ext cx="1977480" cy="5652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780491" y="2544516"/>
                <a:ext cx="2097720" cy="2947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8" name="Ink 17"/>
              <p14:cNvContentPartPr/>
              <p14:nvPr/>
            </p14:nvContentPartPr>
            <p14:xfrm>
              <a:off x="5420491" y="2463117"/>
              <a:ext cx="255600" cy="1692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360371" y="2343237"/>
                <a:ext cx="375840" cy="25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" name="Ink 18"/>
              <p14:cNvContentPartPr/>
              <p14:nvPr/>
            </p14:nvContentPartPr>
            <p14:xfrm>
              <a:off x="5947891" y="4538877"/>
              <a:ext cx="412560" cy="4248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887718" y="4418997"/>
                <a:ext cx="532905" cy="28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Ink 11"/>
              <p14:cNvContentPartPr/>
              <p14:nvPr/>
            </p14:nvContentPartPr>
            <p14:xfrm>
              <a:off x="4718733" y="4241406"/>
              <a:ext cx="1476515" cy="583015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697856" y="4230969"/>
                <a:ext cx="1507831" cy="6143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6" name="Ink 15"/>
              <p14:cNvContentPartPr/>
              <p14:nvPr/>
            </p14:nvContentPartPr>
            <p14:xfrm>
              <a:off x="4138613" y="-188913"/>
              <a:ext cx="1587" cy="1588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097351" y="-230201"/>
                <a:ext cx="84111" cy="841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1" name="Ink 30"/>
              <p14:cNvContentPartPr/>
              <p14:nvPr/>
            </p14:nvContentPartPr>
            <p14:xfrm>
              <a:off x="3671853" y="2335206"/>
              <a:ext cx="1412280" cy="34200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650973" y="2314326"/>
                <a:ext cx="1454040" cy="38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7115" name="Ink 47114"/>
              <p14:cNvContentPartPr/>
              <p14:nvPr/>
            </p14:nvContentPartPr>
            <p14:xfrm>
              <a:off x="6874413" y="2659566"/>
              <a:ext cx="626040" cy="28440"/>
            </p14:xfrm>
          </p:contentPart>
        </mc:Choice>
        <mc:Fallback xmlns="">
          <p:pic>
            <p:nvPicPr>
              <p:cNvPr id="47115" name="Ink 47114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853533" y="2638686"/>
                <a:ext cx="667800" cy="7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7117" name="Ink 47116"/>
              <p14:cNvContentPartPr/>
              <p14:nvPr/>
            </p14:nvContentPartPr>
            <p14:xfrm>
              <a:off x="5254413" y="2629326"/>
              <a:ext cx="360" cy="360"/>
            </p14:xfrm>
          </p:contentPart>
        </mc:Choice>
        <mc:Fallback xmlns="">
          <p:pic>
            <p:nvPicPr>
              <p:cNvPr id="47117" name="Ink 47116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233533" y="2608446"/>
                <a:ext cx="4212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7119" name="Ink 47118"/>
              <p14:cNvContentPartPr/>
              <p14:nvPr/>
            </p14:nvContentPartPr>
            <p14:xfrm>
              <a:off x="5282853" y="2648406"/>
              <a:ext cx="469198" cy="237240"/>
            </p14:xfrm>
          </p:contentPart>
        </mc:Choice>
        <mc:Fallback xmlns="">
          <p:pic>
            <p:nvPicPr>
              <p:cNvPr id="47119" name="Ink 47118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261968" y="2627526"/>
                <a:ext cx="510969" cy="27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7120" name="Ink 47119"/>
              <p14:cNvContentPartPr/>
              <p14:nvPr/>
            </p14:nvContentPartPr>
            <p14:xfrm>
              <a:off x="5761293" y="2842806"/>
              <a:ext cx="156600" cy="52200"/>
            </p14:xfrm>
          </p:contentPart>
        </mc:Choice>
        <mc:Fallback xmlns="">
          <p:pic>
            <p:nvPicPr>
              <p:cNvPr id="47120" name="Ink 47119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740413" y="2821926"/>
                <a:ext cx="198360" cy="9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7121" name="Ink 47120"/>
              <p14:cNvContentPartPr/>
              <p14:nvPr/>
            </p14:nvContentPartPr>
            <p14:xfrm>
              <a:off x="5873613" y="2677206"/>
              <a:ext cx="478" cy="360"/>
            </p14:xfrm>
          </p:contentPart>
        </mc:Choice>
        <mc:Fallback xmlns="">
          <p:pic>
            <p:nvPicPr>
              <p:cNvPr id="47121" name="Ink 47120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859751" y="2666766"/>
                <a:ext cx="28202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7123" name="Ink 47122"/>
              <p14:cNvContentPartPr/>
              <p14:nvPr/>
            </p14:nvContentPartPr>
            <p14:xfrm>
              <a:off x="5244693" y="2549046"/>
              <a:ext cx="360" cy="163080"/>
            </p14:xfrm>
          </p:contentPart>
        </mc:Choice>
        <mc:Fallback xmlns="">
          <p:pic>
            <p:nvPicPr>
              <p:cNvPr id="47123" name="Ink 47122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223813" y="2528166"/>
                <a:ext cx="42120" cy="20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7125" name="Ink 47124"/>
              <p14:cNvContentPartPr/>
              <p14:nvPr/>
            </p14:nvContentPartPr>
            <p14:xfrm>
              <a:off x="5401293" y="2547966"/>
              <a:ext cx="312840" cy="34920"/>
            </p14:xfrm>
          </p:contentPart>
        </mc:Choice>
        <mc:Fallback xmlns="">
          <p:pic>
            <p:nvPicPr>
              <p:cNvPr id="47125" name="Ink 47124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380413" y="2527086"/>
                <a:ext cx="35460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7129" name="Ink 47128"/>
              <p14:cNvContentPartPr/>
              <p14:nvPr/>
            </p14:nvContentPartPr>
            <p14:xfrm>
              <a:off x="3439653" y="2657766"/>
              <a:ext cx="1815120" cy="1236960"/>
            </p14:xfrm>
          </p:contentPart>
        </mc:Choice>
        <mc:Fallback xmlns="">
          <p:pic>
            <p:nvPicPr>
              <p:cNvPr id="47129" name="Ink 47128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418773" y="2636886"/>
                <a:ext cx="1856880" cy="127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7131" name="Ink 47130"/>
              <p14:cNvContentPartPr/>
              <p14:nvPr/>
            </p14:nvContentPartPr>
            <p14:xfrm>
              <a:off x="3406533" y="3804366"/>
              <a:ext cx="270360" cy="133200"/>
            </p14:xfrm>
          </p:contentPart>
        </mc:Choice>
        <mc:Fallback xmlns="">
          <p:pic>
            <p:nvPicPr>
              <p:cNvPr id="47131" name="Ink 47130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385653" y="3783486"/>
                <a:ext cx="312120" cy="17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7133" name="Ink 47132"/>
              <p14:cNvContentPartPr/>
              <p14:nvPr/>
            </p14:nvContentPartPr>
            <p14:xfrm>
              <a:off x="3460421" y="2752086"/>
              <a:ext cx="1777587" cy="1447375"/>
            </p14:xfrm>
          </p:contentPart>
        </mc:Choice>
        <mc:Fallback xmlns="">
          <p:pic>
            <p:nvPicPr>
              <p:cNvPr id="47133" name="Ink 47132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449982" y="2741647"/>
                <a:ext cx="1798466" cy="14682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7134" name="Ink 47133"/>
              <p14:cNvContentPartPr/>
              <p14:nvPr/>
            </p14:nvContentPartPr>
            <p14:xfrm>
              <a:off x="5476781" y="4005781"/>
              <a:ext cx="1247667" cy="459720"/>
            </p14:xfrm>
          </p:contentPart>
        </mc:Choice>
        <mc:Fallback xmlns="">
          <p:pic>
            <p:nvPicPr>
              <p:cNvPr id="47134" name="Ink 47133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466342" y="3995341"/>
                <a:ext cx="1268545" cy="48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7135" name="Ink 47134"/>
              <p14:cNvContentPartPr/>
              <p14:nvPr/>
            </p14:nvContentPartPr>
            <p14:xfrm>
              <a:off x="3488861" y="2858646"/>
              <a:ext cx="195747" cy="44455"/>
            </p14:xfrm>
          </p:contentPart>
        </mc:Choice>
        <mc:Fallback xmlns="">
          <p:pic>
            <p:nvPicPr>
              <p:cNvPr id="47135" name="Ink 47134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478426" y="2848249"/>
                <a:ext cx="216617" cy="652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7136" name="Ink 47135"/>
              <p14:cNvContentPartPr/>
              <p14:nvPr/>
            </p14:nvContentPartPr>
            <p14:xfrm>
              <a:off x="3610181" y="2544366"/>
              <a:ext cx="260907" cy="284215"/>
            </p14:xfrm>
          </p:contentPart>
        </mc:Choice>
        <mc:Fallback xmlns="">
          <p:pic>
            <p:nvPicPr>
              <p:cNvPr id="47136" name="Ink 47135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589308" y="2523500"/>
                <a:ext cx="302652" cy="3259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139" name="Ink 47138"/>
              <p14:cNvContentPartPr/>
              <p14:nvPr/>
            </p14:nvContentPartPr>
            <p14:xfrm>
              <a:off x="5879733" y="2226095"/>
              <a:ext cx="957240" cy="39960"/>
            </p14:xfrm>
          </p:contentPart>
        </mc:Choice>
        <mc:Fallback xmlns="">
          <p:pic>
            <p:nvPicPr>
              <p:cNvPr id="47139" name="Ink 47138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860653" y="2187935"/>
                <a:ext cx="995400" cy="11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7140" name="Ink 47139"/>
              <p14:cNvContentPartPr/>
              <p14:nvPr/>
            </p14:nvContentPartPr>
            <p14:xfrm>
              <a:off x="7073493" y="2250575"/>
              <a:ext cx="360" cy="360"/>
            </p14:xfrm>
          </p:contentPart>
        </mc:Choice>
        <mc:Fallback xmlns="">
          <p:pic>
            <p:nvPicPr>
              <p:cNvPr id="47140" name="Ink 47139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7054413" y="2212415"/>
                <a:ext cx="3852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7141" name="Ink 47140"/>
              <p14:cNvContentPartPr/>
              <p14:nvPr/>
            </p14:nvContentPartPr>
            <p14:xfrm>
              <a:off x="7073493" y="2240135"/>
              <a:ext cx="474120" cy="14760"/>
            </p14:xfrm>
          </p:contentPart>
        </mc:Choice>
        <mc:Fallback xmlns="">
          <p:pic>
            <p:nvPicPr>
              <p:cNvPr id="47141" name="Ink 47140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7054413" y="2201021"/>
                <a:ext cx="512280" cy="929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47142" name="Ink 47141"/>
              <p14:cNvContentPartPr/>
              <p14:nvPr/>
            </p14:nvContentPartPr>
            <p14:xfrm>
              <a:off x="7054773" y="2154095"/>
              <a:ext cx="303480" cy="30240"/>
            </p14:xfrm>
          </p:contentPart>
        </mc:Choice>
        <mc:Fallback xmlns="">
          <p:pic>
            <p:nvPicPr>
              <p:cNvPr id="47142" name="Ink 47141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7035693" y="2115475"/>
                <a:ext cx="341640" cy="10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" name="Ink 2"/>
              <p14:cNvContentPartPr/>
              <p14:nvPr/>
            </p14:nvContentPartPr>
            <p14:xfrm>
              <a:off x="5835633" y="2656276"/>
              <a:ext cx="1039320" cy="241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5820873" y="2641516"/>
                <a:ext cx="1068840" cy="5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" name="Ink 3"/>
              <p14:cNvContentPartPr/>
              <p14:nvPr/>
            </p14:nvContentPartPr>
            <p14:xfrm>
              <a:off x="4811973" y="4094526"/>
              <a:ext cx="2003195" cy="855535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4801534" y="4084088"/>
                <a:ext cx="2024073" cy="8764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" name="Ink 4"/>
              <p14:cNvContentPartPr/>
              <p14:nvPr/>
            </p14:nvContentPartPr>
            <p14:xfrm>
              <a:off x="4811973" y="4554606"/>
              <a:ext cx="186275" cy="35815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801544" y="4544220"/>
                <a:ext cx="207132" cy="565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7" name="Ink 6"/>
              <p14:cNvContentPartPr/>
              <p14:nvPr/>
            </p14:nvContentPartPr>
            <p14:xfrm>
              <a:off x="4847253" y="4678806"/>
              <a:ext cx="62435" cy="45895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836847" y="4668408"/>
                <a:ext cx="83247" cy="66691"/>
              </a:xfrm>
              <a:prstGeom prst="rect">
                <a:avLst/>
              </a:prstGeom>
            </p:spPr>
          </p:pic>
        </mc:Fallback>
      </mc:AlternateContent>
      <p:pic>
        <p:nvPicPr>
          <p:cNvPr id="36" name="Picture 2" descr="A screenshot displays the background configuration with and without size property.">
            <a:extLst>
              <a:ext uri="{FF2B5EF4-FFF2-40B4-BE49-F238E27FC236}">
                <a16:creationId xmlns:a16="http://schemas.microsoft.com/office/drawing/2014/main" id="{E9EC3CB7-7274-4C7D-AE2D-798A3231F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662" y="5643834"/>
            <a:ext cx="4879976" cy="109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238506F-6255-4E19-A56B-902872DB3E10}"/>
                  </a:ext>
                </a:extLst>
              </p14:cNvPr>
              <p14:cNvContentPartPr/>
              <p14:nvPr/>
            </p14:nvContentPartPr>
            <p14:xfrm>
              <a:off x="7702795" y="2594077"/>
              <a:ext cx="615600" cy="1094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238506F-6255-4E19-A56B-902872DB3E10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7693795" y="2585077"/>
                <a:ext cx="633240" cy="127080"/>
              </a:xfrm>
              <a:prstGeom prst="rect">
                <a:avLst/>
              </a:prstGeom>
            </p:spPr>
          </p:pic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4209C152-3C71-3DC8-3368-3DF70BDC1DF8}"/>
              </a:ext>
            </a:extLst>
          </p:cNvPr>
          <p:cNvGrpSpPr/>
          <p:nvPr/>
        </p:nvGrpSpPr>
        <p:grpSpPr>
          <a:xfrm>
            <a:off x="6491440" y="2684715"/>
            <a:ext cx="129600" cy="187920"/>
            <a:chOff x="6491440" y="2684715"/>
            <a:chExt cx="129600" cy="187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8D2AD310-7953-6AC4-275C-FD6CAAF2275D}"/>
                    </a:ext>
                  </a:extLst>
                </p14:cNvPr>
                <p14:cNvContentPartPr/>
                <p14:nvPr/>
              </p14:nvContentPartPr>
              <p14:xfrm>
                <a:off x="6554800" y="2702715"/>
                <a:ext cx="360" cy="3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8D2AD310-7953-6AC4-275C-FD6CAAF2275D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6537160" y="268471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C45C0ED6-0DE6-C84C-5635-BEDA0FD43534}"/>
                    </a:ext>
                  </a:extLst>
                </p14:cNvPr>
                <p14:cNvContentPartPr/>
                <p14:nvPr/>
              </p14:nvContentPartPr>
              <p14:xfrm>
                <a:off x="6541840" y="2690115"/>
                <a:ext cx="24840" cy="464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C45C0ED6-0DE6-C84C-5635-BEDA0FD43534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6523840" y="2672475"/>
                  <a:ext cx="6048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41AF5568-CD29-2986-11A9-8D4667925B51}"/>
                    </a:ext>
                  </a:extLst>
                </p14:cNvPr>
                <p14:cNvContentPartPr/>
                <p14:nvPr/>
              </p14:nvContentPartPr>
              <p14:xfrm>
                <a:off x="6491440" y="2684715"/>
                <a:ext cx="99360" cy="900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41AF5568-CD29-2986-11A9-8D4667925B51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6473800" y="2666715"/>
                  <a:ext cx="13500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FA27C449-2F63-689A-53A2-CEDDEA0597F1}"/>
                    </a:ext>
                  </a:extLst>
                </p14:cNvPr>
                <p14:cNvContentPartPr/>
                <p14:nvPr/>
              </p14:nvContentPartPr>
              <p14:xfrm>
                <a:off x="6536080" y="2740875"/>
                <a:ext cx="40320" cy="860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FA27C449-2F63-689A-53A2-CEDDEA0597F1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6518080" y="2722875"/>
                  <a:ext cx="7596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5C456E41-F6A5-3EFC-DD35-F854173B5092}"/>
                    </a:ext>
                  </a:extLst>
                </p14:cNvPr>
                <p14:cNvContentPartPr/>
                <p14:nvPr/>
              </p14:nvContentPartPr>
              <p14:xfrm>
                <a:off x="6517360" y="2832675"/>
                <a:ext cx="19080" cy="399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5C456E41-F6A5-3EFC-DD35-F854173B5092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6499360" y="2814675"/>
                  <a:ext cx="5472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3EBA1DFA-8582-AF86-37C5-F18196C9CE80}"/>
                    </a:ext>
                  </a:extLst>
                </p14:cNvPr>
                <p14:cNvContentPartPr/>
                <p14:nvPr/>
              </p14:nvContentPartPr>
              <p14:xfrm>
                <a:off x="6618160" y="2739795"/>
                <a:ext cx="2880" cy="104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3EBA1DFA-8582-AF86-37C5-F18196C9CE80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6600160" y="2722155"/>
                  <a:ext cx="3852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6A24C1EE-62C5-B456-0D78-1F8B1E6CB880}"/>
                    </a:ext>
                  </a:extLst>
                </p14:cNvPr>
                <p14:cNvContentPartPr/>
                <p14:nvPr/>
              </p14:nvContentPartPr>
              <p14:xfrm>
                <a:off x="6609520" y="2774355"/>
                <a:ext cx="6120" cy="18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6A24C1EE-62C5-B456-0D78-1F8B1E6CB880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6591520" y="2756355"/>
                  <a:ext cx="4176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9A36CA0B-AB86-B10A-E102-0F1AE136A9A4}"/>
                    </a:ext>
                  </a:extLst>
                </p14:cNvPr>
                <p14:cNvContentPartPr/>
                <p14:nvPr/>
              </p14:nvContentPartPr>
              <p14:xfrm>
                <a:off x="6591880" y="2731875"/>
                <a:ext cx="11880" cy="18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9A36CA0B-AB86-B10A-E102-0F1AE136A9A4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6574240" y="2714235"/>
                  <a:ext cx="4752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997ED2F4-85AB-1780-7F3D-2FFCDEA4E72B}"/>
                    </a:ext>
                  </a:extLst>
                </p14:cNvPr>
                <p14:cNvContentPartPr/>
                <p14:nvPr/>
              </p14:nvContentPartPr>
              <p14:xfrm>
                <a:off x="6585400" y="2741235"/>
                <a:ext cx="17280" cy="230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997ED2F4-85AB-1780-7F3D-2FFCDEA4E72B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6567400" y="2723595"/>
                  <a:ext cx="5292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E549F03C-90E4-A4DC-41EC-DE42BAD0F93C}"/>
                    </a:ext>
                  </a:extLst>
                </p14:cNvPr>
                <p14:cNvContentPartPr/>
                <p14:nvPr/>
              </p14:nvContentPartPr>
              <p14:xfrm>
                <a:off x="6551920" y="2744835"/>
                <a:ext cx="1800" cy="97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E549F03C-90E4-A4DC-41EC-DE42BAD0F93C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6534280" y="2726835"/>
                  <a:ext cx="37440" cy="45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6FD37849-C770-4BC9-A915-9A8D7334CB07}"/>
                  </a:ext>
                </a:extLst>
              </p14:cNvPr>
              <p14:cNvContentPartPr/>
              <p14:nvPr/>
            </p14:nvContentPartPr>
            <p14:xfrm>
              <a:off x="999845" y="2858071"/>
              <a:ext cx="7620480" cy="31932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6FD37849-C770-4BC9-A915-9A8D7334CB07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991205" y="2849430"/>
                <a:ext cx="7638120" cy="3210842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766608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71F1C979-4B63-4A33-A135-4945C2A1BB5C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8</a:t>
            </a:fld>
            <a:endParaRPr lang="en-US" altLang="en-US" sz="1400"/>
          </a:p>
        </p:txBody>
      </p:sp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6038"/>
            <a:ext cx="8229600" cy="485775"/>
          </a:xfrm>
        </p:spPr>
        <p:txBody>
          <a:bodyPr/>
          <a:lstStyle/>
          <a:p>
            <a:r>
              <a:rPr lang="en-US" altLang="en-US" dirty="0"/>
              <a:t>CSS3 background-</a:t>
            </a:r>
            <a:r>
              <a:rPr lang="en-US" altLang="en-US" dirty="0">
                <a:solidFill>
                  <a:schemeClr val="tx1"/>
                </a:solidFill>
              </a:rPr>
              <a:t>size</a:t>
            </a:r>
            <a:r>
              <a:rPr lang="en-US" altLang="en-US" dirty="0"/>
              <a:t> Property</a:t>
            </a:r>
          </a:p>
        </p:txBody>
      </p:sp>
      <p:sp>
        <p:nvSpPr>
          <p:cNvPr id="8" name="Rectangle 7"/>
          <p:cNvSpPr/>
          <p:nvPr/>
        </p:nvSpPr>
        <p:spPr>
          <a:xfrm>
            <a:off x="1647645" y="4919663"/>
            <a:ext cx="6505755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600" dirty="0">
                <a:solidFill>
                  <a:schemeClr val="bg2"/>
                </a:solidFill>
                <a:latin typeface="+mn-lt"/>
              </a:rPr>
              <a:t>background-size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600" b="0" dirty="0">
                <a:solidFill>
                  <a:schemeClr val="tx1"/>
                </a:solidFill>
                <a:latin typeface="+mn-lt"/>
              </a:rPr>
              <a:t>positions the 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background image, using values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:</a:t>
            </a:r>
          </a:p>
          <a:p>
            <a:pPr eaLnBrk="1" hangingPunct="1">
              <a:defRPr/>
            </a:pPr>
            <a:r>
              <a:rPr lang="en-US" dirty="0">
                <a:solidFill>
                  <a:schemeClr val="tx1"/>
                </a:solidFill>
                <a:latin typeface="+mn-lt"/>
              </a:rPr>
              <a:t>p.161 </a:t>
            </a:r>
          </a:p>
          <a:p>
            <a:pPr lvl="1" eaLnBrk="1" hangingPunct="1">
              <a:defRPr/>
            </a:pPr>
            <a:endParaRPr lang="en-US" b="0" dirty="0">
              <a:solidFill>
                <a:schemeClr val="tx1"/>
              </a:solidFill>
              <a:latin typeface="+mn-lt"/>
            </a:endParaRPr>
          </a:p>
          <a:p>
            <a:pPr lvl="1" eaLnBrk="1" hangingPunct="1">
              <a:defRPr/>
            </a:pPr>
            <a:r>
              <a:rPr lang="en-US" b="0" dirty="0">
                <a:solidFill>
                  <a:srgbClr val="FF33CC"/>
                </a:solidFill>
                <a:latin typeface="+mn-lt"/>
              </a:rPr>
              <a:t>cover </a:t>
            </a:r>
            <a:r>
              <a:rPr lang="en-US" b="0" dirty="0">
                <a:solidFill>
                  <a:schemeClr val="tx1"/>
                </a:solidFill>
                <a:latin typeface="+mn-lt"/>
              </a:rPr>
              <a:t> =&gt; preserves the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aspect ratio of the image </a:t>
            </a:r>
            <a:r>
              <a:rPr lang="en-US" b="0" dirty="0">
                <a:solidFill>
                  <a:schemeClr val="tx1"/>
                </a:solidFill>
                <a:latin typeface="+mn-lt"/>
              </a:rPr>
              <a:t>in the way that </a:t>
            </a:r>
            <a:r>
              <a:rPr lang="en-US" dirty="0">
                <a:solidFill>
                  <a:srgbClr val="00CC00"/>
                </a:solidFill>
                <a:latin typeface="+mn-lt"/>
              </a:rPr>
              <a:t>completely</a:t>
            </a:r>
            <a:r>
              <a:rPr lang="en-US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>
                <a:solidFill>
                  <a:srgbClr val="00CCFF"/>
                </a:solidFill>
                <a:latin typeface="+mn-lt"/>
              </a:rPr>
              <a:t>covers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the area </a:t>
            </a:r>
            <a:endParaRPr lang="en-US" dirty="0">
              <a:solidFill>
                <a:schemeClr val="bg2"/>
              </a:solidFill>
              <a:latin typeface="+mn-lt"/>
            </a:endParaRPr>
          </a:p>
          <a:p>
            <a:pPr lvl="1" eaLnBrk="1" hangingPunct="1">
              <a:defRPr/>
            </a:pPr>
            <a:r>
              <a:rPr lang="en-US" b="0" dirty="0">
                <a:solidFill>
                  <a:srgbClr val="FF33CC"/>
                </a:solidFill>
                <a:latin typeface="+mn-lt"/>
              </a:rPr>
              <a:t>contain</a:t>
            </a:r>
            <a:r>
              <a:rPr lang="en-US" b="0" dirty="0">
                <a:solidFill>
                  <a:schemeClr val="tx1"/>
                </a:solidFill>
                <a:latin typeface="+mn-lt"/>
              </a:rPr>
              <a:t> =&gt; preserves the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aspect ratio of the image</a:t>
            </a:r>
          </a:p>
          <a:p>
            <a:pPr lvl="1" eaLnBrk="1" hangingPunct="1">
              <a:defRPr/>
            </a:pPr>
            <a:r>
              <a:rPr lang="en-US" b="0" dirty="0">
                <a:solidFill>
                  <a:schemeClr val="tx1"/>
                </a:solidFill>
                <a:latin typeface="+mn-lt"/>
              </a:rPr>
              <a:t>        as it 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scales</a:t>
            </a:r>
            <a:r>
              <a:rPr lang="en-US" b="0" dirty="0">
                <a:solidFill>
                  <a:schemeClr val="tx1"/>
                </a:solidFill>
                <a:latin typeface="+mn-lt"/>
              </a:rPr>
              <a:t> the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bkgrd</a:t>
            </a:r>
            <a:r>
              <a:rPr lang="en-US" b="0" dirty="0">
                <a:solidFill>
                  <a:schemeClr val="tx1"/>
                </a:solidFill>
                <a:latin typeface="+mn-lt"/>
              </a:rPr>
              <a:t> image to the </a:t>
            </a:r>
            <a:r>
              <a:rPr lang="en-US" dirty="0">
                <a:solidFill>
                  <a:srgbClr val="00CC00"/>
                </a:solidFill>
                <a:latin typeface="+mn-lt"/>
              </a:rPr>
              <a:t>largest</a:t>
            </a:r>
            <a:r>
              <a:rPr lang="en-US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size</a:t>
            </a:r>
            <a:r>
              <a:rPr lang="en-US" b="0" dirty="0">
                <a:solidFill>
                  <a:schemeClr val="tx1"/>
                </a:solidFill>
                <a:latin typeface="+mn-lt"/>
              </a:rPr>
              <a:t> for which both the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height </a:t>
            </a:r>
          </a:p>
          <a:p>
            <a:pPr lvl="1" eaLnBrk="1" hangingPunct="1">
              <a:defRPr/>
            </a:pPr>
            <a:r>
              <a:rPr lang="en-US" b="0" dirty="0">
                <a:solidFill>
                  <a:schemeClr val="tx1"/>
                </a:solidFill>
                <a:latin typeface="+mn-lt"/>
              </a:rPr>
              <a:t>                   and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width</a:t>
            </a:r>
            <a:r>
              <a:rPr lang="en-US" b="0" dirty="0">
                <a:solidFill>
                  <a:schemeClr val="tx1"/>
                </a:solidFill>
                <a:latin typeface="+mn-lt"/>
              </a:rPr>
              <a:t> of the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image will </a:t>
            </a:r>
            <a:r>
              <a:rPr lang="en-US" dirty="0">
                <a:solidFill>
                  <a:srgbClr val="00CCFF"/>
                </a:solidFill>
                <a:latin typeface="+mn-lt"/>
              </a:rPr>
              <a:t>fit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within the area</a:t>
            </a:r>
            <a:endParaRPr lang="en-US" dirty="0">
              <a:solidFill>
                <a:schemeClr val="bg2"/>
              </a:solidFill>
              <a:latin typeface="+mn-lt"/>
            </a:endParaRPr>
          </a:p>
          <a:p>
            <a:pPr eaLnBrk="1" hangingPunct="1">
              <a:defRPr/>
            </a:pP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/>
              <p14:cNvContentPartPr/>
              <p14:nvPr/>
            </p14:nvContentPartPr>
            <p14:xfrm>
              <a:off x="4138613" y="-188913"/>
              <a:ext cx="1587" cy="1588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97351" y="-230201"/>
                <a:ext cx="84111" cy="84164"/>
              </a:xfrm>
              <a:prstGeom prst="rect">
                <a:avLst/>
              </a:prstGeom>
            </p:spPr>
          </p:pic>
        </mc:Fallback>
      </mc:AlternateContent>
      <p:pic>
        <p:nvPicPr>
          <p:cNvPr id="66566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9113"/>
            <a:ext cx="1752600" cy="435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" y="546100"/>
            <a:ext cx="2651125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75" y="531813"/>
            <a:ext cx="1889125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30225"/>
            <a:ext cx="2803525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Ink 11"/>
              <p14:cNvContentPartPr/>
              <p14:nvPr/>
            </p14:nvContentPartPr>
            <p14:xfrm>
              <a:off x="2083651" y="2002317"/>
              <a:ext cx="1277640" cy="5760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023514" y="1883182"/>
                <a:ext cx="1397914" cy="2958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Ink 12"/>
              <p14:cNvContentPartPr/>
              <p14:nvPr/>
            </p14:nvContentPartPr>
            <p14:xfrm>
              <a:off x="6689131" y="1986477"/>
              <a:ext cx="1277640" cy="1584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628994" y="1869261"/>
                <a:ext cx="1397914" cy="2502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2" name="Ink 21"/>
              <p14:cNvContentPartPr/>
              <p14:nvPr/>
            </p14:nvContentPartPr>
            <p14:xfrm>
              <a:off x="1894651" y="2034717"/>
              <a:ext cx="1219680" cy="223560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884211" y="2024277"/>
                <a:ext cx="1240560" cy="225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1" name="Ink 30"/>
              <p14:cNvContentPartPr/>
              <p14:nvPr/>
            </p14:nvContentPartPr>
            <p14:xfrm>
              <a:off x="6524251" y="1795677"/>
              <a:ext cx="1186560" cy="244836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513811" y="1785237"/>
                <a:ext cx="1207440" cy="246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60773" name="Ink 160772"/>
              <p14:cNvContentPartPr/>
              <p14:nvPr/>
            </p14:nvContentPartPr>
            <p14:xfrm>
              <a:off x="2059531" y="1817997"/>
              <a:ext cx="1203120" cy="2523960"/>
            </p14:xfrm>
          </p:contentPart>
        </mc:Choice>
        <mc:Fallback xmlns="">
          <p:pic>
            <p:nvPicPr>
              <p:cNvPr id="160773" name="Ink 160772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049091" y="1807557"/>
                <a:ext cx="1224000" cy="2544840"/>
              </a:xfrm>
              <a:prstGeom prst="rect">
                <a:avLst/>
              </a:prstGeom>
            </p:spPr>
          </p:pic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011DBE87-53DD-BE67-8A48-CAEAE72E8527}"/>
              </a:ext>
            </a:extLst>
          </p:cNvPr>
          <p:cNvGrpSpPr/>
          <p:nvPr/>
        </p:nvGrpSpPr>
        <p:grpSpPr>
          <a:xfrm>
            <a:off x="7937200" y="1948515"/>
            <a:ext cx="290520" cy="130680"/>
            <a:chOff x="7937200" y="1948515"/>
            <a:chExt cx="290520" cy="130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F7BC95B0-16F2-6CEE-0D1D-49611C4F6B19}"/>
                    </a:ext>
                  </a:extLst>
                </p14:cNvPr>
                <p14:cNvContentPartPr/>
                <p14:nvPr/>
              </p14:nvContentPartPr>
              <p14:xfrm>
                <a:off x="7950160" y="1998195"/>
                <a:ext cx="277560" cy="345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F7BC95B0-16F2-6CEE-0D1D-49611C4F6B1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932520" y="1980555"/>
                  <a:ext cx="31320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0F6F8B72-AAC2-28A4-FD6E-9D940DBC1F39}"/>
                    </a:ext>
                  </a:extLst>
                </p14:cNvPr>
                <p14:cNvContentPartPr/>
                <p14:nvPr/>
              </p14:nvContentPartPr>
              <p14:xfrm>
                <a:off x="8046280" y="1948515"/>
                <a:ext cx="4680" cy="90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0F6F8B72-AAC2-28A4-FD6E-9D940DBC1F3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028640" y="1930515"/>
                  <a:ext cx="4032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04F4B3FD-2AA9-552C-EFC0-78D1D553AF73}"/>
                    </a:ext>
                  </a:extLst>
                </p14:cNvPr>
                <p14:cNvContentPartPr/>
                <p14:nvPr/>
              </p14:nvContentPartPr>
              <p14:xfrm>
                <a:off x="7937200" y="1968675"/>
                <a:ext cx="119880" cy="11052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04F4B3FD-2AA9-552C-EFC0-78D1D553AF73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7919200" y="1951035"/>
                  <a:ext cx="155520" cy="146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C897F1C-62FE-C0F8-7F6D-3AD36B85772C}"/>
              </a:ext>
            </a:extLst>
          </p:cNvPr>
          <p:cNvGrpSpPr/>
          <p:nvPr/>
        </p:nvGrpSpPr>
        <p:grpSpPr>
          <a:xfrm>
            <a:off x="3242800" y="1945995"/>
            <a:ext cx="436680" cy="145800"/>
            <a:chOff x="3242800" y="1945995"/>
            <a:chExt cx="436680" cy="145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348FFB9C-F6B7-A42C-A43D-11250C5F5622}"/>
                    </a:ext>
                  </a:extLst>
                </p14:cNvPr>
                <p14:cNvContentPartPr/>
                <p14:nvPr/>
              </p14:nvContentPartPr>
              <p14:xfrm>
                <a:off x="3258280" y="1980195"/>
                <a:ext cx="421200" cy="554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348FFB9C-F6B7-A42C-A43D-11250C5F562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240280" y="1962555"/>
                  <a:ext cx="45684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D36AE7C9-E943-B01B-8F8F-4B601447A21C}"/>
                    </a:ext>
                  </a:extLst>
                </p14:cNvPr>
                <p14:cNvContentPartPr/>
                <p14:nvPr/>
              </p14:nvContentPartPr>
              <p14:xfrm>
                <a:off x="3464920" y="1999635"/>
                <a:ext cx="65160" cy="129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D36AE7C9-E943-B01B-8F8F-4B601447A21C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447280" y="1981995"/>
                  <a:ext cx="10080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7D271919-433A-F405-1FB1-AB96267D1D0C}"/>
                    </a:ext>
                  </a:extLst>
                </p14:cNvPr>
                <p14:cNvContentPartPr/>
                <p14:nvPr/>
              </p14:nvContentPartPr>
              <p14:xfrm>
                <a:off x="3339640" y="1976595"/>
                <a:ext cx="9000" cy="57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7D271919-433A-F405-1FB1-AB96267D1D0C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322000" y="1958595"/>
                  <a:ext cx="4464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D5C4FB7-CCBB-BDD0-E20A-763B100A749B}"/>
                    </a:ext>
                  </a:extLst>
                </p14:cNvPr>
                <p14:cNvContentPartPr/>
                <p14:nvPr/>
              </p14:nvContentPartPr>
              <p14:xfrm>
                <a:off x="3354400" y="1945995"/>
                <a:ext cx="6120" cy="169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3D5C4FB7-CCBB-BDD0-E20A-763B100A749B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336400" y="1928355"/>
                  <a:ext cx="4176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5243BF4-1113-7DF0-5848-51E452ECE8A2}"/>
                    </a:ext>
                  </a:extLst>
                </p14:cNvPr>
                <p14:cNvContentPartPr/>
                <p14:nvPr/>
              </p14:nvContentPartPr>
              <p14:xfrm>
                <a:off x="3242800" y="1963995"/>
                <a:ext cx="109080" cy="1278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5243BF4-1113-7DF0-5848-51E452ECE8A2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225160" y="1945995"/>
                  <a:ext cx="144720" cy="163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E161826-985A-4BD6-947B-1A5C6B041793}"/>
                  </a:ext>
                </a:extLst>
              </p14:cNvPr>
              <p14:cNvContentPartPr/>
              <p14:nvPr/>
            </p14:nvContentPartPr>
            <p14:xfrm>
              <a:off x="7078674" y="2930152"/>
              <a:ext cx="301680" cy="399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E161826-985A-4BD6-947B-1A5C6B041793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069674" y="2921512"/>
                <a:ext cx="319320" cy="5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3D6D6C2-43ED-411F-8E50-ADEFF7CD3B4A}"/>
                  </a:ext>
                </a:extLst>
              </p14:cNvPr>
              <p14:cNvContentPartPr/>
              <p14:nvPr/>
            </p14:nvContentPartPr>
            <p14:xfrm>
              <a:off x="2488314" y="2965072"/>
              <a:ext cx="275040" cy="100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3D6D6C2-43ED-411F-8E50-ADEFF7CD3B4A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479314" y="2956072"/>
                <a:ext cx="292680" cy="2772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689551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742950" indent="-285750"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2pPr>
            <a:lvl3pPr marL="1143000" indent="-228600"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3pPr>
            <a:lvl4pPr marL="1600200" indent="-228600"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4pPr>
            <a:lvl5pPr marL="2057400" indent="-228600"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9pPr>
          </a:lstStyle>
          <a:p>
            <a:fld id="{D3111B19-D74E-4A1F-91EF-56CAA3A0AD35}" type="slidenum">
              <a:rPr lang="en-US" altLang="en-US" sz="1400" b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9</a:t>
            </a:fld>
            <a:endParaRPr lang="en-US" altLang="en-US" sz="1400" b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331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06" b="57224"/>
          <a:stretch>
            <a:fillRect/>
          </a:stretch>
        </p:blipFill>
        <p:spPr bwMode="auto">
          <a:xfrm>
            <a:off x="290512" y="3557587"/>
            <a:ext cx="2605088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895600" y="4038600"/>
          <a:ext cx="5181600" cy="11795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1346877977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1903867033"/>
                    </a:ext>
                  </a:extLst>
                </a:gridCol>
              </a:tblGrid>
              <a:tr h="579257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START-UP</a:t>
                      </a:r>
                      <a:r>
                        <a:rPr lang="en-US" sz="1600" b="0" baseline="0" dirty="0">
                          <a:solidFill>
                            <a:schemeClr val="bg1"/>
                          </a:solidFill>
                          <a:latin typeface="+mj-lt"/>
                        </a:rPr>
                        <a:t> File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T="45722" marB="45722" anchor="ctr">
                    <a:lnL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err="1">
                          <a:solidFill>
                            <a:schemeClr val="bg1"/>
                          </a:solidFill>
                          <a:latin typeface="+mj-lt"/>
                        </a:rPr>
                        <a:t>coffeestarters</a:t>
                      </a:r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 folder</a:t>
                      </a:r>
                    </a:p>
                  </a:txBody>
                  <a:tcPr marT="45722" marB="45722" anchor="ctr">
                    <a:lnL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6293227"/>
                  </a:ext>
                </a:extLst>
              </a:tr>
              <a:tr h="600256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SAVE SOLUTION AS</a:t>
                      </a:r>
                    </a:p>
                  </a:txBody>
                  <a:tcPr marT="45722" marB="45722" anchor="ctr">
                    <a:lnL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index.html</a:t>
                      </a:r>
                    </a:p>
                  </a:txBody>
                  <a:tcPr marT="45722" marB="45722" anchor="ctr">
                    <a:lnL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1458743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782888" y="2667000"/>
            <a:ext cx="5522912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Aft>
                <a:spcPts val="1200"/>
              </a:spcAft>
              <a:defRPr/>
            </a:pPr>
            <a:r>
              <a:rPr lang="en-US" sz="1400" dirty="0">
                <a:latin typeface="+mj-lt"/>
              </a:rPr>
              <a:t>Hands-On Practice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HOP 4.8</a:t>
            </a:r>
          </a:p>
          <a:p>
            <a:pPr eaLnBrk="1" hangingPunct="1">
              <a:defRPr/>
            </a:pPr>
            <a:r>
              <a:rPr lang="en-US" sz="2000" b="0" dirty="0">
                <a:solidFill>
                  <a:schemeClr val="bg1"/>
                </a:solidFill>
                <a:latin typeface="+mj-lt"/>
              </a:rPr>
              <a:t>Follow the directions in your book for the HOP. </a:t>
            </a:r>
            <a:endParaRPr lang="en-US" sz="1600" b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3329" name="Picture 2" descr="Image result for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369050"/>
            <a:ext cx="398463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008057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62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deitel">
  <a:themeElements>
    <a:clrScheme name="">
      <a:dk1>
        <a:srgbClr val="000000"/>
      </a:dk1>
      <a:lt1>
        <a:srgbClr val="FFFFFF"/>
      </a:lt1>
      <a:dk2>
        <a:srgbClr val="000000"/>
      </a:dk2>
      <a:lt2>
        <a:srgbClr val="FF0000"/>
      </a:lt2>
      <a:accent1>
        <a:srgbClr val="0099FF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CAFF"/>
      </a:accent5>
      <a:accent6>
        <a:srgbClr val="2D2DB9"/>
      </a:accent6>
      <a:hlink>
        <a:srgbClr val="0000FF"/>
      </a:hlink>
      <a:folHlink>
        <a:srgbClr val="B2B2B2"/>
      </a:folHlink>
    </a:clrScheme>
    <a:fontScheme name="deitel">
      <a:majorFont>
        <a:latin typeface="AvantGarde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rgbClr val="008000"/>
            </a:solidFill>
            <a:effectLst/>
            <a:latin typeface="Courier New" pitchFamily="49" charset="0"/>
            <a:cs typeface="Courier New" pitchFamily="4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rgbClr val="008000"/>
            </a:solidFill>
            <a:effectLst/>
            <a:latin typeface="Courier New" pitchFamily="49" charset="0"/>
            <a:cs typeface="Courier New" pitchFamily="49" charset="0"/>
          </a:defRPr>
        </a:defPPr>
      </a:lstStyle>
    </a:lnDef>
  </a:objectDefaults>
  <a:extraClrSchemeLst>
    <a:extraClrScheme>
      <a:clrScheme name="deitel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itel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itel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itel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ite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ite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ite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008000"/>
    </a:lt2>
    <a:accent1>
      <a:srgbClr val="FFE699"/>
    </a:accent1>
    <a:accent2>
      <a:srgbClr val="FF0000"/>
    </a:accent2>
    <a:accent3>
      <a:srgbClr val="FFFFFF"/>
    </a:accent3>
    <a:accent4>
      <a:srgbClr val="000000"/>
    </a:accent4>
    <a:accent5>
      <a:srgbClr val="FFF0CA"/>
    </a:accent5>
    <a:accent6>
      <a:srgbClr val="E70000"/>
    </a:accent6>
    <a:hlink>
      <a:srgbClr val="CCCCFF"/>
    </a:hlink>
    <a:folHlink>
      <a:srgbClr val="99CCF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CDBD5BE600E3749BD84567745A02DD0" ma:contentTypeVersion="8" ma:contentTypeDescription="Create a new document." ma:contentTypeScope="" ma:versionID="7503d7d0fe5d3d5c066b1293a11284a1">
  <xsd:schema xmlns:xsd="http://www.w3.org/2001/XMLSchema" xmlns:xs="http://www.w3.org/2001/XMLSchema" xmlns:p="http://schemas.microsoft.com/office/2006/metadata/properties" xmlns:ns2="2eb3e12a-73bc-4178-81fb-7f3b6a9b0f4d" xmlns:ns3="d08ad0ba-28ac-4e4c-adb8-2d70be461547" targetNamespace="http://schemas.microsoft.com/office/2006/metadata/properties" ma:root="true" ma:fieldsID="e3d3fa08a8367cdb011b4bed7be587c2" ns2:_="" ns3:_="">
    <xsd:import namespace="2eb3e12a-73bc-4178-81fb-7f3b6a9b0f4d"/>
    <xsd:import namespace="d08ad0ba-28ac-4e4c-adb8-2d70be4615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b3e12a-73bc-4178-81fb-7f3b6a9b0f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8ad0ba-28ac-4e4c-adb8-2d70be46154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BB30A41-96AC-488E-A9D2-F2DEDEB538A0}">
  <ds:schemaRefs>
    <ds:schemaRef ds:uri="http://purl.org/dc/elements/1.1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terms/"/>
    <ds:schemaRef ds:uri="2eb3e12a-73bc-4178-81fb-7f3b6a9b0f4d"/>
    <ds:schemaRef ds:uri="d08ad0ba-28ac-4e4c-adb8-2d70be461547"/>
    <ds:schemaRef ds:uri="http://schemas.microsoft.com/office/2006/documentManagement/typ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CC24F58-C43F-47F7-8CEB-F4340B4A489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3024BA4-5AA8-4423-9B8A-F9781551C0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eb3e12a-73bc-4178-81fb-7f3b6a9b0f4d"/>
    <ds:schemaRef ds:uri="d08ad0ba-28ac-4e4c-adb8-2d70be4615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Settings\brian\My Documents\deitel.pot</Template>
  <TotalTime>19174</TotalTime>
  <Words>3035</Words>
  <Application>Microsoft Office PowerPoint</Application>
  <PresentationFormat>On-screen Show (4:3)</PresentationFormat>
  <Paragraphs>522</Paragraphs>
  <Slides>56</Slides>
  <Notes>28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9" baseType="lpstr">
      <vt:lpstr>Arial</vt:lpstr>
      <vt:lpstr>AvantGarde</vt:lpstr>
      <vt:lpstr>Courier New</vt:lpstr>
      <vt:lpstr>Frutiger-Italic</vt:lpstr>
      <vt:lpstr>Impact</vt:lpstr>
      <vt:lpstr>Lucida Console</vt:lpstr>
      <vt:lpstr>Symbol</vt:lpstr>
      <vt:lpstr>Times New Roman</vt:lpstr>
      <vt:lpstr>Wingdings</vt:lpstr>
      <vt:lpstr>Wingdings 2</vt:lpstr>
      <vt:lpstr>Wingdings 3</vt:lpstr>
      <vt:lpstr>deitel</vt:lpstr>
      <vt:lpstr>Document</vt:lpstr>
      <vt:lpstr>PowerPoint Presentation</vt:lpstr>
      <vt:lpstr>PowerPoint Presentation</vt:lpstr>
      <vt:lpstr>CSS background-position and background-attachment Property</vt:lpstr>
      <vt:lpstr>CSS3 background-clip Property p.160</vt:lpstr>
      <vt:lpstr>CSS3 background-origin Property</vt:lpstr>
      <vt:lpstr>CSS3 background-origin Property</vt:lpstr>
      <vt:lpstr>CSS3 background-size Property</vt:lpstr>
      <vt:lpstr>CSS3 background-size Property</vt:lpstr>
      <vt:lpstr>PowerPoint Presentation</vt:lpstr>
      <vt:lpstr>CSS Multiple Background Images - background Property </vt:lpstr>
      <vt:lpstr>Multiple Background Images - background Property HOP 4.8 </vt:lpstr>
      <vt:lpstr>PowerPoint Presentation</vt:lpstr>
      <vt:lpstr>HOP 4.9 p.164</vt:lpstr>
      <vt:lpstr>Coding Navigation Techniques  associated with using images on Web pages</vt:lpstr>
      <vt:lpstr>1 a. Images in navigation  &lt;nobr&gt; </vt:lpstr>
      <vt:lpstr>1b. Using a Table to Format Navigation  chapt. 8</vt:lpstr>
      <vt:lpstr>2. Thumbnail Image</vt:lpstr>
      <vt:lpstr>3. Creating and Using Image Maps </vt:lpstr>
      <vt:lpstr>Sample  Image Map</vt:lpstr>
      <vt:lpstr>picture.html (1 of 3)</vt:lpstr>
      <vt:lpstr>picture.html (2 of 3)</vt:lpstr>
      <vt:lpstr>PowerPoint Presentation</vt:lpstr>
      <vt:lpstr>Favorites Icon – favicon p.167  HOP 4.10</vt:lpstr>
      <vt:lpstr>Use HOP 4.7 main, #bar; HOP 4.10</vt:lpstr>
      <vt:lpstr>CSS Sprites</vt:lpstr>
      <vt:lpstr>4.7 Sources  for Graphics</vt:lpstr>
      <vt:lpstr>Guidelines for  Using Images</vt:lpstr>
      <vt:lpstr>Guidelines for  Using Images</vt:lpstr>
      <vt:lpstr>Optimize an Image for the Web</vt:lpstr>
      <vt:lpstr>Guidelines for Accessibility</vt:lpstr>
      <vt:lpstr>Checkpoint 4.3 p.675</vt:lpstr>
      <vt:lpstr>Checkpoint 4.3</vt:lpstr>
      <vt:lpstr>CSS3 Rounded Corners </vt:lpstr>
      <vt:lpstr>Examples of Rounded Corners</vt:lpstr>
      <vt:lpstr>PowerPoint Presentation</vt:lpstr>
      <vt:lpstr>CSS3  box-radius Property</vt:lpstr>
      <vt:lpstr>CSS3  box-shadow Property</vt:lpstr>
      <vt:lpstr>CSS3 text-shadow Property</vt:lpstr>
      <vt:lpstr>PowerPoint Presentation</vt:lpstr>
      <vt:lpstr>CSS3  text and box-shadow Property</vt:lpstr>
      <vt:lpstr>PowerPoint Presentation</vt:lpstr>
      <vt:lpstr>HOP 4.13 – centered content</vt:lpstr>
      <vt:lpstr>PowerPoint Presentation</vt:lpstr>
      <vt:lpstr>CSS3 opacity Property  HOP 4.14</vt:lpstr>
      <vt:lpstr>RGBA Color HOP 4.15</vt:lpstr>
      <vt:lpstr>HSLA Color system - is based on color wheel</vt:lpstr>
      <vt:lpstr>HOP 4.16 – configure light yellow transparent text</vt:lpstr>
      <vt:lpstr>PowerPoint Presentation</vt:lpstr>
      <vt:lpstr>CSS3  Gradients</vt:lpstr>
      <vt:lpstr>CSS3  Linear Gradients: HOP 4.17</vt:lpstr>
      <vt:lpstr>CSS3  Radial Gradients: HOP 4.17</vt:lpstr>
      <vt:lpstr>Summary</vt:lpstr>
      <vt:lpstr>Project Ch4 JavaJam Coffee House – add images and a new web page - music.html</vt:lpstr>
      <vt:lpstr>Project Ch4</vt:lpstr>
      <vt:lpstr>Project Ch4 Path of Light Yoga Studio – add images and a new web page - schedule.html</vt:lpstr>
      <vt:lpstr>Project Ch4 Fish Creek Animal Hospital</vt:lpstr>
    </vt:vector>
  </TitlesOfParts>
  <Company>Deitel &amp; Associates,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12 - XSL: Extensible Stylesheet Language Transformations</dc:title>
  <dc:creator>brian</dc:creator>
  <cp:lastModifiedBy>Jozef Goetz</cp:lastModifiedBy>
  <cp:revision>669</cp:revision>
  <dcterms:created xsi:type="dcterms:W3CDTF">2001-10-22T21:36:27Z</dcterms:created>
  <dcterms:modified xsi:type="dcterms:W3CDTF">2025-09-10T00:35:01Z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8CB4148F-5B2D-4AF0-B43A-3E0083EC81E4</vt:lpwstr>
  </property>
  <property fmtid="{D5CDD505-2E9C-101B-9397-08002B2CF9AE}" pid="3" name="ArticulatePath">
    <vt:lpwstr>04_VisualElements and Graphics part II</vt:lpwstr>
  </property>
</Properties>
</file>