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notesSlides/notesSlide17.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52"/>
  </p:notesMasterIdLst>
  <p:handoutMasterIdLst>
    <p:handoutMasterId r:id="rId53"/>
  </p:handoutMasterIdLst>
  <p:sldIdLst>
    <p:sldId id="256" r:id="rId5"/>
    <p:sldId id="257" r:id="rId6"/>
    <p:sldId id="368" r:id="rId7"/>
    <p:sldId id="369" r:id="rId8"/>
    <p:sldId id="370" r:id="rId9"/>
    <p:sldId id="371" r:id="rId10"/>
    <p:sldId id="372" r:id="rId11"/>
    <p:sldId id="373" r:id="rId12"/>
    <p:sldId id="374" r:id="rId13"/>
    <p:sldId id="425" r:id="rId14"/>
    <p:sldId id="319" r:id="rId15"/>
    <p:sldId id="287" r:id="rId16"/>
    <p:sldId id="288" r:id="rId17"/>
    <p:sldId id="320" r:id="rId18"/>
    <p:sldId id="289" r:id="rId19"/>
    <p:sldId id="375" r:id="rId20"/>
    <p:sldId id="321" r:id="rId21"/>
    <p:sldId id="290" r:id="rId22"/>
    <p:sldId id="291" r:id="rId23"/>
    <p:sldId id="376" r:id="rId24"/>
    <p:sldId id="322" r:id="rId25"/>
    <p:sldId id="292" r:id="rId26"/>
    <p:sldId id="293" r:id="rId27"/>
    <p:sldId id="441" r:id="rId28"/>
    <p:sldId id="399" r:id="rId29"/>
    <p:sldId id="400" r:id="rId30"/>
    <p:sldId id="442" r:id="rId31"/>
    <p:sldId id="443" r:id="rId32"/>
    <p:sldId id="444" r:id="rId33"/>
    <p:sldId id="445" r:id="rId34"/>
    <p:sldId id="359" r:id="rId35"/>
    <p:sldId id="446" r:id="rId36"/>
    <p:sldId id="308" r:id="rId37"/>
    <p:sldId id="309" r:id="rId38"/>
    <p:sldId id="310" r:id="rId39"/>
    <p:sldId id="323" r:id="rId40"/>
    <p:sldId id="366" r:id="rId41"/>
    <p:sldId id="367" r:id="rId42"/>
    <p:sldId id="382" r:id="rId43"/>
    <p:sldId id="387" r:id="rId44"/>
    <p:sldId id="388" r:id="rId45"/>
    <p:sldId id="383" r:id="rId46"/>
    <p:sldId id="384" r:id="rId47"/>
    <p:sldId id="385" r:id="rId48"/>
    <p:sldId id="386" r:id="rId49"/>
    <p:sldId id="447" r:id="rId50"/>
    <p:sldId id="449" r:id="rId51"/>
  </p:sldIdLst>
  <p:sldSz cx="9144000" cy="6858000" type="screen4x3"/>
  <p:notesSz cx="7315200" cy="9601200"/>
  <p:custDataLst>
    <p:tags r:id="rId54"/>
  </p:custDataLst>
  <p:defaultTextStyle>
    <a:defPPr>
      <a:defRPr lang="en-US"/>
    </a:defPPr>
    <a:lvl1pPr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1pPr>
    <a:lvl2pPr marL="4572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2pPr>
    <a:lvl3pPr marL="9144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3pPr>
    <a:lvl4pPr marL="13716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4pPr>
    <a:lvl5pPr marL="18288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5pPr>
    <a:lvl6pPr marL="22860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6pPr>
    <a:lvl7pPr marL="27432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7pPr>
    <a:lvl8pPr marL="32004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8pPr>
    <a:lvl9pPr marL="36576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9pPr>
  </p:defaultTextStyle>
  <p:modifyVerifier cryptProviderType="rsaAES" cryptAlgorithmClass="hash" cryptAlgorithmType="typeAny" cryptAlgorithmSid="14" spinCount="100000" saltData="DXL2esrHIDrnobSZI6hS3Q==" hashData="PEoMyqIfALcyKIC8EP95Rw0u8UK/oydxEMDIVav2WZvSn4Y7TkcHqLO5K4lxVt2Zhp2DPzEYsHCAb8m59Q7Aw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CCFF"/>
    <a:srgbClr val="00CC00"/>
    <a:srgbClr val="E1E11F"/>
    <a:srgbClr val="00FF00"/>
    <a:srgbClr val="FFFF00"/>
    <a:srgbClr val="33CC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81" autoAdjust="0"/>
    <p:restoredTop sz="96654" autoAdjust="0"/>
  </p:normalViewPr>
  <p:slideViewPr>
    <p:cSldViewPr>
      <p:cViewPr varScale="1">
        <p:scale>
          <a:sx n="139" d="100"/>
          <a:sy n="139" d="100"/>
        </p:scale>
        <p:origin x="350" y="106"/>
      </p:cViewPr>
      <p:guideLst>
        <p:guide orient="horz" pos="2160"/>
        <p:guide pos="2880"/>
      </p:guideLst>
    </p:cSldViewPr>
  </p:slideViewPr>
  <p:outlineViewPr>
    <p:cViewPr>
      <p:scale>
        <a:sx n="33" d="100"/>
        <a:sy n="33" d="100"/>
      </p:scale>
      <p:origin x="0" y="-2108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93" d="100"/>
          <a:sy n="93" d="100"/>
        </p:scale>
        <p:origin x="2551"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50000"/>
              </a:spcBef>
              <a:defRPr sz="1300" b="0">
                <a:solidFill>
                  <a:schemeClr val="tx1"/>
                </a:solidFill>
                <a:latin typeface="Times New Roman" panose="02020603050405020304" pitchFamily="18" charset="0"/>
                <a:cs typeface="Times New Roman" panose="02020603050405020304" pitchFamily="18" charset="0"/>
              </a:defRPr>
            </a:lvl1pPr>
          </a:lstStyle>
          <a:p>
            <a:pPr>
              <a:defRPr/>
            </a:pPr>
            <a:fld id="{F964AF8A-BC41-4E47-A3FB-C25BAB076DE9}" type="slidenum">
              <a:rPr lang="en-US" altLang="en-US"/>
              <a:pPr>
                <a:defRPr/>
              </a:pPr>
              <a:t>‹#›</a:t>
            </a:fld>
            <a:endParaRPr lang="en-US" altLang="en-US"/>
          </a:p>
        </p:txBody>
      </p:sp>
    </p:spTree>
    <p:extLst>
      <p:ext uri="{BB962C8B-B14F-4D97-AF65-F5344CB8AC3E}">
        <p14:creationId xmlns:p14="http://schemas.microsoft.com/office/powerpoint/2010/main" val="20592864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3:11.156"/>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1000 321,'0'0,"-23"0,0 0,-1 0,24 0,-46 0,-1 0,24 0,-23 0,23 0,0 0,-1 0,24 0,-23 0,23 0,-23 0,23 0,-47 0,24 0,23 0,-47 0,47 0,-23 0,23 0,-23 0,0 0,0 0,23 0,-23 0,23 0,-24 0,1 0,23 0,-23 0,23 0,-23 0,23 0,-24 0,1 0,23 0,-23 21,23-21,-24 22,1-22,23 22,-23-22,23 0,-24 21,2-21,22 21,-23-21,0 0,23 0,0 23,-24-23,24 21,0-21,-23 21,23-21,0 22,-23-22,23 0,0 22,-24-22,24 0,0 21,0-21,0 22,0-22,0 22,0-22,0 21,0 0,0-21,0 23,0-23,0 21,0-21,24 43,-24-43,0 22,23 21,-23-43,23 22,1-22,-1 0,0 0,-23 21,0-21,22 22,-22-22,0 22,24-22,-1 21,0 22,24-43,0 22,-1-1,-23 1,24-22,-47 0,23 0,0 0,0 0,0 0,1 22,22-22,1 0,-24 0,24 0,-1 0,0 0,-23 0,-23 0,24 0,-24 0,23 0,0 0,0 0,1 0,46 21,0-21,-25 0,25 0,-47 0,1 0,22 0,-46 0,24 0,-1 0,0 0,0 0,1 0,-1 0,46 0,-46 0,1 0,-1 0,24 0,-24 0,0 0,24 0,-47 0,23 0,-1 0,2 0,-24 0,23 0,0 0,1 0,-1 0,23 0,1 0,-24 0,24 0,-24 0,23 0,-46 0,46 0,-22 0,-24 0,23 0,0 0,1 0,-24 0,23 0,-23 0,23 0,1 0,-24 0,23 0,0 0,1 0,-24 0,22 0,-22 0,46 0,-46 0,24 0,46 0,0 22,-47-22,-23 0,46 0,-46 0,24 0,-2 0,1 0,1 0,-1 0,0 0,47 0,-70 22,47-22,-1 0,0 21,94 22,-94-43,1 0,0 0,-2 0,-21 0,-1 0,0 0,24 0,-47 0,46 0,-22 0,69 0,-70 0,23 0,-23 0,24 0,-47 0,23 0,0 0,1 0,-1 0,23 0,1 0,-1 0,0 22,1-22,46 0,69 43,-92-43,-70 0,23 0,47 22,-23-22,-24 0,1 0,-24 0,22 0,-22 0,23 0,47 0,-23 0,23 0,-47 0,24 0,-2 0,2 0,-24 0,0 0,1 0,-1 0,0 0,24 0,-47 0,23 0,0 0,1 0,-1 0,-23 0,22 0,2 0,-24 0,23 0,-23 0,23-22,1 22,-1 0,-23 0,23 0,-23 0,23 0,-23 0,24 0,-1 0,0-22,1 22,-1 0,23-21,-46 21,46 0,-22 0,-24 0,46-22,-23 22,-23 0,24-22,-1 22,-23-21,23 21,-23-21,24-1,22 22,-22-22,21 1,-45 21,23 0,-23-22,0 22,24 0,-24-22,0 1,23 21,-23-22,0 22,23 0,-23-22,0 1,0 21,0 0,0-21,0-1,0 22,0-22,0 22,0-21,0 21,0-22,0 0,0 22,0-21,0-1,0 22,0-22,0 22,0 0,0-21,0 0,0-2,0 23,0-42,0 42,0-22,0 22,0-22,0 22,0-21,0-1,0 22,0-22,0 22,0-21,0 21,0-21,0-2,0 23,0-21,0 21,0-21,0 21,-23 0,23-22,-23 22,-1-22,24 22,-23-21,23 21,-23-22,1 22,-2-22,1 22,23 0,-23-21,-1 21,24 0,-23 0,0 0,-1-21,1 21,-23 0,22 0,-22 0,23 0,-23-23,22 23,1 0,0 0,-1 0,24 0,-23 0,23-21,-23 21,0 0,-1 0,24-21,-23 21,0 0,-1 0,24-22,-22 22,22 0,-23 0,-1 0,1 0,0 0,0 0,-24 0,24 0,-1 0,-22 0,-1 0,2 0,-25 0,0 0,0 0,0 0,48 0,-48 0,-93 0,94 22,-1-22,23 0,1 0,22 0,1 0,0 0,-1 0,1 0,23 0,-23 0,23 0,-23 0,0 0,23 0,-23 0,23 0,-24 0,24 0,-23 0,0 0,23 0,-23-22,23 22,-24 0,24 0,-23 0,0 0,23 0,-24 0,24-22,-23 22,23 0,-47 0,25 0,-1-21,0 21,-1 0,1 0,23 0,-23 0,23 0,-24 0,24 0,-23 0,0 0,23-22,-24 22,1 0,0 0,0 0,-23 0,46 0,-47 0,24 0,23 0,-47 0,24 0,23 0,-46 0,22 0,1 0,0 0,-1 0,1 0,1 0,-48 0,46 0,1 0,-23 0,22 0,-22 0,-1 0,25 0,-48 0,0 0,47 0,-47 0,46 0,-44 0,21 0,0 0,1 0,-1 0,24 0,-47 0,24 0,46 0,-23 0,-24 0,24 0,0 0,-1 0,24 0,-23 0,0 0,23 0,-23 0,23 0,-24 0,1 0,0 0,-1 0,2 0,-1 0,23 0,-24 0,24 0,-23 0,0 0,23 0,-23 0,23 0,0 0,-47 0,24 0,-1 0,1 0,23 0,-47 0,47 0,-22 0,22 0,0 0,-23 0,-1 0,24 0,-23 0,23 0,0 0,-46 0,46 0,-24 0,24 0,-23 0,23 0,-23 0,-1 0,24 0,-23 0,23 0,0 0,-23 0,23 0,-24 0,1 0,23 0,0 0,-22 0,-1 0,23 22,-24-22,24 0,0 21,-23-21,0 0,23 0,-24 22,1-22,23 0,0 22,-23-22,23 0,-24 0,24 0,0 21,0-21,-23 0,23 0,0 21,-23-21,0 23,23-23,-24 21,1-21,23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1T22:20:40.834"/>
    </inkml:context>
    <inkml:brush xml:id="br0">
      <inkml:brushProperty name="width" value="0.05" units="cm"/>
      <inkml:brushProperty name="height" value="0.05" units="cm"/>
      <inkml:brushProperty name="color" value="#FF0066"/>
      <inkml:brushProperty name="ignorePressure" value="1"/>
    </inkml:brush>
  </inkml:definitions>
  <inkml:trace contextRef="#ctx0" brushRef="#br0">392 8581,'27'19,"264"158,-261-158,-2 1,0 2,-2 0,0 2,-1 1,-2 1,58 80,36 126,-13-27,-64-122,-22-48,0 2,-2 0,-2 1,-2 1,6 31,20 115,-19-107,-4 1,-4 1,1 56,-16 106,-1-223,0 0,-1 0,-1-1,-1 0,-1 0,0-1,-1 0,-1 0,-1-1,0 0,3-5,0 0,-1 0,0-1,-1 0,0 0,-1-1,0-1,0 0,-1-1,1 0,-2-1,1 0,-1-1,0-1,-9 2,-5 0,-28 7,-1-3,0-2,-17-2,-399-19,153 11,265-6,44 6</inkml:trace>
  <inkml:trace contextRef="#ctx0" brushRef="#br0" timeOffset="6757.008">1083 9354,'29'-17,"251"-124,-263 130,-1-1,0 0,-1-1,-1 0,0-1,0-1,-2-1,0 1,0-2,-2 0,0 0,-1-1,-1 0,0 0,-2-1,4-13,1-7,3 2,0-1,3 2,1 0,13-17,67-78,50-80,-119 160,-3-1,-1-2,-4 0,-1-1,-3-1,-3-1,-2 0,-2-1,0-36,-8-377,-14 328,-6 0,-7 0,-5 3,-46-126,-93-249,-105-550,75 298,123 490,3-49,-32-267,94 522,4 0,3-1,5-65,0 80,-1 33,1 1,0 0,2-1,1 1,2 0,0 1,1-1,0 1,2 0,3-2,-6 15,1 1,0-1,0 1,1 0,0 1,0 0,0 1,1-1,1 1,-1 1,1 0,-1 0,1 1,1 0,-1 1,1 0,4 0,219-82,98 23,-172 21,239-47,-44 22,17-35,-275 79,0 5,54-2,-43 5,252-42,1-11,-235 46,189-43,-291 56,0-2,-1-1,0 0,-1-2,11-9,55-29,62-63,-135 101,-1-1,0-1,-1 0,0-1,-2 0,0-1,5-9,23-33,55-25,-4 5,32-78,61-39,-87 99,-23-52,-41 36,11 12,-44 100,0 1,0 0,0-1,0 1,0 0,0 0,0 0,0 0,1 0,-1 0,0 0,0 0,0 0,0 0,0 0,0 0,0 1,0-1,0 0,0 1,1-1,-1 1,0-1,0 1,0-1,1 1,-1-1,0 1,1 0,-1-1,0 1,1 0,-1 0,1 0,-1-1,1 1,0 0,-1 0,1 1,-2-1,-171 176,173-177,1 0,-1 0,1 0,-1 0,0 1,1-1,-1 0,1 0,-1 0,0 0,1 1,-1-1,0 0,1 0,-1 1,0-1,1 0,-1 0,0 1,0-1,1 0,-1 1,0-1,0 1,1-1,-1 0,0 1,0-1,0 0,0 1,0-1,0 1,0-1,0 1,0-1,0 0,0 1,0-1,0 1,0-1,0 0,0 1,0-1,0 1,-1-1,1 0,0 1,0-1,-1 0,1 1,0-1,0 0,-1 1,1-1,0 0,-1 0,1 1,0-1,-1 0,1 0,0 0,-1 1,1-1,-1 0,36-3,80-37,-113 41,-1-1,0 1,1 0,-1 0,0 0,1 0,-1 0,0 0,0 0,0 1,0-1,0 0,0 1,0-1,-1 1,1-1,0 0,-1 1,1 0,-1-1,0 1,1-1,-1 1,0-1,0 1,0 0,0-1,0 1,0 0,-1-1,1 1,-1-1,1 1,-1-1,0 2,1 1,-2 168,16-355,1 87,-15 69,0 15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09:18.5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1199 1,'2'15,"0"1,1-1,1 0,0 0,1 0,1-1,0 1,1-1,6 9,4 11,67 130,-46-62,27 92,9 54,-49-154,-3 1,5 75,16 82,-25-165,-4 2,-3-1,-3 60,-9 259,-5-371,-1-1,-2 0,-1 0,-2-1,-2 0,0-1,-3-1,0 0,-2-2,-18 23,13-16,-219 365,229-379,-1-1,-1 0,-1-1,-1 0,0-2,-2 0,-10 7,-54 65,12-17,-3-4,-29 19,-167 143,155-155,-129 99,169-130,8-5,60-35</inkml:trace>
  <inkml:trace contextRef="#ctx0" brushRef="#br0" timeOffset="3646.713">1718 2264,'435'-19,"449"6,-555 28,-285-14,-24-1,1 0,0 1,-1 1,1 2,-1 0,0 0,0 2,10 5,266 99,-151-61,196 74,-291-95,-2 2,-1 2,-1 2,-2 2,31 33,-67-62,324 292,-42-81,-61-41,-149-119,2-4,2-3,3-4,2-4,1-4,2-4,1-4,44 7,-73-30,-74-36,-22-14,-38-69,22 12,48 98,0 1,0 0,-1-1,1 1,0 0,-1-1,1 1,0 0,0-1,0 1,0-1,-1 1,1 0,0-1,0 1,0-1,0 1,0 0,0-1,0 1,0-1,0 1,0-1,0 1,0 0,1-1,-1 1,0-1,0 1,0 0,0-1,1 1,-1 0,0-1,0 1,1 0,-1-1,0 1,1 0,-1-1,0 1,1 0,-1 0,0 0,1-1,-1 1,1 0,-1 0,0 0,1 0,-1 0,1 0,-1-1,0 1,1 0,-1 0,1 1,-1-1,1 0,27 11,37 29,-2 2,-1 4,22 23,140 100,-224-169,-1 1,1 0,-1 0,1 0,-1 0,0-1,1 1,-1 0,0-1,0 1,1 0,-1-1,0 1,0-1,0 1,0-1,0 0,0 1,0-1,0 0,0 0,0 1,0-1,0 0,0 0,0 0,0 0,0 0,0-1,0 1,1 0,-1 0,0-1,0 1,0 0,0-1,0 0,-3 2,-291 23,20-36,253 10,16 0</inkml:trace>
</inkml:ink>
</file>

<file path=ppt/ink/ink1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36.8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0 113 35,'30'3'15,"-9"-9"-1,11 9 1,-7-6-7,7 2-3,0-1 0,1 2-2,3-1 1,-1 1 0,-2-2 0,5 1 1,-1-2-1,4 0 1,2 0 0,3-2-1,2 0-1,1-1 0,3 2-1,0-1 0,0 1-1,0-1 0,0 2-1,-2 0 1,-1 2-1,0 1 0,-1 0 0,0 0 0,0 0 0,3 0 1,-1-2 0,2-1 0,0 0 0,4 0 0,1-2 0,2 1 0,1-1-1,-1 1 0,2-2 0,-6 3 0,2-2 0,-4 2 1,-3 1-1,-2-1 0,-4 3 0,-1 0 1,-2 2 0,-2 1-1,-2 0 1,-3 2 0,-1-2-1,-2 1 1,-2-1-1,3 0 0,-6-1 0,1-1 0,-1 1 0,-3-2 0,-2 0 0,-2 0-3,-6 0-2,-13 0-7,25 10-11,-25-10 0,0 0-1,0 0 0</inkml:trace>
</inkml:ink>
</file>

<file path=ppt/ink/ink1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24.8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1641 100 9,'0'0'8,"0"0"0,0 0 1,0 0-1,0 0 0,0 0-1,-14-3 0,14 3 0,0 0 1,0 0 0,0 0 0,0 0 0,0 0 0,0 0-1,0 0-1,0 0 0,0 0-1,-14 2-1,14-2 0,0 0-1,0 0 0,0 0 0,0 0-1,0 0 0,-13 0 0,13 0 0,0 0 0,0 0 0,0 0 1,-14-3 0,14 3-1,0 0 0,0 0 0,-17-3-1,17 3 0,0 0 0,-15 0 0,15 0 0,0 0 0,-14 1-1,14-1 1,0 0 0,-17 3-1,17-3 1,0 0-1,-18 0 0,18 0 0,-14-1 1,14 1-1,-13-3 0,13 3 0,-17-6 0,17 6 0,-17-6 0,17 6 0,-18-5 0,18 5 0,-22-5 0,22 5 0,-24-3 0,24 3 0,-24-6 0,24 6 0,-25-7 0,25 7 0,-23-6 0,23 6 0,-25-6 0,25 6 0,-24-2 0,24 2 0,-23-1 0,23 1 0,-24 0 0,24 0 0,-20-2 0,20 2 0,-23-3 0,23 3 0,-20-1 0,20 1 0,-21-2 0,21 2 0,-23 2 0,23-2 0,-21 3 1,21-3-1,-23 4 0,23-4 0,-22 2 1,22-2-1,-21 1 0,21-1 0,-20 0 0,20 0 0,-21 0 0,21 0 0,-22-1 0,22 1 0,-20-2 1,20 2-1,-20 0 0,20 0 0,-24 2 1,24-2-1,-25 0 1,12 0 0,-3 0 0,3 0 0,-3-2-1,16 2 1,-27 0-1,27 0 1,-27 0-1,27 0 0,-25 0 0,25 0 0,-26 2 0,26-2 0,-24 3 0,24-3 1,-26 3-1,12-2 0,0 1 0,-1 1 1,1-2-1,-1 2 0,2 0 0,-3 0 0,0 0 0,0-1 0,-1 1 1,0-1-1,0-1 0,-3 1 0,2 1 0,-2 0 0,0 0 0,4 0 0,-4 0 0,2 1 0,-1 1 0,2 1 0,-1-2-1,1 3 1,1 0 0,-3-1 0,1 2 0,0-1 0,-3 3 0,1-1 0,2 0-1,0 0 1,0 0 0,2 0 0,1-1 0,1 1 0,14-9 0,-20 13 0,20-13 0,-15 13 0,15-13 0,0 0 0,-10 22 0,10-22 0,-3 19 0,3-19 0,-2 22 0,2-22 0,0 26 1,0-13-2,0-13 2,0 28-2,0-28 1,2 25-1,-2-25 1,3 23 0,-3-23-1,4 18 1,-4-18 0,6 16 0,-6-16-1,8 13 1,-8-13 0,9 14 0,-9-14-1,11 17 1,-11-17 0,13 15 0,-13-15-1,14 15 1,-14-15 0,17 12 0,-17-12 0,20 11 0,-20-11 0,21 10 0,-21-10 0,23 10 0,-23-10 0,23 9 0,-23-9 0,23 7 0,-23-7 0,25 8 0,-25-8 0,24 6 0,-24-6 0,26 8 0,-26-8 0,24 7 1,-10-2-1,0-1 0,3-1 0,-1 2 0,4-4 0,-3 2 0,4 0 0,1-1 0,-1 1 0,1 0 0,-1 0 0,-1 0 0,0 0 0,1 0 0,-2 0 0,2-1 0,0-2 0,2 0 1,0-2-1,0 1 0,1-2 0,-1 1 0,2-1 0,1 0 0,-2 2 0,1-1 0,-3 1 0,3-1 0,-2 0 0,0-1 0,-3 2 0,0-1 0,1-1 0,2 2 0,-2-2 0,2 1 0,0-1 0,2 2 0,0-1 0,0 1 0,1-1 0,0 1 0,1-1 0,-1-1 0,2 0 0,0 0 0,-1 0 1,2 0-1,-2-2 0,2 2 0,-1-3 0,1 2 0,-3-1 0,1-1 0,-2 2 0,-1-1 0,-1 0 0,-2 1 0,-1 1 0,0 0 0,-3 0 0,-1 0 0,-3 0 0,1 0 0,1 1 0,-15 2 0,25-7 0,-25 7 0,21-10 0,-21 10 1,18-10-1,-18 10 0,14-14 0,-14 14 0,11-15 0,-11 15 0,10-17 0,-10 17 0,11-16 0,-11 16 0,11-19 1,-11 19-1,7-21 0,-7 21 0,5-20 0,-5 20 1,2-18-1,-2 18 1,1-17-1,-1 17 1,2-15-1,-2 15 1,-2-16-1,2 16 1,-1-17-1,1 17 1,-4-16-1,4 16 1,-3-16-1,3 16 1,-3-13-1,3 13 1,-4-14-1,4 14 0,-5-15 0,5 15 0,-6-14 1,6 14-1,-7-15 0,7 15 0,-10-15 1,10 15-1,0 0 0,-15-18 0,15 18-1,0 0 1,-21-14-2,21 14-1,-19-14-1,6 1-13,-4-12-11,5 1 0,-14-18 0,2 5-1</inkml:trace>
</inkml:ink>
</file>

<file path=ppt/ink/ink1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29.0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1323 201 43,'0'0'14,"-16"-20"0,16 20 1,0 0-8,-13-17-1,13 17 0,-16-18 0,16 18 2,-18-17 0,18 17 1,-23-15-1,9 9 0,-2-2-1,-1 2-2,-3 0-1,2 3 0,-5-1-1,0 2-1,-4 1 0,-1 2-1,-4 1 1,3 2-1,-5 2 0,2 0-1,-4 2 1,1 1 0,-2 0 0,1 3 1,-6-1-1,3 4 1,-6-1 0,1 4-1,-2 0 1,-1 4-1,0 3 0,2 4-1,1 5 0,-2 1 0,2 4-1,1 5 1,2 2 0,1-1-1,4 2 1,2-1 0,5-2-1,6-3 1,5-3-1,3-3 0,7-2 0,3-2 0,7-1 1,4 0-1,5-1 1,-1 0 0,6 0 0,0-2 0,6 0 0,-2 1 0,4-2-1,2-2 0,3 2 1,3 0-1,3-2 0,2 0 1,2-1-1,3-2 0,0-4 0,0-2 0,4-4 0,-2-1 0,3-5 0,1-1 0,-1-2 1,0-2-1,2 3 1,0-6-1,-2 1 1,3-2 0,-1-1-1,0-2 1,1-1 0,-1-2 1,0-3-1,-3 0 0,0-4 0,-5 2 0,-5-3 0,1 1 0,-6 0 0,-2 0 0,-3-1 0,0 3 1,-2-2-1,-1-1 0,2 1 0,-4-2 0,3-1 0,1 0 0,-1-3-1,-1 1 1,-3 0-1,1 0 1,-4 0 0,1 4 1,-7-2-2,1 4 2,-3-1 0,-1 0-1,0 1 1,-2 0 0,-2 0 0,-1-1 0,2 0 0,-2 1 0,-2-3 0,1 3 0,-2-4-1,2 0 1,-4 0 0,2 1 0,-3-1 0,1 0-1,-4 0 2,0 1-1,-3-1 0,0 2 1,-5-5 0,-1 3-1,-3-4 1,-5 1-1,-5-4 0,-1-2 0,-3-3-2,-4-3 0,-2 0-3,-10-4-4,2-1-14,-2 1-5,-11-7-1,6 10 0,-10-13-1</inkml:trace>
</inkml:ink>
</file>

<file path=ppt/ink/ink1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39.2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 49 16,'-27'15'12,"27"-15"-1,-26 11 1,26-11-4,-18 8-2,18-8 0,-14 7 2,14-7 0,0 0 0,0 0-1,0 0 0,0 0-1,0 0-1,0 0-1,0 0-1,20 8 1,-4-8 0,7-3 0,8 1 1,4-2-1,3 0 0,6-1-2,4 2 0,3 0-1,3 0-1,4 2 1,0 1-1,1-2 0,5 1 1,3-1-1,5-1 1,1-2 1,5 2-1,2-3 0,8-1 0,7-2 0,2 3 0,1-1 0,-1 1-1,4 0 2,0 3-2,-4 0 1,-2 3-1,-5-1 2,1 2-1,-1-1 1,3 2 0,-1-1 0,1-1-1,0 0 1,-2 2-1,2-2 0,-6 1-1,-4-1 1,-4 3-1,-6-2-1,-6 1 0,-4 2 0,-11-2-2,-3 5-3,-14-4-4,-2 0-8,-7 7-7,-26-10-1,15 10 0,-15-10 1</inkml:trace>
</inkml:ink>
</file>

<file path=ppt/ink/ink1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23T18:09:16.3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5730 237 4,'0'0'5,"0"0"0,-6-13 1,6 13 0,0 0-1,-9-18 0,9 18 1,0 0-1,-6-13 1,6 13 0,0 0 0,-10-15 0,10 15 1,0 0 0,0 0 0,-4-15-1,4 15 0,0 0-1,0 0 0,0 0-1,0 0 0,0 0-1,0 0 0,-4 16-1,4-16 0,-3 28 0,3-8-1,-1 1 1,1 7-1,1 1 0,0 3-1,1 2 1,1 1 0,-3-2-1,0 1 0,1 1 1,-1-6-1,0 1 0,0-5 1,-1-2-1,1-4 1,0-3-1,0-2 1,0-14-1,1 20 1,-1-20-1,4 17 1,-4-17-1,6 15 0,-6-15 0,8 14 0,-8-14 0,13 13 0,-13-13 0,14 5 1,-14-5-1,21 0 1,-8-1-1,1-2 0,1 2 1,0-1-1,2 1 0,0 2 0,0-1 1,1 3-1,1-2 0,2 2 0,-2-3 0,4 2 0,-1-2 0,3 0 1,1-2-1,-1 2 0,0 2 0,-1-1 0,1 2 0,-1 0 0,0-1 0,-3 1 1,3-1-1,-3-2 0,3-3 0,-3 0 0,0 0 0,0-1 0,-1 1 0,-2 2 0,0 1 0,-1 3 0,0-1 0,-1 4 0,-2 0 1,1-1-1,0 1 0,1-3 0,2-1 0,-4 1 0,4-1 0,-2-2 0,4 0 0,-5 0 0,-1 0 0,2 0 0,-16 0 0,23 1 1,-23-1-1,21 1 0,-21-1 0,17 3 1,-17-3-1,0 0 0,16 2 0,-16-2 0,0 0 0,12-2 0,-12 2 0,0 0 0,0 0 0,14-8-1,-14 8 1,0 0 0,0 0 1,0 0-1,13-9 0,-13 9 0,0 0 1,0 0-1,0 0 0,0 0 1,0 0-1,4-14 0,-4 14 0,3-14 0,-3 14 0,7-18-1,-7 18 1,9-19 0,-9 19 0,11-18 0,-11 18 0,11-17 0,-11 17 0,10-20 0,-10 20 0,11-21-1,-11 21 1,7-24 0,-7 24 0,6-25 0,-3 13 0,-2-2 0,2-2 0,0 1 0,-2-2 0,2 2 0,-2-3 0,2 1 0,-3 0 1,-1 3-1,-1-1 0,-2 2 0,-2 1 0,6 12 1,-11-24-1,11 24 0,-14-21 0,7 8 1,7 13-1,-13-25 0,8 13 0,-2-2 0,7 14 0,-7-24 0,4 11 0,3 13 0,-4-21 0,4 21 0,-7-16 1,7 16-1,-9-16 0,9 16 1,-14-17-1,14 17 1,-12-22-1,5 8 1,1 1-1,-1-1 1,1 1-1,2 0 0,4 13 1,-7-22 0,7 22 0,-6-13 0,6 13 1,0 0-1,-8-13 0,8 13-1,0 0-1,0 0-5,-13-14-4,13 14-7,0 0-6,-5-21 0,5 21-1,0 0 1</inkml:trace>
  <inkml:trace contextRef="#ctx0" brushRef="#br0" timeOffset="2252">6122 737 28,'0'0'14,"19"22"0,-19-22 0,0 17-3,0-17 1,-5 20-3,5-20-1,-14 19-2,14-19-1,-21 16-1,8-9 0,-1-3-1,-1 0 0,-5-1-1,2 1 0,-6 0 0,1 2-1,-6 1 1,1 1 0,-7 3-1,-2 3 1,-2 0-1,-5 3-1,-2 3 1,-2-2-1,-2 3 0,-1 1 0,-2 2 0,-3-2 0,-2 4 0,-4-1 1,0 3-1,-2-2 0,-1 2 0,-2-1 0,0-1 0,-2 1 0,0-3 0,5-2 0,-1-1 0,1-2 0,-2 0 0,-3-3 0,0 0 0,-3-1 0,1-1 0,-5 2 1,-1-1-1,-5 0 0,-1 1 0,3-1 0,-4 0 0,1 1 0,-2-2 0,-2 0 0,-3-2 1,1 1 0,1-2 1,-2 0-1,-1-1 0,4 0 0,-1 1 1,4-1-2,0 0 1,-2-3-1,2-2 0,0-2 0,2-2 0,2-1 1,3-4-1,0 3-1,1-1 2,6 1-2,0 2 1,1 1 0,0 1 0,-4-2 0,-3 2 0,1 0 0,2-3 1,0 2-1,0-2 0,0 3 1,4-1-1,3 0 1,6 1-1,-1 3 0,4-2 1,-1 3 0,2-3 1,1 3-1,3-4 1,2 2 0,-2-3 0,4-1 0,4-2 0,4-1-1,2 0 1,5 0 0,3-1-1,3 2 0,2 0 0,2-1 0,-1 1 0,3 1-1,0-1 1,1-2-1,4 0 0,-1 0 1,4 0-1,13 3 0,-18-7 0,18 7 0,0 0-1,-13-5 1,13 5 0,0 0 0,0 0 0,0 0-1,0 0 1,0 0 0,0 0 0,-14 4 0,14-4 0,0 0 0,0 0 0,-14 3 0,14-3-1,0 0 1,-14 0 0,14 0 0,0 0-2,0 0-3,0 0-7,0 0-13,-13-3 0,13 3 1,0 0-3</inkml:trace>
  <inkml:trace contextRef="#ctx0" brushRef="#br0" timeOffset="3656">339 1573 27,'0'0'13,"0"0"0,0 0 0,0 0-3,-6 15-4,6-15 1,0 0-1,-14 7 0,14-7-1,-14 5 1,14-5 1,-19 8-1,6-1 1,-1 1-2,-3 5 0,-1 1-2,-2 1 0,0 1-1,-1-1 0,-1 2 0,-1-3-1,1-2 0,2-3 0,2-1 0,3-4 0,2 0-1,13-4 1,-17 3-1,17-3 0,0 0 0,0 0 0,0 0 0,-13 3 0,13-3 0,0 0 0,0 0 0,0 0 0,0 0 0,0 0 0,7 17 0,-7-17 0,0 0 0,13 19 0,-13-19 0,14 16 0,-14-16 0,21 18 0,-8-10 0,1 1 1,3-2-1,1-2 0,2-1 0,4-1 0,2 0 0,1-2 0,1-1 0,-3 2 0,2-1-2,-2 2-2,-1 0-7,-8-5-10,3 9 0,-19-7-2,24 10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10:44.0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126 1180,'51'3,"1"2,-1 3,0 2,20 8,38 7,601 100,-170-35,46 0,-69-21,31-65,-537-4,15 1,0-2,0 0,0-2,0-1,25-6,85-46,83-34,-33 14,-60 1,-90 50,121-89,-146 101,-2 0,0 0,-1-1,0 0,-1-1,0 0,-2 0,0 0,0-1,-1 1,-1-1,-1 0,0 0,-1-1,0-168,-2 176,-1 0,0 0,-1 0,0 0,0 1,-1 0,0-1,-1 1,1 1,-2-1,1 1,-1 0,0 0,0 0,-5-2,-121-76,-1 4,-4 7,-23-5,28 23,-3 5,-1 6,-54-7,26 15,-1 8,-167-7,137 27,-117 11,-65 39,218-18,-62 11,-51 22,-127 21,210-28,-103 33,197-31,79-45,0 1,1 1,0 0,1 1,0 0,0 2,1-1,-7 9,17-15,1 1,0 0,0 0,1 1,-1-1,1 0,0 1,1-1,-1 0,1 1,0-1,0 1,1-1,0 0,0 2,0 5,1 4,1-1,1 1,1-1,0 0,1 0,1 0,0-1,1 0,4 6,28 57,-27-50,-9-20</inkml:trace>
  <inkml:trace contextRef="#ctx0" brushRef="#br0" timeOffset="4628.46">3418 1540,'-1'312,"-28"-57,14 286,-6 69,21 1227,-1-1767,-4 0,-3 0,-14 58,-8 38,26-154,1-19,0-20,3-219,-19 184,32 160,0 76,-13-174,0 1,0 0,1-1,-1 1,0 0,1-1,-1 1,0 0,1-1,-1 1,1-1,-1 1,1-1,-1 1,1-1,-1 1,1-1,0 1,-1-1,1 0,0 1,-1-1,1 0,0 0,-1 0,1 1,0-1,-1 0,1 0,0 0,0 0,-1 0,1 0,0 0,0 0,-1-1,1 1,0 0,-1 0,1-1,0 1,-1 0,1-1,0 1,-1 0,1-1,-1 1,1-1,-1 1,1-1,-1 1,1-2,35-32,-30 28,133-91,-68 32,-64 59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10:52.707"/>
    </inkml:context>
    <inkml:brush xml:id="br0">
      <inkml:brushProperty name="width" value="0.05" units="cm"/>
      <inkml:brushProperty name="height" value="0.05" units="cm"/>
      <inkml:brushProperty name="color" value="#FF0066"/>
      <inkml:brushProperty name="ignorePressure" value="1"/>
    </inkml:brush>
  </inkml:definitions>
  <inkml:trace contextRef="#ctx0" brushRef="#br0">712 1058,'248'29,"-165"-15,723 101,211-22,-803-89,238 14,-443-20,1 0,-1 0,1-1,-1 0,0-1,0 0,0 0,0-1,-1 0,0 0,4-5,37-19,-48 28,14-5,-1-1,1 0,-1-1,-1-1,0 0,0-1,0-1,-1 0,-1 0,7-10,1-3,-14 19,-1 0,1 0,-1 0,-1-1,1 1,-1-1,0 0,0 0,0 0,-1 0,0-1,-1 1,1-1,-1 1,0-3,-3-22,-2 1,-1-1,-1 1,-2 0,-1 0,-1 1,-5-6,-12-44,-42-75,56 131,-1 0,-1 1,-2 1,0 1,0 0,-2 1,-1 1,0 0,-21-12,-127-62,-103 22,176 50,-40-11,-7-3,-131-12,4 23,-134 10,-235 14,417 17,181-8,0 2,1 1,1 2,0 2,-1 2,-15 6,-128 57,53 7,116-81,0 0,1 2,0-1,1 2,0-1,0 2,1-1,1 1,0 1,1 0,0 0,-1 3,1 9,1-1,0 1,2 0,1 1,1-1,1 1,1 0,2-1,0 1,2 0,-3-20,1 1,0 0,0-1,0 1,1-1,0 0,0 1,1-1,0 0,0 0,0-1,1 1,0-1,0 1,0-1,1 0,-1-1,2 2,14 10,1-2,1 0,0-1,0-1,1-1,1-1,0-1,20 5,49 8,-82-19</inkml:trace>
  <inkml:trace contextRef="#ctx0" brushRef="#br0" timeOffset="6504.282">2326 1287,'-13'11,"-118"118,6 5,6 6,-63 100,179-234,-139 204,-110 221,41 11,115-220,11-23,9-10,-25 127,-27 135,59-275,10-45,-63 99,4-7,15-8,-51 81,126-237,23-77,28-162,-2 68,-20 152,-11 112,-29 15,40-166,0-1,0 0,0 0,0 0,0 1,0-1,-1 0,1 0,0 0,0 0,0-1,0 1,0 0,0 0,0 0,0-1,0 1,-1 0,1-1,0 1,0-1,0 1,-1-1,1 0,0 1,0-1,-1 0,1 1,-1-1,1 0,-1 0,1 1,-1-1,1 0,-1 0,0 0,1 0,-1 0,3-2,97-72,-35-12,55-12,-112 93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1T22:42:26.326"/>
    </inkml:context>
    <inkml:brush xml:id="br0">
      <inkml:brushProperty name="width" value="0.05" units="cm"/>
      <inkml:brushProperty name="height" value="0.05" units="cm"/>
      <inkml:brushProperty name="color" value="#FF0066"/>
      <inkml:brushProperty name="ignorePressure" value="1"/>
    </inkml:brush>
  </inkml:definitions>
  <inkml:trace contextRef="#ctx0" brushRef="#br0">3880 7290,'-159'11,"-53"21,195-29,0 1,1 0,0 1,-1 1,2 0,-1 1,-12 8,-54 22,69-32,0 1,1 1,0 0,0 0,1 1,0 1,-7 6,-41 29,-19 1,77-45,0 0,0 0,0 1,0-1,-1 1,1-1,0 1,0-1,0 1,0 0,0-1,0 1,0 0,1 0,-1 0,0 0,0 0,1 0,-1 0,0 0,1 0,-1 0,1 0,-1 0,1 0,0 0,-1 1,1-1,0 0,0 0,0 0,0 1,0-1,0 0,0 0,0 1,1-1,-1 0,0 0,1 0,-1 0,1 0,-1 0,1 1,0-1,-1 0,1-1,0 1,0 0,0 0,-1 0,1 0,0-1,0 1,0 0,0-1,0 1,1-1,-1 1,1 0,79 21,57 9,89-20,-96 2,158 1,-102-3,109-8,-200-17,-13-19,55-20,-124 48,-12 4,1 0,0 1,-1-1,1 0,-1 0,1-1,-1 1,0-1,0 1,1-1,-1 1,0-1,0 0,-1 0,1 0,0 0,-1 0,1-1,-1 1,0 0,1-1,-1 1,0-1,-1 0,1 0,3-18,-1 0,-1 0,-1 0,0-1,-2 1,-1 0,1-34,-2 46,1 0,-1-1,-1 1,0 0,0 1,0-1,-1 1,-1 0,1 0,-1 0,-1 1,1 0,-1 0,0 0,-1 1,0 0,0 1,0 0,-4-2,1-2,-1 1,-1 0,0 0,0 2,-1-1,1 2,-1 0,0 0,-1 1,1 1,-1 1,0 0,-11 0,-113-11,110 12,-81 10,-41 42,30 3,93-47,16-5</inkml:trace>
  <inkml:trace contextRef="#ctx0" brushRef="#br0" timeOffset="6458.916">1 1,'11'142,"-2"-94,3 20,3-1,2-1,16 35,13-3,4-2,4-3,23 26,-75-116,447 664,255 394,-372-493,190 300,-393-626,-8 12,56 109,314 578,-104-228,-106-226,-139-260,-99-163,-42-64,-1-1,1 1,0 0,-1 0,1 0,-1-1,1 1,-1 0,1-1,-1 1,1 0,-1-1,1 1,-1-1,1 1,-1-1,1 1,-1-1,0 1,1-1,-1 1,0-1,0 0,1 1,-1-1,0 1,0-1,0 0,0 1,0-1,0 0,0 1,0-1,0 1,0-1,0 0,0 1,0-1,-1 0,1 1,0-1,0 1,-1-1,-1-17,-2 0,0 0,-1 1,-1-1,0 1,-2 0,0 1,-9-14,-7-19,-26-67,-32-110,80 214,-2-9,4 32,29 217,-30-84,1-143,0 0,0-1,0 1,0 0,0 0,0-1,-1 1,1 0,0 0,0-1,-1 1,1 0,0 0,-1-1,1 1,0-1,-1 1,1 0,-1-1,1 1,-1-1,0 1,1-1,-1 1,0-1,1 1,-1-1,0 0,1 1,-1-1,0 0,1 0,-1 0,0 1,0-1,0 0,1 0,-1 0,0 0,0 0,1 0,-1 0,0-1,0 1,1 0,-1 0,0-1,0 1,1 0,-1-1,0 1,1-1,-1 1,0-1,-36-25,-70-40,-22 31,105 20,24 15,1 0,-1 1,0-1,1 0,-1 0,0 0,0 0,1 0,-1 0,0 0,1 0,-1 0,0-1,1 1,-1 0,0 0,1 0,-1 0,0 0,0 0,1-1,-1 1,0 0,0 0,1 0,-1-1,0 1,0 0,1 0,-1-1,0 1,0 0,0-1,0 1,0 0,0 0,1-1,-1 1,0 0,0-1,0 1,0 0,0-1,0 1,0 0,0-1,0 1,0 0,0-1,-1 1,1 0,0 0,0-1,0 1,0 0,0-1,0 1,-1 0,1-1,64 29,-54-21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1T22:12:03.127"/>
    </inkml:context>
    <inkml:brush xml:id="br0">
      <inkml:brushProperty name="width" value="0.05" units="cm"/>
      <inkml:brushProperty name="height" value="0.05" units="cm"/>
      <inkml:brushProperty name="color" value="#FF0066"/>
    </inkml:brush>
    <inkml:context xml:id="ctx1">
      <inkml:inkSource xml:id="inkSrc2">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21-09-21T22:21:34.259"/>
    </inkml:context>
    <inkml:brush xml:id="br1">
      <inkml:brushProperty name="width" value="0.05" units="cm"/>
      <inkml:brushProperty name="height" value="0.05" units="cm"/>
      <inkml:brushProperty name="color" value="#FF0066"/>
      <inkml:brushProperty name="ignorePressure" value="1"/>
    </inkml:brush>
  </inkml:definitions>
  <inkml:trace contextRef="#ctx0" brushRef="#br0">11730 10109 1151,'-13'5'459,"3"-2"-438,-71 26 1425,71-23-1390,-8 22-926,-22 22 758,22-14 792,30 33-2840,-37 90 4264,27-149-2104,16 47 1608,-17-56-1512,0 0-29,3 5-90,-3-5 79,-1-1 12,1 2-14,15 39-764,-23-23 894,5-15-181,-27 24-180,16-20 159,-60 22 212,71-29-4,0 0-30,-7 0-128,-36-3 248,-17-8-442,-78 7 2012,-36 1-1038,89-3-496,64 9-305,-113 4-84,-98-4 135,143-15-86,34 1 36,-57 7 1520,17-6-1348,70 6-221,-1 1-1,1 1 1,0 1-1,-1 2 1,1 0-1,-1 2 1,1 1-1,-1 2 38,-78 7 374,58-9-370,37-4 6,-35-1 1,31-1-169,0-2 0,1 1 0,-1-2 0,1 0 0,0 0-1,0-2 1,-5-3 158,-34 4-800,-251 8 1648,268 0-912,-45-3 600,12-1-88,32-4-525,-117-2-166,11 1-229,12 33 88,95-22 331,-24 5 113,0-3 1,0-2-1,-13-2-60,-24-17 0,19 9 0,43 3 11,-2 0 96,14-3-263,-66 5 474,63 2-318,-15-2-77,-89-9 130,-13 0-106,53 16 133,29 0 533,25-5-485,1-3-10,-28-3-161,-135 6 107,75 5 171,44-9-157,75 3-146,-54 2-124,-19 3 288,-133 1-320,8-8-160,179-2 448,-14 1 54,-46-8-84,-136 20-98,21-9 427,163 0-494,0-4 185,8-15-82,25 17 122,1 1-14,-23-24-280,21 22 187,0 1 0,0-1-1,-1 1 1,1 0 0,0 0-1,-1 1 1,0-1 0,1 1-1,-1-1 1,0 1 0,1 0-1,-1 1 1,0-1 0,0 1-1,0-1 1,0 1 0,0 0-1,0 1 1,0-1 0,1 1-1,-1-1 1,0 1 0,0 0-1,1 1 1,-1-1 0,0 1-1,1-1 1,-3 3 13,-195 37 629,95-40-167,59-6-452,35 3-10,-58-4-97,-9 3 53,59-2-95,-4 2 86,-21 1-231,0 1 1,1 3-1,-1 2 1,-26 6 283,50-8-21,-75-8 205,23-6-32,-18 28-176,-78 16 27,-83-8-70,244-23 115,0 0-1,0 0 0,-1 0 0,1-1 0,0 0 1,0-1-1,0 0 0,-1 0 0,1-1 0,-3 0-47,9 1 64,-22-12-152,14 8-36,0-1 156,-1 0-1,0 1 1,0 0-1,0 1 1,-1 0-1,1 1 1,-1 0-1,-3 0-31,-171-5 782,163 8-786,-160 23-304,127-18 736,54-5-536,0 0 0,-67-13 236,27 5-132,0 3 0,0 1 0,0 2 0,-1 1 0,-26 5 4,-4-2-82,3-6 142,66 4-113,-30-1 126,-36 9 315,37 1-388,-80 15 0,-71-19-152,61 2 24,112-5 128,-1 1 11,-24 3 86,13-2-351,-23-8 347,24-3-40,-2 4-42,-41 10 97,45-1-99,-69 13-9,42-22 118,36 0-108,-21-12-176,-4 8 356,-1 5-278,2-4 152,26 2-84,-27-9 40,24 12-4,-33 4-96,22 2 80,0-2 0,-49 4-172,49-4 294,-254 44-253,177-33 174,82-13-85,16-1-58,-12-3 316,-6-2-277,19 5-6,-2 0 14,-7-1 42,-3 2 22,-32-8-82,23-2 322,-11-3-442,22 8 191,-48-8 0,47 8 11,3 2 21,7 1-75,-11-4-682,1-1 741,8 4-19,1 0 0,-1 0 0,1 0 1,-1 1-1,0 0 0,0 0 0,0 0 0,1 0 1,-1 0-1,0 1 0,0-1 0,0 1 0,0 0 0,0 1 1,0-1-1,0 1 0,0-1 3,-154 38-3,146-36 3,-35 5 208,22 2-113,3 2-382,1-2 271,-1 0 16,1-1 83,1-1-77,0 1 0,0 1 0,1 0 0,1 2 0,0 0-1,0 1 1,-11 10-6,20-14-23,0 1 0,0 0 0,1 1 1,1 0-1,-1 0 0,2 0 0,-1 1 0,2 0 0,-3 6 23,-81 191-39,27-106 178,58-94-122,8 12-188,-4-20 171,2 2 3,0 0-1,0 0 0,0 0 1,0 0-1,0 0 0,-1 0 0,1 1 1,-1-1-1,0 1 0,1-1 1,-1 1-1,0 0 0,-1-1 0,1 1 1,0 0-1,-1 0 0,1-1 1,-1 1-1,0 0 0,0 0 1,0 0-1,0 0 0,-1-1 0,1 1 1,-1 0-3,-59 168-183,50-125 185,1 0 0,3 1 0,2 0 0,2 36-2,1-67 74,14 53-279,-8-61 218,0 0-1,1-1 0,-1 1 1,2-1-1,-1 0 0,1-1 1,0 1-1,0-1 0,0-1 1,1 0-1,0 0 0,0 0 0,1-1-12,40 29-285,4 8 344,2-3 1,2-3-1,0-1 0,20 5-59,-49-26-18,1-1 0,0-1 0,0-1-1,1-1 1,0-2 0,27 2 18,268 6 437,-311-11-422,0 1-1,-1 1 0,1 0 1,-1 1-1,-1 0 0,1 1 0,-1 0 1,0 1-1,9 10-14,35 23 215,-14-21-106,1-1-1,1-2 1,1-2-1,0-2 1,1-2-1,0-2 1,1-2-1,0-2 1,0-3-1,0-1 1,27-3-109,173 19-51,-161-5 78,138 10-69,-158-21 42,-1 3 0,1 3 0,-1 3 0,-1 2 0,0 3 0,12 8 0,-38-16 3,1-1-1,-1-1 0,1-3 1,0-1-1,1-2 0,-1-1 1,13-4-3,-8 2 37,20-1-34,0-4 1,-1-2-1,19-7-3,4 1-10,0 4-1,84-1 11,65-8-117,-110 9 222,1 6 0,125 10-105,-237-3 6,431 4-137,-193-7 184,-153 2 6,0 4 1,69 13-60,-68-6-65,140-13 11,-178 4 54,0 2 0,-1 3 0,1 2 0,11 6 0,-41-10 25,0-1 0,-1-2 0,1-1-1,0-1 1,0-2 0,29-6-25,46-1-138,192-2 63,31 10 257,-32 2-353,-114 9 226,-120-4-56,0-3 1,0-2-1,30-6 1,120-30 118,114 19-172,-103-17 118,115 6-117,-56 37-86,-85-10 321,303-34 752,-230 40-938,-174-9 303,0-4 0,-1-4-1,70-18-298,55-24 51,186 49-48,73 1-57,-473 3 55,321 0 510,-291-2-520,0-1-1,0-2 0,0-1 0,0-2 0,-1-2 1,-1-2-1,0-1 0,0-1 0,4-5 10,-3 0 0,1 2-1,1 1 1,1 2 0,0 2-1,0 2 1,16-1 0,-4 0 4,-1-3 1,-1-1-1,31-15-4,-43 12 12,-14 6-5,0 1 0,0 2 0,1 0 0,0 1-1,0 2 1,10-2-7,75-1 0,104-21 0,-151 6-177,-51 21 306,22-21 47,-20 8-240,57-79 128,35-38 88,-72 96-153,68-92-6,-80 62-41,21-45 719,-29 87-640,27-40 273,-15 35-446,-9 10 40,-4-20 292,9-68-443,-3 25 634,37-116-767,-60 162 580,-6 2-144,22-200-678,-29 161 886,10 50-258,0-72-344,7 85 227,-5 3 106,-2-1 11,-2 2 0,2-2 0,-22-26-504,9 21 584,-10-22-296,23 27 216,-30-21 216,30 28-230,-1-1 0,1 1-1,-1 1 1,0-1 0,1 2-1,-1-1 1,0 1 0,0 0 0,1 0-1,-1 1 1,0 0 0,1 0-1,-1 1 1,-3 1 14,-54 6-25,-29-4 30,0 0 215,73 0-220,-3-3 0,-2 3-45,-47-4-126,10-10 387,18 2-172,-54 0-92,-7 20 103,59-6-2,0-8-53,13 4-64,10 0 64,3-3 54,20 0-108,-13-4-138,-54-18 344,7 23-225,-170 12 16,141-6 185,18 6 56,62-11-187,-38 4-136,23-5 139,-1 0 0,-23-12 64,-35-3-74,35 14-18,11 2 193,-21 1-356,-26-12 191,18 10 202,63 0-261,-5 3 44,-32 11 101,39-15-194,-9 3 154,3-1-7,6-1-98,2-1-9,-2-1 15,-5-1 53,-14-9-117,17 11 149,-6-1-22,-1 0-10,1 1-10,-51 8 164,14-6-234,-60 21 80,74-14-74,23-6 84,-34-1 260,9-6-260,27 2-149,6 2-111,-1-1 0,1 1 0,0-1-1,-1 1 1,1-1 0,-1 0 0,1 0 0,0 0 0,0 0-1,-1 0 1,1 0 0,0-1 0,0 1 0,0-1 0,0 1 0,1-1-1,-1 0 1,0 0 0,1 1 0,-1-1 0,1 0 0,0-1-1,-1 1 1,1 0 0,0-2 250,-3-5-2815</inkml:trace>
  <inkml:trace contextRef="#ctx0" brushRef="#br0" timeOffset="6335.959">14450 10320 3455,'0'0'76,"0"0"16,0 0 4,0 0 0,0 0 0,0 0 0,0 0 0,0 0 0,-7-12 272,-13-77 294,3-103 1066,-3-47-694,-65-201 33,77 406-1026,-3-1-1,-1 2 1,-1-1-1,-1 2 1,-2 0-1,-2 0 1,-15-19-41,-53-123 455,71 138-287,0 1 1,-3 0-1,-1 1 0,-1 1 1,-1 1-1,-2 1 0,-24-23-168,-81-118 904,-25-103-765,10 117 154,115 132-205,1 0 0,2-2 0,0-1 0,2-1 0,1-1 0,-5-13-88,-19-52-14,33 64-61,-2 1 1,-1 0 0,-2 1 0,-1 0 0,-1 2-1,-21-23 75,-258-209 388,208 144-411,73 89 18,-1 1 0,-2 0 0,0 2-1,-2 0 1,-1 2 0,0 0-1,-2 2 1,-6-4 5,-80-37 152,83 48-136,-1-2 0,2-1 0,0-1 1,1-2-1,1 0 0,1-2 0,0-1 0,2-1 0,-9-11-16,-31-60 191,45 65-156,-1 1-1,-2 0 0,0 1 1,-2 2-1,-19-18-34,-112-63 104,121 87-29,2-2 1,0 0-1,1-3 1,1 0 0,1-2-1,1-1-75,-40-56 117,-62-64-303,89 115 180,-1 2 0,-2 2 1,-32-15 5,-104-72 85,155 92-35,1-1 1,0 0-1,2-2 1,2 0-1,-5-9-50,-49-61-71,40 59 45,-2 1-1,-2 2 1,0 2 0,-3 1-1,-6-1 27,8 7-81,0-2-1,2-2 0,-31-32 82,4-5 36,-3 3 0,-2 2 1,-3 4-1,-3 3 0,-77-43-36,-104-34-312,168 100 323,-129-58 186,35-19-58,129 82-228,-2 3 0,-1 3-1,-20-4 90,-148-62-79,217 83 84,-1-1 0,1 0 0,0 0 0,0 0 0,0-1 0,0 0 0,1 0 0,0 0 1,0-1-1,0 0 0,1 0 0,0 0 0,-3-6-5,-23-29-74,20 29 65,-1 2 0,0-1 0,-1 1 0,0 1 0,-1 0 1,0 1-1,0 0 0,0 1 0,-14-4 9,-74-49-48,78 38 48,2 0 0,0-1 0,2-1 0,1-1 0,1-1 0,1 0 0,-2-6 0,-65-96 0,72 114-17,0 0 1,-1 1-1,-1 0 0,0 1 0,-1 0 0,0 1 0,0 1 0,-2 0 0,-10-4 17,-30-30 326,-40-24-550,-73-1 234,39 27-10,120 41 11,-14-8 106,-9-8-215,-41-2-64,52 15 41,-73-31-211,86 29 317,-20-16 221,6-42-419,-10-3 235,-48-22-154,63 73 121,-49-16 227,44 22-216,-13 5-88,25 2 78,-15-4-82,-9 2 282,12 5-278,13 1 88,2 2-10,7-2-44,1-1-10,0 0 0,0 0 0,0 0 0,0 0 26,-24 5-160,24-3 266,4 8-14,-2-1-58,10 65-59,-8-16-76,-2-45 110,0 0-1,1 0 1,0 0-1,1-1 1,1 1-1,0-1 1,0 0-1,2 0 1,-1 0 0,1-1-1,1 0 1,0-1-1,0 1 1,1-2-1,1 1 1,0-1-1,0 0 1,4 1 29,5 1-134,-1 1 0,0 0 0,-1 2 1,0 0-1,-1 0 0,1 4 134,-10-13-37,1 1 0,-1-1 0,1-1 0,-1 1 0,1-1-1,1-1 1,-1 1 0,0-2 0,1 1 0,0-1 0,-1 0 0,1-1 0,0 0 0,0 0 0,0-1 0,6 0 37,31 4-111,-6-10 122,-38 6 35,-4-18 168,-10 7-264,-1 1 0,-1 0 1,0 1-1,0 1 0,-1 0 1,0 1-1,0 0 0,0 1 1,-3 1 49,-5-4 53,-49-17-9,51 20-41,0-1 0,1-1 0,0-1 0,0 0 0,1-2 0,0 0 0,0-1 0,-12-12-3,-127-77-73,152 98 66,5 2 14,-1 0 1,1 1-1,0-1 1,-1 0-1,1 0 1,0 0-1,-1 0 1,1 0 0,0 0-1,0-1 1,0 1-1,0 0 1,0-1-1,0 1 1,0 0-1,1-1 1,-1 1-1,0-1 1,1 1 0,-1-1-1,1 0 1,0 1-1,-1-1 1,1 1-1,0-2-7,2-19-64,1 17 53,0 1-1,1-1 0,0 1 0,-1 0 0,2 1 0,-1-1 1,0 1-1,1-1 0,0 1 0,-1 1 0,1-1 0,0 1 1,1 0-1,-1 0 0,0 0 0,0 1 0,1 0 0,-1 0 1,1 0-1,-1 0 0,1 1 0,0 0 0,3 1 12,17-5-24,132-24-81,83 24 136,41 32 171,-18 9-610,-198-28 688,-64-9-216,-2 0 0,0 0 0,0 0 0,0 0 0,0 0 6,0 0 20,0 0 6,-2 1 0,-104 9-9,-84 19-166,177-25 23,-1 0 54,1 0 0,-1 0 0,0-1 0,0-1 0,0 0 0,0-1 0,0-1 0,0 0 0,-3-1 2,-38-4-32,0 3 0,0 2 0,0 2 0,0 3 0,-51 11 32,0-10 322,95-9-322,2-1-44,7 3-188,2 1-94,0 0-614,0 0-2366</inkml:trace>
  <inkml:trace contextRef="#ctx1" brushRef="#br1">15796 0,'-7'0,"-427"15,337-8,72-8,1 2,-1 0,0 1,1 2,-1 0,1 2,0 0,1 2,-1 1,1 0,1 2,0 0,1 2,0 1,-1 1,-178 204,168-175,1 1,3 2,1 1,3 1,2 1,2 0,2 2,3 1,2 0,-2 21,-13 94,8 1,7 1,7 106,9-25,24 138,80 178,-39-257,-28-151,-21-92,3-2,3 0,3-1,14 19,75 190,-109-246,2 0,1 0,1-1,1 0,1-1,8 8,61 81,-25-36,-3 1,-4 3,17 42,-55-95,2-1,0 0,2-1,1-1,19 20,1 4,-31-40,-1-1,2 1,-1-1,2-1,-1 1,1-1,0-1,0 1,7 2,133 76,-9-22,-110-53,11 3,0-2,1-2,0-1,1-2,0-3,0-1,4-2,463 40,-257-42,-113 38,-128-34</inkml:trace>
  <inkml:trace contextRef="#ctx1" brushRef="#br1" timeOffset="6049.912">14594 3148,'-464'8,"-486"-2,489-40,-132-13,237-1,-263-75,329 50,-827-168,897 188,56 14,14 20,139 17,1 0,0 0,0-1,0-1,0 0,0 0,1-1,0 0,0 0,0-1,1 0,0-1,0 0,0 0,0-2,-42-41,-68-84,104 113,0 1,-2 0,-1 2,0 0,-1 0,-1 2,-14-10,23 17,10 8,-1 0,1 0,0 1,0-1,0 0,-1 0,1 1,0-1,-1 0,1 1,0-1,-1 0,1 1,-1-1,1 1,-1-1,0 1,1-1,-1 1,0-1,1 1,-1-1,0 1,1 0,-1 0,0-1,1 1,-1 0,0 0,0 0,0 0,1-1,-1 1,0 0,0 0,1 1,-1-1,0 0,0 0,1 0,-1 0,0 1,0-1,1 0,-1 1,0-1,1 1,-1-1,0 1,1-1,-1 1,1-1,-1 1,1-1,-1 1,1 0,-1-1,1 1,0 0,-1-1,1 1,-2 184,2-12,1-204,0-5,-2 0,-1 0,-2 1,-1-1,-4-11,1 22,-6-59,15 81,1 1,0 0,0 0,0 0,0 0,1 0,-1 0,0 0,1 1,-1 0,1-1,0 1,0 0,-1 0,1 0,0 1,0-1,0 1,0-1,-1 1,1 0,0 0,0 0,0 1,0-1,0 1,0-1,0 1,0 0,1 0,251 45,-115-21,-126-22</inkml:trace>
</inkml:ink>
</file>

<file path=ppt/ink/ink20.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8:47.48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7-03-16T17:19:27.43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11 482 40,'0'0'14,"0"0"-2,0 0-2,0 0-1,0 0-2,0 0-2,-11 6 0,11-6-2,0 0 1,0 0 0,0 0 0,0 0 0,0 0 1,0 0-2,0 0 0,0 0-1,0 0 0,0 0-1,0 0 0,0 0 0,0 0-1,0 0 1,11-10 0,-2-1 1,2-1-1,3-3 1,1 0 0,2-2-1,-1 2 0,1 0 0,-1 4 0,-1-2 0,1 4 0,-1-1 0,1-1 0,-1 0 1,2-2-1,-1 1 0,1-1 0,-2 2 0,-3 1 0,0-1 0,-2 4-1,-10 7 0,11-8 0,-11 8 1,0 0-1,11-5 0,-11 5 0,0 0 1,16-15-1,-16 15 1,13-14-1,-13 14 0,14-13 1,-14 13-1,8-11 2,-8 11-2,0 0 1,0 0 0,8-10-1,-8 10 1,0 0-1,0 0 0,4-13 1,-4 13-1,0 0 0,0 0 0,0 0 0,3-11 0,-3 11 0,0 0 0,0 0 0,0 0 0,0 0-1,8-10 1,-8 10 0,0 0-2,0 0 1,0 0-3,0 0 0,0 0-2,0 0-3,0 0-9,12-1-12,-12 1-1,0 0 2,0 0 1</inkml:trace>
  <inkml:trace contextRef="#ctx0" brushRef="#br0" timeOffset="1016">335 107 31,'-11'1'16,"11"-1"-1,0 0-2,4-10-2,-4 10-4,5-10-2,-5 10-3,0 0 0,11-9 0,-11 9-1,14-7 0,-4 2 0,2-3 1,2-1 1,2-1-1,-2 1 1,1-1-1,-2 2 0,-2 1 0,-11 7-1,17-5 0,-17 5-1,0 0 0,12 12 1,-12-12-1,3 18 1,-2-4-1,-1-2 1,-2 3-1,0 1 0,-1 1 0,-1 0 0,0 0 0,0 2 0,-2-2 0,2-1 0,-1-2-1,2-2 1,3-12-1,-6 15-3,6-15-6,0 0-13,0 0-3,3-19 1,-3 19 0</inkml:trace>
</inkml:ink>
</file>

<file path=ppt/ink/ink2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7-03-16T17:19:29.17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23 422 22,'-4'11'9,"4"1"0,-5 1-2,4 7-1,-2-1-1,0 5-1,1 0-1,0-2-1,1 0 0,-1-2-1,2-4 0,0-6 2,0-10-1,5 10 2,-5-10-1,10-9 1,-10 9-2,16-16 1,-7 6 0,-9 10-2,18-16 1,-18 16-2,17-3 1,-17 3-1,15 14 1,-15-14-1,11 21 1,-6-11 0,-1 0-1,-4-10 1,6 15-1,-6-15 1,0 0 0,0 0 1,12 1-1,-12-1 0,13-15 1,-13 15-1,15-20 0,-5 10 0,-2-5-1,2 0 0,-1 1 1,1 0 0,-4 3 0,1-2 0,-7 13 0,11-18 0,-11 18 1,5-11-1,-5 11-1,0 0 0,0 0-1,6-10 1,-6 10-1,0 0 0,0 0 0,14-8 0,-14 8 0,10-3 1,-10 3-1,11 3 1,-11-3 0,10 10 0,-10-10 0,8 19 1,-4-9-1,-2 3 0,2-2 1,-1 2-1,-3-13 0,7 19 0,-7-19 0,7 16 0,-7-16 0,8 15 1,-8-15-1,7 15 0,-7-15-1,7 13 1,-7-13-3,0 0-5,14 7-9,-15-20-8,13 6 1,-10-13 0</inkml:trace>
  <inkml:trace contextRef="#ctx0" brushRef="#br0" timeOffset="766">345 346 36,'0'0'25,"-1"-21"-3,1 21-5,0 0-36,0 0-2,13 1-3,-13-1 0</inkml:trace>
  <inkml:trace contextRef="#ctx0" brushRef="#br0" timeOffset="1172">616 483 24,'-6'21'8,"-5"-6"0,5 6-2,-3-2-1,6 2-1,-4-3 0,6-1-2,-3-1 0,5-3 0,5-2-1,-6-11 1,16 12 0,-16-12 1,22 2 0,-11-4 1,2-2 1,-3-1 1,0-6-1,-2 1 1,0-4 0,-2-2 0,0 0 1,-2-2-2,0 1-1,-1-2 0,-2 4-1,-1-1-2,-2 3-1,2 13-4,-15-13-3,4 15-3,-3 6-7,-5 0-9,7 13-1,-7-7 1</inkml:trace>
  <inkml:trace contextRef="#ctx0" brushRef="#br0" timeOffset="1563">745 293 7,'-1'-23'20,"1"23"2,0 0-5,-6-11-4,6 11-2,0 0-2,0 0-1,-7 13-2,4 4-2,1 2-1,-2 6-2,1 2 0,-2 3-1,2 0 0,0 0 0,1 0 0,0-6 0,3-2 0,-1-3 0,3-1 0,1-6 0,2 1 0,-6-13 0,12 13 0,-12-13 0,16 3 1,-16-3-1,17 0 0,-17 0 1,16-1-1,-16 1 0,15 0 0,-15 0-1,15 2 1,-15-2 0,14 0 0,-14 0 1,15-4-1,-15 4 0,14-13 0,-14 13 0,17-21 0,-8 10 0,2-3 0,-3 1 0,1-1 0,-1-1 1,1-1 0,0 1 1,-3-2 0,1 2 2,-3-3 0,3 1 0,-6-3 0,3 3-1,-7 0 1,2 2-1,-3 2-2,-1 0 0,5 13-1,-10-18-1,10 18 0,-10-7 0,10 7-1,0 0 1,-12 17-1,9-4 1,0 4 1,1 3-1,-1 4 1,2 3 0,-2 0 0,1 2 0,1 0 0,1-2 0,1-1 1,0-2-2,3-4 1,-2 0 0,2-5 0,2-2 0,-6-13 0,17 15 0,-17-15 0,19 5 1,-9-6-1,2-3-1,0-2-1,0-4-4,3 1-9,1 0-13,-7-12-1,8 9 1,-12-11 0</inkml:trace>
  <inkml:trace contextRef="#ctx0" brushRef="#br0" timeOffset="2391">865 472 40,'0'0'25,"0"0"2,0 0-12,0 0-5,0 0-4,0 0-3,19-4-7,-5 4-10,1-4-7,10 6-6,-7-11 2</inkml:trace>
  <inkml:trace contextRef="#ctx0" brushRef="#br0" timeOffset="2579">1172 254 42,'0'0'15,"0"0"-3,3 19-3,-2-7-4,-1 4-2,2 1-2,-1 4 1,0 0 0,0 1 0,1 1 1,-1 0 0,1-1 1,-1 0 0,-1-1 0,1-1 0,-2-4 0,1-3-1,0-2-1,0-11 0,1 12 0,-1-12-1,0 0 0,0 0 0,14-9 0,-14 9 1,14-17-1,-14 17 0,19-22-1,-11 12 0,2-1 0,-10 11 0,17-16-1,-17 16 1,12-5-1,-12 5 1,0 0 0,11 15 0,-8-5 0,2 0 0,-2 5 1,3-1-1,-1 2 0,0 1 0,0 0 0,2 0-1,-1 0-2,-2-3-5,-4-14-16,16 15-3,-14-26 1,12 4-1</inkml:trace>
  <inkml:trace contextRef="#ctx0" brushRef="#br0" timeOffset="3454">1608 412 22,'0'0'24,"0"0"1,0 0-7,0 0-5,0 0-4,0 0-2,0 0-2,0 0-2,0 0 0,14 9-1,1-8-1,2-2-3,6-1-6,-1 0-7,-2-9-11,7 10-1,-12-11 1</inkml:trace>
  <inkml:trace contextRef="#ctx0" brushRef="#br0" timeOffset="3813">1570 539 49,'0'0'17,"14"-5"-3,-14 5 2,21-4-5,-8 3-3,2-1-2,2 1-4,3-1-5,-1-1-4,1-3-6,1 6-13,-7-10 1,10 7-1</inkml:trace>
  <inkml:trace contextRef="#ctx0" brushRef="#br0" timeOffset="4344">2026 95 21,'-5'16'22,"-7"-10"0,7 16-8,-3 1-5,-1 7-4,0 3-2,-2 0-3,2-1-3,-1-7-8,7 0-6,3-25-5,-2 12 0</inkml:trace>
  <inkml:trace contextRef="#ctx0" brushRef="#br0" timeOffset="4579">2106 160 40,'-1'23'19,"-8"-5"-3,4 8-4,-6 1-16,-4-9-13,11 7-3,-9-21-2</inkml:trace>
  <inkml:trace contextRef="#ctx0" brushRef="#br0" timeOffset="5000">2205 260 8,'0'0'16,"0"0"-5,0 0-3,0 0-3,15 8 0,-5-2-1,1-3 1,2 2 1,2-2-2,4 0 1,0-3 0,-1-2 1,2 0 0,-3-1 0,-2-1 0,-1 1-2,0-2 0,-4 2-1,1-1-2,-11 4 1,17-6-2,-17 6 0,16-5 0,-16 5 1,0 0 0,11 8 1,-11-8 0,-5 21-1,-1-4 1,-3 0 0,0 6 0,-4-1-1,-1 3 0,1-3 0,-1 2-1,0 0 0,3 0 0,-3 2 1,4-5-1,2 2 0,0-1 0,1-4 0,2-2 0,2-3-1,3-13 0,-5 12-3,5-12-8,3-16-14,9 8-2,-8-12 2,13 6 0</inkml:trace>
  <inkml:trace contextRef="#ctx0" brushRef="#br0" timeOffset="5547">2711 244 23,'0'0'22,"0"0"-1,0 0-8,-14 2-3,14-2-1,-12 6 0,12-6-1,-17 15-1,6-4-1,2 7-2,-2 0-1,1 5-1,-1 0-1,0 4 0,1-1-1,0 2 0,2-1 0,3-2 0,1-1 0,3-3-1,1-2 1,2-3 0,4-1 0,-1-1 0,-5-14-1,15 18 1,-15-18 0,18 14-1,-18-14 2,19 5-1,-8-7 0,1-6 1,3-1 0,-1-6 0,0-2 0,0-1 1,-1-3 0,-2 3 0,-3 0-1,-4 5-1,-4 13-3,-13-12-6,-2 20-8,-2 10-9,-10-3-4,6 11 1</inkml:trace>
  <inkml:trace contextRef="#ctx0" brushRef="#br0" timeOffset="6063">2938 357 8,'-11'7'20,"7"15"1,-10-7-1,4 8-12,0 2-4,0 2 0,1 1-3,1-2 0,3-5 0,3 0 0,3-4 0,4-3 0,1-3 2,-6-11 1,19 6 0,-6-9 2,6-1 1,-2-8 0,5-2 0,-4-6-1,6 2 0,-5-6-1,4 4-1,-7-4 0,-1 2-1,-5-1 0,-4 3-1,-7 0 0,-6 0 0,-7 1-2,-4 3-1,-4 9-4,-4 2-3,2 10-4,-1 6-10,1 1-8,15 13-2,-3-6 3</inkml:trace>
  <inkml:trace contextRef="#ctx0" brushRef="#br0" timeOffset="6594">3281 0 48,'0'0'21,"-6"12"-1,-1 7-4,-4 4-4,-2 2-5,1 4-1,-1 0-2,2-1-2,2-4-2,4-5-1,5-19-2,0 0-3,11 3-1,2-18 0,1-2-1,2-6 1,0 2 2,-1-1 1,-3 5 2,0 4 5,-12 13 2,12-8 1,-12 8 0,1 22-1,-5-5 0,-3 6-1,0 0-2,0-2-5,1-2-4,3-3-12,3-16-7,0 0 1,6-23 0</inkml:trace>
</inkml:ink>
</file>

<file path=ppt/ink/ink23.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9:47.62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7-03-16T17:19:27.43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11 482 40,'0'0'14,"0"0"-2,0 0-2,0 0-1,0 0-2,0 0-2,-11 6 0,11-6-2,0 0 1,0 0 0,0 0 0,0 0 0,0 0 1,0 0-2,0 0 0,0 0-1,0 0 0,0 0-1,0 0 0,0 0 0,0 0-1,0 0 1,11-10 0,-2-1 1,2-1-1,3-3 1,1 0 0,2-2-1,-1 2 0,1 0 0,-1 4 0,-1-2 0,1 4 0,-1-1 0,1-1 0,-1 0 1,2-2-1,-1 1 0,1-1 0,-2 2 0,-3 1 0,0-1 0,-2 4-1,-10 7 0,11-8 0,-11 8 1,0 0-1,11-5 0,-11 5 0,0 0 1,16-15-1,-16 15 1,13-14-1,-13 14 0,14-13 1,-14 13-1,8-11 2,-8 11-2,0 0 1,0 0 0,8-10-1,-8 10 1,0 0-1,0 0 0,4-13 1,-4 13-1,0 0 0,0 0 0,0 0 0,3-11 0,-3 11 0,0 0 0,0 0 0,0 0 0,0 0-1,8-10 1,-8 10 0,0 0-2,0 0 1,0 0-3,0 0 0,0 0-2,0 0-3,0 0-9,12-1-12,-12 1-1,0 0 2,0 0 1</inkml:trace>
  <inkml:trace contextRef="#ctx0" brushRef="#br0" timeOffset="1016">335 107 31,'-11'1'16,"11"-1"-1,0 0-2,4-10-2,-4 10-4,5-10-2,-5 10-3,0 0 0,11-9 0,-11 9-1,14-7 0,-4 2 0,2-3 1,2-1 1,2-1-1,-2 1 1,1-1-1,-2 2 0,-2 1 0,-11 7-1,17-5 0,-17 5-1,0 0 0,12 12 1,-12-12-1,3 18 1,-2-4-1,-1-2 1,-2 3-1,0 1 0,-1 1 0,-1 0 0,0 0 0,0 2 0,-2-2 0,2-1 0,-1-2-1,2-2 1,3-12-1,-6 15-3,6-15-6,0 0-13,0 0-3,3-19 1,-3 19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1T23:01:04.637"/>
    </inkml:context>
    <inkml:brush xml:id="br0">
      <inkml:brushProperty name="width" value="0.1" units="cm"/>
      <inkml:brushProperty name="height" value="0.1" units="cm"/>
    </inkml:brush>
  </inkml:definitions>
  <inkml:trace contextRef="#ctx0" brushRef="#br0">171 20 4223,'0'0'144,"0"0"-33,0 0 4,0 0 71,0 0 34,0 0 4,0 0 16,0 0 70,0 0 36,0 0 6,0 0 4,0 0 18,0 0 8,0 0 2,0 0-17,0 0-74,0 0-33,0 0-4,0 0 0,0 0 0,0 0 0,-1 0 0,-5 3-42,-15 8 4,-31 46 486,49-52-650,-1 2-58,0 0-55,1 0 44,-3 27 111,7 8 1046,-1-40-1076,1-1-27,1 3-87,1 1 23,-3-4-29,19-3 74,-18 1 48,-1 1-4,0 0 0,0 0 0,0 0 0,17-13-301,22-47 194,-20 35-159,-18 24 139,-1 1-49,10-10-257,-9 9 433,-1 1 2,1-1-2,-1-4 0,1 4 0,-1 1 0,0 0 0,0 0 0,0 0-25,0 0-107,0 0-48,0 0-11,0 0 9,-13-13-3549,2 19 620</inkml:trace>
  <inkml:trace contextRef="#ctx0" brushRef="#br0" timeOffset="2495.779">291 117 3199,'0'0'631,"0"0"-140,0 0-87,0 0-119,0 0-49,0 0-11,0 0 5,0 0 20,-20 20 1574,19-19-1728,1-1 0,0 0 0,0 0-4,0 0-17,0 0-10,0 0-1,0 0 22,0 0 90,0 0 42,0 0 6,0 0 16,-15 17 1552,9-10-1799,2 0 0,-1 1 0,1-1-1,0 1 1,1 0 0,0 0-1,0 1 1,0-1 0,1 0 0,1 1-1,-1 0 1,1-1 0,1 1-1,0 6 8,-5 28 93,6 41-89,-1-77-47,-1 1 73,0-1-20,-2-2 5,-12 38 45,14-41-17,0 3-43,1-4-54,0-1-10,0 0 22,0 0 88,-6 12 78,1-7-177,-30 27-11,22-16 195,9-14-109,-6-2-76,-12-13 244,-28 2 926,43 9-1128,-27-8-740,33 10 266,1 0-664,0 0-2562</inkml:trace>
  <inkml:trace contextRef="#ctx0" brushRef="#br0" timeOffset="3234.154">228 207 2687,'0'0'579,"0"0"-124,0 0-91,0 0-154,0 0-67,2-8 93,10-15-215,17-51 1894,-29 71-1862,-2-4 1,-2 0-44,3 6-20,0-1-1,-1 1 0,1 0 0,0 0 1,-1 0-1,1 0 0,-1 0 0,1 0 1,-1 0-1,0 1 0,1-1 0,-1 0 1,0 1-1,1-1 0,-1 1 0,0 0 1,0 0-1,0 0 0,1 0 0,-1 0 1,0 0-1,0 0 0,1 0 0,-1 1 1,0-1-1,0 1 0,1-1 0,-1 1 1,0 0-1,1-1 0,-1 1 0,1 0 1,-2 1 10,-12 8-2302</inkml:trace>
  <inkml:trace contextRef="#ctx0" brushRef="#br0" timeOffset="4779.992">666 109 1663,'0'0'579,"0"0"-124,0 0-58,0 0-12,0 0-1,0 0 0,0 0-12,0 0-52,0 0-28,0 0-4,0 0-25,-22 10 1384,-58 24 795,75-30-2408,-1 0-1,0 0 0,1 0 0,0 1 1,0 0-1,0 0 0,0 0 0,1 0 1,0 1-1,0 0 0,1 0 0,-1 0 1,1 0-1,1 1 0,-1-1 0,1 1 1,0-1-1,0 6-33,-26 50 449,-32 23-202,53-65-251,7-18 0,0 0 0,0 0 0,0 0 0,0 1 0,0-1 1,1 0-1,-1 0 0,1 0 0,-1 0 0,1 0 0,0 0 0,0 0 0,0 0 0,0 0 0,0 0 0,0 0 1,0-1-1,1 1 0,-1 0 0,1-1 0,-1 1 0,1-1 0,-1 0 0,1 1 0,0-1 4,10 9-15,9 9 299,-16-16-284,-2-2-4,0 1 1,1-1 0,-1 0-1,1 0 1,-1 0 0,1-1-1,-1 1 1,1-1 0,-1 0-1,1 0 1,0 0 0,-1 0-1,1-1 1,-1 1 0,1-1-1,2-1 4,44-15-64,-44 13 64,0 0 0,-1-2 11,12-19 96,-13 18-150,-1 0 32,0 1 26,-3 5 54,0 1-1,0-2-14,2 0-56,-1 0 0,0-1 1,-1 1-1,1 0 0,0-1 1,-1 1-1,1-1 0,-1 0 1,0 1-1,0-1 0,0 1 1,0-1-1,0 1 0,-1-1 1,1 1-1,-1-1 0,0 1 1,0-1-1,1 1 0,-2 0 1,1-1-1,0 1 0,0 0 1,-1 0-1,1 0 0,-1 0 1,1 0-1,-1 0 0,0 0 1,0 1-1,0-1 0,-2-1 2,3 3-5,-1-1-1,0 1 1,0-1-1,0 1 0,0-1 1,0 1-1,0 0 1,0 0-1,0 0 1,0 0-1,0 0 0,0 1 1,0-1-1,0 0 1,0 1-1,0 0 1,0-1-1,0 1 0,1 0 1,-1 0-1,0 0 1,0 0-1,1 0 1,-1 1-1,-1 0 6,1 0-13,-38 34-2736,30-22-446</inkml:trace>
  <inkml:trace contextRef="#ctx0" brushRef="#br0" timeOffset="5429.044">168 72 3711,'0'0'388,"0"0"-85,0 0-67,4-8 93,-1 3-265,-4 6-52,1-1-1,0 1 0,-1-1 0,1 1 0,-1-1 0,1 0 0,-1 1 0,1-1 0,-1 1 0,0-1 0,1 0 1,-1 0-1,1 1 0,-1-1 0,0 0 0,1 0 0,-1 1 0,0-1 0,1 0 0,-1 0 0,0 0 1,1 0-1,-1 0 0,1 0 0,-1 0 0,0 0 0,1-1 0,-1 1 0,0 0 0,1 0 0,-1 0 1,0-1-1,1 1 0,-1 0 0,1-1 0,-1 1 0,1 0 0,-1-1 0,1 1 0,-1-1 0,1 1 1,-1-1-1,1 1 0,0-1 0,-1 1 0,1-1 0,0 0 0,-1 1 0,1-1 0,0 1 0,0-1 1,-1 0-1,1 1 0,0-1 0,0 0 0,0 1 0,0-1 0,0 0 0,0 1 0,0-1 0,0 0 0,0 1 1,0-1-1,0 1 0,1-1 0,-1 0 0,0 1 0,1-1-11,-42 20-608,31-7-1267</inkml:trace>
  <inkml:trace contextRef="#ctx0" brushRef="#br0" timeOffset="7061.967">868 183 2175,'0'0'532,"0"0"-117,0 0-63,0 0-63,0 0-29,0 0-4,0 0-16,0 0-69,0 0-38,0 0-5,0 0 35,0 0 145,0 0 63,-5-8 1187,3 6-1515,0 1 0,1-1 0,-1 1 0,0-1 0,0 1 0,0 0 0,0 0 0,0 0 0,0 0 0,-1 0 0,1 0 0,0 1 0,0-1 0,-1 1 0,1-1-1,0 1 1,-1 0 0,1 0 0,0 0 0,-1 0 0,1 0 0,0 1 0,-1-1 0,1 1 0,0-1 0,0 1 0,-1 0 0,1 0 0,0 0 0,0 0 0,0 0 0,0 1 0,0-1-1,0 0 1,1 1 0,-1 0 0,0-1 0,1 1 0,-1 0 0,1 0 0,0 0 0,-1 0 0,1 0 0,0 0 0,0 0 0,0 0 0,1 1 0,-1 0-43,-48 107 365,39-56-50,11-36-335,-4 58-28,3-75 106,0 1 10,0 2-4,0-3 0,0 1-10,2 8 20,-1-9-10,-1 0 0,4 4-10,2-1-58,0-1-55,36-6-62,-36 1 153,51-27 42,-50 26-74,14-1 64,0-5-128,-14 5 64,16-19 64,-19 18-45,1-29 362,-3-69-179,-7 64 268,-20 13-134,-12-1-401,22 17-2579,6 9-791</inkml:trace>
  <inkml:trace contextRef="#ctx0" brushRef="#br0" timeOffset="16331.042">126 14 1791,'0'0'336,"0"0"-69,0 0-50,0 0-57,0 0-28,0 0-4,0 0-8,0 0-34,0 0-6,0 0 53,0 0 24,0 0 3,0 0-5,0 0-22,0 0-5,0 0 0,0 0 18,0 0 72,0 0 34,0 0 4,-1 0-42,-5-1-160,3 1 5,-2 1 20,3-1 49,-29 21 2294,30-21-2459,-3 8-138,-33 88 1099,36-91-992,0-3 15,1 3 53,1-2 53,1 1 11,-1-2-10,10 19 447,-10-20-588,0 0-19,1 3 38,0-3 105,15 7-112,32-16 86,-47 7 42,43-64-237,-29 47 184,-1 0 0,-10 12 0,-5-1 14,0 6 50,0 1 2,0-1-12,0-7-44,1 0-24,2-8 24,-3 15 58,0-9-198,-1 8 154,0 1 1,0-1-1,0 0 0,0 0 1,0 1-1,-1-1 1,1 1-1,0-1 0,-1 1 1,0 0-1,1-1 1,-1 1-1,0 0 0,1 0 1,-1 0-1,0 0 1,0 1-1,0-1 0,0 0 1,0 1-1,0-1 1,0 1-1,0 0 0,0 0 1,0 0-1,0 0 1,0 0-1,0 0 1,0 0-1,0 1 0,0-1 1,0 1-1,0-1 1,0 1-1,0 0 0,-1 1-24,2-2-68,-6 3-1492,7-3-1488</inkml:trace>
</inkml:ink>
</file>

<file path=ppt/ink/ink26.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8:47.48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9:47.62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1T03:06:36.6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172 342 19,'0'0'6,"0"0"0,-15 8-1,15-8 1,0 0 1,0 0-2,0 0 0,-12 4-1,12-4-1,0 0 0,0 0-1,0 0-1,0 0 0,-2-11 1,2 11 1,0 0-1,0 0 1,0 0 1,0 0-1,0 0-1,-1-14 0,1 14-1,0 0-1,0 0 1,-4-12 0,4 12 1,0 0 1,0 0 1,0 0 0,0 0 0,0 0 0,0 0 0,0 0-1,0 0-1,0 0-1,0 0 0,0 0 0,0 0 0,0 0 0,0 0 0,0 0 1,0 0 0,0 0-1,0 0 2,-11-7-1,11 7 0,0 0-1,0 0 0,0 0 0,0 0 0,0 0-1,0 0 0,0 0 0,0 0 0,0 0 0,0 0 0,0 0 0,0 0 1,0 0-1,0 0 1,0 0 0,0 0-1,-2 12 1,2-12-1,0 0 1,0 0-1,0 0 0,0 0 0,12 8 0,-12-8 0,0 0 0,12 9 0,-12-9 1,0 0-1,16 15 0,-16-15 0,12 11 0,-12-11 0,12 10-1,-12-10 1,14 8 0,-14-8 0,17 5-1,-17-5 1,17 4 0,-17-4 0,17 8 0,-17-8 0,13 8 0,-13-8 1,14 8-1,-14-8 0,14 7 0,-14-7 0,18 2 0,-18-2 0,20 0 0,-20 0 0,19 3 1,-19-3-1,16 2 0,-16-2 0,15 4 0,-15-4 1,15 2-1,-15-2 0,20-1 1,-20 1-1,21-2 1,-21 2-1,23-4 1,-12 3 0,-11 1-1,21-2 1,-21 2-1,20 4 0,-9-3 1,-11-1-1,20 5 0,-20-5 1,22 2 0,-22-2-1,21 1 1,-9-2 0,0 1 0,-1 1 0,1-1-1,-1 1 2,0-1-2,1 1 0,0-1 0,0-1 1,2 1 0,-1-2-1,2 2 1,-1-4 0,1 3 1,0-1-1,0 1 0,-3 0-1,2 1 1,-2-1-1,1-1 0,1 1 0,-1 1 0,2-1 0,0 0 0,0-1 0,0 2 0,0 2 0,-1-1 0,1 0 0,-2 2 0,1-1 0,-2-1 0,3 2 0,-1-1 0,1 0 0,1-1 0,-2 1 0,1 0 0,0 0 0,0 2 0,-2-2 0,1 2 0,0-1 0,1 2-1,1-3 2,-1 2-2,1-2 1,0-1 0,2 1 0,-1-1 0,0 0 0,1 0 0,-2 1 0,3-1-1,-3 0 1,3-1 0,-2 1 0,0-1 0,1 0 0,-1 0 0,2-1 0,-3 1 0,4-1 0,0 0 0,-1-2 0,0-2 0,3 2 0,-1-5 0,-1 3 0,1-2 0,0-2 0,-2 0 0,2 2-1,-1 2 1,-2-3 0,1 2 0,0-1-1,-2 0 2,3 0-1,-2-1 0,-2 1 0,2-3 0,-1 0 0,-2 1 0,-1-1 0,3 1 1,-5 1-1,2-1 0,-3 2 0,-11 7 1,21-18-1,-21 18 0,20-16 1,-20 16-1,15-16 1,-15 16-1,12-15 1,-12 15 0,8-11 1,-8 11-1,0 0 1,2-13-1,-2 13 1,0 0-1,-8-14 0,8 14 0,0 0-1,-14-14 0,14 14 1,-12-13-1,12 13 0,-15-14 0,15 14 1,-17-11-1,17 11 1,-15-10-1,15 10 1,-14-7-1,14 7 1,-12-6-1,12 6 0,-11-7 0,11 7 0,0 0 0,-15-12 0,15 12 0,0 0 0,-15-11 0,15 11 0,-11-7 1,11 7-1,-14-5 0,14 5 0,-12-2 0,12 2 0,-15-4 0,15 4 0,-12-6 0,12 6 0,-13-5 0,13 5 1,-14-6-1,14 6 0,-15-4 1,15 4-1,-16-3 1,16 3-1,-17-2 0,17 2 1,-14 0-1,14 0 0,-14 0 0,14 0 0,-12-1 0,12 1 0,0 0 0,-16-4 0,16 4 0,0 0 0,-13-5 0,13 5 0,0 0 0,0 0 0,-11-1 0,11 1 0,0 0 0,0 0 0,0 0 0,-12-3 0,12 3 0,0 0 0,-13-4 1,13 4-1,0 0 0,-13-7 0,13 7 0,-12-5 0,12 5 0,-11-4 0,11 4 0,-12-2 0,12 2 0,0 0 0,-15-3 0,15 3 0,0 0 0,-11-1 0,11 1 0,0 0 0,0 0 0,0 0 0,0 0-1,0 0 0,0 0 0,0 0-1,0 0-1,0 0-3,-13-7-8,13 7-22,0 0 1,0 0-1,-12 18 2</inkml:trace>
  <inkml:trace contextRef="#ctx0" brushRef="#br0" timeOffset="3672">159 337 22,'0'0'6,"0"0"-1,0 0-1,0 0-1,0 0 1,0 0-1,0 0 0,0 0 1,0 0-1,0 0 1,0 0 0,-10-12-1,10 12 2,0 0-1,0 0 0,0 0 1,-11-6-1,11 6-1,0 0 1,-14-6 0,14 6 0,-11-5 0,11 5 1,-12-6-1,12 6 1,-15-6-1,15 6 1,-17-8-1,17 8-1,-16-9 0,16 9-1,-17-10-1,17 10 1,-13-11-1,13 11-1,0 0 1,-13-14 0,13 14 0,0 0 0,0 0 0,-9-12 0,9 12 0,0 0 0,0 0 0,-1-11-1,1 11 0,0 0 0,0-16 0,0 16 0,3-13 0,-3 13 0,2-13 0,-2 13 0,1-12 0,-1 12 0,0 0 0,4-16 0,-4 16 0,1-12 0,-1 12 0,0-13-1,0 13 1,0 0 0,6-13 0,-6 13-1,0 0 1,0 0 0,0 0 0,0 0-1,0 0 0,0 0 0,13 2-1,-13-2-2,0 0-5,0 0-5,0 0-12,17 6-4,-14-17 2,10 10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17:03.70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0 247,'2'0,"82"1,0-5,49-9,80-4,-106 9,1-3,91 4,461 1,-531-20,-122 23</inkml:trace>
  <inkml:trace contextRef="#ctx0" brushRef="#br0" timeOffset="3250.187">1154 1,'-68'43,"-2"9,-33 21,103-72,0 1,0-1,0 0,0 0,0 0,1 1,-1-1,0 0,0 0,1 0,-1 0,1 0,-1 0,1 0,-1 0,1 0,0 0,-1 0,1 0,0 0,0 0,0 0,0-1,-1 1,1 0,0-1,0 1,0-1,1 1,-1-1,0 1,0-1,1 0,149 57,-70-33,-69-20,-3-1</inkml:trace>
  <inkml:trace contextRef="#ctx0" brushRef="#br0" timeOffset="6136.272">326 123,'69'12,"40"16,-108-28,-1 0,1 0,0 0,-1 0,1 0,0 0,0 1,-1-1,1 0,0 0,-1 1,1-1,0 1,-1-1,1 0,-1 1,1-1,0 1,-1-1,1 1,-1 0,0-1,1 1,-1-1,1 1,-1 0,0-1,0 1,1 0,-1 0,0-1,0 1,0 0,0 0,0-1,0 1,0 0,0 0,0-1,0 1,0 0,0-1,0 1,-1 0,1 0,0-1,-1 1,1 0,0-1,-1 1,1-1,-1 1,1 0,-1-1,1 1,-1-1,1 1,-1-1,0 0,1 1,-1-1,0 0,1 1,-1-1,-46 28,46-28,-241 145,233-141,1-2</inkml:trace>
</inkml:ink>
</file>

<file path=ppt/ink/ink3.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5:47.37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4220 50,'-46'-24,"46"24,-46 0,-1 0,-23 0,25 0,-2 0,-46 0,1 0,0 0,-48 0,25 0,23 0,45 0,-68 0,45 0,-22 0,22 0,1 0,-24 0,24 0,-1 0,23 0,2 0,-2 0,24 0,-24 0,47 0,-23 0,-23 0,46 0,-23 0,-24 0,24 0,0 0,-23 0,23 0,0 0,-23 24,23-24,0 0,0 0,23 0,-23 0,-1 0,24 0,-23 0,23 0,-23 0,23 0,-46 23,46-23,-23 0,23 0,-23 0,-1 0,24 0,0 0,-23 0,0 0,23 0,-24 0,2 23,-1-23,0 0,23 0,-47 22,24-22,-1 0,2 24,-1-24,-24 23,24 0,-1 1,-21-24,-48 46,69-22,-21-24,45 0,-47 0,24 22,23-22,-23 23,-1-23,24 23,-23-23,1 0,-2 0,24 24,-23-24,0 0,-1 23,24-23,-23 23,0-23,1 47,-2-47,1 23,0 0,-1 23,1-22,0-1,23-23,0 46,-46-22,46-2,-22-22,22 23,-24 1,24-24,-23 23,0 0,23 1,0-2,-23 24,0 0,0 1,0-24,-24 116,47-139,-23 46,-1 1,2 0,-1-2,0-21,23 45,-24-45,1-1,23 23,-23 24,-1-24,24 1,-22-25,-1 48,-1-23,24-1,-23 0,23 0,-23 1,0 0,23-2,-24 2,24-24,0 47,-22-24,22-23,0 24,-23 69,23-48,0-45,-24 24,24-1,0-22,-23 45,23-46,0 24,0-1,0-24,0 2,0 22,0-22,0 46,0-25,0-21,0 22,0-23,0 47,0-47,0 0,0 24,0-1,0 24,0-1,23 1,-23-24,0 47,0-70,0 0,0 1,0-1,0 23,0-46,0 23,0 0,0 0,0 1,0-24,0 46,0-22,24 21,-24-21,0 21,23-22,-1 24,-22-1,24-23,-24 0,0 24,0-47,0 23,0-23,0 0,0 0,0 23,0-23,0 24,46 21,-46-21,23 22,1-22,-24-1,0-23,0 23,0-23,0 0,0 23,23-23,-1 23,-22-23,24 0,-1 23,-23-23,0 0,23 0,-23 23,24-23,-24 0,46 0,-46 24,46-24,0 0,1 0,-1 23,0-23,-23 0,23 0,0 0,-46 0,23 0,-23 0,47 0,-24 0,24 0,-2 0,25 0,-1 0,1 0,-47 0,0 0,1 0,21 0,-45 0,0 0,24 0,-24 0,23 0,-23 0,23 0,-23 0,47 0,-25 0,1 0,24 0,-24 0,1 0,21 0,-21 0,22 0,1 0,-2 0,2 0,-24 0,47 0,-24 0,0 0,1 0,-24 0,0 0,22 0,2 0,-24 0,0 0,0 0,0 0,0 0,1 0,-1 0,46 0,-22 23,22 1,24-1,92-1,-23 2,-46-24,-46 0,22 0,-46 23,24 0,-24-23,24 0,-25 0,1 0,1 0,-24 0,24 0,-2 0,2 0,-24 0,0 0,1 0,21 0,2 0,-24 0,24 0,22 0,1 0,-25-23,2 23,-1 0,1 0,-1 0,-23 0,-23 0,23 0,-23-23,24 23,-24 0,23 0,0-24,23 24,-23-22,0-1,1 23,-24-24,23 1,0 23,0 0,-23-47,23 47,0-46,0 46,1-23,-1 0,0 23,0-23,0 0,-1-1,-22 24,24 0,-24-23,0 0,0 23,23 0,0-24,-23 1,46 23,-23-22,0 22,1-24,-24 1,0 0,0 23,23-23,-23-1,23 1,-23 0,46 0,-46 0,23 0,1-1,-24 1,23 0,-23 23,23-46,0 23,1 1,21-25,-45 24,47-24,-47 47,23 0,-23-23,0 0,24 0,-24 0,0-24,0 1,23 22,-1 1,-22 0,0 0,47-23,-47 23,0-1,0 1,0 0,0-1,0 2,0-1,0-24,0 1,0 22,0-22,0 23,0-47,0 47,0 0,0-24,0 25,0-25,0 1,0 22,0 1,0 0,0-1,0-44,0 44,0 1,0-24,0 2,0-2,-24-23,24 47,0 0,-23-22,23 22,0 23,-22-47,22 24,0 0,0-1,-23 24,23-46,0 23,-24 0,24 0,0-47,-23 46,23-21,0 22,-23-24,23 24,0-1,0 1,0 0,0-23,-24 0,24 22,-23-22,23 22,-22-68,-2 46,24 22,0-22,0 22,0-21,-23 21,23-22,-23-1,0 47,23-23,-24 1,24-2,0 1,-23 23,23-23,0 23,-22-24,22 1,0 0,-24 23,24-24,0 24,0-23,0 1,-23 22,23-23,-23-24,23 24,0-1,-24 24,1-46,23 23,-23 0,1 0,22-23,-24 0,1 22,23 1,0 1,-23-2,-1-22,24 46,-22-23,22 23,-23-24,23 1,-23 23,0-23,23 23,0-23,-23 0,23 23,-24 0,1 0,23-23,-23-1,23 24,-23 0,0-23,23 0,-23 23,0-24,23 1,-24 23,24-23,-23 23,23-22,-23 22,-1-24,24 1,0 23,-22 0,22-23,-23-1,0 24,23 0,-24-23,24 23,-23 0,23-23,-23 23,-1-24,2 24,22-22,-23 22,-1-23,24 0,-23 23,23-24,-23 24,0 0,23-23,-24 23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16:54.46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1 575,'789'-10,"13"8,-642 13,404 1,-409-2,662-9,-790 0,-19 2</inkml:trace>
  <inkml:trace contextRef="#ctx0" brushRef="#br0" timeOffset="2316.725">2519 390,'-8'-1,"0"1,0 0,0 1,0 0,0 0,0 1,0 0,0 0,0 0,1 1,-1 1,-5 3,-170 108,181-115,1 1,1-1,-1 1,0 0,0 0,0-1,0 1,0 0,1 0,-1 0,0 0,1 0,-1 0,0 0,1 0,-1 0,1 0,0 0,-1 0,1 0,0 0,0 0,0 1,0-1,0 0,0 0,0 0,0 0,0 0,0 1,1-1,-1 0,0 0,1 0,-1 0,1 0,-1 0,1 0,0 0,-1 0,1 0,0 0,0-1,-1 1,1 0,48 34,-41-30,167 87,-144-79,-24-10</inkml:trace>
  <inkml:trace contextRef="#ctx0" brushRef="#br0" timeOffset="4567.342">1440 411,'59'45,"63"40,-47-25,-74-59,0-1,0 1,0-1,0 1,0 0,0-1,-1 1,1 0,0 0,0 0,-1-1,1 1,-1 0,1 0,-1 0,1 0,-1 0,1 0,-1 0,0 0,0 0,0 0,1 1,-1-1,0 0,0 0,0 0,-1 0,1 0,0 0,0 0,-1 0,1 0,0 0,-1 0,1 0,-1 0,1 0,-1 0,0 0,1 0,-1-1,0 1,0 0,1 0,-1-1,0 1,0-1,0 1,0 0,0-1,0 0,0 1,0-1,0 0,0 1,0-1,0 0,-1 0,-184 77,13 3,161-74</inkml:trace>
  <inkml:trace contextRef="#ctx0" brushRef="#br0" timeOffset="18451.038">515 12,'0'4,"0"2,0 3,0 2,0 0,0 1,0 0,0 0,0-1,0 1,0-1,0 0,0 0,0 0,0 0,0 0,0 0,0-2</inkml:trace>
  <inkml:trace contextRef="#ctx0" brushRef="#br0" timeOffset="22299.783">747 23,'0'144,"3"-141,-1 0,1 0,0 0,0-1,0 1,0-1,1 0,-1 0,0 0,1 0,0 0,-1-1,1 1,0-1,0 0,0-1,0 1,0-1,0 1,0-1,0 0,0-1,0 1,0-1,2 0,-1 1,-1 0,0-1,-1 0,1 0,0 0,0 0,-1-1,1 1,0-1,-1 0,0 0,1 0,-1-1,0 1,0-1,0 0,-1 0,1 0,-1 0,1 0,-1 0,0-1,0 1,-1-1,1 1,-1-1,1 0,-1 0,0 1,-1-1,1 0,-1-2,0 4,-1 0,1 0,-1-1,0 1,0 0,0 0,0 0,-1 0,1 0,0 0,-1 0,0 0,1 1,-1-1,0 0,0 1,0 0,0-1,0 1,0 0,0 0,0 0,-2 0,-14-11,13 7,0 1,-1 0,0 0,0 1,0 0,-1 0,1 0,-1 1,1 0,-1 0,0 1,-3-1,2 1</inkml:trace>
  <inkml:trace contextRef="#ctx0" brushRef="#br0" timeOffset="23883.342">1266 1,'-26'84,"-7"-13,-15 17,-27 0,70-79,0-2</inkml:trace>
  <inkml:trace contextRef="#ctx0" brushRef="#br0" timeOffset="24771.627">1034 56</inkml:trace>
  <inkml:trace contextRef="#ctx0" brushRef="#br0" timeOffset="25918.386">1387 354</inkml:trace>
  <inkml:trace contextRef="#ctx0" brushRef="#br0" timeOffset="28905.108">1288 266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00:17:26.69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 99,'0'222,"-16"-138,14-77</inkml:trace>
  <inkml:trace contextRef="#ctx0" brushRef="#br0" timeOffset="2683.129">107 165,'0'14,"1"1,0-1,1 0,0 0,1 0,1-1,0 1,4 8,1 15,-9-33,1 0,-1 1,1-1,0 1,0-1,1 0,-1 0,1 1,0-1,0 0,1-1,-1 1,1 0,2 2,-3-6,1 0,-1 0,0 0,0-1,0 1,0-1,0 0,1 1,-1-1,0 0,-1 0,1 0,0-1,0 1,0 0,-1-1,1 1,-1-1,1 1,-1-1,1 0,-1 0,0 0,0 1,1-3,3-2,2-3,-1-1,0 0,0 0,-1 0,0-1,-1 0,0 0,-1 0,0 0,-1 0,0-1,0-9,-5-108,-38 52,38 76,-1-1,1 1,0 0,0 0,0 0,-1 0,1 1,-1-1,1 1,0 0,-1 0,1 0,-1 0,1 1,0-1,-1 1,1 0,0 0,0 0,-1 1,1-1,0 1,0-1,1 1,-1 0,0 0,0 1,1-1,0 0,-1 1,-1 2,-17 18,-24 43,36-32,8-25</inkml:trace>
  <inkml:trace contextRef="#ctx0" brushRef="#br0" timeOffset="4077.723">627 99,'-7'21,"0"0,-1-1,-2 0,0-1,0 0,-2 0,-1-1,0-1,-1 1,-41 59,-7 20,56-88</inkml:trace>
  <inkml:trace contextRef="#ctx0" brushRef="#br0" timeOffset="5410.53">516 78,'-1'0,"-2"1,-1 2,-3-1,-1 2,-1 2,-2-1,2 2,0-1,2-2</inkml:trace>
  <inkml:trace contextRef="#ctx0" brushRef="#br0" timeOffset="6849.716">616 453,'-2'0,"-2"0,-3 0,-2 0,-1-2,1-3,0 0,2-1,0 0,1 0,2 0</inkml:trace>
</inkml:ink>
</file>

<file path=ppt/ink/ink3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04T01:47:09.6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61 9,'0'0'8,"0"0"-1,0 0 1,0 0-2,0 0-1,0 0-1,0 0 0,0 0-1,0 0-1,0 0 2,0 0 1,11-17 2,-11 17 0,0 0 2,0 0-1,0 0 0,0 0-2,0 0 0,0 0-2,0 0 0,0 0-2,0 0 1,0 0-1,0 0 1,0 0 0,13 5 0,-13-5 0,0 0 0,0 0-1,0 0 1,0 0-1,0 0-1,14 10 1,-14-10-1,0 0 1,0 0-1,18 0 0,-18 0 0,14 0 0,-14 0 0,0 0-1,20 2 1,-20-2 0,15 1 0,-15-1 2,16-1-2,-16 1 1,16-3 0,-16 3 0,20-6-1,-20 6 1,17-8-1,-17 8 0,15-2 0,-15 2 0,14-1-1,-14 1 1,0 0-1,18 3 0,-18-3 0,14 0 1,-14 0-1,20-6 1,-20 6-1,21-6 1,-21 6 0,20-8-1,-20 8 1,21-4 0,-21 4-1,15 0 1,-15 0-1,0 0 0,21 1 1,-21-1-1,19 0 0,-19 0 1,18 0-1,-18 0 1,18 0-1,-18 0 1,17 2 0,-17-2-1,17 1 1,-17-1-1,18 0 0,-18 0 0,22-1 1,-22 1 0,19 1-1,-19-1 1,22 2-1,-22-2 1,18 1 0,-18-1-1,18 2 1,-18-2-1,22-2 1,-22 2-1,21-6 1,-21 6-1,23-6 0,-23 6 1,21-3-1,-21 3 1,17-3-1,-17 3 0,17-1 0,-17 1 0,17-3 0,-17 3 0,18-4 0,-18 4 0,17-1 0,-17 1 1,18-2-1,-18 2 0,17 2 0,-17-2 0,17 0 0,-17 0 0,19 1 0,-19-1 0,19 4 0,-19-4 0,18 3 0,-18-3 0,20 1 0,-20-1 1,17 2-1,-17-2 0,18 0 0,-18 0 0,18 0 0,-18 0 0,20 3 0,-20-3 0,18 7 0,-18-7 0,15 8 0,-15-8 0,21 4 1,-21-4-1,22 2 0,-8-4 0,-14 2 0,22-3 0,-22 3 1,22 0-1,-22 0 0,20 5 1,-20-5-1,16 9 0,-16-9 0,17 9 0,-17-9 0,19 8 0,-19-8 0,19 3 0,-19-3 0,19 1 0,-19-1 0,18 2 0,-18-2 0,17 3 0,-17-3 0,0 0 0,18 4 1,-18-4-1,14 3 0,-14-3 0,13 0 0,-13 0 0,17-1 0,-17 1 0,20 0 0,-20 0 1,17 0-1,-17 0 0,15 4 0,-15-4 0,14 7 1,-14-7-1,18 1 0,-18-1 0,25-1 0,-25 1 0,24-4 0,-24 4 0,24-4 0,-24 4 0,20-2 1,-20 2-1,15-1 0,-15 1 1,17-6-1,-17 6 0,20-8 0,-20 8 0,20-9 0,-20 9 0,22-7 0,-22 7 0,19-4 0,-19 4 1,15-1-1,-15 1 0,17-3 0,-17 3 0,16-5 0,-16 5 1,19-6-1,-19 6 1,15-4-1,-15 4 0,0 0 1,18 0-1,-18 0 0,0 0 1,16 1-1,-16-1 0,0 0 0,13-1 0,-13 1 0,0 0 0,17 0 0,-17 0 0,0 0 0,18-3 0,-18 3 0,0 0 0,17-3 0,-17 3 0,0 0 0,17 3 0,-17-3 1,0 0-1,17 3 0,-17-3 0,0 0 0,21-2 0,-21 2 0,18-4 0,-18 4 0,20-3 1,-20 3-1,20-2 0,-20 2 0,15 2 0,-15-2 0,0 0 0,17 4 0,-17-4 0,0 0 0,0 0 0,15 2 0,-15-2 0,0 0 0,0 0 0,17 0 0,-17 0 1,0 0-1,20-3 0,-20 3 0,15-2 0,-15 2 0,15-1 0,-15 1 0,16 0 0,-16 0 0,13 1 0,-13-1 0,0 0 0,19 2 0,-19-2 0,13-2 0,-13 2 0,16-1 1,-16 1-1,13 0 0,-13 0 0,14 3 0,-14-3 0,0 0 0,17 4 0,-17-4 0,0 0 0,20 2 0,-20-2 0,15 0 0,-15 0 0,15 1 0,-15-1 0,16 3 1,-16-3-1,0 0 0,19 6 0,-19-6 0,14 5 0,-14-5 0,13 3 0,-13-3 0,0 0 0,19 3 0,-19-3 0,0 0 0,16 6 0,-16-6 0,0 0 0,19 8 0,-19-8 0,15 4 0,-15-4 0,18 3 0,-18-3 0,19 0 0,-19 0 0,16 0 0,-16 0 0,16-1 1,-16 1-1,13-2 0,-13 2 0,14 2 0,-14-2 0,14-2 0,-14 2 0,13-1 0,-13 1 0,16-3 0,-16 3 0,17-2 0,-17 2 0,15-1 0,-15 1 0,15 0 0,-15 0 0,15 0 0,-15 0 0,0 0 0,19 4 0,-19-4 0,0 0 0,18 2 0,-18-2 0,0 0 0,18 4 0,-18-4 0,0 0 0,17 5 0,-17-5 0,14 1 0,-14-1 0,13 0 0,-13 0 1,16-1-1,-16 1 0,18-2 0,-18 2 0,17 0 0,-17 0 0,14 0 0,-14 0 0,0 0 0,15 2 0,-15-2 0,0 0 0,13 0 0,-13 0 0,0 0 0,17-2 0,-17 2 0,0 0 0,16 2 0,-16-2 0,0 0 0,0 0 0,16 6 0,-16-6 0,0 0 0,14 3 0,-14-3 0,0 0 0,17 1 0,-17-1 0,0 0 0,17 3 0,-17-3 0,0 0 0,13 5 0,-13-5 0,0 0 0,20 5 0,-20-5 0,0 0 0,18 3 0,-18-3 0,15 1 0,-15-1 0,0 0 0,17 2 0,-17-2 0,17 4 0,-17-4 0,17 2 0,-17-2 0,19 1 0,-19-1 0,20-1 0,-20 1 0,18-3 0,-18 3 0,14-3 0,-14 3 0,0 0 0,17 0 0,-17 0 0,0 0 0,15 0 0,-15 0 0,0 0 0,16-2 0,-16 2 0,0 0 0,15 2 0,-15-2 0,0 0-1,13 1 0,-13-1-2,0 0-2,16 5-7,-16-5-14,0 0-5,7-18 1,-5 2 0,-2 16-1</inkml:trace>
  <inkml:trace contextRef="#ctx0" brushRef="#br0" timeOffset="12023">1887 528 0,'0'0'1,"0"0"0,0 0 1,0 0-1,0 0 1,0 0 0,0 0 0,0 0 0,0 0 0,0 0-1,0 0 1,0 0-1,0 0 0,14-4-1,-14 4 1,0 0 0,0 0 0,0 0 0,0 0 1,0 0 0,0 0 0,6 14 0,-6-14 1,0 0-1,0 0 0,0 0 0,0 0 0,0 0 0,0 0 0,14 0 1,-14 0 0,0 0 1,0 0-1,0 0 1,0 0-1,13-2 0,-13 2 0,0 0-1,0 0 0,0 0-1,17-5 1,-17 5-1,0 0 0,0 0-1,15-1 1,-15 1-1,0 0 2,16-3-1,-16 3-1,0 0 1,15-5-1,-15 5 1,0 0-1,18-4 1,-18 4-2,0 0 2,17-2-1,-17 2 1,0 0-1,14 0 0,-14 0 1,0 0-1,15-1 1,-15 1 1,0 0-1,18-2 1,-18 2 0,17-3 1,-17 3-1,15 0 0,-15 0 0,17 0 0,-17 0 1,14 3-2,-14-3 1,0 0-2,17 6 2,-17-6-2,0 0 1,16 2 0,-16-2-1,0 0 1,20-2-2,-20 2 1,13-3 0,-13 3 0,16-3 0,-16 3 0,13 0-1,-13 0 1,16 0 0,-16 0 1,0 0-1,19-1 1,-19 1-1,16-2 2,-16 2-1,18-4 1,-18 4 0,20-8 0,-20 8 0,21-6 0,-21 6 0,17-2-1,-17 2 0,0 0 0,18 5-2,-18-5 2,0 0-2,17 9 2,-17-9-2,14-1 1,-14 1 1,15-5-1,-15 5 1,17-3-1,-17 3 2,13 2-1,-13-2-1,0 0 0,19 4 0,-19-4 1,0 0-1,15 6 0,-15-6 0,0 0 1,15 0 0,-15 0-1,0 0 1,16 0-1,-16 0 1,0 0-1,18 0 0,-18 0 1,0 0-1,17 0 1,-17 0 0,13 0 0,-13 0 0,0 0-1,19-6 2,-19 6-1,0 0 0,20-9 0,-20 9-1,13-6 1,-13 6-1,0 0 0,19-2 1,-19 2-1,0 0 0,13 5 0,-13-5-1,0 0 1,16 3 0,-16-3 0,0 0 0,13 5 0,-13-5-1,0 0 1,16 3 0,-16-3 1,0 0-1,0 0 1,13 4-1,-13-4 0,0 0 1,14 2-1,-14-2 0,0 0 0,15 1 0,-15-1 0,17 2 2,-17-2-2,15 4 1,-15-4-1,18 5 1,-18-5-1,17 4 1,-17-4-1,14 3 0,-14-3 0,15 3 0,-15-3 0,14 2 0,-14-2 1,0 0-1,15 6 0,-15-6 0,0 0 0,17 6 0,-17-6-1,0 0 0,13 3-2,-13-3-3,0 0-7,17 3-8,-17-3-1,0 0 0,0 0 1,14 6 0</inkml:trace>
  <inkml:trace contextRef="#ctx0" brushRef="#br0" timeOffset="20799">2777 934 7,'9'14'7,"-9"-14"-1,0 0 0,0 0 1,0 0-2,0 0-1,5 13-1,-5-13-2,0 0 0,0 0-1,0 0 0,0 0 1,0 0 0,0 0 0,0 0 0,0 0 0,0 0 1,0 0 0,0 0 0,0 0-1,0 0 1,0 0-1,0 0 1,0 0 0,0 0 0,0 0 1,0 0-1,0 0 1,0 0 0,0 0 1,15 14-1,-15-14-1,0 0 0,0 0 0,0 0-1,0 0 0,0 0 0,0 0 0,0 0 0,0 0 0,0 0 1,0 0-1,0 0 1,15 6 0,-15-6 0,0 0 0,0 0-1,0 0 0,0 0 1,17-2-1,-17 2 0,0 0 0,0 0 0,17-3 0,-17 3 0,0 0 0,0 0 0,13 0 0,-13 0 0,0 0 0,0 0 0,14-3 0,-14 3 0,0 0 1,0 0-1,0 0 0,14-4 1,-14 4-1,0 0 0,0 0-1,0 0 1,0 0 0,15-3-1,-15 3 1,0 0 0,0 0 0,15-5 0,-15 5 1,0 0-1,14-3 0,-14 3 0,0 0 0,14-1-1,-14 1 1,0 0-1,0 0 0,17-2 0,-17 2 0,0 0 0,13-3 1,-13 3-1,0 0 0,16-4 0,-16 4 1,0 0-1,16-4 0,-16 4 0,0 0 0,16-1 0,-16 1 0,0 0 1,0 0-1,16 0 0,-16 0 0,0 0 0,16-5 0,-16 5 0,0 0 1,13-3-1,-13 3 0,0 0 0,0 0 1,17-1-1,-17 1 0,0 0 1,0 0-1,14 1 0,-14-1 0,0 0 0,0 0 0,17-3 1,-17 3-1,0 0 1,0 0-1,13-3 1,-13 3-1,0 0 1,0 0-1,14 2 0,-14-2 0,0 0 0,14 0 0,-14 0 0,0 0 0,15-3 0,-15 3 1,0 0-1,15-2 0,-15 2 1,0 0-1,17-3 0,-17 3 1,0 0-1,15 0 0,-15 0 1,0 0-1,20-3 0,-20 3 0,0 0 1,14-4 0,-14 4-1,0 0 1,0 0-1,14 0 1,-14 0-1,0 0 0,0 0 1,18 1-1,-18-1 0,0 0 0,15-1 0,-15 1 1,0 0-1,15 1 0,-15-1 0,0 0 2,17 3-2,-17-3 0,0 0 0,19 3 0,-19-3 1,0 0-1,15 2 1,-15-2-1,0 0 0,15-2 1,-15 2-1,0 0 1,15 2-1,-15-2 0,0 0 0,17 3 0,-17-3 0,0 0 0,15 1 1,-15-1-1,0 0 0,20-1 0,-20 1 0,13-2 0,-13 2 0,14 0 0,-14 0 0,0 0 0,15 0 0,-15 0 0,0 0 0,14 0 0,-14 0 1,0 0-1,15-3 0,-15 3 0,14-3 0,-14 3 0,0 0 0,18-3 0,-18 3 1,0 0-1,17 0 0,-17 0 1,0 0-1,14-3 1,-14 3-1,0 0 1,14-3 0,-14 3-1,0 0 1,13-3 0,-13 3 0,0 0-1,0 0 0,16 0 1,-16 0-1,0 0 0,13 3 0,-13-3 0,0 0 0,0 0 0,16 3 1,-16-3-1,0 0 0,0 0 0,0 0 0,0 0 0,13 5 1,-13-5-1,0 0 0,0 0 1,0 0-1,14 7 0,-14-7 1,0 0-1,0 0 0,0 0 0,0 0 0,0 0-1,0 0 0,14 9 0,-14-9-2,0 0-1,0 0-4,0 0-9,0 0-7,0 0-1,6-13 0,-6 13 1</inkml:trace>
  <inkml:trace contextRef="#ctx0" brushRef="#br0" timeOffset="42453">1760 1921 12,'11'15'6,"-11"-15"1,0 0-1,0 0-2,0 0-1,0 0-1,0 0 0,0 0 0,0 0 0,0 0 2,0 0-1,0 0 1,0 0-1,0 0 0,14 2-1,-14-2 0,0 0 0,0 0 0,17-2 0,-17 2 0,0 0 0,18 2 1,-18-2 0,0 0 0,15 6-2,-15-6 1,0 0-1,20 4 0,-20-4 0,14 2 0,-14-2 0,15-3 0,-15 3 1,0 0 0,18-3-1,-18 3 1,0 0-1,15 0 0,-15 0-1,0 0 1,19 1-1,-19-1 0,0 0 1,17 0 0,-17 0-1,0 0 1,19-3 1,-19 3-1,16-3 1,-16 3 0,16-4-1,-16 4 1,16-2 0,-16 2 0,13 2 0,-13-2-1,14 3 0,-14-3 0,0 0-1,20 3 0,-20-3 0,15-2 1,-15 2-1,17-4 1,-17 4-1,0 0 1,18-3 0,-18 3-1,0 0 1,14 0-1,-14 0 1,0 0-1,14 0 0,-14 0 1,0 0-1,15-7 1,-15 7 0,0 0-1,16-6 1,-16 6 0,0 0 0,14-3 0,-14 3-1,0 0 0,0 0 1,18-1-1,-18 1 0,14-3 0,-14 3 1,14-3-1,-14 3 1,14-2-1,-14 2 0,0 0-4,0 0-7,19 8-8,-19-8-1,0 0 0,0 0-1</inkml:trace>
  <inkml:trace contextRef="#ctx0" brushRef="#br0" timeOffset="43957">2635 1909 13,'0'0'9,"0"0"2,0 0 0,0 0 0,0 0-1,0 0-1,5 16-1,-5-16 1,0 0-3,0 0 1,8 14-1,-8-14-1,0 0 0,0 0 0,13 8-2,-13-8 0,0 0 0,17 1-1,-17-1-1,14 0 0,-14 0 0,0 0-1,20 2 1,-20-2-1,13 1 1,-13-1 0,19 2 0,-19-2 0,23-5 0,-23 5 0,24-6 1,-11 2-1,1-1 0,0 2 0,-14 3 0,21-6-1,-21 6 1,20-3-1,-20 3 0,15-5 1,-15 5 0,14-3-1,-14 3 2,0 0-1,20-4 0,-20 4 0,0 0 1,18 0-2,-18 0 1,14 3 0,-14-3-1,0 0 0,20 6 1,-20-6-1,13 1 0,-13-1 1,14 2-1,-14-2 0,14-2 1,-14 2-1,15 0 1,-15 0-1,14-1 2,-14 1-2,15-3 0,-15 3 0,18-5 0,-18 5 1,19-6-1,-19 6 1,19-6 0,-19 6 0,20-4 0,-20 4 0,19 1 0,-19-1 0,15 2-1,-15-2 1,18 1-1,-18-1 0,17 0 0,-17 0 1,18-1-1,-18 1 1,17-2 0,-17 2-1,15-1 1,-15 1 0,16-2-1,-16 2 0,16-5 1,-16 5-1,23-3 0,-9 0 0,-14 3 0,26-6 1,-26 6-1,27-9 0,-27 9 1,27-9-1,-13 5-3,-14 4-4,18-17-19,-18 17 1,0 0-1,16-3-1</inkml:trace>
</inkml:ink>
</file>

<file path=ppt/ink/ink3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04T01:47:55.4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61 5,'-11'-16'8,"11"16"4,0 0 0,0 0 3,0 0 0,0 0-1,0 0-1,0 0-4,0 0-1,0 0-1,0 0-3,0 0-1,0 0 0,0 0 0,0 0 0,0 0-1,0 0 0,0 0 0,0 0-1,0 0 0,0 0-1,0 0 1,0 0-1,0 0 1,0 0 0,19-8 1,-19 8 0,0 0 0,20 8 0,-20-8-1,13 4 1,-13-4-1,19 3-1,-19-3 0,22 3 1,-22-3-1,26 2 1,-26-2-1,26 3 0,-26-3 1,26 1 0,-26-1-1,23 2 1,-23-2-1,21-2 0,-21 2 1,20-3 0,-20 3 0,18-1-1,-18 1 1,17 0 0,-17 0 0,15 1 1,-15-1-2,15 2 1,-15-2-1,17 0 0,-17 0 1,15-3-1,-15 3 0,16-5 1,-16 5-1,18-1 1,-18 1 0,15-2-1,-15 2 1,15-1-1,-15 1 1,20-3-1,-20 3 0,20-7 1,-20 7-1,18-6 0,-18 6 0,17-3-2,-17 3-2,0 0-8,0 0-11,16 14 0,-16-14-1,0 0 0,0 0-1</inkml:trace>
  <inkml:trace contextRef="#ctx0" brushRef="#br0" timeOffset="1142">828 1 13,'0'0'10,"-3"16"0,3-16 1,0 0-1,0 0 0,0 0-1,0 0 0,0 0-1,0 0-1,0 0-1,-3 12-1,3-12 0,0 0 0,0 0-1,0 0 0,0 0 0,17 11 0,-17-11-1,0 0 0,15 1 0,-15-1 0,0 0 0,17 0-1,-17 0 0,0 0 0,18 0-1,-18 0 1,15 2-1,-15-2-1,16 2 1,-16-2-1,18-4 1,-18 4-1,21-4 1,-21 4 0,22-5 0,-22 5 0,22-3 0,-22 3-1,17 0 1,-17 0-1,14 2 0,-14-2 1,13 0-1,-13 0 0,0 0 2,17 1-1,-17-1 0,14 0 0,-14 0 0,14 0-1,-14 0 1,15 0 0,-15 0-1,17-1 0,-17 1 1,15-3 0,-15 3 0,14-2-1,-14 2 1,15 0 0,-15 0 0,17-2 0,-17 2 0,16 2-1,-16-2 1,17 0-1,-17 0 1,0 0-1,19 2 0,-19-2 1,0 0-1,18-2 0,-18 2 0,0 0 0,20-2 0,-20 2 0,17 0 0,-17 0 0,14 4 1,-14-4-1,0 0 0,17 7 0,-17-7 1,0 0-1,17 3 1,-17-3-1,13 2 1,-13-2-1,14-2 1,-14 2 0,14-3-1,-14 3 1,0 0-1,18-4 1,-18 4-2,0 0-2,0 0-4,15-5-13,-15 5-5,0 0-1,7-12 0,-7 12-2</inkml:trace>
</inkml:ink>
</file>

<file path=ppt/ink/ink3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04T01:47:57.9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6 694 33,'0'0'17,"0"0"0,0 0 2,0 0-4,0 0-4,0 0-3,-7 14-1,7-14-1,0 0-1,0 0 0,0 0 0,16 9 0,-16-9 0,0 0-1,20 1-1,-20-1 0,18 3 0,-18-3-1,18 5-1,-18-5 0,20 6-1,-20-6 1,24 7-1,-24-7 1,23 3 0,-23-3 0,26 0 0,-26 0 1,28-1-1,-28 1 1,21-2-1,-21 2 0,24 2 0,-24-2-1,26 4 0,-12-2 0,0 1 0,1 0 0,0-2 1,4-1-1,-4-1 1,3-1-1,-1 1 1,1-4 0,-2 4 0,0-2 0,0 1-1,-3 2 1,1 0-1,0 2 0,-14-2 1,21 4-1,-21-4 0,21 5 0,-21-5 0,22 0 0,-22 0 1,23-5-1,-23 5 0,24-6 1,-10 1-1,-14 5 1,24-5 0,-24 5 0,20-3-1,-20 3 1,20 2 0,-20-2 0,21 1-1,-21-1 1,26 2 0,-12-4-1,1 1 2,-1-1-1,1 1 0,-1-1 0,-14 2 0,23-2 0,-23 2 0,18 2 0,-18-2-1,15 3 0,-15-3 1,16 0-1,-16 0 0,13 0 0,-13 0 1,16-1-1,-16 1 1,15-2-1,-15 2 1,15-2 0,-15 2-1,14 0 0,-14 0 0,14 2 1,-14-2-1,15 0 0,-15 0 0,14 2 0,-14-2 0,13-2 1,-13 2-1,14-2 0,-14 2 1,14-1-1,-14 1 0,13-2 1,-13 2-1,16-1 0,-16 1 1,15 0-1,-15 0 0,14 1 0,-14-1-3,0 0-6,0 0-16,0 0-6,0 0 1,-25 10-2,25-10 0</inkml:trace>
  <inkml:trace contextRef="#ctx0" brushRef="#br0" timeOffset="2506">1487 20 28,'0'0'12,"0"0"0,0 0 1,0 0-4,-11-14-1,11 14 1,0 0-1,0 0 0,0 0 0,0 0 0,0 0-1,-14-7 0,14 7-1,0 0-2,0 0 0,0 0-1,0 0 0,0 0 1,0 0-1,0 0-1,0 0 2,0 0-1,0 0-1,0 0 1,14 9-1,-14-9 0,0 0 1,18 6-1,-18-6 1,17 4-1,-17-4 1,20 8-1,-20-8 0,21 11-1,-21-11 0,22 14 0,-9-6-1,-13-8 1,22 16 0,-22-16 0,21 18 0,-21-18 0,20 20 0,-20-20 0,14 20 0,-14-20 0,13 20-1,-13-20 0,14 21 0,-14-21 1,11 24-1,-11-24 0,11 21 0,-11-21 1,6 25-1,-5-12 0,2 4 0,0-4 0,-1 2 1,1 2-2,0-2 1,-2 0 0,4 1 0,-3-1 0,1-1 0,-3-14 0,1 24 0,-1-24 0,-1 24 0,1-24-1,-3 21 2,3-21-1,-5 21 0,5-21-1,-3 25 1,3-25 0,-5 20 0,5-20 0,-4 24 0,4-24 1,-6 25-1,6-25 0,-8 27 0,3-14 0,1 1 0,-2 1 0,6-15 0,-14 26 0,14-26 0,-12 23 0,12-23 0,-11 15 0,11-15 0,-11 14 0,11-14 1,0 0-1,-16 16 1,16-16-1,-16 15-1,16-15 1,-18 17 0,18-17 0,-20 21-1,20-21 1,-21 20-1,21-20 1,-20 18 0,20-18 0,-20 14 1,20-14-1,-20 13 0,20-13 0,-15 9 1,15-9-1,-15 9 0,15-9 1,-15 7-1,15-7 1,-14 8-1,14-8 1,-20 9 0,20-9-1,-24 10 1,10-4-1,-1 2 1,-1 0-1,0 1 0,0-1 0,1-1 0,0 2 0,1 0 1,0-1-1,1-1 0,13-7 0,-22 12 0,22-12 0,-16 9 0,16-9-1,0 0 0,0 0-2,-16 7-2,16-7-3,0 0-10,0 0-12,2-14 0,-2 14-1,8-20 1</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7:29.45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24 0,'22'0'110,"0"0"-79,0 0 0,0 0 1,0 0-32,0 0 31,0 0-16,0 0 1,0 0 15,0 0 1,0 0-1,1 0 0,-1 0 16,0 0-47,0 0 31,0 0-31,0 0 16,0 0 15,0 0 0,0 0-15,-22-22-16,22 22 16,0 0-16,1 0 31,-1 0-16,0 0 17,0 0 280,0 0-281,0 0-15,0 0-16,0 0 31,0 0-15,0 0 328</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7:43.60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11 0,'23'0'141,"-1"0"-125,0 0-1,0 0-15,22 0 16,-22 0-1,22 0 1,0 0 0,-22 0-16,1 0 15,-1 0-15,0 0 32,0 0-17,0 0-15,0 0 16,0 0-1,0 0-15,0 0 16,0 0 0,0 0 15,1 0-31,21 0 31,-22 0-31,0 0 16,0 0-1,0 0 1,0 0 15,0 0-15,0 0 0,0 0-1,0 0 1,1 0-1,-1 0 17,0 0 30,0 0-31,0 0 266,0 0-250,0 0-31,0 0-16,0 0 15,0 0 1,0 0 0,1 0-1,-1 0 1,0 0 0,0 0-1,0 22 1,0-22-1,0 0 1,0 0 31,0 0-31,0 0-1,0 0 16,0 0 1,1 0 30,-1 0 235,22 0-266,-22 0-31,22 0 32,0 0-32,-22 0 15,0 0 1,1 0-1,-1 0-15,0 0 16,0 0 0,22 0-16,-22 0 31,0 0 0,0 0-31,0 0 16,0 0 15,0 23-15,1-23-1,-1 0 17,0 0-17,0 0 1,0 0 15,0 0-31,0 0 31,22 0 297,23 0-328,-23 0 16,0 0 0,-22 0-16,0 0 31,0 0-31,0 0 16,0 0-16,0 0 15,0 0 1,1 0-16,-1 0 15,-22 22 17,22-22-17,0 0 32,0 0 16,0 0-16,0 0-16,0 0 0,0 0 0,0 0 1,0 0-1,1 0-16,-1 0 17</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7:56.62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0,'22'0'62,"0"0"-46,22 0 0,-22 0-1,0 0 17,0 0-32,0 0 15,23 0 1,-23 0-16,0 0 15,0 0 17,0 0-17,0 0-15,0 0 16,22 0 0,-22 0-16,23 0 15,-23 0 1,0 0-1,0 0-15,0 0 16,0 0 0,0 0-1,0 0-15,0 0 32,0 0-32,0 0 15,1 0 16,21 0-15,-22 0-16,0 0 31,0 0-15,0 0 15,0 0 0,0 0-15,-22 22 0,22-22-1,0 0 329,1 0-328,-1 0-1,0 0 1,0 0 0,0 0-16,0 0 0,0 0 15,0 0 1,0 0-16,0 0 31,0 0-31,0 0 16,1 0 15,-1 0-31,0 0 16,0 0-1,0 0 1,0 0-1,0 0 1,0 0-16,0 0 47,0 0-31,0 0 15,1 0-16,-23 23 48,22-23 265,22 0-312,-22 0-1,22 0-15,0 0 16,0 0 0,-22 0-1,1 0 1,-1 0-1,0 0-15,22 0 16,-22 0-16,0 0 16,0 0-1,0 22 17,0-22-1,0 0-16,1 0 1,-1 0 0,0 0-16,0 0 15,0 0 1,0 0 15,-22 22 0,0 0-15,44-22 297,-22 0-313,22 0 15,-22 0 1,1 0-1,21 0 1,-22 0-16,22 0 16,-22 0-16,0 0 31,0 0-15,0 0-1,0 0-15,1 0 16,-1 0 15,0 0-31,0 0 16,0 0-1,0 0 17,0 0-1,0 0-16,0 0 1,0 0 15,0 0-15,0 0 31,-22 22-16,23-22 266,-1 0-297,0 0 16,0 0-1,0 0 1,0 0-16,0 0 15,0 0 1,0 0 0,0 0-1,0 0 1,1 0-16,-1 0 31,0 0-31,0 0 16,0 0-1,0 0 17,0 0-17,0 0-15,0 0 16,0 0 0,0 0-16,0 0 15,1 0 16,-1 0-15,0 0 15,-22-22-15,22 22 0,0 0 312,22 0-313,-22 0 1,0 0-16,0 0 16,0 0-16,1 0 15,-1 0 1,22 0-16,0 0 15,-22 0-15,0 0 16,0 0 0,0 0-16,0 0 15,0 0 1,23 0-16,-23 0 16,0 0-1,0 0-15,0 0 16,0 0-16,0 0 15,0 0 1,0 0 0,0 0-16,1 0 15,-1 0 1,0 0 0,22-22 280,0 22-296,0-22 16,22 0-16,-21 22 16,-1 0-16,-22 0 15,0 0 1,-22-23 0</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8:09.39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0 136 0,'22'0'140,"0"0"-109,0 0 16,0 0 0,-22-22-31,23 22-1,-1 0 1,0 0 31,0 0-16,0 0 0,0 0 1,0 0-1,0 0 31,0 0 1,0 0-32,0 0 32,1 0-1,-1 0-31,0 0 1,0 0 15,0 0-32,0 0 32,0 0 312,0 0-343,0 0 15,0 0-15,0 0 46,0 0-30,1 0-1,-1 0 16,0 0-16,0 0 16,0 0 0,0 0-32,0 0 17,0 0 46,0 0 312,0 0-374,0 0 31,1 0-31,-1 0 15,0 0 0,0 0-15,0 0 31,0 0-1,0 0-14,0 0-17,0 0 17,0 0 30,0 0 360,0 0-391,1 0 16,-1 0-16,0 0 16,0 0-16,0 0 16,0 0 16,0 0 31,0 0 343,0 0-421,0 0-1,0 0-15,1 0 16,-1 0-16,0 0 16,0 0 15,0 0-31,0 0 15,0 0-15,0 0 16,0 0 0,0 0-1,0 0 1,0 0 15,1 0-15,-1 0-16,0 0 15,0 0 1,0 0 0,0 0 343,0 0-343,0 0-16,0 0 15,22 0-15,-21 0 16,-1 0 0,0 0-16,0 0 15,-22 22-15,22-22 16,0 0-1,0 0-15,0 0 16,0 0 15,0 0-15,0 0-16,0 0 31,1 0 0,-1 0-31,0 0 32,0 0 327,0 0-343,0 0-16,0 0 31,0 0-31,0 0 16,0 0-1,0 0 1,1 0-16,-1 0 31,0 0-15,0 0-1,0 0 1,0 0 0,0 0 15,0 0 0,0 0-15,0 0 46,0 0 219,0 0-265,1-22-16,21-1 31,-22 1-15,44 22 0,0-22-16,-21 0 15,-23 22 1,22 0-16,-22 0 15,22 0-15,-22 0 16,0 0 15,0 0-31,0 0 16,0 0 0,1 0-1,-1 0-15,0 0 31,0 0-31,0-22 32,0 22 311,0 0-327,0 0 0,0 0 15,0 0-15,0 0 15,1 0-31,-1 0 15,0 0 1,0 0 31,-22 22 0,22-22-32,0 0 64,0 0-17,0 0 407,0 0-422,0 22-47,0-22 31,0 0 0,1 0 16,-1 0-47,0 0 31,0 0 16,0 0-16,0 0-15,0 0 15,0 0-15,0 0 15,0 0 0,0 0 1,1 0-1,-1 0-15,0 0 15,0 0-31,0 0 15,0 0 1,0 0 0,0 0-16,0 0 31,0 0-31,0 0 0,0 0 31,1 0-15,-1 0 15,0 0 235,0 0-235,0 0-31,0 0 16,0 0-1,0 0 32,0 0-16</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8:15.79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45 0,'441'0'625,"-418"0"0,-1 0-609,0 0 31,0 0-16,0 0-15,0 0-16,0 0 15,0-22 1,0 22-16,0 0 16,0 0-1,0 0-15,23 0 16,-23-22-16,0 22 15,0 0 1,0 0 31,22 0 265,-22 0-296,22 22 0,-21-22-16,-1 0 15,22 0-15,0 22 16,22-22 0,-22 0-16,1 0 15,-23 0 16,22 22-31,0 0 16,0-22-16,0 22 16,-22-22-1,1 0-15,-1 22 32,0-22-32,0 0 15,0 0 1,0 0 312,0 0-312,0 0-16,22 0 15,0 0 1,1 0-16,-1 0 15,-22 0 1,0 0-16,22 0 16,0 0-16,-22 0 15,1 0 1,-1 0-16,0 0 16,0 0-16,0 0 31,0 0-31,0 0 31,0 0-15,0 0-1,0 0 17,0 0-17,0 0 298,1 0-298,21 0 1,0 0-16,0 0 16,-22 0-1,0 0-15,0 0 16,23 0-16,-1 0 15,-22 0 1,22 0-16,-22 0 16,0 0-1,0 0 1,0 0 0,0 0-1,0 0 1,1 0-1,-1 0 1,0 0 15,22 0 266,0 0-281,0-22-16,23 0 15,-45 22-15,0 0 32,0-22-32,22 22 0,0 0 31,-22 0-31,22-22 16,-22 22-1,1 0-15,-1 0 16,0 0-1,0 0 1,0 0 0,0 0-16,0 0 15,0 0 1,0 0-16,22 0 16,-21 0-16,-1 0 31,0 0-31,0 0 31,0 0 0,0 0-31,0 0 16,-22 22 0,22-22 234,0 0-235,0 0-15,0 0 16,0 0-16,23 0 31,-23 0-31,44 0 0,-44 0 16,22 0-16,-22 0 31,0 0-31,1 0 16,-1 0-1,0 0 16,0 0-31,0 0 16,0 0 15,0 0 1,0 0 14,0 0-14</inkml:trace>
</inkml:ink>
</file>

<file path=ppt/ink/ink4.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5:54.546"/>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844 166,'-23'0,"-1"0,24 0,-23 0,23 0,-22 0,-2 0,24 0,-23 22,0-22,23 23,-47-23,47 0,-23 0,0 0,23 23,-24-23,24 22,-46-22,46 22,-24 2,1-24,1 44,-1-44,-1 24,1-24,23 22,-47 0,47-22,-23 24,23-24,0 0,0 22,-23-22,-1 0,24 22,-23-22,0 22,23-22,-24 24,24-2,-23 0,1-22,22 24,0-24,0 44,-23-20,-1-2,24 0,-23 2,0 20,23 2,-24-24,24 24,-23-2,23-20,0-2,0 0,0 24,0-24,0 0,0 24,0-46,0 22,0 2,0-2,0 0,0 1,23 0,-23-1,0-22,0 22,24-22,-24 24,0-24,0 0,0 0,23 0,-23 22,0-22,23 0,-23 22,24 2,21-2,-22 23,1-22,-1-1,24-22,-47 0,46 0,-46 0,24 0,-24 0,23 0,-23 0,23 0,1 0,21 0,-22 0,24 0,0 0,23 0,-24 0,23 0,-22 0,-24 0,24 0,-24 0,0 0,0 0,1 0,22 0,-22 0,-2 0,1 0,-23 0,47 0,-47 0,23 0,24 0,93 0,-95 0,25 0,0 0,0 0,-23 0,-25 0,24 0,1 0,-24-22,1 22,-1-23,0 23,1-23,-24 23,46-22,-23 22,0 0,-23 0,23 0,-23-22,0 22,23 0,1 0,-1 0,47 0,-23 0,-1 0,0 0,-46 0,23-24,-23 24,23-22,1 22,-24-22,23 22,-23 0,0-24,0 24,0-22,0 22,23-22,-23-1,24 23,-24-23,0 23,0-22,0 22,0-22,0-2,0 24,0-22,0 22,0-22,0 22,0-24,-24 24,24-22,0 0,0 22,0-24,0 24,0-22,-23 22,23-22,0 0,-23 22,23-24,0 2,0 0,-24 22,24-24,-23 24,23-22,-23 0,23 22,0-24,-23 24,23-22,-23-22,0 20,0-20,23 20,-24 24,24-22,0 0,-23 22,23-24,0 2,0 22,-23 0,23-22,0-2,-24 24,24-22,-23 0,23 0,0 22,0-24,-23 24,-1-44,24 44,0-24,-23 24,23-22,-23 22,23-22,0-2,-23 24,23-22,-23 22,23-22,0-1,-23 23,0-23,23 1,-24 22,24-22,-23 22,0-24,23 24,0-22,-24 22,24-22,-23 22,0-24,23 24,0-22,-24 22,1 0,23-22,-23 22,1 0,22 0,-24 0,24 0,-23 0,23 0,-23 0,-1 0,24 0,-23 0,23 0,-23 0,23 0,-24 0,1 0,23 0,-23 0,23 0,-47 0,47 0,-23 0,23 0,-22 0,-2 0,24 0,-23 0,0 0,23 0,-24 0,24 0,-23 22,0-22,23 0,0 0,-23 0,23 0,-24 0,24 0,-23 0,23 0,-23 0,23 0,-24 0,1 0,23 0,-22 0,22 0,-24 0,24 0,-23 0,0 0,23 0,-24 0,1 0,23 0,-23 0,23 22,-23-22,23 0,-24 0,1 24,23-24,-23 0,23 0,-24 22,1-22,23 0,-22 0,-2 0</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8:35.64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0,'44'0'63,"-22"0"-47,0 0-1,0 0 1,0 0-16,1 0 31,-1 0 0,0 0-31,0 0 16,0 0 0,0 0-1,0 0 1,0 0 15,0 0-15,0 0-1,0 0-15,1 0 32,-1 0-1,0 0 0,0 0-15,0 0 31,0 0-32,0 0 1,0 0 15,0 0 0,0 0 1,0 0-1,0 0-16,1 0 1,-1 0 47,0 0 265,22 0-313,-22 0-15,0 0 16,0 0 15,0 0-31,22 0 0,-21 0 16,-1 0-16,22 0 15,-22 0 1,0 0 0,0 0-1,0 0-15,-22 22 32,22-22-32,0 0 31,0 0-31,0 0 31,1 22 0,-1-22-15,0 0 0,0 0-1,0 0 1,0 0-1,0 0-15,0 0 16,22 0 297,1 0-313,-1 0 15,-22 0-15,0 0 16,0 0-1,22 0-15,0 0 16,0 0 0,1 0-16,-23 0 15,0 0-15,0 0 32,0 0-32,0 0 15,0 0 1,0 22-16,0-22 31,0 0-31,-22 22 16,23-22-16,-1 0 15,0 0 1,0 0 15,0 0 0,0 0-31,0 0 16,0 0 0,0 0-1,0 0-15,0 0 16,0 0 0,1 0-1,21 0 282,22 0-281,0 0-16,-22 0 15,-21 0 1,21 0-16,22 0 16,0 0-1,0 0-15,-21 0 16,-1 0-16,0 0 15,22 0 1,-22 0-16,1 0 16,-23 0-1,0 0-15,22 0 32,-22 0-32,22 0 0,0 0 15,1 0-15,-23 0 16,22 0-1,-22 0-15,0 0 16,0 0 0,0 0-16,0 0 31,0 0-15,0 0-16,1 0 31,-1 0-16,22 0 282,0 0-297,-22 0 16,44 0 0,23 0-16,-45 0 15,0 0 1,-22 0-16,0 0 15,0 0-15,22 0 16,1 0 0,-1 0-16,0 0 15,-22 0-15,0 0 16,0 0 0,0 0-1,0 0 1,0 0-16,1 0 31,-1 0-15,0 0 15,0 0 0,0 0 0,0 0 1,0 0-1</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8:45.07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1678 1703 0,'22'0'94,"0"0"-79,0 0 1,1 0-16,-1 0 47,0 0-47,0 0 15,22 0-15,0 0 16,-22 0 0,22 0-1,-21 0 1,-1 0-16,22 0 15,-22 0 1,0 0 0,0 0-1,0 0 1,0 0-16,0 0 16,0 0-1,0 0-15,1 0 16,-1 0-1,0 0 1,0 0 0,0 0-1,0 0 17,0 0-1,0 0-16,0 0 17,0 0-1,0 0 16,1 0-32,-1 0 1</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9:33.72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-22-44 0,'22'0'343,"0"0"-311,0 0 30,0 0 47,0 0-77,0 0 46,0 0-16,0 0-15,0 0-16,0 0-15,1 0 47,-1 0-17,0 0-14,0 0-17,0 0 17,0 0 30,0 0-46,0 0 15,0 0 0,0 0 32,0 0-32,1 0 31,-1 0-46,0 0 31,0 0 15,0 0 48</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9:38.05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2496-44 0,'22'0'93,"0"0"-93,0 0 16,0 0 0,22 0-16,-22 0 15,0 0 1,-22-22-16,22 22 16,0 0-1,0 0 1,1 0-16,-1 0 15,0 0 1,0 0 15,0 0 1,0 0-17,0 0 16,0 0-15,0 0 15,0 0 16,0 0 297,45 0-328,-45 0-1,22 22-15,-22-22 16,0 0-1,22 0-15,0 0 16,-21 0-16,-1 0 31,0 0-15,0 22 15,0-22-15,0 0-16,0 0 15,0 0 1,0 0 0,0 0-1,0 0 1,1 0 0,-1 0 15,0 0 16,0 0 281,22 0-313,0 0 1,0 0-16,-22 0 16,0-22-16,1 22 15,21 0 1,0 0-16,0-22 16,-22 22-1,0 0 1,0 0-16,0 0 31,1 0-31,-1 0 31,0 0-15,0 0 15,0 0 0,0 0 32,0 0-32,0 0 0,0 0 1,0 0-17,0 0-15,0 0 32,1 0-1,-1 0-31,0 0 15,0 0 1,0 0 0,0 0-1,0 0 1,0 0 0,0 0 15,0 0 266,0 0-297,1 0 15,-1 0 1,0 0-16,0 0 16,0 0-1,0 0-15,0 0 31,0 0-15,0 0 0,0 0-1,0 0 17,0 0 14,1 0-14,-1 0-1,0 0 0,0 0-15</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9:31.27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22 0 0,'-22'0'78</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9:41.79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-44 309 0,'0'23'0,"22"-23"250,22 0-234,0 0-16,0 0 16,-22 0-16,0 0 15,45 0 1,-23 0-16,0 0 16,-22 0-1,0 0 1,0 0-16,0 0 31,0 0-31,0 22 16,1-22-1,-1 0-15,0 0 47,0 0-31,0 0 15,0 0-15,0 0 15,0 0 281,0 0-312,22 0 16,1 0 0,-1 0-16,-22 0 15,0 0 1,0 0-16,22 0 16,-22 0-1,0 0 1,0 0-1,1 0 17,-1 0-1,0 0 0,0 0 0,0 0 16,0 0-31,0 0 31,0 0-16,0 0 0,0 0 1,0 0-32,0 0 31,1-22-31,-1 22 15,0 0 17,0 0-32,0 0 31,0 0-15,0 0-1,0 0 16,0 0-15,0 0-16,0 0 31,1 0 1</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1T06:09:46.35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72 0,'22'0'79,"0"0"-48,0 0 0,0 0-15,0 0-1,0 0 1,0 0 0,0 0 30,0 0-30,1 0 0,-1 0-1,0 0 1,0 0 0,0 0 15,0 0 0,0 0 0,0 0-31,0 0 94,0 0 328,0 0-422,0 0 31,1 0-31,-1 0 31,0 0-15,0 0 15,0 0 1,0 0-32,0 0 31,0 0-16,0 0 32,0 0 31,0 0-46,1 0 15,-1 0 359,0 0-391,0 0 1,0 0 0,0 0-1,0 0-15,0 0 32,0 0-32,0 0 15,0 0 1,0 0-1,-22-22 1,23 22 0,-1 0-1,0 0 17,0 0-17,0 0 1,0 0-1,0 0 17,22 0 296,-22-22-328,23 22 15,-1 0-15,22-22 16,-22 22 0,0 0-16,-22 0 15,23 0 1,-23 0-16,22 0 16,22 0-1,-22 0-15,-22 0 16,0 0-16,1 0 15,-1 0 1,0 0 0,0 0-16,0 0 15,0 0 17,0 0-32,0 0 15,0 0-15,0 0 31,0 0-31,0 0 32,1 0-17,-1 0 1,0 0 250,22 0-266,-22 0 15,0 0 1,0 0-16,0 0 31,-22 22-31,22-22 16,0 0-1,1 0 173,-1 0-141,0 0-16,0 0 0,0 0 0</inkml:trace>
</inkml:ink>
</file>

<file path=ppt/ink/ink5.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6:00.500"/>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890 33,'0'0,"-24"0,1 0,23 0,-23 0,23 0,-24 0,24 0,-45 0,21 0,1 0,0 0,0 0,-1 0,-21-21,-2 21,24 0,-1 0,-21 0,-2 0,1 0,23 0,-23 0,-1 0,1 0,0 0,-1 0,2 0,-2 0,47 0,0 21,0-21,0 0,0 21,0-21,0 0,0 0,0 21,0-21,0 21,0-21,0 22,0-22,0 21,0 0,0-21,0 20,0-20,0 22,0-22,0 21,0 0,0-21,0 22,0-22,0 21,0-21,0 20,0 2,0-22,0 21,0-21,0 21,0-21,0 0,0 0,0 22,0-22,23 0,-23 20,0-20,24 0,-24 0,22 0,-22 0,0 0,0 0,0 0,0 0,23 0,-23 0,24 0,-24 0,23 0,-23 0,23 0,0 0,0 21,-23-21,23 0,0 0,-23 0,24 0,-24 0,23 0,0 0,0 0,0 0,0 0,1 0,22 0,-24 0,2 0,-1 0,-23 0,23 0,1 0,-24 0,23 0,-23 0,22 0,-22 0,47 0,-47 0,23 0,-23 0,23 0,-23 0,24 0,-2 0,1 0,1 0,-1 0,24 0,-2 0,-45 0,23 0,1 0,-1 0,-23 0,23 0,-23 0,23 0,-23 0,23 0,0 0,-23 0,24 0,-24 0,23 0,-23 0,45 0,-21 0,-1 0,24 0,-47 0,23 0,-23 0,22 0,-22 0,47 0,-47 0,0 0,23 0,-23 0,24 0,-24 0,23 0,-23 0,22 0,1 0,-23 0,24 0,-24 0,0-41,0 41,0-22,0 22,0-42,0 42,0 0,0-22,0 2,0 20,0-21,-24 21,1 0,23-22,-22 22,-1 0,23 0,-24 0,24 0,-23 0,23 0,-23 0,-1 0,24-21,-22 21,22-21,-23 21,-1 0,24 0,-23-22,23 22,-23 0,23-20,-24 20,2 0,22-21,-23 0,23 21,0-22,-23 22,-1 0,24 0,0-21,-46 21,46 0,-23 0,23 0,-23 0,0 0,23 0,-24 0,24 0,-23 0,23 0,-23 0,1 0,22 0</inkml:trace>
</inkml:ink>
</file>

<file path=ppt/ink/ink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9-24T17:58:52.3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117 392 10,'0'0'9,"-15"-1"-1,15 1-1,0 0-7,0 0-1,-7-17 1,7 17 0,0 0 2,0 0 2,-14-11 1,14 11 1,0 0 0,-13 10-1,13-10 0,-9 13-2,9-13 0,-10 22-1,10-22 0,-13 28 0,5-11 0,1 2 1,0 3 0,1-6 0,0 6-2,1-6 1,1 5 0,4-21-1,0 29 0,0-29 0,10 25 0,-2-12-1,-1 2 1,2-1 0,1 2-1,2-2 1,3 2-1,-4-2 0,4 2 0,0-1-1,0-2 1,1 4 1,0-2-2,-1 0 2,-1-1-1,3-2 1,-3 3 0,4-5 1,-3 5-1,4-5 0,-2 0 0,4 2 0,0 1 0,1 2 0,0-1 0,3 4 0,-2 1 0,4-2-1,-2 4 0,1-4 1,2 3-1,-1-5 0,1 1 0,-3-3 0,3-1 0,-2 0 0,-1 1 0,-3-1 0,1-1 0,-2 0 0,2-2 0,-2-2 0,1 2 0,1-4 0,0 1 0,2-1 0,0-1 0,0 3 1,2 2-1,0 0 1,1 0-1,1 1 1,2-3-1,-3 2 1,3-2-1,3-1 0,-2-1 0,5-1 0,-2-1 0,-35-3 0,83 13 3,-83-13 0,89 15 0,-89-15 0,93 13 0,-93-13 0,94 10 0,-94-10 1,87 2-4,-87-2 1,84 0 0,-84 0 0,84 0-1,-84 0 1,80 3 0,-80-3-1,85 3 1,-85-3-1,87 7 0,-87-7 0,90 14 0,-90-14 1,100 16-1,-100-16 0,104 15 0,-104-15 0,108 10 0,-108-10 0,106 2 0,-106-2 0,107 0 1,-107 0 0,105 1 0,-105-1 0,105 7 0,-105-7-1,109 8 1,-109-8 0,117 6-1,-53-6 0,-2-2 0,1 2 1,0-3-1,-1 2 1,0-1 0,-4 2 0,-58 0 0,111-1 0,-111 1-1,106-2 1,-106 2-1,106-1 0,-106 1 0,108 3 0,-108-3 0,112 6 0,-53-3-1,1-1 1,-1 1 0,0-1-1,0 1 1,-59-3 0,113 3 0,-113-3 0,106 4 0,-106-4 0,98 9 0,-98-9 0,97 9 0,-97-9-1,96 10 1,-96-10 0,98 9-1,-98-9 1,99 6-1,-99-6 0,97 5 1,-97-5-1,91 5 1,-91-5 0,84 3 0,-84-3 0,77 3 0,-77-3 0,78 4 1,-78-4-1,78 3 0,-78-3 0,75 3 0,-75-3 0,80 1 0,-80-1 0,79-4 0,-79 4 0,87-10 0,-87 10 0,96-13 0,-96 13 0,101-19 1,-101 19-1,103-17 0,-103 17 0,103-16 0,-103 16 0,109-23 0,-109 23 0,112-31-1,-53 15 1,-2-7-3,5 8 1,1-8-1,-1 11 2,-2-5-1,3 8 1,-2-3-1,0 8 1,1-2 2,-6 0 0,1 3 0,-2-4 0,0 4-1,0 0 0,-2-3 1,-3 2-1,1 1 0,-1-2 0,2 3 0,-4 0 1,-1-4-1,5 2 1,-2-4-1,1 0 1,-1-3-1,0 3 0,-1-3 0,-5 0 0,0 2 0,-6-1 0,1 4 0,-5 0 0,-2-1 0,3 1 0,-1 0 0,-1 0 0,1-3 0,2 2-1,-1 0 1,-1-2 0,0 2 0,-2 0 0,-4 1 0,1 1 0,-2 0 0,-4-4 0,1 0 0,-1-1 0,-2-3 1,-2 1-1,0-4 0,-3 0 0,1 1 1,-3 0-1,-1-1 1,1-3-2,-1-1 1,0-4 0,-1-2 0,0-2 0,-2-4 0,-1 2 0,-2-1 1,-2 2 1,-2 2-1,-5 4 1,-1-5-1,-3 9 0,-1-4-1,-2 6 0,-3-5-1,2 2 1,-5-3-1,2 2 0,-2 5 0,-2-3 1,1 5-1,-5-4 2,5 5-1,-3 1 0,2 2 1,-3 0 0,2-1-1,1 3 1,-1-1-1,2 2 1,-2-2-1,-1 0 0,1 2-1,2-1 1,-2-2 0,1 1 0,-1-1-1,1 1 1,0-2 0,0 0 0,-4 1 0,2 0 0,0 0 0,-2-1 0,-1 3 0,2-1 0,-2-1 0,-1 3 0,4-1 0,-4 1 0,3 0 0,-1 2 0,0-1 0,2 1 0,-1 0 0,-1 1 0,1-1 0,-1 1 0,0 0 0,2-1 0,0-1 0,0-1 0,0 1 0,1-3 0,1 1 1,0 2 0,0-2-1,1 4 1,-2 3-1,3 1 0,1 0 0,-1 3 0,2 2 0,-4 0-1,17-5 1,-25 10-1,25-10 1,-22 12 0,22-12 1,-22 13-1,22-13 1,-17 13-1,17-13 1,-15 12-1,15-12 0,0 0-2,-16 13-2,16-13-3,0 0-10,-11 13-7,11-13-2,-11 13 0,11-13 0</inkml:trace>
  <inkml:trace contextRef="#ctx0" brushRef="#br0" timeOffset="3882">115 411 3,'10'16'8,"-10"-16"-2,0 0-1,14 3-5,-14-3 0,0 0-1,14 4 0,-14-4 1,0 0 1,14 2 0,-14-2 1,0 0 1,13-4 0,-13 4 0,0 0-1,18-21 1,-18 21-1,13-18 1,-13 18-1,12-17 0,-12 17 0,11-13 0,-11 13-1,0 0 1,15-16-2,-15 16 1,0 0-2,13-19 1,-13 19 0,11-15 0,-11 15 0,13-18 0,-13 18 1,15-22-1,-15 22 1,17-19 0,-17 19-1,19-17 1,-19 17 0,18-18-1,-18 18 0,19-19-1,-19 19-1,21-23 1,-11 10 0,0-3 0,-10 16 0,21-25 2,-21 25 0,19-18 0,-19 18 1,16-14 0,-16 14-1,21-19 0,-21 19 0,20-24-1,-6 11 0,-3-1 0,-11 14-1,22-22 2,-22 22-3,21 4-9,-21-4-1,16 25 0,-16-25-3</inkml:trace>
</inkml:ink>
</file>

<file path=ppt/ink/ink7.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3-16T17:16:13.500"/>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1071 0,'-46'23,"46"-23,-23 47,0-47,0 23,23-23,-24 24,1-1,23-23,0 23,-46-23,46 23,-24-23,1 24,23-1,-47 0,24 24,-24 0,24-47,0 46,-1-22,1-1,1 0,-1 24,-1-47,1 23,0 0,-1 1,24-1,0 0,-46 1,46-1,-24 23,-22 1,23 0,-1-1,1 24,-24-23,24-24,23 0,-22 1,-2-1,24 0,-23 1,0 22,23 1,0-1,-23-22,23 22,-24 24,1-23,23-1,0-22,0-1,-23 24,23-24,0 47,0-47,0 0,0 1,0 22,0 1,0 0,0-1,-24 24,24-23,0 23,0-25,0-21,0 45,0-45,0 22,0 1,0 0,0 22,24 1,-1 0,0 0,-23 0,24-23,-1-24,-23 47,0-47,23 24,-23-24,0 47,23-70,-23 23,46 94,-23-71,1-22,-1 22,0 24,1-23,22-1,-46-22,23 22,1-22,-24 22,23-46,0 24,-23-1,0-23,24 23,-1 1,24 22,-47-46,23 23,22 1,-45-1,24-23,-24 23,23-23,-23 24,0-1,23-23,-23 0,70 70,-23-24,23 1,-24-24,-22 1,45-1,-23 0,-22-23,-1 0,-23 24,23-24,-23 0,23 0,-23 0,24 23,22-23,-22 0,22 23,24-23,-1 0,-46 0,24 0,-24 0,1 0,-1 0,0 0,1 0,-1 0,47 0,0 0,-1-23,0 23,1 0,24 0,-25-23,-22 23,-25 0,25 0,-24 0,1 0,22-24,-46 24,47 0,-1-23,1 23,0-23,45 23,-22 0,0 0,0 0,-24 0,1 0,-24 0,-23 0,23-24,0 24,-23 0,23 0,-23 0,47-23,46 0,-70 23,0 0,1-24,-1 24,0 0,-23-23,24 0,-24 23,23-23,-23-1,23 24,-23-23,0 23,0-23,0-1,0 24,0-23,0 23,0-23,0-1,0 1,0 23,0-23,0 0,24-1,-24 1,0-24,22 1,1 22,-23 1,0-47,0 47,0 0,0-1,0-22,0 46,0-47,0 24,0-24,0 24,0-24,0 1,0-1,0 0,0 24,0-47,23 0,1 47,-24-24,23 1,0-24,-23 23,0 24,0 0,0-24,0 24,0-24,0 1,24-1,-24 0,0 1,0 22,0-22,0-1,0 2,0 21,0 1,0-24,0-23,0 47,23-23,-23-1,0 0,23 24,-23 0,0-24,0 24,0 0,24-24,-24 24,0-1,0-22,0 22,0-22,0 23,0-1,0 1,0 0,0 23,0-24,0-22,-24 22,1 1,0-23,23 22,-24 1,24 23,-23-23,23 23,-47-24,47 1,-23 0,0 23,23-24,-22 1,22 0,-24 23,24-47,-23 47,23-23,-23 0,23-1,-24-22,-22-1,46 24,-24-1,24 24,0-23,-23-23,0 46,23-24,-24 1,24 23,-23-23,23 23,-23-24,0 24,23-23,-24 23,24-23,-23 23,23-24,-23 24,0-23,23 23,0-23,-23 23,0-23,23 23,-24 0,24-24,-23 24,0 0,23-23,-23 23,-1 0,1-23,0 23,-1-24,1 24,-24-23,24 23,0 0,-23 0,23 0,0 0,-24 0,0 0,24 0,0 0,0 0,-1 0,24 0,-46 0,46 0,-24 0,24 0,-23 0,23 0,-47 0,47 0,-22 0,-1-23,-1 23,1 0,23 0,-46 0,22 0,1-24,-24 24,24 0,-24 0,24 0,-23 0,-1 0,47-23,-22 23,-25 0,24 0,-1 0,1 0,23 0,-23 0,23-23,-23 23,-1 0,24 0,-23-24,23 24,-23 0,23-23,-24 23,1 0,0-23,23 23,-47 0,47-23,-23 23,23 0,-23 0,23-24,-23 24,0 0,23 0,0-23,-23 23,-1 0,24 0,-23 0,23 0,-23 0,-1 0,1-23,0 23,23 0,-24 0,1 0,23 0,-23 0</inkml:trace>
  <inkml:trace contextRef="#ctx0" brushRef="#br0" timeOffset="8687">5581 326,'-23'0,"23"0,-24 0,24 0,-23 0,23 0,-47 0,2 0,-2 0,24 0,0 0,-1 0,1 0,0 0,-1 24,1-24,0 0,23 23,-23-23,-1 23,1-23,0 24,-1-1,24-23,-45 23,21 0,1 24,-23-47,22 47,-46-24,70 24,-46-24,22 0,1 0,0 1,-1-1,24 0,-23 1,0-1,0 24,0-24,23 0,-23 0,0 1,23 22,-24 1,24-47,-23 47,23-1,-23-22,-1-1,1 70,23-70,0 1,-23 22,23-46,0 24,-23 22,-1 1,24-24,0 24,-23-1,23 1,-23-1,23 1,-24-47,24 23,-23 1,0-1,23 0,0 1,0-1,0 47,0-70,0 46,0 1,-24 0,24-25,0 1,-22 24,22-47,0 23,0 0,0 47,0-23,0 0,0 22,0-22,0 0,0 23,0-24,0 1,0-24,0 24,0-1,0-22,0 22,22 1,25 46,-47-23,23-23,1-24,-24 0,0 24,0-47,0 0,0 0,0 23,0-23,0 23,0-23,23 47,-23-47,23 23,-23 1,0-1,0 0,0-23,0 23,0 1,0-24,0 23,0-23,24 23,-24-23,0 0,0 0,0 24,0-24,0 0,0 0,0 23,0-23,23 0,-23 23,23 1,24-1,-1 24,1-24,45 47,-45-47,-1 0,-22 1,-1-24,-23 23,0-23,23 0,-23 0,0 0,24 0,22 23,1 1,23-24,-25 0,-21 23,-1-23,0 0,1 0,-24 0,46 0,1 0,-1 0,-22 0,-1 0,24 0,-47 0,23 0,-23 0,22 0,-22 0,47 0,-1 0,1 0,0 0,-1 0,1 0,-24 0,-23 0,23 0,1 0,-24 0,23 0,-23 0,22-23,2-1,-1 24,24-23,-47 23,23-23,0 23,-23-24,23 24,1-23,-24 0,23 23,0-24,1 24,-1-23,0 0,1 23,-1 0,-23-23,0-1,0 24,0 0,0-46,0 46,0-47,23 47,-23-23,0 23,0-24,0 1,0 0,0 23,0-24,0 1,0 23,0-46,0 46,0-24,-23-22,23 46,0-47,0 24,-23-1,23-22,0 23,0-1,-24 1,24-47,0 23,0 1,0-24,-23 0,23 23,0 24,0-24,0-22,0 45,0-22,0-1,0 24,0-24,0 47,0-46,0-1,0 24,0-1,0 1,0-70,0 46,0-22,0 23,0-1,0 24,0-24,0-23,0 70,0-46,0 22,0-22,0 22,0 1,0-23,0 22,0-22,0-1,0 0,0 1,0-24,0 23,0 1,0 22,0 1,0-23,0-1,0 0,0 24,0-24,-23 1,23 22,0-22,-24 23,24 23,-23-47,23 24,-23 23,-1-70,24 46,0 24,-23-23,0 0,23 0,-47-1,47 1,-23 0,0-1,23 24,0-23,-24 0,2 23,22-24,-23 24,23-23,-24 0,1 23,23-23,-23 23,23-24,-24 24,1 0,23 0,0-23,-23 23,0 0,23-23,-24 23,1 0,23-24,-23 24,-1 0,24 0</inkml:trace>
  <inkml:trace contextRef="#ctx0" brushRef="#br0" timeOffset="12515">7440 443,'-22'0,"-1"0,23 0,-24 0,1 0,0 23,-24 0,24-23,-1 0,-22 24,23-24,-1 0,-22 46,46-46,-24 24,1-1,1 0,-2 1,24-1,-46 23,46 1,-23-24,-1 24,24 0,-46-1,46-23,-24 24,1-24,0 1,23 22,0-22,-24 22,24-22,-23 22,0 1,23 23,0-24,-23 24,23 23,-24-46,24 23,-23 0,23 0,0-24,0-46,0 47,0-1,0 24,0-23,0 22,-22-22,22-1,0-23,-24 24,24 70,0-71,0 1,0-1,0-22,0 22,0 1,0-24,0 24,0-24,-23 24,23-24,0 24,0-24,0 47,0-24,0 1,0 0,0-24,-23 24,23-24,0 0,-24 0,24-23,0 24,0-1,0 0,0-23,0 24,0-1,0 0,0 24,0-47,0 23,0-23,0 23,0-23,0 24,0-1,0-23,0 23,0-23,0 24,0-24,0 23,0 0,0-23,0 24,0-1,0-23,0 47,0-47,0 23,0-23,0 46,0-46,0 24,24 22,-24-46,0 24,0-24,0 23,0-23,0 0,0 23,0-23,23 24,-23-24,0 23,23-23,-23 0,24 23,-24-23,22 0,1 0,1 0,45 23,-22-23,-47 0,70 0,-23 0,-24 0,47 0,-25 0,2 0,0 0,-1 0,24-23,-23 23,-24-23,0 0,1 23,-24 0,23-24,-1 1,2 23,-24 0,0-23,23-1,-23 24,46-23,-46 23,24-23,-1-1,0 24,-23-23,24 23,-1-23,0 0,1-1,-1 1,23 0,-46-1,24 24,-24-23,23 23,-23-23,0-1,0 24,23-46,-23 46,0-47,23 24,-23 0,46-94,-22 70,-1 1,-23-1,0-23,23 24,-23-1,0-46,23 46,1 1,-24 22,0-22,0 46,0-47,0 24,0-24,0 1,0-1,0 0,0 1,0-1,0 1,0-1,0 0,0 1,0-1,0 2,0-25,0 0,0 0,0 0,-24 23,24 24,0-47,-23 0,23 24,0-94,0 93,0 1,0-1,-23 0,23 24,0-47,0 24,-23-1,-1 24,24-24,0 24,0 23,0-24,0 1,-23 0,23 23,0-47,0 24,-23 0,23-1,0 24,0-46,-23 22,23-22,-23-1,0 1,-1-24,1 23,23 24,-23-24,23 47,-23-23,23 23,-24-23,1 23,-24 0,1 0</inkml:trace>
</inkml:ink>
</file>

<file path=ppt/ink/ink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53.7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 0 65,'-24'5'14,"24"-5"-5,0 0-9,-15 3-11,15-3-7,0 0-1</inkml:trace>
</inkml:ink>
</file>

<file path=ppt/ink/ink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09-25T02:43:50.9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438 114 0,'-10'2'4,"10"-2"-1,-8-2 0,8 2 2,-10 0 1,10 0 1,-13-1 1,5-4 0,8 5-1,-15 0 0,15 0-2,-15 0 0,6 0-2,1 0 1,-2 2 0,1-1 2,-2 2-1,-2-3 0,1 3 0,-2 0-1,0 0 0,-1 2 0,1 0-2,-2-1 0,3 2-1,0 0 0,-1 3 0,2 0 0,-1 1 0,0 0 1,0 2-1,0 2 1,1 0 0,0 2 0,1 0-1,0 3 1,2 0-1,0 0-1,2 4 0,0 1 0,1-1 0,0 3 1,1 0-1,0 0 1,1-1 1,0 3 0,2-4 0,1 2 0,2-3 0,2-2 0,2-1-1,5-5 0,2 0-1,2-3 0,2-1 0,2-4 0,-1 1 0,1 0-1,-2-1 1,2 1 0,-3 1 1,0 0-1,1 2 0,-1 1 0,2 1 1,0 1-1,1 1 0,2-3 0,1 1 0,1-3 0,0 1 1,2-4-1,-1-1 0,2-1 0,0 0 0,-1-2 0,2-3 0,-1 1 0,1 1 1,0-1-1,0-2 0,2-1 0,0-1 0,2 0 0,-1 0 1,1-3-1,1-2 0,-1 2-1,0-1 2,0-1-1,0-1 0,1 0 1,1-2-1,-2 1 1,1-4 0,0 0-1,0-1 1,0 1-1,-3-2 0,2 1 0,-4-2 1,-2 0-1,-1 0 1,-2 2 0,-1-3 0,-3 3 0,-1-2 1,-3 3-1,-2-1 1,-3 2 0,-1-3-1,-4 1 0,0 0 0,-3-3 0,-1-3-1,-2-1 1,-2-2 0,0 0-1,-5-1 0,2 0 1,-5 0-1,0-1 1,-3 5 0,-1-2-1,-3 4 1,0-1 0,-2 2 1,-3 1-1,-1 2 0,2 0 0,-1-1 0,0 1 0,0 2 0,0-3 0,0 1 0,2 0 0,-1 0 0,1 1 0,-2 4 0,-1 2 0,-1 2 0,-2 4 0,0 4-1,-3 4 1,-2 3-1,-5 3-1,-3 3 0,-1 2-1,-1 1 0,-3-1-3,0 4-3,-5-2-8,1-3-10,3 12 0,-2-12 0,7 7-1</inkml:trace>
  <inkml:trace contextRef="#ctx0" brushRef="#br0" timeOffset="2053">1841 281 77,'-13'-19'26,"13"19"-2,-15-19 1,15 19-14,-10-15-4,10 15-5,-13-4 0,13 4-1,-10 3 0,10-3 1,-13 12-1,13-12 0,-10 20 0,10-20 0,-8 24-1,4-9 0,3-1-1,4 1 1,3 0-1,3 5 0,2-3-1,3 4 0,1 0 0,4 3 0,0-1-2,0 3 0,-6-2 0,-1 1 0,-5-1 0,-3 2 1,-5-4-1,-6 1 2,-3-2 0,-4 1 1,1-6 2,-3-2 0,2-3 0,0-5 1,3-5 0,3-4-1,8 3-1,-11-18 0,10 4 0,1-1-1,3-2-1,1 2 1,1 0 0,1 0-1,-6 15 1,13-20-1,-13 20-1,14-12 0,-14 12 0,17-5 1,-7 4-1,1-1 1,0-1 0,1 0 1,1-4 1,-2 1 0,1-3 1,-3 1 0,1-1 0,-10 9 1,13-12 0,-13 12 0,8-5 0,-8 5 0,5 14 0,-5-14 0,2 26-1,-1-11 0,0 5 0,0-4 0,0 3 0,1-6-1,-2-13-1,8 11-3,-8-11-6,10-15-10,3-1 1,-6-14-3,8 6 2</inkml:trace>
  <inkml:trace contextRef="#ctx0" brushRef="#br0" timeOffset="3108">2152 453 40,'4'-38'12,"8"9"1,-7-4-1,6 7-4,-4-1-2,2 2 1,-2 1 2,-4 0 0,2 1 2,-5 0 0,2 2 0,-4-2-3,1 2-1,-3 0-3,2 1-1,-2 3-1,0 2-1,4 15-1,-9-20 0,9 20 0,0 0-1,-9 0 1,9 0-1,-3 24 1,5-5-1,0 5 0,1 6-1,0 5 1,1 5 1,0 2-1,1 4 1,-1 2 0,0 3-1,2-3 1,-2-1 0,0-6 0,0-1 0,1-8 0,0-5 0,0-7 0,0-7 0,-5-13 0,5 17-1,-5-17 1,0 0-1,0 0 0,0 0 0,0 0 0,-7-18 0,7 18 0,-14-23 0,5 9 1,-1-2 0,-2 0 1,2-2 1,-2 5-1,2-4 0,0 5 0,3-2 0,-2 5 0,9 9 0,-8-15 0,8 15 0,0 0 1,-7-15-1,7 15 0,0 0-1,0 0 0,13-5-1,-3 13 0,2-1-2,0 4 2,4-2 0,3 3 0,1-4 0,0-2 1,1-3 0,2-3 0,0-3 0,0-2 0,-2-1 0,1-1 1,0-4 0,-4 2 0,-1 0 1,-3-5 1,-1 5-1,-4-5-1,0 7 1,-9 7-1,7-19 0,-7 19-1,0 0 0,0 0 0,-13-9-1,4 18 0,-2 1 1,-3 3-1,0 2 0,-1 4 0,2 2 0,2 2 0,2-1 0,2 0-2,2 0 2,4 1 0,0 0 0,3 0 0,1-2 0,2-3 0,0-1 0,3-2 0,2-4 0,3-2-1,1-8-8,0-11-11,7 2-1,-8-13-2,5 0 1</inkml:trace>
  <inkml:trace contextRef="#ctx0" brushRef="#br0" timeOffset="4465">2025 287 56,'0'0'20,"0"0"1,0 0-2,0 0-6,0 0-9,0 0-1,-8-12 0,8 12-1,-11-10 1,11 10 0,-15-9 1,15 9-1,-14-8 1,14 8-1,-12-5-1,12 5 0,-9-1-1,9 1 0,0 0-1,0 0 0,0 0-2,0 0-1,0 0-3,0 0-7,0 0-10,0 0 0,0 0-1,4 17 1</inkml:trace>
  <inkml:trace contextRef="#ctx0" brushRef="#br0" timeOffset="5220">1926 1114 69,'0'0'24,"-16"-10"-1,7 13-1,-5-3-9,1-1-6,-1 2-2,0 1-2,0 3-1,-2-1 1,0 5-1,1 0-1,1 2 1,0 3-2,1 1 1,3 0-2,2 3 1,4 2-1,3 0 0,6 1 0,4-1-1,5 2-1,3-2 0,4 3 0,1-2 1,2 4-1,-1-3 1,-2 1-2,-3 1 1,-3 1-3,-5 0 0,-4 0-1,-6 2 1,-5-4 3,-4 1 1,-4-3 2,-4-2 2,-1-3 2,-2-5 2,0-5 1,2-4-2,2-7-1,1-3-2,4-2-1,1-2-1,2-2 0,3 0 0,5 14 0,-2-22-1,2 22 1,12-13-1,-1 9 1,2 1-1,5 1 0,3-1 1,4 0-1,3-4 1,0-2-1,3-5 1,-2-1 0,3-4 0,0-2 1,-1-3-1,0-2 1,-4 2 1,0-4 0,-4 4 1,-2-2 0,-5 4 1,-5-3-1,-3 6 1,-7-1-2,-4 5 2,-7 2-3,-2 6 0,-4 7-1,-1 6-1,-1 9 1,-2 8-1,4 6-1,2 4 0,3 5 0,3 0 0,6 0 1,2-3 0,4-5-1,4 1 1,3-8 1,2-1 0,5-7 0,1-4 1,1-5 1,5-4-1,1-7 1,0-5-1,0-7 1,2-4 0,-3-5 0,0-2 0,-2-2 1,-1 1-1,-4 0 1,0 5 0,-5 3-1,0 6 1,-5 2-2,0 10 0,-8 3-2,0 0 1,5 32-1,-6-12 0,-1 9 1,-1 1-1,0 2 1,1 2 0,0-6 0,1-2 0,4-8 0,0-1 0,5-8 0,2-7 1,4-8-1,1-8 0,3-3 0,1-7 1,-1-3-1,1-2 1,-5-2 0,-1 3 0,-6 0-1,-2 5 1,-6-1-1,-3 4 1,-5 4-2,-3-1 1,-1 3-1,-2 4 0,1 4 0,-1 1-1,3 8 1,2 3-1,10-6 0,-11 28 0,11-9 0,2 0 0,3 3 0,0 0 1,3 2 0,0-4 0,2 1 0,-1-1 1,2-2 1,-2 0-1,1-3 0,1-1 1,2-8-1,-1-3 1,3-6 0,0-9 0,2-6 0,3-7 0,-2-4 1,3-2-1,-4-3 0,1 4 0,-4-2 0,-1 8 0,-4 5-2,-2 4 1,-7 15-1,7-10 0,-7 10 0,0 0 0,7 22 0,-6-8-1,2 4 2,1-1 0,-2 3 0,1-2 0,2 2 0,-1-4 0,0 1 1,-4-17-1,10 26 0,-10-26 0,8 17 0,-8-17-1,0 0 1,9 7 1,-9-7-1,0 0 1,7-21 0,-7 21 0,8-26-1,-3 9 1,2-2 0,1-3 0,3 1-1,-1 1 1,3-2-1,-1 3 1,1 1-1,-2 4 1,2 4-1,-3 4 1,0 4-2,2 4 1,-3 2-1,0 2 1,1 2-1,1-2 1,1-3-1,-1-3 1,3-4 0,2-4 0,-1-4 0,2-2 0,0-3 1,-2 1-1,-1 1 1,-1 1-1,-4 3 1,-9 11 0,8-12 0,-8 12-1,0 0 1,-9 20-1,1-3 0,-2 2 0,1 4 0,-1 3-1,-1 1 1,2 1-1,1 2 1,1-4-1,4 1 0,-2-4 0,5 1 0,-1-1 0,2 0 1,-1-2-1,2-4 0,1 2 1,2-3-1,-1-1 1,3-2 0,1-3 0,3-4 0,1-5 0,3-4 1,1-7-1,2-9 1,2-8-1,1-8 1,2-8 0,-2-4 0,1-4 1,-1-5 0,-1-1 1,-5-2-1,1 5 2,-7-1-1,1 6 0,-7 2 0,3 8-1,-5 4 0,-1 6-2,0 9 0,0 7-1,0 13 0,0 0 0,-3 13-1,1 7 1,1 9 0,-1 6 0,0 9 0,-1 3 0,1 4 0,-1 1 1,0-2-1,0-4 0,1-4 1,0-7-1,1-7 1,-1-7-1,3-5 1,-1-16 0,0 0 0,8 7-1,0-18 1,-8 11 0,17-29 0,-7 12 0,3 2 1,0 0-2,0 9 1,-3 4-1,3 13 1,-4 6-2,1 13 2,-4 5-1,-2 6 0,1 3 0,-3 0 2,4 3 1,-5-7 0,5-1 0,-5-8-1,6-4 2,-2-6-2,3-6 1,-8-15-3,14 12-2,-5-13-3,0-13-12,0-5-10,1-1 0,-2-9-1,-1 2 0</inkml:trace>
  <inkml:trace contextRef="#ctx0" brushRef="#br0" timeOffset="8989">2374 655 6,'0'0'10,"0"0"0,-2 14-1,2-14 2,0 0-1,0 0 0,0 0-2,0 0-1,2 16-1,-2-16-2,0 0 0,0 0 0,0 0-1,0 0 1,6 14 0,-6-14-1,0 0 0,0 0 0,2 14-1,-2-14-1,0 0 0,3 15 0,-3-15 0,0 0-1,8 13 1,-8-13 0,8 10 1,-8-10-1,9 10 0,-9-10 0,13 9 1,-5-4 0,-1-1 0,2 1 1,0 0-2,0-2 1,0 1-1,0-1 1,-1 2-2,0-1 0,0-1 0,-8-3 0,12 6 0,-12-6 0,12 0 0,-12 0 1,11-3-1,-11 3 0,10-7 0,-10 7 1,12-8-1,-12 8 0,11-9 1,-11 9-1,13-9 1,-13 9 1,15-14-1,-7 7 1,0-2-1,-1 1 1,-7 8 0,14-17-1,-14 17 0,12-13 1,-12 13-2,8-10 1,-8 10-1,0 0 0,9-4-1,-9 4-3,0 0-6,0 0-6,0 0-7,0 0 0,0 0-1,0 0 1</inkml:trace>
  <inkml:trace contextRef="#ctx0" brushRef="#br0" timeOffset="10159">2421 635 16,'0'0'9,"8"5"-1,-8-5 1,0 0-2,11-15-4,-11 15 1,9-11 2,-9 11 1,8-11 1,-8 11 1,11-9-1,-11 9 0,13-9-1,-4 6-1,-1-2-1,1-1 0,0 2-1,2-2 0,-1 0 0,2-2 0,-1-3-1,-1 4 0,-1-5 0,-9 12 0,16-20-1,-16 20 0,13-24 1,-9 10 0,-4 14 0,9-24-1,-9 24 2,6-25-2,-6 25-1,2-21 0,-2 21 0,-7-15-1,7 15 0,-16-12-1,3 6-1,-2 3-1,-3-2-3,0 4-7,0 7-11,-2-8 0,7 10-1,-1-5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1229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1229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50000"/>
              </a:spcBef>
              <a:defRPr sz="1300" b="0">
                <a:solidFill>
                  <a:schemeClr val="tx1"/>
                </a:solidFill>
                <a:latin typeface="Times New Roman" panose="02020603050405020304" pitchFamily="18" charset="0"/>
                <a:cs typeface="Times New Roman" panose="02020603050405020304" pitchFamily="18" charset="0"/>
              </a:defRPr>
            </a:lvl1pPr>
          </a:lstStyle>
          <a:p>
            <a:pPr>
              <a:defRPr/>
            </a:pPr>
            <a:fld id="{83EBAC4B-1AF4-4CDC-AAE0-13009F0646AF}" type="slidenum">
              <a:rPr lang="en-US" altLang="en-US"/>
              <a:pPr>
                <a:defRPr/>
              </a:pPr>
              <a:t>‹#›</a:t>
            </a:fld>
            <a:endParaRPr lang="en-US" altLang="en-US"/>
          </a:p>
        </p:txBody>
      </p:sp>
    </p:spTree>
    <p:extLst>
      <p:ext uri="{BB962C8B-B14F-4D97-AF65-F5344CB8AC3E}">
        <p14:creationId xmlns:p14="http://schemas.microsoft.com/office/powerpoint/2010/main" val="20300294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C47CAFA-A7A2-4950-B4A1-A44D677F7C32}" type="slidenum">
              <a:rPr lang="en-US" altLang="en-US" sz="1300" smtClean="0"/>
              <a:pPr>
                <a:spcBef>
                  <a:spcPct val="50000"/>
                </a:spcBef>
              </a:pPr>
              <a:t>1</a:t>
            </a:fld>
            <a:endParaRPr lang="en-US" altLang="en-US"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6175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46D8589-9096-4776-8840-B03E932D8AE7}" type="slidenum">
              <a:rPr lang="en-US" altLang="en-US" sz="1300" smtClean="0"/>
              <a:pPr>
                <a:spcBef>
                  <a:spcPct val="50000"/>
                </a:spcBef>
              </a:pPr>
              <a:t>11</a:t>
            </a:fld>
            <a:endParaRPr lang="en-US" altLang="en-US" sz="1300"/>
          </a:p>
        </p:txBody>
      </p:sp>
    </p:spTree>
    <p:extLst>
      <p:ext uri="{BB962C8B-B14F-4D97-AF65-F5344CB8AC3E}">
        <p14:creationId xmlns:p14="http://schemas.microsoft.com/office/powerpoint/2010/main" val="300175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CBD8827-E9D3-4E60-A853-4F2144F79A71}" type="slidenum">
              <a:rPr lang="en-US" altLang="en-US" sz="1300" smtClean="0"/>
              <a:pPr>
                <a:spcBef>
                  <a:spcPct val="50000"/>
                </a:spcBef>
              </a:pPr>
              <a:t>12</a:t>
            </a:fld>
            <a:endParaRPr lang="en-US" altLang="en-US" sz="13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2778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B378BF55-4917-4078-86F2-24D0D26B738E}" type="slidenum">
              <a:rPr lang="en-US" altLang="en-US" sz="1300" smtClean="0"/>
              <a:pPr>
                <a:spcBef>
                  <a:spcPct val="50000"/>
                </a:spcBef>
              </a:pPr>
              <a:t>13</a:t>
            </a:fld>
            <a:endParaRPr lang="en-US" altLang="en-US" sz="13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8908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CFEBF235-DCFA-416D-ADEB-4673C31DA5D2}" type="slidenum">
              <a:rPr lang="en-US" altLang="en-US" sz="1300" smtClean="0"/>
              <a:pPr>
                <a:spcBef>
                  <a:spcPct val="50000"/>
                </a:spcBef>
              </a:pPr>
              <a:t>14</a:t>
            </a:fld>
            <a:endParaRPr lang="en-US" altLang="en-US" sz="13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80223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00F7ABF-A4AB-4DCA-9861-23AA3CC55F7E}" type="slidenum">
              <a:rPr lang="en-US" altLang="en-US" sz="1300" smtClean="0"/>
              <a:pPr>
                <a:spcBef>
                  <a:spcPct val="50000"/>
                </a:spcBef>
              </a:pPr>
              <a:t>15</a:t>
            </a:fld>
            <a:endParaRPr lang="en-US" altLang="en-US" sz="13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6003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F2AEC5B-26E2-44A1-B20A-4581CB7DB3A6}" type="slidenum">
              <a:rPr lang="en-US" altLang="en-US" sz="1300" smtClean="0"/>
              <a:pPr>
                <a:spcBef>
                  <a:spcPct val="50000"/>
                </a:spcBef>
              </a:pPr>
              <a:t>16</a:t>
            </a:fld>
            <a:endParaRPr lang="en-US" altLang="en-US" sz="1300"/>
          </a:p>
        </p:txBody>
      </p:sp>
    </p:spTree>
    <p:extLst>
      <p:ext uri="{BB962C8B-B14F-4D97-AF65-F5344CB8AC3E}">
        <p14:creationId xmlns:p14="http://schemas.microsoft.com/office/powerpoint/2010/main" val="170620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57C9AD0-0BC3-48B0-B744-2746EE7A24A7}" type="slidenum">
              <a:rPr lang="en-US" altLang="en-US" sz="1300" smtClean="0"/>
              <a:pPr>
                <a:spcBef>
                  <a:spcPct val="50000"/>
                </a:spcBef>
              </a:pPr>
              <a:t>17</a:t>
            </a:fld>
            <a:endParaRPr lang="en-US" altLang="en-US" sz="13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8008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4D8DDDF-4E10-4231-BCE9-438F6582DDF0}" type="slidenum">
              <a:rPr lang="en-US" altLang="en-US" sz="1300" smtClean="0"/>
              <a:pPr>
                <a:spcBef>
                  <a:spcPct val="50000"/>
                </a:spcBef>
              </a:pPr>
              <a:t>18</a:t>
            </a:fld>
            <a:endParaRPr lang="en-US" altLang="en-US" sz="130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6875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0AAD7DE0-8CC8-4383-BC61-FB8EE3780C41}" type="slidenum">
              <a:rPr lang="en-US" altLang="en-US" sz="1300" smtClean="0"/>
              <a:pPr>
                <a:spcBef>
                  <a:spcPct val="50000"/>
                </a:spcBef>
              </a:pPr>
              <a:t>19</a:t>
            </a:fld>
            <a:endParaRPr lang="en-US" altLang="en-US" sz="130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80920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E648791-DD2B-4159-B0D9-29284F0B64CB}" type="slidenum">
              <a:rPr lang="en-US" altLang="en-US" sz="1300" smtClean="0"/>
              <a:pPr>
                <a:spcBef>
                  <a:spcPct val="50000"/>
                </a:spcBef>
              </a:pPr>
              <a:t>20</a:t>
            </a:fld>
            <a:endParaRPr lang="en-US" altLang="en-US" sz="1300"/>
          </a:p>
        </p:txBody>
      </p:sp>
    </p:spTree>
    <p:extLst>
      <p:ext uri="{BB962C8B-B14F-4D97-AF65-F5344CB8AC3E}">
        <p14:creationId xmlns:p14="http://schemas.microsoft.com/office/powerpoint/2010/main" val="49786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CF30ABA-5823-4ACC-A28F-F3B19B5880C7}" type="slidenum">
              <a:rPr lang="en-US" altLang="en-US" sz="1300" smtClean="0"/>
              <a:pPr>
                <a:spcBef>
                  <a:spcPct val="50000"/>
                </a:spcBef>
              </a:pPr>
              <a:t>2</a:t>
            </a:fld>
            <a:endParaRPr lang="en-US" altLang="en-US" sz="13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2317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68DBF73-4C3E-49B3-962D-0B7E3B15769D}" type="slidenum">
              <a:rPr lang="en-US" altLang="en-US" sz="1300" smtClean="0"/>
              <a:pPr>
                <a:spcBef>
                  <a:spcPct val="50000"/>
                </a:spcBef>
              </a:pPr>
              <a:t>21</a:t>
            </a:fld>
            <a:endParaRPr lang="en-US" altLang="en-US" sz="130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76705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2BFEEB3-0CDC-4D19-9315-13C6823C04E4}" type="slidenum">
              <a:rPr lang="en-US" altLang="en-US" sz="1300" smtClean="0"/>
              <a:pPr>
                <a:spcBef>
                  <a:spcPct val="50000"/>
                </a:spcBef>
              </a:pPr>
              <a:t>22</a:t>
            </a:fld>
            <a:endParaRPr lang="en-US" altLang="en-US" sz="130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21443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93DF3B4-111C-4AE4-A124-0230F317022B}" type="slidenum">
              <a:rPr lang="en-US" altLang="en-US" sz="1300" smtClean="0"/>
              <a:pPr>
                <a:spcBef>
                  <a:spcPct val="50000"/>
                </a:spcBef>
              </a:pPr>
              <a:t>23</a:t>
            </a:fld>
            <a:endParaRPr lang="en-US" altLang="en-US" sz="13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1341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54E15E-81FD-4618-9CC3-C81D52A487AA}" type="slidenum">
              <a:rPr lang="en-US" altLang="en-US" smtClean="0"/>
              <a:pPr>
                <a:spcBef>
                  <a:spcPct val="0"/>
                </a:spcBef>
              </a:pPr>
              <a:t>24</a:t>
            </a:fld>
            <a:endParaRPr lang="en-US" altLang="en-US"/>
          </a:p>
        </p:txBody>
      </p:sp>
    </p:spTree>
    <p:extLst>
      <p:ext uri="{BB962C8B-B14F-4D97-AF65-F5344CB8AC3E}">
        <p14:creationId xmlns:p14="http://schemas.microsoft.com/office/powerpoint/2010/main" val="2740691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74939-D34B-4C4B-8176-6AF4F90B30FF}" type="slidenum">
              <a:rPr lang="en-US" altLang="en-US" smtClean="0"/>
              <a:pPr>
                <a:spcBef>
                  <a:spcPct val="0"/>
                </a:spcBef>
              </a:pPr>
              <a:t>25</a:t>
            </a:fld>
            <a:endParaRPr lang="en-US" altLang="en-US"/>
          </a:p>
        </p:txBody>
      </p:sp>
    </p:spTree>
    <p:extLst>
      <p:ext uri="{BB962C8B-B14F-4D97-AF65-F5344CB8AC3E}">
        <p14:creationId xmlns:p14="http://schemas.microsoft.com/office/powerpoint/2010/main" val="2906063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5BB5C4-6E52-46F4-B6C4-429BECC65A39}" type="slidenum">
              <a:rPr lang="en-US" altLang="en-US" smtClean="0"/>
              <a:pPr>
                <a:spcBef>
                  <a:spcPct val="0"/>
                </a:spcBef>
              </a:pPr>
              <a:t>26</a:t>
            </a:fld>
            <a:endParaRPr lang="en-US" altLang="en-US"/>
          </a:p>
        </p:txBody>
      </p:sp>
    </p:spTree>
    <p:extLst>
      <p:ext uri="{BB962C8B-B14F-4D97-AF65-F5344CB8AC3E}">
        <p14:creationId xmlns:p14="http://schemas.microsoft.com/office/powerpoint/2010/main" val="880796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F235FE-6F86-4121-8E52-165196529E32}" type="slidenum">
              <a:rPr lang="en-US" altLang="en-US" smtClean="0"/>
              <a:pPr>
                <a:spcBef>
                  <a:spcPct val="0"/>
                </a:spcBef>
              </a:pPr>
              <a:t>27</a:t>
            </a:fld>
            <a:endParaRPr lang="en-US" altLang="en-US"/>
          </a:p>
        </p:txBody>
      </p:sp>
    </p:spTree>
    <p:extLst>
      <p:ext uri="{BB962C8B-B14F-4D97-AF65-F5344CB8AC3E}">
        <p14:creationId xmlns:p14="http://schemas.microsoft.com/office/powerpoint/2010/main" val="1285709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783DBE-5A22-40BB-850F-C3D48D2F7CB3}" type="slidenum">
              <a:rPr lang="en-US" altLang="en-US" smtClean="0"/>
              <a:pPr>
                <a:spcBef>
                  <a:spcPct val="0"/>
                </a:spcBef>
              </a:pPr>
              <a:t>28</a:t>
            </a:fld>
            <a:endParaRPr lang="en-US" altLang="en-US"/>
          </a:p>
        </p:txBody>
      </p:sp>
    </p:spTree>
    <p:extLst>
      <p:ext uri="{BB962C8B-B14F-4D97-AF65-F5344CB8AC3E}">
        <p14:creationId xmlns:p14="http://schemas.microsoft.com/office/powerpoint/2010/main" val="1946423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D52F24-39B6-4047-ABF0-635A00F6503C}" type="slidenum">
              <a:rPr lang="en-US" altLang="en-US" smtClean="0"/>
              <a:pPr>
                <a:spcBef>
                  <a:spcPct val="0"/>
                </a:spcBef>
              </a:pPr>
              <a:t>29</a:t>
            </a:fld>
            <a:endParaRPr lang="en-US" altLang="en-US"/>
          </a:p>
        </p:txBody>
      </p:sp>
    </p:spTree>
    <p:extLst>
      <p:ext uri="{BB962C8B-B14F-4D97-AF65-F5344CB8AC3E}">
        <p14:creationId xmlns:p14="http://schemas.microsoft.com/office/powerpoint/2010/main" val="432395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E1C2DC-13F0-4972-B894-0026A2BB999C}" type="slidenum">
              <a:rPr lang="en-US" altLang="en-US" smtClean="0"/>
              <a:pPr>
                <a:spcBef>
                  <a:spcPct val="0"/>
                </a:spcBef>
              </a:pPr>
              <a:t>30</a:t>
            </a:fld>
            <a:endParaRPr lang="en-US" altLang="en-US"/>
          </a:p>
        </p:txBody>
      </p:sp>
    </p:spTree>
    <p:extLst>
      <p:ext uri="{BB962C8B-B14F-4D97-AF65-F5344CB8AC3E}">
        <p14:creationId xmlns:p14="http://schemas.microsoft.com/office/powerpoint/2010/main" val="367506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C5D0589-B2F3-43AB-B51B-2FC364CAB4D4}" type="slidenum">
              <a:rPr lang="en-US" altLang="en-US" sz="1300" smtClean="0"/>
              <a:pPr>
                <a:spcBef>
                  <a:spcPct val="50000"/>
                </a:spcBef>
              </a:pPr>
              <a:t>3</a:t>
            </a:fld>
            <a:endParaRPr lang="en-US" altLang="en-US" sz="13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00948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CFBB1C55-0121-4046-8EE7-49EE3616D227}" type="slidenum">
              <a:rPr lang="en-US" altLang="en-US" sz="1300" smtClean="0"/>
              <a:pPr>
                <a:spcBef>
                  <a:spcPct val="50000"/>
                </a:spcBef>
              </a:pPr>
              <a:t>33</a:t>
            </a:fld>
            <a:endParaRPr lang="en-US" altLang="en-US" sz="13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83577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DF212588-8069-4A0F-B713-494E3BF2BE08}" type="slidenum">
              <a:rPr lang="en-US" altLang="en-US" sz="1300" smtClean="0"/>
              <a:pPr>
                <a:spcBef>
                  <a:spcPct val="50000"/>
                </a:spcBef>
              </a:pPr>
              <a:t>34</a:t>
            </a:fld>
            <a:endParaRPr lang="en-US" altLang="en-US" sz="13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50094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3353E14-E715-4B43-9571-67ACA73BE3BA}" type="slidenum">
              <a:rPr lang="en-US" altLang="en-US" sz="1300" smtClean="0"/>
              <a:pPr>
                <a:spcBef>
                  <a:spcPct val="50000"/>
                </a:spcBef>
              </a:pPr>
              <a:t>35</a:t>
            </a:fld>
            <a:endParaRPr lang="en-US" altLang="en-US" sz="13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7524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02B92ECB-F6E5-4BBB-9E17-329A93FF2A20}" type="slidenum">
              <a:rPr lang="en-US" altLang="en-US" sz="1300" smtClean="0"/>
              <a:pPr>
                <a:spcBef>
                  <a:spcPct val="50000"/>
                </a:spcBef>
              </a:pPr>
              <a:t>4</a:t>
            </a:fld>
            <a:endParaRPr lang="en-US" altLang="en-US" sz="13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288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5900F79-D424-475B-9DEA-A1E7F61A159A}" type="slidenum">
              <a:rPr lang="en-US" altLang="en-US" sz="1300" smtClean="0"/>
              <a:pPr>
                <a:spcBef>
                  <a:spcPct val="50000"/>
                </a:spcBef>
              </a:pPr>
              <a:t>5</a:t>
            </a:fld>
            <a:endParaRPr lang="en-US" altLang="en-US" sz="13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4444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95EC186-5C38-40E4-BCCA-EB222DC703F7}" type="slidenum">
              <a:rPr lang="en-US" altLang="en-US" sz="1300" smtClean="0"/>
              <a:pPr>
                <a:spcBef>
                  <a:spcPct val="50000"/>
                </a:spcBef>
              </a:pPr>
              <a:t>6</a:t>
            </a:fld>
            <a:endParaRPr lang="en-US" altLang="en-US" sz="13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77598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6314D11-E8B9-4EAE-A5F0-57C3155EFAEA}" type="slidenum">
              <a:rPr lang="en-US" altLang="en-US" sz="1300" smtClean="0"/>
              <a:pPr>
                <a:spcBef>
                  <a:spcPct val="50000"/>
                </a:spcBef>
              </a:pPr>
              <a:t>7</a:t>
            </a:fld>
            <a:endParaRPr lang="en-US" altLang="en-US" sz="13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9283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BC71EE42-B3E2-43F1-AE2F-94A1D05A8349}" type="slidenum">
              <a:rPr lang="en-US" altLang="en-US" sz="1300" smtClean="0"/>
              <a:pPr>
                <a:spcBef>
                  <a:spcPct val="50000"/>
                </a:spcBef>
              </a:pPr>
              <a:t>8</a:t>
            </a:fld>
            <a:endParaRPr lang="en-US" altLang="en-US" sz="13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3422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53E9E0BC-CC94-4842-B46E-E3B29C617FA1}" type="slidenum">
              <a:rPr lang="en-US" altLang="en-US" sz="1300" smtClean="0"/>
              <a:pPr>
                <a:spcBef>
                  <a:spcPct val="50000"/>
                </a:spcBef>
              </a:pPr>
              <a:t>9</a:t>
            </a:fld>
            <a:endParaRPr lang="en-US" altLang="en-US" sz="13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20014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086600" y="6324600"/>
            <a:ext cx="1981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eaLnBrk="1" hangingPunct="1">
              <a:spcBef>
                <a:spcPct val="50000"/>
              </a:spcBef>
              <a:defRPr/>
            </a:pPr>
            <a:r>
              <a:rPr lang="en-US" altLang="en-US" sz="1400" b="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b="0">
                <a:solidFill>
                  <a:schemeClr val="tx1"/>
                </a:solidFill>
                <a:latin typeface="Times New Roman" panose="02020603050405020304" pitchFamily="18" charset="0"/>
              </a:rPr>
              <a:t> 2002 Prentice Hall.</a:t>
            </a:r>
            <a:br>
              <a:rPr lang="en-US" altLang="en-US" b="0">
                <a:solidFill>
                  <a:schemeClr val="tx1"/>
                </a:solidFill>
                <a:latin typeface="Times New Roman" panose="02020603050405020304" pitchFamily="18" charset="0"/>
              </a:rPr>
            </a:br>
            <a:r>
              <a:rPr lang="en-US" altLang="en-US" b="0">
                <a:solidFill>
                  <a:schemeClr val="tx1"/>
                </a:solidFill>
                <a:latin typeface="Times New Roman" panose="02020603050405020304" pitchFamily="18" charset="0"/>
              </a:rPr>
              <a:t>All rights reserved.</a:t>
            </a:r>
          </a:p>
        </p:txBody>
      </p:sp>
      <p:sp>
        <p:nvSpPr>
          <p:cNvPr id="5" name="Text Box 3"/>
          <p:cNvSpPr txBox="1">
            <a:spLocks noChangeArrowheads="1"/>
          </p:cNvSpPr>
          <p:nvPr/>
        </p:nvSpPr>
        <p:spPr bwMode="auto">
          <a:xfrm>
            <a:off x="7162800" y="1524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algn="ctr">
              <a:spcBef>
                <a:spcPct val="50000"/>
              </a:spcBef>
              <a:defRPr/>
            </a:pPr>
            <a:r>
              <a:rPr lang="en-US" altLang="en-US" sz="2000" b="0" u="sng">
                <a:solidFill>
                  <a:srgbClr val="000000"/>
                </a:solidFill>
                <a:latin typeface="AvantGarde" charset="0"/>
                <a:cs typeface="Times New Roman" panose="02020603050405020304" pitchFamily="18" charset="0"/>
              </a:rPr>
              <a:t>Outline</a:t>
            </a:r>
          </a:p>
        </p:txBody>
      </p:sp>
      <p:grpSp>
        <p:nvGrpSpPr>
          <p:cNvPr id="6" name="Group 4"/>
          <p:cNvGrpSpPr>
            <a:grpSpLocks/>
          </p:cNvGrpSpPr>
          <p:nvPr/>
        </p:nvGrpSpPr>
        <p:grpSpPr bwMode="auto">
          <a:xfrm>
            <a:off x="7086600" y="76200"/>
            <a:ext cx="304800" cy="685800"/>
            <a:chOff x="4032" y="3840"/>
            <a:chExt cx="192" cy="432"/>
          </a:xfrm>
        </p:grpSpPr>
        <p:sp>
          <p:nvSpPr>
            <p:cNvPr id="7" name="AutoShape 5">
              <a:hlinkClick r:id="" action="ppaction://hlinkshowjump?jump=previousslide" highlightClick="1"/>
            </p:cNvPr>
            <p:cNvSpPr>
              <a:spLocks noChangeArrowheads="1"/>
            </p:cNvSpPr>
            <p:nvPr userDrawn="1"/>
          </p:nvSpPr>
          <p:spPr bwMode="auto">
            <a:xfrm rot="5400000">
              <a:off x="4032" y="3840"/>
              <a:ext cx="192" cy="192"/>
            </a:xfrm>
            <a:prstGeom prst="actionButtonBackPrevious">
              <a:avLst/>
            </a:prstGeom>
            <a:solidFill>
              <a:srgbClr val="C0C0C0"/>
            </a:solidFill>
            <a:ln w="9525">
              <a:solidFill>
                <a:schemeClr val="tx1"/>
              </a:solidFill>
              <a:miter lim="800000"/>
              <a:headEnd/>
              <a:tailEnd/>
            </a:ln>
          </p:spPr>
          <p:txBody>
            <a:bodyPr anchor="ctr">
              <a:spAutoFit/>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eaLnBrk="1" hangingPunct="1">
                <a:defRPr/>
              </a:pPr>
              <a:endParaRPr lang="en-US" altLang="en-US"/>
            </a:p>
          </p:txBody>
        </p:sp>
        <p:sp>
          <p:nvSpPr>
            <p:cNvPr id="8" name="AutoShape 6">
              <a:hlinkClick r:id="" action="ppaction://hlinkshowjump?jump=nextslide" highlightClick="1"/>
            </p:cNvPr>
            <p:cNvSpPr>
              <a:spLocks noChangeArrowheads="1"/>
            </p:cNvSpPr>
            <p:nvPr userDrawn="1"/>
          </p:nvSpPr>
          <p:spPr bwMode="auto">
            <a:xfrm rot="-5400000">
              <a:off x="4032" y="4080"/>
              <a:ext cx="192" cy="192"/>
            </a:xfrm>
            <a:prstGeom prst="actionButtonBackPrevious">
              <a:avLst/>
            </a:prstGeom>
            <a:solidFill>
              <a:srgbClr val="C0C0C0"/>
            </a:solidFill>
            <a:ln w="9525">
              <a:solidFill>
                <a:schemeClr val="tx1"/>
              </a:solidFill>
              <a:miter lim="800000"/>
              <a:headEnd/>
              <a:tailEnd/>
            </a:ln>
          </p:spPr>
          <p:txBody>
            <a:bodyPr anchor="ctr">
              <a:spAutoFit/>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eaLnBrk="1" hangingPunct="1">
                <a:defRPr/>
              </a:pPr>
              <a:endParaRPr lang="en-US" altLang="en-US"/>
            </a:p>
          </p:txBody>
        </p:sp>
      </p:grpSp>
      <p:sp>
        <p:nvSpPr>
          <p:cNvPr id="9" name="Rectangle 7"/>
          <p:cNvSpPr>
            <a:spLocks noChangeArrowheads="1"/>
          </p:cNvSpPr>
          <p:nvPr/>
        </p:nvSpPr>
        <p:spPr bwMode="auto">
          <a:xfrm>
            <a:off x="6705600" y="838200"/>
            <a:ext cx="2438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eaLnBrk="1" hangingPunct="1">
              <a:defRPr/>
            </a:pPr>
            <a:endParaRPr lang="en-US" altLang="en-US" sz="1400">
              <a:solidFill>
                <a:schemeClr val="tx1"/>
              </a:solidFill>
              <a:latin typeface="AvantGarde" charset="0"/>
            </a:endParaRPr>
          </a:p>
        </p:txBody>
      </p:sp>
      <p:sp>
        <p:nvSpPr>
          <p:cNvPr id="6253" name="Rectangle 109"/>
          <p:cNvSpPr>
            <a:spLocks noGrp="1" noChangeArrowheads="1"/>
          </p:cNvSpPr>
          <p:nvPr>
            <p:ph type="subTitle" sz="quarter" idx="1"/>
          </p:nvPr>
        </p:nvSpPr>
        <p:spPr>
          <a:xfrm>
            <a:off x="76200" y="228600"/>
            <a:ext cx="6934200" cy="6400800"/>
          </a:xfrm>
          <a:solidFill>
            <a:schemeClr val="accent1"/>
          </a:solidFill>
        </p:spPr>
        <p:txBody>
          <a:bodyPr/>
          <a:lstStyle>
            <a:lvl1pPr marL="0" indent="0">
              <a:spcBef>
                <a:spcPct val="0"/>
              </a:spcBef>
              <a:buFont typeface="Wingdings" pitchFamily="2" charset="2"/>
              <a:buNone/>
              <a:defRPr sz="1200" b="1">
                <a:latin typeface="Courier New" pitchFamily="49" charset="0"/>
              </a:defRPr>
            </a:lvl1pPr>
          </a:lstStyle>
          <a:p>
            <a:r>
              <a:rPr lang="en-US"/>
              <a:t>Click to edit Master subtitle style</a:t>
            </a:r>
          </a:p>
        </p:txBody>
      </p:sp>
      <p:sp>
        <p:nvSpPr>
          <p:cNvPr id="6255" name="Rectangle 111"/>
          <p:cNvSpPr>
            <a:spLocks noGrp="1" noChangeArrowheads="1"/>
          </p:cNvSpPr>
          <p:nvPr>
            <p:ph type="ctrTitle" sz="quarter"/>
          </p:nvPr>
        </p:nvSpPr>
        <p:spPr>
          <a:xfrm>
            <a:off x="7086600" y="838200"/>
            <a:ext cx="2057400" cy="5486400"/>
          </a:xfrm>
          <a:noFill/>
        </p:spPr>
        <p:txBody>
          <a:bodyPr lIns="0" anchor="t"/>
          <a:lstStyle>
            <a:lvl1pPr algn="l">
              <a:defRPr sz="1600">
                <a:solidFill>
                  <a:schemeClr val="tx1"/>
                </a:solidFill>
                <a:latin typeface="Times New Roman" pitchFamily="18" charset="0"/>
              </a:defRPr>
            </a:lvl1pPr>
          </a:lstStyle>
          <a:p>
            <a:r>
              <a:rPr lang="en-US"/>
              <a:t>Click to edit Master title style</a:t>
            </a:r>
          </a:p>
        </p:txBody>
      </p:sp>
      <p:sp>
        <p:nvSpPr>
          <p:cNvPr id="10" name="Rectangle 101"/>
          <p:cNvSpPr>
            <a:spLocks noGrp="1" noChangeArrowheads="1"/>
          </p:cNvSpPr>
          <p:nvPr>
            <p:ph type="sldNum" sz="quarter" idx="10"/>
          </p:nvPr>
        </p:nvSpPr>
        <p:spPr>
          <a:xfrm>
            <a:off x="8686800" y="0"/>
            <a:ext cx="457200" cy="457200"/>
          </a:xfrm>
        </p:spPr>
        <p:txBody>
          <a:bodyPr/>
          <a:lstStyle>
            <a:lvl1pPr>
              <a:defRPr/>
            </a:lvl1pPr>
          </a:lstStyle>
          <a:p>
            <a:pPr>
              <a:defRPr/>
            </a:pPr>
            <a:fld id="{E5D4A4FD-75DE-44AD-8FA7-B817BE6853BF}" type="slidenum">
              <a:rPr lang="en-US" altLang="en-US"/>
              <a:pPr>
                <a:defRPr/>
              </a:pPr>
              <a:t>‹#›</a:t>
            </a:fld>
            <a:endParaRPr lang="en-US" altLang="en-US"/>
          </a:p>
        </p:txBody>
      </p:sp>
    </p:spTree>
    <p:extLst>
      <p:ext uri="{BB962C8B-B14F-4D97-AF65-F5344CB8AC3E}">
        <p14:creationId xmlns:p14="http://schemas.microsoft.com/office/powerpoint/2010/main" val="5154256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591250D8-7F73-4316-93DD-C27DC0E0616F}" type="slidenum">
              <a:rPr lang="en-US" altLang="en-US"/>
              <a:pPr>
                <a:defRPr/>
              </a:pPr>
              <a:t>‹#›</a:t>
            </a:fld>
            <a:endParaRPr lang="en-US" altLang="en-US"/>
          </a:p>
        </p:txBody>
      </p:sp>
    </p:spTree>
    <p:extLst>
      <p:ext uri="{BB962C8B-B14F-4D97-AF65-F5344CB8AC3E}">
        <p14:creationId xmlns:p14="http://schemas.microsoft.com/office/powerpoint/2010/main" val="167950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0"/>
            <a:ext cx="20574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0198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C3126B87-8B30-41F6-BC6B-A4424CE714F7}" type="slidenum">
              <a:rPr lang="en-US" altLang="en-US"/>
              <a:pPr>
                <a:defRPr/>
              </a:pPr>
              <a:t>‹#›</a:t>
            </a:fld>
            <a:endParaRPr lang="en-US" altLang="en-US"/>
          </a:p>
        </p:txBody>
      </p:sp>
    </p:spTree>
    <p:extLst>
      <p:ext uri="{BB962C8B-B14F-4D97-AF65-F5344CB8AC3E}">
        <p14:creationId xmlns:p14="http://schemas.microsoft.com/office/powerpoint/2010/main" val="162475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lstStyle/>
          <a:p>
            <a:r>
              <a:rPr lang="en-US"/>
              <a:t>Click to edit Master title style</a:t>
            </a:r>
          </a:p>
        </p:txBody>
      </p:sp>
      <p:sp>
        <p:nvSpPr>
          <p:cNvPr id="3" name="ClipArt Placeholder 2"/>
          <p:cNvSpPr>
            <a:spLocks noGrp="1"/>
          </p:cNvSpPr>
          <p:nvPr>
            <p:ph type="clipArt" sz="half" idx="1"/>
          </p:nvPr>
        </p:nvSpPr>
        <p:spPr>
          <a:xfrm>
            <a:off x="685800" y="1219200"/>
            <a:ext cx="3810000" cy="5257800"/>
          </a:xfrm>
        </p:spPr>
        <p:txBody>
          <a:bodyPr/>
          <a:lstStyle/>
          <a:p>
            <a:pPr lvl="0"/>
            <a:endParaRPr lang="en-US" noProof="0"/>
          </a:p>
        </p:txBody>
      </p:sp>
      <p:sp>
        <p:nvSpPr>
          <p:cNvPr id="4" name="Text Placeholder 3"/>
          <p:cNvSpPr>
            <a:spLocks noGrp="1"/>
          </p:cNvSpPr>
          <p:nvPr>
            <p:ph type="body" sz="half" idx="2"/>
          </p:nvPr>
        </p:nvSpPr>
        <p:spPr>
          <a:xfrm>
            <a:off x="4648200" y="12192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50EB4831-8D20-4ABE-98DA-EB4A3F0A88DD}" type="slidenum">
              <a:rPr lang="en-US" altLang="en-US"/>
              <a:pPr>
                <a:defRPr/>
              </a:pPr>
              <a:t>‹#›</a:t>
            </a:fld>
            <a:endParaRPr lang="en-US" altLang="en-US"/>
          </a:p>
        </p:txBody>
      </p:sp>
    </p:spTree>
    <p:extLst>
      <p:ext uri="{BB962C8B-B14F-4D97-AF65-F5344CB8AC3E}">
        <p14:creationId xmlns:p14="http://schemas.microsoft.com/office/powerpoint/2010/main" val="3537156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57200"/>
          </a:xfrm>
        </p:spPr>
        <p:txBody>
          <a:bodyPr/>
          <a:lstStyle/>
          <a:p>
            <a:r>
              <a:rPr lang="en-US" dirty="0"/>
              <a:t>Click to edit Master title style</a:t>
            </a:r>
          </a:p>
        </p:txBody>
      </p:sp>
      <p:sp>
        <p:nvSpPr>
          <p:cNvPr id="3" name="Text Placeholder 2"/>
          <p:cNvSpPr>
            <a:spLocks noGrp="1"/>
          </p:cNvSpPr>
          <p:nvPr>
            <p:ph type="body" sz="half" idx="1"/>
          </p:nvPr>
        </p:nvSpPr>
        <p:spPr>
          <a:xfrm>
            <a:off x="685800" y="12192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8E5AECBE-B7E2-42EB-B359-E548C2C4806D}" type="slidenum">
              <a:rPr lang="en-US" altLang="en-US"/>
              <a:pPr>
                <a:defRPr/>
              </a:pPr>
              <a:t>‹#›</a:t>
            </a:fld>
            <a:endParaRPr lang="en-US" altLang="en-US"/>
          </a:p>
        </p:txBody>
      </p:sp>
    </p:spTree>
    <p:extLst>
      <p:ext uri="{BB962C8B-B14F-4D97-AF65-F5344CB8AC3E}">
        <p14:creationId xmlns:p14="http://schemas.microsoft.com/office/powerpoint/2010/main" val="233383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71C61D12-C0BA-42B6-B0F7-BE71C60F27C9}" type="slidenum">
              <a:rPr lang="en-US" altLang="en-US"/>
              <a:pPr>
                <a:defRPr/>
              </a:pPr>
              <a:t>‹#›</a:t>
            </a:fld>
            <a:endParaRPr lang="en-US" altLang="en-US"/>
          </a:p>
        </p:txBody>
      </p:sp>
    </p:spTree>
    <p:extLst>
      <p:ext uri="{BB962C8B-B14F-4D97-AF65-F5344CB8AC3E}">
        <p14:creationId xmlns:p14="http://schemas.microsoft.com/office/powerpoint/2010/main" val="16309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4064D435-105B-4839-BC59-DD17E58650D2}" type="slidenum">
              <a:rPr lang="en-US" altLang="en-US"/>
              <a:pPr>
                <a:defRPr/>
              </a:pPr>
              <a:t>‹#›</a:t>
            </a:fld>
            <a:endParaRPr lang="en-US" altLang="en-US"/>
          </a:p>
        </p:txBody>
      </p:sp>
    </p:spTree>
    <p:extLst>
      <p:ext uri="{BB962C8B-B14F-4D97-AF65-F5344CB8AC3E}">
        <p14:creationId xmlns:p14="http://schemas.microsoft.com/office/powerpoint/2010/main" val="117898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6EEEC98C-C559-45B6-8FEC-50BE1E266882}" type="slidenum">
              <a:rPr lang="en-US" altLang="en-US"/>
              <a:pPr>
                <a:defRPr/>
              </a:pPr>
              <a:t>‹#›</a:t>
            </a:fld>
            <a:endParaRPr lang="en-US" altLang="en-US"/>
          </a:p>
        </p:txBody>
      </p:sp>
    </p:spTree>
    <p:extLst>
      <p:ext uri="{BB962C8B-B14F-4D97-AF65-F5344CB8AC3E}">
        <p14:creationId xmlns:p14="http://schemas.microsoft.com/office/powerpoint/2010/main" val="43783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49CC3481-9309-45C1-B3C9-16F2CF8391C4}" type="slidenum">
              <a:rPr lang="en-US" altLang="en-US"/>
              <a:pPr>
                <a:defRPr/>
              </a:pPr>
              <a:t>‹#›</a:t>
            </a:fld>
            <a:endParaRPr lang="en-US" altLang="en-US"/>
          </a:p>
        </p:txBody>
      </p:sp>
    </p:spTree>
    <p:extLst>
      <p:ext uri="{BB962C8B-B14F-4D97-AF65-F5344CB8AC3E}">
        <p14:creationId xmlns:p14="http://schemas.microsoft.com/office/powerpoint/2010/main" val="262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0D4AEE65-5372-4788-868C-0E80357C7435}" type="slidenum">
              <a:rPr lang="en-US" altLang="en-US"/>
              <a:pPr>
                <a:defRPr/>
              </a:pPr>
              <a:t>‹#›</a:t>
            </a:fld>
            <a:endParaRPr lang="en-US" altLang="en-US"/>
          </a:p>
        </p:txBody>
      </p:sp>
    </p:spTree>
    <p:extLst>
      <p:ext uri="{BB962C8B-B14F-4D97-AF65-F5344CB8AC3E}">
        <p14:creationId xmlns:p14="http://schemas.microsoft.com/office/powerpoint/2010/main" val="109486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D0619337-19EC-4B88-9CD4-83C5A08C9464}" type="slidenum">
              <a:rPr lang="en-US" altLang="en-US"/>
              <a:pPr>
                <a:defRPr/>
              </a:pPr>
              <a:t>‹#›</a:t>
            </a:fld>
            <a:endParaRPr lang="en-US" altLang="en-US"/>
          </a:p>
        </p:txBody>
      </p:sp>
    </p:spTree>
    <p:extLst>
      <p:ext uri="{BB962C8B-B14F-4D97-AF65-F5344CB8AC3E}">
        <p14:creationId xmlns:p14="http://schemas.microsoft.com/office/powerpoint/2010/main" val="269469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8647D027-B464-4D7E-B8CF-A843245D115E}" type="slidenum">
              <a:rPr lang="en-US" altLang="en-US"/>
              <a:pPr>
                <a:defRPr/>
              </a:pPr>
              <a:t>‹#›</a:t>
            </a:fld>
            <a:endParaRPr lang="en-US" altLang="en-US"/>
          </a:p>
        </p:txBody>
      </p:sp>
    </p:spTree>
    <p:extLst>
      <p:ext uri="{BB962C8B-B14F-4D97-AF65-F5344CB8AC3E}">
        <p14:creationId xmlns:p14="http://schemas.microsoft.com/office/powerpoint/2010/main" val="243105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811D5848-4251-449C-880A-DE86F125996A}" type="slidenum">
              <a:rPr lang="en-US" altLang="en-US"/>
              <a:pPr>
                <a:defRPr/>
              </a:pPr>
              <a:t>‹#›</a:t>
            </a:fld>
            <a:endParaRPr lang="en-US" altLang="en-US"/>
          </a:p>
        </p:txBody>
      </p:sp>
    </p:spTree>
    <p:extLst>
      <p:ext uri="{BB962C8B-B14F-4D97-AF65-F5344CB8AC3E}">
        <p14:creationId xmlns:p14="http://schemas.microsoft.com/office/powerpoint/2010/main" val="418589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8229600" cy="533400"/>
          </a:xfrm>
          <a:prstGeom prst="rect">
            <a:avLst/>
          </a:prstGeom>
          <a:gradFill rotWithShape="1">
            <a:gsLst>
              <a:gs pos="0">
                <a:srgbClr val="FF6600"/>
              </a:gs>
              <a:gs pos="50000">
                <a:srgbClr val="FFFF00"/>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27" name="Rectangle 3"/>
          <p:cNvSpPr>
            <a:spLocks noGrp="1" noChangeArrowheads="1"/>
          </p:cNvSpPr>
          <p:nvPr>
            <p:ph type="body" idx="1"/>
          </p:nvPr>
        </p:nvSpPr>
        <p:spPr bwMode="auto">
          <a:xfrm>
            <a:off x="685800" y="12192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a:p>
            <a:pPr lvl="4"/>
            <a:endParaRPr lang="en-US" altLang="en-US" dirty="0"/>
          </a:p>
        </p:txBody>
      </p:sp>
      <p:sp>
        <p:nvSpPr>
          <p:cNvPr id="5134" name="Rectangle 14"/>
          <p:cNvSpPr>
            <a:spLocks noGrp="1" noChangeArrowheads="1"/>
          </p:cNvSpPr>
          <p:nvPr>
            <p:ph type="sldNum" sz="quarter" idx="4"/>
          </p:nvPr>
        </p:nvSpPr>
        <p:spPr bwMode="auto">
          <a:xfrm>
            <a:off x="7239000" y="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panose="02020603050405020304" pitchFamily="18" charset="0"/>
                <a:cs typeface="Times New Roman" panose="02020603050405020304" pitchFamily="18" charset="0"/>
              </a:defRPr>
            </a:lvl1pPr>
          </a:lstStyle>
          <a:p>
            <a:pPr>
              <a:defRPr/>
            </a:pPr>
            <a:fld id="{61C3663D-3CF5-48F9-B9F1-064F28998FC9}" type="slidenum">
              <a:rPr lang="en-US" altLang="en-US"/>
              <a:pPr>
                <a:defRPr/>
              </a:pPr>
              <a:t>‹#›</a:t>
            </a:fld>
            <a:endParaRPr lang="en-US" altLang="en-US"/>
          </a:p>
        </p:txBody>
      </p:sp>
      <p:sp>
        <p:nvSpPr>
          <p:cNvPr id="1029" name="Rectangle 15"/>
          <p:cNvSpPr>
            <a:spLocks noChangeArrowheads="1"/>
          </p:cNvSpPr>
          <p:nvPr/>
        </p:nvSpPr>
        <p:spPr bwMode="auto">
          <a:xfrm>
            <a:off x="0" y="6629400"/>
            <a:ext cx="1295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8000"/>
                </a:solidFill>
                <a:latin typeface="Courier New" panose="02070309020205020404" pitchFamily="49" charset="0"/>
                <a:cs typeface="Courier New" panose="02070309020205020404" pitchFamily="49" charset="0"/>
              </a:defRPr>
            </a:lvl1pPr>
            <a:lvl2pPr marL="742950" indent="-285750">
              <a:defRPr sz="1200" b="1">
                <a:solidFill>
                  <a:srgbClr val="008000"/>
                </a:solidFill>
                <a:latin typeface="Courier New" panose="02070309020205020404" pitchFamily="49" charset="0"/>
                <a:cs typeface="Courier New" panose="02070309020205020404" pitchFamily="49" charset="0"/>
              </a:defRPr>
            </a:lvl2pPr>
            <a:lvl3pPr marL="1143000" indent="-228600">
              <a:defRPr sz="1200" b="1">
                <a:solidFill>
                  <a:srgbClr val="008000"/>
                </a:solidFill>
                <a:latin typeface="Courier New" panose="02070309020205020404" pitchFamily="49" charset="0"/>
                <a:cs typeface="Courier New" panose="02070309020205020404" pitchFamily="49" charset="0"/>
              </a:defRPr>
            </a:lvl3pPr>
            <a:lvl4pPr marL="1600200" indent="-228600">
              <a:defRPr sz="1200" b="1">
                <a:solidFill>
                  <a:srgbClr val="008000"/>
                </a:solidFill>
                <a:latin typeface="Courier New" panose="02070309020205020404" pitchFamily="49" charset="0"/>
                <a:cs typeface="Courier New" panose="02070309020205020404" pitchFamily="49" charset="0"/>
              </a:defRPr>
            </a:lvl4pPr>
            <a:lvl5pPr marL="2057400" indent="-228600">
              <a:defRPr sz="1200" b="1">
                <a:solidFill>
                  <a:srgbClr val="008000"/>
                </a:solidFill>
                <a:latin typeface="Courier New" panose="02070309020205020404" pitchFamily="49" charset="0"/>
                <a:cs typeface="Courier New" panose="02070309020205020404" pitchFamily="49" charset="0"/>
              </a:defRPr>
            </a:lvl5pPr>
            <a:lvl6pPr marL="25146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algn="ctr" eaLnBrk="1" hangingPunct="1">
              <a:spcBef>
                <a:spcPct val="50000"/>
              </a:spcBef>
              <a:defRPr/>
            </a:pPr>
            <a:r>
              <a:rPr lang="en-US" altLang="en-US" b="0" dirty="0">
                <a:solidFill>
                  <a:schemeClr val="tx1"/>
                </a:solidFill>
                <a:latin typeface="Times New Roman" panose="02020603050405020304" pitchFamily="18" charset="0"/>
                <a:cs typeface="Times New Roman" panose="02020603050405020304" pitchFamily="18" charset="0"/>
              </a:rPr>
              <a:t>Jozef Goetz, 2025</a:t>
            </a:r>
            <a:endParaRPr lang="en-US" altLang="en-US" sz="1800" b="0" dirty="0">
              <a:solidFill>
                <a:schemeClr val="tx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518"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 id="2147484517" r:id="rId13"/>
  </p:sldLayoutIdLst>
  <p:hf hdr="0" ftr="0" dt="0"/>
  <p:txStyles>
    <p:titleStyle>
      <a:lvl1pPr algn="ctr" rtl="0" eaLnBrk="0" fontAlgn="base" hangingPunct="0">
        <a:spcBef>
          <a:spcPct val="0"/>
        </a:spcBef>
        <a:spcAft>
          <a:spcPct val="0"/>
        </a:spcAft>
        <a:defRPr sz="2800" b="1">
          <a:solidFill>
            <a:srgbClr val="339933"/>
          </a:solidFill>
          <a:latin typeface="+mj-lt"/>
          <a:ea typeface="+mj-ea"/>
          <a:cs typeface="+mj-cs"/>
        </a:defRPr>
      </a:lvl1pPr>
      <a:lvl2pPr algn="ctr" rtl="0" eaLnBrk="0" fontAlgn="base" hangingPunct="0">
        <a:spcBef>
          <a:spcPct val="0"/>
        </a:spcBef>
        <a:spcAft>
          <a:spcPct val="0"/>
        </a:spcAft>
        <a:defRPr sz="2800" b="1">
          <a:solidFill>
            <a:srgbClr val="339933"/>
          </a:solidFill>
          <a:latin typeface="AvantGarde" charset="0"/>
        </a:defRPr>
      </a:lvl2pPr>
      <a:lvl3pPr algn="ctr" rtl="0" eaLnBrk="0" fontAlgn="base" hangingPunct="0">
        <a:spcBef>
          <a:spcPct val="0"/>
        </a:spcBef>
        <a:spcAft>
          <a:spcPct val="0"/>
        </a:spcAft>
        <a:defRPr sz="2800" b="1">
          <a:solidFill>
            <a:srgbClr val="339933"/>
          </a:solidFill>
          <a:latin typeface="AvantGarde" charset="0"/>
        </a:defRPr>
      </a:lvl3pPr>
      <a:lvl4pPr algn="ctr" rtl="0" eaLnBrk="0" fontAlgn="base" hangingPunct="0">
        <a:spcBef>
          <a:spcPct val="0"/>
        </a:spcBef>
        <a:spcAft>
          <a:spcPct val="0"/>
        </a:spcAft>
        <a:defRPr sz="2800" b="1">
          <a:solidFill>
            <a:srgbClr val="339933"/>
          </a:solidFill>
          <a:latin typeface="AvantGarde" charset="0"/>
        </a:defRPr>
      </a:lvl4pPr>
      <a:lvl5pPr algn="ctr" rtl="0" eaLnBrk="0" fontAlgn="base" hangingPunct="0">
        <a:spcBef>
          <a:spcPct val="0"/>
        </a:spcBef>
        <a:spcAft>
          <a:spcPct val="0"/>
        </a:spcAft>
        <a:defRPr sz="2800" b="1">
          <a:solidFill>
            <a:srgbClr val="339933"/>
          </a:solidFill>
          <a:latin typeface="AvantGarde" charset="0"/>
        </a:defRPr>
      </a:lvl5pPr>
      <a:lvl6pPr marL="457200" algn="ctr" rtl="0" fontAlgn="base">
        <a:spcBef>
          <a:spcPct val="0"/>
        </a:spcBef>
        <a:spcAft>
          <a:spcPct val="0"/>
        </a:spcAft>
        <a:defRPr sz="2800" b="1">
          <a:solidFill>
            <a:srgbClr val="339933"/>
          </a:solidFill>
          <a:latin typeface="AvantGarde" charset="0"/>
        </a:defRPr>
      </a:lvl6pPr>
      <a:lvl7pPr marL="914400" algn="ctr" rtl="0" fontAlgn="base">
        <a:spcBef>
          <a:spcPct val="0"/>
        </a:spcBef>
        <a:spcAft>
          <a:spcPct val="0"/>
        </a:spcAft>
        <a:defRPr sz="2800" b="1">
          <a:solidFill>
            <a:srgbClr val="339933"/>
          </a:solidFill>
          <a:latin typeface="AvantGarde" charset="0"/>
        </a:defRPr>
      </a:lvl7pPr>
      <a:lvl8pPr marL="1371600" algn="ctr" rtl="0" fontAlgn="base">
        <a:spcBef>
          <a:spcPct val="0"/>
        </a:spcBef>
        <a:spcAft>
          <a:spcPct val="0"/>
        </a:spcAft>
        <a:defRPr sz="2800" b="1">
          <a:solidFill>
            <a:srgbClr val="339933"/>
          </a:solidFill>
          <a:latin typeface="AvantGarde" charset="0"/>
        </a:defRPr>
      </a:lvl8pPr>
      <a:lvl9pPr marL="1828800" algn="ctr" rtl="0" fontAlgn="base">
        <a:spcBef>
          <a:spcPct val="0"/>
        </a:spcBef>
        <a:spcAft>
          <a:spcPct val="0"/>
        </a:spcAft>
        <a:defRPr sz="2800" b="1">
          <a:solidFill>
            <a:srgbClr val="339933"/>
          </a:solidFill>
          <a:latin typeface="AvantGarde"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customXml" Target="../ink/ink25.xml"/><Relationship Id="rId3" Type="http://schemas.openxmlformats.org/officeDocument/2006/relationships/hyperlink" Target="http://www.cabelas.com/" TargetMode="External"/><Relationship Id="rId7" Type="http://schemas.openxmlformats.org/officeDocument/2006/relationships/customXml" Target="../ink/ink21.xml"/><Relationship Id="rId12" Type="http://schemas.openxmlformats.org/officeDocument/2006/relationships/customXml" Target="../ink/ink2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emf"/><Relationship Id="rId11" Type="http://schemas.openxmlformats.org/officeDocument/2006/relationships/customXml" Target="../ink/ink23.xml"/><Relationship Id="rId5" Type="http://schemas.openxmlformats.org/officeDocument/2006/relationships/customXml" Target="../ink/ink20.xml"/><Relationship Id="rId10" Type="http://schemas.openxmlformats.org/officeDocument/2006/relationships/image" Target="../media/image76.emf"/><Relationship Id="rId4" Type="http://schemas.openxmlformats.org/officeDocument/2006/relationships/image" Target="../media/image17.png"/><Relationship Id="rId9" Type="http://schemas.openxmlformats.org/officeDocument/2006/relationships/customXml" Target="../ink/ink22.xml"/><Relationship Id="rId1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tif"/></Relationships>
</file>

<file path=ppt/slides/_rels/slide17.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20.png"/><Relationship Id="rId7" Type="http://schemas.openxmlformats.org/officeDocument/2006/relationships/customXml" Target="../ink/ink2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27.xml"/><Relationship Id="rId5" Type="http://schemas.openxmlformats.org/officeDocument/2006/relationships/image" Target="../media/image74.emf"/><Relationship Id="rId4" Type="http://schemas.openxmlformats.org/officeDocument/2006/relationships/customXml" Target="../ink/ink26.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officedepot.com/" TargetMode="External"/><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29.xml"/><Relationship Id="rId11" Type="http://schemas.openxmlformats.org/officeDocument/2006/relationships/customXml" Target="../ink/ink31.xml"/><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hyperlink" Target="http://www.energy.gov/" TargetMode="External"/><Relationship Id="rId9" Type="http://schemas.openxmlformats.org/officeDocument/2006/relationships/customXml" Target="../ink/ink30.xml"/></Relationships>
</file>

<file path=ppt/slides/_rels/slide19.xml.rels><?xml version="1.0" encoding="UTF-8" standalone="yes"?>
<Relationships xmlns="http://schemas.openxmlformats.org/package/2006/relationships"><Relationship Id="rId3" Type="http://schemas.openxmlformats.org/officeDocument/2006/relationships/hyperlink" Target="http://www.amazon.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en.wikipedia.org/wiki/Main_Pag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ebdevfoundations.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www.nsa.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walmar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sesameworkshop.org/sesamestreet/" TargetMode="External"/><Relationship Id="rId4" Type="http://schemas.openxmlformats.org/officeDocument/2006/relationships/hyperlink" Target="http://www.mugglenet.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laverne.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laverne.edu/academics/arts-sciences/computer-scie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esignmodo.com/responsive-design-exampl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sitepoint.com/7-best-practices-designing-mobile-user-experience/" TargetMode="External"/><Relationship Id="rId4" Type="http://schemas.openxmlformats.org/officeDocument/2006/relationships/hyperlink" Target="http://www.w3.org/2007/02/mwbp_flip_card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w3.org/2007/02/mwbp_flip_cards.html" TargetMode="External"/><Relationship Id="rId7" Type="http://schemas.openxmlformats.org/officeDocument/2006/relationships/hyperlink" Target="https://www.apple.com/iphone-xs/spec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digitaltrends.com/mobile/galaxy-note-9-vs-galaxy-s9-plus-vs-galaxy-s9/"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customXml" Target="../ink/ink1.xml"/><Relationship Id="rId4" Type="http://schemas.openxmlformats.org/officeDocument/2006/relationships/hyperlink" Target="https://laverne.edu/directory/person/page/0/?department=computer-scien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hyperlink" Target="https://www.alistapart.com/articles/responsive-web-desig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terrymorris.net/bestpractic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ebdevfoundations.net/10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Human-computer_interaction" TargetMode="External"/><Relationship Id="rId2" Type="http://schemas.openxmlformats.org/officeDocument/2006/relationships/hyperlink" Target="http://en.wikipedia.org/wiki/User_experience_design" TargetMode="External"/><Relationship Id="rId1" Type="http://schemas.openxmlformats.org/officeDocument/2006/relationships/slideLayout" Target="../slideLayouts/slideLayout2.xml"/><Relationship Id="rId4" Type="http://schemas.openxmlformats.org/officeDocument/2006/relationships/hyperlink" Target="http://en.wikipedia.org/wiki/User_experience" TargetMode="External"/></Relationships>
</file>

<file path=ppt/slides/_rels/slide38.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image" Target="../media/image90.emf"/><Relationship Id="rId18" Type="http://schemas.openxmlformats.org/officeDocument/2006/relationships/customXml" Target="../ink/ink39.xml"/><Relationship Id="rId26" Type="http://schemas.openxmlformats.org/officeDocument/2006/relationships/customXml" Target="../ink/ink43.xml"/><Relationship Id="rId3" Type="http://schemas.openxmlformats.org/officeDocument/2006/relationships/image" Target="../media/image34.jpeg"/><Relationship Id="rId21" Type="http://schemas.openxmlformats.org/officeDocument/2006/relationships/image" Target="../media/image94.emf"/><Relationship Id="rId7" Type="http://schemas.openxmlformats.org/officeDocument/2006/relationships/image" Target="../media/image87.emf"/><Relationship Id="rId12" Type="http://schemas.openxmlformats.org/officeDocument/2006/relationships/customXml" Target="../ink/ink36.xml"/><Relationship Id="rId17" Type="http://schemas.openxmlformats.org/officeDocument/2006/relationships/image" Target="../media/image92.emf"/><Relationship Id="rId25" Type="http://schemas.openxmlformats.org/officeDocument/2006/relationships/image" Target="../media/image96.emf"/><Relationship Id="rId33" Type="http://schemas.openxmlformats.org/officeDocument/2006/relationships/image" Target="../media/image100.emf"/><Relationship Id="rId2" Type="http://schemas.openxmlformats.org/officeDocument/2006/relationships/hyperlink" Target="http://uxdesign.com/ux-defined" TargetMode="External"/><Relationship Id="rId16" Type="http://schemas.openxmlformats.org/officeDocument/2006/relationships/customXml" Target="../ink/ink38.xml"/><Relationship Id="rId20" Type="http://schemas.openxmlformats.org/officeDocument/2006/relationships/customXml" Target="../ink/ink40.xml"/><Relationship Id="rId29"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customXml" Target="../ink/ink33.xml"/><Relationship Id="rId11" Type="http://schemas.openxmlformats.org/officeDocument/2006/relationships/image" Target="../media/image89.emf"/><Relationship Id="rId24" Type="http://schemas.openxmlformats.org/officeDocument/2006/relationships/customXml" Target="../ink/ink42.xml"/><Relationship Id="rId32" Type="http://schemas.openxmlformats.org/officeDocument/2006/relationships/customXml" Target="../ink/ink46.xml"/><Relationship Id="rId5" Type="http://schemas.openxmlformats.org/officeDocument/2006/relationships/image" Target="../media/image86.emf"/><Relationship Id="rId15" Type="http://schemas.openxmlformats.org/officeDocument/2006/relationships/image" Target="../media/image91.emf"/><Relationship Id="rId23" Type="http://schemas.openxmlformats.org/officeDocument/2006/relationships/image" Target="../media/image95.emf"/><Relationship Id="rId28" Type="http://schemas.openxmlformats.org/officeDocument/2006/relationships/customXml" Target="../ink/ink44.xml"/><Relationship Id="rId10" Type="http://schemas.openxmlformats.org/officeDocument/2006/relationships/customXml" Target="../ink/ink35.xml"/><Relationship Id="rId19" Type="http://schemas.openxmlformats.org/officeDocument/2006/relationships/image" Target="../media/image93.emf"/><Relationship Id="rId31" Type="http://schemas.openxmlformats.org/officeDocument/2006/relationships/image" Target="../media/image99.emf"/><Relationship Id="rId4" Type="http://schemas.openxmlformats.org/officeDocument/2006/relationships/customXml" Target="../ink/ink32.xml"/><Relationship Id="rId9" Type="http://schemas.openxmlformats.org/officeDocument/2006/relationships/image" Target="../media/image88.emf"/><Relationship Id="rId14" Type="http://schemas.openxmlformats.org/officeDocument/2006/relationships/customXml" Target="../ink/ink37.xml"/><Relationship Id="rId22" Type="http://schemas.openxmlformats.org/officeDocument/2006/relationships/customXml" Target="../ink/ink41.xml"/><Relationship Id="rId27" Type="http://schemas.openxmlformats.org/officeDocument/2006/relationships/image" Target="../media/image97.emf"/><Relationship Id="rId30" Type="http://schemas.openxmlformats.org/officeDocument/2006/relationships/customXml" Target="../ink/ink45.xml"/></Relationships>
</file>

<file path=ppt/slides/_rels/slide39.xml.rels><?xml version="1.0" encoding="UTF-8" standalone="yes"?>
<Relationships xmlns="http://schemas.openxmlformats.org/package/2006/relationships"><Relationship Id="rId2" Type="http://schemas.openxmlformats.org/officeDocument/2006/relationships/hyperlink" Target="http://terrymorris.net/bestpractic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genome.gov/"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nngroup.com/articles/information-scent/" TargetMode="External"/><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 Id="rId4" Type="http://schemas.openxmlformats.org/officeDocument/2006/relationships/hyperlink" Target="http://gillandrews.com/website-review-checklis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Inverted_pyramid_(journalism)" TargetMode="External"/><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nchantingmarketing.com/seo-friendly-blog-posts/" TargetMode="External"/><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 Id="rId4" Type="http://schemas.openxmlformats.org/officeDocument/2006/relationships/hyperlink" Target="http://socialtriggers.com/content-is-king-myth/"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www.enchantingmarketing.com/writing-for-the-web-vs-prin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tips.uark.edu/using-blooms-taxonomy/" TargetMode="Externa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s://tips.uark.edu/category/teaching-tips-inspiration/measuring-student-learning/" TargetMode="External"/><Relationship Id="rId4" Type="http://schemas.openxmlformats.org/officeDocument/2006/relationships/hyperlink" Target="https://tips.uark.edu/author/jshabatu/"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7.emf"/><Relationship Id="rId3" Type="http://schemas.openxmlformats.org/officeDocument/2006/relationships/image" Target="../media/image3.png"/><Relationship Id="rId7" Type="http://schemas.openxmlformats.org/officeDocument/2006/relationships/image" Target="../media/image54.emf"/><Relationship Id="rId12" Type="http://schemas.openxmlformats.org/officeDocument/2006/relationships/customXml" Target="../ink/ink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56.emf"/><Relationship Id="rId5" Type="http://schemas.openxmlformats.org/officeDocument/2006/relationships/image" Target="../media/image5.png"/><Relationship Id="rId10" Type="http://schemas.openxmlformats.org/officeDocument/2006/relationships/customXml" Target="../ink/ink5.xml"/><Relationship Id="rId4" Type="http://schemas.openxmlformats.org/officeDocument/2006/relationships/image" Target="../media/image4.png"/><Relationship Id="rId9" Type="http://schemas.openxmlformats.org/officeDocument/2006/relationships/image" Target="../media/image55.emf"/></Relationships>
</file>

<file path=ppt/slides/_rels/slide6.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customXml" Target="../ink/ink11.xml"/><Relationship Id="rId3" Type="http://schemas.openxmlformats.org/officeDocument/2006/relationships/image" Target="../media/image6.png"/><Relationship Id="rId7" Type="http://schemas.openxmlformats.org/officeDocument/2006/relationships/customXml" Target="../ink/ink8.xml"/><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emf"/><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customXml" Target="../ink/ink9.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67.emf"/><Relationship Id="rId18" Type="http://schemas.openxmlformats.org/officeDocument/2006/relationships/customXml" Target="../ink/ink18.xml"/><Relationship Id="rId3" Type="http://schemas.openxmlformats.org/officeDocument/2006/relationships/hyperlink" Target="http://www.grants.gov/" TargetMode="External"/><Relationship Id="rId7" Type="http://schemas.openxmlformats.org/officeDocument/2006/relationships/image" Target="../media/image64.emf"/><Relationship Id="rId12" Type="http://schemas.openxmlformats.org/officeDocument/2006/relationships/customXml" Target="../ink/ink15.xml"/><Relationship Id="rId17" Type="http://schemas.openxmlformats.org/officeDocument/2006/relationships/image" Target="../media/image10.png"/><Relationship Id="rId2" Type="http://schemas.openxmlformats.org/officeDocument/2006/relationships/notesSlide" Target="../notesSlides/notesSlide9.xml"/><Relationship Id="rId16"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66.emf"/><Relationship Id="rId5" Type="http://schemas.openxmlformats.org/officeDocument/2006/relationships/image" Target="../media/image9.png"/><Relationship Id="rId15" Type="http://schemas.openxmlformats.org/officeDocument/2006/relationships/image" Target="../media/image68.emf"/><Relationship Id="rId10" Type="http://schemas.openxmlformats.org/officeDocument/2006/relationships/customXml" Target="../ink/ink14.xml"/><Relationship Id="rId19" Type="http://schemas.openxmlformats.org/officeDocument/2006/relationships/image" Target="../media/image11.png"/><Relationship Id="rId4" Type="http://schemas.openxmlformats.org/officeDocument/2006/relationships/hyperlink" Target="http://www.freefind.com/" TargetMode="External"/><Relationship Id="rId9" Type="http://schemas.openxmlformats.org/officeDocument/2006/relationships/image" Target="../media/image65.emf"/><Relationship Id="rId14" Type="http://schemas.openxmlformats.org/officeDocument/2006/relationships/customXml" Target="../ink/ink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BD1DFF99-1402-4ADE-B6CE-C1C6097A96AF}" type="slidenum">
              <a:rPr lang="en-US" altLang="en-US" sz="1400" smtClean="0"/>
              <a:pPr>
                <a:spcBef>
                  <a:spcPct val="50000"/>
                </a:spcBef>
                <a:buClrTx/>
                <a:buFontTx/>
                <a:buNone/>
              </a:pPr>
              <a:t>1</a:t>
            </a:fld>
            <a:endParaRPr lang="en-US" altLang="en-US" sz="1400"/>
          </a:p>
        </p:txBody>
      </p:sp>
      <p:sp>
        <p:nvSpPr>
          <p:cNvPr id="5123" name="Rectangle 3"/>
          <p:cNvSpPr>
            <a:spLocks noGrp="1" noChangeArrowheads="1"/>
          </p:cNvSpPr>
          <p:nvPr>
            <p:ph type="body" idx="1"/>
          </p:nvPr>
        </p:nvSpPr>
        <p:spPr/>
        <p:txBody>
          <a:bodyPr/>
          <a:lstStyle/>
          <a:p>
            <a:pPr>
              <a:buFont typeface="Wingdings" panose="05000000000000000000" pitchFamily="2" charset="2"/>
              <a:buNone/>
            </a:pPr>
            <a:r>
              <a:rPr lang="en-US" altLang="en-US" dirty="0"/>
              <a:t> </a:t>
            </a:r>
          </a:p>
        </p:txBody>
      </p:sp>
      <p:sp>
        <p:nvSpPr>
          <p:cNvPr id="773125" name="WordArt 5"/>
          <p:cNvSpPr>
            <a:spLocks noChangeArrowheads="1" noChangeShapeType="1" noTextEdit="1"/>
          </p:cNvSpPr>
          <p:nvPr/>
        </p:nvSpPr>
        <p:spPr bwMode="auto">
          <a:xfrm>
            <a:off x="0" y="838200"/>
            <a:ext cx="8991600" cy="4191000"/>
          </a:xfrm>
          <a:prstGeom prst="rect">
            <a:avLst/>
          </a:prstGeom>
        </p:spPr>
        <p:txBody>
          <a:bodyPr wrap="none" fromWordArt="1">
            <a:prstTxWarp prst="textPlain">
              <a:avLst>
                <a:gd name="adj" fmla="val 50282"/>
              </a:avLst>
            </a:prstTxWarp>
          </a:bodyPr>
          <a:lstStyle/>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Chapter 5</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Web Design</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Part II</a:t>
            </a:r>
          </a:p>
        </p:txBody>
      </p:sp>
      <p:sp>
        <p:nvSpPr>
          <p:cNvPr id="5125" name="Text Box 10"/>
          <p:cNvSpPr txBox="1">
            <a:spLocks noChangeArrowheads="1"/>
          </p:cNvSpPr>
          <p:nvPr/>
        </p:nvSpPr>
        <p:spPr bwMode="auto">
          <a:xfrm>
            <a:off x="304800" y="60198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1800" b="0" dirty="0">
                <a:latin typeface="Arial" panose="020B0604020202020204" pitchFamily="34" charset="0"/>
              </a:rPr>
              <a:t>Credits: © 2011- 2023 Pearson Education</a:t>
            </a:r>
          </a:p>
        </p:txBody>
      </p:sp>
      <p:sp>
        <p:nvSpPr>
          <p:cNvPr id="5126" name="Shape 4"/>
          <p:cNvSpPr txBox="1">
            <a:spLocks noGrp="1"/>
          </p:cNvSpPr>
          <p:nvPr/>
        </p:nvSpPr>
        <p:spPr bwMode="auto">
          <a:xfrm>
            <a:off x="24765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b="0">
                <a:latin typeface="Arial" panose="020B0604020202020204" pitchFamily="34" charset="0"/>
              </a:rPr>
              <a:t>Copyright (c) 2006 Prentice-Hall. All rights reserved.</a:t>
            </a:r>
          </a:p>
        </p:txBody>
      </p:sp>
      <p:sp>
        <p:nvSpPr>
          <p:cNvPr id="5127" name="Rectangle 12"/>
          <p:cNvSpPr>
            <a:spLocks noChangeArrowheads="1"/>
          </p:cNvSpPr>
          <p:nvPr/>
        </p:nvSpPr>
        <p:spPr bwMode="auto">
          <a:xfrm>
            <a:off x="5486400" y="5791200"/>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200" b="0" dirty="0">
                <a:cs typeface="Times New Roman" panose="02020603050405020304" pitchFamily="18" charset="0"/>
              </a:rPr>
              <a:t>Expanded by J. Goetz, 2025</a:t>
            </a:r>
            <a:endParaRPr lang="en-US" altLang="en-US" sz="1800" b="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73125"/>
                                        </p:tgtEl>
                                        <p:attrNameLst>
                                          <p:attrName>style.visibility</p:attrName>
                                        </p:attrNameLst>
                                      </p:cBhvr>
                                      <p:to>
                                        <p:strVal val="visible"/>
                                      </p:to>
                                    </p:set>
                                    <p:animEffect transition="in" filter="box(out)">
                                      <p:cBhvr>
                                        <p:cTn id="7" dur="500"/>
                                        <p:tgtEl>
                                          <p:spTgt spid="773125"/>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9325-CE82-431F-8FEB-4B7AB8CF72ED}"/>
              </a:ext>
            </a:extLst>
          </p:cNvPr>
          <p:cNvSpPr>
            <a:spLocks noGrp="1"/>
          </p:cNvSpPr>
          <p:nvPr>
            <p:ph type="title"/>
          </p:nvPr>
        </p:nvSpPr>
        <p:spPr/>
        <p:txBody>
          <a:bodyPr/>
          <a:lstStyle/>
          <a:p>
            <a:r>
              <a:rPr lang="en-US" altLang="en-US" dirty="0">
                <a:solidFill>
                  <a:schemeClr val="accent1"/>
                </a:solidFill>
              </a:rPr>
              <a:t>5.9 Navigation Design </a:t>
            </a:r>
            <a:r>
              <a:rPr lang="en-US" altLang="en-US" dirty="0"/>
              <a:t>: Best Practices (3)</a:t>
            </a:r>
            <a:endParaRPr lang="en-US" dirty="0"/>
          </a:p>
        </p:txBody>
      </p:sp>
      <p:sp>
        <p:nvSpPr>
          <p:cNvPr id="4" name="Slide Number Placeholder 3">
            <a:extLst>
              <a:ext uri="{FF2B5EF4-FFF2-40B4-BE49-F238E27FC236}">
                <a16:creationId xmlns:a16="http://schemas.microsoft.com/office/drawing/2014/main" id="{D395DFAE-2E5D-407D-A527-D8E11EF48833}"/>
              </a:ext>
            </a:extLst>
          </p:cNvPr>
          <p:cNvSpPr>
            <a:spLocks noGrp="1"/>
          </p:cNvSpPr>
          <p:nvPr>
            <p:ph type="sldNum" sz="quarter" idx="10"/>
          </p:nvPr>
        </p:nvSpPr>
        <p:spPr/>
        <p:txBody>
          <a:bodyPr/>
          <a:lstStyle/>
          <a:p>
            <a:pPr>
              <a:defRPr/>
            </a:pPr>
            <a:fld id="{71C61D12-C0BA-42B6-B0F7-BE71C60F27C9}" type="slidenum">
              <a:rPr lang="en-US" altLang="en-US" smtClean="0"/>
              <a:pPr>
                <a:defRPr/>
              </a:pPr>
              <a:t>10</a:t>
            </a:fld>
            <a:endParaRPr lang="en-US" altLang="en-US"/>
          </a:p>
        </p:txBody>
      </p:sp>
      <p:sp>
        <p:nvSpPr>
          <p:cNvPr id="5" name="Rectangle 3">
            <a:extLst>
              <a:ext uri="{FF2B5EF4-FFF2-40B4-BE49-F238E27FC236}">
                <a16:creationId xmlns:a16="http://schemas.microsoft.com/office/drawing/2014/main" id="{ECD00FBE-E0E1-4FD1-872C-9BA8D3A72361}"/>
              </a:ext>
            </a:extLst>
          </p:cNvPr>
          <p:cNvSpPr txBox="1">
            <a:spLocks noChangeArrowheads="1"/>
          </p:cNvSpPr>
          <p:nvPr/>
        </p:nvSpPr>
        <p:spPr bwMode="auto">
          <a:xfrm>
            <a:off x="457200" y="838200"/>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a:lnSpc>
                <a:spcPct val="80000"/>
              </a:lnSpc>
              <a:buFont typeface="Wingdings" panose="05000000000000000000" pitchFamily="2" charset="2"/>
              <a:buNone/>
            </a:pPr>
            <a:r>
              <a:rPr lang="en-US" altLang="en-US" sz="2900" b="1" kern="0" dirty="0">
                <a:cs typeface="Times New Roman" panose="02020603050405020304" pitchFamily="18" charset="0"/>
              </a:rPr>
              <a:t>6.</a:t>
            </a:r>
            <a:r>
              <a:rPr lang="en-US" altLang="en-US" sz="2900" b="0" kern="0" dirty="0">
                <a:cs typeface="Times New Roman" panose="02020603050405020304" pitchFamily="18" charset="0"/>
              </a:rPr>
              <a:t> </a:t>
            </a:r>
            <a:r>
              <a:rPr lang="en-US" altLang="en-US" sz="2900" b="0" kern="0" dirty="0">
                <a:solidFill>
                  <a:srgbClr val="FF00FF"/>
                </a:solidFill>
                <a:cs typeface="Times New Roman" panose="02020603050405020304" pitchFamily="18" charset="0"/>
              </a:rPr>
              <a:t>Provide</a:t>
            </a:r>
            <a:r>
              <a:rPr lang="en-US" altLang="en-US" sz="2900" b="0" kern="0" dirty="0">
                <a:cs typeface="Times New Roman" panose="02020603050405020304" pitchFamily="18" charset="0"/>
              </a:rPr>
              <a:t> a method to </a:t>
            </a:r>
            <a:r>
              <a:rPr lang="en-US" altLang="en-US" sz="2900" b="1" kern="0" dirty="0">
                <a:solidFill>
                  <a:schemeClr val="bg2"/>
                </a:solidFill>
                <a:cs typeface="Times New Roman" panose="02020603050405020304" pitchFamily="18" charset="0"/>
              </a:rPr>
              <a:t>skip</a:t>
            </a:r>
            <a:r>
              <a:rPr lang="en-US" altLang="en-US" sz="2900" b="0" kern="0" dirty="0">
                <a:cs typeface="Times New Roman" panose="02020603050405020304" pitchFamily="18" charset="0"/>
              </a:rPr>
              <a:t> </a:t>
            </a:r>
            <a:r>
              <a:rPr lang="en-US" altLang="en-US" sz="2900" b="1" kern="0" dirty="0">
                <a:cs typeface="Times New Roman" panose="02020603050405020304" pitchFamily="18" charset="0"/>
              </a:rPr>
              <a:t>repetitive image based navigation</a:t>
            </a:r>
          </a:p>
          <a:p>
            <a:pPr lvl="1">
              <a:lnSpc>
                <a:spcPct val="80000"/>
              </a:lnSpc>
            </a:pPr>
            <a:r>
              <a:rPr lang="en-US" altLang="en-US" sz="2500" b="1" kern="0" dirty="0">
                <a:cs typeface="Times New Roman" panose="02020603050405020304" pitchFamily="18" charset="0"/>
              </a:rPr>
              <a:t>“Skip Navigation” text link (to</a:t>
            </a:r>
            <a:r>
              <a:rPr lang="en-US" altLang="en-US" sz="2500" b="0" kern="0" dirty="0">
                <a:cs typeface="Times New Roman" panose="02020603050405020304" pitchFamily="18" charset="0"/>
              </a:rPr>
              <a:t> the </a:t>
            </a:r>
            <a:r>
              <a:rPr lang="en-US" altLang="en-US" sz="2500" b="1" kern="0" dirty="0">
                <a:cs typeface="Times New Roman" panose="02020603050405020304" pitchFamily="18" charset="0"/>
              </a:rPr>
              <a:t>text section) in </a:t>
            </a:r>
            <a:r>
              <a:rPr lang="en-US" altLang="en-US" sz="2500" b="0" kern="0" dirty="0">
                <a:cs typeface="Times New Roman" panose="02020603050405020304" pitchFamily="18" charset="0"/>
              </a:rPr>
              <a:t>the</a:t>
            </a:r>
            <a:r>
              <a:rPr lang="en-US" altLang="en-US" sz="2500" b="1" kern="0" dirty="0">
                <a:cs typeface="Times New Roman" panose="02020603050405020304" pitchFamily="18" charset="0"/>
              </a:rPr>
              <a:t> upper-right-hand </a:t>
            </a:r>
            <a:r>
              <a:rPr lang="en-US" altLang="en-US" sz="2500" b="0" kern="0" dirty="0">
                <a:cs typeface="Times New Roman" panose="02020603050405020304" pitchFamily="18" charset="0"/>
              </a:rPr>
              <a:t>side of the Web page.</a:t>
            </a:r>
          </a:p>
        </p:txBody>
      </p:sp>
      <p:pic>
        <p:nvPicPr>
          <p:cNvPr id="6" name="Picture 16">
            <a:extLst>
              <a:ext uri="{FF2B5EF4-FFF2-40B4-BE49-F238E27FC236}">
                <a16:creationId xmlns:a16="http://schemas.microsoft.com/office/drawing/2014/main" id="{AED4271B-0EA7-4BBF-AFA7-E649C57C7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53340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EC47311-C053-4E10-8DFE-B391C6EBE128}"/>
                  </a:ext>
                </a:extLst>
              </p14:cNvPr>
              <p14:cNvContentPartPr/>
              <p14:nvPr/>
            </p14:nvContentPartPr>
            <p14:xfrm>
              <a:off x="4362871" y="1107587"/>
              <a:ext cx="1721520" cy="2783520"/>
            </p14:xfrm>
          </p:contentPart>
        </mc:Choice>
        <mc:Fallback xmlns="">
          <p:pic>
            <p:nvPicPr>
              <p:cNvPr id="9" name="Ink 8">
                <a:extLst>
                  <a:ext uri="{FF2B5EF4-FFF2-40B4-BE49-F238E27FC236}">
                    <a16:creationId xmlns:a16="http://schemas.microsoft.com/office/drawing/2014/main" id="{EEC47311-C053-4E10-8DFE-B391C6EBE128}"/>
                  </a:ext>
                </a:extLst>
              </p:cNvPr>
              <p:cNvPicPr/>
              <p:nvPr/>
            </p:nvPicPr>
            <p:blipFill>
              <a:blip r:embed="rId4"/>
              <a:stretch>
                <a:fillRect/>
              </a:stretch>
            </p:blipFill>
            <p:spPr>
              <a:xfrm>
                <a:off x="4354231" y="1098947"/>
                <a:ext cx="1739160" cy="2801160"/>
              </a:xfrm>
              <a:prstGeom prst="rect">
                <a:avLst/>
              </a:prstGeom>
            </p:spPr>
          </p:pic>
        </mc:Fallback>
      </mc:AlternateContent>
    </p:spTree>
    <p:extLst>
      <p:ext uri="{BB962C8B-B14F-4D97-AF65-F5344CB8AC3E}">
        <p14:creationId xmlns:p14="http://schemas.microsoft.com/office/powerpoint/2010/main" val="532251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dirty="0"/>
              <a:t>5.10 Page Layout Design: Wireframe</a:t>
            </a:r>
          </a:p>
        </p:txBody>
      </p:sp>
      <p:sp>
        <p:nvSpPr>
          <p:cNvPr id="121859" name="Content Placeholder 2"/>
          <p:cNvSpPr>
            <a:spLocks noGrp="1"/>
          </p:cNvSpPr>
          <p:nvPr>
            <p:ph idx="1"/>
          </p:nvPr>
        </p:nvSpPr>
        <p:spPr>
          <a:xfrm>
            <a:off x="0" y="457200"/>
            <a:ext cx="8458200" cy="6248400"/>
          </a:xfrm>
        </p:spPr>
        <p:txBody>
          <a:bodyPr/>
          <a:lstStyle/>
          <a:p>
            <a:r>
              <a:rPr lang="en-US" altLang="en-US" dirty="0"/>
              <a:t>A </a:t>
            </a:r>
            <a:r>
              <a:rPr lang="en-US" altLang="en-US" b="1" dirty="0"/>
              <a:t>sketch of </a:t>
            </a:r>
            <a:r>
              <a:rPr lang="en-US" altLang="en-US" b="1" dirty="0">
                <a:solidFill>
                  <a:schemeClr val="bg2"/>
                </a:solidFill>
              </a:rPr>
              <a:t>blueprint</a:t>
            </a:r>
            <a:r>
              <a:rPr lang="en-US" altLang="en-US" b="1" dirty="0"/>
              <a:t> (wireframe) </a:t>
            </a:r>
            <a:r>
              <a:rPr lang="en-US" altLang="en-US" dirty="0"/>
              <a:t>of a Web page</a:t>
            </a:r>
          </a:p>
          <a:p>
            <a:r>
              <a:rPr lang="en-US" altLang="en-US" b="1" dirty="0">
                <a:solidFill>
                  <a:srgbClr val="00B0F0"/>
                </a:solidFill>
              </a:rPr>
              <a:t>Shows</a:t>
            </a:r>
            <a:r>
              <a:rPr lang="en-US" altLang="en-US" dirty="0"/>
              <a:t> the structure of the </a:t>
            </a:r>
            <a:r>
              <a:rPr lang="en-US" altLang="en-US" b="1" dirty="0">
                <a:solidFill>
                  <a:srgbClr val="00B050"/>
                </a:solidFill>
              </a:rPr>
              <a:t>basic</a:t>
            </a:r>
            <a:r>
              <a:rPr lang="en-US" altLang="en-US" dirty="0"/>
              <a:t> page elements, including:</a:t>
            </a:r>
          </a:p>
          <a:p>
            <a:pPr lvl="1"/>
            <a:r>
              <a:rPr lang="en-US" altLang="en-US" sz="2800" b="1" dirty="0"/>
              <a:t>Logo</a:t>
            </a:r>
          </a:p>
          <a:p>
            <a:pPr lvl="1"/>
            <a:r>
              <a:rPr lang="en-US" altLang="en-US" sz="2800" b="1" dirty="0"/>
              <a:t>Navigation</a:t>
            </a:r>
          </a:p>
          <a:p>
            <a:pPr lvl="1"/>
            <a:r>
              <a:rPr lang="en-US" altLang="en-US" sz="2800" b="1" dirty="0"/>
              <a:t>Content</a:t>
            </a:r>
          </a:p>
          <a:p>
            <a:pPr lvl="1"/>
            <a:r>
              <a:rPr lang="en-US" altLang="en-US" sz="2800" b="1" dirty="0"/>
              <a:t>Footer</a:t>
            </a:r>
          </a:p>
          <a:p>
            <a:pPr lvl="1"/>
            <a:endParaRPr lang="en-US" altLang="en-US" sz="2800" dirty="0"/>
          </a:p>
          <a:p>
            <a:r>
              <a:rPr lang="en-US" altLang="en-US" dirty="0"/>
              <a:t>May include </a:t>
            </a:r>
          </a:p>
          <a:p>
            <a:pPr lvl="1"/>
            <a:r>
              <a:rPr lang="en-US" altLang="en-US" sz="2800" dirty="0"/>
              <a:t>new items</a:t>
            </a:r>
          </a:p>
          <a:p>
            <a:pPr lvl="1"/>
            <a:r>
              <a:rPr lang="en-US" altLang="en-US" sz="2800" b="1" dirty="0"/>
              <a:t>Interactive</a:t>
            </a:r>
            <a:r>
              <a:rPr lang="en-US" altLang="en-US" sz="2800" dirty="0"/>
              <a:t> features such as a</a:t>
            </a:r>
          </a:p>
          <a:p>
            <a:pPr lvl="2"/>
            <a:r>
              <a:rPr lang="en-US" altLang="en-US" sz="2600" dirty="0"/>
              <a:t>Login </a:t>
            </a:r>
          </a:p>
          <a:p>
            <a:pPr lvl="2"/>
            <a:r>
              <a:rPr lang="en-US" altLang="en-US" sz="2600" dirty="0"/>
              <a:t>Search function</a:t>
            </a:r>
          </a:p>
          <a:p>
            <a:pPr lvl="1"/>
            <a:endParaRPr lang="en-US" altLang="en-US" sz="2800" dirty="0"/>
          </a:p>
          <a:p>
            <a:pPr lvl="1"/>
            <a:endParaRPr lang="en-US" altLang="en-US" dirty="0"/>
          </a:p>
          <a:p>
            <a:pPr lvl="1">
              <a:buFont typeface="Wingdings" panose="05000000000000000000" pitchFamily="2" charset="2"/>
              <a:buNone/>
            </a:pPr>
            <a:endParaRPr lang="en-US" altLang="en-US" dirty="0"/>
          </a:p>
        </p:txBody>
      </p:sp>
      <p:pic>
        <p:nvPicPr>
          <p:cNvPr id="121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05000"/>
            <a:ext cx="3562350" cy="2867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BEDF4BC-8228-40FB-A41F-1370E0F91ABE}" type="slidenum">
              <a:rPr lang="en-US" altLang="en-US" sz="1400" smtClean="0"/>
              <a:pPr>
                <a:spcBef>
                  <a:spcPct val="50000"/>
                </a:spcBef>
                <a:buClrTx/>
                <a:buFontTx/>
                <a:buNone/>
              </a:pPr>
              <a:t>12</a:t>
            </a:fld>
            <a:endParaRPr lang="en-US" altLang="en-US" sz="1400"/>
          </a:p>
        </p:txBody>
      </p:sp>
      <p:sp>
        <p:nvSpPr>
          <p:cNvPr id="123907" name="Rectangle 2"/>
          <p:cNvSpPr>
            <a:spLocks noGrp="1" noChangeArrowheads="1"/>
          </p:cNvSpPr>
          <p:nvPr>
            <p:ph type="title"/>
          </p:nvPr>
        </p:nvSpPr>
        <p:spPr/>
        <p:txBody>
          <a:bodyPr/>
          <a:lstStyle/>
          <a:p>
            <a:r>
              <a:rPr lang="en-US" altLang="en-US"/>
              <a:t>5.10.1 Web </a:t>
            </a:r>
            <a:r>
              <a:rPr lang="en-US" altLang="en-US">
                <a:solidFill>
                  <a:srgbClr val="00B0F0"/>
                </a:solidFill>
              </a:rPr>
              <a:t>Page Design</a:t>
            </a:r>
            <a:r>
              <a:rPr lang="en-US" altLang="en-US"/>
              <a:t>: </a:t>
            </a:r>
            <a:r>
              <a:rPr lang="en-US" altLang="en-US">
                <a:solidFill>
                  <a:srgbClr val="FF00FF"/>
                </a:solidFill>
              </a:rPr>
              <a:t>Page Layout(1)</a:t>
            </a:r>
          </a:p>
        </p:txBody>
      </p:sp>
      <p:sp>
        <p:nvSpPr>
          <p:cNvPr id="123908" name="Rectangle 3"/>
          <p:cNvSpPr>
            <a:spLocks noGrp="1" noChangeArrowheads="1"/>
          </p:cNvSpPr>
          <p:nvPr>
            <p:ph type="body" idx="1"/>
          </p:nvPr>
        </p:nvSpPr>
        <p:spPr>
          <a:xfrm>
            <a:off x="0" y="914400"/>
            <a:ext cx="9144000" cy="1676400"/>
          </a:xfrm>
        </p:spPr>
        <p:txBody>
          <a:bodyPr/>
          <a:lstStyle/>
          <a:p>
            <a:pPr>
              <a:lnSpc>
                <a:spcPct val="90000"/>
              </a:lnSpc>
            </a:pPr>
            <a:r>
              <a:rPr lang="en-US" altLang="en-US" dirty="0">
                <a:cs typeface="Arial" panose="020B0604020202020204" pitchFamily="34" charset="0"/>
              </a:rPr>
              <a:t>Place the </a:t>
            </a:r>
            <a:r>
              <a:rPr lang="en-US" altLang="en-US" b="1" dirty="0">
                <a:cs typeface="Arial" panose="020B0604020202020204" pitchFamily="34" charset="0"/>
              </a:rPr>
              <a:t>most important information "above the </a:t>
            </a:r>
            <a:r>
              <a:rPr lang="en-US" altLang="en-US" b="1" dirty="0">
                <a:solidFill>
                  <a:schemeClr val="bg2"/>
                </a:solidFill>
                <a:cs typeface="Arial" panose="020B0604020202020204" pitchFamily="34" charset="0"/>
              </a:rPr>
              <a:t>fold</a:t>
            </a:r>
            <a:r>
              <a:rPr lang="en-US" altLang="en-US" b="1" dirty="0">
                <a:cs typeface="Arial" panose="020B0604020202020204" pitchFamily="34" charset="0"/>
              </a:rPr>
              <a:t>"</a:t>
            </a:r>
          </a:p>
          <a:p>
            <a:pPr>
              <a:lnSpc>
                <a:spcPct val="90000"/>
              </a:lnSpc>
            </a:pPr>
            <a:r>
              <a:rPr lang="en-US" altLang="en-US" dirty="0">
                <a:cs typeface="Arial" panose="020B0604020202020204" pitchFamily="34" charset="0"/>
              </a:rPr>
              <a:t>Use </a:t>
            </a:r>
            <a:r>
              <a:rPr lang="en-US" altLang="en-US" b="1" dirty="0">
                <a:cs typeface="Arial" panose="020B0604020202020204" pitchFamily="34" charset="0"/>
              </a:rPr>
              <a:t>adequate "white" or </a:t>
            </a:r>
            <a:r>
              <a:rPr lang="en-US" altLang="en-US" b="1" dirty="0">
                <a:solidFill>
                  <a:schemeClr val="bg2"/>
                </a:solidFill>
                <a:cs typeface="Arial" panose="020B0604020202020204" pitchFamily="34" charset="0"/>
              </a:rPr>
              <a:t>blank space</a:t>
            </a:r>
            <a:r>
              <a:rPr lang="en-US" altLang="en-US" b="1" dirty="0">
                <a:cs typeface="Arial" panose="020B0604020202020204" pitchFamily="34" charset="0"/>
              </a:rPr>
              <a:t> </a:t>
            </a:r>
          </a:p>
          <a:p>
            <a:pPr>
              <a:lnSpc>
                <a:spcPct val="90000"/>
              </a:lnSpc>
            </a:pPr>
            <a:r>
              <a:rPr lang="en-US" altLang="en-US" dirty="0">
                <a:cs typeface="Arial" panose="020B0604020202020204" pitchFamily="34" charset="0"/>
              </a:rPr>
              <a:t>Use an </a:t>
            </a:r>
            <a:r>
              <a:rPr lang="en-US" altLang="en-US" b="1" dirty="0">
                <a:solidFill>
                  <a:schemeClr val="bg2"/>
                </a:solidFill>
                <a:cs typeface="Arial" panose="020B0604020202020204" pitchFamily="34" charset="0"/>
              </a:rPr>
              <a:t>interesting page layout</a:t>
            </a:r>
            <a:r>
              <a:rPr lang="en-US" altLang="en-US" sz="2400" dirty="0">
                <a:cs typeface="Arial" panose="020B0604020202020204" pitchFamily="34" charset="0"/>
              </a:rPr>
              <a:t>	</a:t>
            </a:r>
          </a:p>
        </p:txBody>
      </p:sp>
      <p:sp>
        <p:nvSpPr>
          <p:cNvPr id="123909"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0"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1"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2"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3"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4"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5" name="Text Box 10"/>
          <p:cNvSpPr txBox="1">
            <a:spLocks noChangeArrowheads="1"/>
          </p:cNvSpPr>
          <p:nvPr/>
        </p:nvSpPr>
        <p:spPr bwMode="auto">
          <a:xfrm>
            <a:off x="5867400" y="3505200"/>
            <a:ext cx="320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2400" b="0" dirty="0">
                <a:latin typeface="+mn-lt"/>
              </a:rPr>
              <a:t>This is usable, but a </a:t>
            </a:r>
            <a:r>
              <a:rPr lang="en-US" altLang="en-US" sz="2400" dirty="0">
                <a:latin typeface="+mn-lt"/>
              </a:rPr>
              <a:t>little boring</a:t>
            </a:r>
            <a:r>
              <a:rPr lang="en-US" altLang="en-US" sz="2400" b="0" dirty="0">
                <a:latin typeface="+mn-lt"/>
              </a:rPr>
              <a:t>. See the next slide for </a:t>
            </a:r>
            <a:r>
              <a:rPr lang="en-US" altLang="en-US" sz="2400" dirty="0">
                <a:latin typeface="+mn-lt"/>
              </a:rPr>
              <a:t>improvements</a:t>
            </a:r>
            <a:r>
              <a:rPr lang="en-US" altLang="en-US" sz="2400" b="0" dirty="0">
                <a:latin typeface="+mn-lt"/>
              </a:rPr>
              <a:t> in page layout</a:t>
            </a:r>
            <a:r>
              <a:rPr lang="en-US" altLang="en-US" sz="2400" b="0" dirty="0">
                <a:latin typeface="Verdana" panose="020B0604030504040204" pitchFamily="34" charset="0"/>
              </a:rPr>
              <a:t>.</a:t>
            </a:r>
          </a:p>
        </p:txBody>
      </p:sp>
      <p:sp>
        <p:nvSpPr>
          <p:cNvPr id="123916" name="Rectangle 11"/>
          <p:cNvSpPr>
            <a:spLocks noChangeArrowheads="1"/>
          </p:cNvSpPr>
          <p:nvPr/>
        </p:nvSpPr>
        <p:spPr bwMode="auto">
          <a:xfrm>
            <a:off x="284797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3917" name="AutoShape 13"/>
          <p:cNvSpPr>
            <a:spLocks noChangeArrowheads="1"/>
          </p:cNvSpPr>
          <p:nvPr/>
        </p:nvSpPr>
        <p:spPr bwMode="auto">
          <a:xfrm>
            <a:off x="4495800" y="4616450"/>
            <a:ext cx="1219200" cy="533400"/>
          </a:xfrm>
          <a:prstGeom prst="leftArrow">
            <a:avLst>
              <a:gd name="adj1" fmla="val 50000"/>
              <a:gd name="adj2" fmla="val 57143"/>
            </a:avLst>
          </a:prstGeom>
          <a:solidFill>
            <a:schemeClr val="folHlink"/>
          </a:solidFill>
          <a:ln w="9525">
            <a:solidFill>
              <a:schemeClr val="tx1"/>
            </a:solidFill>
            <a:miter lim="800000"/>
            <a:headEnd/>
            <a:tailEnd/>
          </a:ln>
        </p:spPr>
        <p:txBody>
          <a:bodyPr wrap="none" anchor="ct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239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4200"/>
            <a:ext cx="3657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092A51C-4F6A-44B3-B0DC-446D9AD60AB7}" type="slidenum">
              <a:rPr lang="en-US" altLang="en-US" sz="1400" smtClean="0"/>
              <a:pPr>
                <a:spcBef>
                  <a:spcPct val="50000"/>
                </a:spcBef>
                <a:buClrTx/>
                <a:buFontTx/>
                <a:buNone/>
              </a:pPr>
              <a:t>13</a:t>
            </a:fld>
            <a:endParaRPr lang="en-US" altLang="en-US" sz="1400"/>
          </a:p>
        </p:txBody>
      </p:sp>
      <p:sp>
        <p:nvSpPr>
          <p:cNvPr id="125955" name="Rectangle 2"/>
          <p:cNvSpPr>
            <a:spLocks noGrp="1" noChangeArrowheads="1"/>
          </p:cNvSpPr>
          <p:nvPr>
            <p:ph type="title"/>
          </p:nvPr>
        </p:nvSpPr>
        <p:spPr/>
        <p:txBody>
          <a:bodyPr/>
          <a:lstStyle/>
          <a:p>
            <a:r>
              <a:rPr lang="en-US" altLang="en-US"/>
              <a:t>5.10.1 Web </a:t>
            </a:r>
            <a:r>
              <a:rPr lang="en-US" altLang="en-US">
                <a:solidFill>
                  <a:srgbClr val="00B0F0"/>
                </a:solidFill>
              </a:rPr>
              <a:t>Page Design</a:t>
            </a:r>
            <a:r>
              <a:rPr lang="en-US" altLang="en-US"/>
              <a:t>: </a:t>
            </a:r>
            <a:r>
              <a:rPr lang="en-US" altLang="en-US">
                <a:solidFill>
                  <a:srgbClr val="FF00FF"/>
                </a:solidFill>
              </a:rPr>
              <a:t>Page Layout(2)</a:t>
            </a:r>
          </a:p>
        </p:txBody>
      </p:sp>
      <p:sp>
        <p:nvSpPr>
          <p:cNvPr id="125956" name="Rectangle 3"/>
          <p:cNvSpPr>
            <a:spLocks noGrp="1" noChangeArrowheads="1"/>
          </p:cNvSpPr>
          <p:nvPr>
            <p:ph type="body" idx="1"/>
          </p:nvPr>
        </p:nvSpPr>
        <p:spPr>
          <a:xfrm>
            <a:off x="1600200" y="1219200"/>
            <a:ext cx="1295400" cy="685800"/>
          </a:xfrm>
        </p:spPr>
        <p:txBody>
          <a:bodyPr/>
          <a:lstStyle/>
          <a:p>
            <a:pPr>
              <a:buFont typeface="Wingdings" panose="05000000000000000000" pitchFamily="2" charset="2"/>
              <a:buNone/>
            </a:pPr>
            <a:r>
              <a:rPr lang="en-US" altLang="en-US">
                <a:cs typeface="Arial" panose="020B0604020202020204" pitchFamily="34" charset="0"/>
              </a:rPr>
              <a:t>Better</a:t>
            </a:r>
            <a:endParaRPr lang="en-US" altLang="en-US" sz="2400"/>
          </a:p>
        </p:txBody>
      </p:sp>
      <p:sp>
        <p:nvSpPr>
          <p:cNvPr id="12595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58"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59"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0"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1"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2" name="Rectangle 9"/>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3" name="Rectangle 10"/>
          <p:cNvSpPr>
            <a:spLocks noChangeArrowheads="1"/>
          </p:cNvSpPr>
          <p:nvPr/>
        </p:nvSpPr>
        <p:spPr bwMode="auto">
          <a:xfrm>
            <a:off x="6096000" y="4419600"/>
            <a:ext cx="1295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buClr>
                <a:schemeClr val="folHlink"/>
              </a:buClr>
              <a:buSzPct val="75000"/>
              <a:buFont typeface="Wingdings" panose="05000000000000000000" pitchFamily="2" charset="2"/>
              <a:buNone/>
            </a:pPr>
            <a:r>
              <a:rPr lang="en-US" altLang="en-US" sz="3200" b="0">
                <a:latin typeface="Arial" panose="020B0604020202020204" pitchFamily="34" charset="0"/>
                <a:cs typeface="Arial" panose="020B0604020202020204" pitchFamily="34" charset="0"/>
              </a:rPr>
              <a:t>Best</a:t>
            </a:r>
            <a:endParaRPr lang="en-US" altLang="en-US" b="0">
              <a:latin typeface="Verdana" panose="020B0604030504040204" pitchFamily="34" charset="0"/>
            </a:endParaRPr>
          </a:p>
        </p:txBody>
      </p:sp>
      <p:sp>
        <p:nvSpPr>
          <p:cNvPr id="125964" name="Text Box 11"/>
          <p:cNvSpPr txBox="1">
            <a:spLocks noChangeArrowheads="1"/>
          </p:cNvSpPr>
          <p:nvPr/>
        </p:nvSpPr>
        <p:spPr bwMode="auto">
          <a:xfrm>
            <a:off x="838200" y="1752600"/>
            <a:ext cx="3962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2000">
                <a:latin typeface="Verdana" panose="020B0604030504040204" pitchFamily="34" charset="0"/>
              </a:rPr>
              <a:t>Columns</a:t>
            </a:r>
            <a:r>
              <a:rPr lang="en-US" altLang="en-US" sz="2000" b="0">
                <a:latin typeface="Verdana" panose="020B0604030504040204" pitchFamily="34" charset="0"/>
              </a:rPr>
              <a:t> make the page </a:t>
            </a:r>
            <a:r>
              <a:rPr lang="en-US" altLang="en-US" sz="2000">
                <a:latin typeface="Verdana" panose="020B0604030504040204" pitchFamily="34" charset="0"/>
              </a:rPr>
              <a:t>more interesting</a:t>
            </a:r>
            <a:r>
              <a:rPr lang="en-US" altLang="en-US" sz="2000" b="0">
                <a:latin typeface="Verdana" panose="020B0604030504040204" pitchFamily="34" charset="0"/>
              </a:rPr>
              <a:t> and it’s easier to read this way.</a:t>
            </a:r>
          </a:p>
        </p:txBody>
      </p:sp>
      <p:sp>
        <p:nvSpPr>
          <p:cNvPr id="125965" name="Text Box 12"/>
          <p:cNvSpPr txBox="1">
            <a:spLocks noChangeArrowheads="1"/>
          </p:cNvSpPr>
          <p:nvPr/>
        </p:nvSpPr>
        <p:spPr bwMode="auto">
          <a:xfrm>
            <a:off x="4419600" y="5029200"/>
            <a:ext cx="4495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dirty="0">
                <a:latin typeface="Verdana" panose="020B0604030504040204" pitchFamily="34" charset="0"/>
                <a:ea typeface="Verdana" panose="020B0604030504040204" pitchFamily="34" charset="0"/>
              </a:rPr>
              <a:t>Header and </a:t>
            </a:r>
            <a:r>
              <a:rPr lang="en-US" sz="1800" dirty="0" err="1">
                <a:latin typeface="Verdana" panose="020B0604030504040204" pitchFamily="34" charset="0"/>
                <a:ea typeface="Verdana" panose="020B0604030504040204" pitchFamily="34" charset="0"/>
              </a:rPr>
              <a:t>horiz</a:t>
            </a:r>
            <a:r>
              <a:rPr lang="en-US" sz="1800" dirty="0">
                <a:latin typeface="Verdana" panose="020B0604030504040204" pitchFamily="34" charset="0"/>
                <a:ea typeface="Verdana" panose="020B0604030504040204" pitchFamily="34" charset="0"/>
              </a:rPr>
              <a:t>. navigation area; </a:t>
            </a:r>
          </a:p>
          <a:p>
            <a:pPr eaLnBrk="1" hangingPunct="1">
              <a:spcBef>
                <a:spcPct val="0"/>
              </a:spcBef>
              <a:buClrTx/>
              <a:buFontTx/>
              <a:buNone/>
            </a:pPr>
            <a:r>
              <a:rPr lang="en-US" altLang="en-US" sz="2000" dirty="0">
                <a:latin typeface="Verdana" panose="020B0604030504040204" pitchFamily="34" charset="0"/>
              </a:rPr>
              <a:t>3 columns </a:t>
            </a:r>
            <a:r>
              <a:rPr lang="en-US" altLang="en-US" sz="2000" b="0" dirty="0">
                <a:latin typeface="Verdana" panose="020B0604030504040204" pitchFamily="34" charset="0"/>
              </a:rPr>
              <a:t>of different widths intersp</a:t>
            </a:r>
            <a:r>
              <a:rPr lang="en-US" altLang="en-US" sz="2000" dirty="0">
                <a:latin typeface="Verdana" panose="020B0604030504040204" pitchFamily="34" charset="0"/>
              </a:rPr>
              <a:t>e</a:t>
            </a:r>
            <a:r>
              <a:rPr lang="en-US" altLang="en-US" sz="2000" b="0" dirty="0">
                <a:latin typeface="Verdana" panose="020B0604030504040204" pitchFamily="34" charset="0"/>
              </a:rPr>
              <a:t>rsed </a:t>
            </a:r>
            <a:r>
              <a:rPr lang="en-US" altLang="en-US" sz="2000" dirty="0">
                <a:solidFill>
                  <a:schemeClr val="bg2"/>
                </a:solidFill>
                <a:latin typeface="Verdana" panose="020B0604030504040204" pitchFamily="34" charset="0"/>
              </a:rPr>
              <a:t>with graphics</a:t>
            </a:r>
            <a:r>
              <a:rPr lang="en-US" altLang="en-US" sz="2000" b="0" dirty="0">
                <a:latin typeface="Verdana" panose="020B0604030504040204" pitchFamily="34" charset="0"/>
              </a:rPr>
              <a:t> and </a:t>
            </a:r>
            <a:r>
              <a:rPr lang="en-US" altLang="en-US" sz="2000" dirty="0">
                <a:solidFill>
                  <a:schemeClr val="bg2"/>
                </a:solidFill>
                <a:latin typeface="Verdana" panose="020B0604030504040204" pitchFamily="34" charset="0"/>
              </a:rPr>
              <a:t>headings</a:t>
            </a:r>
            <a:r>
              <a:rPr lang="en-US" altLang="en-US" sz="2000" b="0" dirty="0">
                <a:latin typeface="Verdana" panose="020B0604030504040204" pitchFamily="34" charset="0"/>
              </a:rPr>
              <a:t> create the </a:t>
            </a:r>
            <a:r>
              <a:rPr lang="en-US" altLang="en-US" sz="2000" dirty="0">
                <a:solidFill>
                  <a:schemeClr val="bg2"/>
                </a:solidFill>
                <a:latin typeface="Verdana" panose="020B0604030504040204" pitchFamily="34" charset="0"/>
              </a:rPr>
              <a:t>most interesting</a:t>
            </a:r>
            <a:r>
              <a:rPr lang="en-US" altLang="en-US" sz="2000" b="0" dirty="0">
                <a:latin typeface="Verdana" panose="020B0604030504040204" pitchFamily="34" charset="0"/>
              </a:rPr>
              <a:t>, </a:t>
            </a:r>
            <a:r>
              <a:rPr lang="en-US" altLang="en-US" sz="2000" dirty="0">
                <a:solidFill>
                  <a:schemeClr val="bg2"/>
                </a:solidFill>
                <a:latin typeface="Verdana" panose="020B0604030504040204" pitchFamily="34" charset="0"/>
              </a:rPr>
              <a:t>easy</a:t>
            </a:r>
            <a:r>
              <a:rPr lang="en-US" altLang="en-US" sz="2000" b="0" dirty="0">
                <a:latin typeface="Verdana" panose="020B0604030504040204" pitchFamily="34" charset="0"/>
              </a:rPr>
              <a:t> to </a:t>
            </a:r>
            <a:r>
              <a:rPr lang="en-US" altLang="en-US" sz="2000" dirty="0">
                <a:latin typeface="Verdana" panose="020B0604030504040204" pitchFamily="34" charset="0"/>
              </a:rPr>
              <a:t>read</a:t>
            </a:r>
            <a:r>
              <a:rPr lang="en-US" altLang="en-US" sz="2000" b="0" dirty="0">
                <a:latin typeface="Verdana" panose="020B0604030504040204" pitchFamily="34" charset="0"/>
              </a:rPr>
              <a:t> page.</a:t>
            </a:r>
          </a:p>
        </p:txBody>
      </p:sp>
      <p:sp>
        <p:nvSpPr>
          <p:cNvPr id="125966" name="Rectangle 13"/>
          <p:cNvSpPr>
            <a:spLocks noChangeArrowheads="1"/>
          </p:cNvSpPr>
          <p:nvPr/>
        </p:nvSpPr>
        <p:spPr bwMode="auto">
          <a:xfrm>
            <a:off x="2838450" y="2124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7" name="Rectangle 15"/>
          <p:cNvSpPr>
            <a:spLocks noChangeArrowheads="1"/>
          </p:cNvSpPr>
          <p:nvPr/>
        </p:nvSpPr>
        <p:spPr bwMode="auto">
          <a:xfrm>
            <a:off x="2828925" y="2138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8" name="AutoShape 17"/>
          <p:cNvSpPr>
            <a:spLocks noChangeArrowheads="1"/>
          </p:cNvSpPr>
          <p:nvPr/>
        </p:nvSpPr>
        <p:spPr bwMode="auto">
          <a:xfrm>
            <a:off x="3048000" y="1447800"/>
            <a:ext cx="1676400" cy="304800"/>
          </a:xfrm>
          <a:prstGeom prst="rightArrow">
            <a:avLst>
              <a:gd name="adj1" fmla="val 50000"/>
              <a:gd name="adj2" fmla="val 137500"/>
            </a:avLst>
          </a:prstGeom>
          <a:solidFill>
            <a:schemeClr val="folHlink"/>
          </a:solidFill>
          <a:ln w="9525">
            <a:solidFill>
              <a:schemeClr val="tx1"/>
            </a:solidFill>
            <a:miter lim="800000"/>
            <a:headEnd/>
            <a:tailEnd/>
          </a:ln>
        </p:spPr>
        <p:txBody>
          <a:bodyPr wrap="none" anchor="ct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5969" name="AutoShape 18"/>
          <p:cNvSpPr>
            <a:spLocks noChangeArrowheads="1"/>
          </p:cNvSpPr>
          <p:nvPr/>
        </p:nvSpPr>
        <p:spPr bwMode="auto">
          <a:xfrm>
            <a:off x="4191000" y="4572000"/>
            <a:ext cx="1676400" cy="304800"/>
          </a:xfrm>
          <a:prstGeom prst="leftArrow">
            <a:avLst>
              <a:gd name="adj1" fmla="val 50000"/>
              <a:gd name="adj2" fmla="val 137500"/>
            </a:avLst>
          </a:prstGeom>
          <a:solidFill>
            <a:schemeClr val="folHlink"/>
          </a:solidFill>
          <a:ln w="9525">
            <a:solidFill>
              <a:schemeClr val="tx1"/>
            </a:solidFill>
            <a:miter lim="800000"/>
            <a:headEnd/>
            <a:tailEnd/>
          </a:ln>
        </p:spPr>
        <p:txBody>
          <a:bodyPr wrap="none" anchor="ct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25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0"/>
            <a:ext cx="35464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52800"/>
            <a:ext cx="35623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1CD7B04-7E2E-4EE4-9D3D-05B55CA6AFEE}" type="slidenum">
              <a:rPr lang="en-US" altLang="en-US" sz="1400" smtClean="0"/>
              <a:pPr>
                <a:spcBef>
                  <a:spcPct val="50000"/>
                </a:spcBef>
                <a:buClrTx/>
                <a:buFontTx/>
                <a:buNone/>
              </a:pPr>
              <a:t>14</a:t>
            </a:fld>
            <a:endParaRPr lang="en-US" altLang="en-US" sz="1400"/>
          </a:p>
        </p:txBody>
      </p:sp>
      <p:sp>
        <p:nvSpPr>
          <p:cNvPr id="128003" name="Rectangle 2"/>
          <p:cNvSpPr>
            <a:spLocks noGrp="1" noChangeArrowheads="1"/>
          </p:cNvSpPr>
          <p:nvPr>
            <p:ph type="title"/>
          </p:nvPr>
        </p:nvSpPr>
        <p:spPr/>
        <p:txBody>
          <a:bodyPr/>
          <a:lstStyle/>
          <a:p>
            <a:r>
              <a:rPr lang="en-US" altLang="en-US" dirty="0"/>
              <a:t>5.10.1 Web </a:t>
            </a:r>
            <a:r>
              <a:rPr lang="en-US" altLang="en-US" dirty="0">
                <a:solidFill>
                  <a:srgbClr val="00B0F0"/>
                </a:solidFill>
              </a:rPr>
              <a:t>Page Design</a:t>
            </a:r>
            <a:r>
              <a:rPr lang="en-US" altLang="en-US" dirty="0"/>
              <a:t>: </a:t>
            </a:r>
            <a:r>
              <a:rPr lang="en-US" altLang="en-US" dirty="0">
                <a:solidFill>
                  <a:srgbClr val="FF00FF"/>
                </a:solidFill>
              </a:rPr>
              <a:t>Page Layout(3)</a:t>
            </a:r>
          </a:p>
        </p:txBody>
      </p:sp>
      <p:sp>
        <p:nvSpPr>
          <p:cNvPr id="128004"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05"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06"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07"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08"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09" name="Rectangle 9"/>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10" name="Rectangle 10"/>
          <p:cNvSpPr>
            <a:spLocks noChangeArrowheads="1"/>
          </p:cNvSpPr>
          <p:nvPr/>
        </p:nvSpPr>
        <p:spPr bwMode="auto">
          <a:xfrm>
            <a:off x="6096000" y="4419600"/>
            <a:ext cx="1295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buClr>
                <a:schemeClr val="folHlink"/>
              </a:buClr>
              <a:buSzPct val="75000"/>
              <a:buFont typeface="Wingdings" panose="05000000000000000000" pitchFamily="2" charset="2"/>
              <a:buNone/>
            </a:pPr>
            <a:r>
              <a:rPr lang="en-US" altLang="en-US" sz="3200" b="0">
                <a:latin typeface="Arial" panose="020B0604020202020204" pitchFamily="34" charset="0"/>
                <a:cs typeface="Arial" panose="020B0604020202020204" pitchFamily="34" charset="0"/>
              </a:rPr>
              <a:t>Best</a:t>
            </a:r>
            <a:endParaRPr lang="en-US" altLang="en-US" b="0">
              <a:latin typeface="Verdana" panose="020B0604030504040204" pitchFamily="34" charset="0"/>
            </a:endParaRPr>
          </a:p>
        </p:txBody>
      </p:sp>
      <p:sp>
        <p:nvSpPr>
          <p:cNvPr id="64523" name="Text Box 12"/>
          <p:cNvSpPr txBox="1">
            <a:spLocks noChangeArrowheads="1"/>
          </p:cNvSpPr>
          <p:nvPr/>
        </p:nvSpPr>
        <p:spPr bwMode="auto">
          <a:xfrm>
            <a:off x="4343400" y="5105400"/>
            <a:ext cx="4648200" cy="1631216"/>
          </a:xfrm>
          <a:prstGeom prst="rect">
            <a:avLst/>
          </a:prstGeom>
          <a:noFill/>
          <a:ln w="9525">
            <a:noFill/>
            <a:miter lim="800000"/>
            <a:headEnd/>
            <a:tailEnd/>
          </a:ln>
        </p:spPr>
        <p:txBody>
          <a:bodyPr>
            <a:spAutoFit/>
          </a:bodyPr>
          <a:lstStyle/>
          <a:p>
            <a:pPr eaLnBrk="1" hangingPunct="1">
              <a:defRPr/>
            </a:pPr>
            <a:r>
              <a:rPr lang="en-US" sz="2000" b="0" dirty="0">
                <a:solidFill>
                  <a:schemeClr val="tx1"/>
                </a:solidFill>
                <a:latin typeface="+mn-lt"/>
              </a:rPr>
              <a:t>The wireframe with a </a:t>
            </a:r>
            <a:r>
              <a:rPr lang="en-US" sz="2000" dirty="0">
                <a:solidFill>
                  <a:schemeClr val="tx1"/>
                </a:solidFill>
                <a:latin typeface="+mn-lt"/>
              </a:rPr>
              <a:t>header</a:t>
            </a:r>
            <a:r>
              <a:rPr lang="en-US" sz="2000" b="0" dirty="0">
                <a:solidFill>
                  <a:schemeClr val="tx1"/>
                </a:solidFill>
                <a:latin typeface="+mn-lt"/>
              </a:rPr>
              <a:t>, </a:t>
            </a:r>
            <a:r>
              <a:rPr lang="en-US" sz="2000" dirty="0">
                <a:solidFill>
                  <a:schemeClr val="tx1"/>
                </a:solidFill>
                <a:latin typeface="+mn-lt"/>
              </a:rPr>
              <a:t>vert. navigation area</a:t>
            </a:r>
            <a:r>
              <a:rPr lang="en-US" sz="2000" b="0" dirty="0">
                <a:solidFill>
                  <a:schemeClr val="tx1"/>
                </a:solidFill>
                <a:latin typeface="+mn-lt"/>
              </a:rPr>
              <a:t>, </a:t>
            </a:r>
            <a:r>
              <a:rPr lang="en-US" sz="2000" dirty="0">
                <a:solidFill>
                  <a:schemeClr val="tx1"/>
                </a:solidFill>
                <a:latin typeface="+mn-lt"/>
              </a:rPr>
              <a:t>content area </a:t>
            </a:r>
            <a:r>
              <a:rPr lang="en-US" sz="2000" b="0" dirty="0">
                <a:solidFill>
                  <a:schemeClr val="tx1"/>
                </a:solidFill>
                <a:latin typeface="+mn-lt"/>
              </a:rPr>
              <a:t>(with </a:t>
            </a:r>
            <a:r>
              <a:rPr lang="en-US" sz="2000" dirty="0">
                <a:solidFill>
                  <a:schemeClr val="tx1"/>
                </a:solidFill>
                <a:latin typeface="+mn-lt"/>
              </a:rPr>
              <a:t>headings</a:t>
            </a:r>
            <a:r>
              <a:rPr lang="en-US" sz="2000" b="0" dirty="0">
                <a:solidFill>
                  <a:schemeClr val="tx1"/>
                </a:solidFill>
                <a:latin typeface="+mn-lt"/>
              </a:rPr>
              <a:t>, </a:t>
            </a:r>
            <a:r>
              <a:rPr lang="en-US" sz="2000" dirty="0">
                <a:solidFill>
                  <a:schemeClr val="tx1"/>
                </a:solidFill>
                <a:latin typeface="+mn-lt"/>
              </a:rPr>
              <a:t>subheadings</a:t>
            </a:r>
            <a:r>
              <a:rPr lang="en-US" sz="2000" b="0" dirty="0">
                <a:solidFill>
                  <a:schemeClr val="tx1"/>
                </a:solidFill>
                <a:latin typeface="+mn-lt"/>
              </a:rPr>
              <a:t>, </a:t>
            </a:r>
            <a:r>
              <a:rPr lang="en-US" sz="2000" dirty="0">
                <a:solidFill>
                  <a:schemeClr val="tx1"/>
                </a:solidFill>
                <a:latin typeface="+mn-lt"/>
              </a:rPr>
              <a:t>images</a:t>
            </a:r>
            <a:r>
              <a:rPr lang="en-US" sz="2000" b="0" dirty="0">
                <a:solidFill>
                  <a:schemeClr val="tx1"/>
                </a:solidFill>
                <a:latin typeface="+mn-lt"/>
              </a:rPr>
              <a:t>, </a:t>
            </a:r>
            <a:r>
              <a:rPr lang="en-US" sz="2000" dirty="0">
                <a:solidFill>
                  <a:schemeClr val="tx1"/>
                </a:solidFill>
                <a:latin typeface="+mn-lt"/>
              </a:rPr>
              <a:t>paragraphs</a:t>
            </a:r>
            <a:r>
              <a:rPr lang="en-US" sz="2000" b="0" dirty="0">
                <a:solidFill>
                  <a:schemeClr val="tx1"/>
                </a:solidFill>
                <a:latin typeface="+mn-lt"/>
              </a:rPr>
              <a:t>, and </a:t>
            </a:r>
            <a:r>
              <a:rPr lang="en-US" sz="2000" dirty="0">
                <a:solidFill>
                  <a:schemeClr val="tx1"/>
                </a:solidFill>
                <a:latin typeface="+mn-lt"/>
              </a:rPr>
              <a:t>unordered lists</a:t>
            </a:r>
            <a:r>
              <a:rPr lang="en-US" sz="2000" b="0" dirty="0">
                <a:solidFill>
                  <a:schemeClr val="tx1"/>
                </a:solidFill>
                <a:latin typeface="+mn-lt"/>
              </a:rPr>
              <a:t>), and a </a:t>
            </a:r>
            <a:r>
              <a:rPr lang="en-US" sz="2000" dirty="0">
                <a:solidFill>
                  <a:schemeClr val="tx1"/>
                </a:solidFill>
                <a:latin typeface="+mn-lt"/>
              </a:rPr>
              <a:t>footer area</a:t>
            </a:r>
          </a:p>
        </p:txBody>
      </p:sp>
      <p:sp>
        <p:nvSpPr>
          <p:cNvPr id="128012" name="Rectangle 13"/>
          <p:cNvSpPr>
            <a:spLocks noChangeArrowheads="1"/>
          </p:cNvSpPr>
          <p:nvPr/>
        </p:nvSpPr>
        <p:spPr bwMode="auto">
          <a:xfrm>
            <a:off x="2838450" y="2124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13" name="Rectangle 15"/>
          <p:cNvSpPr>
            <a:spLocks noChangeArrowheads="1"/>
          </p:cNvSpPr>
          <p:nvPr/>
        </p:nvSpPr>
        <p:spPr bwMode="auto">
          <a:xfrm>
            <a:off x="2828925" y="2138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14" name="AutoShape 18"/>
          <p:cNvSpPr>
            <a:spLocks noChangeArrowheads="1"/>
          </p:cNvSpPr>
          <p:nvPr/>
        </p:nvSpPr>
        <p:spPr bwMode="auto">
          <a:xfrm>
            <a:off x="4191000" y="4572000"/>
            <a:ext cx="1676400" cy="304800"/>
          </a:xfrm>
          <a:prstGeom prst="leftArrow">
            <a:avLst>
              <a:gd name="adj1" fmla="val 50000"/>
              <a:gd name="adj2" fmla="val 137500"/>
            </a:avLst>
          </a:prstGeom>
          <a:solidFill>
            <a:schemeClr val="folHlink"/>
          </a:solidFill>
          <a:ln w="9525">
            <a:solidFill>
              <a:schemeClr val="tx1"/>
            </a:solidFill>
            <a:miter lim="800000"/>
            <a:headEnd/>
            <a:tailEnd/>
          </a:ln>
        </p:spPr>
        <p:txBody>
          <a:bodyPr wrap="none" anchor="ct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8015" name="Content Placeholder 19"/>
          <p:cNvSpPr>
            <a:spLocks noGrp="1"/>
          </p:cNvSpPr>
          <p:nvPr>
            <p:ph idx="1"/>
          </p:nvPr>
        </p:nvSpPr>
        <p:spPr>
          <a:xfrm>
            <a:off x="533400" y="914400"/>
            <a:ext cx="7924800" cy="1524000"/>
          </a:xfrm>
        </p:spPr>
        <p:txBody>
          <a:bodyPr/>
          <a:lstStyle/>
          <a:p>
            <a:r>
              <a:rPr lang="en-US" altLang="en-US"/>
              <a:t>A </a:t>
            </a:r>
            <a:r>
              <a:rPr lang="en-US" altLang="en-US" b="1">
                <a:solidFill>
                  <a:srgbClr val="00CC00"/>
                </a:solidFill>
              </a:rPr>
              <a:t>cons</a:t>
            </a:r>
            <a:r>
              <a:rPr lang="en-US" altLang="en-US">
                <a:solidFill>
                  <a:srgbClr val="00CC00"/>
                </a:solidFill>
              </a:rPr>
              <a:t>i</a:t>
            </a:r>
            <a:r>
              <a:rPr lang="en-US" altLang="en-US" b="1">
                <a:solidFill>
                  <a:srgbClr val="00CC00"/>
                </a:solidFill>
              </a:rPr>
              <a:t>stent</a:t>
            </a:r>
            <a:r>
              <a:rPr lang="en-US" altLang="en-US"/>
              <a:t> </a:t>
            </a:r>
            <a:r>
              <a:rPr lang="en-US" altLang="en-US" b="1"/>
              <a:t>logo</a:t>
            </a:r>
            <a:r>
              <a:rPr lang="en-US" altLang="en-US"/>
              <a:t> and </a:t>
            </a:r>
            <a:r>
              <a:rPr lang="en-US" altLang="en-US" b="1">
                <a:solidFill>
                  <a:srgbClr val="00CC00"/>
                </a:solidFill>
              </a:rPr>
              <a:t>color</a:t>
            </a:r>
            <a:r>
              <a:rPr lang="en-US" altLang="en-US"/>
              <a:t> </a:t>
            </a:r>
            <a:r>
              <a:rPr lang="en-US" altLang="en-US" b="1"/>
              <a:t>scheme</a:t>
            </a:r>
            <a:r>
              <a:rPr lang="en-US" altLang="en-US"/>
              <a:t> will produce a more </a:t>
            </a:r>
            <a:r>
              <a:rPr lang="en-US" altLang="en-US" b="1">
                <a:solidFill>
                  <a:srgbClr val="00CC00"/>
                </a:solidFill>
              </a:rPr>
              <a:t>cohesive</a:t>
            </a:r>
            <a:r>
              <a:rPr lang="en-US" altLang="en-US"/>
              <a:t> Web site and will keep visitors </a:t>
            </a:r>
            <a:r>
              <a:rPr lang="en-US" altLang="en-US" b="1">
                <a:solidFill>
                  <a:srgbClr val="00CC00"/>
                </a:solidFill>
              </a:rPr>
              <a:t>interested</a:t>
            </a:r>
            <a:r>
              <a:rPr lang="en-US" altLang="en-US"/>
              <a:t> in your Web site</a:t>
            </a:r>
          </a:p>
        </p:txBody>
      </p:sp>
      <p:pic>
        <p:nvPicPr>
          <p:cNvPr id="1280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0"/>
            <a:ext cx="36099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DB46B1E-11D8-4F4D-8263-E1DB73B2E33A}" type="slidenum">
              <a:rPr lang="en-US" altLang="en-US" sz="1400" smtClean="0"/>
              <a:pPr>
                <a:spcBef>
                  <a:spcPct val="50000"/>
                </a:spcBef>
                <a:buClrTx/>
                <a:buFontTx/>
                <a:buNone/>
              </a:pPr>
              <a:t>15</a:t>
            </a:fld>
            <a:endParaRPr lang="en-US" altLang="en-US" sz="1400" dirty="0"/>
          </a:p>
        </p:txBody>
      </p:sp>
      <p:sp>
        <p:nvSpPr>
          <p:cNvPr id="130051" name="Rectangle 2"/>
          <p:cNvSpPr>
            <a:spLocks noGrp="1" noChangeArrowheads="1"/>
          </p:cNvSpPr>
          <p:nvPr>
            <p:ph type="title"/>
          </p:nvPr>
        </p:nvSpPr>
        <p:spPr/>
        <p:txBody>
          <a:bodyPr/>
          <a:lstStyle/>
          <a:p>
            <a:r>
              <a:rPr lang="en-US" altLang="en-US" dirty="0"/>
              <a:t>5.10.2 Page </a:t>
            </a:r>
            <a:r>
              <a:rPr lang="en-US" altLang="en-US" dirty="0">
                <a:solidFill>
                  <a:schemeClr val="accent1"/>
                </a:solidFill>
              </a:rPr>
              <a:t>Layout</a:t>
            </a:r>
            <a:r>
              <a:rPr lang="en-US" altLang="en-US" dirty="0"/>
              <a:t> </a:t>
            </a:r>
            <a:r>
              <a:rPr lang="en-US" altLang="en-US" dirty="0">
                <a:solidFill>
                  <a:srgbClr val="00B0F0"/>
                </a:solidFill>
              </a:rPr>
              <a:t>Design</a:t>
            </a:r>
            <a:r>
              <a:rPr lang="en-US" altLang="en-US" dirty="0"/>
              <a:t> Techniques</a:t>
            </a:r>
          </a:p>
        </p:txBody>
      </p:sp>
      <p:sp>
        <p:nvSpPr>
          <p:cNvPr id="130052" name="Rectangle 3"/>
          <p:cNvSpPr>
            <a:spLocks noGrp="1" noChangeArrowheads="1"/>
          </p:cNvSpPr>
          <p:nvPr>
            <p:ph type="body" idx="1"/>
          </p:nvPr>
        </p:nvSpPr>
        <p:spPr>
          <a:xfrm>
            <a:off x="0" y="533400"/>
            <a:ext cx="8839200" cy="6172200"/>
          </a:xfrm>
        </p:spPr>
        <p:txBody>
          <a:bodyPr/>
          <a:lstStyle/>
          <a:p>
            <a:pPr marL="0" indent="0">
              <a:lnSpc>
                <a:spcPct val="90000"/>
              </a:lnSpc>
              <a:buNone/>
            </a:pPr>
            <a:r>
              <a:rPr lang="en-US" altLang="en-US" sz="3600" b="1" dirty="0">
                <a:solidFill>
                  <a:schemeClr val="bg2"/>
                </a:solidFill>
              </a:rPr>
              <a:t>1. </a:t>
            </a:r>
            <a:r>
              <a:rPr lang="en-US" altLang="en-US" sz="3600" b="1" dirty="0">
                <a:solidFill>
                  <a:srgbClr val="00CC00"/>
                </a:solidFill>
              </a:rPr>
              <a:t>Fixed</a:t>
            </a:r>
            <a:r>
              <a:rPr lang="en-US" altLang="en-US" sz="3600" b="1" dirty="0">
                <a:solidFill>
                  <a:schemeClr val="bg2"/>
                </a:solidFill>
              </a:rPr>
              <a:t> Design or Ice</a:t>
            </a:r>
          </a:p>
          <a:p>
            <a:pPr lvl="1">
              <a:lnSpc>
                <a:spcPct val="90000"/>
              </a:lnSpc>
            </a:pPr>
            <a:r>
              <a:rPr lang="en-US" altLang="en-US" sz="2800" b="1" dirty="0">
                <a:solidFill>
                  <a:schemeClr val="bg2"/>
                </a:solidFill>
              </a:rPr>
              <a:t>rigid</a:t>
            </a:r>
            <a:r>
              <a:rPr lang="en-US" altLang="en-US" sz="2800" dirty="0"/>
              <a:t> or </a:t>
            </a:r>
            <a:r>
              <a:rPr lang="en-US" altLang="en-US" sz="2800" b="1" dirty="0">
                <a:solidFill>
                  <a:srgbClr val="00CC00"/>
                </a:solidFill>
              </a:rPr>
              <a:t>fixed </a:t>
            </a:r>
            <a:r>
              <a:rPr lang="en-US" altLang="en-US" sz="2800" b="1" dirty="0">
                <a:solidFill>
                  <a:schemeClr val="bg2"/>
                </a:solidFill>
              </a:rPr>
              <a:t>design</a:t>
            </a:r>
          </a:p>
          <a:p>
            <a:pPr lvl="1">
              <a:lnSpc>
                <a:spcPct val="90000"/>
              </a:lnSpc>
            </a:pPr>
            <a:r>
              <a:rPr lang="en-US" altLang="en-US" sz="2800" b="1" dirty="0"/>
              <a:t>either</a:t>
            </a:r>
            <a:r>
              <a:rPr lang="en-US" altLang="en-US" sz="2800" b="1" dirty="0">
                <a:solidFill>
                  <a:schemeClr val="bg2"/>
                </a:solidFill>
              </a:rPr>
              <a:t> CSS </a:t>
            </a:r>
            <a:r>
              <a:rPr lang="en-US" altLang="en-US" sz="2800" dirty="0"/>
              <a:t>is used to </a:t>
            </a:r>
            <a:r>
              <a:rPr lang="en-US" altLang="en-US" sz="2800" b="1" dirty="0"/>
              <a:t>configure</a:t>
            </a:r>
            <a:r>
              <a:rPr lang="en-US" altLang="en-US" sz="2800" dirty="0"/>
              <a:t> a </a:t>
            </a:r>
            <a:r>
              <a:rPr lang="en-US" altLang="en-US" sz="2800" dirty="0">
                <a:solidFill>
                  <a:schemeClr val="bg2"/>
                </a:solidFill>
              </a:rPr>
              <a:t>fixed-width</a:t>
            </a:r>
            <a:r>
              <a:rPr lang="en-US" altLang="en-US" sz="2800" dirty="0"/>
              <a:t> block –element design:</a:t>
            </a:r>
            <a:r>
              <a:rPr lang="en-US" altLang="en-US" sz="2800" dirty="0">
                <a:solidFill>
                  <a:schemeClr val="bg2"/>
                </a:solidFill>
              </a:rPr>
              <a:t>  </a:t>
            </a:r>
            <a:r>
              <a:rPr lang="en-US" altLang="en-US" sz="2800" b="1" dirty="0"/>
              <a:t>#wrapper </a:t>
            </a:r>
            <a:r>
              <a:rPr lang="en-US" altLang="en-US" sz="2800" b="1" dirty="0">
                <a:solidFill>
                  <a:schemeClr val="bg2"/>
                </a:solidFill>
              </a:rPr>
              <a:t>{width: 960px;}</a:t>
            </a:r>
          </a:p>
          <a:p>
            <a:pPr lvl="1">
              <a:lnSpc>
                <a:spcPct val="90000"/>
              </a:lnSpc>
            </a:pPr>
            <a:r>
              <a:rPr lang="en-US" altLang="en-US" sz="2800" dirty="0"/>
              <a:t>or</a:t>
            </a:r>
            <a:r>
              <a:rPr lang="en-US" altLang="en-US" sz="2800" b="1" dirty="0">
                <a:solidFill>
                  <a:schemeClr val="bg2"/>
                </a:solidFill>
              </a:rPr>
              <a:t> table </a:t>
            </a:r>
            <a:r>
              <a:rPr lang="en-US" altLang="en-US" sz="2800" dirty="0"/>
              <a:t>is used </a:t>
            </a:r>
            <a:r>
              <a:rPr lang="en-US" altLang="en-US" sz="2800" b="1" dirty="0"/>
              <a:t>to format </a:t>
            </a:r>
            <a:r>
              <a:rPr lang="en-US" altLang="en-US" sz="2800" dirty="0"/>
              <a:t>the page</a:t>
            </a:r>
          </a:p>
          <a:p>
            <a:pPr lvl="2">
              <a:lnSpc>
                <a:spcPct val="90000"/>
              </a:lnSpc>
            </a:pPr>
            <a:r>
              <a:rPr lang="en-US" altLang="en-US" sz="2600" b="1" dirty="0"/>
              <a:t>Fixed-width table usually at </a:t>
            </a:r>
            <a:r>
              <a:rPr lang="en-US" altLang="en-US" sz="2600" b="1" dirty="0">
                <a:solidFill>
                  <a:schemeClr val="bg2"/>
                </a:solidFill>
              </a:rPr>
              <a:t>left</a:t>
            </a:r>
            <a:r>
              <a:rPr lang="en-US" altLang="en-US" sz="2600" b="1" dirty="0"/>
              <a:t> margin</a:t>
            </a:r>
          </a:p>
          <a:p>
            <a:pPr lvl="1">
              <a:lnSpc>
                <a:spcPct val="90000"/>
              </a:lnSpc>
            </a:pPr>
            <a:r>
              <a:rPr lang="en-US" altLang="en-US" sz="2400" dirty="0"/>
              <a:t>-</a:t>
            </a:r>
            <a:r>
              <a:rPr lang="en-US" altLang="en-US" sz="2400" b="1" dirty="0">
                <a:solidFill>
                  <a:schemeClr val="bg2"/>
                </a:solidFill>
              </a:rPr>
              <a:t>’s: large empty areas</a:t>
            </a:r>
            <a:r>
              <a:rPr lang="en-US" altLang="en-US" sz="2400" dirty="0"/>
              <a:t> when viewed at higher screen resolution</a:t>
            </a:r>
          </a:p>
          <a:p>
            <a:pPr lvl="1">
              <a:lnSpc>
                <a:spcPct val="90000"/>
              </a:lnSpc>
            </a:pPr>
            <a:endParaRPr lang="en-US" altLang="en-US" sz="2400" dirty="0"/>
          </a:p>
        </p:txBody>
      </p:sp>
      <p:sp>
        <p:nvSpPr>
          <p:cNvPr id="130053" name="Rectangle 6"/>
          <p:cNvSpPr>
            <a:spLocks noChangeArrowheads="1"/>
          </p:cNvSpPr>
          <p:nvPr/>
        </p:nvSpPr>
        <p:spPr bwMode="auto">
          <a:xfrm>
            <a:off x="6172200" y="44958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dirty="0">
              <a:solidFill>
                <a:srgbClr val="008000"/>
              </a:solidFill>
              <a:latin typeface="Courier New" panose="02070309020205020404" pitchFamily="49" charset="0"/>
            </a:endParaRPr>
          </a:p>
          <a:p>
            <a:pPr eaLnBrk="1" hangingPunct="1">
              <a:spcBef>
                <a:spcPct val="0"/>
              </a:spcBef>
              <a:buClrTx/>
              <a:buFontTx/>
              <a:buNone/>
            </a:pPr>
            <a:r>
              <a:rPr lang="en-US" altLang="en-US" sz="1200" dirty="0">
                <a:solidFill>
                  <a:srgbClr val="008000"/>
                </a:solidFill>
                <a:latin typeface="+mn-lt"/>
                <a:hlinkClick r:id="rId3"/>
              </a:rPr>
              <a:t>&lt;= http://www.cabelas.com</a:t>
            </a:r>
            <a:r>
              <a:rPr lang="en-US" altLang="en-US" sz="1200" dirty="0">
                <a:solidFill>
                  <a:srgbClr val="008000"/>
                </a:solidFill>
                <a:latin typeface="Courier New" panose="02070309020205020404" pitchFamily="49" charset="0"/>
                <a:hlinkClick r:id="rId3"/>
              </a:rPr>
              <a:t>/</a:t>
            </a:r>
            <a:r>
              <a:rPr lang="en-US" altLang="en-US" sz="1200" dirty="0">
                <a:solidFill>
                  <a:srgbClr val="008000"/>
                </a:solidFill>
                <a:latin typeface="Courier New" panose="02070309020205020404" pitchFamily="49" charset="0"/>
              </a:rPr>
              <a:t>+  </a:t>
            </a:r>
          </a:p>
        </p:txBody>
      </p:sp>
      <p:pic>
        <p:nvPicPr>
          <p:cNvPr id="13005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5791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0242" name="Ink 2"/>
              <p14:cNvContentPartPr>
                <a14:cpLocks xmlns:a14="http://schemas.microsoft.com/office/drawing/2010/main" noRot="1" noChangeAspect="1" noEditPoints="1" noChangeArrowheads="1" noChangeShapeType="1"/>
              </p14:cNvContentPartPr>
              <p14:nvPr/>
            </p14:nvContentPartPr>
            <p14:xfrm>
              <a:off x="24096663" y="5313363"/>
              <a:ext cx="0" cy="0"/>
            </p14:xfrm>
          </p:contentPart>
        </mc:Choice>
        <mc:Fallback xmlns="">
          <p:pic>
            <p:nvPicPr>
              <p:cNvPr id="10242" name="Ink 2"/>
              <p:cNvPicPr>
                <a:picLocks noRot="1" noChangeAspect="1" noEditPoints="1" noChangeArrowheads="1" noChangeShapeType="1"/>
              </p:cNvPicPr>
              <p:nvPr/>
            </p:nvPicPr>
            <p:blipFill>
              <a:blip r:embed="rId6"/>
              <a:stretch>
                <a:fillRect/>
              </a:stretch>
            </p:blipFill>
            <p:spPr>
              <a:xfrm>
                <a:off x="24096663" y="5313363"/>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3" name="Ink 3"/>
              <p14:cNvContentPartPr>
                <a14:cpLocks xmlns:a14="http://schemas.microsoft.com/office/drawing/2010/main" noRot="1" noChangeAspect="1" noEditPoints="1" noChangeArrowheads="1" noChangeShapeType="1"/>
              </p14:cNvContentPartPr>
              <p14:nvPr/>
            </p14:nvContentPartPr>
            <p14:xfrm>
              <a:off x="3721100" y="1163638"/>
              <a:ext cx="179388" cy="176212"/>
            </p14:xfrm>
          </p:contentPart>
        </mc:Choice>
        <mc:Fallback xmlns="">
          <p:pic>
            <p:nvPicPr>
              <p:cNvPr id="10243" name="Ink 3"/>
              <p:cNvPicPr>
                <a:picLocks noRot="1" noChangeAspect="1" noEditPoints="1" noChangeArrowheads="1" noChangeShapeType="1"/>
              </p:cNvPicPr>
              <p:nvPr/>
            </p:nvPicPr>
            <p:blipFill>
              <a:blip r:embed="rId8"/>
              <a:stretch>
                <a:fillRect/>
              </a:stretch>
            </p:blipFill>
            <p:spPr>
              <a:xfrm>
                <a:off x="3714616" y="1157152"/>
                <a:ext cx="192356" cy="18918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44" name="Ink 4"/>
              <p14:cNvContentPartPr>
                <a14:cpLocks xmlns:a14="http://schemas.microsoft.com/office/drawing/2010/main" noRot="1" noChangeAspect="1" noEditPoints="1" noChangeArrowheads="1" noChangeShapeType="1"/>
              </p14:cNvContentPartPr>
              <p14:nvPr/>
            </p14:nvContentPartPr>
            <p14:xfrm>
              <a:off x="3998913" y="952500"/>
              <a:ext cx="1193800" cy="241300"/>
            </p14:xfrm>
          </p:contentPart>
        </mc:Choice>
        <mc:Fallback xmlns="">
          <p:pic>
            <p:nvPicPr>
              <p:cNvPr id="10244" name="Ink 4"/>
              <p:cNvPicPr>
                <a:picLocks noRot="1" noChangeAspect="1" noEditPoints="1" noChangeArrowheads="1" noChangeShapeType="1"/>
              </p:cNvPicPr>
              <p:nvPr/>
            </p:nvPicPr>
            <p:blipFill>
              <a:blip r:embed="rId10"/>
              <a:stretch>
                <a:fillRect/>
              </a:stretch>
            </p:blipFill>
            <p:spPr>
              <a:xfrm>
                <a:off x="3992433" y="946017"/>
                <a:ext cx="1206760" cy="25426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45" name="Ink 5"/>
              <p14:cNvContentPartPr>
                <a14:cpLocks xmlns:a14="http://schemas.microsoft.com/office/drawing/2010/main" noRot="1" noChangeAspect="1" noEditPoints="1" noChangeArrowheads="1" noChangeShapeType="1"/>
              </p14:cNvContentPartPr>
              <p14:nvPr/>
            </p14:nvContentPartPr>
            <p14:xfrm>
              <a:off x="30089475" y="33581975"/>
              <a:ext cx="0" cy="0"/>
            </p14:xfrm>
          </p:contentPart>
        </mc:Choice>
        <mc:Fallback xmlns="">
          <p:pic>
            <p:nvPicPr>
              <p:cNvPr id="10245" name="Ink 5"/>
              <p:cNvPicPr>
                <a:picLocks noRot="1" noChangeAspect="1" noEditPoints="1" noChangeArrowheads="1" noChangeShapeType="1"/>
              </p:cNvPicPr>
              <p:nvPr/>
            </p:nvPicPr>
            <p:blipFill>
              <a:blip r:embed="rId6"/>
              <a:stretch>
                <a:fillRect/>
              </a:stretch>
            </p:blipFill>
            <p:spPr>
              <a:xfrm>
                <a:off x="30089475" y="33581975"/>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246" name="Ink 3"/>
              <p14:cNvContentPartPr>
                <a14:cpLocks xmlns:a14="http://schemas.microsoft.com/office/drawing/2010/main" noRot="1" noChangeAspect="1" noEditPoints="1" noChangeArrowheads="1" noChangeShapeType="1"/>
              </p14:cNvContentPartPr>
              <p14:nvPr/>
            </p14:nvContentPartPr>
            <p14:xfrm>
              <a:off x="3733800" y="1143000"/>
              <a:ext cx="179388" cy="176213"/>
            </p14:xfrm>
          </p:contentPart>
        </mc:Choice>
        <mc:Fallback xmlns="">
          <p:pic>
            <p:nvPicPr>
              <p:cNvPr id="10246" name="Ink 3"/>
              <p:cNvPicPr>
                <a:picLocks noRot="1" noChangeAspect="1" noEditPoints="1" noChangeArrowheads="1" noChangeShapeType="1"/>
              </p:cNvPicPr>
              <p:nvPr/>
            </p:nvPicPr>
            <p:blipFill>
              <a:blip r:embed="rId8"/>
              <a:stretch>
                <a:fillRect/>
              </a:stretch>
            </p:blipFill>
            <p:spPr>
              <a:xfrm>
                <a:off x="3727316" y="1136514"/>
                <a:ext cx="192356" cy="1891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56902EC7-42AB-490C-AB7A-51141ED80895}"/>
                  </a:ext>
                </a:extLst>
              </p14:cNvPr>
              <p14:cNvContentPartPr/>
              <p14:nvPr/>
            </p14:nvContentPartPr>
            <p14:xfrm>
              <a:off x="4778217" y="1006090"/>
              <a:ext cx="332640" cy="200160"/>
            </p14:xfrm>
          </p:contentPart>
        </mc:Choice>
        <mc:Fallback xmlns="">
          <p:pic>
            <p:nvPicPr>
              <p:cNvPr id="11" name="Ink 10">
                <a:extLst>
                  <a:ext uri="{FF2B5EF4-FFF2-40B4-BE49-F238E27FC236}">
                    <a16:creationId xmlns:a16="http://schemas.microsoft.com/office/drawing/2014/main" id="{56902EC7-42AB-490C-AB7A-51141ED80895}"/>
                  </a:ext>
                </a:extLst>
              </p:cNvPr>
              <p:cNvPicPr/>
              <p:nvPr/>
            </p:nvPicPr>
            <p:blipFill>
              <a:blip r:embed="rId14"/>
              <a:stretch>
                <a:fillRect/>
              </a:stretch>
            </p:blipFill>
            <p:spPr>
              <a:xfrm>
                <a:off x="4760596" y="988418"/>
                <a:ext cx="368241" cy="235864"/>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027"/>
          <p:cNvSpPr>
            <a:spLocks noGrp="1" noChangeArrowheads="1"/>
          </p:cNvSpPr>
          <p:nvPr>
            <p:ph idx="1"/>
          </p:nvPr>
        </p:nvSpPr>
        <p:spPr>
          <a:xfrm>
            <a:off x="219075" y="1295400"/>
            <a:ext cx="4343400" cy="4838700"/>
          </a:xfrm>
        </p:spPr>
        <p:txBody>
          <a:bodyPr>
            <a:normAutofit/>
          </a:bodyPr>
          <a:lstStyle/>
          <a:p>
            <a:pPr marL="82296" indent="0" eaLnBrk="1" fontAlgn="auto" hangingPunct="1">
              <a:lnSpc>
                <a:spcPct val="90000"/>
              </a:lnSpc>
              <a:spcAft>
                <a:spcPts val="0"/>
              </a:spcAft>
              <a:buFont typeface="Wingdings 2" pitchFamily="18" charset="2"/>
              <a:buNone/>
              <a:defRPr/>
            </a:pPr>
            <a:r>
              <a:rPr lang="en-US" b="1" dirty="0">
                <a:solidFill>
                  <a:srgbClr val="00CC00"/>
                </a:solidFill>
              </a:rPr>
              <a:t>Fixed</a:t>
            </a:r>
            <a:r>
              <a:rPr lang="en-US" b="1" dirty="0">
                <a:solidFill>
                  <a:schemeClr val="bg2"/>
                </a:solidFill>
              </a:rPr>
              <a:t> Layout</a:t>
            </a:r>
          </a:p>
          <a:p>
            <a:pPr marL="336867" indent="-237744" eaLnBrk="1" fontAlgn="auto" hangingPunct="1">
              <a:lnSpc>
                <a:spcPct val="90000"/>
              </a:lnSpc>
              <a:spcAft>
                <a:spcPts val="0"/>
              </a:spcAft>
              <a:buFont typeface="Verdana"/>
              <a:buChar char="◦"/>
              <a:defRPr/>
            </a:pPr>
            <a:r>
              <a:rPr lang="en-US" dirty="0"/>
              <a:t>Fixed-width </a:t>
            </a:r>
            <a:r>
              <a:rPr lang="en-US" b="1" dirty="0"/>
              <a:t>often </a:t>
            </a:r>
            <a:br>
              <a:rPr lang="en-US" b="1" dirty="0"/>
            </a:br>
            <a:r>
              <a:rPr lang="en-US" b="1" dirty="0"/>
              <a:t>at left margin</a:t>
            </a:r>
            <a:br>
              <a:rPr lang="en-US" dirty="0"/>
            </a:br>
            <a:endParaRPr lang="en-US" dirty="0"/>
          </a:p>
          <a:p>
            <a:pPr marL="336867" indent="-237744" eaLnBrk="1" fontAlgn="auto" hangingPunct="1">
              <a:lnSpc>
                <a:spcPct val="90000"/>
              </a:lnSpc>
              <a:spcAft>
                <a:spcPts val="0"/>
              </a:spcAft>
              <a:buFont typeface="Verdana"/>
              <a:buChar char="◦"/>
              <a:defRPr/>
            </a:pPr>
            <a:endParaRPr lang="en-US" dirty="0"/>
          </a:p>
          <a:p>
            <a:pPr marL="336867" indent="-237744" eaLnBrk="1" fontAlgn="auto" hangingPunct="1">
              <a:lnSpc>
                <a:spcPct val="90000"/>
              </a:lnSpc>
              <a:spcAft>
                <a:spcPts val="0"/>
              </a:spcAft>
              <a:buFont typeface="Verdana"/>
              <a:buChar char="◦"/>
              <a:defRPr/>
            </a:pPr>
            <a:r>
              <a:rPr lang="en-US" b="1" dirty="0"/>
              <a:t>More appealing </a:t>
            </a:r>
            <a:r>
              <a:rPr lang="en-US" dirty="0"/>
              <a:t>if </a:t>
            </a:r>
            <a:br>
              <a:rPr lang="en-US" dirty="0"/>
            </a:br>
            <a:r>
              <a:rPr lang="en-US" b="1" dirty="0"/>
              <a:t>fixed with content </a:t>
            </a:r>
            <a:r>
              <a:rPr lang="en-US" dirty="0"/>
              <a:t>is </a:t>
            </a:r>
            <a:r>
              <a:rPr lang="en-US" b="1" dirty="0"/>
              <a:t>centered</a:t>
            </a:r>
            <a:br>
              <a:rPr lang="en-US" dirty="0"/>
            </a:br>
            <a:endParaRPr lang="en-US" dirty="0"/>
          </a:p>
        </p:txBody>
      </p:sp>
      <p:sp>
        <p:nvSpPr>
          <p:cNvPr id="132099" name="Slide Number Placeholder 5"/>
          <p:cNvSpPr>
            <a:spLocks noGrp="1"/>
          </p:cNvSpPr>
          <p:nvPr>
            <p:ph type="sldNum" sz="quarter" idx="10"/>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D2234ED-46B0-4B5C-B088-CE4B9BF5F4CE}" type="slidenum">
              <a:rPr lang="en-US" altLang="en-US" sz="1200" smtClean="0"/>
              <a:pPr>
                <a:spcBef>
                  <a:spcPct val="50000"/>
                </a:spcBef>
                <a:buClrTx/>
                <a:buFontTx/>
                <a:buNone/>
              </a:pPr>
              <a:t>16</a:t>
            </a:fld>
            <a:endParaRPr lang="en-US" altLang="en-US" sz="1200"/>
          </a:p>
        </p:txBody>
      </p:sp>
      <p:sp>
        <p:nvSpPr>
          <p:cNvPr id="132102" name="Title 6"/>
          <p:cNvSpPr>
            <a:spLocks noGrp="1"/>
          </p:cNvSpPr>
          <p:nvPr>
            <p:ph type="title"/>
          </p:nvPr>
        </p:nvSpPr>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pic>
        <p:nvPicPr>
          <p:cNvPr id="7" name="Picture 6" descr="A web page titled, Photography by Melanie. ">
            <a:extLst>
              <a:ext uri="{FF2B5EF4-FFF2-40B4-BE49-F238E27FC236}">
                <a16:creationId xmlns:a16="http://schemas.microsoft.com/office/drawing/2014/main" id="{080AAAF1-5635-453F-89C0-213D7B7872CE}"/>
              </a:ext>
            </a:extLst>
          </p:cNvPr>
          <p:cNvPicPr>
            <a:picLocks noChangeAspect="1"/>
          </p:cNvPicPr>
          <p:nvPr/>
        </p:nvPicPr>
        <p:blipFill>
          <a:blip r:embed="rId3"/>
          <a:stretch>
            <a:fillRect/>
          </a:stretch>
        </p:blipFill>
        <p:spPr>
          <a:xfrm>
            <a:off x="4495800" y="990600"/>
            <a:ext cx="3846065" cy="2286000"/>
          </a:xfrm>
          <a:prstGeom prst="rect">
            <a:avLst/>
          </a:prstGeom>
          <a:effectLst>
            <a:outerShdw blurRad="50800" dist="38100" dir="2700000" algn="tl" rotWithShape="0">
              <a:prstClr val="black">
                <a:alpha val="40000"/>
              </a:prstClr>
            </a:outerShdw>
          </a:effectLst>
        </p:spPr>
      </p:pic>
      <p:pic>
        <p:nvPicPr>
          <p:cNvPr id="8" name="Picture 7" descr="A screenshot displays the previous web page. The web page is fixed at the center by leaving empty space on both the sides of the web page.">
            <a:extLst>
              <a:ext uri="{FF2B5EF4-FFF2-40B4-BE49-F238E27FC236}">
                <a16:creationId xmlns:a16="http://schemas.microsoft.com/office/drawing/2014/main" id="{7C5CB1FF-C67E-428C-958C-8010BECF171D}"/>
              </a:ext>
            </a:extLst>
          </p:cNvPr>
          <p:cNvPicPr>
            <a:picLocks noChangeAspect="1"/>
          </p:cNvPicPr>
          <p:nvPr/>
        </p:nvPicPr>
        <p:blipFill>
          <a:blip r:embed="rId4"/>
          <a:stretch>
            <a:fillRect/>
          </a:stretch>
        </p:blipFill>
        <p:spPr>
          <a:xfrm>
            <a:off x="4343400" y="3595852"/>
            <a:ext cx="4038600" cy="2183428"/>
          </a:xfrm>
          <a:prstGeom prst="rect">
            <a:avLst/>
          </a:prstGeom>
          <a:effectLst>
            <a:outerShdw blurRad="50800" dist="38100" dir="2700000" algn="tl" rotWithShape="0">
              <a:prstClr val="black">
                <a:alpha val="40000"/>
              </a:prstClr>
            </a:outerShdw>
          </a:effec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BD8B328-0934-4013-B1A2-A7C8348D0C66}" type="slidenum">
              <a:rPr lang="en-US" altLang="en-US" sz="1400" smtClean="0"/>
              <a:pPr>
                <a:spcBef>
                  <a:spcPct val="50000"/>
                </a:spcBef>
                <a:buClrTx/>
                <a:buFontTx/>
                <a:buNone/>
              </a:pPr>
              <a:t>17</a:t>
            </a:fld>
            <a:endParaRPr lang="en-US" altLang="en-US" sz="1400"/>
          </a:p>
        </p:txBody>
      </p:sp>
      <p:sp>
        <p:nvSpPr>
          <p:cNvPr id="134147" name="Rectangle 2"/>
          <p:cNvSpPr>
            <a:spLocks noGrp="1" noChangeArrowheads="1"/>
          </p:cNvSpPr>
          <p:nvPr>
            <p:ph type="title"/>
          </p:nvPr>
        </p:nvSpPr>
        <p:spPr>
          <a:xfrm>
            <a:off x="381000" y="0"/>
            <a:ext cx="8229600" cy="457200"/>
          </a:xfrm>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sp>
        <p:nvSpPr>
          <p:cNvPr id="134148" name="Rectangle 3"/>
          <p:cNvSpPr>
            <a:spLocks noGrp="1" noChangeArrowheads="1"/>
          </p:cNvSpPr>
          <p:nvPr>
            <p:ph type="body" idx="1"/>
          </p:nvPr>
        </p:nvSpPr>
        <p:spPr>
          <a:xfrm>
            <a:off x="0" y="533400"/>
            <a:ext cx="8839200" cy="6172200"/>
          </a:xfrm>
        </p:spPr>
        <p:txBody>
          <a:bodyPr/>
          <a:lstStyle/>
          <a:p>
            <a:pPr>
              <a:lnSpc>
                <a:spcPct val="90000"/>
              </a:lnSpc>
            </a:pPr>
            <a:r>
              <a:rPr lang="en-US" altLang="en-US" sz="3600" b="1">
                <a:solidFill>
                  <a:srgbClr val="00CC00"/>
                </a:solidFill>
              </a:rPr>
              <a:t>Fixed</a:t>
            </a:r>
            <a:r>
              <a:rPr lang="en-US" altLang="en-US" sz="3600" b="1">
                <a:solidFill>
                  <a:schemeClr val="bg2"/>
                </a:solidFill>
              </a:rPr>
              <a:t> Design   </a:t>
            </a:r>
            <a:endParaRPr lang="en-US" altLang="en-US" sz="2400"/>
          </a:p>
        </p:txBody>
      </p:sp>
      <p:pic>
        <p:nvPicPr>
          <p:cNvPr id="1341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3264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266" name="Ink 2"/>
              <p14:cNvContentPartPr>
                <a14:cpLocks xmlns:a14="http://schemas.microsoft.com/office/drawing/2010/main" noRot="1" noChangeAspect="1" noEditPoints="1" noChangeArrowheads="1" noChangeShapeType="1"/>
              </p14:cNvContentPartPr>
              <p14:nvPr/>
            </p14:nvContentPartPr>
            <p14:xfrm>
              <a:off x="24096663" y="5313363"/>
              <a:ext cx="0" cy="0"/>
            </p14:xfrm>
          </p:contentPart>
        </mc:Choice>
        <mc:Fallback xmlns="">
          <p:pic>
            <p:nvPicPr>
              <p:cNvPr id="11266" name="Ink 2"/>
              <p:cNvPicPr>
                <a:picLocks noRot="1" noChangeAspect="1" noEditPoints="1" noChangeArrowheads="1" noChangeShapeType="1"/>
              </p:cNvPicPr>
              <p:nvPr/>
            </p:nvPicPr>
            <p:blipFill>
              <a:blip r:embed="rId5"/>
              <a:stretch>
                <a:fillRect/>
              </a:stretch>
            </p:blipFill>
            <p:spPr>
              <a:xfrm>
                <a:off x="24096663" y="5313363"/>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267" name="Ink 5"/>
              <p14:cNvContentPartPr>
                <a14:cpLocks xmlns:a14="http://schemas.microsoft.com/office/drawing/2010/main" noRot="1" noChangeAspect="1" noEditPoints="1" noChangeArrowheads="1" noChangeShapeType="1"/>
              </p14:cNvContentPartPr>
              <p14:nvPr/>
            </p14:nvContentPartPr>
            <p14:xfrm>
              <a:off x="30089475" y="33581975"/>
              <a:ext cx="0" cy="0"/>
            </p14:xfrm>
          </p:contentPart>
        </mc:Choice>
        <mc:Fallback xmlns="">
          <p:pic>
            <p:nvPicPr>
              <p:cNvPr id="11267" name="Ink 5"/>
              <p:cNvPicPr>
                <a:picLocks noRot="1" noChangeAspect="1" noEditPoints="1" noChangeArrowheads="1" noChangeShapeType="1"/>
              </p:cNvPicPr>
              <p:nvPr/>
            </p:nvPicPr>
            <p:blipFill>
              <a:blip r:embed="rId5"/>
              <a:stretch>
                <a:fillRect/>
              </a:stretch>
            </p:blipFill>
            <p:spPr>
              <a:xfrm>
                <a:off x="30089475" y="33581975"/>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268" name="Ink 8"/>
              <p14:cNvContentPartPr>
                <a14:cpLocks xmlns:a14="http://schemas.microsoft.com/office/drawing/2010/main" noRot="1" noChangeAspect="1" noEditPoints="1" noChangeArrowheads="1" noChangeShapeType="1"/>
              </p14:cNvContentPartPr>
              <p14:nvPr/>
            </p14:nvContentPartPr>
            <p14:xfrm>
              <a:off x="595313" y="3054350"/>
              <a:ext cx="742950" cy="176213"/>
            </p14:xfrm>
          </p:contentPart>
        </mc:Choice>
        <mc:Fallback xmlns="">
          <p:pic>
            <p:nvPicPr>
              <p:cNvPr id="11268" name="Ink 8"/>
              <p:cNvPicPr>
                <a:picLocks noRot="1" noChangeAspect="1" noEditPoints="1" noChangeArrowheads="1" noChangeShapeType="1"/>
              </p:cNvPicPr>
              <p:nvPr/>
            </p:nvPicPr>
            <p:blipFill>
              <a:blip r:embed="rId8"/>
              <a:stretch>
                <a:fillRect/>
              </a:stretch>
            </p:blipFill>
            <p:spPr>
              <a:xfrm>
                <a:off x="584154" y="3042098"/>
                <a:ext cx="767067" cy="200717"/>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FB3DAB4-6F85-48AF-B3E0-0E8F9602195B}" type="slidenum">
              <a:rPr lang="en-US" altLang="en-US" sz="1400" smtClean="0"/>
              <a:pPr>
                <a:spcBef>
                  <a:spcPct val="50000"/>
                </a:spcBef>
                <a:buClrTx/>
                <a:buFontTx/>
                <a:buNone/>
              </a:pPr>
              <a:t>18</a:t>
            </a:fld>
            <a:endParaRPr lang="en-US" altLang="en-US" sz="1400"/>
          </a:p>
        </p:txBody>
      </p:sp>
      <p:sp>
        <p:nvSpPr>
          <p:cNvPr id="136195" name="Rectangle 2"/>
          <p:cNvSpPr>
            <a:spLocks noGrp="1" noChangeArrowheads="1"/>
          </p:cNvSpPr>
          <p:nvPr>
            <p:ph type="title"/>
          </p:nvPr>
        </p:nvSpPr>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sp>
        <p:nvSpPr>
          <p:cNvPr id="46084" name="Rectangle 3"/>
          <p:cNvSpPr>
            <a:spLocks noGrp="1" noChangeArrowheads="1"/>
          </p:cNvSpPr>
          <p:nvPr>
            <p:ph type="body" idx="1"/>
          </p:nvPr>
        </p:nvSpPr>
        <p:spPr>
          <a:xfrm>
            <a:off x="381000" y="609600"/>
            <a:ext cx="8458200" cy="6019800"/>
          </a:xfrm>
        </p:spPr>
        <p:txBody>
          <a:bodyPr/>
          <a:lstStyle/>
          <a:p>
            <a:pPr marL="0" indent="0">
              <a:lnSpc>
                <a:spcPct val="90000"/>
              </a:lnSpc>
              <a:buFont typeface="Wingdings" panose="05000000000000000000" pitchFamily="2" charset="2"/>
              <a:buNone/>
              <a:defRPr/>
            </a:pPr>
            <a:r>
              <a:rPr lang="en-US" sz="3200" b="1" dirty="0">
                <a:solidFill>
                  <a:schemeClr val="bg2"/>
                </a:solidFill>
              </a:rPr>
              <a:t>2. </a:t>
            </a:r>
            <a:r>
              <a:rPr lang="en-US" sz="3200" b="1" dirty="0" err="1">
                <a:solidFill>
                  <a:schemeClr val="bg2"/>
                </a:solidFill>
              </a:rPr>
              <a:t>Jello</a:t>
            </a:r>
            <a:r>
              <a:rPr lang="en-US" sz="3200" b="1" dirty="0">
                <a:solidFill>
                  <a:schemeClr val="bg2"/>
                </a:solidFill>
              </a:rPr>
              <a:t> Design</a:t>
            </a:r>
          </a:p>
          <a:p>
            <a:pPr lvl="1">
              <a:lnSpc>
                <a:spcPct val="90000"/>
              </a:lnSpc>
              <a:defRPr/>
            </a:pPr>
            <a:r>
              <a:rPr lang="en-US" sz="2400" dirty="0"/>
              <a:t>Page content typically </a:t>
            </a:r>
            <a:r>
              <a:rPr lang="en-US" sz="2400" b="1" dirty="0">
                <a:solidFill>
                  <a:schemeClr val="bg2"/>
                </a:solidFill>
              </a:rPr>
              <a:t>centered</a:t>
            </a:r>
            <a:r>
              <a:rPr lang="en-US" sz="2400" dirty="0"/>
              <a:t> with </a:t>
            </a:r>
            <a:r>
              <a:rPr lang="en-US" sz="2400" b="1" dirty="0"/>
              <a:t>even margins on both sides</a:t>
            </a:r>
          </a:p>
          <a:p>
            <a:pPr lvl="1">
              <a:lnSpc>
                <a:spcPct val="90000"/>
              </a:lnSpc>
              <a:defRPr/>
            </a:pPr>
            <a:r>
              <a:rPr lang="en-US" sz="2400" dirty="0"/>
              <a:t>often use, more </a:t>
            </a:r>
            <a:r>
              <a:rPr lang="en-US" sz="2400" b="1" dirty="0"/>
              <a:t>pleasing to view at high resolution</a:t>
            </a:r>
            <a:r>
              <a:rPr lang="en-US" sz="2400" dirty="0"/>
              <a:t> than Ice Design</a:t>
            </a:r>
          </a:p>
          <a:p>
            <a:pPr lvl="1">
              <a:lnSpc>
                <a:spcPct val="90000"/>
              </a:lnSpc>
              <a:defRPr/>
            </a:pPr>
            <a:r>
              <a:rPr lang="en-US" sz="2400" dirty="0"/>
              <a:t>and often configured with a </a:t>
            </a:r>
            <a:r>
              <a:rPr lang="en-US" sz="2400" b="1" dirty="0">
                <a:solidFill>
                  <a:schemeClr val="bg2"/>
                </a:solidFill>
              </a:rPr>
              <a:t>table</a:t>
            </a:r>
            <a:r>
              <a:rPr lang="en-US" sz="2400" dirty="0">
                <a:solidFill>
                  <a:schemeClr val="bg2"/>
                </a:solidFill>
              </a:rPr>
              <a:t> </a:t>
            </a:r>
            <a:r>
              <a:rPr lang="en-US" sz="2400" dirty="0"/>
              <a:t>of </a:t>
            </a:r>
            <a:r>
              <a:rPr lang="en-US" sz="2400" b="1" dirty="0"/>
              <a:t>percentage width – 80%</a:t>
            </a:r>
            <a:endParaRPr lang="en-US" sz="2400" dirty="0"/>
          </a:p>
          <a:p>
            <a:pPr lvl="1">
              <a:lnSpc>
                <a:spcPct val="90000"/>
              </a:lnSpc>
              <a:defRPr/>
            </a:pPr>
            <a:r>
              <a:rPr lang="en-US" sz="2400" dirty="0"/>
              <a:t>or a </a:t>
            </a:r>
            <a:r>
              <a:rPr lang="en-US" sz="2400" b="1" dirty="0"/>
              <a:t>CSS style rule</a:t>
            </a:r>
            <a:r>
              <a:rPr lang="en-US" sz="2400" dirty="0"/>
              <a:t>:</a:t>
            </a:r>
          </a:p>
          <a:p>
            <a:pPr lvl="1">
              <a:lnSpc>
                <a:spcPct val="90000"/>
              </a:lnSpc>
              <a:buFont typeface="Wingdings" panose="05000000000000000000" pitchFamily="2" charset="2"/>
              <a:buNone/>
              <a:defRPr/>
            </a:pPr>
            <a:endParaRPr lang="en-US" sz="2400" b="1" dirty="0"/>
          </a:p>
          <a:p>
            <a:pPr>
              <a:lnSpc>
                <a:spcPct val="90000"/>
              </a:lnSpc>
              <a:buFont typeface="Wingdings" panose="05000000000000000000" pitchFamily="2" charset="2"/>
              <a:buNone/>
              <a:defRPr/>
            </a:pPr>
            <a:r>
              <a:rPr lang="en-US" sz="2000" b="1" dirty="0"/>
              <a:t>#wrapper {</a:t>
            </a:r>
            <a:r>
              <a:rPr lang="en-US" sz="2000" b="1" dirty="0">
                <a:solidFill>
                  <a:schemeClr val="bg2"/>
                </a:solidFill>
              </a:rPr>
              <a:t>width: 80%;</a:t>
            </a:r>
          </a:p>
          <a:p>
            <a:pPr>
              <a:lnSpc>
                <a:spcPct val="90000"/>
              </a:lnSpc>
              <a:buFont typeface="Wingdings" panose="05000000000000000000" pitchFamily="2" charset="2"/>
              <a:buNone/>
              <a:defRPr/>
            </a:pPr>
            <a:r>
              <a:rPr lang="en-US" sz="2000" b="1" dirty="0"/>
              <a:t>                 margin-left: auto;</a:t>
            </a:r>
          </a:p>
          <a:p>
            <a:pPr>
              <a:lnSpc>
                <a:spcPct val="90000"/>
              </a:lnSpc>
              <a:buFont typeface="Wingdings" panose="05000000000000000000" pitchFamily="2" charset="2"/>
              <a:buNone/>
              <a:defRPr/>
            </a:pPr>
            <a:r>
              <a:rPr lang="en-US" sz="2000" b="1" dirty="0"/>
              <a:t>                 margin-right: auto;</a:t>
            </a:r>
          </a:p>
          <a:p>
            <a:pPr>
              <a:lnSpc>
                <a:spcPct val="90000"/>
              </a:lnSpc>
              <a:buFont typeface="Wingdings" panose="05000000000000000000" pitchFamily="2" charset="2"/>
              <a:buNone/>
              <a:defRPr/>
            </a:pPr>
            <a:r>
              <a:rPr lang="en-US" sz="2000" b="1" dirty="0"/>
              <a:t>}</a:t>
            </a:r>
          </a:p>
          <a:p>
            <a:pPr marL="342900" lvl="1" indent="-342900">
              <a:lnSpc>
                <a:spcPct val="90000"/>
              </a:lnSpc>
              <a:buFont typeface="Wingdings" panose="05000000000000000000" pitchFamily="2" charset="2"/>
              <a:buNone/>
              <a:defRPr/>
            </a:pPr>
            <a:r>
              <a:rPr lang="en-US" sz="1600" b="1" dirty="0"/>
              <a:t>ulv.edu - old</a:t>
            </a:r>
          </a:p>
          <a:p>
            <a:pPr marL="342900" lvl="1" indent="-342900">
              <a:lnSpc>
                <a:spcPct val="90000"/>
              </a:lnSpc>
              <a:buFont typeface="Wingdings" panose="05000000000000000000" pitchFamily="2" charset="2"/>
              <a:buNone/>
              <a:defRPr/>
            </a:pPr>
            <a:r>
              <a:rPr lang="en-US" sz="1600" dirty="0">
                <a:hlinkClick r:id="rId3"/>
              </a:rPr>
              <a:t>http://www.officedepot.com</a:t>
            </a:r>
            <a:r>
              <a:rPr lang="en-US" sz="1600" dirty="0"/>
              <a:t>++ </a:t>
            </a:r>
            <a:endParaRPr lang="en-US" sz="1600" b="1" dirty="0">
              <a:solidFill>
                <a:schemeClr val="bg2"/>
              </a:solidFill>
            </a:endParaRPr>
          </a:p>
          <a:p>
            <a:pPr>
              <a:lnSpc>
                <a:spcPct val="90000"/>
              </a:lnSpc>
              <a:buFont typeface="Wingdings" panose="05000000000000000000" pitchFamily="2" charset="2"/>
              <a:buNone/>
              <a:defRPr/>
            </a:pPr>
            <a:r>
              <a:rPr lang="en-US" sz="1600" dirty="0">
                <a:hlinkClick r:id="rId4"/>
              </a:rPr>
              <a:t>http://www.energy.gov/</a:t>
            </a:r>
            <a:r>
              <a:rPr lang="en-US" sz="1600" dirty="0"/>
              <a:t>++ </a:t>
            </a:r>
          </a:p>
          <a:p>
            <a:pPr lvl="1">
              <a:lnSpc>
                <a:spcPct val="90000"/>
              </a:lnSpc>
              <a:buFont typeface="Wingdings" panose="05000000000000000000" pitchFamily="2" charset="2"/>
              <a:buNone/>
              <a:defRPr/>
            </a:pPr>
            <a:endParaRPr lang="en-US" sz="2400" dirty="0"/>
          </a:p>
        </p:txBody>
      </p:sp>
      <p:pic>
        <p:nvPicPr>
          <p:cNvPr id="136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352800"/>
            <a:ext cx="502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49A3CEFA-3108-4025-A234-7F16BCFCE53E}"/>
                  </a:ext>
                </a:extLst>
              </p14:cNvPr>
              <p14:cNvContentPartPr/>
              <p14:nvPr/>
            </p14:nvContentPartPr>
            <p14:xfrm>
              <a:off x="8669004" y="5326936"/>
              <a:ext cx="621360" cy="135000"/>
            </p14:xfrm>
          </p:contentPart>
        </mc:Choice>
        <mc:Fallback xmlns="">
          <p:pic>
            <p:nvPicPr>
              <p:cNvPr id="11" name="Ink 10">
                <a:extLst>
                  <a:ext uri="{FF2B5EF4-FFF2-40B4-BE49-F238E27FC236}">
                    <a16:creationId xmlns:a16="http://schemas.microsoft.com/office/drawing/2014/main" id="{49A3CEFA-3108-4025-A234-7F16BCFCE53E}"/>
                  </a:ext>
                </a:extLst>
              </p:cNvPr>
              <p:cNvPicPr/>
              <p:nvPr/>
            </p:nvPicPr>
            <p:blipFill>
              <a:blip r:embed="rId8"/>
              <a:stretch>
                <a:fillRect/>
              </a:stretch>
            </p:blipFill>
            <p:spPr>
              <a:xfrm>
                <a:off x="8660004" y="5318296"/>
                <a:ext cx="63900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75010B2-992D-4FF1-8749-C29E6C1BCFC9}"/>
                  </a:ext>
                </a:extLst>
              </p14:cNvPr>
              <p14:cNvContentPartPr/>
              <p14:nvPr/>
            </p14:nvContentPartPr>
            <p14:xfrm>
              <a:off x="3512004" y="5303176"/>
              <a:ext cx="1196640" cy="291788"/>
            </p14:xfrm>
          </p:contentPart>
        </mc:Choice>
        <mc:Fallback xmlns="">
          <p:pic>
            <p:nvPicPr>
              <p:cNvPr id="21" name="Ink 20">
                <a:extLst>
                  <a:ext uri="{FF2B5EF4-FFF2-40B4-BE49-F238E27FC236}">
                    <a16:creationId xmlns:a16="http://schemas.microsoft.com/office/drawing/2014/main" id="{575010B2-992D-4FF1-8749-C29E6C1BCFC9}"/>
                  </a:ext>
                </a:extLst>
              </p:cNvPr>
              <p:cNvPicPr/>
              <p:nvPr/>
            </p:nvPicPr>
            <p:blipFill>
              <a:blip r:embed="rId10"/>
              <a:stretch>
                <a:fillRect/>
              </a:stretch>
            </p:blipFill>
            <p:spPr>
              <a:xfrm>
                <a:off x="3503364" y="5294541"/>
                <a:ext cx="1214280" cy="30941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B774FBB9-749E-4E18-9DEA-9DC8713B72B1}"/>
                  </a:ext>
                </a:extLst>
              </p14:cNvPr>
              <p14:cNvContentPartPr/>
              <p14:nvPr/>
            </p14:nvContentPartPr>
            <p14:xfrm>
              <a:off x="8719623" y="5502256"/>
              <a:ext cx="226080" cy="171000"/>
            </p14:xfrm>
          </p:contentPart>
        </mc:Choice>
        <mc:Fallback xmlns="">
          <p:pic>
            <p:nvPicPr>
              <p:cNvPr id="28" name="Ink 27">
                <a:extLst>
                  <a:ext uri="{FF2B5EF4-FFF2-40B4-BE49-F238E27FC236}">
                    <a16:creationId xmlns:a16="http://schemas.microsoft.com/office/drawing/2014/main" id="{B774FBB9-749E-4E18-9DEA-9DC8713B72B1}"/>
                  </a:ext>
                </a:extLst>
              </p:cNvPr>
              <p:cNvPicPr/>
              <p:nvPr/>
            </p:nvPicPr>
            <p:blipFill>
              <a:blip r:embed="rId12"/>
              <a:stretch>
                <a:fillRect/>
              </a:stretch>
            </p:blipFill>
            <p:spPr>
              <a:xfrm>
                <a:off x="8710969" y="5493616"/>
                <a:ext cx="243748" cy="18864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A57FF30-00D1-4CEB-ADA9-9927C8FDD920}" type="slidenum">
              <a:rPr lang="en-US" altLang="en-US" sz="1400" smtClean="0"/>
              <a:pPr>
                <a:spcBef>
                  <a:spcPct val="50000"/>
                </a:spcBef>
                <a:buClrTx/>
                <a:buFontTx/>
                <a:buNone/>
              </a:pPr>
              <a:t>19</a:t>
            </a:fld>
            <a:endParaRPr lang="en-US" altLang="en-US" sz="1400"/>
          </a:p>
        </p:txBody>
      </p:sp>
      <p:sp>
        <p:nvSpPr>
          <p:cNvPr id="138243" name="Rectangle 2"/>
          <p:cNvSpPr>
            <a:spLocks noGrp="1" noChangeArrowheads="1"/>
          </p:cNvSpPr>
          <p:nvPr>
            <p:ph type="title"/>
          </p:nvPr>
        </p:nvSpPr>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sp>
        <p:nvSpPr>
          <p:cNvPr id="138244" name="Rectangle 3"/>
          <p:cNvSpPr>
            <a:spLocks noGrp="1" noChangeArrowheads="1"/>
          </p:cNvSpPr>
          <p:nvPr>
            <p:ph type="body" idx="1"/>
          </p:nvPr>
        </p:nvSpPr>
        <p:spPr>
          <a:xfrm>
            <a:off x="0" y="533400"/>
            <a:ext cx="8839200" cy="6172200"/>
          </a:xfrm>
        </p:spPr>
        <p:txBody>
          <a:bodyPr/>
          <a:lstStyle/>
          <a:p>
            <a:pPr marL="0" indent="0">
              <a:lnSpc>
                <a:spcPct val="90000"/>
              </a:lnSpc>
              <a:buNone/>
              <a:defRPr/>
            </a:pPr>
            <a:r>
              <a:rPr lang="en-US" altLang="en-US" sz="3200" b="1" dirty="0">
                <a:solidFill>
                  <a:schemeClr val="bg2"/>
                </a:solidFill>
              </a:rPr>
              <a:t>3. </a:t>
            </a:r>
            <a:r>
              <a:rPr lang="en-US" altLang="en-US" sz="3200" b="1" dirty="0">
                <a:solidFill>
                  <a:srgbClr val="00CC00"/>
                </a:solidFill>
              </a:rPr>
              <a:t>Fl</a:t>
            </a:r>
            <a:r>
              <a:rPr lang="en-US" altLang="en-US" sz="3200" dirty="0">
                <a:solidFill>
                  <a:srgbClr val="00CC00"/>
                </a:solidFill>
              </a:rPr>
              <a:t>u</a:t>
            </a:r>
            <a:r>
              <a:rPr lang="en-US" altLang="en-US" sz="3200" b="1" dirty="0">
                <a:solidFill>
                  <a:srgbClr val="00CC00"/>
                </a:solidFill>
              </a:rPr>
              <a:t>id </a:t>
            </a:r>
            <a:r>
              <a:rPr lang="en-US" altLang="en-US" sz="3200" b="1" dirty="0">
                <a:solidFill>
                  <a:schemeClr val="bg2"/>
                </a:solidFill>
              </a:rPr>
              <a:t>Design </a:t>
            </a:r>
            <a:r>
              <a:rPr lang="en-US" altLang="en-US" sz="3200" b="1" dirty="0"/>
              <a:t>or Liquid</a:t>
            </a:r>
          </a:p>
          <a:p>
            <a:pPr lvl="1">
              <a:lnSpc>
                <a:spcPct val="90000"/>
              </a:lnSpc>
              <a:defRPr/>
            </a:pPr>
            <a:r>
              <a:rPr lang="en-US" altLang="en-US" sz="2400" dirty="0"/>
              <a:t>Page expands to </a:t>
            </a:r>
            <a:r>
              <a:rPr lang="en-US" altLang="en-US" sz="2400" b="1" dirty="0"/>
              <a:t>fill</a:t>
            </a:r>
            <a:r>
              <a:rPr lang="en-US" altLang="en-US" sz="2400" dirty="0"/>
              <a:t> the browser at </a:t>
            </a:r>
            <a:r>
              <a:rPr lang="en-US" altLang="en-US" sz="2400" b="1" dirty="0"/>
              <a:t>all resolutions</a:t>
            </a:r>
            <a:r>
              <a:rPr lang="en-US" altLang="en-US" sz="2400" dirty="0"/>
              <a:t>. Often configured with </a:t>
            </a:r>
            <a:r>
              <a:rPr lang="en-US" altLang="en-US" sz="2400" b="1" dirty="0"/>
              <a:t>CSS</a:t>
            </a:r>
            <a:r>
              <a:rPr lang="en-US" altLang="en-US" sz="2400" dirty="0"/>
              <a:t> or with a </a:t>
            </a:r>
            <a:r>
              <a:rPr lang="en-US" altLang="en-US" sz="2400" b="1" dirty="0">
                <a:solidFill>
                  <a:schemeClr val="bg2"/>
                </a:solidFill>
              </a:rPr>
              <a:t>table </a:t>
            </a:r>
            <a:r>
              <a:rPr lang="en-US" altLang="en-US" sz="2400" b="1" dirty="0"/>
              <a:t>width of </a:t>
            </a:r>
            <a:r>
              <a:rPr lang="en-US" altLang="en-US" sz="2400" b="1" dirty="0">
                <a:solidFill>
                  <a:schemeClr val="bg2"/>
                </a:solidFill>
              </a:rPr>
              <a:t>100%</a:t>
            </a:r>
          </a:p>
          <a:p>
            <a:pPr lvl="1">
              <a:lnSpc>
                <a:spcPct val="90000"/>
              </a:lnSpc>
              <a:defRPr/>
            </a:pPr>
            <a:r>
              <a:rPr lang="en-US" altLang="en-US" sz="2400" b="1" dirty="0"/>
              <a:t>The textbook includes </a:t>
            </a:r>
            <a:r>
              <a:rPr lang="en-US" altLang="en-US" sz="2400" b="1" dirty="0" err="1"/>
              <a:t>Jello</a:t>
            </a:r>
            <a:r>
              <a:rPr lang="en-US" altLang="en-US" sz="2400" b="1" dirty="0"/>
              <a:t> Design in </a:t>
            </a:r>
            <a:r>
              <a:rPr lang="en-US" altLang="en-US" sz="2400" b="1" dirty="0">
                <a:solidFill>
                  <a:srgbClr val="00CC00"/>
                </a:solidFill>
              </a:rPr>
              <a:t>Fl</a:t>
            </a:r>
            <a:r>
              <a:rPr lang="en-US" altLang="en-US" sz="2400" dirty="0">
                <a:solidFill>
                  <a:srgbClr val="00CC00"/>
                </a:solidFill>
              </a:rPr>
              <a:t>u</a:t>
            </a:r>
            <a:r>
              <a:rPr lang="en-US" altLang="en-US" sz="2400" b="1" dirty="0">
                <a:solidFill>
                  <a:srgbClr val="00CC00"/>
                </a:solidFill>
              </a:rPr>
              <a:t>id </a:t>
            </a:r>
            <a:r>
              <a:rPr lang="en-US" altLang="en-US" sz="2400" b="1" dirty="0">
                <a:solidFill>
                  <a:schemeClr val="bg2"/>
                </a:solidFill>
              </a:rPr>
              <a:t>Design</a:t>
            </a:r>
          </a:p>
          <a:p>
            <a:pPr lvl="1">
              <a:lnSpc>
                <a:spcPct val="90000"/>
              </a:lnSpc>
              <a:defRPr/>
            </a:pPr>
            <a:r>
              <a:rPr lang="en-US" altLang="en-US" sz="2400" b="1" dirty="0">
                <a:solidFill>
                  <a:schemeClr val="bg2"/>
                </a:solidFill>
              </a:rPr>
              <a:t>+’s: </a:t>
            </a:r>
          </a:p>
          <a:p>
            <a:pPr lvl="2">
              <a:lnSpc>
                <a:spcPct val="90000"/>
              </a:lnSpc>
              <a:defRPr/>
            </a:pPr>
            <a:r>
              <a:rPr lang="en-US" altLang="en-US" sz="1800" b="1" dirty="0">
                <a:solidFill>
                  <a:schemeClr val="bg2"/>
                </a:solidFill>
              </a:rPr>
              <a:t>no margin </a:t>
            </a:r>
            <a:r>
              <a:rPr lang="en-US" altLang="en-US" sz="1800" b="1" dirty="0"/>
              <a:t>on the</a:t>
            </a:r>
            <a:r>
              <a:rPr lang="en-US" altLang="en-US" sz="1800" b="1" dirty="0">
                <a:solidFill>
                  <a:schemeClr val="bg2"/>
                </a:solidFill>
              </a:rPr>
              <a:t> left </a:t>
            </a:r>
            <a:r>
              <a:rPr lang="en-US" altLang="en-US" sz="1800" b="1" dirty="0"/>
              <a:t>or</a:t>
            </a:r>
            <a:r>
              <a:rPr lang="en-US" altLang="en-US" sz="1800" b="1" dirty="0">
                <a:solidFill>
                  <a:schemeClr val="bg2"/>
                </a:solidFill>
              </a:rPr>
              <a:t> right, </a:t>
            </a:r>
          </a:p>
          <a:p>
            <a:pPr lvl="2">
              <a:lnSpc>
                <a:spcPct val="90000"/>
              </a:lnSpc>
              <a:defRPr/>
            </a:pPr>
            <a:r>
              <a:rPr lang="en-US" altLang="en-US" sz="1800" b="1" dirty="0">
                <a:solidFill>
                  <a:schemeClr val="bg2"/>
                </a:solidFill>
              </a:rPr>
              <a:t>quicker </a:t>
            </a:r>
            <a:r>
              <a:rPr lang="en-US" altLang="en-US" sz="1800" dirty="0"/>
              <a:t>loading pages</a:t>
            </a:r>
          </a:p>
          <a:p>
            <a:pPr lvl="1">
              <a:lnSpc>
                <a:spcPct val="90000"/>
              </a:lnSpc>
              <a:defRPr/>
            </a:pPr>
            <a:r>
              <a:rPr lang="en-US" altLang="en-US" sz="2400" b="1" dirty="0">
                <a:solidFill>
                  <a:schemeClr val="bg2"/>
                </a:solidFill>
              </a:rPr>
              <a:t>-’s: </a:t>
            </a:r>
          </a:p>
          <a:p>
            <a:pPr lvl="2">
              <a:lnSpc>
                <a:spcPct val="90000"/>
              </a:lnSpc>
              <a:defRPr/>
            </a:pPr>
            <a:r>
              <a:rPr lang="en-US" altLang="en-US" sz="1800" dirty="0"/>
              <a:t>At </a:t>
            </a:r>
            <a:r>
              <a:rPr lang="en-US" altLang="en-US" sz="1800" b="1" dirty="0"/>
              <a:t>higher resolution </a:t>
            </a:r>
            <a:r>
              <a:rPr lang="en-US" altLang="en-US" sz="1800" dirty="0"/>
              <a:t>the page </a:t>
            </a:r>
            <a:r>
              <a:rPr lang="en-US" altLang="en-US" sz="1800" b="1" dirty="0"/>
              <a:t>may stretch to fill wider area </a:t>
            </a:r>
            <a:r>
              <a:rPr lang="en-US" altLang="en-US" sz="1800" dirty="0"/>
              <a:t>than originally </a:t>
            </a:r>
            <a:r>
              <a:rPr lang="en-US" altLang="en-US" sz="1800" b="1" dirty="0"/>
              <a:t>intended by the developers</a:t>
            </a:r>
          </a:p>
          <a:p>
            <a:pPr lvl="2">
              <a:lnSpc>
                <a:spcPct val="90000"/>
              </a:lnSpc>
              <a:defRPr/>
            </a:pPr>
            <a:endParaRPr lang="en-US" altLang="en-US" sz="1800" b="1" dirty="0"/>
          </a:p>
          <a:p>
            <a:pPr lvl="1">
              <a:lnSpc>
                <a:spcPct val="90000"/>
              </a:lnSpc>
              <a:defRPr/>
            </a:pPr>
            <a:r>
              <a:rPr lang="en-US" altLang="en-US" sz="2000" dirty="0">
                <a:hlinkClick r:id="rId3"/>
              </a:rPr>
              <a:t>http://www.amazon.com</a:t>
            </a:r>
            <a:r>
              <a:rPr lang="en-US" altLang="en-US" dirty="0">
                <a:hlinkClick r:id="rId3"/>
              </a:rPr>
              <a:t>/</a:t>
            </a:r>
            <a:endParaRPr lang="en-US" altLang="en-US" b="1" dirty="0"/>
          </a:p>
          <a:p>
            <a:pPr>
              <a:defRPr/>
            </a:pPr>
            <a:endParaRPr lang="en-US" altLang="en-US" sz="2400" dirty="0"/>
          </a:p>
          <a:p>
            <a:pPr>
              <a:buFont typeface="Wingdings" panose="05000000000000000000" pitchFamily="2" charset="2"/>
              <a:buNone/>
              <a:defRPr/>
            </a:pPr>
            <a:endParaRPr lang="en-US" altLang="en-US" sz="2400" dirty="0"/>
          </a:p>
        </p:txBody>
      </p:sp>
      <p:sp>
        <p:nvSpPr>
          <p:cNvPr id="138245" name="Rectangle 6"/>
          <p:cNvSpPr>
            <a:spLocks noChangeArrowheads="1"/>
          </p:cNvSpPr>
          <p:nvPr/>
        </p:nvSpPr>
        <p:spPr bwMode="auto">
          <a:xfrm>
            <a:off x="0" y="5438775"/>
            <a:ext cx="28969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solidFill>
                  <a:srgbClr val="008000"/>
                </a:solidFill>
                <a:latin typeface="+mn-lt"/>
                <a:hlinkClick r:id="rId4"/>
              </a:rPr>
              <a:t>http://en.wikipedia.org/wiki/Main_Page</a:t>
            </a:r>
            <a:r>
              <a:rPr lang="en-US" altLang="en-US" sz="1200" dirty="0">
                <a:solidFill>
                  <a:srgbClr val="008000"/>
                </a:solidFill>
                <a:latin typeface="Courier New" panose="02070309020205020404" pitchFamily="49" charset="0"/>
              </a:rPr>
              <a:t>:</a:t>
            </a:r>
          </a:p>
        </p:txBody>
      </p:sp>
      <p:pic>
        <p:nvPicPr>
          <p:cNvPr id="1382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363" y="4038600"/>
            <a:ext cx="54816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8092FB17-FE72-42B7-923E-18DF2201D660}" type="slidenum">
              <a:rPr lang="en-US" altLang="en-US" sz="1400" smtClean="0"/>
              <a:pPr>
                <a:spcBef>
                  <a:spcPct val="50000"/>
                </a:spcBef>
                <a:buClrTx/>
                <a:buFontTx/>
                <a:buNone/>
              </a:pPr>
              <a:t>2</a:t>
            </a:fld>
            <a:endParaRPr lang="en-US" altLang="en-US" sz="1400"/>
          </a:p>
        </p:txBody>
      </p:sp>
      <p:sp>
        <p:nvSpPr>
          <p:cNvPr id="7171" name="Rectangle 2"/>
          <p:cNvSpPr>
            <a:spLocks noGrp="1" noChangeArrowheads="1"/>
          </p:cNvSpPr>
          <p:nvPr>
            <p:ph type="title"/>
          </p:nvPr>
        </p:nvSpPr>
        <p:spPr>
          <a:xfrm>
            <a:off x="381000" y="38100"/>
            <a:ext cx="8229600" cy="457200"/>
          </a:xfrm>
        </p:spPr>
        <p:txBody>
          <a:bodyPr/>
          <a:lstStyle/>
          <a:p>
            <a:r>
              <a:rPr lang="en-US" altLang="en-US" dirty="0"/>
              <a:t>Learning Outcomes</a:t>
            </a:r>
          </a:p>
        </p:txBody>
      </p:sp>
      <p:sp>
        <p:nvSpPr>
          <p:cNvPr id="7172" name="Rectangle 3"/>
          <p:cNvSpPr>
            <a:spLocks noGrp="1" noChangeArrowheads="1"/>
          </p:cNvSpPr>
          <p:nvPr>
            <p:ph type="body" idx="1"/>
          </p:nvPr>
        </p:nvSpPr>
        <p:spPr>
          <a:xfrm>
            <a:off x="0" y="533400"/>
            <a:ext cx="9296400" cy="6400800"/>
          </a:xfrm>
        </p:spPr>
        <p:txBody>
          <a:bodyPr/>
          <a:lstStyle/>
          <a:p>
            <a:pPr>
              <a:lnSpc>
                <a:spcPct val="90000"/>
              </a:lnSpc>
            </a:pPr>
            <a:r>
              <a:rPr lang="en-US" altLang="en-US" sz="2200" dirty="0">
                <a:cs typeface="Times New Roman" panose="02020603050405020304" pitchFamily="18" charset="0"/>
              </a:rPr>
              <a:t>In this chapter, you will learn how to: </a:t>
            </a:r>
            <a:r>
              <a:rPr lang="en-US" altLang="en-US" sz="2200" dirty="0">
                <a:hlinkClick r:id="rId3"/>
              </a:rPr>
              <a:t>http://webdevfoundations.net/</a:t>
            </a:r>
            <a:endParaRPr lang="en-US" altLang="en-US" sz="2200" dirty="0">
              <a:cs typeface="Times New Roman" panose="02020603050405020304" pitchFamily="18" charset="0"/>
            </a:endParaRPr>
          </a:p>
          <a:p>
            <a:pPr marL="457200" lvl="1" indent="0">
              <a:lnSpc>
                <a:spcPct val="90000"/>
              </a:lnSpc>
              <a:buFont typeface="Wingdings" panose="05000000000000000000" pitchFamily="2" charset="2"/>
              <a:buNone/>
            </a:pPr>
            <a:r>
              <a:rPr lang="en-US" altLang="en-US" dirty="0"/>
              <a:t>5. 1 Overall Design </a:t>
            </a:r>
          </a:p>
          <a:p>
            <a:pPr marL="457200" lvl="1" indent="0">
              <a:lnSpc>
                <a:spcPct val="90000"/>
              </a:lnSpc>
              <a:buFont typeface="Wingdings" panose="05000000000000000000" pitchFamily="2" charset="2"/>
              <a:buNone/>
            </a:pPr>
            <a:r>
              <a:rPr lang="en-US" altLang="en-US" dirty="0"/>
              <a:t>5.2 </a:t>
            </a:r>
            <a:r>
              <a:rPr lang="en-US" altLang="en-US" b="1" dirty="0"/>
              <a:t>Types of </a:t>
            </a:r>
            <a:r>
              <a:rPr lang="en-US" altLang="en-US" b="1" dirty="0">
                <a:highlight>
                  <a:srgbClr val="00FF00"/>
                </a:highlight>
              </a:rPr>
              <a:t>web site organization</a:t>
            </a:r>
            <a:r>
              <a:rPr lang="en-US" altLang="en-US" b="1" dirty="0">
                <a:solidFill>
                  <a:srgbClr val="FF00FF"/>
                </a:solidFill>
              </a:rPr>
              <a:t> – site map</a:t>
            </a:r>
          </a:p>
          <a:p>
            <a:pPr marL="457200" lvl="1" indent="0">
              <a:lnSpc>
                <a:spcPct val="90000"/>
              </a:lnSpc>
              <a:buFont typeface="Wingdings" panose="05000000000000000000" pitchFamily="2" charset="2"/>
              <a:buNone/>
            </a:pPr>
            <a:r>
              <a:rPr lang="en-US" altLang="en-US" dirty="0"/>
              <a:t>5.3 Describe </a:t>
            </a:r>
            <a:r>
              <a:rPr lang="en-US" altLang="en-US" b="1" dirty="0">
                <a:highlight>
                  <a:srgbClr val="00FF00"/>
                </a:highlight>
              </a:rPr>
              <a:t>web page </a:t>
            </a:r>
            <a:r>
              <a:rPr lang="en-US" altLang="en-US" b="1" dirty="0">
                <a:solidFill>
                  <a:srgbClr val="FF00FF"/>
                </a:solidFill>
              </a:rPr>
              <a:t>design</a:t>
            </a:r>
            <a:r>
              <a:rPr lang="en-US" altLang="en-US" dirty="0">
                <a:solidFill>
                  <a:srgbClr val="FF3300"/>
                </a:solidFill>
              </a:rPr>
              <a:t> </a:t>
            </a:r>
            <a:r>
              <a:rPr lang="en-US" altLang="en-US" b="1" dirty="0">
                <a:highlight>
                  <a:srgbClr val="00FF00"/>
                </a:highlight>
              </a:rPr>
              <a:t>principles</a:t>
            </a:r>
            <a:r>
              <a:rPr lang="en-US" altLang="en-US" b="1" dirty="0">
                <a:solidFill>
                  <a:srgbClr val="FF3300"/>
                </a:solidFill>
                <a:highlight>
                  <a:srgbClr val="00FF00"/>
                </a:highlight>
              </a:rPr>
              <a:t> </a:t>
            </a:r>
            <a:r>
              <a:rPr lang="en-US" altLang="en-US" b="1" dirty="0">
                <a:solidFill>
                  <a:srgbClr val="FF3300"/>
                </a:solidFill>
              </a:rPr>
              <a:t>- </a:t>
            </a:r>
            <a:r>
              <a:rPr lang="en-US" altLang="en-US" b="1" dirty="0"/>
              <a:t>CARP</a:t>
            </a:r>
          </a:p>
          <a:p>
            <a:pPr marL="457200" lvl="1" indent="0">
              <a:lnSpc>
                <a:spcPct val="90000"/>
              </a:lnSpc>
              <a:buFont typeface="Wingdings" panose="05000000000000000000" pitchFamily="2" charset="2"/>
              <a:buNone/>
            </a:pPr>
            <a:r>
              <a:rPr lang="en-US" altLang="en-US" dirty="0"/>
              <a:t>5.4 Utilize </a:t>
            </a:r>
            <a:r>
              <a:rPr lang="en-US" altLang="en-US" b="1" dirty="0">
                <a:solidFill>
                  <a:schemeClr val="accent1"/>
                </a:solidFill>
              </a:rPr>
              <a:t>guidelines</a:t>
            </a:r>
            <a:r>
              <a:rPr lang="en-US" altLang="en-US" dirty="0"/>
              <a:t> for </a:t>
            </a:r>
            <a:r>
              <a:rPr lang="en-US" altLang="en-US" b="1" dirty="0"/>
              <a:t>creating</a:t>
            </a:r>
            <a:r>
              <a:rPr lang="en-US" altLang="en-US" b="1" dirty="0">
                <a:solidFill>
                  <a:srgbClr val="FF3300"/>
                </a:solidFill>
              </a:rPr>
              <a:t> accessible</a:t>
            </a:r>
            <a:r>
              <a:rPr lang="en-US" altLang="en-US" dirty="0"/>
              <a:t> web pages</a:t>
            </a:r>
          </a:p>
          <a:p>
            <a:pPr marL="457200" lvl="1" indent="0">
              <a:lnSpc>
                <a:spcPct val="90000"/>
              </a:lnSpc>
              <a:buNone/>
            </a:pPr>
            <a:r>
              <a:rPr lang="en-US" altLang="en-US" dirty="0"/>
              <a:t>5.5 </a:t>
            </a:r>
            <a:r>
              <a:rPr lang="en-US" altLang="en-US" b="1" dirty="0">
                <a:highlight>
                  <a:srgbClr val="00FF00"/>
                </a:highlight>
              </a:rPr>
              <a:t>Text </a:t>
            </a:r>
            <a:r>
              <a:rPr lang="en-US" altLang="en-US" b="1" dirty="0">
                <a:solidFill>
                  <a:srgbClr val="FF00FF"/>
                </a:solidFill>
              </a:rPr>
              <a:t>design</a:t>
            </a:r>
            <a:r>
              <a:rPr lang="en-US" dirty="0"/>
              <a:t>: </a:t>
            </a:r>
            <a:r>
              <a:rPr lang="en-US" b="1" dirty="0">
                <a:highlight>
                  <a:srgbClr val="FFFF00"/>
                </a:highlight>
              </a:rPr>
              <a:t>Best Practices </a:t>
            </a:r>
            <a:r>
              <a:rPr lang="en-US" dirty="0"/>
              <a:t>- Writing for the Web</a:t>
            </a:r>
            <a:endParaRPr lang="en-US" altLang="en-US" b="1" dirty="0">
              <a:solidFill>
                <a:srgbClr val="FF00FF"/>
              </a:solidFill>
            </a:endParaRPr>
          </a:p>
          <a:p>
            <a:pPr marL="457200" lvl="1" indent="0">
              <a:lnSpc>
                <a:spcPct val="90000"/>
              </a:lnSpc>
              <a:buFont typeface="Wingdings" panose="05000000000000000000" pitchFamily="2" charset="2"/>
              <a:buNone/>
            </a:pPr>
            <a:r>
              <a:rPr lang="en-US" altLang="en-US" dirty="0"/>
              <a:t>5.6 Making </a:t>
            </a:r>
            <a:r>
              <a:rPr lang="en-US" altLang="en-US" b="1" dirty="0"/>
              <a:t>color</a:t>
            </a:r>
            <a:r>
              <a:rPr lang="en-US" altLang="en-US" dirty="0"/>
              <a:t> choices</a:t>
            </a:r>
          </a:p>
          <a:p>
            <a:pPr marL="457200" lvl="1" indent="0">
              <a:lnSpc>
                <a:spcPct val="90000"/>
              </a:lnSpc>
              <a:buNone/>
            </a:pPr>
            <a:r>
              <a:rPr lang="en-US" altLang="en-US" dirty="0"/>
              <a:t>5.7 </a:t>
            </a:r>
            <a:r>
              <a:rPr lang="en-US" altLang="en-US" b="1" dirty="0">
                <a:highlight>
                  <a:srgbClr val="00FF00"/>
                </a:highlight>
              </a:rPr>
              <a:t>Graphic</a:t>
            </a:r>
            <a:r>
              <a:rPr lang="en-US" altLang="en-US" dirty="0"/>
              <a:t> </a:t>
            </a:r>
            <a:r>
              <a:rPr lang="en-US" altLang="en-US" b="1" dirty="0">
                <a:solidFill>
                  <a:srgbClr val="FF00FF"/>
                </a:solidFill>
              </a:rPr>
              <a:t>design</a:t>
            </a:r>
            <a:r>
              <a:rPr lang="en-US" dirty="0"/>
              <a:t>: </a:t>
            </a:r>
            <a:r>
              <a:rPr lang="en-US" b="1" dirty="0">
                <a:highlight>
                  <a:srgbClr val="FFFF00"/>
                </a:highlight>
              </a:rPr>
              <a:t>Best Practices </a:t>
            </a:r>
            <a:endParaRPr lang="en-US" altLang="en-US" b="1" dirty="0">
              <a:solidFill>
                <a:srgbClr val="FF00FF"/>
              </a:solidFill>
              <a:highlight>
                <a:srgbClr val="FFFF00"/>
              </a:highlight>
            </a:endParaRPr>
          </a:p>
          <a:p>
            <a:pPr marL="457200" lvl="1" indent="0">
              <a:lnSpc>
                <a:spcPct val="90000"/>
              </a:lnSpc>
              <a:buNone/>
            </a:pPr>
            <a:r>
              <a:rPr lang="en-US" altLang="en-US" dirty="0"/>
              <a:t>5.8 </a:t>
            </a:r>
            <a:r>
              <a:rPr lang="en-US" altLang="en-US" b="1" dirty="0">
                <a:highlight>
                  <a:srgbClr val="00FF00"/>
                </a:highlight>
              </a:rPr>
              <a:t>Web page </a:t>
            </a:r>
            <a:r>
              <a:rPr lang="en-US" altLang="en-US" b="1" dirty="0">
                <a:solidFill>
                  <a:srgbClr val="FF00FF"/>
                </a:solidFill>
              </a:rPr>
              <a:t>design</a:t>
            </a:r>
            <a:r>
              <a:rPr lang="en-US" dirty="0"/>
              <a:t>: </a:t>
            </a:r>
            <a:r>
              <a:rPr lang="en-US" b="1" dirty="0">
                <a:highlight>
                  <a:srgbClr val="FFFF00"/>
                </a:highlight>
              </a:rPr>
              <a:t>Best Practices </a:t>
            </a:r>
            <a:endParaRPr lang="en-US" altLang="en-US" b="1" dirty="0">
              <a:solidFill>
                <a:srgbClr val="FF00FF"/>
              </a:solidFill>
              <a:highlight>
                <a:srgbClr val="FFFF00"/>
              </a:highlight>
            </a:endParaRPr>
          </a:p>
          <a:p>
            <a:pPr marL="457200" lvl="1" indent="0">
              <a:lnSpc>
                <a:spcPct val="90000"/>
              </a:lnSpc>
              <a:buNone/>
            </a:pPr>
            <a:r>
              <a:rPr lang="en-US" altLang="en-US" dirty="0"/>
              <a:t>5.9</a:t>
            </a:r>
            <a:r>
              <a:rPr lang="en-US" altLang="en-US" b="1" dirty="0">
                <a:solidFill>
                  <a:srgbClr val="FF3300"/>
                </a:solidFill>
              </a:rPr>
              <a:t> </a:t>
            </a:r>
            <a:r>
              <a:rPr lang="en-US" altLang="en-US" b="1" dirty="0">
                <a:highlight>
                  <a:srgbClr val="00FF00"/>
                </a:highlight>
              </a:rPr>
              <a:t>Navigation</a:t>
            </a:r>
            <a:r>
              <a:rPr lang="en-US" altLang="en-US" b="1" dirty="0">
                <a:solidFill>
                  <a:srgbClr val="FF3300"/>
                </a:solidFill>
              </a:rPr>
              <a:t> </a:t>
            </a:r>
            <a:r>
              <a:rPr lang="en-US" altLang="en-US" b="1" dirty="0">
                <a:solidFill>
                  <a:srgbClr val="FF00FF"/>
                </a:solidFill>
              </a:rPr>
              <a:t>design</a:t>
            </a:r>
            <a:r>
              <a:rPr lang="en-US" dirty="0"/>
              <a:t>: </a:t>
            </a:r>
            <a:r>
              <a:rPr lang="en-US" b="1" dirty="0">
                <a:highlight>
                  <a:srgbClr val="FFFF00"/>
                </a:highlight>
              </a:rPr>
              <a:t>Best Practices </a:t>
            </a:r>
            <a:endParaRPr lang="en-US" altLang="en-US" b="1" dirty="0">
              <a:solidFill>
                <a:srgbClr val="FF00FF"/>
              </a:solidFill>
              <a:highlight>
                <a:srgbClr val="FFFF00"/>
              </a:highlight>
            </a:endParaRPr>
          </a:p>
          <a:p>
            <a:pPr marL="457200" lvl="1" indent="0">
              <a:lnSpc>
                <a:spcPct val="90000"/>
              </a:lnSpc>
              <a:buNone/>
            </a:pPr>
            <a:r>
              <a:rPr lang="en-US" altLang="en-US" dirty="0"/>
              <a:t>5.10 </a:t>
            </a:r>
            <a:r>
              <a:rPr lang="en-US" altLang="en-US" b="1" dirty="0">
                <a:highlight>
                  <a:srgbClr val="00FF00"/>
                </a:highlight>
              </a:rPr>
              <a:t>Page</a:t>
            </a:r>
            <a:r>
              <a:rPr lang="en-US" altLang="en-US" dirty="0">
                <a:highlight>
                  <a:srgbClr val="00FF00"/>
                </a:highlight>
              </a:rPr>
              <a:t> </a:t>
            </a:r>
            <a:r>
              <a:rPr lang="en-US" altLang="en-US" b="1" dirty="0">
                <a:highlight>
                  <a:srgbClr val="00FF00"/>
                </a:highlight>
              </a:rPr>
              <a:t>layout</a:t>
            </a:r>
            <a:r>
              <a:rPr lang="en-US" altLang="en-US" dirty="0">
                <a:highlight>
                  <a:srgbClr val="00FF00"/>
                </a:highlight>
              </a:rPr>
              <a:t> </a:t>
            </a:r>
            <a:r>
              <a:rPr lang="en-US" altLang="en-US" b="1" dirty="0">
                <a:solidFill>
                  <a:srgbClr val="FF00FF"/>
                </a:solidFill>
              </a:rPr>
              <a:t>design</a:t>
            </a:r>
            <a:r>
              <a:rPr lang="en-US" dirty="0"/>
              <a:t>: </a:t>
            </a:r>
            <a:r>
              <a:rPr lang="en-US" b="1" dirty="0">
                <a:highlight>
                  <a:srgbClr val="FFFF00"/>
                </a:highlight>
              </a:rPr>
              <a:t>Best Practices </a:t>
            </a:r>
            <a:endParaRPr lang="en-US" altLang="en-US" b="1" dirty="0">
              <a:solidFill>
                <a:srgbClr val="FF00FF"/>
              </a:solidFill>
              <a:highlight>
                <a:srgbClr val="FFFF00"/>
              </a:highlight>
            </a:endParaRPr>
          </a:p>
          <a:p>
            <a:pPr marL="457200" lvl="1" indent="0">
              <a:lnSpc>
                <a:spcPct val="90000"/>
              </a:lnSpc>
              <a:buFont typeface="Wingdings" panose="05000000000000000000" pitchFamily="2" charset="2"/>
              <a:buNone/>
            </a:pPr>
            <a:r>
              <a:rPr lang="en-US" altLang="en-US" b="1" dirty="0">
                <a:solidFill>
                  <a:srgbClr val="FF00FF"/>
                </a:solidFill>
              </a:rPr>
              <a:t>	</a:t>
            </a:r>
            <a:r>
              <a:rPr lang="en-US" altLang="en-US" dirty="0"/>
              <a:t>5.10.1</a:t>
            </a:r>
            <a:r>
              <a:rPr lang="en-US" altLang="en-US" b="1" dirty="0"/>
              <a:t> Wireframes</a:t>
            </a:r>
          </a:p>
          <a:p>
            <a:pPr marL="457200" lvl="1" indent="0">
              <a:lnSpc>
                <a:spcPct val="90000"/>
              </a:lnSpc>
              <a:buFont typeface="Wingdings" panose="05000000000000000000" pitchFamily="2" charset="2"/>
              <a:buNone/>
            </a:pPr>
            <a:r>
              <a:rPr lang="en-US" altLang="en-US" b="1" dirty="0"/>
              <a:t>	</a:t>
            </a:r>
            <a:r>
              <a:rPr lang="en-US" altLang="en-US" dirty="0"/>
              <a:t>5.10.2</a:t>
            </a:r>
            <a:r>
              <a:rPr lang="en-US" altLang="en-US" b="1" dirty="0"/>
              <a:t> Page layout </a:t>
            </a:r>
            <a:r>
              <a:rPr lang="en-US" altLang="en-US" b="1" dirty="0">
                <a:solidFill>
                  <a:srgbClr val="FF00FF"/>
                </a:solidFill>
              </a:rPr>
              <a:t>design</a:t>
            </a:r>
            <a:r>
              <a:rPr lang="en-US" altLang="en-US" b="1" dirty="0">
                <a:solidFill>
                  <a:srgbClr val="FF3300"/>
                </a:solidFill>
              </a:rPr>
              <a:t> techniques: </a:t>
            </a:r>
            <a:r>
              <a:rPr lang="en-US" altLang="en-US" b="1" dirty="0">
                <a:highlight>
                  <a:srgbClr val="FFFF00"/>
                </a:highlight>
              </a:rPr>
              <a:t>Fixed, </a:t>
            </a:r>
            <a:r>
              <a:rPr lang="en-US" altLang="en-US" b="1" dirty="0" err="1">
                <a:highlight>
                  <a:srgbClr val="FFFF00"/>
                </a:highlight>
              </a:rPr>
              <a:t>Jello</a:t>
            </a:r>
            <a:r>
              <a:rPr lang="en-US" altLang="en-US" b="1" dirty="0">
                <a:highlight>
                  <a:srgbClr val="FFFF00"/>
                </a:highlight>
              </a:rPr>
              <a:t>, Fluid</a:t>
            </a:r>
          </a:p>
          <a:p>
            <a:pPr marL="457200" lvl="1" indent="0">
              <a:lnSpc>
                <a:spcPct val="90000"/>
              </a:lnSpc>
              <a:buFont typeface="Wingdings" panose="05000000000000000000" pitchFamily="2" charset="2"/>
              <a:buNone/>
            </a:pPr>
            <a:r>
              <a:rPr lang="en-US" altLang="en-US" dirty="0"/>
              <a:t>5.11 What separates the good from the bad? </a:t>
            </a:r>
          </a:p>
          <a:p>
            <a:pPr marL="457200" lvl="1" indent="0">
              <a:lnSpc>
                <a:spcPct val="90000"/>
              </a:lnSpc>
              <a:buFont typeface="Wingdings" panose="05000000000000000000" pitchFamily="2" charset="2"/>
              <a:buNone/>
            </a:pPr>
            <a:r>
              <a:rPr lang="en-US" altLang="en-US" dirty="0"/>
              <a:t>      Apply </a:t>
            </a:r>
            <a:r>
              <a:rPr lang="en-US" altLang="en-US" b="1" dirty="0">
                <a:solidFill>
                  <a:srgbClr val="FF3300"/>
                </a:solidFill>
                <a:highlight>
                  <a:srgbClr val="FFFF00"/>
                </a:highlight>
              </a:rPr>
              <a:t>Best Practices</a:t>
            </a:r>
            <a:r>
              <a:rPr lang="en-US" altLang="en-US" b="1" dirty="0">
                <a:highlight>
                  <a:srgbClr val="FFFF00"/>
                </a:highlight>
              </a:rPr>
              <a:t> </a:t>
            </a:r>
            <a:r>
              <a:rPr lang="en-US" altLang="en-US" b="1" dirty="0"/>
              <a:t>of web </a:t>
            </a:r>
            <a:r>
              <a:rPr lang="en-US" altLang="en-US" b="1" dirty="0">
                <a:solidFill>
                  <a:srgbClr val="FF00FF"/>
                </a:solidFill>
              </a:rPr>
              <a:t>design</a:t>
            </a:r>
          </a:p>
          <a:p>
            <a:pPr marL="457200" lvl="1" indent="0">
              <a:lnSpc>
                <a:spcPct val="90000"/>
              </a:lnSpc>
              <a:buNone/>
            </a:pPr>
            <a:r>
              <a:rPr lang="en-US" altLang="en-US" dirty="0"/>
              <a:t>5.12</a:t>
            </a:r>
            <a:r>
              <a:rPr lang="en-US" altLang="en-US" b="1" dirty="0"/>
              <a:t> </a:t>
            </a:r>
            <a:r>
              <a:rPr lang="en-US" altLang="en-US" b="1" dirty="0">
                <a:highlight>
                  <a:srgbClr val="00FF00"/>
                </a:highlight>
              </a:rPr>
              <a:t>Responsive </a:t>
            </a:r>
            <a:r>
              <a:rPr lang="en-AU" b="1" dirty="0">
                <a:highlight>
                  <a:srgbClr val="00FF00"/>
                </a:highlight>
              </a:rPr>
              <a:t>Web</a:t>
            </a:r>
            <a:r>
              <a:rPr lang="en-AU" dirty="0">
                <a:highlight>
                  <a:srgbClr val="00FF00"/>
                </a:highlight>
              </a:rPr>
              <a:t> </a:t>
            </a:r>
            <a:r>
              <a:rPr lang="en-AU" b="1" dirty="0">
                <a:solidFill>
                  <a:srgbClr val="FF00FF"/>
                </a:solidFill>
              </a:rPr>
              <a:t>design</a:t>
            </a:r>
            <a:endParaRPr lang="en-US" altLang="en-US" b="1" dirty="0">
              <a:solidFill>
                <a:srgbClr val="FF00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027"/>
          <p:cNvSpPr>
            <a:spLocks noGrp="1" noChangeArrowheads="1"/>
          </p:cNvSpPr>
          <p:nvPr>
            <p:ph idx="1"/>
          </p:nvPr>
        </p:nvSpPr>
        <p:spPr>
          <a:xfrm>
            <a:off x="304800" y="1066800"/>
            <a:ext cx="3581400" cy="5562600"/>
          </a:xfrm>
        </p:spPr>
        <p:txBody>
          <a:bodyPr>
            <a:noAutofit/>
          </a:bodyPr>
          <a:lstStyle/>
          <a:p>
            <a:pPr marL="82296" indent="0" eaLnBrk="1" fontAlgn="auto" hangingPunct="1">
              <a:lnSpc>
                <a:spcPct val="90000"/>
              </a:lnSpc>
              <a:spcAft>
                <a:spcPts val="0"/>
              </a:spcAft>
              <a:buFont typeface="Wingdings 2" pitchFamily="18" charset="2"/>
              <a:buNone/>
              <a:defRPr/>
            </a:pPr>
            <a:r>
              <a:rPr lang="en-US" b="1" dirty="0">
                <a:solidFill>
                  <a:srgbClr val="00CC00"/>
                </a:solidFill>
              </a:rPr>
              <a:t>Fluid</a:t>
            </a:r>
            <a:r>
              <a:rPr lang="en-US" b="1" dirty="0">
                <a:solidFill>
                  <a:schemeClr val="bg2"/>
                </a:solidFill>
              </a:rPr>
              <a:t> Layout</a:t>
            </a:r>
          </a:p>
          <a:p>
            <a:pPr marL="336867" indent="-237744" eaLnBrk="1" fontAlgn="auto" hangingPunct="1">
              <a:lnSpc>
                <a:spcPct val="90000"/>
              </a:lnSpc>
              <a:spcAft>
                <a:spcPts val="0"/>
              </a:spcAft>
              <a:buFont typeface="Verdana"/>
              <a:buChar char="◦"/>
              <a:defRPr/>
            </a:pPr>
            <a:r>
              <a:rPr lang="en-US" sz="2400" dirty="0"/>
              <a:t>Expands to </a:t>
            </a:r>
            <a:r>
              <a:rPr lang="en-US" sz="2400" b="1" dirty="0"/>
              <a:t>fill the browser at all resolutions. </a:t>
            </a:r>
          </a:p>
          <a:p>
            <a:pPr marL="336867" indent="-237744" eaLnBrk="1" fontAlgn="auto" hangingPunct="1">
              <a:lnSpc>
                <a:spcPct val="90000"/>
              </a:lnSpc>
              <a:spcAft>
                <a:spcPts val="0"/>
              </a:spcAft>
              <a:buFont typeface="Verdana"/>
              <a:buChar char="◦"/>
              <a:defRPr/>
            </a:pPr>
            <a:endParaRPr lang="en-US" sz="2400" dirty="0"/>
          </a:p>
          <a:p>
            <a:pPr marL="336867" indent="-237744" eaLnBrk="1" fontAlgn="auto" hangingPunct="1">
              <a:lnSpc>
                <a:spcPct val="90000"/>
              </a:lnSpc>
              <a:spcAft>
                <a:spcPts val="0"/>
              </a:spcAft>
              <a:buFont typeface="Verdana"/>
              <a:buChar char="◦"/>
              <a:defRPr/>
            </a:pPr>
            <a:endParaRPr lang="en-US" sz="2400" dirty="0"/>
          </a:p>
          <a:p>
            <a:pPr marL="336867" indent="-237744" eaLnBrk="1" fontAlgn="auto" hangingPunct="1">
              <a:lnSpc>
                <a:spcPct val="90000"/>
              </a:lnSpc>
              <a:spcAft>
                <a:spcPts val="0"/>
              </a:spcAft>
              <a:buFont typeface="Verdana"/>
              <a:buChar char="◦"/>
              <a:defRPr/>
            </a:pPr>
            <a:r>
              <a:rPr lang="en-US" sz="2400" b="1" dirty="0"/>
              <a:t>Adaptation</a:t>
            </a:r>
            <a:r>
              <a:rPr lang="en-US" sz="2400" dirty="0"/>
              <a:t>: </a:t>
            </a:r>
          </a:p>
          <a:p>
            <a:pPr marL="640080" lvl="1" indent="-237744" eaLnBrk="1" fontAlgn="auto" hangingPunct="1">
              <a:lnSpc>
                <a:spcPct val="90000"/>
              </a:lnSpc>
              <a:spcAft>
                <a:spcPts val="0"/>
              </a:spcAft>
              <a:buFont typeface="Verdana"/>
              <a:buChar char="◦"/>
              <a:defRPr/>
            </a:pPr>
            <a:r>
              <a:rPr lang="en-US" sz="2000" b="1" dirty="0"/>
              <a:t>A </a:t>
            </a:r>
            <a:r>
              <a:rPr lang="en-US" sz="2000" b="1" dirty="0">
                <a:solidFill>
                  <a:srgbClr val="FF00FF"/>
                </a:solidFill>
              </a:rPr>
              <a:t>100% </a:t>
            </a:r>
            <a:r>
              <a:rPr lang="en-US" sz="2000" b="1" dirty="0"/>
              <a:t>width </a:t>
            </a:r>
            <a:r>
              <a:rPr lang="en-US" sz="2000" dirty="0"/>
              <a:t>for the </a:t>
            </a:r>
            <a:r>
              <a:rPr lang="en-US" sz="2000" b="1" dirty="0">
                <a:solidFill>
                  <a:srgbClr val="FF00FF"/>
                </a:solidFill>
              </a:rPr>
              <a:t>header</a:t>
            </a:r>
            <a:r>
              <a:rPr lang="en-US" sz="2000" b="1" dirty="0"/>
              <a:t> and </a:t>
            </a:r>
            <a:r>
              <a:rPr lang="en-US" sz="2000" b="1" dirty="0">
                <a:solidFill>
                  <a:srgbClr val="FF00FF"/>
                </a:solidFill>
              </a:rPr>
              <a:t>navigation</a:t>
            </a:r>
            <a:r>
              <a:rPr lang="en-US" sz="2000" b="1" dirty="0"/>
              <a:t> and </a:t>
            </a:r>
          </a:p>
          <a:p>
            <a:pPr marL="640080" lvl="1" indent="-237744" eaLnBrk="1" fontAlgn="auto" hangingPunct="1">
              <a:lnSpc>
                <a:spcPct val="90000"/>
              </a:lnSpc>
              <a:spcAft>
                <a:spcPts val="0"/>
              </a:spcAft>
              <a:buFont typeface="Verdana"/>
              <a:buChar char="◦"/>
              <a:defRPr/>
            </a:pPr>
            <a:r>
              <a:rPr lang="en-US" sz="2000" b="1" dirty="0"/>
              <a:t>a </a:t>
            </a:r>
            <a:r>
              <a:rPr lang="en-US" sz="2000" b="1" dirty="0">
                <a:solidFill>
                  <a:srgbClr val="FF00FF"/>
                </a:solidFill>
              </a:rPr>
              <a:t>page content </a:t>
            </a:r>
            <a:r>
              <a:rPr lang="en-US" sz="2000" b="1" dirty="0"/>
              <a:t>typically </a:t>
            </a:r>
            <a:r>
              <a:rPr lang="en-US" sz="2000" b="1" dirty="0">
                <a:solidFill>
                  <a:srgbClr val="00CC00"/>
                </a:solidFill>
              </a:rPr>
              <a:t>centered</a:t>
            </a:r>
            <a:r>
              <a:rPr lang="en-US" sz="2000" b="1" dirty="0"/>
              <a:t> </a:t>
            </a:r>
            <a:r>
              <a:rPr lang="en-US" sz="2000" dirty="0"/>
              <a:t>and</a:t>
            </a:r>
            <a:br>
              <a:rPr lang="en-US" sz="2000" dirty="0"/>
            </a:br>
            <a:r>
              <a:rPr lang="en-US" sz="2000" dirty="0"/>
              <a:t>often </a:t>
            </a:r>
            <a:r>
              <a:rPr lang="en-US" sz="2000" b="1" dirty="0"/>
              <a:t>configured with a percentage width such as </a:t>
            </a:r>
            <a:r>
              <a:rPr lang="en-US" sz="2000" b="1" dirty="0">
                <a:solidFill>
                  <a:srgbClr val="FF00FF"/>
                </a:solidFill>
              </a:rPr>
              <a:t>80% </a:t>
            </a:r>
            <a:r>
              <a:rPr lang="en-US" sz="2000" b="1" dirty="0"/>
              <a:t>- </a:t>
            </a:r>
            <a:r>
              <a:rPr lang="en-US" sz="2000" b="1" dirty="0" err="1"/>
              <a:t>Jello</a:t>
            </a:r>
            <a:r>
              <a:rPr lang="en-US" sz="2000" b="1" dirty="0"/>
              <a:t> design</a:t>
            </a:r>
            <a:br>
              <a:rPr lang="en-US" sz="2000" dirty="0"/>
            </a:br>
            <a:endParaRPr lang="en-US" sz="2000" dirty="0"/>
          </a:p>
        </p:txBody>
      </p:sp>
      <p:sp>
        <p:nvSpPr>
          <p:cNvPr id="140291" name="Slide Number Placeholder 5"/>
          <p:cNvSpPr>
            <a:spLocks noGrp="1"/>
          </p:cNvSpPr>
          <p:nvPr>
            <p:ph type="sldNum" sz="quarter" idx="10"/>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D4508E6-4441-4CDE-982E-05A9D0CE48DC}" type="slidenum">
              <a:rPr lang="en-US" altLang="en-US" sz="1200" smtClean="0"/>
              <a:pPr>
                <a:spcBef>
                  <a:spcPct val="50000"/>
                </a:spcBef>
                <a:buClrTx/>
                <a:buFontTx/>
                <a:buNone/>
              </a:pPr>
              <a:t>20</a:t>
            </a:fld>
            <a:endParaRPr lang="en-US" altLang="en-US" sz="1200"/>
          </a:p>
        </p:txBody>
      </p:sp>
      <p:sp>
        <p:nvSpPr>
          <p:cNvPr id="140294" name="Title 6"/>
          <p:cNvSpPr>
            <a:spLocks noGrp="1"/>
          </p:cNvSpPr>
          <p:nvPr>
            <p:ph type="title"/>
          </p:nvPr>
        </p:nvSpPr>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pic>
        <p:nvPicPr>
          <p:cNvPr id="7" name="Picture 3" descr="A screenshot displays the previous web page. The web page is expanded to fill browser viewport.">
            <a:extLst>
              <a:ext uri="{FF2B5EF4-FFF2-40B4-BE49-F238E27FC236}">
                <a16:creationId xmlns:a16="http://schemas.microsoft.com/office/drawing/2014/main" id="{3C002E41-ADE7-45E0-B578-BD9E6BF86A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765" y="977400"/>
            <a:ext cx="4250635" cy="2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screenshot displays the previous web page. The web page is fixed at the center with a little margin kept on its both sides.">
            <a:extLst>
              <a:ext uri="{FF2B5EF4-FFF2-40B4-BE49-F238E27FC236}">
                <a16:creationId xmlns:a16="http://schemas.microsoft.com/office/drawing/2014/main" id="{8724E9A7-ECB4-437D-8A35-4618D30B56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886200"/>
            <a:ext cx="4267200" cy="2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70F5DF6-3D93-4E37-A1DF-F54CC0A83A7B}" type="slidenum">
              <a:rPr lang="en-US" altLang="en-US" sz="1400" smtClean="0"/>
              <a:pPr>
                <a:spcBef>
                  <a:spcPct val="50000"/>
                </a:spcBef>
                <a:buClrTx/>
                <a:buFontTx/>
                <a:buNone/>
              </a:pPr>
              <a:t>21</a:t>
            </a:fld>
            <a:endParaRPr lang="en-US" altLang="en-US" sz="1400"/>
          </a:p>
        </p:txBody>
      </p:sp>
      <p:sp>
        <p:nvSpPr>
          <p:cNvPr id="142339" name="Rectangle 2"/>
          <p:cNvSpPr>
            <a:spLocks noGrp="1" noChangeArrowheads="1"/>
          </p:cNvSpPr>
          <p:nvPr>
            <p:ph type="title"/>
          </p:nvPr>
        </p:nvSpPr>
        <p:spPr/>
        <p:txBody>
          <a:bodyPr/>
          <a:lstStyle/>
          <a:p>
            <a:r>
              <a:rPr lang="en-US" altLang="en-US"/>
              <a:t>5.10.2 Page </a:t>
            </a:r>
            <a:r>
              <a:rPr lang="en-US" altLang="en-US">
                <a:solidFill>
                  <a:schemeClr val="accent1"/>
                </a:solidFill>
              </a:rPr>
              <a:t>Layout</a:t>
            </a:r>
            <a:r>
              <a:rPr lang="en-US" altLang="en-US"/>
              <a:t> </a:t>
            </a:r>
            <a:r>
              <a:rPr lang="en-US" altLang="en-US">
                <a:solidFill>
                  <a:srgbClr val="00B0F0"/>
                </a:solidFill>
              </a:rPr>
              <a:t>Design</a:t>
            </a:r>
            <a:r>
              <a:rPr lang="en-US" altLang="en-US"/>
              <a:t> Techniques</a:t>
            </a:r>
          </a:p>
        </p:txBody>
      </p:sp>
      <p:sp>
        <p:nvSpPr>
          <p:cNvPr id="142340" name="Rectangle 3"/>
          <p:cNvSpPr>
            <a:spLocks noGrp="1" noChangeArrowheads="1"/>
          </p:cNvSpPr>
          <p:nvPr>
            <p:ph type="body" idx="1"/>
          </p:nvPr>
        </p:nvSpPr>
        <p:spPr>
          <a:xfrm>
            <a:off x="381000" y="685800"/>
            <a:ext cx="8458200" cy="6019800"/>
          </a:xfrm>
        </p:spPr>
        <p:txBody>
          <a:bodyPr/>
          <a:lstStyle/>
          <a:p>
            <a:r>
              <a:rPr lang="en-US" altLang="en-US" b="1" dirty="0"/>
              <a:t>New</a:t>
            </a:r>
            <a:r>
              <a:rPr lang="en-US" altLang="en-US" dirty="0"/>
              <a:t> Trend: </a:t>
            </a:r>
            <a:r>
              <a:rPr lang="en-US" altLang="en-US" b="1" dirty="0">
                <a:solidFill>
                  <a:srgbClr val="FF00FF"/>
                </a:solidFill>
              </a:rPr>
              <a:t>Use</a:t>
            </a:r>
            <a:r>
              <a:rPr lang="en-US" altLang="en-US" b="1" dirty="0"/>
              <a:t> CSS </a:t>
            </a:r>
            <a:r>
              <a:rPr lang="en-US" altLang="en-US" dirty="0"/>
              <a:t>to </a:t>
            </a:r>
            <a:r>
              <a:rPr lang="en-US" altLang="en-US" b="1" dirty="0"/>
              <a:t>configure </a:t>
            </a:r>
            <a:r>
              <a:rPr lang="en-US" altLang="en-US" b="1" dirty="0">
                <a:solidFill>
                  <a:srgbClr val="00CC00"/>
                </a:solidFill>
              </a:rPr>
              <a:t>fluid/liquid </a:t>
            </a:r>
            <a:r>
              <a:rPr lang="en-US" altLang="en-US" b="1" dirty="0"/>
              <a:t>design page</a:t>
            </a:r>
            <a:r>
              <a:rPr lang="en-US" altLang="en-US" dirty="0"/>
              <a:t> layout (see Chapter 6) – </a:t>
            </a:r>
            <a:r>
              <a:rPr lang="en-US" altLang="en-US" u="sng" dirty="0">
                <a:hlinkClick r:id="rId3"/>
              </a:rPr>
              <a:t>NSA</a:t>
            </a:r>
            <a:endParaRPr lang="en-US" altLang="en-US" u="sng" dirty="0"/>
          </a:p>
          <a:p>
            <a:endParaRPr lang="en-US" altLang="en-US" u="sng" dirty="0"/>
          </a:p>
          <a:p>
            <a:r>
              <a:rPr lang="en-US" altLang="en-US" dirty="0"/>
              <a:t>Using </a:t>
            </a:r>
            <a:r>
              <a:rPr lang="en-US" altLang="en-US" b="1" dirty="0"/>
              <a:t>CSS</a:t>
            </a:r>
            <a:r>
              <a:rPr lang="en-US" altLang="en-US" dirty="0"/>
              <a:t> instead of a </a:t>
            </a:r>
            <a:r>
              <a:rPr lang="en-US" altLang="en-US" b="1" dirty="0"/>
              <a:t>table</a:t>
            </a:r>
            <a:r>
              <a:rPr lang="en-US" altLang="en-US" dirty="0"/>
              <a:t> to configure Web page layout has </a:t>
            </a:r>
            <a:r>
              <a:rPr lang="en-US" altLang="en-US" b="1" dirty="0">
                <a:solidFill>
                  <a:schemeClr val="bg2"/>
                </a:solidFill>
              </a:rPr>
              <a:t>+’s:</a:t>
            </a:r>
          </a:p>
          <a:p>
            <a:pPr marL="971550" lvl="1" indent="-514350">
              <a:buFont typeface="+mj-lt"/>
              <a:buAutoNum type="arabicPeriod"/>
            </a:pPr>
            <a:r>
              <a:rPr lang="en-US" altLang="en-US" sz="2800" b="1" dirty="0">
                <a:solidFill>
                  <a:srgbClr val="00CC00"/>
                </a:solidFill>
              </a:rPr>
              <a:t>Smaller</a:t>
            </a:r>
            <a:r>
              <a:rPr lang="en-US" altLang="en-US" sz="2800" dirty="0"/>
              <a:t> Web page doc </a:t>
            </a:r>
            <a:r>
              <a:rPr lang="en-US" altLang="en-US" sz="2800" b="1" dirty="0"/>
              <a:t>sizes</a:t>
            </a:r>
          </a:p>
          <a:p>
            <a:pPr marL="971550" lvl="1" indent="-514350">
              <a:buFont typeface="+mj-lt"/>
              <a:buAutoNum type="arabicPeriod"/>
            </a:pPr>
            <a:r>
              <a:rPr lang="en-US" altLang="en-US" sz="2800" dirty="0"/>
              <a:t>Quicker </a:t>
            </a:r>
            <a:r>
              <a:rPr lang="en-US" altLang="en-US" sz="2800" b="1" dirty="0">
                <a:solidFill>
                  <a:srgbClr val="00CC00"/>
                </a:solidFill>
              </a:rPr>
              <a:t>loading</a:t>
            </a:r>
            <a:r>
              <a:rPr lang="en-US" altLang="en-US" sz="2800" dirty="0"/>
              <a:t> pages</a:t>
            </a:r>
          </a:p>
          <a:p>
            <a:pPr marL="971550" lvl="1" indent="-514350">
              <a:buFont typeface="+mj-lt"/>
              <a:buAutoNum type="arabicPeriod"/>
            </a:pPr>
            <a:r>
              <a:rPr lang="en-US" altLang="en-US" sz="2800" dirty="0"/>
              <a:t>More </a:t>
            </a:r>
            <a:r>
              <a:rPr lang="en-US" altLang="en-US" sz="2800" b="1" dirty="0"/>
              <a:t>accessible</a:t>
            </a:r>
            <a:r>
              <a:rPr lang="en-US" altLang="en-US" sz="2800" dirty="0"/>
              <a:t> pages that are </a:t>
            </a:r>
            <a:r>
              <a:rPr lang="en-US" altLang="en-US" sz="2800" b="1" dirty="0">
                <a:solidFill>
                  <a:srgbClr val="00CC00"/>
                </a:solidFill>
              </a:rPr>
              <a:t>easier</a:t>
            </a:r>
            <a:r>
              <a:rPr lang="en-US" altLang="en-US" sz="2800" dirty="0"/>
              <a:t> for </a:t>
            </a:r>
            <a:r>
              <a:rPr lang="en-US" altLang="en-US" sz="2800" b="1" dirty="0"/>
              <a:t>screen reader to access </a:t>
            </a:r>
            <a:endParaRPr lang="en-US" altLang="en-US" sz="1800" b="1" dirty="0"/>
          </a:p>
          <a:p>
            <a:endParaRPr lang="en-US" altLang="en-US" sz="2400" dirty="0"/>
          </a:p>
          <a:p>
            <a:endParaRPr lang="en-US" alt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03FB356-AA58-428C-BDCD-47CF7D809CB7}" type="slidenum">
              <a:rPr lang="en-US" altLang="en-US" sz="1400" smtClean="0"/>
              <a:pPr>
                <a:spcBef>
                  <a:spcPct val="50000"/>
                </a:spcBef>
                <a:buClrTx/>
                <a:buFontTx/>
                <a:buNone/>
              </a:pPr>
              <a:t>22</a:t>
            </a:fld>
            <a:endParaRPr lang="en-US" altLang="en-US" sz="1400"/>
          </a:p>
        </p:txBody>
      </p:sp>
      <p:sp>
        <p:nvSpPr>
          <p:cNvPr id="144387" name="Rectangle 2"/>
          <p:cNvSpPr>
            <a:spLocks noGrp="1" noChangeArrowheads="1"/>
          </p:cNvSpPr>
          <p:nvPr>
            <p:ph type="title"/>
          </p:nvPr>
        </p:nvSpPr>
        <p:spPr>
          <a:xfrm>
            <a:off x="1295400" y="0"/>
            <a:ext cx="6781800" cy="381000"/>
          </a:xfrm>
        </p:spPr>
        <p:txBody>
          <a:bodyPr/>
          <a:lstStyle/>
          <a:p>
            <a:r>
              <a:rPr lang="en-US" altLang="en-US" sz="2400" dirty="0"/>
              <a:t>Checkpoint 5.1   p.676</a:t>
            </a:r>
          </a:p>
        </p:txBody>
      </p:sp>
      <p:sp>
        <p:nvSpPr>
          <p:cNvPr id="144388" name="Rectangle 3"/>
          <p:cNvSpPr>
            <a:spLocks noGrp="1" noChangeArrowheads="1"/>
          </p:cNvSpPr>
          <p:nvPr>
            <p:ph type="body" idx="1"/>
          </p:nvPr>
        </p:nvSpPr>
        <p:spPr>
          <a:xfrm>
            <a:off x="533400" y="533400"/>
            <a:ext cx="7467600" cy="6096000"/>
          </a:xfrm>
        </p:spPr>
        <p:txBody>
          <a:bodyPr/>
          <a:lstStyle/>
          <a:p>
            <a:pPr marL="609600" indent="-609600">
              <a:lnSpc>
                <a:spcPct val="90000"/>
              </a:lnSpc>
              <a:buFontTx/>
              <a:buAutoNum type="arabicPeriod"/>
            </a:pPr>
            <a:r>
              <a:rPr lang="en-US" altLang="en-US" sz="2400" i="1" dirty="0">
                <a:latin typeface="Frutiger-Italic"/>
              </a:rPr>
              <a:t>List the </a:t>
            </a:r>
            <a:r>
              <a:rPr lang="en-US" altLang="en-US" sz="2400" b="1" i="1" dirty="0">
                <a:latin typeface="Frutiger-Italic"/>
              </a:rPr>
              <a:t>4 basic </a:t>
            </a:r>
            <a:r>
              <a:rPr lang="en-US" altLang="en-US" sz="2400" b="1" i="1" dirty="0">
                <a:solidFill>
                  <a:schemeClr val="accent1"/>
                </a:solidFill>
                <a:latin typeface="Frutiger-Italic"/>
              </a:rPr>
              <a:t>principles of design</a:t>
            </a:r>
            <a:r>
              <a:rPr lang="en-US" altLang="en-US" sz="2400" i="1" dirty="0">
                <a:solidFill>
                  <a:schemeClr val="accent1"/>
                </a:solidFill>
                <a:latin typeface="Frutiger-Italic"/>
              </a:rPr>
              <a:t>.</a:t>
            </a:r>
            <a:r>
              <a:rPr lang="en-US" altLang="en-US" sz="2400" i="1" dirty="0">
                <a:latin typeface="Frutiger-Italic"/>
              </a:rPr>
              <a:t> </a:t>
            </a:r>
            <a:r>
              <a:rPr lang="en-US" altLang="en-US" sz="2400" b="1" i="1" dirty="0">
                <a:latin typeface="Frutiger-Italic"/>
              </a:rPr>
              <a:t>View the home page of your school</a:t>
            </a:r>
            <a:r>
              <a:rPr lang="en-US" altLang="en-US" sz="2400" i="1" dirty="0">
                <a:latin typeface="Frutiger-Italic"/>
              </a:rPr>
              <a:t> and </a:t>
            </a:r>
            <a:r>
              <a:rPr lang="en-US" altLang="en-US" sz="2400" b="1" i="1" dirty="0">
                <a:solidFill>
                  <a:schemeClr val="bg2"/>
                </a:solidFill>
                <a:latin typeface="Frutiger-Italic"/>
              </a:rPr>
              <a:t>describe how each principle is applied</a:t>
            </a:r>
            <a:r>
              <a:rPr lang="en-US" altLang="en-US" sz="2400" b="1" i="1" dirty="0">
                <a:latin typeface="Frutiger-Italic"/>
              </a:rPr>
              <a:t>.</a:t>
            </a:r>
          </a:p>
          <a:p>
            <a:pPr marL="609600" indent="-609600">
              <a:lnSpc>
                <a:spcPct val="90000"/>
              </a:lnSpc>
              <a:buFont typeface="Wingdings" panose="05000000000000000000" pitchFamily="2" charset="2"/>
              <a:buNone/>
            </a:pPr>
            <a:r>
              <a:rPr lang="en-US" altLang="en-US" sz="2400" b="1" i="1" dirty="0">
                <a:latin typeface="Frutiger-Italic"/>
              </a:rPr>
              <a:t>       - CARP</a:t>
            </a:r>
            <a:br>
              <a:rPr lang="en-US" altLang="en-US" sz="2400" b="1" i="1" dirty="0">
                <a:latin typeface="Frutiger-Italic"/>
              </a:rPr>
            </a:br>
            <a:endParaRPr lang="en-US" altLang="en-US" sz="2400" b="1" i="1" dirty="0">
              <a:latin typeface="Frutiger-Italic"/>
            </a:endParaRPr>
          </a:p>
          <a:p>
            <a:pPr marL="609600" indent="-609600">
              <a:lnSpc>
                <a:spcPct val="90000"/>
              </a:lnSpc>
              <a:buFont typeface="Wingdings" panose="05000000000000000000" pitchFamily="2" charset="2"/>
              <a:buNone/>
            </a:pPr>
            <a:r>
              <a:rPr lang="en-US" altLang="en-US" sz="2400" i="1" dirty="0">
                <a:latin typeface="Frutiger-Italic"/>
              </a:rPr>
              <a:t>2.	View  </a:t>
            </a:r>
            <a:r>
              <a:rPr lang="en-US" altLang="en-US" sz="2400" i="1" dirty="0">
                <a:latin typeface="Frutiger-Italic"/>
                <a:hlinkClick r:id="rId3"/>
              </a:rPr>
              <a:t>http://www.walmart.com</a:t>
            </a:r>
            <a:r>
              <a:rPr lang="en-US" altLang="en-US" sz="2400" i="1" dirty="0">
                <a:latin typeface="Frutiger-Italic"/>
              </a:rPr>
              <a:t>+, </a:t>
            </a:r>
            <a:r>
              <a:rPr lang="en-US" altLang="en-US" sz="2400" i="1" dirty="0">
                <a:latin typeface="Frutiger-Italic"/>
                <a:hlinkClick r:id="rId4"/>
              </a:rPr>
              <a:t>http://www.mugglenet.com/</a:t>
            </a:r>
            <a:r>
              <a:rPr lang="en-US" altLang="en-US" sz="2400" i="1" dirty="0">
                <a:latin typeface="Frutiger-Italic"/>
              </a:rPr>
              <a:t>, and </a:t>
            </a:r>
            <a:r>
              <a:rPr lang="en-US" altLang="en-US" sz="2400" i="1" dirty="0">
                <a:latin typeface="Frutiger-Italic"/>
                <a:hlinkClick r:id="rId5"/>
              </a:rPr>
              <a:t>http://www.sesameworkshop.org/sesamestreet/</a:t>
            </a:r>
            <a:r>
              <a:rPr lang="en-US" altLang="en-US" sz="2400" i="1" dirty="0">
                <a:latin typeface="Frutiger-Italic"/>
              </a:rPr>
              <a:t>. </a:t>
            </a:r>
          </a:p>
          <a:p>
            <a:pPr marL="990600" lvl="1" indent="-533400">
              <a:lnSpc>
                <a:spcPct val="90000"/>
              </a:lnSpc>
              <a:buFontTx/>
              <a:buChar char="•"/>
            </a:pPr>
            <a:r>
              <a:rPr lang="en-US" altLang="en-US" sz="2000" b="1" i="1" dirty="0">
                <a:latin typeface="Frutiger-Italic"/>
              </a:rPr>
              <a:t>Describe the </a:t>
            </a:r>
            <a:r>
              <a:rPr lang="en-US" altLang="en-US" sz="2000" b="1" i="1" dirty="0">
                <a:solidFill>
                  <a:schemeClr val="bg2"/>
                </a:solidFill>
                <a:latin typeface="Frutiger-Italic"/>
              </a:rPr>
              <a:t>target audience</a:t>
            </a:r>
            <a:r>
              <a:rPr lang="en-US" altLang="en-US" sz="2000" b="1" i="1" dirty="0">
                <a:latin typeface="Frutiger-Italic"/>
              </a:rPr>
              <a:t> for each site</a:t>
            </a:r>
            <a:r>
              <a:rPr lang="en-US" altLang="en-US" sz="2000" i="1" dirty="0">
                <a:latin typeface="Frutiger-Italic"/>
              </a:rPr>
              <a:t>.</a:t>
            </a:r>
          </a:p>
          <a:p>
            <a:pPr marL="990600" lvl="1" indent="-533400">
              <a:lnSpc>
                <a:spcPct val="90000"/>
              </a:lnSpc>
              <a:buFontTx/>
              <a:buChar char="•"/>
            </a:pPr>
            <a:r>
              <a:rPr lang="en-US" altLang="en-US" sz="2000" i="1" dirty="0">
                <a:latin typeface="Frutiger-Italic"/>
              </a:rPr>
              <a:t>H</a:t>
            </a:r>
            <a:r>
              <a:rPr lang="en-US" altLang="en-US" sz="2000" b="1" i="1" dirty="0">
                <a:latin typeface="Frutiger-Italic"/>
              </a:rPr>
              <a:t>ow do their </a:t>
            </a:r>
            <a:r>
              <a:rPr lang="en-US" altLang="en-US" sz="2000" b="1" i="1" dirty="0">
                <a:solidFill>
                  <a:schemeClr val="bg2"/>
                </a:solidFill>
                <a:latin typeface="Frutiger-Italic"/>
              </a:rPr>
              <a:t>designs differ</a:t>
            </a:r>
            <a:r>
              <a:rPr lang="en-US" altLang="en-US" sz="2000" b="1" i="1" dirty="0">
                <a:latin typeface="Frutiger-Italic"/>
              </a:rPr>
              <a:t>? </a:t>
            </a:r>
          </a:p>
          <a:p>
            <a:pPr marL="990600" lvl="1" indent="-533400">
              <a:lnSpc>
                <a:spcPct val="90000"/>
              </a:lnSpc>
              <a:buFontTx/>
              <a:buChar char="•"/>
            </a:pPr>
            <a:r>
              <a:rPr lang="en-US" altLang="en-US" sz="2000" i="1" dirty="0">
                <a:latin typeface="Frutiger-Italic"/>
              </a:rPr>
              <a:t>Do the </a:t>
            </a:r>
            <a:r>
              <a:rPr lang="en-US" altLang="en-US" sz="2000" b="1" i="1" dirty="0">
                <a:latin typeface="Frutiger-Italic"/>
              </a:rPr>
              <a:t>sites meet the </a:t>
            </a:r>
            <a:r>
              <a:rPr lang="en-US" altLang="en-US" sz="2000" b="1" i="1" dirty="0">
                <a:solidFill>
                  <a:schemeClr val="bg2"/>
                </a:solidFill>
                <a:latin typeface="Frutiger-Italic"/>
              </a:rPr>
              <a:t>needs of their target audiences</a:t>
            </a:r>
            <a:r>
              <a:rPr lang="en-US" altLang="en-US" sz="2000" i="1" dirty="0">
                <a:solidFill>
                  <a:schemeClr val="bg2"/>
                </a:solidFill>
                <a:latin typeface="Frutiger-Italic"/>
              </a:rPr>
              <a:t>?</a:t>
            </a:r>
          </a:p>
          <a:p>
            <a:pPr marL="1390650" lvl="2" indent="-533400">
              <a:lnSpc>
                <a:spcPct val="90000"/>
              </a:lnSpc>
              <a:buFontTx/>
              <a:buChar char="•"/>
            </a:pPr>
            <a:r>
              <a:rPr lang="en-US" altLang="en-US" sz="1800" i="1" dirty="0">
                <a:latin typeface="Frutiger-Italic"/>
              </a:rPr>
              <a:t>Tip: check</a:t>
            </a:r>
          </a:p>
          <a:p>
            <a:pPr marL="1847850" lvl="3" indent="-533400">
              <a:lnSpc>
                <a:spcPct val="90000"/>
              </a:lnSpc>
            </a:pPr>
            <a:r>
              <a:rPr lang="en-US" altLang="en-US" sz="1400" i="1" dirty="0">
                <a:latin typeface="Frutiger-Italic"/>
              </a:rPr>
              <a:t>Background</a:t>
            </a:r>
          </a:p>
          <a:p>
            <a:pPr marL="1847850" lvl="3" indent="-533400">
              <a:lnSpc>
                <a:spcPct val="90000"/>
              </a:lnSpc>
            </a:pPr>
            <a:r>
              <a:rPr lang="en-US" altLang="en-US" sz="1400" i="1" dirty="0">
                <a:latin typeface="Frutiger-Italic"/>
              </a:rPr>
              <a:t>Contrast</a:t>
            </a:r>
          </a:p>
          <a:p>
            <a:pPr marL="1847850" lvl="3" indent="-533400">
              <a:lnSpc>
                <a:spcPct val="90000"/>
              </a:lnSpc>
            </a:pPr>
            <a:r>
              <a:rPr lang="en-US" altLang="en-US" sz="1400" i="1" dirty="0">
                <a:latin typeface="Frutiger-Italic"/>
              </a:rPr>
              <a:t>Product hierarchy</a:t>
            </a:r>
          </a:p>
          <a:p>
            <a:pPr marL="1847850" lvl="3" indent="-533400">
              <a:lnSpc>
                <a:spcPct val="90000"/>
              </a:lnSpc>
            </a:pPr>
            <a:r>
              <a:rPr lang="en-US" altLang="en-US" sz="1400" i="1" dirty="0">
                <a:latin typeface="Frutiger-Italic"/>
              </a:rPr>
              <a:t>Site Search</a:t>
            </a:r>
          </a:p>
          <a:p>
            <a:pPr marL="1847850" lvl="3" indent="-533400">
              <a:lnSpc>
                <a:spcPct val="90000"/>
              </a:lnSpc>
            </a:pPr>
            <a:r>
              <a:rPr lang="en-US" altLang="en-US" sz="1400" i="1" dirty="0">
                <a:latin typeface="Frutiger-Italic"/>
              </a:rPr>
              <a:t>Color</a:t>
            </a:r>
          </a:p>
          <a:p>
            <a:pPr marL="1847850" lvl="3" indent="-533400">
              <a:lnSpc>
                <a:spcPct val="90000"/>
              </a:lnSpc>
            </a:pPr>
            <a:r>
              <a:rPr lang="en-US" altLang="en-US" sz="1400" i="1" dirty="0">
                <a:latin typeface="Frutiger-Italic"/>
              </a:rPr>
              <a:t>Interactivity</a:t>
            </a:r>
          </a:p>
          <a:p>
            <a:pPr marL="1847850" lvl="3" indent="-533400">
              <a:lnSpc>
                <a:spcPct val="90000"/>
              </a:lnSpc>
            </a:pPr>
            <a:r>
              <a:rPr lang="en-US" altLang="en-US" sz="1400" i="1" dirty="0">
                <a:latin typeface="Frutiger-Italic"/>
              </a:rPr>
              <a:t>Animation</a:t>
            </a:r>
          </a:p>
          <a:p>
            <a:pPr marL="990600" lvl="1" indent="-533400">
              <a:lnSpc>
                <a:spcPct val="90000"/>
              </a:lnSpc>
              <a:buFont typeface="Wingdings" panose="05000000000000000000" pitchFamily="2" charset="2"/>
              <a:buNone/>
            </a:pPr>
            <a:endParaRPr lang="en-US" altLang="en-US" sz="2000" i="1" dirty="0">
              <a:solidFill>
                <a:schemeClr val="bg2"/>
              </a:solidFill>
              <a:latin typeface="Frutiger-Italic"/>
            </a:endParaRPr>
          </a:p>
          <a:p>
            <a:pPr marL="990600" lvl="1" indent="-533400">
              <a:lnSpc>
                <a:spcPct val="90000"/>
              </a:lnSpc>
              <a:buFontTx/>
              <a:buChar char="•"/>
            </a:pPr>
            <a:endParaRPr lang="en-US" altLang="en-US" sz="2000" i="1" dirty="0">
              <a:solidFill>
                <a:schemeClr val="bg2"/>
              </a:solidFill>
              <a:latin typeface="Frutiger-Italic"/>
            </a:endParaRPr>
          </a:p>
          <a:p>
            <a:pPr marL="990600" lvl="1" indent="-533400">
              <a:lnSpc>
                <a:spcPct val="90000"/>
              </a:lnSpc>
              <a:buFontTx/>
              <a:buChar char="•"/>
            </a:pPr>
            <a:endParaRPr lang="en-US" altLang="en-US" sz="2000" i="1" dirty="0">
              <a:solidFill>
                <a:schemeClr val="bg2"/>
              </a:solidFill>
              <a:latin typeface="Frutiger-Ital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B99DC21-A9A2-4F47-8BAD-A1EDD74ED5A9}" type="slidenum">
              <a:rPr lang="en-US" altLang="en-US" sz="1400" smtClean="0"/>
              <a:pPr>
                <a:spcBef>
                  <a:spcPct val="50000"/>
                </a:spcBef>
                <a:buClrTx/>
                <a:buFontTx/>
                <a:buNone/>
              </a:pPr>
              <a:t>23</a:t>
            </a:fld>
            <a:endParaRPr lang="en-US" altLang="en-US" sz="1400"/>
          </a:p>
        </p:txBody>
      </p:sp>
      <p:sp>
        <p:nvSpPr>
          <p:cNvPr id="146435" name="Rectangle 2"/>
          <p:cNvSpPr>
            <a:spLocks noGrp="1" noChangeArrowheads="1"/>
          </p:cNvSpPr>
          <p:nvPr>
            <p:ph type="title"/>
          </p:nvPr>
        </p:nvSpPr>
        <p:spPr>
          <a:xfrm>
            <a:off x="1066800" y="0"/>
            <a:ext cx="6400800" cy="381000"/>
          </a:xfrm>
        </p:spPr>
        <p:txBody>
          <a:bodyPr/>
          <a:lstStyle/>
          <a:p>
            <a:r>
              <a:rPr lang="en-US" altLang="en-US" sz="2400"/>
              <a:t>Checkpoint 5.1</a:t>
            </a:r>
          </a:p>
        </p:txBody>
      </p:sp>
      <p:sp>
        <p:nvSpPr>
          <p:cNvPr id="146436" name="Rectangle 3"/>
          <p:cNvSpPr>
            <a:spLocks noGrp="1" noChangeArrowheads="1"/>
          </p:cNvSpPr>
          <p:nvPr>
            <p:ph type="body" idx="1"/>
          </p:nvPr>
        </p:nvSpPr>
        <p:spPr>
          <a:xfrm>
            <a:off x="685800" y="533400"/>
            <a:ext cx="7543800" cy="5486400"/>
          </a:xfrm>
        </p:spPr>
        <p:txBody>
          <a:bodyPr/>
          <a:lstStyle/>
          <a:p>
            <a:pPr>
              <a:lnSpc>
                <a:spcPct val="90000"/>
              </a:lnSpc>
              <a:buFont typeface="Wingdings" panose="05000000000000000000" pitchFamily="2" charset="2"/>
              <a:buNone/>
            </a:pPr>
            <a:r>
              <a:rPr lang="en-US" altLang="en-US" sz="2400" i="1" dirty="0">
                <a:latin typeface="Frutiger-Italic"/>
              </a:rPr>
              <a:t>3. </a:t>
            </a:r>
            <a:r>
              <a:rPr lang="en-US" altLang="en-US" sz="2400" b="1" i="1" dirty="0">
                <a:solidFill>
                  <a:schemeClr val="bg2"/>
                </a:solidFill>
                <a:latin typeface="Frutiger-Italic"/>
              </a:rPr>
              <a:t>View your favorite web site</a:t>
            </a:r>
            <a:r>
              <a:rPr lang="en-US" altLang="en-US" sz="2400" i="1" dirty="0">
                <a:latin typeface="Frutiger-Italic"/>
              </a:rPr>
              <a:t> (or a URL provided by your instructor - </a:t>
            </a:r>
            <a:r>
              <a:rPr lang="en-US" altLang="en-US" sz="2400" i="1" dirty="0">
                <a:latin typeface="Frutiger-Italic"/>
                <a:hlinkClick r:id="rId3"/>
              </a:rPr>
              <a:t>http://www.laverne.edu/</a:t>
            </a:r>
            <a:r>
              <a:rPr lang="en-US" altLang="en-US" sz="2400" i="1" dirty="0">
                <a:latin typeface="Frutiger-Italic"/>
              </a:rPr>
              <a:t> or </a:t>
            </a:r>
            <a:r>
              <a:rPr lang="en-US" altLang="en-US" sz="2400" i="1" dirty="0">
                <a:latin typeface="Frutiger-Italic"/>
                <a:hlinkClick r:id="rId4"/>
              </a:rPr>
              <a:t>http://www.laverne.edu/academics/arts-sciences/computer-science/</a:t>
            </a:r>
            <a:r>
              <a:rPr lang="en-US" altLang="en-US" sz="2400" i="1" dirty="0">
                <a:latin typeface="Frutiger-Italic"/>
              </a:rPr>
              <a:t> ). </a:t>
            </a:r>
            <a:br>
              <a:rPr lang="en-US" altLang="en-US" sz="2400" i="1" dirty="0">
                <a:latin typeface="Frutiger-Italic"/>
              </a:rPr>
            </a:br>
            <a:endParaRPr lang="en-US" altLang="en-US" sz="2400" i="1" dirty="0">
              <a:latin typeface="Frutiger-Italic"/>
            </a:endParaRPr>
          </a:p>
          <a:p>
            <a:pPr lvl="1">
              <a:lnSpc>
                <a:spcPct val="90000"/>
              </a:lnSpc>
            </a:pPr>
            <a:r>
              <a:rPr lang="en-US" altLang="en-US" sz="2000" i="1" dirty="0">
                <a:latin typeface="Frutiger-Italic"/>
              </a:rPr>
              <a:t>Maximize and resize the browser window.</a:t>
            </a:r>
          </a:p>
          <a:p>
            <a:pPr lvl="1">
              <a:lnSpc>
                <a:spcPct val="90000"/>
              </a:lnSpc>
            </a:pPr>
            <a:endParaRPr lang="en-US" altLang="en-US" sz="2000" i="1" dirty="0">
              <a:latin typeface="Frutiger-Italic"/>
            </a:endParaRPr>
          </a:p>
          <a:p>
            <a:pPr lvl="1">
              <a:lnSpc>
                <a:spcPct val="90000"/>
              </a:lnSpc>
              <a:buFont typeface="Wingdings" panose="05000000000000000000" pitchFamily="2" charset="2"/>
              <a:buNone/>
            </a:pPr>
            <a:r>
              <a:rPr lang="en-US" altLang="en-US" sz="2000" i="1" dirty="0">
                <a:latin typeface="Frutiger-Italic"/>
              </a:rPr>
              <a:t>a. Decide whether the site uses </a:t>
            </a:r>
            <a:r>
              <a:rPr lang="en-US" altLang="en-US" sz="2000" b="1" i="1" dirty="0">
                <a:solidFill>
                  <a:schemeClr val="bg2"/>
                </a:solidFill>
                <a:latin typeface="Frutiger-Italic"/>
              </a:rPr>
              <a:t>fixed, </a:t>
            </a:r>
            <a:r>
              <a:rPr lang="en-US" altLang="en-US" sz="2000" b="1" i="1" dirty="0" err="1">
                <a:solidFill>
                  <a:schemeClr val="bg2"/>
                </a:solidFill>
                <a:latin typeface="Frutiger-Italic"/>
              </a:rPr>
              <a:t>jello</a:t>
            </a:r>
            <a:r>
              <a:rPr lang="en-US" altLang="en-US" sz="2000" b="1" i="1" dirty="0">
                <a:solidFill>
                  <a:schemeClr val="bg2"/>
                </a:solidFill>
                <a:latin typeface="Frutiger-Italic"/>
              </a:rPr>
              <a:t>, </a:t>
            </a:r>
            <a:r>
              <a:rPr lang="en-US" altLang="en-US" sz="2000" b="1" i="1" dirty="0">
                <a:latin typeface="Frutiger-Italic"/>
              </a:rPr>
              <a:t>or</a:t>
            </a:r>
            <a:r>
              <a:rPr lang="en-US" altLang="en-US" sz="2000" b="1" i="1" dirty="0">
                <a:solidFill>
                  <a:schemeClr val="bg2"/>
                </a:solidFill>
                <a:latin typeface="Frutiger-Italic"/>
              </a:rPr>
              <a:t> fluid design.</a:t>
            </a:r>
          </a:p>
          <a:p>
            <a:pPr lvl="1">
              <a:lnSpc>
                <a:spcPct val="90000"/>
              </a:lnSpc>
            </a:pPr>
            <a:endParaRPr lang="en-US" altLang="en-US" sz="2000" b="1" i="1" dirty="0">
              <a:solidFill>
                <a:schemeClr val="bg2"/>
              </a:solidFill>
              <a:latin typeface="Frutiger-Italic"/>
            </a:endParaRPr>
          </a:p>
          <a:p>
            <a:pPr lvl="2">
              <a:lnSpc>
                <a:spcPct val="90000"/>
              </a:lnSpc>
            </a:pPr>
            <a:r>
              <a:rPr lang="en-US" altLang="en-US" sz="1800" i="1" dirty="0">
                <a:latin typeface="Frutiger-Italic"/>
              </a:rPr>
              <a:t> </a:t>
            </a:r>
            <a:r>
              <a:rPr lang="en-US" altLang="en-US" sz="1800" b="1" i="1" dirty="0">
                <a:latin typeface="Frutiger-Italic"/>
              </a:rPr>
              <a:t>Adjust the screen resolution on your monitor</a:t>
            </a:r>
            <a:r>
              <a:rPr lang="en-US" altLang="en-US" sz="1800" i="1" dirty="0">
                <a:latin typeface="Frutiger-Italic"/>
              </a:rPr>
              <a:t> </a:t>
            </a:r>
            <a:br>
              <a:rPr lang="en-US" altLang="en-US" sz="1800" i="1" dirty="0">
                <a:latin typeface="Frutiger-Italic"/>
              </a:rPr>
            </a:br>
            <a:r>
              <a:rPr lang="en-US" altLang="en-US" sz="1800" i="1" dirty="0">
                <a:latin typeface="Frutiger-Italic"/>
              </a:rPr>
              <a:t>(Start &gt; Control Panel &gt; Display &gt; Settings) to a </a:t>
            </a:r>
            <a:r>
              <a:rPr lang="en-US" altLang="en-US" sz="1800" b="1" i="1" dirty="0">
                <a:latin typeface="Frutiger-Italic"/>
              </a:rPr>
              <a:t>different resolution than you normally use</a:t>
            </a:r>
            <a:r>
              <a:rPr lang="en-US" altLang="en-US" sz="1800" i="1" dirty="0">
                <a:latin typeface="Frutiger-Italic"/>
              </a:rPr>
              <a:t>. </a:t>
            </a:r>
          </a:p>
          <a:p>
            <a:pPr lvl="1">
              <a:lnSpc>
                <a:spcPct val="90000"/>
              </a:lnSpc>
            </a:pPr>
            <a:endParaRPr lang="en-US" altLang="en-US" sz="2000" i="1" dirty="0">
              <a:latin typeface="Frutiger-Italic"/>
            </a:endParaRPr>
          </a:p>
          <a:p>
            <a:pPr lvl="1">
              <a:lnSpc>
                <a:spcPct val="90000"/>
              </a:lnSpc>
              <a:buFont typeface="Wingdings" panose="05000000000000000000" pitchFamily="2" charset="2"/>
              <a:buNone/>
            </a:pPr>
            <a:r>
              <a:rPr lang="en-US" altLang="en-US" sz="2000" i="1" dirty="0">
                <a:latin typeface="Frutiger-Italic"/>
              </a:rPr>
              <a:t>b. Does the site look </a:t>
            </a:r>
            <a:r>
              <a:rPr lang="en-US" altLang="en-US" sz="2000" b="1" i="1" dirty="0">
                <a:solidFill>
                  <a:schemeClr val="bg2"/>
                </a:solidFill>
                <a:latin typeface="Frutiger-Italic"/>
              </a:rPr>
              <a:t>similar</a:t>
            </a:r>
            <a:r>
              <a:rPr lang="en-US" altLang="en-US" sz="2000" i="1" dirty="0">
                <a:latin typeface="Frutiger-Italic"/>
              </a:rPr>
              <a:t> or </a:t>
            </a:r>
            <a:r>
              <a:rPr lang="en-US" altLang="en-US" sz="2000" b="1" i="1" dirty="0">
                <a:latin typeface="Frutiger-Italic"/>
              </a:rPr>
              <a:t>very different</a:t>
            </a:r>
            <a:r>
              <a:rPr lang="en-US" altLang="en-US" sz="2000" i="1" dirty="0">
                <a:latin typeface="Frutiger-Italic"/>
              </a:rPr>
              <a:t>? </a:t>
            </a:r>
          </a:p>
          <a:p>
            <a:pPr lvl="1">
              <a:lnSpc>
                <a:spcPct val="90000"/>
              </a:lnSpc>
            </a:pPr>
            <a:endParaRPr lang="en-US" altLang="en-US" sz="2000" i="1" dirty="0">
              <a:latin typeface="Frutiger-Italic"/>
            </a:endParaRPr>
          </a:p>
          <a:p>
            <a:pPr lvl="1">
              <a:lnSpc>
                <a:spcPct val="90000"/>
              </a:lnSpc>
              <a:buFont typeface="Wingdings" panose="05000000000000000000" pitchFamily="2" charset="2"/>
              <a:buNone/>
            </a:pPr>
            <a:r>
              <a:rPr lang="en-US" altLang="en-US" sz="2000" i="1" dirty="0">
                <a:latin typeface="Frutiger-Italic"/>
              </a:rPr>
              <a:t>c. List two </a:t>
            </a:r>
            <a:r>
              <a:rPr lang="en-US" altLang="en-US" sz="2000" b="1" i="1" dirty="0">
                <a:latin typeface="Frutiger-Italic"/>
              </a:rPr>
              <a:t>recommendations for improving </a:t>
            </a:r>
            <a:r>
              <a:rPr lang="en-US" altLang="en-US" sz="2000" i="1" dirty="0">
                <a:latin typeface="Frutiger-Italic"/>
              </a:rPr>
              <a:t>the design of the site.</a:t>
            </a:r>
            <a:endParaRPr lang="en-US" alt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normAutofit fontScale="90000"/>
          </a:bodyPr>
          <a:lstStyle/>
          <a:p>
            <a:pPr eaLnBrk="1" fontAlgn="auto" hangingPunct="1">
              <a:spcAft>
                <a:spcPts val="0"/>
              </a:spcAft>
              <a:defRPr/>
            </a:pPr>
            <a:r>
              <a:rPr lang="en-US" dirty="0">
                <a:solidFill>
                  <a:schemeClr val="tx2">
                    <a:satMod val="130000"/>
                  </a:schemeClr>
                </a:solidFill>
              </a:rPr>
              <a:t>5.11 Mobile Web Design </a:t>
            </a:r>
            <a:r>
              <a:rPr lang="en-US" dirty="0">
                <a:solidFill>
                  <a:srgbClr val="FF00FF"/>
                </a:solidFill>
              </a:rPr>
              <a:t>Best Practices</a:t>
            </a:r>
          </a:p>
        </p:txBody>
      </p:sp>
      <p:sp>
        <p:nvSpPr>
          <p:cNvPr id="78851" name="Content Placeholder 2"/>
          <p:cNvSpPr>
            <a:spLocks noGrp="1"/>
          </p:cNvSpPr>
          <p:nvPr>
            <p:ph idx="1"/>
          </p:nvPr>
        </p:nvSpPr>
        <p:spPr>
          <a:xfrm>
            <a:off x="0" y="475724"/>
            <a:ext cx="9144000" cy="6172200"/>
          </a:xfrm>
        </p:spPr>
        <p:txBody>
          <a:bodyPr/>
          <a:lstStyle/>
          <a:p>
            <a:pPr marL="82550" indent="0" eaLnBrk="1" hangingPunct="1">
              <a:buFont typeface="Wingdings" panose="05000000000000000000" pitchFamily="2" charset="2"/>
              <a:buNone/>
              <a:defRPr/>
            </a:pPr>
            <a:r>
              <a:rPr lang="en-US" altLang="en-US" sz="2400" dirty="0"/>
              <a:t>Design for </a:t>
            </a:r>
            <a:r>
              <a:rPr lang="en-US" altLang="en-US" sz="2400" b="1" dirty="0">
                <a:solidFill>
                  <a:srgbClr val="FF0000"/>
                </a:solidFill>
              </a:rPr>
              <a:t>One Web </a:t>
            </a:r>
            <a:r>
              <a:rPr lang="en-US" altLang="en-US" sz="2400" dirty="0"/>
              <a:t>(more efficient than creating multiple versions of a web pages) </a:t>
            </a:r>
            <a:r>
              <a:rPr lang="en-US" altLang="en-US" sz="2000" b="1" dirty="0"/>
              <a:t>– (</a:t>
            </a:r>
            <a:r>
              <a:rPr lang="en-US" altLang="en-US" sz="2000" dirty="0"/>
              <a:t>chapter 7) it refers to a </a:t>
            </a:r>
            <a:r>
              <a:rPr lang="en-US" altLang="en-US" sz="2000" b="1" dirty="0"/>
              <a:t>single resource code </a:t>
            </a:r>
            <a:r>
              <a:rPr lang="en-US" altLang="en-US" sz="2000" dirty="0"/>
              <a:t>(the </a:t>
            </a:r>
            <a:r>
              <a:rPr lang="en-US" altLang="en-US" sz="2000" b="1" dirty="0"/>
              <a:t>same web page</a:t>
            </a:r>
            <a:r>
              <a:rPr lang="en-US" altLang="en-US" sz="2000" dirty="0"/>
              <a:t>) that is configured for </a:t>
            </a:r>
            <a:r>
              <a:rPr lang="en-US" altLang="en-US" sz="2000" b="1" dirty="0"/>
              <a:t>optimal display </a:t>
            </a:r>
            <a:r>
              <a:rPr lang="en-US" altLang="en-US" sz="2000" dirty="0"/>
              <a:t>on </a:t>
            </a:r>
            <a:r>
              <a:rPr lang="en-US" altLang="en-US" sz="2000" b="1" dirty="0">
                <a:solidFill>
                  <a:srgbClr val="FF0000"/>
                </a:solidFill>
              </a:rPr>
              <a:t>multiple types of devices.</a:t>
            </a:r>
          </a:p>
          <a:p>
            <a:pPr marL="365125" indent="-282575" eaLnBrk="1" hangingPunct="1">
              <a:buFont typeface="Wingdings 2" panose="05020102010507070707" pitchFamily="18" charset="2"/>
              <a:buChar char=""/>
              <a:defRPr/>
            </a:pPr>
            <a:endParaRPr lang="en-US" altLang="en-US" sz="2400" b="1" dirty="0">
              <a:solidFill>
                <a:srgbClr val="FF0000"/>
              </a:solidFill>
            </a:endParaRPr>
          </a:p>
          <a:p>
            <a:pPr marL="365125" indent="-282575" eaLnBrk="1" hangingPunct="1">
              <a:buFont typeface="Wingdings 2" panose="05020102010507070707" pitchFamily="18" charset="2"/>
              <a:buChar char=""/>
              <a:defRPr/>
            </a:pPr>
            <a:r>
              <a:rPr lang="en-US" altLang="en-US" sz="2400" b="1" dirty="0">
                <a:solidFill>
                  <a:srgbClr val="FF0000"/>
                </a:solidFill>
              </a:rPr>
              <a:t>Responsive Web Design </a:t>
            </a:r>
            <a:r>
              <a:rPr lang="en-US" altLang="en-US" sz="2400" dirty="0"/>
              <a:t>– coding techniques</a:t>
            </a:r>
            <a:r>
              <a:rPr lang="en-US" altLang="en-US" sz="2000" dirty="0"/>
              <a:t> (chapter 7)</a:t>
            </a:r>
          </a:p>
          <a:p>
            <a:pPr marL="765175" lvl="1" indent="-282575" eaLnBrk="1" hangingPunct="1">
              <a:buFont typeface="Wingdings 2" panose="05020102010507070707" pitchFamily="18" charset="2"/>
              <a:buChar char=""/>
              <a:defRPr/>
            </a:pPr>
            <a:r>
              <a:rPr lang="en-US" altLang="en-US" sz="1600" b="1" dirty="0"/>
              <a:t>fluid layouts, </a:t>
            </a:r>
          </a:p>
          <a:p>
            <a:pPr marL="765175" lvl="1" indent="-282575" eaLnBrk="1" hangingPunct="1">
              <a:buFont typeface="Wingdings 2" panose="05020102010507070707" pitchFamily="18" charset="2"/>
              <a:buChar char=""/>
              <a:defRPr/>
            </a:pPr>
            <a:r>
              <a:rPr lang="en-US" altLang="en-US" sz="1600" b="1" dirty="0"/>
              <a:t>flexible images</a:t>
            </a:r>
            <a:r>
              <a:rPr lang="en-US" altLang="en-US" sz="1600" dirty="0"/>
              <a:t> and </a:t>
            </a:r>
          </a:p>
          <a:p>
            <a:pPr marL="765175" lvl="1" indent="-282575" eaLnBrk="1" hangingPunct="1">
              <a:buFont typeface="Wingdings 2" panose="05020102010507070707" pitchFamily="18" charset="2"/>
              <a:buChar char=""/>
              <a:defRPr/>
            </a:pPr>
            <a:r>
              <a:rPr lang="en-US" altLang="en-US" sz="1600" b="1" dirty="0"/>
              <a:t>media queries</a:t>
            </a:r>
            <a:r>
              <a:rPr lang="en-US" altLang="en-US" sz="1600" dirty="0"/>
              <a:t> </a:t>
            </a:r>
          </a:p>
          <a:p>
            <a:pPr marL="425450" eaLnBrk="1" hangingPunct="1">
              <a:defRPr/>
            </a:pPr>
            <a:r>
              <a:rPr lang="en-US" altLang="en-US" sz="2000" dirty="0"/>
              <a:t>for </a:t>
            </a:r>
            <a:r>
              <a:rPr lang="en-US" altLang="en-US" sz="2000" b="1" dirty="0"/>
              <a:t>configuring</a:t>
            </a:r>
            <a:r>
              <a:rPr lang="en-US" altLang="en-US" sz="2000" dirty="0"/>
              <a:t> a </a:t>
            </a:r>
            <a:r>
              <a:rPr lang="en-US" altLang="en-US" sz="2000" b="1" dirty="0"/>
              <a:t>web page to display well at </a:t>
            </a:r>
            <a:r>
              <a:rPr lang="en-US" altLang="en-US" sz="2000" b="1" dirty="0">
                <a:solidFill>
                  <a:srgbClr val="FF00FF"/>
                </a:solidFill>
              </a:rPr>
              <a:t>various screen resolutions</a:t>
            </a:r>
            <a:r>
              <a:rPr lang="en-US" altLang="en-US" sz="2000" b="1" dirty="0">
                <a:solidFill>
                  <a:srgbClr val="FF0000"/>
                </a:solidFill>
              </a:rPr>
              <a:t> </a:t>
            </a:r>
            <a:r>
              <a:rPr lang="en-US" altLang="en-US" sz="2000" dirty="0"/>
              <a:t>and</a:t>
            </a:r>
            <a:r>
              <a:rPr lang="en-US" altLang="en-US" sz="2000" b="1" dirty="0">
                <a:solidFill>
                  <a:srgbClr val="FF0000"/>
                </a:solidFill>
              </a:rPr>
              <a:t> </a:t>
            </a:r>
            <a:r>
              <a:rPr lang="en-US" altLang="en-US" sz="2000" b="1" dirty="0">
                <a:solidFill>
                  <a:srgbClr val="FF00FF"/>
                </a:solidFill>
              </a:rPr>
              <a:t>various display sizes</a:t>
            </a:r>
            <a:r>
              <a:rPr lang="en-US" altLang="en-US" sz="2000" b="1" dirty="0">
                <a:solidFill>
                  <a:srgbClr val="FF0000"/>
                </a:solidFill>
              </a:rPr>
              <a:t> </a:t>
            </a:r>
            <a:r>
              <a:rPr lang="en-US" altLang="en-US" sz="2000" dirty="0"/>
              <a:t>– see a </a:t>
            </a:r>
            <a:r>
              <a:rPr lang="en-US" altLang="en-US" sz="2000" b="1" dirty="0"/>
              <a:t>gallery</a:t>
            </a:r>
            <a:r>
              <a:rPr lang="en-US" altLang="en-US" sz="2000" dirty="0"/>
              <a:t> of sites at</a:t>
            </a:r>
          </a:p>
          <a:p>
            <a:pPr marL="768350" lvl="1" eaLnBrk="1" hangingPunct="1">
              <a:defRPr/>
            </a:pPr>
            <a:r>
              <a:rPr lang="en-US" sz="1800" u="sng" dirty="0">
                <a:hlinkClick r:id="rId3"/>
              </a:rPr>
              <a:t>https://designmodo.com/responsive-design-examples</a:t>
            </a:r>
            <a:r>
              <a:rPr lang="en-US" sz="1600" u="sng" dirty="0">
                <a:hlinkClick r:id="rId3"/>
              </a:rPr>
              <a:t>/</a:t>
            </a:r>
            <a:endParaRPr lang="en-US" altLang="en-US" sz="1600" dirty="0"/>
          </a:p>
          <a:p>
            <a:pPr marL="365125" indent="-282575" eaLnBrk="1" hangingPunct="1">
              <a:buFont typeface="Wingdings 2" panose="05020102010507070707" pitchFamily="18" charset="2"/>
              <a:buChar char=""/>
              <a:defRPr/>
            </a:pPr>
            <a:endParaRPr lang="en-US" altLang="en-US" sz="2400" dirty="0"/>
          </a:p>
          <a:p>
            <a:pPr marL="0" indent="0">
              <a:buFont typeface="Wingdings" panose="05000000000000000000" pitchFamily="2" charset="2"/>
              <a:buNone/>
              <a:defRPr/>
            </a:pPr>
            <a:r>
              <a:rPr lang="en-US" sz="2000" b="1" dirty="0"/>
              <a:t>Mobile Best Practice Requirements:</a:t>
            </a:r>
          </a:p>
          <a:p>
            <a:pPr>
              <a:defRPr/>
            </a:pPr>
            <a:r>
              <a:rPr lang="en-US" sz="2000" u="sng" dirty="0">
                <a:hlinkClick r:id="rId4"/>
              </a:rPr>
              <a:t>http://www.w3.org/2007/02/mwbp_flip_cards.html</a:t>
            </a:r>
            <a:r>
              <a:rPr lang="en-US" sz="2000" u="sng" dirty="0"/>
              <a:t>++</a:t>
            </a:r>
            <a:endParaRPr lang="en-US" sz="2000" dirty="0"/>
          </a:p>
          <a:p>
            <a:pPr>
              <a:defRPr/>
            </a:pPr>
            <a:r>
              <a:rPr lang="en-US" sz="2000" u="sng" dirty="0">
                <a:hlinkClick r:id="rId5"/>
              </a:rPr>
              <a:t>https://www.sitepoint.com/7-best-practices-designing-mobile-user-experience/</a:t>
            </a:r>
            <a:r>
              <a:rPr lang="en-US" sz="2000" dirty="0"/>
              <a:t> </a:t>
            </a:r>
          </a:p>
          <a:p>
            <a:pPr marL="365125" indent="-282575" eaLnBrk="1" hangingPunct="1">
              <a:buFont typeface="Wingdings 2" panose="05020102010507070707" pitchFamily="18" charset="2"/>
              <a:buChar char=""/>
              <a:defRPr/>
            </a:pPr>
            <a:endParaRPr lang="en-US" altLang="en-US" sz="2800" b="1" dirty="0"/>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81000" y="0"/>
            <a:ext cx="8382000" cy="533400"/>
          </a:xfrm>
        </p:spPr>
        <p:txBody>
          <a:bodyPr/>
          <a:lstStyle/>
          <a:p>
            <a:pPr eaLnBrk="1" hangingPunct="1"/>
            <a:r>
              <a:rPr lang="en-US" altLang="en-US" dirty="0"/>
              <a:t>5.11 Mobile Web </a:t>
            </a:r>
            <a:r>
              <a:rPr lang="en-US" altLang="en-US" dirty="0">
                <a:solidFill>
                  <a:srgbClr val="FF00FF"/>
                </a:solidFill>
              </a:rPr>
              <a:t>Limitations</a:t>
            </a:r>
          </a:p>
        </p:txBody>
      </p:sp>
      <p:pic>
        <p:nvPicPr>
          <p:cNvPr id="798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42950"/>
            <a:ext cx="181451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609601"/>
            <a:ext cx="6553200" cy="5936305"/>
          </a:xfrm>
          <a:prstGeom prst="rect">
            <a:avLst/>
          </a:prstGeom>
        </p:spPr>
        <p:txBody>
          <a:bodyPr wrap="square">
            <a:spAutoFit/>
          </a:bodyPr>
          <a:lstStyle/>
          <a:p>
            <a:pPr marL="342900" marR="0" lvl="0" indent="-342900">
              <a:lnSpc>
                <a:spcPct val="107000"/>
              </a:lnSpc>
              <a:spcBef>
                <a:spcPts val="0"/>
              </a:spcBef>
              <a:spcAft>
                <a:spcPts val="800"/>
              </a:spcAft>
              <a:buFont typeface="+mj-lt"/>
              <a:buAutoNum type="arabicPeriod"/>
            </a:pPr>
            <a:r>
              <a:rPr lang="en-US" sz="2400" dirty="0">
                <a:solidFill>
                  <a:schemeClr val="tx1"/>
                </a:solidFill>
                <a:latin typeface="+mn-lt"/>
                <a:ea typeface="Calibri" panose="020F0502020204030204" pitchFamily="34" charset="0"/>
                <a:cs typeface="Times New Roman" panose="02020603050405020304" pitchFamily="18" charset="0"/>
              </a:rPr>
              <a:t>Small Screen Size</a:t>
            </a:r>
          </a:p>
          <a:p>
            <a:pPr marL="342900" marR="0" lvl="0" indent="-342900">
              <a:lnSpc>
                <a:spcPct val="107000"/>
              </a:lnSpc>
              <a:spcBef>
                <a:spcPts val="0"/>
              </a:spcBef>
              <a:spcAft>
                <a:spcPts val="800"/>
              </a:spcAft>
              <a:buFont typeface="+mj-lt"/>
              <a:buAutoNum type="arabicPeriod"/>
            </a:pPr>
            <a:r>
              <a:rPr lang="en-US" sz="2400" dirty="0">
                <a:solidFill>
                  <a:schemeClr val="tx1"/>
                </a:solidFill>
                <a:latin typeface="+mn-lt"/>
                <a:ea typeface="Calibri" panose="020F0502020204030204" pitchFamily="34" charset="0"/>
                <a:cs typeface="Times New Roman" panose="02020603050405020304" pitchFamily="18" charset="0"/>
              </a:rPr>
              <a:t>Low bandwidth, </a:t>
            </a:r>
            <a:r>
              <a:rPr lang="en-US" sz="2400" b="0" dirty="0">
                <a:solidFill>
                  <a:schemeClr val="tx1"/>
                </a:solidFill>
                <a:latin typeface="+mn-lt"/>
                <a:ea typeface="Calibri" panose="020F0502020204030204" pitchFamily="34" charset="0"/>
                <a:cs typeface="Times New Roman" panose="02020603050405020304" pitchFamily="18" charset="0"/>
              </a:rPr>
              <a:t>slow connection</a:t>
            </a:r>
          </a:p>
          <a:p>
            <a:pPr marL="742950" marR="0" lvl="1" indent="-285750">
              <a:lnSpc>
                <a:spcPct val="107000"/>
              </a:lnSpc>
              <a:spcBef>
                <a:spcPts val="0"/>
              </a:spcBef>
              <a:spcAft>
                <a:spcPts val="800"/>
              </a:spcAft>
              <a:buFont typeface="+mj-lt"/>
              <a:buAutoNum type="alphaLcPeriod"/>
            </a:pPr>
            <a:r>
              <a:rPr lang="en-US" sz="2400" dirty="0">
                <a:solidFill>
                  <a:schemeClr val="tx1"/>
                </a:solidFill>
                <a:latin typeface="+mn-lt"/>
                <a:ea typeface="Calibri" panose="020F0502020204030204" pitchFamily="34" charset="0"/>
                <a:cs typeface="Times New Roman" panose="02020603050405020304" pitchFamily="18" charset="0"/>
              </a:rPr>
              <a:t>Large images </a:t>
            </a:r>
            <a:r>
              <a:rPr lang="en-US" sz="2400" b="0" dirty="0">
                <a:solidFill>
                  <a:schemeClr val="tx1"/>
                </a:solidFill>
                <a:latin typeface="+mn-lt"/>
                <a:ea typeface="Calibri" panose="020F0502020204030204" pitchFamily="34" charset="0"/>
                <a:cs typeface="Times New Roman" panose="02020603050405020304" pitchFamily="18" charset="0"/>
              </a:rPr>
              <a:t>are not displayed</a:t>
            </a:r>
          </a:p>
          <a:p>
            <a:pPr marL="342900" marR="0" lvl="0" indent="-342900">
              <a:lnSpc>
                <a:spcPct val="107000"/>
              </a:lnSpc>
              <a:spcBef>
                <a:spcPts val="0"/>
              </a:spcBef>
              <a:spcAft>
                <a:spcPts val="800"/>
              </a:spcAft>
              <a:buFont typeface="+mj-lt"/>
              <a:buAutoNum type="arabicPeriod"/>
            </a:pPr>
            <a:r>
              <a:rPr lang="en-US" sz="2400" b="0" dirty="0">
                <a:solidFill>
                  <a:schemeClr val="tx1"/>
                </a:solidFill>
                <a:latin typeface="+mn-lt"/>
                <a:ea typeface="Calibri" panose="020F0502020204030204" pitchFamily="34" charset="0"/>
                <a:cs typeface="Times New Roman" panose="02020603050405020304" pitchFamily="18" charset="0"/>
              </a:rPr>
              <a:t>Limited </a:t>
            </a:r>
            <a:r>
              <a:rPr lang="en-US" sz="2400" dirty="0">
                <a:solidFill>
                  <a:schemeClr val="tx1"/>
                </a:solidFill>
                <a:latin typeface="+mn-lt"/>
                <a:ea typeface="Calibri" panose="020F0502020204030204" pitchFamily="34" charset="0"/>
                <a:cs typeface="Times New Roman" panose="02020603050405020304" pitchFamily="18" charset="0"/>
              </a:rPr>
              <a:t>fonts</a:t>
            </a:r>
          </a:p>
          <a:p>
            <a:pPr marL="342900" marR="0" lvl="0" indent="-342900">
              <a:lnSpc>
                <a:spcPct val="107000"/>
              </a:lnSpc>
              <a:spcBef>
                <a:spcPts val="0"/>
              </a:spcBef>
              <a:spcAft>
                <a:spcPts val="800"/>
              </a:spcAft>
              <a:buFont typeface="+mj-lt"/>
              <a:buAutoNum type="arabicPeriod"/>
            </a:pPr>
            <a:r>
              <a:rPr lang="en-US" sz="2400" b="0" dirty="0">
                <a:solidFill>
                  <a:schemeClr val="tx1"/>
                </a:solidFill>
                <a:latin typeface="+mn-lt"/>
                <a:ea typeface="Calibri" panose="020F0502020204030204" pitchFamily="34" charset="0"/>
                <a:cs typeface="Times New Roman" panose="02020603050405020304" pitchFamily="18" charset="0"/>
              </a:rPr>
              <a:t>Limited </a:t>
            </a:r>
            <a:r>
              <a:rPr lang="en-US" sz="2400" dirty="0">
                <a:solidFill>
                  <a:schemeClr val="tx1"/>
                </a:solidFill>
                <a:latin typeface="+mn-lt"/>
                <a:ea typeface="Calibri" panose="020F0502020204030204" pitchFamily="34" charset="0"/>
                <a:cs typeface="Times New Roman" panose="02020603050405020304" pitchFamily="18" charset="0"/>
              </a:rPr>
              <a:t>color</a:t>
            </a:r>
          </a:p>
          <a:p>
            <a:pPr marL="342900" marR="0" lvl="0" indent="-342900">
              <a:lnSpc>
                <a:spcPct val="107000"/>
              </a:lnSpc>
              <a:spcBef>
                <a:spcPts val="0"/>
              </a:spcBef>
              <a:spcAft>
                <a:spcPts val="800"/>
              </a:spcAft>
              <a:buFont typeface="+mj-lt"/>
              <a:buAutoNum type="arabicPeriod"/>
            </a:pPr>
            <a:r>
              <a:rPr lang="en-US" sz="2400" b="0" dirty="0">
                <a:solidFill>
                  <a:schemeClr val="tx1"/>
                </a:solidFill>
                <a:latin typeface="+mn-lt"/>
                <a:ea typeface="Calibri" panose="020F0502020204030204" pitchFamily="34" charset="0"/>
                <a:cs typeface="Times New Roman" panose="02020603050405020304" pitchFamily="18" charset="0"/>
              </a:rPr>
              <a:t>Awkward controls</a:t>
            </a:r>
          </a:p>
          <a:p>
            <a:pPr marL="742950" marR="0" lvl="1" indent="-285750">
              <a:lnSpc>
                <a:spcPct val="107000"/>
              </a:lnSpc>
              <a:spcBef>
                <a:spcPts val="0"/>
              </a:spcBef>
              <a:spcAft>
                <a:spcPts val="800"/>
              </a:spcAft>
              <a:buFont typeface="+mj-lt"/>
              <a:buAutoNum type="alphaLcPeriod"/>
            </a:pPr>
            <a:r>
              <a:rPr lang="en-US" sz="2400" dirty="0">
                <a:solidFill>
                  <a:schemeClr val="tx1"/>
                </a:solidFill>
                <a:latin typeface="+mn-lt"/>
                <a:ea typeface="Calibri" panose="020F0502020204030204" pitchFamily="34" charset="0"/>
                <a:cs typeface="Times New Roman" panose="02020603050405020304" pitchFamily="18" charset="0"/>
              </a:rPr>
              <a:t>Single column</a:t>
            </a:r>
          </a:p>
          <a:p>
            <a:pPr marL="742950" marR="0" lvl="1" indent="-285750">
              <a:lnSpc>
                <a:spcPct val="107000"/>
              </a:lnSpc>
              <a:spcBef>
                <a:spcPts val="0"/>
              </a:spcBef>
              <a:spcAft>
                <a:spcPts val="800"/>
              </a:spcAft>
              <a:buFont typeface="+mj-lt"/>
              <a:buAutoNum type="alphaLcPeriod"/>
            </a:pPr>
            <a:r>
              <a:rPr lang="en-US" sz="2400" dirty="0">
                <a:solidFill>
                  <a:schemeClr val="tx1"/>
                </a:solidFill>
                <a:latin typeface="+mn-lt"/>
                <a:ea typeface="Calibri" panose="020F0502020204030204" pitchFamily="34" charset="0"/>
                <a:cs typeface="Times New Roman" panose="02020603050405020304" pitchFamily="18" charset="0"/>
              </a:rPr>
              <a:t>Mostly text displayed</a:t>
            </a:r>
          </a:p>
          <a:p>
            <a:pPr marL="742950" marR="0" lvl="1" indent="-285750">
              <a:lnSpc>
                <a:spcPct val="107000"/>
              </a:lnSpc>
              <a:spcBef>
                <a:spcPts val="0"/>
              </a:spcBef>
              <a:spcAft>
                <a:spcPts val="800"/>
              </a:spcAft>
              <a:buFont typeface="+mj-lt"/>
              <a:buAutoNum type="alphaLcPeriod"/>
            </a:pPr>
            <a:r>
              <a:rPr lang="en-US" sz="2400" b="0" dirty="0">
                <a:solidFill>
                  <a:schemeClr val="tx1"/>
                </a:solidFill>
                <a:latin typeface="+mn-lt"/>
                <a:ea typeface="Calibri" panose="020F0502020204030204" pitchFamily="34" charset="0"/>
                <a:cs typeface="Times New Roman" panose="02020603050405020304" pitchFamily="18" charset="0"/>
              </a:rPr>
              <a:t>Hyperlinks </a:t>
            </a:r>
            <a:r>
              <a:rPr lang="en-US" sz="2400" dirty="0">
                <a:solidFill>
                  <a:schemeClr val="tx1"/>
                </a:solidFill>
                <a:latin typeface="+mn-lt"/>
                <a:ea typeface="Calibri" panose="020F0502020204030204" pitchFamily="34" charset="0"/>
                <a:cs typeface="Times New Roman" panose="02020603050405020304" pitchFamily="18" charset="0"/>
              </a:rPr>
              <a:t>displayed under </a:t>
            </a:r>
            <a:r>
              <a:rPr lang="en-US" sz="2400" b="0" dirty="0">
                <a:solidFill>
                  <a:schemeClr val="tx1"/>
                </a:solidFill>
                <a:latin typeface="+mn-lt"/>
                <a:ea typeface="Calibri" panose="020F0502020204030204" pitchFamily="34" charset="0"/>
                <a:cs typeface="Times New Roman" panose="02020603050405020304" pitchFamily="18" charset="0"/>
              </a:rPr>
              <a:t>the </a:t>
            </a:r>
            <a:r>
              <a:rPr lang="en-US" sz="2400" dirty="0">
                <a:solidFill>
                  <a:schemeClr val="tx1"/>
                </a:solidFill>
                <a:latin typeface="+mn-lt"/>
                <a:ea typeface="Calibri" panose="020F0502020204030204" pitchFamily="34" charset="0"/>
                <a:cs typeface="Times New Roman" panose="02020603050405020304" pitchFamily="18" charset="0"/>
              </a:rPr>
              <a:t>header</a:t>
            </a:r>
          </a:p>
          <a:p>
            <a:pPr marL="342900" marR="0" lvl="0" indent="-342900">
              <a:lnSpc>
                <a:spcPct val="107000"/>
              </a:lnSpc>
              <a:spcBef>
                <a:spcPts val="0"/>
              </a:spcBef>
              <a:spcAft>
                <a:spcPts val="800"/>
              </a:spcAft>
              <a:buFont typeface="+mj-lt"/>
              <a:buAutoNum type="arabicPeriod"/>
            </a:pPr>
            <a:r>
              <a:rPr lang="en-US" sz="2400" dirty="0">
                <a:solidFill>
                  <a:schemeClr val="tx1"/>
                </a:solidFill>
                <a:latin typeface="+mn-lt"/>
                <a:ea typeface="Calibri" panose="020F0502020204030204" pitchFamily="34" charset="0"/>
                <a:cs typeface="Times New Roman" panose="02020603050405020304" pitchFamily="18" charset="0"/>
              </a:rPr>
              <a:t>Lack of Flash support</a:t>
            </a:r>
          </a:p>
          <a:p>
            <a:pPr marL="342900" marR="0" lvl="0" indent="-342900">
              <a:lnSpc>
                <a:spcPct val="107000"/>
              </a:lnSpc>
              <a:spcBef>
                <a:spcPts val="0"/>
              </a:spcBef>
              <a:spcAft>
                <a:spcPts val="800"/>
              </a:spcAft>
              <a:buFont typeface="+mj-lt"/>
              <a:buAutoNum type="arabicPeriod"/>
            </a:pPr>
            <a:r>
              <a:rPr lang="en-US" sz="2400" b="0" dirty="0">
                <a:solidFill>
                  <a:schemeClr val="tx1"/>
                </a:solidFill>
                <a:latin typeface="+mn-lt"/>
                <a:ea typeface="Calibri" panose="020F0502020204030204" pitchFamily="34" charset="0"/>
                <a:cs typeface="Times New Roman" panose="02020603050405020304" pitchFamily="18" charset="0"/>
              </a:rPr>
              <a:t>Limited </a:t>
            </a:r>
            <a:r>
              <a:rPr lang="en-US" sz="2400" dirty="0">
                <a:solidFill>
                  <a:schemeClr val="tx1"/>
                </a:solidFill>
                <a:latin typeface="+mn-lt"/>
                <a:ea typeface="Calibri" panose="020F0502020204030204" pitchFamily="34" charset="0"/>
                <a:cs typeface="Times New Roman" panose="02020603050405020304" pitchFamily="18" charset="0"/>
              </a:rPr>
              <a:t>processor</a:t>
            </a:r>
            <a:r>
              <a:rPr lang="en-US" sz="2400" b="0" dirty="0">
                <a:solidFill>
                  <a:schemeClr val="tx1"/>
                </a:solidFill>
                <a:latin typeface="+mn-lt"/>
                <a:ea typeface="Calibri" panose="020F0502020204030204" pitchFamily="34" charset="0"/>
                <a:cs typeface="Times New Roman" panose="02020603050405020304" pitchFamily="18" charset="0"/>
              </a:rPr>
              <a:t> and </a:t>
            </a:r>
            <a:r>
              <a:rPr lang="en-US" sz="2400" dirty="0">
                <a:solidFill>
                  <a:schemeClr val="tx1"/>
                </a:solidFill>
                <a:latin typeface="+mn-lt"/>
                <a:ea typeface="Calibri" panose="020F0502020204030204" pitchFamily="34" charset="0"/>
                <a:cs typeface="Times New Roman" panose="02020603050405020304" pitchFamily="18" charset="0"/>
              </a:rPr>
              <a:t>memory</a:t>
            </a:r>
          </a:p>
          <a:p>
            <a:pPr marL="342900" marR="0" lvl="0" indent="-342900">
              <a:lnSpc>
                <a:spcPct val="107000"/>
              </a:lnSpc>
              <a:spcBef>
                <a:spcPts val="0"/>
              </a:spcBef>
              <a:spcAft>
                <a:spcPts val="800"/>
              </a:spcAft>
              <a:buFont typeface="+mj-lt"/>
              <a:buAutoNum type="arabicPeriod"/>
            </a:pPr>
            <a:r>
              <a:rPr lang="en-US" sz="2400" dirty="0">
                <a:solidFill>
                  <a:schemeClr val="tx1"/>
                </a:solidFill>
                <a:latin typeface="+mn-lt"/>
                <a:ea typeface="Calibri" panose="020F0502020204030204" pitchFamily="34" charset="0"/>
                <a:cs typeface="Times New Roman" panose="02020603050405020304" pitchFamily="18" charset="0"/>
              </a:rPr>
              <a:t>Cost</a:t>
            </a:r>
            <a:r>
              <a:rPr lang="en-US" sz="2400" b="0" dirty="0">
                <a:solidFill>
                  <a:schemeClr val="tx1"/>
                </a:solidFill>
                <a:latin typeface="+mn-lt"/>
                <a:ea typeface="Calibri" panose="020F0502020204030204" pitchFamily="34" charset="0"/>
                <a:cs typeface="Times New Roman" panose="02020603050405020304" pitchFamily="18" charset="0"/>
              </a:rPr>
              <a:t> per kilobyte</a:t>
            </a:r>
            <a:endParaRPr lang="en-US" sz="2400" b="0" dirty="0">
              <a:solidFill>
                <a:schemeClr val="tx1"/>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560388"/>
          </a:xfrm>
        </p:spPr>
        <p:txBody>
          <a:bodyPr>
            <a:normAutofit/>
          </a:bodyPr>
          <a:lstStyle/>
          <a:p>
            <a:pPr eaLnBrk="1" fontAlgn="auto" hangingPunct="1">
              <a:spcAft>
                <a:spcPts val="0"/>
              </a:spcAft>
              <a:defRPr/>
            </a:pPr>
            <a:r>
              <a:rPr lang="en-US" dirty="0">
                <a:solidFill>
                  <a:schemeClr val="tx1"/>
                </a:solidFill>
              </a:rPr>
              <a:t>Design</a:t>
            </a:r>
            <a:r>
              <a:rPr lang="en-US" dirty="0"/>
              <a:t> </a:t>
            </a:r>
            <a:r>
              <a:rPr lang="en-US" dirty="0">
                <a:solidFill>
                  <a:srgbClr val="FF00FF"/>
                </a:solidFill>
              </a:rPr>
              <a:t>Best Practice </a:t>
            </a:r>
            <a:r>
              <a:rPr lang="en-US" dirty="0"/>
              <a:t>for Mobile Web p.231 -232</a:t>
            </a:r>
          </a:p>
        </p:txBody>
      </p:sp>
      <p:sp>
        <p:nvSpPr>
          <p:cNvPr id="3" name="Content Placeholder 2"/>
          <p:cNvSpPr>
            <a:spLocks noGrp="1"/>
          </p:cNvSpPr>
          <p:nvPr>
            <p:ph idx="1"/>
          </p:nvPr>
        </p:nvSpPr>
        <p:spPr>
          <a:xfrm>
            <a:off x="-152400" y="609600"/>
            <a:ext cx="7543800" cy="6181725"/>
          </a:xfrm>
        </p:spPr>
        <p:txBody>
          <a:bodyPr>
            <a:normAutofit fontScale="62500" lnSpcReduction="20000"/>
          </a:bodyPr>
          <a:lstStyle/>
          <a:p>
            <a:pPr marL="539496" indent="-457200" eaLnBrk="1" fontAlgn="auto" hangingPunct="1">
              <a:spcAft>
                <a:spcPts val="0"/>
              </a:spcAft>
              <a:buFont typeface="+mj-lt"/>
              <a:buAutoNum type="arabicPeriod"/>
              <a:defRPr/>
            </a:pPr>
            <a:r>
              <a:rPr lang="en-US" sz="2100" b="1" dirty="0"/>
              <a:t>One column design</a:t>
            </a:r>
          </a:p>
          <a:p>
            <a:pPr marL="539496" indent="-457200" eaLnBrk="1" fontAlgn="auto" hangingPunct="1">
              <a:spcAft>
                <a:spcPts val="0"/>
              </a:spcAft>
              <a:buFont typeface="+mj-lt"/>
              <a:buAutoNum type="arabicPeriod"/>
              <a:defRPr/>
            </a:pPr>
            <a:endParaRPr lang="en-US" sz="2100" b="1" dirty="0"/>
          </a:p>
          <a:p>
            <a:pPr marL="539496" indent="-457200" eaLnBrk="1" fontAlgn="auto" hangingPunct="1">
              <a:spcAft>
                <a:spcPts val="0"/>
              </a:spcAft>
              <a:buFont typeface="+mj-lt"/>
              <a:buAutoNum type="arabicPeriod"/>
              <a:defRPr/>
            </a:pPr>
            <a:r>
              <a:rPr lang="en-US" sz="2100" b="1" dirty="0"/>
              <a:t>Avoid floats, tables, frames</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Descriptive page </a:t>
            </a:r>
            <a:r>
              <a:rPr lang="en-US" sz="2100" b="1" dirty="0"/>
              <a:t>title</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Descriptive heading </a:t>
            </a:r>
            <a:r>
              <a:rPr lang="en-US" sz="2100" b="1" dirty="0"/>
              <a:t>tags</a:t>
            </a:r>
          </a:p>
          <a:p>
            <a:pPr marL="539496" indent="-457200" eaLnBrk="1" fontAlgn="auto" hangingPunct="1">
              <a:spcAft>
                <a:spcPts val="0"/>
              </a:spcAft>
              <a:buFont typeface="+mj-lt"/>
              <a:buAutoNum type="arabicPeriod"/>
              <a:defRPr/>
            </a:pPr>
            <a:r>
              <a:rPr lang="en-US" sz="2100" dirty="0"/>
              <a:t>Hyperlinks under the </a:t>
            </a:r>
            <a:r>
              <a:rPr lang="en-US" sz="2100" b="1" dirty="0"/>
              <a:t>header</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Optimize images</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Descriptive </a:t>
            </a:r>
            <a:r>
              <a:rPr lang="en-US" sz="2100" b="1" dirty="0">
                <a:solidFill>
                  <a:srgbClr val="FF0000"/>
                </a:solidFill>
              </a:rPr>
              <a:t>alt</a:t>
            </a:r>
            <a:r>
              <a:rPr lang="en-US" sz="2100" b="1" dirty="0"/>
              <a:t> text for images</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b="1" dirty="0"/>
              <a:t>Eliminate unneeded images</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b="1" dirty="0"/>
              <a:t>Navigation in lists</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Provide “</a:t>
            </a:r>
            <a:r>
              <a:rPr lang="en-US" sz="2100" b="1" dirty="0"/>
              <a:t>Skip to Content</a:t>
            </a:r>
            <a:r>
              <a:rPr lang="en-US" sz="2100" dirty="0"/>
              <a:t>” hyperlink</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sz="2100" dirty="0"/>
              <a:t>Provide “</a:t>
            </a:r>
            <a:r>
              <a:rPr lang="en-US" sz="2100" b="1" dirty="0"/>
              <a:t>Back to Top</a:t>
            </a:r>
            <a:r>
              <a:rPr lang="en-US" sz="2100" dirty="0"/>
              <a:t>” hyperlink</a:t>
            </a:r>
          </a:p>
          <a:p>
            <a:pPr marL="539496" indent="-457200" eaLnBrk="1" fontAlgn="auto" hangingPunct="1">
              <a:spcAft>
                <a:spcPts val="0"/>
              </a:spcAft>
              <a:buFont typeface="+mj-lt"/>
              <a:buAutoNum type="arabicPeriod"/>
              <a:defRPr/>
            </a:pPr>
            <a:endParaRPr lang="en-US" sz="2100" dirty="0"/>
          </a:p>
          <a:p>
            <a:pPr marL="539496" indent="-457200" eaLnBrk="1" fontAlgn="auto" hangingPunct="1">
              <a:spcAft>
                <a:spcPts val="0"/>
              </a:spcAft>
              <a:buFont typeface="+mj-lt"/>
              <a:buAutoNum type="arabicPeriod"/>
              <a:defRPr/>
            </a:pPr>
            <a:r>
              <a:rPr lang="en-US" altLang="en-US" sz="2100" b="1" dirty="0"/>
              <a:t>Design “One Web”, </a:t>
            </a:r>
            <a:r>
              <a:rPr lang="en-US" altLang="en-US" sz="2100" b="1" dirty="0">
                <a:solidFill>
                  <a:srgbClr val="FF00FF"/>
                </a:solidFill>
              </a:rPr>
              <a:t>one code version </a:t>
            </a:r>
          </a:p>
          <a:p>
            <a:pPr marL="82296" indent="0" eaLnBrk="1" fontAlgn="auto" hangingPunct="1">
              <a:spcAft>
                <a:spcPts val="0"/>
              </a:spcAft>
              <a:buNone/>
              <a:defRPr/>
            </a:pPr>
            <a:r>
              <a:rPr lang="en-US" altLang="en-US" sz="2100" dirty="0"/>
              <a:t>     for optimal display </a:t>
            </a:r>
            <a:r>
              <a:rPr lang="en-US" altLang="en-US" sz="2100" b="1" dirty="0"/>
              <a:t>on multiple types of devices</a:t>
            </a:r>
            <a:r>
              <a:rPr lang="en-US" altLang="en-US" sz="2100" dirty="0"/>
              <a:t> </a:t>
            </a:r>
          </a:p>
          <a:p>
            <a:pPr marL="539496" indent="-457200" eaLnBrk="1" fontAlgn="auto" hangingPunct="1">
              <a:spcAft>
                <a:spcPts val="0"/>
              </a:spcAft>
              <a:buFont typeface="+mj-lt"/>
              <a:buAutoNum type="arabicPeriod"/>
              <a:defRPr/>
            </a:pPr>
            <a:endParaRPr lang="en-US" sz="2100" dirty="0"/>
          </a:p>
          <a:p>
            <a:pPr marL="82550" indent="0" eaLnBrk="1" hangingPunct="1">
              <a:buNone/>
              <a:defRPr/>
            </a:pPr>
            <a:r>
              <a:rPr lang="en-US" altLang="en-US" sz="1600" dirty="0">
                <a:latin typeface="Times New Roman" panose="02020603050405020304" pitchFamily="18" charset="0"/>
                <a:cs typeface="Times New Roman" panose="02020603050405020304" pitchFamily="18" charset="0"/>
              </a:rPr>
              <a:t>13</a:t>
            </a:r>
            <a:r>
              <a:rPr lang="en-US" altLang="en-US" sz="2100" dirty="0">
                <a:latin typeface="Times New Roman" panose="02020603050405020304" pitchFamily="18" charset="0"/>
                <a:cs typeface="Times New Roman" panose="02020603050405020304" pitchFamily="18" charset="0"/>
              </a:rPr>
              <a:t>. Optimize Layout, Navigation, Graphics, </a:t>
            </a:r>
          </a:p>
          <a:p>
            <a:pPr marL="82550" indent="0" eaLnBrk="1" hangingPunct="1">
              <a:buNone/>
              <a:defRPr/>
            </a:pPr>
            <a:r>
              <a:rPr lang="en-US" altLang="en-US" sz="2100" dirty="0">
                <a:latin typeface="Times New Roman" panose="02020603050405020304" pitchFamily="18" charset="0"/>
                <a:cs typeface="Times New Roman" panose="02020603050405020304" pitchFamily="18" charset="0"/>
              </a:rPr>
              <a:t>       and Text for Mobile Use</a:t>
            </a:r>
          </a:p>
          <a:p>
            <a:pPr marL="539750" indent="-457200" eaLnBrk="1" hangingPunct="1">
              <a:buFont typeface="+mj-lt"/>
              <a:buAutoNum type="arabicPeriod"/>
              <a:defRPr/>
            </a:pPr>
            <a:endParaRPr lang="en-US" altLang="en-US" sz="2100" dirty="0">
              <a:latin typeface="Times New Roman" panose="02020603050405020304" pitchFamily="18" charset="0"/>
              <a:cs typeface="Times New Roman" panose="02020603050405020304" pitchFamily="18" charset="0"/>
            </a:endParaRPr>
          </a:p>
          <a:p>
            <a:pPr marL="82550" indent="0" eaLnBrk="1" hangingPunct="1">
              <a:buNone/>
              <a:defRPr/>
            </a:pPr>
            <a:r>
              <a:rPr lang="en-US" altLang="en-US" sz="1600" b="1" dirty="0">
                <a:latin typeface="Times New Roman" panose="02020603050405020304" pitchFamily="18" charset="0"/>
                <a:cs typeface="Times New Roman" panose="02020603050405020304" pitchFamily="18" charset="0"/>
              </a:rPr>
              <a:t>14. </a:t>
            </a:r>
            <a:r>
              <a:rPr lang="en-US" altLang="en-US" sz="2100" b="1" dirty="0">
                <a:latin typeface="Times New Roman" panose="02020603050405020304" pitchFamily="18" charset="0"/>
                <a:cs typeface="Times New Roman" panose="02020603050405020304" pitchFamily="18" charset="0"/>
              </a:rPr>
              <a:t>Recommended</a:t>
            </a:r>
            <a:r>
              <a:rPr lang="en-US" altLang="en-US" sz="2100" dirty="0">
                <a:latin typeface="Times New Roman" panose="02020603050405020304" pitchFamily="18" charset="0"/>
                <a:cs typeface="Times New Roman" panose="02020603050405020304" pitchFamily="18" charset="0"/>
              </a:rPr>
              <a:t> by the W3C</a:t>
            </a:r>
          </a:p>
          <a:p>
            <a:pPr marL="768350" lvl="1" eaLnBrk="1" hangingPunct="1">
              <a:defRPr/>
            </a:pPr>
            <a:r>
              <a:rPr lang="en-US" altLang="en-US" sz="1400" dirty="0">
                <a:hlinkClick r:id="rId3"/>
              </a:rPr>
              <a:t>http://www.w3.org/2007/02/mwbp_flip_cards.html</a:t>
            </a:r>
            <a:r>
              <a:rPr lang="en-US" altLang="en-US" sz="1400" dirty="0"/>
              <a:t>+</a:t>
            </a:r>
          </a:p>
          <a:p>
            <a:pPr marL="365760" indent="-283464" eaLnBrk="1" fontAlgn="auto" hangingPunct="1">
              <a:spcAft>
                <a:spcPts val="0"/>
              </a:spcAft>
              <a:buFont typeface="Wingdings 2"/>
              <a:buChar char=""/>
              <a:defRPr/>
            </a:pPr>
            <a:endParaRPr lang="en-US" sz="2000" dirty="0"/>
          </a:p>
        </p:txBody>
      </p:sp>
      <p:pic>
        <p:nvPicPr>
          <p:cNvPr id="5" name="Picture 5" descr="Figure7"/>
          <p:cNvPicPr>
            <a:picLocks noChangeAspect="1" noChangeArrowheads="1"/>
          </p:cNvPicPr>
          <p:nvPr/>
        </p:nvPicPr>
        <p:blipFill>
          <a:blip r:embed="rId4"/>
          <a:srcRect/>
          <a:stretch>
            <a:fillRect/>
          </a:stretch>
        </p:blipFill>
        <p:spPr bwMode="auto">
          <a:xfrm>
            <a:off x="2743200" y="578861"/>
            <a:ext cx="1641475" cy="1707139"/>
          </a:xfrm>
          <a:prstGeom prst="rect">
            <a:avLst/>
          </a:prstGeom>
          <a:noFill/>
          <a:ln>
            <a:noFill/>
          </a:ln>
          <a:effectLst>
            <a:outerShdw blurRad="50800" dist="38100" dir="2700000" algn="tl" rotWithShape="0">
              <a:prstClr val="black">
                <a:alpha val="40000"/>
              </a:prstClr>
            </a:outerShdw>
          </a:effectLst>
          <a:extLst/>
        </p:spPr>
      </p:pic>
      <p:pic>
        <p:nvPicPr>
          <p:cNvPr id="6" name="Picture 6" descr="Figure7"/>
          <p:cNvPicPr>
            <a:picLocks noChangeAspect="1" noChangeArrowheads="1"/>
          </p:cNvPicPr>
          <p:nvPr/>
        </p:nvPicPr>
        <p:blipFill>
          <a:blip r:embed="rId5"/>
          <a:srcRect/>
          <a:stretch>
            <a:fillRect/>
          </a:stretch>
        </p:blipFill>
        <p:spPr bwMode="auto">
          <a:xfrm>
            <a:off x="6537325" y="609600"/>
            <a:ext cx="1725613" cy="1676400"/>
          </a:xfrm>
          <a:prstGeom prst="rect">
            <a:avLst/>
          </a:prstGeom>
          <a:noFill/>
          <a:ln>
            <a:noFill/>
          </a:ln>
          <a:effectLst>
            <a:outerShdw blurRad="50800" dist="38100" dir="2700000" algn="tl" rotWithShape="0">
              <a:prstClr val="black">
                <a:alpha val="40000"/>
              </a:prstClr>
            </a:outerShdw>
          </a:effectLst>
          <a:extLst/>
        </p:spPr>
      </p:pic>
      <p:sp>
        <p:nvSpPr>
          <p:cNvPr id="81926" name="TextBox 3"/>
          <p:cNvSpPr txBox="1">
            <a:spLocks noChangeArrowheads="1"/>
          </p:cNvSpPr>
          <p:nvPr/>
        </p:nvSpPr>
        <p:spPr bwMode="auto">
          <a:xfrm>
            <a:off x="3429000" y="2351254"/>
            <a:ext cx="60198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dirty="0">
                <a:latin typeface="Times New Roman" panose="02020603050405020304" pitchFamily="18" charset="0"/>
              </a:rPr>
              <a:t>Resolution: </a:t>
            </a:r>
          </a:p>
          <a:p>
            <a:pPr eaLnBrk="1" hangingPunct="1">
              <a:spcBef>
                <a:spcPct val="0"/>
              </a:spcBef>
              <a:buClrTx/>
              <a:buSzTx/>
              <a:buFont typeface="Arial" panose="020B0604020202020204" pitchFamily="34" charset="0"/>
              <a:buChar char="•"/>
            </a:pPr>
            <a:r>
              <a:rPr lang="en-US" altLang="en-US" sz="1000" b="0" dirty="0">
                <a:latin typeface="Times New Roman" panose="02020603050405020304" pitchFamily="18" charset="0"/>
              </a:rPr>
              <a:t>from </a:t>
            </a:r>
            <a:r>
              <a:rPr lang="en-US" altLang="en-US" sz="1000" dirty="0">
                <a:latin typeface="Times New Roman" panose="02020603050405020304" pitchFamily="18" charset="0"/>
              </a:rPr>
              <a:t>320x240 BlackBerry Pearl </a:t>
            </a:r>
          </a:p>
          <a:p>
            <a:pPr eaLnBrk="1" hangingPunct="1">
              <a:spcBef>
                <a:spcPct val="0"/>
              </a:spcBef>
              <a:buClrTx/>
              <a:buSzTx/>
              <a:buFont typeface="Arial" panose="020B0604020202020204" pitchFamily="34" charset="0"/>
              <a:buChar char="•"/>
            </a:pPr>
            <a:r>
              <a:rPr lang="en-US" altLang="en-US" sz="1000" dirty="0">
                <a:latin typeface="Times New Roman" panose="02020603050405020304" pitchFamily="18" charset="0"/>
              </a:rPr>
              <a:t>480x</a:t>
            </a:r>
            <a:r>
              <a:rPr lang="en-US" altLang="en-US" sz="1000" dirty="0">
                <a:solidFill>
                  <a:srgbClr val="00B0F0"/>
                </a:solidFill>
                <a:latin typeface="Times New Roman" panose="02020603050405020304" pitchFamily="18" charset="0"/>
              </a:rPr>
              <a:t>800</a:t>
            </a:r>
            <a:r>
              <a:rPr lang="en-US" altLang="en-US" sz="1000" dirty="0">
                <a:latin typeface="Times New Roman" panose="02020603050405020304" pitchFamily="18" charset="0"/>
              </a:rPr>
              <a:t> Android</a:t>
            </a:r>
            <a:r>
              <a:rPr lang="en-US" altLang="en-US" sz="1000" b="0" dirty="0">
                <a:latin typeface="Times New Roman" panose="02020603050405020304" pitchFamily="18" charset="0"/>
              </a:rPr>
              <a:t> HTC Desire, </a:t>
            </a:r>
            <a:r>
              <a:rPr lang="en-US" altLang="en-US" sz="1000" dirty="0">
                <a:latin typeface="Times New Roman" panose="02020603050405020304" pitchFamily="18" charset="0"/>
              </a:rPr>
              <a:t>Windows</a:t>
            </a:r>
            <a:r>
              <a:rPr lang="en-US" altLang="en-US" sz="1000" b="0" dirty="0">
                <a:latin typeface="Times New Roman" panose="02020603050405020304" pitchFamily="18" charset="0"/>
              </a:rPr>
              <a:t> HTC Pro, </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rPr>
              <a:t>640</a:t>
            </a:r>
            <a:r>
              <a:rPr lang="en-US" altLang="en-US" sz="1000" dirty="0">
                <a:latin typeface="Times New Roman" panose="02020603050405020304" pitchFamily="18" charset="0"/>
              </a:rPr>
              <a:t>x690 iPhone4</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rPr>
              <a:t>640</a:t>
            </a:r>
            <a:r>
              <a:rPr lang="en-US" altLang="en-US" sz="1000" dirty="0">
                <a:latin typeface="Times New Roman" panose="02020603050405020304" pitchFamily="18" charset="0"/>
              </a:rPr>
              <a:t>x1136 iPhone5</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rPr>
              <a:t>1920</a:t>
            </a:r>
            <a:r>
              <a:rPr lang="en-US" altLang="en-US" sz="1000" dirty="0">
                <a:latin typeface="Times New Roman" panose="02020603050405020304" pitchFamily="18" charset="0"/>
              </a:rPr>
              <a:t>x1080 iPhone6</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rPr>
              <a:t>720x1280</a:t>
            </a:r>
            <a:r>
              <a:rPr lang="en-US" altLang="en-US" sz="1000" dirty="0">
                <a:latin typeface="Times New Roman" panose="02020603050405020304" pitchFamily="18" charset="0"/>
              </a:rPr>
              <a:t> Samsung Galaxy SIII</a:t>
            </a:r>
          </a:p>
          <a:p>
            <a:pPr eaLnBrk="1" hangingPunct="1">
              <a:spcBef>
                <a:spcPct val="0"/>
              </a:spcBef>
              <a:buClrTx/>
              <a:buSzTx/>
              <a:buFont typeface="Arial" panose="020B0604020202020204" pitchFamily="34" charset="0"/>
              <a:buChar char="•"/>
            </a:pPr>
            <a:r>
              <a:rPr lang="en-US" altLang="en-US" sz="1000" dirty="0">
                <a:solidFill>
                  <a:srgbClr val="66CCFF"/>
                </a:solidFill>
                <a:latin typeface="Times New Roman" panose="02020603050405020304" pitchFamily="18" charset="0"/>
              </a:rPr>
              <a:t>2560</a:t>
            </a:r>
            <a:r>
              <a:rPr lang="en-US" altLang="en-US" sz="1000" dirty="0">
                <a:latin typeface="Times New Roman" panose="02020603050405020304" pitchFamily="18" charset="0"/>
              </a:rPr>
              <a:t>x1440</a:t>
            </a:r>
            <a:r>
              <a:rPr lang="en-US" altLang="en-US" sz="1000" b="0" dirty="0">
                <a:latin typeface="Times New Roman" panose="02020603050405020304" pitchFamily="18" charset="0"/>
                <a:cs typeface="Times New Roman" panose="02020603050405020304" pitchFamily="18" charset="0"/>
              </a:rPr>
              <a:t> </a:t>
            </a:r>
            <a:r>
              <a:rPr lang="en-US" altLang="en-US" sz="1000" dirty="0">
                <a:latin typeface="Times New Roman" panose="02020603050405020304" pitchFamily="18" charset="0"/>
                <a:cs typeface="Times New Roman" panose="02020603050405020304" pitchFamily="18" charset="0"/>
              </a:rPr>
              <a:t>Samsung Galaxy S6 edge</a:t>
            </a:r>
          </a:p>
          <a:p>
            <a:pPr eaLnBrk="1" hangingPunct="1">
              <a:spcBef>
                <a:spcPct val="0"/>
              </a:spcBef>
              <a:buClrTx/>
              <a:buSzTx/>
              <a:buFont typeface="Arial" panose="020B0604020202020204" pitchFamily="34" charset="0"/>
              <a:buChar char="•"/>
            </a:pPr>
            <a:r>
              <a:rPr lang="en-US" altLang="en-US" sz="1000" dirty="0">
                <a:solidFill>
                  <a:srgbClr val="66CCFF"/>
                </a:solidFill>
                <a:latin typeface="Times New Roman" panose="02020603050405020304" pitchFamily="18" charset="0"/>
              </a:rPr>
              <a:t>2560</a:t>
            </a:r>
            <a:r>
              <a:rPr lang="en-US" altLang="en-US" sz="1000" dirty="0">
                <a:latin typeface="Times New Roman" panose="02020603050405020304" pitchFamily="18" charset="0"/>
              </a:rPr>
              <a:t>x1440  Samsung Note</a:t>
            </a:r>
          </a:p>
          <a:p>
            <a:pPr eaLnBrk="1" hangingPunct="1">
              <a:spcBef>
                <a:spcPct val="0"/>
              </a:spcBef>
              <a:buClrTx/>
              <a:buSzTx/>
              <a:buFont typeface="Arial" panose="020B0604020202020204" pitchFamily="34" charset="0"/>
              <a:buChar char="•"/>
            </a:pPr>
            <a:r>
              <a:rPr lang="en-US" altLang="en-US" sz="1000" dirty="0">
                <a:solidFill>
                  <a:srgbClr val="66CCFF"/>
                </a:solidFill>
                <a:latin typeface="Times New Roman" panose="02020603050405020304" pitchFamily="18" charset="0"/>
                <a:cs typeface="Times New Roman" panose="02020603050405020304" pitchFamily="18" charset="0"/>
              </a:rPr>
              <a:t>2560</a:t>
            </a:r>
            <a:r>
              <a:rPr lang="en-US" altLang="en-US" sz="1000" dirty="0">
                <a:latin typeface="Times New Roman" panose="02020603050405020304" pitchFamily="18" charset="0"/>
                <a:cs typeface="Times New Roman" panose="02020603050405020304" pitchFamily="18" charset="0"/>
              </a:rPr>
              <a:t>x1440 </a:t>
            </a:r>
            <a:r>
              <a:rPr lang="en-US" altLang="en-US" sz="1000" b="0" dirty="0">
                <a:latin typeface="Times New Roman" panose="02020603050405020304" pitchFamily="18" charset="0"/>
                <a:cs typeface="Times New Roman" panose="02020603050405020304" pitchFamily="18" charset="0"/>
              </a:rPr>
              <a:t>Galaxy Note 7 – 5.7-inch curved panel</a:t>
            </a:r>
          </a:p>
          <a:p>
            <a:pPr eaLnBrk="1" hangingPunct="1">
              <a:spcBef>
                <a:spcPct val="0"/>
              </a:spcBef>
              <a:buClrTx/>
              <a:buSzTx/>
              <a:buFont typeface="Arial" panose="020B0604020202020204" pitchFamily="34" charset="0"/>
              <a:buChar char="•"/>
            </a:pPr>
            <a:r>
              <a:rPr lang="en-US" altLang="en-US" sz="1000" dirty="0">
                <a:solidFill>
                  <a:srgbClr val="66CCFF"/>
                </a:solidFill>
                <a:latin typeface="Times New Roman" panose="02020603050405020304" pitchFamily="18" charset="0"/>
                <a:cs typeface="Times New Roman" panose="02020603050405020304" pitchFamily="18" charset="0"/>
              </a:rPr>
              <a:t>2560</a:t>
            </a:r>
            <a:r>
              <a:rPr lang="en-US" altLang="en-US" sz="1000" dirty="0">
                <a:latin typeface="Times New Roman" panose="02020603050405020304" pitchFamily="18" charset="0"/>
                <a:cs typeface="Times New Roman" panose="02020603050405020304" pitchFamily="18" charset="0"/>
              </a:rPr>
              <a:t>x1440 </a:t>
            </a:r>
            <a:r>
              <a:rPr lang="en-US" altLang="en-US" sz="1000" b="0" dirty="0">
                <a:latin typeface="Times New Roman" panose="02020603050405020304" pitchFamily="18" charset="0"/>
                <a:cs typeface="Times New Roman" panose="02020603050405020304" pitchFamily="18" charset="0"/>
              </a:rPr>
              <a:t>Galaxy S7 – 5.1-inch flat panel</a:t>
            </a:r>
            <a:endParaRPr lang="en-US" altLang="en-US" sz="10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1334</a:t>
            </a:r>
            <a:r>
              <a:rPr lang="en-US" altLang="en-US" sz="1000" dirty="0">
                <a:latin typeface="Times New Roman" panose="02020603050405020304" pitchFamily="18" charset="0"/>
                <a:cs typeface="Times New Roman" panose="02020603050405020304" pitchFamily="18" charset="0"/>
              </a:rPr>
              <a:t> x 750 iPhone8 at 326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4.7 in, 148g, 2GB, iOS11</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1920</a:t>
            </a:r>
            <a:r>
              <a:rPr lang="en-US" altLang="en-US" sz="1000" dirty="0">
                <a:latin typeface="Times New Roman" panose="02020603050405020304" pitchFamily="18" charset="0"/>
                <a:cs typeface="Times New Roman" panose="02020603050405020304" pitchFamily="18" charset="0"/>
              </a:rPr>
              <a:t> x 1080 iPhone8+ at 326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5.5 in, 202g, 3GB, iOS11</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Galaxy S8 at 570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5.8 in, 155g, 4GB,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7.0</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a:t>
            </a:r>
            <a:r>
              <a:rPr lang="en-US" altLang="en-US" sz="1000" dirty="0">
                <a:solidFill>
                  <a:srgbClr val="FF0000"/>
                </a:solidFill>
                <a:latin typeface="Times New Roman" panose="02020603050405020304" pitchFamily="18" charset="0"/>
                <a:cs typeface="Times New Roman" panose="02020603050405020304" pitchFamily="18" charset="0"/>
              </a:rPr>
              <a:t>Galaxy S8+ </a:t>
            </a:r>
            <a:r>
              <a:rPr lang="en-US" altLang="en-US" sz="1000" dirty="0">
                <a:latin typeface="Times New Roman" panose="02020603050405020304" pitchFamily="18" charset="0"/>
                <a:cs typeface="Times New Roman" panose="02020603050405020304" pitchFamily="18" charset="0"/>
              </a:rPr>
              <a:t>at     529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6.2 in, 173g, 4GB,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7.0</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a:t>
            </a:r>
            <a:r>
              <a:rPr lang="en-US" altLang="en-US" sz="1000" dirty="0">
                <a:solidFill>
                  <a:srgbClr val="FF0000"/>
                </a:solidFill>
                <a:latin typeface="Times New Roman" panose="02020603050405020304" pitchFamily="18" charset="0"/>
                <a:cs typeface="Times New Roman" panose="02020603050405020304" pitchFamily="18" charset="0"/>
              </a:rPr>
              <a:t>Galaxy Note 8</a:t>
            </a:r>
            <a:r>
              <a:rPr lang="en-US" altLang="en-US" sz="1000" dirty="0">
                <a:latin typeface="Times New Roman" panose="02020603050405020304" pitchFamily="18" charset="0"/>
                <a:cs typeface="Times New Roman" panose="02020603050405020304" pitchFamily="18" charset="0"/>
              </a:rPr>
              <a:t> at 522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6.3 in, 195g, 6GB,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7.1.1</a:t>
            </a:r>
          </a:p>
          <a:p>
            <a:pPr eaLnBrk="1" hangingPunct="1">
              <a:spcBef>
                <a:spcPct val="0"/>
              </a:spcBef>
              <a:buClrTx/>
              <a:buSzTx/>
              <a:buFont typeface="Arial" panose="020B0604020202020204" pitchFamily="34" charset="0"/>
              <a:buChar char="•"/>
            </a:pPr>
            <a:r>
              <a:rPr lang="en-US" altLang="en-US" sz="1000" dirty="0">
                <a:latin typeface="Times New Roman" panose="02020603050405020304" pitchFamily="18" charset="0"/>
                <a:cs typeface="Times New Roman" panose="02020603050405020304" pitchFamily="18" charset="0"/>
                <a:hlinkClick r:id="rId6"/>
              </a:rPr>
              <a:t>https://www.digitaltrends.com/mobile/galaxy-note-9-vs-galaxy-s9-plus-vs-galaxy-s9/</a:t>
            </a:r>
            <a:r>
              <a:rPr lang="en-US" altLang="en-US" sz="1000" dirty="0">
                <a:latin typeface="Times New Roman" panose="02020603050405020304" pitchFamily="18" charset="0"/>
                <a:cs typeface="Times New Roman" panose="02020603050405020304" pitchFamily="18" charset="0"/>
              </a:rPr>
              <a:t>: </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a:t>
            </a:r>
            <a:r>
              <a:rPr lang="en-US" altLang="en-US" sz="1000" dirty="0">
                <a:solidFill>
                  <a:srgbClr val="FF0000"/>
                </a:solidFill>
                <a:latin typeface="Times New Roman" panose="02020603050405020304" pitchFamily="18" charset="0"/>
                <a:cs typeface="Times New Roman" panose="02020603050405020304" pitchFamily="18" charset="0"/>
              </a:rPr>
              <a:t>Galaxy S9 </a:t>
            </a:r>
            <a:r>
              <a:rPr lang="en-US" altLang="en-US" sz="1000" dirty="0">
                <a:latin typeface="Times New Roman" panose="02020603050405020304" pitchFamily="18" charset="0"/>
                <a:cs typeface="Times New Roman" panose="02020603050405020304" pitchFamily="18" charset="0"/>
              </a:rPr>
              <a:t>at        558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5.8 in, 163g, 4GB,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8.0, MicroSD, up256GB, 3.0Ah</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a:t>
            </a:r>
            <a:r>
              <a:rPr lang="en-US" altLang="en-US" sz="1000" dirty="0">
                <a:solidFill>
                  <a:srgbClr val="FF0000"/>
                </a:solidFill>
                <a:latin typeface="Times New Roman" panose="02020603050405020304" pitchFamily="18" charset="0"/>
                <a:cs typeface="Times New Roman" panose="02020603050405020304" pitchFamily="18" charset="0"/>
              </a:rPr>
              <a:t>Galaxy S9+ </a:t>
            </a:r>
            <a:r>
              <a:rPr lang="en-US" altLang="en-US" sz="1000" dirty="0">
                <a:latin typeface="Times New Roman" panose="02020603050405020304" pitchFamily="18" charset="0"/>
                <a:cs typeface="Times New Roman" panose="02020603050405020304" pitchFamily="18" charset="0"/>
              </a:rPr>
              <a:t>at      531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6.2 in, 189g, 6GB,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8.0, MicroSD, up256GB, 3.5Ah</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2960</a:t>
            </a:r>
            <a:r>
              <a:rPr lang="en-US" altLang="en-US" sz="1000" dirty="0">
                <a:latin typeface="Times New Roman" panose="02020603050405020304" pitchFamily="18" charset="0"/>
                <a:cs typeface="Times New Roman" panose="02020603050405020304" pitchFamily="18" charset="0"/>
              </a:rPr>
              <a:t> x 1440 </a:t>
            </a:r>
            <a:r>
              <a:rPr lang="en-US" altLang="en-US" sz="1000" dirty="0">
                <a:solidFill>
                  <a:srgbClr val="FF0000"/>
                </a:solidFill>
                <a:latin typeface="Times New Roman" panose="02020603050405020304" pitchFamily="18" charset="0"/>
                <a:cs typeface="Times New Roman" panose="02020603050405020304" pitchFamily="18" charset="0"/>
              </a:rPr>
              <a:t>Galaxy Note 9</a:t>
            </a:r>
            <a:r>
              <a:rPr lang="en-US" altLang="en-US" sz="1000" dirty="0">
                <a:latin typeface="Times New Roman" panose="02020603050405020304" pitchFamily="18" charset="0"/>
                <a:cs typeface="Times New Roman" panose="02020603050405020304" pitchFamily="18" charset="0"/>
              </a:rPr>
              <a:t> at  516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screen 6.4 in, AI in camera, 201g, </a:t>
            </a:r>
            <a:r>
              <a:rPr lang="en-US" altLang="en-US" sz="1000" dirty="0">
                <a:solidFill>
                  <a:srgbClr val="FF0000"/>
                </a:solidFill>
                <a:latin typeface="Times New Roman" panose="02020603050405020304" pitchFamily="18" charset="0"/>
                <a:cs typeface="Times New Roman" panose="02020603050405020304" pitchFamily="18" charset="0"/>
              </a:rPr>
              <a:t>8GB</a:t>
            </a:r>
            <a:r>
              <a:rPr lang="en-US" altLang="en-US" sz="1000" dirty="0">
                <a:latin typeface="Times New Roman" panose="02020603050405020304" pitchFamily="18" charset="0"/>
                <a:cs typeface="Times New Roman" panose="02020603050405020304" pitchFamily="18" charset="0"/>
              </a:rPr>
              <a:t>, </a:t>
            </a:r>
            <a:r>
              <a:rPr lang="en-US" altLang="en-US" sz="1000" dirty="0" err="1">
                <a:latin typeface="Times New Roman" panose="02020603050405020304" pitchFamily="18" charset="0"/>
                <a:cs typeface="Times New Roman" panose="02020603050405020304" pitchFamily="18" charset="0"/>
              </a:rPr>
              <a:t>Andr</a:t>
            </a:r>
            <a:r>
              <a:rPr lang="en-US" altLang="en-US" sz="1000" dirty="0">
                <a:latin typeface="Times New Roman" panose="02020603050405020304" pitchFamily="18" charset="0"/>
                <a:cs typeface="Times New Roman" panose="02020603050405020304" pitchFamily="18" charset="0"/>
              </a:rPr>
              <a:t> 8.0, MicroSD, </a:t>
            </a:r>
          </a:p>
          <a:p>
            <a:pPr eaLnBrk="1" hangingPunct="1">
              <a:spcBef>
                <a:spcPct val="0"/>
              </a:spcBef>
              <a:buClrTx/>
              <a:buSzTx/>
              <a:buFont typeface="Arial" panose="020B0604020202020204" pitchFamily="34" charset="0"/>
              <a:buChar char="•"/>
            </a:pPr>
            <a:r>
              <a:rPr lang="en-US" altLang="en-US" sz="1000" dirty="0">
                <a:latin typeface="Times New Roman" panose="02020603050405020304" pitchFamily="18" charset="0"/>
                <a:cs typeface="Times New Roman" panose="02020603050405020304" pitchFamily="18" charset="0"/>
              </a:rPr>
              <a:t>        128-</a:t>
            </a:r>
            <a:r>
              <a:rPr lang="en-US" altLang="en-US" sz="1000" dirty="0">
                <a:solidFill>
                  <a:srgbClr val="FF0000"/>
                </a:solidFill>
                <a:latin typeface="Times New Roman" panose="02020603050405020304" pitchFamily="18" charset="0"/>
                <a:cs typeface="Times New Roman" panose="02020603050405020304" pitchFamily="18" charset="0"/>
              </a:rPr>
              <a:t>512GB</a:t>
            </a:r>
            <a:r>
              <a:rPr lang="en-US" altLang="en-US" sz="1000" dirty="0">
                <a:latin typeface="Times New Roman" panose="02020603050405020304" pitchFamily="18" charset="0"/>
                <a:cs typeface="Times New Roman" panose="02020603050405020304" pitchFamily="18" charset="0"/>
              </a:rPr>
              <a:t>, </a:t>
            </a:r>
            <a:r>
              <a:rPr lang="en-US" altLang="en-US" sz="1000" dirty="0">
                <a:solidFill>
                  <a:srgbClr val="FF0000"/>
                </a:solidFill>
                <a:latin typeface="Times New Roman" panose="02020603050405020304" pitchFamily="18" charset="0"/>
                <a:cs typeface="Times New Roman" panose="02020603050405020304" pitchFamily="18" charset="0"/>
              </a:rPr>
              <a:t>4Ah, </a:t>
            </a:r>
            <a:r>
              <a:rPr lang="en-US" sz="1000" b="0" dirty="0">
                <a:latin typeface="Times New Roman" panose="02020603050405020304" pitchFamily="18" charset="0"/>
                <a:cs typeface="Times New Roman" panose="02020603050405020304" pitchFamily="18" charset="0"/>
              </a:rPr>
              <a:t>USB Type-C to HDMI cable to see on TV; S Pen to control a phone from up to 30 feet;</a:t>
            </a:r>
          </a:p>
          <a:p>
            <a:pPr eaLnBrk="1" hangingPunct="1">
              <a:spcBef>
                <a:spcPct val="0"/>
              </a:spcBef>
              <a:buClrTx/>
              <a:buSzTx/>
              <a:buNone/>
            </a:pPr>
            <a:r>
              <a:rPr lang="en-US" altLang="en-US" sz="1000" dirty="0">
                <a:solidFill>
                  <a:srgbClr val="FF0000"/>
                </a:solidFill>
                <a:latin typeface="Times New Roman" panose="02020603050405020304" pitchFamily="18" charset="0"/>
                <a:cs typeface="Times New Roman" panose="02020603050405020304" pitchFamily="18" charset="0"/>
                <a:hlinkClick r:id="rId7"/>
              </a:rPr>
              <a:t>https://www.apple.com/iphone-xs/specs/</a:t>
            </a:r>
            <a:r>
              <a:rPr lang="en-US" altLang="en-US" sz="1000" dirty="0">
                <a:solidFill>
                  <a:srgbClr val="FF0000"/>
                </a:solidFill>
                <a:latin typeface="Times New Roman" panose="02020603050405020304" pitchFamily="18" charset="0"/>
                <a:cs typeface="Times New Roman" panose="02020603050405020304" pitchFamily="18" charset="0"/>
              </a:rPr>
              <a:t>:  </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2436</a:t>
            </a:r>
            <a:r>
              <a:rPr lang="en-US" altLang="en-US" sz="1000" dirty="0">
                <a:latin typeface="Times New Roman" panose="02020603050405020304" pitchFamily="18" charset="0"/>
                <a:cs typeface="Times New Roman" panose="02020603050405020304" pitchFamily="18" charset="0"/>
              </a:rPr>
              <a:t> x1125 </a:t>
            </a:r>
            <a:r>
              <a:rPr lang="en-US" altLang="en-US" sz="1000" dirty="0">
                <a:solidFill>
                  <a:srgbClr val="FF0000"/>
                </a:solidFill>
                <a:latin typeface="Times New Roman" panose="02020603050405020304" pitchFamily="18" charset="0"/>
                <a:cs typeface="Times New Roman" panose="02020603050405020304" pitchFamily="18" charset="0"/>
              </a:rPr>
              <a:t>iPhone X </a:t>
            </a:r>
            <a:r>
              <a:rPr lang="en-US" altLang="en-US" sz="1000" dirty="0">
                <a:latin typeface="Times New Roman" panose="02020603050405020304" pitchFamily="18" charset="0"/>
                <a:cs typeface="Times New Roman" panose="02020603050405020304" pitchFamily="18" charset="0"/>
              </a:rPr>
              <a:t>          at 458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 screen 5.8 in, 174g, 3GB, iOS11, 12.0 hours mixed usage</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2436</a:t>
            </a:r>
            <a:r>
              <a:rPr lang="en-US" altLang="en-US" sz="1000" dirty="0">
                <a:latin typeface="Times New Roman" panose="02020603050405020304" pitchFamily="18" charset="0"/>
                <a:cs typeface="Times New Roman" panose="02020603050405020304" pitchFamily="18" charset="0"/>
              </a:rPr>
              <a:t> x1125 </a:t>
            </a:r>
            <a:r>
              <a:rPr lang="en-US" altLang="en-US" sz="1000" dirty="0">
                <a:solidFill>
                  <a:srgbClr val="FF0000"/>
                </a:solidFill>
                <a:latin typeface="Times New Roman" panose="02020603050405020304" pitchFamily="18" charset="0"/>
                <a:cs typeface="Times New Roman" panose="02020603050405020304" pitchFamily="18" charset="0"/>
              </a:rPr>
              <a:t>iPhone XS         </a:t>
            </a:r>
            <a:r>
              <a:rPr lang="en-US" altLang="en-US" sz="1000" dirty="0">
                <a:latin typeface="Times New Roman" panose="02020603050405020304" pitchFamily="18" charset="0"/>
                <a:cs typeface="Times New Roman" panose="02020603050405020304" pitchFamily="18" charset="0"/>
              </a:rPr>
              <a:t>at 458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 screen 5.8 in, 177g, 4GB, iOS12, up512GB, 2.685Ah, </a:t>
            </a:r>
          </a:p>
          <a:p>
            <a:pPr eaLnBrk="1" hangingPunct="1">
              <a:spcBef>
                <a:spcPct val="0"/>
              </a:spcBef>
              <a:buClrTx/>
              <a:buSzTx/>
              <a:buNone/>
            </a:pPr>
            <a:r>
              <a:rPr lang="en-US" altLang="en-US" sz="1000" dirty="0">
                <a:latin typeface="Times New Roman" panose="02020603050405020304" pitchFamily="18" charset="0"/>
                <a:cs typeface="Times New Roman" panose="02020603050405020304" pitchFamily="18" charset="0"/>
              </a:rPr>
              <a:t>                                                                      speaker array</a:t>
            </a:r>
          </a:p>
          <a:p>
            <a:pPr eaLnBrk="1" hangingPunct="1">
              <a:spcBef>
                <a:spcPct val="0"/>
              </a:spcBef>
              <a:buClrTx/>
              <a:buSzTx/>
              <a:buFont typeface="Arial" panose="020B0604020202020204" pitchFamily="34" charset="0"/>
              <a:buChar char="•"/>
            </a:pPr>
            <a:r>
              <a:rPr lang="en-US" altLang="en-US" sz="1000" dirty="0">
                <a:solidFill>
                  <a:srgbClr val="00B0F0"/>
                </a:solidFill>
                <a:latin typeface="Times New Roman" panose="02020603050405020304" pitchFamily="18" charset="0"/>
                <a:cs typeface="Times New Roman" panose="02020603050405020304" pitchFamily="18" charset="0"/>
              </a:rPr>
              <a:t>2688</a:t>
            </a:r>
            <a:r>
              <a:rPr lang="en-US" altLang="en-US" sz="1000" dirty="0">
                <a:latin typeface="Times New Roman" panose="02020603050405020304" pitchFamily="18" charset="0"/>
                <a:cs typeface="Times New Roman" panose="02020603050405020304" pitchFamily="18" charset="0"/>
              </a:rPr>
              <a:t> x1245 </a:t>
            </a:r>
            <a:r>
              <a:rPr lang="en-US" altLang="en-US" sz="1000" dirty="0">
                <a:solidFill>
                  <a:srgbClr val="FF0000"/>
                </a:solidFill>
                <a:latin typeface="Times New Roman" panose="02020603050405020304" pitchFamily="18" charset="0"/>
                <a:cs typeface="Times New Roman" panose="02020603050405020304" pitchFamily="18" charset="0"/>
              </a:rPr>
              <a:t>iPhone </a:t>
            </a:r>
            <a:r>
              <a:rPr lang="en-US" altLang="en-US" sz="1000" dirty="0" err="1">
                <a:solidFill>
                  <a:srgbClr val="FF0000"/>
                </a:solidFill>
                <a:latin typeface="Times New Roman" panose="02020603050405020304" pitchFamily="18" charset="0"/>
                <a:cs typeface="Times New Roman" panose="02020603050405020304" pitchFamily="18" charset="0"/>
              </a:rPr>
              <a:t>XSMax</a:t>
            </a:r>
            <a:r>
              <a:rPr lang="en-US" altLang="en-US" sz="1000" dirty="0">
                <a:solidFill>
                  <a:srgbClr val="FF0000"/>
                </a:solidFill>
                <a:latin typeface="Times New Roman" panose="02020603050405020304" pitchFamily="18" charset="0"/>
                <a:cs typeface="Times New Roman" panose="02020603050405020304" pitchFamily="18" charset="0"/>
              </a:rPr>
              <a:t> </a:t>
            </a:r>
            <a:r>
              <a:rPr lang="en-US" altLang="en-US" sz="1000" dirty="0">
                <a:latin typeface="Times New Roman" panose="02020603050405020304" pitchFamily="18" charset="0"/>
                <a:cs typeface="Times New Roman" panose="02020603050405020304" pitchFamily="18" charset="0"/>
              </a:rPr>
              <a:t>at 458 </a:t>
            </a:r>
            <a:r>
              <a:rPr lang="en-US" altLang="en-US" sz="1000" dirty="0" err="1">
                <a:latin typeface="Times New Roman" panose="02020603050405020304" pitchFamily="18" charset="0"/>
                <a:cs typeface="Times New Roman" panose="02020603050405020304" pitchFamily="18" charset="0"/>
              </a:rPr>
              <a:t>ppi</a:t>
            </a:r>
            <a:r>
              <a:rPr lang="en-US" altLang="en-US" sz="1000" dirty="0">
                <a:latin typeface="Times New Roman" panose="02020603050405020304" pitchFamily="18" charset="0"/>
                <a:cs typeface="Times New Roman" panose="02020603050405020304" pitchFamily="18" charset="0"/>
              </a:rPr>
              <a:t> - - screen 6.5 in, 208g, 4GB, iOS12, </a:t>
            </a:r>
            <a:r>
              <a:rPr lang="en-US" altLang="en-US" sz="1000" dirty="0">
                <a:solidFill>
                  <a:srgbClr val="FF0000"/>
                </a:solidFill>
                <a:latin typeface="Times New Roman" panose="02020603050405020304" pitchFamily="18" charset="0"/>
                <a:cs typeface="Times New Roman" panose="02020603050405020304" pitchFamily="18" charset="0"/>
              </a:rPr>
              <a:t>up512GB</a:t>
            </a:r>
            <a:r>
              <a:rPr lang="en-US" altLang="en-US" sz="1000" dirty="0">
                <a:latin typeface="Times New Roman" panose="02020603050405020304" pitchFamily="18" charset="0"/>
                <a:cs typeface="Times New Roman" panose="02020603050405020304" pitchFamily="18" charset="0"/>
              </a:rPr>
              <a:t>, </a:t>
            </a:r>
          </a:p>
          <a:p>
            <a:pPr marL="457200" lvl="1" indent="0" eaLnBrk="1" hangingPunct="1">
              <a:spcBef>
                <a:spcPct val="0"/>
              </a:spcBef>
              <a:buClrTx/>
              <a:buSzTx/>
              <a:buNone/>
            </a:pPr>
            <a:r>
              <a:rPr lang="en-US" altLang="en-US" sz="1000" dirty="0">
                <a:latin typeface="Times New Roman" panose="02020603050405020304" pitchFamily="18" charset="0"/>
                <a:cs typeface="Times New Roman" panose="02020603050405020304" pitchFamily="18" charset="0"/>
              </a:rPr>
              <a:t>       13.5 hours mixed usage – 3.174Ah, </a:t>
            </a:r>
            <a:r>
              <a:rPr lang="en-US" altLang="en-US" sz="1000" dirty="0" err="1">
                <a:latin typeface="Times New Roman" panose="02020603050405020304" pitchFamily="18" charset="0"/>
                <a:cs typeface="Times New Roman" panose="02020603050405020304" pitchFamily="18" charset="0"/>
              </a:rPr>
              <a:t>octa</a:t>
            </a:r>
            <a:r>
              <a:rPr lang="en-US" altLang="en-US" sz="1000" dirty="0">
                <a:latin typeface="Times New Roman" panose="02020603050405020304" pitchFamily="18" charset="0"/>
                <a:cs typeface="Times New Roman" panose="02020603050405020304" pitchFamily="18" charset="0"/>
              </a:rPr>
              <a:t>-core chip – 5T </a:t>
            </a:r>
            <a:r>
              <a:rPr lang="en-US" altLang="en-US" sz="1000" dirty="0" err="1">
                <a:latin typeface="Times New Roman" panose="02020603050405020304" pitchFamily="18" charset="0"/>
                <a:cs typeface="Times New Roman" panose="02020603050405020304" pitchFamily="18" charset="0"/>
              </a:rPr>
              <a:t>oper</a:t>
            </a:r>
            <a:r>
              <a:rPr lang="en-US" altLang="en-US" sz="1000" dirty="0">
                <a:latin typeface="Times New Roman" panose="02020603050405020304" pitchFamily="18" charset="0"/>
                <a:cs typeface="Times New Roman" panose="02020603050405020304" pitchFamily="18" charset="0"/>
              </a:rPr>
              <a:t>/sec</a:t>
            </a:r>
          </a:p>
          <a:p>
            <a:pPr eaLnBrk="1" hangingPunct="1">
              <a:spcBef>
                <a:spcPct val="0"/>
              </a:spcBef>
              <a:buClrTx/>
              <a:buSzTx/>
              <a:buFont typeface="Arial" panose="020B0604020202020204" pitchFamily="34" charset="0"/>
              <a:buChar char="•"/>
            </a:pPr>
            <a:endParaRPr lang="en-US" altLang="en-US" sz="105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1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2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2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2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200" dirty="0">
              <a:latin typeface="Times New Roman" panose="02020603050405020304" pitchFamily="18" charset="0"/>
              <a:cs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1800" b="0" dirty="0"/>
          </a:p>
          <a:p>
            <a:pPr eaLnBrk="1" hangingPunct="1">
              <a:spcBef>
                <a:spcPct val="0"/>
              </a:spcBef>
              <a:buClrTx/>
              <a:buSzTx/>
              <a:buFont typeface="Arial" panose="020B0604020202020204" pitchFamily="34" charset="0"/>
              <a:buChar char="•"/>
            </a:pPr>
            <a:endParaRPr lang="en-US" altLang="en-US" sz="1800" dirty="0">
              <a:latin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457200"/>
          </a:xfrm>
        </p:spPr>
        <p:txBody>
          <a:bodyPr/>
          <a:lstStyle/>
          <a:p>
            <a:pPr eaLnBrk="1" fontAlgn="auto" hangingPunct="1">
              <a:spcAft>
                <a:spcPts val="0"/>
              </a:spcAft>
              <a:defRPr/>
            </a:pPr>
            <a:r>
              <a:rPr lang="en-US" dirty="0">
                <a:solidFill>
                  <a:schemeClr val="tx2">
                    <a:satMod val="130000"/>
                  </a:schemeClr>
                </a:solidFill>
              </a:rPr>
              <a:t>Optimize </a:t>
            </a:r>
            <a:r>
              <a:rPr lang="en-US" dirty="0">
                <a:solidFill>
                  <a:srgbClr val="FF00FF"/>
                </a:solidFill>
              </a:rPr>
              <a:t>Layout</a:t>
            </a:r>
            <a:r>
              <a:rPr lang="en-US" dirty="0">
                <a:solidFill>
                  <a:schemeClr val="tx2">
                    <a:satMod val="130000"/>
                  </a:schemeClr>
                </a:solidFill>
              </a:rPr>
              <a:t> for Mobile Use p.232</a:t>
            </a:r>
          </a:p>
        </p:txBody>
      </p:sp>
      <p:pic>
        <p:nvPicPr>
          <p:cNvPr id="26630" name="Picture 6" descr="Figure7"/>
          <p:cNvPicPr>
            <a:picLocks noChangeAspect="1" noChangeArrowheads="1"/>
          </p:cNvPicPr>
          <p:nvPr/>
        </p:nvPicPr>
        <p:blipFill>
          <a:blip r:embed="rId3"/>
          <a:srcRect/>
          <a:stretch>
            <a:fillRect/>
          </a:stretch>
        </p:blipFill>
        <p:spPr bwMode="auto">
          <a:xfrm>
            <a:off x="7010400" y="3733800"/>
            <a:ext cx="1725613" cy="2870200"/>
          </a:xfrm>
          <a:prstGeom prst="rect">
            <a:avLst/>
          </a:prstGeom>
          <a:noFill/>
          <a:ln>
            <a:noFill/>
          </a:ln>
          <a:effectLst>
            <a:outerShdw blurRad="50800" dist="38100" dir="2700000" algn="tl" rotWithShape="0">
              <a:prstClr val="black">
                <a:alpha val="40000"/>
              </a:prstClr>
            </a:outerShdw>
          </a:effectLst>
          <a:extLst/>
        </p:spPr>
      </p:pic>
      <p:pic>
        <p:nvPicPr>
          <p:cNvPr id="839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914400"/>
            <a:ext cx="16922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609600"/>
            <a:ext cx="6477000" cy="5984331"/>
          </a:xfrm>
          <a:prstGeom prst="rect">
            <a:avLst/>
          </a:prstGeom>
        </p:spPr>
        <p:txBody>
          <a:bodyPr wrap="square">
            <a:spAutoFit/>
          </a:bodyPr>
          <a:lstStyle/>
          <a:p>
            <a:pPr marL="342900" marR="0" lvl="0" indent="-342900">
              <a:lnSpc>
                <a:spcPct val="107000"/>
              </a:lnSpc>
              <a:spcBef>
                <a:spcPts val="0"/>
              </a:spcBef>
              <a:spcAft>
                <a:spcPts val="800"/>
              </a:spcAft>
              <a:buFont typeface="+mj-lt"/>
              <a:buAutoNum type="arabicPeriod"/>
              <a:tabLst>
                <a:tab pos="457200" algn="l"/>
              </a:tabLst>
            </a:pPr>
            <a:r>
              <a:rPr lang="en-US" sz="2800" dirty="0">
                <a:solidFill>
                  <a:schemeClr val="tx1"/>
                </a:solidFill>
                <a:latin typeface="+mn-lt"/>
                <a:ea typeface="Calibri" panose="020F0502020204030204" pitchFamily="34" charset="0"/>
                <a:cs typeface="Times New Roman" panose="02020603050405020304" pitchFamily="18" charset="0"/>
              </a:rPr>
              <a:t>Single column design</a:t>
            </a:r>
          </a:p>
          <a:p>
            <a:pPr marL="342900" marR="0" lvl="0" indent="-342900">
              <a:lnSpc>
                <a:spcPct val="107000"/>
              </a:lnSpc>
              <a:spcBef>
                <a:spcPts val="0"/>
              </a:spcBef>
              <a:spcAft>
                <a:spcPts val="800"/>
              </a:spcAft>
              <a:buFont typeface="+mj-lt"/>
              <a:buAutoNum type="arabicPeriod"/>
              <a:tabLst>
                <a:tab pos="457200" algn="l"/>
              </a:tabLst>
            </a:pPr>
            <a:r>
              <a:rPr lang="en-US" sz="2800" b="0" dirty="0">
                <a:solidFill>
                  <a:schemeClr val="tx1"/>
                </a:solidFill>
                <a:latin typeface="+mn-lt"/>
                <a:ea typeface="Calibri" panose="020F0502020204030204" pitchFamily="34" charset="0"/>
                <a:cs typeface="Times New Roman" panose="02020603050405020304" pitchFamily="18" charset="0"/>
              </a:rPr>
              <a:t>Limit scrolling to </a:t>
            </a:r>
            <a:r>
              <a:rPr lang="en-US" sz="2800" dirty="0">
                <a:solidFill>
                  <a:schemeClr val="tx1"/>
                </a:solidFill>
                <a:latin typeface="+mn-lt"/>
                <a:ea typeface="Calibri" panose="020F0502020204030204" pitchFamily="34" charset="0"/>
                <a:cs typeface="Times New Roman" panose="02020603050405020304" pitchFamily="18" charset="0"/>
              </a:rPr>
              <a:t>one direction</a:t>
            </a:r>
          </a:p>
          <a:p>
            <a:pPr marL="342900" marR="0" lvl="0" indent="-342900">
              <a:lnSpc>
                <a:spcPct val="107000"/>
              </a:lnSpc>
              <a:spcBef>
                <a:spcPts val="0"/>
              </a:spcBef>
              <a:spcAft>
                <a:spcPts val="800"/>
              </a:spcAft>
              <a:buFont typeface="+mj-lt"/>
              <a:buAutoNum type="arabicPeriod"/>
              <a:tabLst>
                <a:tab pos="457200" algn="l"/>
              </a:tabLst>
            </a:pPr>
            <a:r>
              <a:rPr lang="en-US" sz="2800" b="0" dirty="0">
                <a:solidFill>
                  <a:schemeClr val="tx1"/>
                </a:solidFill>
                <a:latin typeface="+mn-lt"/>
                <a:ea typeface="Calibri" panose="020F0502020204030204" pitchFamily="34" charset="0"/>
                <a:cs typeface="Times New Roman" panose="02020603050405020304" pitchFamily="18" charset="0"/>
              </a:rPr>
              <a:t>Use </a:t>
            </a:r>
            <a:r>
              <a:rPr lang="en-US" sz="2800" dirty="0">
                <a:solidFill>
                  <a:schemeClr val="tx1"/>
                </a:solidFill>
                <a:latin typeface="+mn-lt"/>
                <a:ea typeface="Calibri" panose="020F0502020204030204" pitchFamily="34" charset="0"/>
                <a:cs typeface="Times New Roman" panose="02020603050405020304" pitchFamily="18" charset="0"/>
              </a:rPr>
              <a:t>heading</a:t>
            </a:r>
            <a:r>
              <a:rPr lang="en-US" sz="2800" b="0" dirty="0">
                <a:solidFill>
                  <a:schemeClr val="tx1"/>
                </a:solidFill>
                <a:latin typeface="+mn-lt"/>
                <a:ea typeface="Calibri" panose="020F0502020204030204" pitchFamily="34" charset="0"/>
                <a:cs typeface="Times New Roman" panose="02020603050405020304" pitchFamily="18" charset="0"/>
              </a:rPr>
              <a:t> elements</a:t>
            </a:r>
          </a:p>
          <a:p>
            <a:pPr marL="342900" marR="0" lvl="0" indent="-342900">
              <a:lnSpc>
                <a:spcPct val="107000"/>
              </a:lnSpc>
              <a:spcBef>
                <a:spcPts val="0"/>
              </a:spcBef>
              <a:spcAft>
                <a:spcPts val="800"/>
              </a:spcAft>
              <a:buFont typeface="+mj-lt"/>
              <a:buAutoNum type="arabicPeriod"/>
              <a:tabLst>
                <a:tab pos="457200" algn="l"/>
              </a:tabLst>
            </a:pPr>
            <a:r>
              <a:rPr lang="en-US" sz="2800" b="0" dirty="0">
                <a:solidFill>
                  <a:schemeClr val="tx1"/>
                </a:solidFill>
                <a:latin typeface="+mn-lt"/>
                <a:ea typeface="Calibri" panose="020F0502020204030204" pitchFamily="34" charset="0"/>
                <a:cs typeface="Times New Roman" panose="02020603050405020304" pitchFamily="18" charset="0"/>
              </a:rPr>
              <a:t>Use </a:t>
            </a:r>
            <a:r>
              <a:rPr lang="en-US" sz="2800" dirty="0">
                <a:solidFill>
                  <a:schemeClr val="tx1"/>
                </a:solidFill>
                <a:latin typeface="+mn-lt"/>
                <a:ea typeface="Calibri" panose="020F0502020204030204" pitchFamily="34" charset="0"/>
                <a:cs typeface="Times New Roman" panose="02020603050405020304" pitchFamily="18" charset="0"/>
              </a:rPr>
              <a:t>lists</a:t>
            </a:r>
          </a:p>
          <a:p>
            <a:pPr marL="342900" marR="0" lvl="0" indent="-342900">
              <a:lnSpc>
                <a:spcPct val="107000"/>
              </a:lnSpc>
              <a:spcBef>
                <a:spcPts val="0"/>
              </a:spcBef>
              <a:spcAft>
                <a:spcPts val="800"/>
              </a:spcAft>
              <a:buFont typeface="+mj-lt"/>
              <a:buAutoNum type="arabicPeriod"/>
              <a:tabLst>
                <a:tab pos="457200" algn="l"/>
              </a:tabLst>
            </a:pPr>
            <a:r>
              <a:rPr lang="en-US" sz="2800" dirty="0">
                <a:solidFill>
                  <a:schemeClr val="tx1"/>
                </a:solidFill>
                <a:latin typeface="+mn-lt"/>
                <a:ea typeface="Calibri" panose="020F0502020204030204" pitchFamily="34" charset="0"/>
                <a:cs typeface="Times New Roman" panose="02020603050405020304" pitchFamily="18" charset="0"/>
              </a:rPr>
              <a:t>Avoid</a:t>
            </a:r>
            <a:r>
              <a:rPr lang="en-US" sz="2800" b="0" dirty="0">
                <a:solidFill>
                  <a:schemeClr val="tx1"/>
                </a:solidFill>
                <a:latin typeface="+mn-lt"/>
                <a:ea typeface="Calibri" panose="020F0502020204030204" pitchFamily="34" charset="0"/>
                <a:cs typeface="Times New Roman" panose="02020603050405020304" pitchFamily="18" charset="0"/>
              </a:rPr>
              <a:t> using </a:t>
            </a:r>
            <a:r>
              <a:rPr lang="en-US" sz="2800" dirty="0">
                <a:solidFill>
                  <a:schemeClr val="tx1"/>
                </a:solidFill>
                <a:latin typeface="+mn-lt"/>
                <a:ea typeface="Calibri" panose="020F0502020204030204" pitchFamily="34" charset="0"/>
                <a:cs typeface="Times New Roman" panose="02020603050405020304" pitchFamily="18" charset="0"/>
              </a:rPr>
              <a:t>tables</a:t>
            </a:r>
          </a:p>
          <a:p>
            <a:pPr marL="342900" marR="0" lvl="0" indent="-342900">
              <a:lnSpc>
                <a:spcPct val="107000"/>
              </a:lnSpc>
              <a:spcBef>
                <a:spcPts val="0"/>
              </a:spcBef>
              <a:spcAft>
                <a:spcPts val="800"/>
              </a:spcAft>
              <a:buFont typeface="+mj-lt"/>
              <a:buAutoNum type="arabicPeriod"/>
              <a:tabLst>
                <a:tab pos="457200" algn="l"/>
              </a:tabLst>
            </a:pPr>
            <a:r>
              <a:rPr lang="en-US" sz="2800" b="0" dirty="0">
                <a:solidFill>
                  <a:schemeClr val="tx1"/>
                </a:solidFill>
                <a:latin typeface="+mn-lt"/>
                <a:ea typeface="Calibri" panose="020F0502020204030204" pitchFamily="34" charset="0"/>
                <a:cs typeface="Times New Roman" panose="02020603050405020304" pitchFamily="18" charset="0"/>
              </a:rPr>
              <a:t>Provide </a:t>
            </a:r>
            <a:r>
              <a:rPr lang="en-US" sz="2800" dirty="0">
                <a:solidFill>
                  <a:schemeClr val="tx1"/>
                </a:solidFill>
                <a:latin typeface="+mn-lt"/>
                <a:ea typeface="Calibri" panose="020F0502020204030204" pitchFamily="34" charset="0"/>
                <a:cs typeface="Times New Roman" panose="02020603050405020304" pitchFamily="18" charset="0"/>
              </a:rPr>
              <a:t>labels</a:t>
            </a:r>
            <a:r>
              <a:rPr lang="en-US" sz="2800" b="0" dirty="0">
                <a:solidFill>
                  <a:schemeClr val="tx1"/>
                </a:solidFill>
                <a:latin typeface="+mn-lt"/>
                <a:ea typeface="Calibri" panose="020F0502020204030204" pitchFamily="34" charset="0"/>
                <a:cs typeface="Times New Roman" panose="02020603050405020304" pitchFamily="18" charset="0"/>
              </a:rPr>
              <a:t> for </a:t>
            </a:r>
            <a:r>
              <a:rPr lang="en-US" sz="2800" dirty="0">
                <a:solidFill>
                  <a:schemeClr val="tx1"/>
                </a:solidFill>
                <a:latin typeface="+mn-lt"/>
                <a:ea typeface="Calibri" panose="020F0502020204030204" pitchFamily="34" charset="0"/>
                <a:cs typeface="Times New Roman" panose="02020603050405020304" pitchFamily="18" charset="0"/>
              </a:rPr>
              <a:t>form</a:t>
            </a:r>
            <a:r>
              <a:rPr lang="en-US" sz="2800" b="0" dirty="0">
                <a:solidFill>
                  <a:schemeClr val="tx1"/>
                </a:solidFill>
                <a:latin typeface="+mn-lt"/>
                <a:ea typeface="Calibri" panose="020F0502020204030204" pitchFamily="34" charset="0"/>
                <a:cs typeface="Times New Roman" panose="02020603050405020304" pitchFamily="18" charset="0"/>
              </a:rPr>
              <a:t> </a:t>
            </a:r>
            <a:r>
              <a:rPr lang="en-US" sz="2800" dirty="0">
                <a:solidFill>
                  <a:schemeClr val="tx1"/>
                </a:solidFill>
                <a:latin typeface="+mn-lt"/>
                <a:ea typeface="Calibri" panose="020F0502020204030204" pitchFamily="34" charset="0"/>
                <a:cs typeface="Times New Roman" panose="02020603050405020304" pitchFamily="18" charset="0"/>
              </a:rPr>
              <a:t>controls</a:t>
            </a:r>
          </a:p>
          <a:p>
            <a:pPr marL="342900" marR="0" lvl="0" indent="-342900">
              <a:lnSpc>
                <a:spcPct val="107000"/>
              </a:lnSpc>
              <a:spcBef>
                <a:spcPts val="0"/>
              </a:spcBef>
              <a:spcAft>
                <a:spcPts val="800"/>
              </a:spcAft>
              <a:buFont typeface="+mj-lt"/>
              <a:buAutoNum type="arabicPeriod"/>
              <a:tabLst>
                <a:tab pos="457200" algn="l"/>
              </a:tabLst>
            </a:pPr>
            <a:r>
              <a:rPr lang="en-US" sz="2800" dirty="0">
                <a:solidFill>
                  <a:schemeClr val="tx1"/>
                </a:solidFill>
                <a:latin typeface="+mn-lt"/>
                <a:ea typeface="Calibri" panose="020F0502020204030204" pitchFamily="34" charset="0"/>
                <a:cs typeface="Times New Roman" panose="02020603050405020304" pitchFamily="18" charset="0"/>
              </a:rPr>
              <a:t>Avoid</a:t>
            </a:r>
            <a:r>
              <a:rPr lang="en-US" sz="2800" b="0" dirty="0">
                <a:solidFill>
                  <a:schemeClr val="tx1"/>
                </a:solidFill>
                <a:latin typeface="+mn-lt"/>
                <a:ea typeface="Calibri" panose="020F0502020204030204" pitchFamily="34" charset="0"/>
                <a:cs typeface="Times New Roman" panose="02020603050405020304" pitchFamily="18" charset="0"/>
              </a:rPr>
              <a:t> using </a:t>
            </a:r>
            <a:r>
              <a:rPr lang="en-US" sz="2800" dirty="0">
                <a:solidFill>
                  <a:schemeClr val="tx1"/>
                </a:solidFill>
                <a:latin typeface="+mn-lt"/>
                <a:ea typeface="Calibri" panose="020F0502020204030204" pitchFamily="34" charset="0"/>
                <a:cs typeface="Times New Roman" panose="02020603050405020304" pitchFamily="18" charset="0"/>
              </a:rPr>
              <a:t>pixel units </a:t>
            </a:r>
            <a:r>
              <a:rPr lang="en-US" sz="2800" b="0" dirty="0">
                <a:solidFill>
                  <a:schemeClr val="tx1"/>
                </a:solidFill>
                <a:latin typeface="+mn-lt"/>
                <a:ea typeface="Calibri" panose="020F0502020204030204" pitchFamily="34" charset="0"/>
                <a:cs typeface="Times New Roman" panose="02020603050405020304" pitchFamily="18" charset="0"/>
              </a:rPr>
              <a:t>in style sheets</a:t>
            </a:r>
          </a:p>
          <a:p>
            <a:pPr marL="342900" marR="0" lvl="0" indent="-342900">
              <a:lnSpc>
                <a:spcPct val="107000"/>
              </a:lnSpc>
              <a:spcBef>
                <a:spcPts val="0"/>
              </a:spcBef>
              <a:spcAft>
                <a:spcPts val="800"/>
              </a:spcAft>
              <a:buFont typeface="+mj-lt"/>
              <a:buAutoNum type="arabicPeriod"/>
              <a:tabLst>
                <a:tab pos="457200" algn="l"/>
              </a:tabLst>
            </a:pPr>
            <a:r>
              <a:rPr lang="en-US" sz="2800" dirty="0">
                <a:solidFill>
                  <a:schemeClr val="tx1"/>
                </a:solidFill>
                <a:latin typeface="+mn-lt"/>
                <a:ea typeface="Calibri" panose="020F0502020204030204" pitchFamily="34" charset="0"/>
                <a:cs typeface="Times New Roman" panose="02020603050405020304" pitchFamily="18" charset="0"/>
              </a:rPr>
              <a:t>Avoid</a:t>
            </a:r>
            <a:r>
              <a:rPr lang="en-US" sz="2800" b="0" dirty="0">
                <a:solidFill>
                  <a:schemeClr val="tx1"/>
                </a:solidFill>
                <a:latin typeface="+mn-lt"/>
                <a:ea typeface="Calibri" panose="020F0502020204030204" pitchFamily="34" charset="0"/>
                <a:cs typeface="Times New Roman" panose="02020603050405020304" pitchFamily="18" charset="0"/>
              </a:rPr>
              <a:t> </a:t>
            </a:r>
            <a:r>
              <a:rPr lang="en-US" sz="2800" dirty="0">
                <a:solidFill>
                  <a:schemeClr val="tx1"/>
                </a:solidFill>
                <a:latin typeface="+mn-lt"/>
                <a:ea typeface="Calibri" panose="020F0502020204030204" pitchFamily="34" charset="0"/>
                <a:cs typeface="Times New Roman" panose="02020603050405020304" pitchFamily="18" charset="0"/>
              </a:rPr>
              <a:t>absolute positioning </a:t>
            </a:r>
            <a:r>
              <a:rPr lang="en-US" sz="2800" b="0" dirty="0">
                <a:solidFill>
                  <a:schemeClr val="tx1"/>
                </a:solidFill>
                <a:latin typeface="+mn-lt"/>
                <a:ea typeface="Calibri" panose="020F0502020204030204" pitchFamily="34" charset="0"/>
                <a:cs typeface="Times New Roman" panose="02020603050405020304" pitchFamily="18" charset="0"/>
              </a:rPr>
              <a:t>in style sheets</a:t>
            </a:r>
          </a:p>
          <a:p>
            <a:pPr marL="342900" marR="0" lvl="0" indent="-342900">
              <a:lnSpc>
                <a:spcPct val="107000"/>
              </a:lnSpc>
              <a:spcBef>
                <a:spcPts val="0"/>
              </a:spcBef>
              <a:spcAft>
                <a:spcPts val="800"/>
              </a:spcAft>
              <a:buFont typeface="+mj-lt"/>
              <a:buAutoNum type="arabicPeriod"/>
              <a:tabLst>
                <a:tab pos="457200" algn="l"/>
              </a:tabLst>
            </a:pPr>
            <a:r>
              <a:rPr lang="en-US" sz="2800" dirty="0">
                <a:solidFill>
                  <a:schemeClr val="tx1"/>
                </a:solidFill>
                <a:latin typeface="+mn-lt"/>
                <a:ea typeface="Calibri" panose="020F0502020204030204" pitchFamily="34" charset="0"/>
                <a:cs typeface="Times New Roman" panose="02020603050405020304" pitchFamily="18" charset="0"/>
              </a:rPr>
              <a:t>Hide content </a:t>
            </a:r>
            <a:r>
              <a:rPr lang="en-US" sz="2800" b="0" dirty="0">
                <a:solidFill>
                  <a:schemeClr val="tx1"/>
                </a:solidFill>
                <a:latin typeface="+mn-lt"/>
                <a:ea typeface="Calibri" panose="020F0502020204030204" pitchFamily="34" charset="0"/>
                <a:cs typeface="Times New Roman" panose="02020603050405020304" pitchFamily="18" charset="0"/>
              </a:rPr>
              <a:t>that is </a:t>
            </a:r>
            <a:r>
              <a:rPr lang="en-US" sz="2800" dirty="0">
                <a:solidFill>
                  <a:schemeClr val="tx1"/>
                </a:solidFill>
                <a:latin typeface="+mn-lt"/>
                <a:ea typeface="Calibri" panose="020F0502020204030204" pitchFamily="34" charset="0"/>
                <a:cs typeface="Times New Roman" panose="02020603050405020304" pitchFamily="18" charset="0"/>
              </a:rPr>
              <a:t>not essential </a:t>
            </a:r>
            <a:r>
              <a:rPr lang="en-US" sz="2800" b="0" dirty="0">
                <a:solidFill>
                  <a:schemeClr val="tx1"/>
                </a:solidFill>
                <a:latin typeface="+mn-lt"/>
                <a:ea typeface="Calibri" panose="020F0502020204030204" pitchFamily="34" charset="0"/>
                <a:cs typeface="Times New Roman" panose="02020603050405020304" pitchFamily="18" charset="0"/>
              </a:rPr>
              <a:t>for mobile use.</a:t>
            </a:r>
            <a:endParaRPr lang="en-US" sz="2800" b="0" dirty="0">
              <a:solidFill>
                <a:schemeClr val="tx1"/>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6019800" cy="457200"/>
          </a:xfrm>
        </p:spPr>
        <p:txBody>
          <a:bodyPr>
            <a:normAutofit fontScale="90000"/>
          </a:bodyPr>
          <a:lstStyle/>
          <a:p>
            <a:pPr algn="r" eaLnBrk="1" fontAlgn="auto" hangingPunct="1">
              <a:spcAft>
                <a:spcPts val="0"/>
              </a:spcAft>
              <a:defRPr/>
            </a:pPr>
            <a:r>
              <a:rPr lang="en-US" dirty="0">
                <a:solidFill>
                  <a:schemeClr val="tx2">
                    <a:satMod val="130000"/>
                  </a:schemeClr>
                </a:solidFill>
              </a:rPr>
              <a:t>Optimize </a:t>
            </a:r>
            <a:r>
              <a:rPr lang="en-US" dirty="0">
                <a:solidFill>
                  <a:srgbClr val="FF00FF"/>
                </a:solidFill>
              </a:rPr>
              <a:t>Navigation</a:t>
            </a:r>
            <a:r>
              <a:rPr lang="en-US" dirty="0">
                <a:solidFill>
                  <a:schemeClr val="tx2">
                    <a:satMod val="130000"/>
                  </a:schemeClr>
                </a:solidFill>
              </a:rPr>
              <a:t> for Mobile Use p.231</a:t>
            </a:r>
          </a:p>
        </p:txBody>
      </p:sp>
      <p:sp>
        <p:nvSpPr>
          <p:cNvPr id="86019" name="Content Placeholder 2"/>
          <p:cNvSpPr>
            <a:spLocks noGrp="1"/>
          </p:cNvSpPr>
          <p:nvPr>
            <p:ph idx="1"/>
          </p:nvPr>
        </p:nvSpPr>
        <p:spPr>
          <a:xfrm>
            <a:off x="228600" y="990600"/>
            <a:ext cx="6248400" cy="4876800"/>
          </a:xfrm>
        </p:spPr>
        <p:txBody>
          <a:bodyPr/>
          <a:lstStyle/>
          <a:p>
            <a:pPr marL="596900" indent="-514350" eaLnBrk="1" hangingPunct="1">
              <a:buFont typeface="+mj-lt"/>
              <a:buAutoNum type="arabicPeriod"/>
            </a:pPr>
            <a:r>
              <a:rPr lang="en-US" altLang="en-US" sz="2600" dirty="0"/>
              <a:t>Provide </a:t>
            </a:r>
            <a:r>
              <a:rPr lang="en-US" altLang="en-US" sz="2600" b="1" dirty="0"/>
              <a:t>minimal navigation </a:t>
            </a:r>
            <a:r>
              <a:rPr lang="en-US" altLang="en-US" sz="2600" dirty="0"/>
              <a:t>near the top of the page</a:t>
            </a:r>
          </a:p>
          <a:p>
            <a:pPr marL="596900" indent="-514350" eaLnBrk="1" hangingPunct="1">
              <a:buFont typeface="+mj-lt"/>
              <a:buAutoNum type="arabicPeriod"/>
            </a:pPr>
            <a:endParaRPr lang="en-US" altLang="en-US" sz="2600" dirty="0"/>
          </a:p>
          <a:p>
            <a:pPr marL="596900" indent="-514350" eaLnBrk="1" hangingPunct="1">
              <a:buFont typeface="+mj-lt"/>
              <a:buAutoNum type="arabicPeriod"/>
            </a:pPr>
            <a:r>
              <a:rPr lang="en-US" altLang="en-US" sz="2600" dirty="0"/>
              <a:t>Provide </a:t>
            </a:r>
            <a:r>
              <a:rPr lang="en-US" altLang="en-US" sz="2600" b="1" dirty="0"/>
              <a:t>consistent navigation</a:t>
            </a:r>
          </a:p>
          <a:p>
            <a:pPr marL="596900" indent="-514350" eaLnBrk="1" hangingPunct="1">
              <a:buFont typeface="+mj-lt"/>
              <a:buAutoNum type="arabicPeriod"/>
            </a:pPr>
            <a:endParaRPr lang="en-US" altLang="en-US" sz="2600" b="1" dirty="0"/>
          </a:p>
          <a:p>
            <a:pPr marL="596900" indent="-514350" eaLnBrk="1" hangingPunct="1">
              <a:buFont typeface="+mj-lt"/>
              <a:buAutoNum type="arabicPeriod"/>
            </a:pPr>
            <a:r>
              <a:rPr lang="en-US" altLang="en-US" sz="2600" b="1" dirty="0"/>
              <a:t>Avoid</a:t>
            </a:r>
            <a:r>
              <a:rPr lang="en-US" altLang="en-US" sz="2600" dirty="0"/>
              <a:t> hyperlinks that open files in </a:t>
            </a:r>
            <a:r>
              <a:rPr lang="en-US" altLang="en-US" sz="2600" b="1" dirty="0"/>
              <a:t>new windows </a:t>
            </a:r>
            <a:r>
              <a:rPr lang="en-US" altLang="en-US" sz="2600" dirty="0"/>
              <a:t>or pop-up windows</a:t>
            </a:r>
          </a:p>
          <a:p>
            <a:pPr marL="596900" indent="-514350" eaLnBrk="1" hangingPunct="1">
              <a:buFont typeface="+mj-lt"/>
              <a:buAutoNum type="arabicPeriod"/>
            </a:pPr>
            <a:endParaRPr lang="en-US" altLang="en-US" sz="2600" dirty="0"/>
          </a:p>
          <a:p>
            <a:pPr marL="596900" indent="-514350" eaLnBrk="1" hangingPunct="1">
              <a:buFont typeface="+mj-lt"/>
              <a:buAutoNum type="arabicPeriod"/>
            </a:pPr>
            <a:r>
              <a:rPr lang="en-US" altLang="en-US" sz="2600" dirty="0"/>
              <a:t>Try to </a:t>
            </a:r>
            <a:r>
              <a:rPr lang="en-US" altLang="en-US" sz="2600" b="1" dirty="0"/>
              <a:t>balance both </a:t>
            </a:r>
            <a:r>
              <a:rPr lang="en-US" altLang="en-US" sz="2600" dirty="0"/>
              <a:t>the </a:t>
            </a:r>
            <a:r>
              <a:rPr lang="en-US" altLang="en-US" sz="2600" b="1" dirty="0"/>
              <a:t>number of hyperlinks </a:t>
            </a:r>
            <a:r>
              <a:rPr lang="en-US" altLang="en-US" sz="2600" dirty="0"/>
              <a:t>on a page and the </a:t>
            </a:r>
            <a:r>
              <a:rPr lang="en-US" altLang="en-US" sz="2600" b="1" dirty="0"/>
              <a:t>number of levels </a:t>
            </a:r>
            <a:r>
              <a:rPr lang="en-US" altLang="en-US" sz="2600" dirty="0"/>
              <a:t>needed to access information</a:t>
            </a:r>
          </a:p>
          <a:p>
            <a:pPr marL="82550" indent="0" eaLnBrk="1" hangingPunct="1">
              <a:buNone/>
            </a:pPr>
            <a:endParaRPr lang="en-US" altLang="en-US" dirty="0"/>
          </a:p>
        </p:txBody>
      </p:sp>
      <p:pic>
        <p:nvPicPr>
          <p:cNvPr id="26630" name="Picture 6" descr="Figure7"/>
          <p:cNvPicPr>
            <a:picLocks noChangeAspect="1" noChangeArrowheads="1"/>
          </p:cNvPicPr>
          <p:nvPr/>
        </p:nvPicPr>
        <p:blipFill>
          <a:blip r:embed="rId3"/>
          <a:srcRect/>
          <a:stretch>
            <a:fillRect/>
          </a:stretch>
        </p:blipFill>
        <p:spPr bwMode="auto">
          <a:xfrm>
            <a:off x="6934200" y="3987800"/>
            <a:ext cx="1725613" cy="2870200"/>
          </a:xfrm>
          <a:prstGeom prst="rect">
            <a:avLst/>
          </a:prstGeom>
          <a:noFill/>
          <a:ln>
            <a:noFill/>
          </a:ln>
          <a:effectLst>
            <a:outerShdw blurRad="50800" dist="38100" dir="2700000" algn="tl" rotWithShape="0">
              <a:prstClr val="black">
                <a:alpha val="40000"/>
              </a:prstClr>
            </a:outerShdw>
          </a:effectLst>
          <a:extLst/>
        </p:spPr>
      </p:pic>
      <p:pic>
        <p:nvPicPr>
          <p:cNvPr id="860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990600"/>
            <a:ext cx="16922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324600" cy="533400"/>
          </a:xfrm>
        </p:spPr>
        <p:txBody>
          <a:bodyPr>
            <a:normAutofit/>
          </a:bodyPr>
          <a:lstStyle/>
          <a:p>
            <a:pPr algn="r" eaLnBrk="1" fontAlgn="auto" hangingPunct="1">
              <a:spcAft>
                <a:spcPts val="0"/>
              </a:spcAft>
              <a:defRPr/>
            </a:pPr>
            <a:r>
              <a:rPr lang="en-US" dirty="0">
                <a:solidFill>
                  <a:schemeClr val="tx2">
                    <a:satMod val="130000"/>
                  </a:schemeClr>
                </a:solidFill>
              </a:rPr>
              <a:t>Optimize </a:t>
            </a:r>
            <a:r>
              <a:rPr lang="en-US" dirty="0">
                <a:solidFill>
                  <a:srgbClr val="FF00FF"/>
                </a:solidFill>
              </a:rPr>
              <a:t>Graphics</a:t>
            </a:r>
            <a:r>
              <a:rPr lang="en-US" dirty="0">
                <a:solidFill>
                  <a:schemeClr val="tx2">
                    <a:satMod val="130000"/>
                  </a:schemeClr>
                </a:solidFill>
              </a:rPr>
              <a:t> for Mobile Use p.232</a:t>
            </a:r>
          </a:p>
        </p:txBody>
      </p:sp>
      <p:sp>
        <p:nvSpPr>
          <p:cNvPr id="3" name="Content Placeholder 2"/>
          <p:cNvSpPr>
            <a:spLocks noGrp="1"/>
          </p:cNvSpPr>
          <p:nvPr>
            <p:ph idx="1"/>
          </p:nvPr>
        </p:nvSpPr>
        <p:spPr>
          <a:xfrm>
            <a:off x="76200" y="685800"/>
            <a:ext cx="6629400" cy="5867400"/>
          </a:xfrm>
        </p:spPr>
        <p:txBody>
          <a:bodyPr>
            <a:normAutofit fontScale="85000" lnSpcReduction="10000"/>
          </a:bodyPr>
          <a:lstStyle/>
          <a:p>
            <a:pPr marL="596646" indent="-514350" eaLnBrk="1" fontAlgn="auto" hangingPunct="1">
              <a:spcAft>
                <a:spcPts val="0"/>
              </a:spcAft>
              <a:buFont typeface="+mj-lt"/>
              <a:buAutoNum type="arabicPeriod"/>
              <a:defRPr/>
            </a:pPr>
            <a:r>
              <a:rPr lang="en-US" sz="2600" b="1" dirty="0">
                <a:solidFill>
                  <a:srgbClr val="00B0F0"/>
                </a:solidFill>
              </a:rPr>
              <a:t>Avoid</a:t>
            </a:r>
            <a:r>
              <a:rPr lang="en-US" sz="2600" b="1" dirty="0"/>
              <a:t> displaying images </a:t>
            </a:r>
            <a:r>
              <a:rPr lang="en-US" sz="2600" dirty="0"/>
              <a:t>that are </a:t>
            </a:r>
            <a:r>
              <a:rPr lang="en-US" sz="2600" b="1" dirty="0"/>
              <a:t>wider than the screen width</a:t>
            </a:r>
          </a:p>
          <a:p>
            <a:pPr marL="596646" indent="-514350" eaLnBrk="1" fontAlgn="auto" hangingPunct="1">
              <a:spcAft>
                <a:spcPts val="0"/>
              </a:spcAft>
              <a:buFont typeface="+mj-lt"/>
              <a:buAutoNum type="arabicPeriod"/>
              <a:defRPr/>
            </a:pPr>
            <a:endParaRPr lang="en-US" sz="2600" b="1" dirty="0"/>
          </a:p>
          <a:p>
            <a:pPr marL="596646" indent="-514350" eaLnBrk="1" fontAlgn="auto" hangingPunct="1">
              <a:spcAft>
                <a:spcPts val="0"/>
              </a:spcAft>
              <a:buFont typeface="+mj-lt"/>
              <a:buAutoNum type="arabicPeriod"/>
              <a:defRPr/>
            </a:pPr>
            <a:r>
              <a:rPr lang="en-US" sz="2600" b="1" dirty="0">
                <a:solidFill>
                  <a:srgbClr val="00B0F0"/>
                </a:solidFill>
              </a:rPr>
              <a:t>Configure</a:t>
            </a:r>
            <a:r>
              <a:rPr lang="en-US" sz="2600" b="1" dirty="0"/>
              <a:t> </a:t>
            </a:r>
            <a:r>
              <a:rPr lang="en-US" sz="2600" b="1" dirty="0">
                <a:solidFill>
                  <a:srgbClr val="00B050"/>
                </a:solidFill>
              </a:rPr>
              <a:t>alt</a:t>
            </a:r>
            <a:r>
              <a:rPr lang="en-US" sz="2600" b="1" dirty="0"/>
              <a:t>ernate</a:t>
            </a:r>
            <a:r>
              <a:rPr lang="en-US" sz="2600" dirty="0"/>
              <a:t>, </a:t>
            </a:r>
            <a:r>
              <a:rPr lang="en-US" sz="2600" b="1" dirty="0"/>
              <a:t>small</a:t>
            </a:r>
            <a:r>
              <a:rPr lang="en-US" sz="2600" dirty="0"/>
              <a:t> optimized </a:t>
            </a:r>
            <a:r>
              <a:rPr lang="en-US" sz="2600" b="1" dirty="0">
                <a:solidFill>
                  <a:srgbClr val="FF0000"/>
                </a:solidFill>
              </a:rPr>
              <a:t>background</a:t>
            </a:r>
            <a:r>
              <a:rPr lang="en-US" sz="2600" dirty="0">
                <a:solidFill>
                  <a:srgbClr val="FF0000"/>
                </a:solidFill>
              </a:rPr>
              <a:t> </a:t>
            </a:r>
            <a:r>
              <a:rPr lang="en-US" sz="2600" b="1" dirty="0">
                <a:solidFill>
                  <a:srgbClr val="FF0000"/>
                </a:solidFill>
              </a:rPr>
              <a:t>images</a:t>
            </a:r>
          </a:p>
          <a:p>
            <a:pPr marL="596646" indent="-514350" eaLnBrk="1" fontAlgn="auto" hangingPunct="1">
              <a:spcAft>
                <a:spcPts val="0"/>
              </a:spcAft>
              <a:buFont typeface="+mj-lt"/>
              <a:buAutoNum type="arabicPeriod"/>
              <a:defRPr/>
            </a:pPr>
            <a:endParaRPr lang="en-US" sz="2600" b="1" dirty="0">
              <a:solidFill>
                <a:srgbClr val="FF0000"/>
              </a:solidFill>
            </a:endParaRPr>
          </a:p>
          <a:p>
            <a:pPr marL="596646" indent="-514350" eaLnBrk="1" fontAlgn="auto" hangingPunct="1">
              <a:spcAft>
                <a:spcPts val="0"/>
              </a:spcAft>
              <a:buFont typeface="+mj-lt"/>
              <a:buAutoNum type="arabicPeriod"/>
              <a:defRPr/>
            </a:pPr>
            <a:r>
              <a:rPr lang="en-US" sz="2600" b="1" dirty="0">
                <a:solidFill>
                  <a:srgbClr val="00B0F0"/>
                </a:solidFill>
              </a:rPr>
              <a:t>Provide</a:t>
            </a:r>
            <a:r>
              <a:rPr lang="en-US" sz="2600" dirty="0">
                <a:solidFill>
                  <a:srgbClr val="00B0F0"/>
                </a:solidFill>
              </a:rPr>
              <a:t> </a:t>
            </a:r>
            <a:r>
              <a:rPr lang="en-US" sz="2600" b="1" dirty="0">
                <a:solidFill>
                  <a:srgbClr val="00B050"/>
                </a:solidFill>
              </a:rPr>
              <a:t>alt</a:t>
            </a:r>
            <a:r>
              <a:rPr lang="en-US" sz="2600" b="1" dirty="0"/>
              <a:t>ernate </a:t>
            </a:r>
            <a:r>
              <a:rPr lang="en-US" sz="2600" b="1" dirty="0">
                <a:solidFill>
                  <a:srgbClr val="FF0000"/>
                </a:solidFill>
              </a:rPr>
              <a:t>text</a:t>
            </a:r>
            <a:r>
              <a:rPr lang="en-US" sz="2600" b="1" dirty="0"/>
              <a:t> for </a:t>
            </a:r>
            <a:r>
              <a:rPr lang="en-US" sz="2600" b="1" dirty="0">
                <a:solidFill>
                  <a:srgbClr val="FF0000"/>
                </a:solidFill>
              </a:rPr>
              <a:t>graphics</a:t>
            </a:r>
            <a:r>
              <a:rPr lang="en-US" sz="2600" dirty="0">
                <a:solidFill>
                  <a:srgbClr val="FF0000"/>
                </a:solidFill>
              </a:rPr>
              <a:t> </a:t>
            </a:r>
            <a:r>
              <a:rPr lang="en-US" sz="2600" dirty="0"/>
              <a:t>and other </a:t>
            </a:r>
            <a:r>
              <a:rPr lang="en-US" sz="2600" b="1" dirty="0"/>
              <a:t>non-text elements. </a:t>
            </a:r>
            <a:endParaRPr lang="en-US" sz="2800" b="1" dirty="0"/>
          </a:p>
          <a:p>
            <a:pPr marL="596646" indent="-514350" eaLnBrk="1" fontAlgn="auto" hangingPunct="1">
              <a:spcAft>
                <a:spcPts val="0"/>
              </a:spcAft>
              <a:buFont typeface="+mj-lt"/>
              <a:buAutoNum type="arabicPeriod"/>
              <a:defRPr/>
            </a:pPr>
            <a:endParaRPr lang="en-US" sz="2600" b="1" dirty="0">
              <a:solidFill>
                <a:srgbClr val="FF0000"/>
              </a:solidFill>
            </a:endParaRPr>
          </a:p>
          <a:p>
            <a:pPr marL="596646" indent="-514350" eaLnBrk="1" fontAlgn="auto" hangingPunct="1">
              <a:spcAft>
                <a:spcPts val="0"/>
              </a:spcAft>
              <a:buFont typeface="+mj-lt"/>
              <a:buAutoNum type="arabicPeriod"/>
              <a:defRPr/>
            </a:pPr>
            <a:endParaRPr lang="en-US" sz="2600" b="1" dirty="0"/>
          </a:p>
          <a:p>
            <a:pPr marL="596646" indent="-514350" eaLnBrk="1" fontAlgn="auto" hangingPunct="1">
              <a:spcAft>
                <a:spcPts val="0"/>
              </a:spcAft>
              <a:buFont typeface="+mj-lt"/>
              <a:buAutoNum type="arabicPeriod"/>
              <a:defRPr/>
            </a:pPr>
            <a:r>
              <a:rPr lang="en-US" sz="2600" dirty="0"/>
              <a:t>Some mobile browsers will downsize all images, so </a:t>
            </a:r>
            <a:r>
              <a:rPr lang="en-US" sz="2600" b="1" dirty="0">
                <a:solidFill>
                  <a:srgbClr val="00B0F0"/>
                </a:solidFill>
              </a:rPr>
              <a:t>avoid</a:t>
            </a:r>
            <a:r>
              <a:rPr lang="en-US" sz="2600" b="1" dirty="0"/>
              <a:t> using images that contain text</a:t>
            </a:r>
          </a:p>
          <a:p>
            <a:pPr marL="596646" indent="-514350" eaLnBrk="1" fontAlgn="auto" hangingPunct="1">
              <a:spcAft>
                <a:spcPts val="0"/>
              </a:spcAft>
              <a:buFont typeface="+mj-lt"/>
              <a:buAutoNum type="arabicPeriod"/>
              <a:defRPr/>
            </a:pPr>
            <a:endParaRPr lang="en-US" sz="2600" b="1" dirty="0"/>
          </a:p>
          <a:p>
            <a:pPr marL="596646" indent="-514350" eaLnBrk="1" fontAlgn="auto" hangingPunct="1">
              <a:spcAft>
                <a:spcPts val="0"/>
              </a:spcAft>
              <a:buFont typeface="+mj-lt"/>
              <a:buAutoNum type="arabicPeriod"/>
              <a:defRPr/>
            </a:pPr>
            <a:r>
              <a:rPr lang="en-US" sz="2600" b="1" dirty="0">
                <a:solidFill>
                  <a:srgbClr val="00B0F0"/>
                </a:solidFill>
              </a:rPr>
              <a:t>Avoid</a:t>
            </a:r>
            <a:r>
              <a:rPr lang="en-US" sz="2600" b="1" dirty="0"/>
              <a:t> </a:t>
            </a:r>
            <a:r>
              <a:rPr lang="en-US" sz="2600" dirty="0"/>
              <a:t>the</a:t>
            </a:r>
            <a:r>
              <a:rPr lang="en-US" sz="2600" b="1" dirty="0"/>
              <a:t> use of </a:t>
            </a:r>
            <a:r>
              <a:rPr lang="en-US" sz="2600" b="1" dirty="0">
                <a:solidFill>
                  <a:srgbClr val="00CC00"/>
                </a:solidFill>
              </a:rPr>
              <a:t>large</a:t>
            </a:r>
            <a:r>
              <a:rPr lang="en-US" sz="2600" b="1" dirty="0"/>
              <a:t> graphic images</a:t>
            </a:r>
          </a:p>
          <a:p>
            <a:pPr marL="596646" indent="-514350" eaLnBrk="1" fontAlgn="auto" hangingPunct="1">
              <a:spcAft>
                <a:spcPts val="0"/>
              </a:spcAft>
              <a:buFont typeface="+mj-lt"/>
              <a:buAutoNum type="arabicPeriod"/>
              <a:defRPr/>
            </a:pPr>
            <a:endParaRPr lang="en-US" sz="2600" b="1" dirty="0"/>
          </a:p>
          <a:p>
            <a:pPr marL="596646" indent="-514350" eaLnBrk="1" fontAlgn="auto" hangingPunct="1">
              <a:spcAft>
                <a:spcPts val="0"/>
              </a:spcAft>
              <a:buFont typeface="+mj-lt"/>
              <a:buAutoNum type="arabicPeriod"/>
              <a:defRPr/>
            </a:pPr>
            <a:r>
              <a:rPr lang="en-US" sz="2600" b="1" dirty="0">
                <a:solidFill>
                  <a:srgbClr val="00B0F0"/>
                </a:solidFill>
              </a:rPr>
              <a:t>Specify</a:t>
            </a:r>
            <a:r>
              <a:rPr lang="en-US" sz="2600" b="1" dirty="0"/>
              <a:t> </a:t>
            </a:r>
            <a:r>
              <a:rPr lang="en-US" sz="2600" dirty="0"/>
              <a:t>the</a:t>
            </a:r>
            <a:r>
              <a:rPr lang="en-US" sz="2600" b="1" dirty="0"/>
              <a:t> size of images</a:t>
            </a:r>
          </a:p>
          <a:p>
            <a:pPr marL="365760" indent="-283464" eaLnBrk="1" fontAlgn="auto" hangingPunct="1">
              <a:spcAft>
                <a:spcPts val="0"/>
              </a:spcAft>
              <a:buFont typeface="Wingdings 2"/>
              <a:buChar char=""/>
              <a:defRPr/>
            </a:pPr>
            <a:endParaRPr lang="en-US" sz="2600" b="1" dirty="0"/>
          </a:p>
        </p:txBody>
      </p:sp>
      <p:pic>
        <p:nvPicPr>
          <p:cNvPr id="26630" name="Picture 6" descr="Figure7"/>
          <p:cNvPicPr>
            <a:picLocks noChangeAspect="1" noChangeArrowheads="1"/>
          </p:cNvPicPr>
          <p:nvPr/>
        </p:nvPicPr>
        <p:blipFill>
          <a:blip r:embed="rId3"/>
          <a:srcRect/>
          <a:stretch>
            <a:fillRect/>
          </a:stretch>
        </p:blipFill>
        <p:spPr bwMode="auto">
          <a:xfrm>
            <a:off x="7086600" y="3987800"/>
            <a:ext cx="1649413" cy="2870200"/>
          </a:xfrm>
          <a:prstGeom prst="rect">
            <a:avLst/>
          </a:prstGeom>
          <a:noFill/>
          <a:ln>
            <a:noFill/>
          </a:ln>
          <a:effectLst>
            <a:outerShdw blurRad="50800" dist="38100" dir="2700000" algn="tl" rotWithShape="0">
              <a:prstClr val="black">
                <a:alpha val="40000"/>
              </a:prstClr>
            </a:outerShdw>
          </a:effectLst>
          <a:extLst/>
        </p:spPr>
      </p:pic>
      <p:pic>
        <p:nvPicPr>
          <p:cNvPr id="880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066800"/>
            <a:ext cx="16922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B3D6E394-75A2-4EC3-BD54-E8E8DF2F18CF}" type="slidenum">
              <a:rPr lang="en-US" altLang="en-US" sz="1400" smtClean="0"/>
              <a:pPr>
                <a:spcBef>
                  <a:spcPct val="50000"/>
                </a:spcBef>
                <a:buClrTx/>
                <a:buFontTx/>
                <a:buNone/>
              </a:pPr>
              <a:t>3</a:t>
            </a:fld>
            <a:endParaRPr lang="en-US" altLang="en-US" sz="1400"/>
          </a:p>
        </p:txBody>
      </p:sp>
      <p:sp>
        <p:nvSpPr>
          <p:cNvPr id="107523" name="Rectangle 2"/>
          <p:cNvSpPr>
            <a:spLocks noGrp="1" noChangeArrowheads="1"/>
          </p:cNvSpPr>
          <p:nvPr>
            <p:ph type="title"/>
          </p:nvPr>
        </p:nvSpPr>
        <p:spPr>
          <a:xfrm>
            <a:off x="381000" y="0"/>
            <a:ext cx="8229600" cy="447676"/>
          </a:xfrm>
        </p:spPr>
        <p:txBody>
          <a:bodyPr/>
          <a:lstStyle/>
          <a:p>
            <a:r>
              <a:rPr lang="en-US" altLang="en-US" dirty="0">
                <a:solidFill>
                  <a:schemeClr val="accent1"/>
                </a:solidFill>
              </a:rPr>
              <a:t>5.9 Navigation Design</a:t>
            </a:r>
            <a:r>
              <a:rPr lang="en-US" altLang="en-US" dirty="0"/>
              <a:t>: Best Practices(1)</a:t>
            </a:r>
          </a:p>
        </p:txBody>
      </p:sp>
      <p:sp>
        <p:nvSpPr>
          <p:cNvPr id="3078" name="Rectangle 3"/>
          <p:cNvSpPr>
            <a:spLocks noGrp="1" noChangeArrowheads="1"/>
          </p:cNvSpPr>
          <p:nvPr>
            <p:ph type="body" idx="1"/>
          </p:nvPr>
        </p:nvSpPr>
        <p:spPr>
          <a:xfrm>
            <a:off x="4953000" y="609600"/>
            <a:ext cx="4191000" cy="6096000"/>
          </a:xfrm>
        </p:spPr>
        <p:txBody>
          <a:bodyPr/>
          <a:lstStyle/>
          <a:p>
            <a:pPr>
              <a:buFont typeface="Wingdings" panose="05000000000000000000" pitchFamily="2" charset="2"/>
              <a:buNone/>
              <a:defRPr/>
            </a:pPr>
            <a:r>
              <a:rPr lang="en-US" b="1" dirty="0"/>
              <a:t>1</a:t>
            </a:r>
            <a:r>
              <a:rPr lang="en-US" dirty="0"/>
              <a:t>. </a:t>
            </a:r>
            <a:r>
              <a:rPr lang="en-US" sz="2400" b="1" dirty="0"/>
              <a:t>Make your site </a:t>
            </a:r>
            <a:r>
              <a:rPr lang="en-US" sz="3200" b="1" dirty="0">
                <a:solidFill>
                  <a:srgbClr val="FF3300"/>
                </a:solidFill>
              </a:rPr>
              <a:t>easy to navigate</a:t>
            </a:r>
            <a:endParaRPr lang="en-US" sz="2400" b="1" dirty="0">
              <a:solidFill>
                <a:srgbClr val="FF3300"/>
              </a:solidFill>
            </a:endParaRPr>
          </a:p>
          <a:p>
            <a:pPr lvl="1">
              <a:buFont typeface="Wingdings" panose="05000000000000000000" pitchFamily="2" charset="2"/>
              <a:buNone/>
              <a:defRPr/>
            </a:pPr>
            <a:r>
              <a:rPr lang="en-US" b="1" dirty="0"/>
              <a:t>A. </a:t>
            </a:r>
            <a:r>
              <a:rPr lang="en-US" b="1" dirty="0">
                <a:solidFill>
                  <a:schemeClr val="accent1"/>
                </a:solidFill>
              </a:rPr>
              <a:t>Provide</a:t>
            </a:r>
            <a:r>
              <a:rPr lang="en-US" dirty="0"/>
              <a:t> </a:t>
            </a:r>
            <a:r>
              <a:rPr lang="en-US" sz="2400" b="1" dirty="0">
                <a:solidFill>
                  <a:srgbClr val="00CC00"/>
                </a:solidFill>
              </a:rPr>
              <a:t>clearly </a:t>
            </a:r>
            <a:r>
              <a:rPr lang="en-US" sz="2400" b="1" dirty="0">
                <a:solidFill>
                  <a:srgbClr val="00CC00"/>
                </a:solidFill>
                <a:cs typeface="Times New Roman" pitchFamily="18" charset="0"/>
              </a:rPr>
              <a:t>labeled</a:t>
            </a:r>
            <a:r>
              <a:rPr lang="en-US" sz="2400" b="1" dirty="0">
                <a:solidFill>
                  <a:srgbClr val="FF0000"/>
                </a:solidFill>
                <a:cs typeface="Times New Roman" pitchFamily="18" charset="0"/>
              </a:rPr>
              <a:t> navigation</a:t>
            </a:r>
            <a:r>
              <a:rPr lang="en-US" sz="2400" dirty="0">
                <a:solidFill>
                  <a:srgbClr val="FF0000"/>
                </a:solidFill>
                <a:cs typeface="Times New Roman" pitchFamily="18" charset="0"/>
              </a:rPr>
              <a:t> </a:t>
            </a:r>
            <a:r>
              <a:rPr lang="en-US" dirty="0">
                <a:cs typeface="Times New Roman" pitchFamily="18" charset="0"/>
              </a:rPr>
              <a:t>in the </a:t>
            </a:r>
            <a:r>
              <a:rPr lang="en-US" b="1" dirty="0">
                <a:solidFill>
                  <a:srgbClr val="00CC00"/>
                </a:solidFill>
                <a:cs typeface="Times New Roman" pitchFamily="18" charset="0"/>
              </a:rPr>
              <a:t>same</a:t>
            </a:r>
            <a:r>
              <a:rPr lang="en-US" b="1" dirty="0">
                <a:solidFill>
                  <a:srgbClr val="FF3300"/>
                </a:solidFill>
                <a:cs typeface="Times New Roman" pitchFamily="18" charset="0"/>
              </a:rPr>
              <a:t> location on each page</a:t>
            </a:r>
          </a:p>
          <a:p>
            <a:pPr lvl="2">
              <a:defRPr/>
            </a:pPr>
            <a:r>
              <a:rPr lang="en-US" dirty="0"/>
              <a:t>Most common – </a:t>
            </a:r>
            <a:r>
              <a:rPr lang="en-US" b="1" dirty="0">
                <a:solidFill>
                  <a:srgbClr val="FF3300"/>
                </a:solidFill>
              </a:rPr>
              <a:t>across top</a:t>
            </a:r>
            <a:r>
              <a:rPr lang="en-US" dirty="0"/>
              <a:t> or </a:t>
            </a:r>
            <a:r>
              <a:rPr lang="en-US" b="1" dirty="0">
                <a:solidFill>
                  <a:srgbClr val="FF3300"/>
                </a:solidFill>
              </a:rPr>
              <a:t>down left side</a:t>
            </a:r>
            <a:endParaRPr lang="en-US" b="1" dirty="0">
              <a:solidFill>
                <a:srgbClr val="FF3300"/>
              </a:solidFill>
              <a:cs typeface="Times New Roman" pitchFamily="18" charset="0"/>
            </a:endParaRPr>
          </a:p>
          <a:p>
            <a:pPr lvl="1">
              <a:buFont typeface="Wingdings" panose="05000000000000000000" pitchFamily="2" charset="2"/>
              <a:buNone/>
              <a:defRPr/>
            </a:pPr>
            <a:r>
              <a:rPr lang="en-US" b="1" dirty="0">
                <a:cs typeface="Times New Roman" pitchFamily="18" charset="0"/>
              </a:rPr>
              <a:t>B.  </a:t>
            </a:r>
            <a:r>
              <a:rPr lang="en-US" b="1" dirty="0">
                <a:solidFill>
                  <a:schemeClr val="accent1"/>
                </a:solidFill>
                <a:cs typeface="Times New Roman" pitchFamily="18" charset="0"/>
              </a:rPr>
              <a:t>Provide</a:t>
            </a:r>
            <a:r>
              <a:rPr lang="en-US" dirty="0">
                <a:cs typeface="Times New Roman" pitchFamily="18" charset="0"/>
              </a:rPr>
              <a:t> “</a:t>
            </a:r>
            <a:r>
              <a:rPr lang="en-US" sz="2800" b="1" dirty="0">
                <a:solidFill>
                  <a:srgbClr val="FF0000"/>
                </a:solidFill>
                <a:cs typeface="Times New Roman" pitchFamily="18" charset="0"/>
              </a:rPr>
              <a:t>breadcrumb</a:t>
            </a:r>
            <a:r>
              <a:rPr lang="en-US" dirty="0">
                <a:cs typeface="Times New Roman" pitchFamily="18" charset="0"/>
              </a:rPr>
              <a:t>” navigation</a:t>
            </a:r>
          </a:p>
          <a:p>
            <a:pPr lvl="2">
              <a:defRPr/>
            </a:pPr>
            <a:r>
              <a:rPr lang="en-US" sz="1400" dirty="0"/>
              <a:t>It's also a g</a:t>
            </a:r>
            <a:r>
              <a:rPr lang="en-US" sz="1400" b="1" dirty="0"/>
              <a:t>ood idea to let people know exactly </a:t>
            </a:r>
            <a:r>
              <a:rPr lang="en-US" sz="1400" dirty="0"/>
              <a:t>where they are at the </a:t>
            </a:r>
            <a:r>
              <a:rPr lang="en-US" sz="1400" b="1" dirty="0"/>
              <a:t>given moment</a:t>
            </a:r>
            <a:r>
              <a:rPr lang="en-US" sz="1400" dirty="0"/>
              <a:t>.</a:t>
            </a:r>
          </a:p>
          <a:p>
            <a:pPr lvl="2">
              <a:defRPr/>
            </a:pPr>
            <a:r>
              <a:rPr lang="en-US" sz="1400" b="1" dirty="0">
                <a:solidFill>
                  <a:srgbClr val="FF3300"/>
                </a:solidFill>
                <a:cs typeface="Times New Roman" pitchFamily="18" charset="0"/>
              </a:rPr>
              <a:t>breadcrumb</a:t>
            </a:r>
            <a:r>
              <a:rPr lang="en-US" sz="1400" dirty="0"/>
              <a:t> - statements </a:t>
            </a:r>
            <a:r>
              <a:rPr lang="en-US" sz="1400" b="1" dirty="0"/>
              <a:t>inserted</a:t>
            </a:r>
            <a:r>
              <a:rPr lang="en-US" sz="1400" dirty="0"/>
              <a:t> into a web that </a:t>
            </a:r>
            <a:r>
              <a:rPr lang="en-US" sz="1400" b="1" dirty="0">
                <a:solidFill>
                  <a:schemeClr val="accent1"/>
                </a:solidFill>
              </a:rPr>
              <a:t>emits</a:t>
            </a:r>
            <a:r>
              <a:rPr lang="en-US" sz="1400" b="1" dirty="0"/>
              <a:t> the </a:t>
            </a:r>
            <a:r>
              <a:rPr lang="en-US" sz="1400" b="1" dirty="0">
                <a:solidFill>
                  <a:srgbClr val="FF3300"/>
                </a:solidFill>
              </a:rPr>
              <a:t>navigation path</a:t>
            </a:r>
            <a:r>
              <a:rPr lang="en-US" sz="1400" dirty="0"/>
              <a:t> which indicates the </a:t>
            </a:r>
            <a:r>
              <a:rPr lang="en-US" sz="1600" b="1" dirty="0">
                <a:solidFill>
                  <a:srgbClr val="FF00FF"/>
                </a:solidFill>
                <a:highlight>
                  <a:srgbClr val="FFFF00"/>
                </a:highlight>
              </a:rPr>
              <a:t>web site’s </a:t>
            </a:r>
            <a:r>
              <a:rPr lang="en-US" sz="1600" b="1" dirty="0">
                <a:solidFill>
                  <a:schemeClr val="accent1">
                    <a:lumMod val="60000"/>
                    <a:lumOff val="40000"/>
                  </a:schemeClr>
                </a:solidFill>
                <a:highlight>
                  <a:srgbClr val="FFFF00"/>
                </a:highlight>
              </a:rPr>
              <a:t>state </a:t>
            </a:r>
            <a:endParaRPr lang="en-US" sz="1400" b="1" dirty="0">
              <a:solidFill>
                <a:schemeClr val="accent1">
                  <a:lumMod val="60000"/>
                  <a:lumOff val="40000"/>
                </a:schemeClr>
              </a:solidFill>
              <a:highlight>
                <a:srgbClr val="FFFF00"/>
              </a:highlight>
            </a:endParaRPr>
          </a:p>
          <a:p>
            <a:pPr lvl="2">
              <a:defRPr/>
            </a:pPr>
            <a:r>
              <a:rPr lang="en-US" sz="1400" dirty="0"/>
              <a:t>visitors can </a:t>
            </a:r>
            <a:r>
              <a:rPr lang="en-US" sz="1400" b="1" dirty="0">
                <a:solidFill>
                  <a:srgbClr val="FF3300"/>
                </a:solidFill>
              </a:rPr>
              <a:t>easily </a:t>
            </a:r>
            <a:r>
              <a:rPr lang="en-US" sz="1400" b="1" dirty="0">
                <a:solidFill>
                  <a:schemeClr val="accent1">
                    <a:lumMod val="60000"/>
                    <a:lumOff val="40000"/>
                  </a:schemeClr>
                </a:solidFill>
                <a:highlight>
                  <a:srgbClr val="FFFF00"/>
                </a:highlight>
              </a:rPr>
              <a:t>retrace</a:t>
            </a:r>
            <a:r>
              <a:rPr lang="en-US" sz="1400" b="1" dirty="0">
                <a:solidFill>
                  <a:srgbClr val="FF3300"/>
                </a:solidFill>
              </a:rPr>
              <a:t> their steps</a:t>
            </a:r>
            <a:r>
              <a:rPr lang="en-US" sz="1400" dirty="0"/>
              <a:t> or </a:t>
            </a:r>
            <a:r>
              <a:rPr lang="en-US" sz="1400" b="1" dirty="0">
                <a:solidFill>
                  <a:srgbClr val="FF3300"/>
                </a:solidFill>
              </a:rPr>
              <a:t>jump back</a:t>
            </a:r>
            <a:r>
              <a:rPr lang="en-US" sz="1400" dirty="0"/>
              <a:t> to a </a:t>
            </a:r>
            <a:r>
              <a:rPr lang="en-US" sz="1400" b="1" dirty="0"/>
              <a:t>previously viewed page </a:t>
            </a:r>
            <a:endParaRPr lang="en-US" sz="1400" b="1" dirty="0">
              <a:cs typeface="Times New Roman" pitchFamily="18" charset="0"/>
            </a:endParaRPr>
          </a:p>
        </p:txBody>
      </p:sp>
      <p:sp>
        <p:nvSpPr>
          <p:cNvPr id="10752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752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7527"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7528" name="Rectangle 7"/>
          <p:cNvSpPr>
            <a:spLocks noChangeArrowheads="1"/>
          </p:cNvSpPr>
          <p:nvPr/>
        </p:nvSpPr>
        <p:spPr bwMode="auto">
          <a:xfrm>
            <a:off x="222885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0752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23913"/>
            <a:ext cx="4800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Rectangle 9"/>
          <p:cNvSpPr>
            <a:spLocks noChangeArrowheads="1"/>
          </p:cNvSpPr>
          <p:nvPr/>
        </p:nvSpPr>
        <p:spPr bwMode="auto">
          <a:xfrm>
            <a:off x="0" y="5100499"/>
            <a:ext cx="60960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000" dirty="0">
                <a:solidFill>
                  <a:srgbClr val="008000"/>
                </a:solidFill>
                <a:latin typeface="+mn-lt"/>
              </a:rPr>
              <a:t>&lt;!-- BEGIN BREAD CRUMB TRAIL --&gt; </a:t>
            </a:r>
          </a:p>
          <a:p>
            <a:pPr eaLnBrk="1" hangingPunct="1">
              <a:spcBef>
                <a:spcPct val="0"/>
              </a:spcBef>
              <a:buClrTx/>
              <a:buFontTx/>
              <a:buNone/>
            </a:pPr>
            <a:r>
              <a:rPr lang="en-US" altLang="en-US" sz="1000" dirty="0">
                <a:latin typeface="+mn-lt"/>
              </a:rPr>
              <a:t>&lt;</a:t>
            </a:r>
            <a:r>
              <a:rPr lang="en-US" altLang="en-US" sz="1000" dirty="0" err="1">
                <a:latin typeface="+mn-lt"/>
              </a:rPr>
              <a:t>img</a:t>
            </a:r>
            <a:r>
              <a:rPr lang="en-US" altLang="en-US" sz="1000" dirty="0">
                <a:latin typeface="+mn-lt"/>
              </a:rPr>
              <a:t> </a:t>
            </a:r>
            <a:r>
              <a:rPr lang="en-US" altLang="en-US" sz="1000" dirty="0" err="1">
                <a:latin typeface="+mn-lt"/>
              </a:rPr>
              <a:t>src</a:t>
            </a:r>
            <a:r>
              <a:rPr lang="en-US" altLang="en-US" sz="1000" dirty="0">
                <a:latin typeface="+mn-lt"/>
              </a:rPr>
              <a:t>="/images/spacer.gif" width="1" height="2" alt="" border="0" /&gt;&lt;</a:t>
            </a:r>
            <a:r>
              <a:rPr lang="en-US" altLang="en-US" sz="1000" dirty="0" err="1">
                <a:latin typeface="+mn-lt"/>
              </a:rPr>
              <a:t>br</a:t>
            </a:r>
            <a:r>
              <a:rPr lang="en-US" altLang="en-US" sz="1000" dirty="0">
                <a:latin typeface="+mn-lt"/>
              </a:rPr>
              <a:t> /&gt; </a:t>
            </a:r>
          </a:p>
          <a:p>
            <a:pPr eaLnBrk="1" hangingPunct="1">
              <a:spcBef>
                <a:spcPct val="0"/>
              </a:spcBef>
              <a:buClrTx/>
              <a:buFontTx/>
              <a:buNone/>
            </a:pPr>
            <a:r>
              <a:rPr lang="en-US" altLang="en-US" sz="1000" dirty="0">
                <a:latin typeface="+mn-lt"/>
              </a:rPr>
              <a:t>&lt;font face="</a:t>
            </a:r>
            <a:r>
              <a:rPr lang="en-US" altLang="en-US" sz="1000" dirty="0" err="1">
                <a:latin typeface="+mn-lt"/>
              </a:rPr>
              <a:t>arial</a:t>
            </a:r>
            <a:r>
              <a:rPr lang="en-US" altLang="en-US" sz="1000" dirty="0">
                <a:latin typeface="+mn-lt"/>
              </a:rPr>
              <a:t>, </a:t>
            </a:r>
            <a:r>
              <a:rPr lang="en-US" altLang="en-US" sz="1000" dirty="0" err="1">
                <a:latin typeface="+mn-lt"/>
              </a:rPr>
              <a:t>helvetica</a:t>
            </a:r>
            <a:r>
              <a:rPr lang="en-US" altLang="en-US" sz="1000" dirty="0">
                <a:latin typeface="+mn-lt"/>
              </a:rPr>
              <a:t>, sans-serif" size="-2"&gt;&lt;a </a:t>
            </a:r>
            <a:r>
              <a:rPr lang="en-US" altLang="en-US" sz="1000" dirty="0" err="1">
                <a:latin typeface="+mn-lt"/>
              </a:rPr>
              <a:t>href</a:t>
            </a:r>
            <a:r>
              <a:rPr lang="en-US" altLang="en-US" sz="1000" dirty="0">
                <a:latin typeface="+mn-lt"/>
              </a:rPr>
              <a:t>="/index.html"&gt;</a:t>
            </a:r>
            <a:r>
              <a:rPr lang="en-US" altLang="en-US" sz="1000" dirty="0">
                <a:solidFill>
                  <a:schemeClr val="bg2"/>
                </a:solidFill>
                <a:latin typeface="+mn-lt"/>
              </a:rPr>
              <a:t>Home</a:t>
            </a:r>
            <a:r>
              <a:rPr lang="en-US" altLang="en-US" sz="1000" dirty="0">
                <a:latin typeface="+mn-lt"/>
              </a:rPr>
              <a:t>&lt;/a&gt; </a:t>
            </a:r>
            <a:r>
              <a:rPr lang="en-US" altLang="en-US" sz="1000" dirty="0">
                <a:solidFill>
                  <a:schemeClr val="bg2"/>
                </a:solidFill>
                <a:latin typeface="+mn-lt"/>
              </a:rPr>
              <a:t>&amp;</a:t>
            </a:r>
            <a:r>
              <a:rPr lang="en-US" altLang="en-US" sz="1000" dirty="0" err="1">
                <a:solidFill>
                  <a:schemeClr val="bg2"/>
                </a:solidFill>
                <a:latin typeface="+mn-lt"/>
              </a:rPr>
              <a:t>gt</a:t>
            </a:r>
            <a:r>
              <a:rPr lang="en-US" altLang="en-US" sz="1000" dirty="0">
                <a:solidFill>
                  <a:schemeClr val="bg2"/>
                </a:solidFill>
                <a:latin typeface="+mn-lt"/>
              </a:rPr>
              <a:t>;</a:t>
            </a:r>
            <a:r>
              <a:rPr lang="en-US" altLang="en-US" sz="1000" dirty="0">
                <a:latin typeface="+mn-lt"/>
              </a:rPr>
              <a:t> </a:t>
            </a:r>
          </a:p>
          <a:p>
            <a:pPr eaLnBrk="1" hangingPunct="1">
              <a:spcBef>
                <a:spcPct val="0"/>
              </a:spcBef>
              <a:buClrTx/>
              <a:buFontTx/>
              <a:buNone/>
            </a:pPr>
            <a:r>
              <a:rPr lang="en-US" altLang="en-US" sz="1000" dirty="0">
                <a:latin typeface="+mn-lt"/>
              </a:rPr>
              <a:t>&lt;a </a:t>
            </a:r>
            <a:r>
              <a:rPr lang="en-US" altLang="en-US" sz="1000" dirty="0" err="1">
                <a:latin typeface="+mn-lt"/>
              </a:rPr>
              <a:t>href</a:t>
            </a:r>
            <a:r>
              <a:rPr lang="en-US" altLang="en-US" sz="1000" dirty="0">
                <a:latin typeface="+mn-lt"/>
              </a:rPr>
              <a:t>="/bank/index.html"&gt;</a:t>
            </a:r>
            <a:r>
              <a:rPr lang="en-US" altLang="en-US" sz="1000" dirty="0">
                <a:solidFill>
                  <a:schemeClr val="bg2"/>
                </a:solidFill>
                <a:latin typeface="+mn-lt"/>
              </a:rPr>
              <a:t>Industry Analysis</a:t>
            </a:r>
            <a:r>
              <a:rPr lang="en-US" altLang="en-US" sz="1000" dirty="0">
                <a:latin typeface="+mn-lt"/>
              </a:rPr>
              <a:t>&lt;/a&gt; </a:t>
            </a:r>
            <a:r>
              <a:rPr lang="en-US" altLang="en-US" sz="1000" dirty="0">
                <a:solidFill>
                  <a:schemeClr val="bg2"/>
                </a:solidFill>
                <a:latin typeface="+mn-lt"/>
              </a:rPr>
              <a:t>&amp;</a:t>
            </a:r>
            <a:r>
              <a:rPr lang="en-US" altLang="en-US" sz="1000" dirty="0" err="1">
                <a:solidFill>
                  <a:schemeClr val="bg2"/>
                </a:solidFill>
                <a:latin typeface="+mn-lt"/>
              </a:rPr>
              <a:t>gt</a:t>
            </a:r>
            <a:r>
              <a:rPr lang="en-US" altLang="en-US" sz="1000" dirty="0">
                <a:solidFill>
                  <a:schemeClr val="bg2"/>
                </a:solidFill>
                <a:latin typeface="+mn-lt"/>
              </a:rPr>
              <a:t>;</a:t>
            </a:r>
            <a:r>
              <a:rPr lang="en-US" altLang="en-US" sz="1000" dirty="0">
                <a:latin typeface="+mn-lt"/>
              </a:rPr>
              <a:t> </a:t>
            </a:r>
          </a:p>
          <a:p>
            <a:pPr eaLnBrk="1" hangingPunct="1">
              <a:spcBef>
                <a:spcPct val="0"/>
              </a:spcBef>
              <a:buClrTx/>
              <a:buFontTx/>
              <a:buNone/>
            </a:pPr>
            <a:r>
              <a:rPr lang="en-US" altLang="en-US" sz="1000" dirty="0">
                <a:latin typeface="+mn-lt"/>
              </a:rPr>
              <a:t>&lt;a </a:t>
            </a:r>
            <a:r>
              <a:rPr lang="en-US" altLang="en-US" sz="1000" dirty="0" err="1">
                <a:latin typeface="+mn-lt"/>
              </a:rPr>
              <a:t>href</a:t>
            </a:r>
            <a:r>
              <a:rPr lang="en-US" altLang="en-US" sz="1000" dirty="0">
                <a:latin typeface="+mn-lt"/>
              </a:rPr>
              <a:t>="/bank/analytical/index.html"&gt;</a:t>
            </a:r>
            <a:r>
              <a:rPr lang="en-US" altLang="en-US" sz="1000" dirty="0">
                <a:solidFill>
                  <a:schemeClr val="bg2"/>
                </a:solidFill>
                <a:latin typeface="+mn-lt"/>
              </a:rPr>
              <a:t>Research &amp; Analysis</a:t>
            </a:r>
            <a:r>
              <a:rPr lang="en-US" altLang="en-US" sz="1000" dirty="0">
                <a:latin typeface="+mn-lt"/>
              </a:rPr>
              <a:t>&lt;/a&gt; </a:t>
            </a:r>
          </a:p>
          <a:p>
            <a:pPr eaLnBrk="1" hangingPunct="1">
              <a:spcBef>
                <a:spcPct val="0"/>
              </a:spcBef>
              <a:buClrTx/>
              <a:buFontTx/>
              <a:buNone/>
            </a:pPr>
            <a:r>
              <a:rPr lang="en-US" altLang="en-US" sz="1000" dirty="0">
                <a:solidFill>
                  <a:schemeClr val="bg2"/>
                </a:solidFill>
                <a:latin typeface="+mn-lt"/>
              </a:rPr>
              <a:t>&amp;</a:t>
            </a:r>
            <a:r>
              <a:rPr lang="en-US" altLang="en-US" sz="1000" dirty="0" err="1">
                <a:solidFill>
                  <a:schemeClr val="bg2"/>
                </a:solidFill>
                <a:latin typeface="+mn-lt"/>
              </a:rPr>
              <a:t>gt</a:t>
            </a:r>
            <a:r>
              <a:rPr lang="en-US" altLang="en-US" sz="1000" dirty="0">
                <a:solidFill>
                  <a:schemeClr val="bg2"/>
                </a:solidFill>
                <a:latin typeface="+mn-lt"/>
              </a:rPr>
              <a:t>; FDIC Outlook</a:t>
            </a:r>
            <a:r>
              <a:rPr lang="en-US" altLang="en-US" sz="1000" dirty="0">
                <a:latin typeface="+mn-lt"/>
              </a:rPr>
              <a:t> &lt;/font&gt;&lt;</a:t>
            </a:r>
            <a:r>
              <a:rPr lang="en-US" altLang="en-US" sz="1000" dirty="0" err="1">
                <a:latin typeface="+mn-lt"/>
              </a:rPr>
              <a:t>br</a:t>
            </a:r>
            <a:r>
              <a:rPr lang="en-US" altLang="en-US" sz="1000" dirty="0">
                <a:latin typeface="+mn-lt"/>
              </a:rPr>
              <a:t> /&gt;</a:t>
            </a:r>
            <a:r>
              <a:rPr lang="en-US" altLang="en-US" sz="1200" dirty="0">
                <a:solidFill>
                  <a:srgbClr val="008000"/>
                </a:solidFill>
                <a:latin typeface="+mn-lt"/>
              </a:rPr>
              <a:t>   p.224</a:t>
            </a:r>
          </a:p>
        </p:txBody>
      </p:sp>
      <p:sp>
        <p:nvSpPr>
          <p:cNvPr id="107531" name="Rectangle 10"/>
          <p:cNvSpPr>
            <a:spLocks noChangeArrowheads="1"/>
          </p:cNvSpPr>
          <p:nvPr/>
        </p:nvSpPr>
        <p:spPr bwMode="auto">
          <a:xfrm>
            <a:off x="914400" y="6396038"/>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latin typeface="+mn-lt"/>
              </a:rPr>
              <a:t>See </a:t>
            </a:r>
            <a:r>
              <a:rPr lang="en-US" altLang="en-US" sz="1200" dirty="0">
                <a:latin typeface="+mn-lt"/>
                <a:hlinkClick r:id="rId4"/>
              </a:rPr>
              <a:t>https://laverne.edu/directory/person/page/0/?department=computer-science</a:t>
            </a:r>
            <a:r>
              <a:rPr lang="en-US" altLang="en-US" sz="1200" dirty="0">
                <a:latin typeface="+mn-lt"/>
              </a:rPr>
              <a:t> </a:t>
            </a:r>
          </a:p>
        </p:txBody>
      </p:sp>
      <mc:AlternateContent xmlns:mc="http://schemas.openxmlformats.org/markup-compatibility/2006" xmlns:p14="http://schemas.microsoft.com/office/powerpoint/2010/main">
        <mc:Choice Requires="p14">
          <p:contentPart p14:bwMode="auto" r:id="rId5">
            <p14:nvContentPartPr>
              <p14:cNvPr id="6146" name="Ink 2"/>
              <p14:cNvContentPartPr>
                <a14:cpLocks xmlns:a14="http://schemas.microsoft.com/office/drawing/2010/main" noRot="1" noChangeAspect="1" noEditPoints="1" noChangeArrowheads="1" noChangeShapeType="1"/>
              </p14:cNvContentPartPr>
              <p14:nvPr/>
            </p14:nvContentPartPr>
            <p14:xfrm>
              <a:off x="92075" y="2482850"/>
              <a:ext cx="2190750" cy="454025"/>
            </p14:xfrm>
          </p:contentPart>
        </mc:Choice>
        <mc:Fallback xmlns="">
          <p:pic>
            <p:nvPicPr>
              <p:cNvPr id="6146" name="Ink 2"/>
              <p:cNvPicPr>
                <a:picLocks noRot="1" noChangeAspect="1" noEditPoints="1" noChangeArrowheads="1" noChangeShapeType="1"/>
              </p:cNvPicPr>
              <p:nvPr/>
            </p:nvPicPr>
            <p:blipFill>
              <a:blip r:embed="rId6"/>
              <a:stretch>
                <a:fillRect/>
              </a:stretch>
            </p:blipFill>
            <p:spPr>
              <a:xfrm>
                <a:off x="85595" y="2476369"/>
                <a:ext cx="2203711" cy="4669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73FAD3E-F8D7-49A5-8508-AB950291EB45}"/>
                  </a:ext>
                </a:extLst>
              </p14:cNvPr>
              <p14:cNvContentPartPr/>
              <p14:nvPr/>
            </p14:nvContentPartPr>
            <p14:xfrm>
              <a:off x="-70724" y="1838410"/>
              <a:ext cx="6152955" cy="4540657"/>
            </p14:xfrm>
          </p:contentPart>
        </mc:Choice>
        <mc:Fallback xmlns="">
          <p:pic>
            <p:nvPicPr>
              <p:cNvPr id="8" name="Ink 7">
                <a:extLst>
                  <a:ext uri="{FF2B5EF4-FFF2-40B4-BE49-F238E27FC236}">
                    <a16:creationId xmlns:a16="http://schemas.microsoft.com/office/drawing/2014/main" id="{A73FAD3E-F8D7-49A5-8508-AB950291EB45}"/>
                  </a:ext>
                </a:extLst>
              </p:cNvPr>
              <p:cNvPicPr/>
              <p:nvPr/>
            </p:nvPicPr>
            <p:blipFill>
              <a:blip r:embed="rId8"/>
              <a:stretch>
                <a:fillRect/>
              </a:stretch>
            </p:blipFill>
            <p:spPr>
              <a:xfrm>
                <a:off x="-79724" y="1829411"/>
                <a:ext cx="6170595" cy="4558296"/>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26475" cy="533400"/>
          </a:xfrm>
        </p:spPr>
        <p:txBody>
          <a:bodyPr/>
          <a:lstStyle/>
          <a:p>
            <a:pPr eaLnBrk="1" fontAlgn="auto" hangingPunct="1">
              <a:spcAft>
                <a:spcPts val="0"/>
              </a:spcAft>
              <a:defRPr/>
            </a:pPr>
            <a:r>
              <a:rPr lang="en-US" dirty="0">
                <a:solidFill>
                  <a:schemeClr val="tx2">
                    <a:satMod val="130000"/>
                  </a:schemeClr>
                </a:solidFill>
              </a:rPr>
              <a:t>Optimize </a:t>
            </a:r>
            <a:r>
              <a:rPr lang="en-US" dirty="0">
                <a:solidFill>
                  <a:srgbClr val="FF00FF"/>
                </a:solidFill>
              </a:rPr>
              <a:t>Text</a:t>
            </a:r>
            <a:r>
              <a:rPr lang="en-US" dirty="0">
                <a:solidFill>
                  <a:schemeClr val="tx2">
                    <a:satMod val="130000"/>
                  </a:schemeClr>
                </a:solidFill>
              </a:rPr>
              <a:t> for Mobile Use p.233</a:t>
            </a:r>
          </a:p>
        </p:txBody>
      </p:sp>
      <p:sp>
        <p:nvSpPr>
          <p:cNvPr id="90115" name="Content Placeholder 2"/>
          <p:cNvSpPr>
            <a:spLocks noGrp="1"/>
          </p:cNvSpPr>
          <p:nvPr>
            <p:ph idx="1"/>
          </p:nvPr>
        </p:nvSpPr>
        <p:spPr>
          <a:xfrm>
            <a:off x="381000" y="990600"/>
            <a:ext cx="6096000" cy="5410200"/>
          </a:xfrm>
        </p:spPr>
        <p:txBody>
          <a:bodyPr/>
          <a:lstStyle/>
          <a:p>
            <a:pPr marL="596900" indent="-514350" eaLnBrk="1" hangingPunct="1">
              <a:buFont typeface="+mj-lt"/>
              <a:buAutoNum type="arabicPeriod"/>
            </a:pPr>
            <a:r>
              <a:rPr lang="en-US" altLang="en-US" sz="2600" dirty="0"/>
              <a:t>Configure </a:t>
            </a:r>
            <a:r>
              <a:rPr lang="en-US" altLang="en-US" sz="2600" b="1" dirty="0"/>
              <a:t>good contrast</a:t>
            </a:r>
            <a:r>
              <a:rPr lang="en-US" altLang="en-US" sz="2600" dirty="0"/>
              <a:t> between text and background colors</a:t>
            </a:r>
          </a:p>
          <a:p>
            <a:pPr marL="596900" indent="-514350" eaLnBrk="1" hangingPunct="1">
              <a:buFont typeface="+mj-lt"/>
              <a:buAutoNum type="arabicPeriod"/>
            </a:pPr>
            <a:endParaRPr lang="en-US" altLang="en-US" sz="2600" dirty="0"/>
          </a:p>
          <a:p>
            <a:pPr marL="596900" indent="-514350" eaLnBrk="1" hangingPunct="1">
              <a:buFont typeface="+mj-lt"/>
              <a:buAutoNum type="arabicPeriod"/>
            </a:pPr>
            <a:r>
              <a:rPr lang="en-US" altLang="en-US" sz="2600" dirty="0"/>
              <a:t>Use </a:t>
            </a:r>
            <a:r>
              <a:rPr lang="en-US" altLang="en-US" sz="2600" b="1" dirty="0"/>
              <a:t>common font typefaces</a:t>
            </a:r>
          </a:p>
          <a:p>
            <a:pPr marL="596900" indent="-514350" eaLnBrk="1" hangingPunct="1">
              <a:buFont typeface="+mj-lt"/>
              <a:buAutoNum type="arabicPeriod"/>
            </a:pPr>
            <a:endParaRPr lang="en-US" altLang="en-US" sz="2600" b="1" dirty="0"/>
          </a:p>
          <a:p>
            <a:pPr marL="596900" indent="-514350" eaLnBrk="1" hangingPunct="1">
              <a:buFont typeface="+mj-lt"/>
              <a:buAutoNum type="arabicPeriod"/>
            </a:pPr>
            <a:r>
              <a:rPr lang="en-US" altLang="en-US" sz="2600" dirty="0"/>
              <a:t>Configure </a:t>
            </a:r>
            <a:r>
              <a:rPr lang="en-US" altLang="en-US" sz="2600" b="1" dirty="0"/>
              <a:t>font size with </a:t>
            </a:r>
            <a:r>
              <a:rPr lang="en-US" altLang="en-US" sz="2600" b="1" dirty="0" err="1">
                <a:solidFill>
                  <a:srgbClr val="FF0000"/>
                </a:solidFill>
              </a:rPr>
              <a:t>em</a:t>
            </a:r>
            <a:r>
              <a:rPr lang="en-US" altLang="en-US" sz="2600" b="1" dirty="0"/>
              <a:t> units </a:t>
            </a:r>
            <a:r>
              <a:rPr lang="en-US" altLang="en-US" sz="2600" dirty="0"/>
              <a:t>or </a:t>
            </a:r>
            <a:r>
              <a:rPr lang="en-US" altLang="en-US" sz="2600" b="1" dirty="0">
                <a:solidFill>
                  <a:srgbClr val="FF0000"/>
                </a:solidFill>
              </a:rPr>
              <a:t>percentages</a:t>
            </a:r>
          </a:p>
          <a:p>
            <a:pPr marL="596900" indent="-514350" eaLnBrk="1" hangingPunct="1">
              <a:buFont typeface="+mj-lt"/>
              <a:buAutoNum type="arabicPeriod"/>
            </a:pPr>
            <a:endParaRPr lang="en-US" altLang="en-US" sz="2600" b="1" dirty="0"/>
          </a:p>
          <a:p>
            <a:pPr marL="596900" indent="-514350" eaLnBrk="1" hangingPunct="1">
              <a:buFont typeface="+mj-lt"/>
              <a:buAutoNum type="arabicPeriod"/>
            </a:pPr>
            <a:r>
              <a:rPr lang="en-US" altLang="en-US" sz="2600" dirty="0"/>
              <a:t>Use a </a:t>
            </a:r>
            <a:r>
              <a:rPr lang="en-US" altLang="en-US" sz="2600" b="1" dirty="0"/>
              <a:t>short</a:t>
            </a:r>
            <a:r>
              <a:rPr lang="en-US" altLang="en-US" sz="2600" dirty="0"/>
              <a:t>, </a:t>
            </a:r>
            <a:r>
              <a:rPr lang="en-US" altLang="en-US" sz="2600" b="1" dirty="0"/>
              <a:t>descriptive</a:t>
            </a:r>
            <a:r>
              <a:rPr lang="en-US" altLang="en-US" sz="2600" dirty="0"/>
              <a:t> page </a:t>
            </a:r>
            <a:r>
              <a:rPr lang="en-US" altLang="en-US" sz="2600" b="1" dirty="0"/>
              <a:t>title</a:t>
            </a:r>
          </a:p>
          <a:p>
            <a:pPr marL="596900" indent="-514350" eaLnBrk="1" hangingPunct="1">
              <a:buFont typeface="+mj-lt"/>
              <a:buAutoNum type="arabicPeriod"/>
            </a:pPr>
            <a:endParaRPr lang="en-US" altLang="en-US" sz="2600" b="1" dirty="0"/>
          </a:p>
          <a:p>
            <a:pPr marL="82550" indent="0" eaLnBrk="1" hangingPunct="1">
              <a:buNone/>
            </a:pPr>
            <a:endParaRPr lang="en-US" altLang="en-US" sz="2600" b="1" dirty="0"/>
          </a:p>
        </p:txBody>
      </p:sp>
      <p:pic>
        <p:nvPicPr>
          <p:cNvPr id="26630" name="Picture 6" descr="Figure7"/>
          <p:cNvPicPr>
            <a:picLocks noChangeAspect="1" noChangeArrowheads="1"/>
          </p:cNvPicPr>
          <p:nvPr/>
        </p:nvPicPr>
        <p:blipFill>
          <a:blip r:embed="rId3"/>
          <a:srcRect/>
          <a:stretch>
            <a:fillRect/>
          </a:stretch>
        </p:blipFill>
        <p:spPr bwMode="auto">
          <a:xfrm>
            <a:off x="6934200" y="3733800"/>
            <a:ext cx="1725613" cy="2870200"/>
          </a:xfrm>
          <a:prstGeom prst="rect">
            <a:avLst/>
          </a:prstGeom>
          <a:noFill/>
          <a:ln>
            <a:noFill/>
          </a:ln>
          <a:effectLst>
            <a:outerShdw blurRad="50800" dist="38100" dir="2700000" algn="tl" rotWithShape="0">
              <a:prstClr val="black">
                <a:alpha val="40000"/>
              </a:prstClr>
            </a:outerShdw>
          </a:effectLst>
          <a:extLst/>
        </p:spPr>
      </p:pic>
      <p:pic>
        <p:nvPicPr>
          <p:cNvPr id="901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914400"/>
            <a:ext cx="16922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5.12 Responsive Web Design</a:t>
            </a:r>
          </a:p>
        </p:txBody>
      </p:sp>
      <p:sp>
        <p:nvSpPr>
          <p:cNvPr id="3" name="Content Placeholder 2"/>
          <p:cNvSpPr>
            <a:spLocks noGrp="1"/>
          </p:cNvSpPr>
          <p:nvPr>
            <p:ph idx="1"/>
          </p:nvPr>
        </p:nvSpPr>
        <p:spPr>
          <a:xfrm>
            <a:off x="152400" y="533400"/>
            <a:ext cx="8305800" cy="5943600"/>
          </a:xfrm>
        </p:spPr>
        <p:txBody>
          <a:bodyPr/>
          <a:lstStyle/>
          <a:p>
            <a:pPr marL="0" indent="0">
              <a:buNone/>
            </a:pPr>
            <a:r>
              <a:rPr lang="en-US" dirty="0"/>
              <a:t>Ethan Marcotte, noted web developer</a:t>
            </a:r>
            <a:br>
              <a:rPr lang="en-US" dirty="0"/>
            </a:br>
            <a:r>
              <a:rPr lang="en-US" dirty="0">
                <a:hlinkClick r:id="rId2"/>
              </a:rPr>
              <a:t>https://www.alistapart.com/articles/responsive-web-design</a:t>
            </a:r>
            <a:r>
              <a:rPr lang="en-US" dirty="0"/>
              <a:t>++ </a:t>
            </a:r>
          </a:p>
          <a:p>
            <a:pPr marL="0" indent="0">
              <a:buNone/>
            </a:pPr>
            <a:endParaRPr lang="en-US" dirty="0"/>
          </a:p>
          <a:p>
            <a:pPr marL="0" indent="0">
              <a:buNone/>
            </a:pPr>
            <a:r>
              <a:rPr lang="en-US" b="1" dirty="0">
                <a:solidFill>
                  <a:schemeClr val="bg2"/>
                </a:solidFill>
              </a:rPr>
              <a:t>Progressively enhancing </a:t>
            </a:r>
            <a:r>
              <a:rPr lang="en-US" dirty="0"/>
              <a:t>a web page – see chapter 7</a:t>
            </a:r>
            <a:br>
              <a:rPr lang="en-US" dirty="0"/>
            </a:br>
            <a:r>
              <a:rPr lang="en-US" dirty="0"/>
              <a:t>for </a:t>
            </a:r>
            <a:r>
              <a:rPr lang="en-US" b="1" dirty="0"/>
              <a:t>different viewing contexts </a:t>
            </a:r>
            <a:br>
              <a:rPr lang="en-US" dirty="0"/>
            </a:br>
            <a:r>
              <a:rPr lang="en-US" dirty="0"/>
              <a:t>(such as smartphones and tablets) </a:t>
            </a:r>
            <a:br>
              <a:rPr lang="en-US" dirty="0"/>
            </a:br>
            <a:r>
              <a:rPr lang="en-US" dirty="0"/>
              <a:t>through the </a:t>
            </a:r>
            <a:r>
              <a:rPr lang="en-US" b="1" dirty="0"/>
              <a:t>use of coding techniques</a:t>
            </a:r>
            <a:r>
              <a:rPr lang="en-US" dirty="0"/>
              <a:t>, including </a:t>
            </a:r>
          </a:p>
          <a:p>
            <a:r>
              <a:rPr lang="en-US" b="1" dirty="0"/>
              <a:t>flexible layouts </a:t>
            </a:r>
            <a:r>
              <a:rPr lang="en-US" dirty="0"/>
              <a:t>and </a:t>
            </a:r>
          </a:p>
          <a:p>
            <a:r>
              <a:rPr lang="en-US" b="1" dirty="0"/>
              <a:t>media queries</a:t>
            </a:r>
            <a:r>
              <a:rPr lang="en-US" dirty="0"/>
              <a:t>.</a:t>
            </a:r>
          </a:p>
          <a:p>
            <a:pPr marL="0" indent="0">
              <a:buNone/>
            </a:pPr>
            <a:br>
              <a:rPr lang="en-US" dirty="0"/>
            </a:br>
            <a:endParaRPr lang="en-AU" dirty="0"/>
          </a:p>
        </p:txBody>
      </p:sp>
    </p:spTree>
    <p:extLst>
      <p:ext uri="{BB962C8B-B14F-4D97-AF65-F5344CB8AC3E}">
        <p14:creationId xmlns:p14="http://schemas.microsoft.com/office/powerpoint/2010/main" val="1221855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Progressive Enhancement</a:t>
            </a:r>
            <a:endParaRPr lang="en-AU" sz="2000" dirty="0"/>
          </a:p>
        </p:txBody>
      </p:sp>
      <p:sp>
        <p:nvSpPr>
          <p:cNvPr id="3" name="Content Placeholder 2"/>
          <p:cNvSpPr>
            <a:spLocks noGrp="1"/>
          </p:cNvSpPr>
          <p:nvPr>
            <p:ph idx="1"/>
          </p:nvPr>
        </p:nvSpPr>
        <p:spPr>
          <a:xfrm>
            <a:off x="457200" y="609600"/>
            <a:ext cx="8229600" cy="5638800"/>
          </a:xfrm>
        </p:spPr>
        <p:txBody>
          <a:bodyPr/>
          <a:lstStyle/>
          <a:p>
            <a:pPr marL="514350" indent="-514350">
              <a:buFont typeface="+mj-lt"/>
              <a:buAutoNum type="arabicPeriod"/>
            </a:pPr>
            <a:r>
              <a:rPr lang="en-US" dirty="0"/>
              <a:t>Design your website so it </a:t>
            </a:r>
            <a:r>
              <a:rPr lang="en-US" b="1" dirty="0"/>
              <a:t>displays well in mobile devices</a:t>
            </a:r>
          </a:p>
          <a:p>
            <a:pPr marL="514350" indent="-514350">
              <a:buFont typeface="+mj-lt"/>
              <a:buAutoNum type="arabicPeriod"/>
            </a:pPr>
            <a:r>
              <a:rPr lang="en-US" b="1" dirty="0"/>
              <a:t>Design your website </a:t>
            </a:r>
            <a:r>
              <a:rPr lang="en-US" dirty="0"/>
              <a:t>so that it is </a:t>
            </a:r>
            <a:r>
              <a:rPr lang="en-US" b="1" dirty="0"/>
              <a:t>usable in older browsers </a:t>
            </a:r>
          </a:p>
          <a:p>
            <a:pPr marL="514350" indent="-514350">
              <a:buFont typeface="+mj-lt"/>
              <a:buAutoNum type="arabicPeriod"/>
            </a:pPr>
            <a:r>
              <a:rPr lang="en-US" b="1" dirty="0">
                <a:solidFill>
                  <a:schemeClr val="accent1"/>
                </a:solidFill>
              </a:rPr>
              <a:t>Add</a:t>
            </a:r>
            <a:r>
              <a:rPr lang="en-US" dirty="0"/>
              <a:t> </a:t>
            </a:r>
            <a:r>
              <a:rPr lang="en-US" b="1" dirty="0"/>
              <a:t>enhancements with CSS </a:t>
            </a:r>
            <a:r>
              <a:rPr lang="en-US" dirty="0"/>
              <a:t>and/or </a:t>
            </a:r>
            <a:r>
              <a:rPr lang="en-US" b="1" dirty="0"/>
              <a:t>HTML5</a:t>
            </a:r>
            <a:r>
              <a:rPr lang="en-US" dirty="0"/>
              <a:t> to take advantage of the </a:t>
            </a:r>
            <a:r>
              <a:rPr lang="en-US" b="1" dirty="0"/>
              <a:t>capabilities of modern browsers.</a:t>
            </a:r>
            <a:endParaRPr lang="en-AU" b="1" dirty="0"/>
          </a:p>
        </p:txBody>
      </p:sp>
      <p:pic>
        <p:nvPicPr>
          <p:cNvPr id="4" name="Picture 7" descr="A web page shows a desktop browser display titled, Kayak Door Country dot net.">
            <a:extLst>
              <a:ext uri="{FF2B5EF4-FFF2-40B4-BE49-F238E27FC236}">
                <a16:creationId xmlns:a16="http://schemas.microsoft.com/office/drawing/2014/main" id="{DD0DFE09-54D5-4BE6-B74B-515F8B41FD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1026" y="3849898"/>
            <a:ext cx="3599574" cy="276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mobile display shows an input box for searching. ">
            <a:extLst>
              <a:ext uri="{FF2B5EF4-FFF2-40B4-BE49-F238E27FC236}">
                <a16:creationId xmlns:a16="http://schemas.microsoft.com/office/drawing/2014/main" id="{310BD5AF-F511-48B4-B375-4519331D4A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992" y="3962400"/>
            <a:ext cx="1295401" cy="276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43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8734C12F-6C1A-4F6E-B55B-5FD22675F318}" type="slidenum">
              <a:rPr lang="en-US" altLang="en-US" sz="1400" smtClean="0"/>
              <a:pPr>
                <a:spcBef>
                  <a:spcPct val="50000"/>
                </a:spcBef>
                <a:buClrTx/>
                <a:buFontTx/>
                <a:buNone/>
              </a:pPr>
              <a:t>33</a:t>
            </a:fld>
            <a:endParaRPr lang="en-US" altLang="en-US" sz="1400"/>
          </a:p>
        </p:txBody>
      </p:sp>
      <p:sp>
        <p:nvSpPr>
          <p:cNvPr id="148483" name="Rectangle 2"/>
          <p:cNvSpPr>
            <a:spLocks noGrp="1" noChangeArrowheads="1"/>
          </p:cNvSpPr>
          <p:nvPr>
            <p:ph type="title"/>
          </p:nvPr>
        </p:nvSpPr>
        <p:spPr>
          <a:xfrm>
            <a:off x="381000" y="0"/>
            <a:ext cx="8229600" cy="485775"/>
          </a:xfrm>
        </p:spPr>
        <p:txBody>
          <a:bodyPr/>
          <a:lstStyle/>
          <a:p>
            <a:r>
              <a:rPr lang="en-US" altLang="en-US" sz="3200" dirty="0"/>
              <a:t>5.13</a:t>
            </a:r>
            <a:r>
              <a:rPr lang="en-US" altLang="en-US" dirty="0"/>
              <a:t> Web Design Best Practices </a:t>
            </a:r>
            <a:r>
              <a:rPr lang="en-US" altLang="en-US" dirty="0">
                <a:solidFill>
                  <a:schemeClr val="accent1"/>
                </a:solidFill>
              </a:rPr>
              <a:t>Checklist</a:t>
            </a:r>
          </a:p>
        </p:txBody>
      </p:sp>
      <p:sp>
        <p:nvSpPr>
          <p:cNvPr id="148484" name="Rectangle 3"/>
          <p:cNvSpPr>
            <a:spLocks noGrp="1" noChangeArrowheads="1"/>
          </p:cNvSpPr>
          <p:nvPr>
            <p:ph type="body" idx="1"/>
          </p:nvPr>
        </p:nvSpPr>
        <p:spPr>
          <a:xfrm>
            <a:off x="609600" y="990600"/>
            <a:ext cx="7924800" cy="4038600"/>
          </a:xfrm>
        </p:spPr>
        <p:txBody>
          <a:bodyPr/>
          <a:lstStyle/>
          <a:p>
            <a:pPr>
              <a:buFont typeface="Wingdings" panose="05000000000000000000" pitchFamily="2" charset="2"/>
              <a:buNone/>
            </a:pPr>
            <a:r>
              <a:rPr lang="en-US" altLang="en-US" b="1" dirty="0"/>
              <a:t>Table 5.1 </a:t>
            </a:r>
            <a:r>
              <a:rPr lang="en-US" altLang="en-US" dirty="0"/>
              <a:t>in your Textbook p.234</a:t>
            </a:r>
            <a:br>
              <a:rPr lang="en-US" altLang="en-US" dirty="0"/>
            </a:br>
            <a:r>
              <a:rPr lang="en-US" altLang="en-US" dirty="0">
                <a:hlinkClick r:id="rId3"/>
              </a:rPr>
              <a:t>http://terrymorris.net/bestpractices</a:t>
            </a:r>
            <a:endParaRPr lang="en-US" altLang="en-US" dirty="0"/>
          </a:p>
        </p:txBody>
      </p:sp>
      <p:sp>
        <p:nvSpPr>
          <p:cNvPr id="148485" name="Text Box 4"/>
          <p:cNvSpPr txBox="1">
            <a:spLocks noChangeArrowheads="1"/>
          </p:cNvSpPr>
          <p:nvPr/>
        </p:nvSpPr>
        <p:spPr bwMode="auto">
          <a:xfrm>
            <a:off x="1676400" y="2362200"/>
            <a:ext cx="37211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Char char="•"/>
            </a:pPr>
            <a:r>
              <a:rPr lang="en-US" altLang="en-US" sz="2400" b="0" dirty="0">
                <a:latin typeface="Verdana" panose="020B0604030504040204" pitchFamily="34" charset="0"/>
              </a:rPr>
              <a:t>Page Layout</a:t>
            </a:r>
          </a:p>
          <a:p>
            <a:pPr eaLnBrk="1" hangingPunct="1">
              <a:spcBef>
                <a:spcPct val="0"/>
              </a:spcBef>
              <a:buClrTx/>
              <a:buFontTx/>
              <a:buChar char="•"/>
            </a:pPr>
            <a:r>
              <a:rPr lang="en-US" altLang="en-US" sz="2400" b="0" dirty="0">
                <a:latin typeface="Verdana" panose="020B0604030504040204" pitchFamily="34" charset="0"/>
              </a:rPr>
              <a:t>Browser Compatibility</a:t>
            </a:r>
          </a:p>
          <a:p>
            <a:pPr eaLnBrk="1" hangingPunct="1">
              <a:spcBef>
                <a:spcPct val="0"/>
              </a:spcBef>
              <a:buClrTx/>
              <a:buFontTx/>
              <a:buChar char="•"/>
            </a:pPr>
            <a:r>
              <a:rPr lang="en-US" altLang="en-US" sz="2400" b="0" dirty="0">
                <a:latin typeface="Verdana" panose="020B0604030504040204" pitchFamily="34" charset="0"/>
              </a:rPr>
              <a:t>Navigation</a:t>
            </a:r>
          </a:p>
          <a:p>
            <a:pPr eaLnBrk="1" hangingPunct="1">
              <a:spcBef>
                <a:spcPct val="0"/>
              </a:spcBef>
              <a:buClrTx/>
              <a:buFontTx/>
              <a:buChar char="•"/>
            </a:pPr>
            <a:r>
              <a:rPr lang="en-US" altLang="en-US" sz="2400" b="0" dirty="0">
                <a:latin typeface="Verdana" panose="020B0604030504040204" pitchFamily="34" charset="0"/>
              </a:rPr>
              <a:t>Color and Graphics</a:t>
            </a:r>
          </a:p>
          <a:p>
            <a:pPr eaLnBrk="1" hangingPunct="1">
              <a:spcBef>
                <a:spcPct val="0"/>
              </a:spcBef>
              <a:buClrTx/>
              <a:buFontTx/>
              <a:buChar char="•"/>
            </a:pPr>
            <a:r>
              <a:rPr lang="en-US" altLang="en-US" sz="2400" b="0" dirty="0">
                <a:latin typeface="Verdana" panose="020B0604030504040204" pitchFamily="34" charset="0"/>
              </a:rPr>
              <a:t>Multimedia</a:t>
            </a:r>
          </a:p>
          <a:p>
            <a:pPr eaLnBrk="1" hangingPunct="1">
              <a:spcBef>
                <a:spcPct val="0"/>
              </a:spcBef>
              <a:buClrTx/>
              <a:buFontTx/>
              <a:buChar char="•"/>
            </a:pPr>
            <a:r>
              <a:rPr lang="en-US" altLang="en-US" sz="2400" b="0" dirty="0">
                <a:latin typeface="Verdana" panose="020B0604030504040204" pitchFamily="34" charset="0"/>
              </a:rPr>
              <a:t>Content Presentation</a:t>
            </a:r>
          </a:p>
          <a:p>
            <a:pPr eaLnBrk="1" hangingPunct="1">
              <a:spcBef>
                <a:spcPct val="0"/>
              </a:spcBef>
              <a:buClrTx/>
              <a:buFontTx/>
              <a:buChar char="•"/>
            </a:pPr>
            <a:r>
              <a:rPr lang="en-US" altLang="en-US" sz="2400" b="0" dirty="0">
                <a:latin typeface="Verdana" panose="020B0604030504040204" pitchFamily="34" charset="0"/>
              </a:rPr>
              <a:t>Functionality</a:t>
            </a:r>
          </a:p>
          <a:p>
            <a:pPr eaLnBrk="1" hangingPunct="1">
              <a:spcBef>
                <a:spcPct val="0"/>
              </a:spcBef>
              <a:buClrTx/>
              <a:buFontTx/>
              <a:buChar char="•"/>
            </a:pPr>
            <a:r>
              <a:rPr lang="en-US" altLang="en-US" sz="2400" b="0" dirty="0">
                <a:latin typeface="Verdana" panose="020B0604030504040204" pitchFamily="34" charset="0"/>
              </a:rPr>
              <a:t>Accessibility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66E6254-4A72-47DF-9906-B64C333331EA}" type="slidenum">
              <a:rPr lang="en-US" altLang="en-US" sz="1400" smtClean="0"/>
              <a:pPr>
                <a:spcBef>
                  <a:spcPct val="50000"/>
                </a:spcBef>
                <a:buClrTx/>
                <a:buFontTx/>
                <a:buNone/>
              </a:pPr>
              <a:t>34</a:t>
            </a:fld>
            <a:endParaRPr lang="en-US" altLang="en-US" sz="1400"/>
          </a:p>
        </p:txBody>
      </p:sp>
      <p:sp>
        <p:nvSpPr>
          <p:cNvPr id="150531" name="Rectangle 2"/>
          <p:cNvSpPr>
            <a:spLocks noGrp="1" noChangeArrowheads="1"/>
          </p:cNvSpPr>
          <p:nvPr>
            <p:ph type="title"/>
          </p:nvPr>
        </p:nvSpPr>
        <p:spPr>
          <a:xfrm>
            <a:off x="1371600" y="0"/>
            <a:ext cx="6400800" cy="533400"/>
          </a:xfrm>
        </p:spPr>
        <p:txBody>
          <a:bodyPr/>
          <a:lstStyle/>
          <a:p>
            <a:r>
              <a:rPr lang="en-US" altLang="en-US" dirty="0"/>
              <a:t>Checkpoint 5.2 p.236</a:t>
            </a:r>
          </a:p>
        </p:txBody>
      </p:sp>
      <p:sp>
        <p:nvSpPr>
          <p:cNvPr id="71684" name="Rectangle 3"/>
          <p:cNvSpPr>
            <a:spLocks noGrp="1" noChangeArrowheads="1"/>
          </p:cNvSpPr>
          <p:nvPr>
            <p:ph type="body" idx="1"/>
          </p:nvPr>
        </p:nvSpPr>
        <p:spPr>
          <a:xfrm>
            <a:off x="0" y="533400"/>
            <a:ext cx="9144000" cy="6324600"/>
          </a:xfrm>
        </p:spPr>
        <p:txBody>
          <a:bodyPr/>
          <a:lstStyle/>
          <a:p>
            <a:pPr marL="609600" indent="-609600">
              <a:lnSpc>
                <a:spcPct val="80000"/>
              </a:lnSpc>
              <a:buFont typeface="Wingdings" panose="05000000000000000000" pitchFamily="2" charset="2"/>
              <a:buNone/>
              <a:defRPr/>
            </a:pPr>
            <a:r>
              <a:rPr lang="en-US" sz="2400" i="1" dirty="0">
                <a:latin typeface="Frutiger-Italic"/>
              </a:rPr>
              <a:t>1. View the home page of your school. </a:t>
            </a:r>
            <a:r>
              <a:rPr lang="en-US" sz="2400" b="1" i="1" dirty="0">
                <a:latin typeface="Frutiger-Italic"/>
              </a:rPr>
              <a:t>Use the Best Practices Checklist</a:t>
            </a:r>
            <a:r>
              <a:rPr lang="en-US" sz="2400" i="1" dirty="0">
                <a:latin typeface="Frutiger-Italic"/>
              </a:rPr>
              <a:t> (</a:t>
            </a:r>
            <a:r>
              <a:rPr lang="en-US" sz="2400" b="1" i="1" dirty="0">
                <a:latin typeface="Frutiger-Italic"/>
              </a:rPr>
              <a:t>Table 5.1</a:t>
            </a:r>
            <a:r>
              <a:rPr lang="en-US" sz="2400" i="1" dirty="0">
                <a:latin typeface="Frutiger-Italic"/>
              </a:rPr>
              <a:t>) to evaluate the page. Describe the results.</a:t>
            </a:r>
          </a:p>
          <a:p>
            <a:pPr marL="609600" indent="-609600">
              <a:lnSpc>
                <a:spcPct val="80000"/>
              </a:lnSpc>
              <a:buFontTx/>
              <a:buAutoNum type="arabicPeriod"/>
              <a:defRPr/>
            </a:pPr>
            <a:endParaRPr lang="en-US" sz="2400" i="1" dirty="0">
              <a:latin typeface="Frutiger-Italic"/>
            </a:endParaRPr>
          </a:p>
          <a:p>
            <a:pPr indent="-274320" eaLnBrk="1" fontAlgn="auto" hangingPunct="1">
              <a:lnSpc>
                <a:spcPct val="90000"/>
              </a:lnSpc>
              <a:spcAft>
                <a:spcPts val="0"/>
              </a:spcAft>
              <a:buFontTx/>
              <a:buNone/>
              <a:defRPr/>
            </a:pPr>
            <a:r>
              <a:rPr lang="en-US" dirty="0">
                <a:latin typeface="Frutiger-Italic" charset="0"/>
              </a:rPr>
              <a:t>2. View your favorite web site (or a URL provided by your instructor). </a:t>
            </a:r>
          </a:p>
          <a:p>
            <a:pPr lvl="1" indent="-274320" eaLnBrk="1" fontAlgn="auto" hangingPunct="1">
              <a:lnSpc>
                <a:spcPct val="90000"/>
              </a:lnSpc>
              <a:spcAft>
                <a:spcPts val="0"/>
              </a:spcAft>
              <a:defRPr/>
            </a:pPr>
            <a:r>
              <a:rPr lang="en-US" sz="2000" dirty="0">
                <a:latin typeface="Frutiger-Italic" charset="0"/>
              </a:rPr>
              <a:t>Maximize and resize the browser window. </a:t>
            </a:r>
          </a:p>
          <a:p>
            <a:pPr lvl="1" indent="-274320" eaLnBrk="1" fontAlgn="auto" hangingPunct="1">
              <a:lnSpc>
                <a:spcPct val="90000"/>
              </a:lnSpc>
              <a:spcAft>
                <a:spcPts val="0"/>
              </a:spcAft>
              <a:defRPr/>
            </a:pPr>
            <a:r>
              <a:rPr lang="en-US" sz="2000" dirty="0">
                <a:latin typeface="Frutiger-Italic" charset="0"/>
              </a:rPr>
              <a:t>Decide whether the site uses </a:t>
            </a:r>
            <a:r>
              <a:rPr lang="en-US" sz="2000" b="1" dirty="0">
                <a:latin typeface="Frutiger-Italic" charset="0"/>
              </a:rPr>
              <a:t>ice, </a:t>
            </a:r>
            <a:r>
              <a:rPr lang="en-US" sz="2000" b="1" dirty="0" err="1">
                <a:latin typeface="Frutiger-Italic" charset="0"/>
              </a:rPr>
              <a:t>jello</a:t>
            </a:r>
            <a:r>
              <a:rPr lang="en-US" sz="2000" dirty="0">
                <a:latin typeface="Frutiger-Italic" charset="0"/>
              </a:rPr>
              <a:t>, or </a:t>
            </a:r>
            <a:r>
              <a:rPr lang="en-US" sz="2000" b="1" dirty="0">
                <a:latin typeface="Frutiger-Italic" charset="0"/>
              </a:rPr>
              <a:t>liquid design.</a:t>
            </a:r>
          </a:p>
          <a:p>
            <a:pPr lvl="1" indent="-274320" eaLnBrk="1" fontAlgn="auto" hangingPunct="1">
              <a:lnSpc>
                <a:spcPct val="90000"/>
              </a:lnSpc>
              <a:spcAft>
                <a:spcPts val="0"/>
              </a:spcAft>
              <a:defRPr/>
            </a:pPr>
            <a:r>
              <a:rPr lang="en-US" sz="2000" dirty="0">
                <a:latin typeface="Frutiger-Italic" charset="0"/>
              </a:rPr>
              <a:t> </a:t>
            </a:r>
            <a:r>
              <a:rPr lang="en-US" sz="2000" b="1" dirty="0">
                <a:latin typeface="Frutiger-Italic" charset="0"/>
              </a:rPr>
              <a:t>Adjust</a:t>
            </a:r>
            <a:r>
              <a:rPr lang="en-US" sz="2000" dirty="0">
                <a:latin typeface="Frutiger-Italic" charset="0"/>
              </a:rPr>
              <a:t> the</a:t>
            </a:r>
            <a:r>
              <a:rPr lang="en-US" sz="2000" b="1" dirty="0">
                <a:latin typeface="Frutiger-Italic" charset="0"/>
              </a:rPr>
              <a:t> screen resolution </a:t>
            </a:r>
            <a:r>
              <a:rPr lang="en-US" sz="2000" dirty="0">
                <a:latin typeface="Frutiger-Italic" charset="0"/>
              </a:rPr>
              <a:t>on your monitor </a:t>
            </a:r>
            <a:br>
              <a:rPr lang="en-US" sz="2000" dirty="0">
                <a:latin typeface="Frutiger-Italic" charset="0"/>
              </a:rPr>
            </a:br>
            <a:r>
              <a:rPr lang="en-US" sz="2000" dirty="0">
                <a:latin typeface="Frutiger-Italic" charset="0"/>
              </a:rPr>
              <a:t>(</a:t>
            </a:r>
            <a:r>
              <a:rPr lang="en-US" sz="2000" b="1" dirty="0">
                <a:latin typeface="Frutiger-Italic" charset="0"/>
              </a:rPr>
              <a:t>Right click on the Desktop area =&gt; Display settings =&gt; Resolution</a:t>
            </a:r>
            <a:r>
              <a:rPr lang="en-US" sz="2000" dirty="0">
                <a:latin typeface="Frutiger-Italic" charset="0"/>
              </a:rPr>
              <a:t>) to a different resolution than you normally use. </a:t>
            </a:r>
          </a:p>
          <a:p>
            <a:pPr lvl="1" indent="-274320" eaLnBrk="1" fontAlgn="auto" hangingPunct="1">
              <a:lnSpc>
                <a:spcPct val="90000"/>
              </a:lnSpc>
              <a:spcAft>
                <a:spcPts val="0"/>
              </a:spcAft>
              <a:defRPr/>
            </a:pPr>
            <a:r>
              <a:rPr lang="en-US" sz="2000" dirty="0">
                <a:latin typeface="Frutiger-Italic" charset="0"/>
              </a:rPr>
              <a:t>Does the site look similar or very different? </a:t>
            </a:r>
          </a:p>
          <a:p>
            <a:pPr lvl="1" indent="-274320" eaLnBrk="1" fontAlgn="auto" hangingPunct="1">
              <a:lnSpc>
                <a:spcPct val="90000"/>
              </a:lnSpc>
              <a:spcAft>
                <a:spcPts val="0"/>
              </a:spcAft>
              <a:defRPr/>
            </a:pPr>
            <a:r>
              <a:rPr lang="en-US" sz="2000" dirty="0">
                <a:latin typeface="Frutiger-Italic" charset="0"/>
              </a:rPr>
              <a:t>List two recommendations for improving the design of the site</a:t>
            </a:r>
            <a:br>
              <a:rPr lang="en-US" sz="2000" dirty="0">
                <a:latin typeface="Frutiger-Italic" charset="0"/>
              </a:rPr>
            </a:br>
            <a:r>
              <a:rPr lang="en-US" sz="2000" dirty="0">
                <a:latin typeface="Frutiger-Italic" charset="0"/>
              </a:rPr>
              <a:t>.</a:t>
            </a:r>
          </a:p>
          <a:p>
            <a:pPr marL="609600" indent="-609600">
              <a:lnSpc>
                <a:spcPct val="80000"/>
              </a:lnSpc>
              <a:buFontTx/>
              <a:buAutoNum type="arabicPeriod"/>
              <a:defRPr/>
            </a:pPr>
            <a:endParaRPr lang="en-US" sz="2400" i="1" dirty="0">
              <a:latin typeface="Frutiger-Italic"/>
            </a:endParaRPr>
          </a:p>
          <a:p>
            <a:pPr marL="609600" indent="-609600">
              <a:lnSpc>
                <a:spcPct val="80000"/>
              </a:lnSpc>
              <a:buFont typeface="Wingdings" panose="05000000000000000000" pitchFamily="2" charset="2"/>
              <a:buNone/>
              <a:defRPr/>
            </a:pPr>
            <a:r>
              <a:rPr lang="en-US" sz="2400" b="1" i="1" dirty="0">
                <a:latin typeface="Frutiger-Italic"/>
              </a:rPr>
              <a:t>3. List </a:t>
            </a:r>
            <a:r>
              <a:rPr lang="en-US" sz="2400" b="1" i="1" dirty="0">
                <a:solidFill>
                  <a:srgbClr val="FF00FF"/>
                </a:solidFill>
                <a:latin typeface="Frutiger-Italic"/>
              </a:rPr>
              <a:t>three best practices </a:t>
            </a:r>
            <a:r>
              <a:rPr lang="en-US" sz="2400" b="1" i="1" dirty="0">
                <a:latin typeface="Frutiger-Italic"/>
              </a:rPr>
              <a:t>of using </a:t>
            </a:r>
            <a:r>
              <a:rPr lang="en-US" sz="2400" b="1" i="1" dirty="0">
                <a:solidFill>
                  <a:schemeClr val="bg2"/>
                </a:solidFill>
                <a:latin typeface="Frutiger-Italic"/>
              </a:rPr>
              <a:t>graphics</a:t>
            </a:r>
            <a:r>
              <a:rPr lang="en-US" sz="2400" b="1" i="1" dirty="0">
                <a:latin typeface="Frutiger-Italic"/>
              </a:rPr>
              <a:t> on web pages</a:t>
            </a:r>
            <a:r>
              <a:rPr lang="en-US" sz="2400" i="1" dirty="0">
                <a:latin typeface="Frutiger-Italic"/>
              </a:rPr>
              <a:t>. View the home page of your school. Describe the </a:t>
            </a:r>
            <a:r>
              <a:rPr lang="en-US" sz="2400" b="1" i="1" dirty="0">
                <a:latin typeface="Frutiger-Italic"/>
              </a:rPr>
              <a:t>use of graphic design best practices</a:t>
            </a:r>
            <a:r>
              <a:rPr lang="en-US" sz="2400" i="1" dirty="0">
                <a:latin typeface="Frutiger-Italic"/>
              </a:rPr>
              <a:t> on this page.</a:t>
            </a:r>
            <a:endParaRPr lang="en-US" sz="2400" dirty="0">
              <a:latin typeface="Frutiger-Italic"/>
            </a:endParaRPr>
          </a:p>
          <a:p>
            <a:pPr marL="609600" indent="-609600">
              <a:lnSpc>
                <a:spcPct val="80000"/>
              </a:lnSpc>
              <a:defRPr/>
            </a:pP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6A1EC80-4997-4B27-BAAD-02D2D075C442}" type="slidenum">
              <a:rPr lang="en-US" altLang="en-US" sz="1400" smtClean="0"/>
              <a:pPr>
                <a:spcBef>
                  <a:spcPct val="50000"/>
                </a:spcBef>
                <a:buClrTx/>
                <a:buFontTx/>
                <a:buNone/>
              </a:pPr>
              <a:t>35</a:t>
            </a:fld>
            <a:endParaRPr lang="en-US" altLang="en-US" sz="1400"/>
          </a:p>
        </p:txBody>
      </p:sp>
      <p:sp>
        <p:nvSpPr>
          <p:cNvPr id="152579" name="Rectangle 2"/>
          <p:cNvSpPr>
            <a:spLocks noGrp="1" noChangeArrowheads="1"/>
          </p:cNvSpPr>
          <p:nvPr>
            <p:ph type="title"/>
          </p:nvPr>
        </p:nvSpPr>
        <p:spPr>
          <a:xfrm>
            <a:off x="228600" y="0"/>
            <a:ext cx="8805863" cy="509588"/>
          </a:xfrm>
        </p:spPr>
        <p:txBody>
          <a:bodyPr/>
          <a:lstStyle/>
          <a:p>
            <a:r>
              <a:rPr lang="en-US" altLang="en-US" sz="2400" dirty="0"/>
              <a:t>Summary</a:t>
            </a:r>
            <a:endParaRPr lang="en-US" altLang="en-US" sz="1800" dirty="0"/>
          </a:p>
        </p:txBody>
      </p:sp>
      <p:sp>
        <p:nvSpPr>
          <p:cNvPr id="152580" name="Rectangle 3"/>
          <p:cNvSpPr>
            <a:spLocks noGrp="1" noChangeArrowheads="1"/>
          </p:cNvSpPr>
          <p:nvPr>
            <p:ph type="body" idx="1"/>
          </p:nvPr>
        </p:nvSpPr>
        <p:spPr>
          <a:xfrm>
            <a:off x="0" y="457200"/>
            <a:ext cx="9144000" cy="6324600"/>
          </a:xfrm>
        </p:spPr>
        <p:txBody>
          <a:bodyPr/>
          <a:lstStyle/>
          <a:p>
            <a:pPr>
              <a:spcBef>
                <a:spcPct val="0"/>
              </a:spcBef>
            </a:pPr>
            <a:r>
              <a:rPr lang="en-US" altLang="en-US" sz="2600" b="1" dirty="0">
                <a:cs typeface="Times New Roman" panose="02020603050405020304" pitchFamily="18" charset="0"/>
              </a:rPr>
              <a:t>Resources: </a:t>
            </a:r>
            <a:r>
              <a:rPr lang="en-US" altLang="en-US" sz="2600" b="1" dirty="0">
                <a:cs typeface="Times New Roman" panose="02020603050405020304" pitchFamily="18" charset="0"/>
                <a:hlinkClick r:id="rId3"/>
              </a:rPr>
              <a:t>https://www.webdevfoundations.net/10e/</a:t>
            </a:r>
            <a:r>
              <a:rPr lang="en-US" altLang="en-US" sz="2600" b="1" dirty="0">
                <a:cs typeface="Times New Roman" panose="02020603050405020304" pitchFamily="18" charset="0"/>
              </a:rPr>
              <a:t>.  </a:t>
            </a:r>
          </a:p>
          <a:p>
            <a:pPr>
              <a:spcBef>
                <a:spcPct val="0"/>
              </a:spcBef>
            </a:pPr>
            <a:endParaRPr lang="en-US" altLang="en-US" sz="2600" b="1" dirty="0">
              <a:cs typeface="Times New Roman" panose="02020603050405020304" pitchFamily="18" charset="0"/>
            </a:endParaRPr>
          </a:p>
          <a:p>
            <a:pPr>
              <a:spcBef>
                <a:spcPct val="0"/>
              </a:spcBef>
            </a:pPr>
            <a:r>
              <a:rPr lang="en-US" altLang="en-US" dirty="0">
                <a:cs typeface="Times New Roman" panose="02020603050405020304" pitchFamily="18" charset="0"/>
              </a:rPr>
              <a:t>This chapter introduced you to </a:t>
            </a:r>
            <a:r>
              <a:rPr lang="en-US" altLang="en-US" b="1" dirty="0">
                <a:solidFill>
                  <a:srgbClr val="FF00FF"/>
                </a:solidFill>
                <a:cs typeface="Times New Roman" panose="02020603050405020304" pitchFamily="18" charset="0"/>
              </a:rPr>
              <a:t>best practices </a:t>
            </a:r>
            <a:r>
              <a:rPr lang="en-US" altLang="en-US" b="1" dirty="0">
                <a:cs typeface="Times New Roman" panose="02020603050405020304" pitchFamily="18" charset="0"/>
              </a:rPr>
              <a:t>of web site design</a:t>
            </a:r>
          </a:p>
          <a:p>
            <a:pPr>
              <a:spcBef>
                <a:spcPct val="0"/>
              </a:spcBef>
            </a:pPr>
            <a:endParaRPr lang="en-US" altLang="en-US" b="1" dirty="0">
              <a:cs typeface="Times New Roman" panose="02020603050405020304" pitchFamily="18" charset="0"/>
            </a:endParaRPr>
          </a:p>
          <a:p>
            <a:pPr>
              <a:spcBef>
                <a:spcPct val="0"/>
              </a:spcBef>
            </a:pPr>
            <a:r>
              <a:rPr lang="en-US" altLang="en-US" dirty="0">
                <a:cs typeface="Times New Roman" panose="02020603050405020304" pitchFamily="18" charset="0"/>
              </a:rPr>
              <a:t> The </a:t>
            </a:r>
            <a:r>
              <a:rPr lang="en-US" altLang="en-US" b="1" dirty="0">
                <a:solidFill>
                  <a:srgbClr val="FF00FF"/>
                </a:solidFill>
                <a:cs typeface="Times New Roman" panose="02020603050405020304" pitchFamily="18" charset="0"/>
              </a:rPr>
              <a:t>choices</a:t>
            </a:r>
            <a:r>
              <a:rPr lang="en-US" altLang="en-US" dirty="0">
                <a:cs typeface="Times New Roman" panose="02020603050405020304" pitchFamily="18" charset="0"/>
              </a:rPr>
              <a:t> you make in the </a:t>
            </a:r>
            <a:r>
              <a:rPr lang="en-US" altLang="en-US" b="1" dirty="0">
                <a:cs typeface="Times New Roman" panose="02020603050405020304" pitchFamily="18" charset="0"/>
              </a:rPr>
              <a:t>use of </a:t>
            </a:r>
            <a:r>
              <a:rPr lang="en-US" altLang="en-US" b="1" dirty="0">
                <a:solidFill>
                  <a:srgbClr val="FF00FF"/>
                </a:solidFill>
                <a:cs typeface="Times New Roman" panose="02020603050405020304" pitchFamily="18" charset="0"/>
              </a:rPr>
              <a:t>color</a:t>
            </a:r>
            <a:r>
              <a:rPr lang="en-US" altLang="en-US" b="1" dirty="0">
                <a:cs typeface="Times New Roman" panose="02020603050405020304" pitchFamily="18" charset="0"/>
              </a:rPr>
              <a:t>, </a:t>
            </a:r>
            <a:r>
              <a:rPr lang="en-US" altLang="en-US" b="1" dirty="0">
                <a:solidFill>
                  <a:srgbClr val="FF00FF"/>
                </a:solidFill>
                <a:cs typeface="Times New Roman" panose="02020603050405020304" pitchFamily="18" charset="0"/>
              </a:rPr>
              <a:t>graphics</a:t>
            </a:r>
            <a:r>
              <a:rPr lang="en-US" altLang="en-US" dirty="0">
                <a:cs typeface="Times New Roman" panose="02020603050405020304" pitchFamily="18" charset="0"/>
              </a:rPr>
              <a:t>, and </a:t>
            </a:r>
            <a:r>
              <a:rPr lang="en-US" altLang="en-US" b="1" dirty="0">
                <a:solidFill>
                  <a:srgbClr val="FF00FF"/>
                </a:solidFill>
                <a:cs typeface="Times New Roman" panose="02020603050405020304" pitchFamily="18" charset="0"/>
              </a:rPr>
              <a:t>text</a:t>
            </a:r>
            <a:r>
              <a:rPr lang="en-US" altLang="en-US" dirty="0">
                <a:cs typeface="Times New Roman" panose="02020603050405020304" pitchFamily="18" charset="0"/>
              </a:rPr>
              <a:t> should be based on your </a:t>
            </a:r>
            <a:r>
              <a:rPr lang="en-US" altLang="en-US" b="1" dirty="0">
                <a:cs typeface="Times New Roman" panose="02020603050405020304" pitchFamily="18" charset="0"/>
              </a:rPr>
              <a:t>particular target audience</a:t>
            </a:r>
            <a:r>
              <a:rPr lang="en-US" altLang="en-US" dirty="0">
                <a:cs typeface="Times New Roman" panose="02020603050405020304" pitchFamily="18" charset="0"/>
              </a:rPr>
              <a:t>.</a:t>
            </a:r>
          </a:p>
          <a:p>
            <a:pPr>
              <a:spcBef>
                <a:spcPct val="0"/>
              </a:spcBef>
            </a:pPr>
            <a:endParaRPr lang="en-US" altLang="en-US" dirty="0">
              <a:cs typeface="Times New Roman" panose="02020603050405020304" pitchFamily="18" charset="0"/>
            </a:endParaRPr>
          </a:p>
          <a:p>
            <a:pPr>
              <a:spcBef>
                <a:spcPct val="0"/>
              </a:spcBef>
            </a:pPr>
            <a:r>
              <a:rPr lang="en-US" altLang="en-US" b="1" dirty="0">
                <a:cs typeface="Times New Roman" panose="02020603050405020304" pitchFamily="18" charset="0"/>
              </a:rPr>
              <a:t>Developing </a:t>
            </a:r>
            <a:r>
              <a:rPr lang="en-US" altLang="en-US" dirty="0">
                <a:cs typeface="Times New Roman" panose="02020603050405020304" pitchFamily="18" charset="0"/>
              </a:rPr>
              <a:t>an</a:t>
            </a:r>
            <a:r>
              <a:rPr lang="en-US" altLang="en-US" b="1" dirty="0">
                <a:cs typeface="Times New Roman" panose="02020603050405020304" pitchFamily="18" charset="0"/>
              </a:rPr>
              <a:t> </a:t>
            </a:r>
            <a:r>
              <a:rPr lang="en-US" altLang="en-US" b="1" dirty="0">
                <a:solidFill>
                  <a:srgbClr val="00CC00"/>
                </a:solidFill>
                <a:cs typeface="Times New Roman" panose="02020603050405020304" pitchFamily="18" charset="0"/>
              </a:rPr>
              <a:t>accessible</a:t>
            </a:r>
            <a:r>
              <a:rPr lang="en-US" altLang="en-US" b="1" dirty="0">
                <a:cs typeface="Times New Roman" panose="02020603050405020304" pitchFamily="18" charset="0"/>
              </a:rPr>
              <a:t> web</a:t>
            </a:r>
            <a:r>
              <a:rPr lang="en-US" altLang="en-US" dirty="0">
                <a:cs typeface="Times New Roman" panose="02020603050405020304" pitchFamily="18" charset="0"/>
              </a:rPr>
              <a:t> site should be the </a:t>
            </a:r>
            <a:r>
              <a:rPr lang="en-US" altLang="en-US" b="1" dirty="0">
                <a:cs typeface="Times New Roman" panose="02020603050405020304" pitchFamily="18" charset="0"/>
              </a:rPr>
              <a:t>goal of every web developer</a:t>
            </a:r>
            <a:r>
              <a:rPr lang="en-US" altLang="en-US" dirty="0">
                <a:cs typeface="Times New Roman" panose="02020603050405020304" pitchFamily="18" charset="0"/>
              </a:rPr>
              <a:t>.</a:t>
            </a:r>
          </a:p>
          <a:p>
            <a:pPr>
              <a:spcBef>
                <a:spcPct val="0"/>
              </a:spcBef>
            </a:pPr>
            <a:endParaRPr lang="en-US" altLang="en-US" dirty="0">
              <a:cs typeface="Times New Roman" panose="02020603050405020304" pitchFamily="18" charset="0"/>
            </a:endParaRPr>
          </a:p>
          <a:p>
            <a:r>
              <a:rPr lang="en-US" altLang="en-US" dirty="0"/>
              <a:t>Prominent names for providing the </a:t>
            </a:r>
            <a:r>
              <a:rPr lang="en-US" altLang="en-US" b="1" dirty="0"/>
              <a:t>physical </a:t>
            </a:r>
            <a:r>
              <a:rPr lang="en-US" altLang="en-US" b="1" dirty="0">
                <a:solidFill>
                  <a:srgbClr val="FF00FF"/>
                </a:solidFill>
              </a:rPr>
              <a:t>servers</a:t>
            </a:r>
            <a:r>
              <a:rPr lang="en-US" altLang="en-US" dirty="0"/>
              <a:t>, </a:t>
            </a:r>
            <a:r>
              <a:rPr lang="en-US" altLang="en-US" b="1" dirty="0"/>
              <a:t>hosting</a:t>
            </a:r>
            <a:r>
              <a:rPr lang="en-US" altLang="en-US" dirty="0"/>
              <a:t> space include </a:t>
            </a:r>
            <a:r>
              <a:rPr lang="en-US" altLang="en-US" b="1" dirty="0"/>
              <a:t>GoDaddy.com, </a:t>
            </a:r>
            <a:r>
              <a:rPr lang="en-US" altLang="en-US" dirty="0" err="1"/>
              <a:t>Equinix</a:t>
            </a:r>
            <a:r>
              <a:rPr lang="en-US" altLang="en-US" dirty="0"/>
              <a:t> (</a:t>
            </a:r>
            <a:r>
              <a:rPr lang="en-US" altLang="en-US" b="1" dirty="0"/>
              <a:t>EQIX</a:t>
            </a:r>
            <a:r>
              <a:rPr lang="en-US" altLang="en-US" dirty="0"/>
              <a:t>), Rackspace (</a:t>
            </a:r>
            <a:r>
              <a:rPr lang="en-US" altLang="en-US" b="1" dirty="0"/>
              <a:t>RAX</a:t>
            </a:r>
            <a:r>
              <a:rPr lang="en-US" altLang="en-US" dirty="0"/>
              <a:t>), and </a:t>
            </a:r>
            <a:r>
              <a:rPr lang="en-US" altLang="en-US" dirty="0" err="1"/>
              <a:t>Terremark</a:t>
            </a:r>
            <a:r>
              <a:rPr lang="en-US" altLang="en-US" dirty="0"/>
              <a:t> Worldwide (</a:t>
            </a:r>
            <a:r>
              <a:rPr lang="en-US" altLang="en-US" b="1" dirty="0"/>
              <a:t>TMRK</a:t>
            </a:r>
            <a:r>
              <a:rPr lang="en-US" altLang="en-US" dirty="0"/>
              <a:t>) </a:t>
            </a:r>
            <a:br>
              <a:rPr lang="en-US" altLang="en-US" dirty="0"/>
            </a:br>
            <a:endParaRPr lang="en-US" altLang="en-US" dirty="0">
              <a:cs typeface="Times New Roman" panose="02020603050405020304" pitchFamily="18" charset="0"/>
            </a:endParaRPr>
          </a:p>
          <a:p>
            <a:endParaRPr lang="en-US" altLang="en-US" sz="3200" dirty="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dirty="0"/>
              <a:t>Summary</a:t>
            </a:r>
          </a:p>
        </p:txBody>
      </p:sp>
      <p:sp>
        <p:nvSpPr>
          <p:cNvPr id="154627" name="Content Placeholder 2"/>
          <p:cNvSpPr>
            <a:spLocks noGrp="1"/>
          </p:cNvSpPr>
          <p:nvPr>
            <p:ph idx="1"/>
          </p:nvPr>
        </p:nvSpPr>
        <p:spPr>
          <a:xfrm>
            <a:off x="381000" y="533400"/>
            <a:ext cx="7924800" cy="6324600"/>
          </a:xfrm>
        </p:spPr>
        <p:txBody>
          <a:bodyPr/>
          <a:lstStyle/>
          <a:p>
            <a:pPr marL="0" indent="0">
              <a:buNone/>
            </a:pPr>
            <a:r>
              <a:rPr lang="en-US" altLang="en-US" dirty="0"/>
              <a:t>1. In Web application development, </a:t>
            </a:r>
            <a:r>
              <a:rPr lang="en-US" altLang="en-US" b="1" dirty="0"/>
              <a:t>the first step is usually the creation of a </a:t>
            </a:r>
            <a:r>
              <a:rPr lang="en-US" altLang="en-US" b="1" u="sng" dirty="0"/>
              <a:t>site map</a:t>
            </a:r>
            <a:r>
              <a:rPr lang="en-US" altLang="en-US" b="1" dirty="0"/>
              <a:t> to define the </a:t>
            </a:r>
            <a:r>
              <a:rPr lang="en-US" altLang="en-US" b="1" dirty="0">
                <a:solidFill>
                  <a:srgbClr val="FF0000"/>
                </a:solidFill>
              </a:rPr>
              <a:t>logical page navigation</a:t>
            </a:r>
            <a:r>
              <a:rPr lang="en-US" altLang="en-US" b="1" dirty="0"/>
              <a:t> and cross reference linking</a:t>
            </a:r>
            <a:r>
              <a:rPr lang="en-US" altLang="en-US" dirty="0"/>
              <a:t>. </a:t>
            </a:r>
          </a:p>
          <a:p>
            <a:endParaRPr lang="en-US" altLang="en-US" dirty="0"/>
          </a:p>
          <a:p>
            <a:pPr marL="0" indent="0">
              <a:buNone/>
            </a:pPr>
            <a:r>
              <a:rPr lang="en-US" altLang="en-US" b="1" dirty="0"/>
              <a:t>2. Next are the </a:t>
            </a:r>
            <a:r>
              <a:rPr lang="en-US" altLang="en-US" b="1" dirty="0">
                <a:solidFill>
                  <a:srgbClr val="FF0000"/>
                </a:solidFill>
              </a:rPr>
              <a:t>functional/interface specifications</a:t>
            </a:r>
            <a:r>
              <a:rPr lang="en-US" altLang="en-US" b="1" dirty="0"/>
              <a:t> that define the </a:t>
            </a:r>
            <a:r>
              <a:rPr lang="en-US" altLang="en-US" b="1" dirty="0">
                <a:solidFill>
                  <a:srgbClr val="FF00FF"/>
                </a:solidFill>
              </a:rPr>
              <a:t>look</a:t>
            </a:r>
            <a:r>
              <a:rPr lang="en-US" altLang="en-US" b="1" dirty="0"/>
              <a:t> and </a:t>
            </a:r>
            <a:r>
              <a:rPr lang="en-US" altLang="en-US" b="1" dirty="0">
                <a:solidFill>
                  <a:srgbClr val="FF00FF"/>
                </a:solidFill>
              </a:rPr>
              <a:t>feel</a:t>
            </a:r>
            <a:r>
              <a:rPr lang="en-US" altLang="en-US" b="1" dirty="0"/>
              <a:t> of the </a:t>
            </a:r>
            <a:r>
              <a:rPr lang="en-US" altLang="en-US" b="1" dirty="0">
                <a:solidFill>
                  <a:srgbClr val="FF00FF"/>
                </a:solidFill>
              </a:rPr>
              <a:t>site</a:t>
            </a:r>
            <a:r>
              <a:rPr lang="en-US" altLang="en-US" b="1" dirty="0"/>
              <a:t>, what the request </a:t>
            </a:r>
            <a:r>
              <a:rPr lang="en-US" altLang="en-US" dirty="0"/>
              <a:t>and</a:t>
            </a:r>
            <a:r>
              <a:rPr lang="en-US" altLang="en-US" b="1" dirty="0"/>
              <a:t> response actions are</a:t>
            </a:r>
            <a:r>
              <a:rPr lang="en-US" altLang="en-US" dirty="0"/>
              <a:t>, and </a:t>
            </a:r>
            <a:r>
              <a:rPr lang="en-US" altLang="en-US" b="1" dirty="0">
                <a:solidFill>
                  <a:srgbClr val="FF00FF"/>
                </a:solidFill>
              </a:rPr>
              <a:t>screenshots</a:t>
            </a:r>
            <a:r>
              <a:rPr lang="en-US" altLang="en-US" b="1" dirty="0"/>
              <a:t> of page mock-ups</a:t>
            </a:r>
            <a:r>
              <a:rPr lang="en-US" altLang="en-US" dirty="0"/>
              <a:t>. </a:t>
            </a:r>
          </a:p>
          <a:p>
            <a:endParaRPr lang="en-US" altLang="en-US" dirty="0"/>
          </a:p>
          <a:p>
            <a:pPr marL="0" indent="0">
              <a:buNone/>
            </a:pPr>
            <a:r>
              <a:rPr lang="en-US" altLang="en-US" dirty="0"/>
              <a:t>3. The project plan also needs to address the </a:t>
            </a:r>
            <a:r>
              <a:rPr lang="en-US" altLang="en-US" b="1" dirty="0">
                <a:solidFill>
                  <a:srgbClr val="FF0000"/>
                </a:solidFill>
              </a:rPr>
              <a:t>technical</a:t>
            </a:r>
            <a:r>
              <a:rPr lang="en-US" altLang="en-US" b="1" dirty="0"/>
              <a:t> </a:t>
            </a:r>
            <a:r>
              <a:rPr lang="en-US" altLang="en-US" b="1" dirty="0">
                <a:solidFill>
                  <a:srgbClr val="FF0000"/>
                </a:solidFill>
              </a:rPr>
              <a:t>specifications</a:t>
            </a:r>
            <a:r>
              <a:rPr lang="en-US" altLang="en-US" dirty="0"/>
              <a:t>, including </a:t>
            </a:r>
            <a:r>
              <a:rPr lang="en-US" altLang="en-US" b="1" dirty="0"/>
              <a:t>documentation o</a:t>
            </a:r>
            <a:r>
              <a:rPr lang="en-US" altLang="en-US" dirty="0"/>
              <a:t>f the </a:t>
            </a:r>
            <a:r>
              <a:rPr lang="en-US" altLang="en-US" b="1" dirty="0"/>
              <a:t>hardware, software, and network </a:t>
            </a:r>
            <a:r>
              <a:rPr lang="en-US" altLang="en-US" dirty="0"/>
              <a:t>requirements and specific </a:t>
            </a:r>
            <a:r>
              <a:rPr lang="en-US" altLang="en-US" b="1" dirty="0"/>
              <a:t>hardware</a:t>
            </a:r>
            <a:r>
              <a:rPr lang="en-US" altLang="en-US" dirty="0"/>
              <a:t> needed.</a:t>
            </a:r>
          </a:p>
          <a:p>
            <a:endParaRPr lang="en-US" altLang="en-US" dirty="0"/>
          </a:p>
        </p:txBody>
      </p:sp>
      <p:sp>
        <p:nvSpPr>
          <p:cNvPr id="1546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BC6B82D-AA6A-43E6-B190-AD4AFE261279}" type="slidenum">
              <a:rPr lang="en-US" altLang="en-US" sz="1400" smtClean="0"/>
              <a:pPr>
                <a:spcBef>
                  <a:spcPct val="50000"/>
                </a:spcBef>
                <a:buClrTx/>
                <a:buFontTx/>
                <a:buNone/>
              </a:pPr>
              <a:t>36</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tLang="en-US" dirty="0"/>
              <a:t>UX – </a:t>
            </a:r>
            <a:r>
              <a:rPr lang="en-US" altLang="en-US"/>
              <a:t>User Experience </a:t>
            </a:r>
            <a:r>
              <a:rPr lang="en-US" altLang="en-US" dirty="0"/>
              <a:t>Design - extra</a:t>
            </a:r>
          </a:p>
        </p:txBody>
      </p:sp>
      <p:sp>
        <p:nvSpPr>
          <p:cNvPr id="73731" name="Content Placeholder 2"/>
          <p:cNvSpPr>
            <a:spLocks noGrp="1"/>
          </p:cNvSpPr>
          <p:nvPr>
            <p:ph idx="1"/>
          </p:nvPr>
        </p:nvSpPr>
        <p:spPr>
          <a:xfrm>
            <a:off x="228600" y="533400"/>
            <a:ext cx="8610600" cy="6324600"/>
          </a:xfrm>
        </p:spPr>
        <p:txBody>
          <a:bodyPr/>
          <a:lstStyle/>
          <a:p>
            <a:pPr>
              <a:defRPr/>
            </a:pPr>
            <a:r>
              <a:rPr lang="en-US" b="1" dirty="0">
                <a:hlinkClick r:id="rId2"/>
              </a:rPr>
              <a:t>User Experience Design</a:t>
            </a:r>
            <a:r>
              <a:rPr lang="en-US" dirty="0"/>
              <a:t> (</a:t>
            </a:r>
            <a:r>
              <a:rPr lang="en-US" b="1" dirty="0"/>
              <a:t>UXD</a:t>
            </a:r>
            <a:r>
              <a:rPr lang="en-US" dirty="0"/>
              <a:t> or </a:t>
            </a:r>
            <a:r>
              <a:rPr lang="en-US" b="1" dirty="0"/>
              <a:t>UED</a:t>
            </a:r>
            <a:r>
              <a:rPr lang="en-US" dirty="0"/>
              <a:t>) is the process of </a:t>
            </a:r>
            <a:r>
              <a:rPr lang="en-US" b="1" dirty="0"/>
              <a:t>enhancing </a:t>
            </a:r>
            <a:r>
              <a:rPr lang="en-US" b="1" dirty="0">
                <a:solidFill>
                  <a:srgbClr val="FF00FF"/>
                </a:solidFill>
              </a:rPr>
              <a:t>customer satisfaction </a:t>
            </a:r>
            <a:r>
              <a:rPr lang="en-US" dirty="0"/>
              <a:t>and </a:t>
            </a:r>
            <a:r>
              <a:rPr lang="en-US" b="1" dirty="0">
                <a:solidFill>
                  <a:srgbClr val="FF00FF"/>
                </a:solidFill>
              </a:rPr>
              <a:t>loyalty</a:t>
            </a:r>
            <a:r>
              <a:rPr lang="en-US" dirty="0"/>
              <a:t> by </a:t>
            </a:r>
          </a:p>
          <a:p>
            <a:pPr lvl="1">
              <a:defRPr/>
            </a:pPr>
            <a:r>
              <a:rPr lang="en-US" b="1" dirty="0">
                <a:ea typeface="+mn-ea"/>
                <a:cs typeface="+mn-cs"/>
              </a:rPr>
              <a:t>improving the usability</a:t>
            </a:r>
            <a:r>
              <a:rPr lang="en-US" dirty="0">
                <a:ea typeface="+mn-ea"/>
                <a:cs typeface="+mn-cs"/>
              </a:rPr>
              <a:t>, </a:t>
            </a:r>
          </a:p>
          <a:p>
            <a:pPr lvl="1">
              <a:defRPr/>
            </a:pPr>
            <a:r>
              <a:rPr lang="en-US" b="1" dirty="0">
                <a:ea typeface="+mn-ea"/>
                <a:cs typeface="+mn-cs"/>
              </a:rPr>
              <a:t>ease of use</a:t>
            </a:r>
            <a:r>
              <a:rPr lang="en-US" dirty="0">
                <a:ea typeface="+mn-ea"/>
                <a:cs typeface="+mn-cs"/>
              </a:rPr>
              <a:t>, and</a:t>
            </a:r>
            <a:r>
              <a:rPr lang="en-US" b="1" dirty="0">
                <a:ea typeface="+mn-ea"/>
                <a:cs typeface="+mn-cs"/>
              </a:rPr>
              <a:t> </a:t>
            </a:r>
          </a:p>
          <a:p>
            <a:pPr lvl="1">
              <a:defRPr/>
            </a:pPr>
            <a:r>
              <a:rPr lang="en-US" b="1" dirty="0">
                <a:ea typeface="+mn-ea"/>
                <a:cs typeface="+mn-cs"/>
              </a:rPr>
              <a:t>pleasure provided in </a:t>
            </a:r>
            <a:r>
              <a:rPr lang="en-US" dirty="0">
                <a:ea typeface="+mn-ea"/>
                <a:cs typeface="+mn-cs"/>
              </a:rPr>
              <a:t>the </a:t>
            </a:r>
            <a:r>
              <a:rPr lang="en-US" b="1" dirty="0">
                <a:ea typeface="+mn-ea"/>
                <a:cs typeface="+mn-cs"/>
              </a:rPr>
              <a:t>interaction</a:t>
            </a:r>
            <a:r>
              <a:rPr lang="en-US" dirty="0">
                <a:ea typeface="+mn-ea"/>
                <a:cs typeface="+mn-cs"/>
              </a:rPr>
              <a:t> between the customer and the product.</a:t>
            </a:r>
            <a:r>
              <a:rPr lang="en-US" baseline="30000" dirty="0"/>
              <a:t> </a:t>
            </a:r>
          </a:p>
          <a:p>
            <a:pPr>
              <a:defRPr/>
            </a:pPr>
            <a:r>
              <a:rPr lang="en-US" b="1" dirty="0"/>
              <a:t>User experience </a:t>
            </a:r>
            <a:r>
              <a:rPr lang="en-US" dirty="0"/>
              <a:t>design </a:t>
            </a:r>
            <a:r>
              <a:rPr lang="en-US" b="1" dirty="0"/>
              <a:t>encompasses</a:t>
            </a:r>
            <a:r>
              <a:rPr lang="en-US" dirty="0"/>
              <a:t> traditional </a:t>
            </a:r>
            <a:r>
              <a:rPr lang="en-US" dirty="0">
                <a:hlinkClick r:id="rId3" tooltip="Human-computer interaction"/>
              </a:rPr>
              <a:t>human-computer interaction</a:t>
            </a:r>
            <a:r>
              <a:rPr lang="en-US" dirty="0"/>
              <a:t> (HCI) design, and </a:t>
            </a:r>
            <a:r>
              <a:rPr lang="en-US" b="1" dirty="0"/>
              <a:t>extends</a:t>
            </a:r>
            <a:r>
              <a:rPr lang="en-US" dirty="0"/>
              <a:t> it by addressing </a:t>
            </a:r>
            <a:r>
              <a:rPr lang="en-US" b="1" dirty="0"/>
              <a:t>all aspects of a product </a:t>
            </a:r>
            <a:r>
              <a:rPr lang="en-US" dirty="0"/>
              <a:t>or </a:t>
            </a:r>
            <a:r>
              <a:rPr lang="en-US" b="1" dirty="0"/>
              <a:t>service</a:t>
            </a:r>
            <a:r>
              <a:rPr lang="en-US" dirty="0"/>
              <a:t> as perceived by users.</a:t>
            </a:r>
            <a:endParaRPr lang="en-US" baseline="30000" dirty="0"/>
          </a:p>
          <a:p>
            <a:pPr>
              <a:defRPr/>
            </a:pPr>
            <a:r>
              <a:rPr lang="en-US" dirty="0">
                <a:hlinkClick r:id="rId4" tooltip="User experience"/>
              </a:rPr>
              <a:t>User experience</a:t>
            </a:r>
            <a:r>
              <a:rPr lang="en-US" dirty="0"/>
              <a:t> is any aspect of a </a:t>
            </a:r>
            <a:r>
              <a:rPr lang="en-US" dirty="0">
                <a:highlight>
                  <a:srgbClr val="FFFF00"/>
                </a:highlight>
              </a:rPr>
              <a:t>person's </a:t>
            </a:r>
            <a:r>
              <a:rPr lang="en-US" b="1" dirty="0">
                <a:highlight>
                  <a:srgbClr val="FFFF00"/>
                </a:highlight>
              </a:rPr>
              <a:t>interaction</a:t>
            </a:r>
            <a:r>
              <a:rPr lang="en-US" dirty="0">
                <a:highlight>
                  <a:srgbClr val="FFFF00"/>
                </a:highlight>
              </a:rPr>
              <a:t> </a:t>
            </a:r>
            <a:r>
              <a:rPr lang="en-US" dirty="0"/>
              <a:t>with a given </a:t>
            </a:r>
            <a:r>
              <a:rPr lang="en-US" b="1" dirty="0"/>
              <a:t>IT system</a:t>
            </a:r>
            <a:r>
              <a:rPr lang="en-US" dirty="0"/>
              <a:t>, including the </a:t>
            </a:r>
            <a:r>
              <a:rPr lang="en-US" b="1" dirty="0"/>
              <a:t>interface</a:t>
            </a:r>
            <a:r>
              <a:rPr lang="en-US" dirty="0"/>
              <a:t>, </a:t>
            </a:r>
            <a:r>
              <a:rPr lang="en-US" b="1" dirty="0"/>
              <a:t>graphics</a:t>
            </a:r>
            <a:r>
              <a:rPr lang="en-US" dirty="0"/>
              <a:t>, </a:t>
            </a:r>
            <a:r>
              <a:rPr lang="en-US" b="1" dirty="0"/>
              <a:t>industrial</a:t>
            </a:r>
            <a:r>
              <a:rPr lang="en-US" dirty="0"/>
              <a:t> </a:t>
            </a:r>
            <a:r>
              <a:rPr lang="en-US" b="1" dirty="0"/>
              <a:t>design</a:t>
            </a:r>
            <a:r>
              <a:rPr lang="en-US" dirty="0"/>
              <a:t>, </a:t>
            </a:r>
            <a:r>
              <a:rPr lang="en-US" b="1" dirty="0"/>
              <a:t>physical</a:t>
            </a:r>
            <a:r>
              <a:rPr lang="en-US" dirty="0"/>
              <a:t> </a:t>
            </a:r>
            <a:r>
              <a:rPr lang="en-US" b="1" dirty="0"/>
              <a:t>interaction</a:t>
            </a:r>
            <a:r>
              <a:rPr lang="en-US" dirty="0"/>
              <a:t>, and the </a:t>
            </a:r>
            <a:r>
              <a:rPr lang="en-US" b="1" dirty="0"/>
              <a:t>manual</a:t>
            </a:r>
            <a:r>
              <a:rPr lang="en-US" dirty="0"/>
              <a:t>.</a:t>
            </a:r>
          </a:p>
        </p:txBody>
      </p:sp>
      <p:sp>
        <p:nvSpPr>
          <p:cNvPr id="15565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6C74617-1EAC-46C0-A695-04C259C52376}" type="slidenum">
              <a:rPr lang="en-US" altLang="en-US" sz="1400" smtClean="0"/>
              <a:pPr>
                <a:spcBef>
                  <a:spcPct val="50000"/>
                </a:spcBef>
                <a:buClrTx/>
                <a:buFontTx/>
                <a:buNone/>
              </a:pPr>
              <a:t>37</a:t>
            </a:fld>
            <a:endParaRPr lang="en-US" altLang="en-US"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dirty="0"/>
              <a:t>UX – User Experience Design</a:t>
            </a:r>
          </a:p>
        </p:txBody>
      </p:sp>
      <p:sp>
        <p:nvSpPr>
          <p:cNvPr id="156675" name="Content Placeholder 2"/>
          <p:cNvSpPr>
            <a:spLocks noGrp="1"/>
          </p:cNvSpPr>
          <p:nvPr>
            <p:ph idx="1"/>
          </p:nvPr>
        </p:nvSpPr>
        <p:spPr>
          <a:xfrm>
            <a:off x="381000" y="533400"/>
            <a:ext cx="7924800" cy="6324600"/>
          </a:xfrm>
        </p:spPr>
        <p:txBody>
          <a:bodyPr/>
          <a:lstStyle/>
          <a:p>
            <a:pPr>
              <a:buFont typeface="Wingdings" panose="05000000000000000000" pitchFamily="2" charset="2"/>
              <a:buNone/>
            </a:pPr>
            <a:r>
              <a:rPr lang="en-US" altLang="en-US">
                <a:hlinkClick r:id="rId2"/>
              </a:rPr>
              <a:t>http://uxdesign.com/ux-defined</a:t>
            </a:r>
            <a:r>
              <a:rPr lang="en-US" altLang="en-US"/>
              <a:t> - user-centered design  </a:t>
            </a:r>
          </a:p>
        </p:txBody>
      </p:sp>
      <p:sp>
        <p:nvSpPr>
          <p:cNvPr id="15667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8DC8A02F-FE46-47DA-B41B-8348FBC90D05}" type="slidenum">
              <a:rPr lang="en-US" altLang="en-US" sz="1400" smtClean="0"/>
              <a:pPr>
                <a:spcBef>
                  <a:spcPct val="50000"/>
                </a:spcBef>
                <a:buClrTx/>
                <a:buFontTx/>
                <a:buNone/>
              </a:pPr>
              <a:t>38</a:t>
            </a:fld>
            <a:endParaRPr lang="en-US" altLang="en-US" sz="1400"/>
          </a:p>
        </p:txBody>
      </p:sp>
      <p:pic>
        <p:nvPicPr>
          <p:cNvPr id="156677" name="Picture 2" descr="C:\Users\jozefg\Desktop\user-experience-design-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192963"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2290" name="Ink 4"/>
              <p14:cNvContentPartPr>
                <a14:cpLocks xmlns:a14="http://schemas.microsoft.com/office/drawing/2010/main" noRot="1" noChangeAspect="1" noEditPoints="1" noChangeArrowheads="1" noChangeShapeType="1"/>
              </p14:cNvContentPartPr>
              <p14:nvPr/>
            </p14:nvContentPartPr>
            <p14:xfrm>
              <a:off x="6180138" y="4148138"/>
              <a:ext cx="1333500" cy="703262"/>
            </p14:xfrm>
          </p:contentPart>
        </mc:Choice>
        <mc:Fallback xmlns="">
          <p:pic>
            <p:nvPicPr>
              <p:cNvPr id="12290" name="Ink 4"/>
              <p:cNvPicPr>
                <a:picLocks noRot="1" noChangeAspect="1" noEditPoints="1" noChangeArrowheads="1" noChangeShapeType="1"/>
              </p:cNvPicPr>
              <p:nvPr/>
            </p:nvPicPr>
            <p:blipFill>
              <a:blip r:embed="rId5"/>
              <a:stretch>
                <a:fillRect/>
              </a:stretch>
            </p:blipFill>
            <p:spPr>
              <a:xfrm>
                <a:off x="6174018" y="4134102"/>
                <a:ext cx="1350421" cy="72773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291" name="Ink 5"/>
              <p14:cNvContentPartPr>
                <a14:cpLocks xmlns:a14="http://schemas.microsoft.com/office/drawing/2010/main" noRot="1" noChangeAspect="1" noEditPoints="1" noChangeArrowheads="1" noChangeShapeType="1"/>
              </p14:cNvContentPartPr>
              <p14:nvPr/>
            </p14:nvContentPartPr>
            <p14:xfrm>
              <a:off x="6338888" y="4991100"/>
              <a:ext cx="511175" cy="22225"/>
            </p14:xfrm>
          </p:contentPart>
        </mc:Choice>
        <mc:Fallback xmlns="">
          <p:pic>
            <p:nvPicPr>
              <p:cNvPr id="12291" name="Ink 5"/>
              <p:cNvPicPr>
                <a:picLocks noRot="1" noChangeAspect="1" noEditPoints="1" noChangeArrowheads="1" noChangeShapeType="1"/>
              </p:cNvPicPr>
              <p:nvPr/>
            </p:nvPicPr>
            <p:blipFill>
              <a:blip r:embed="rId7"/>
              <a:stretch>
                <a:fillRect/>
              </a:stretch>
            </p:blipFill>
            <p:spPr>
              <a:xfrm>
                <a:off x="6328449" y="4986440"/>
                <a:ext cx="530614" cy="3835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292" name="Ink 6"/>
              <p14:cNvContentPartPr>
                <a14:cpLocks xmlns:a14="http://schemas.microsoft.com/office/drawing/2010/main" noRot="1" noChangeAspect="1" noEditPoints="1" noChangeArrowheads="1" noChangeShapeType="1"/>
              </p14:cNvContentPartPr>
              <p14:nvPr/>
            </p14:nvContentPartPr>
            <p14:xfrm>
              <a:off x="7150100" y="4746625"/>
              <a:ext cx="628650" cy="365125"/>
            </p14:xfrm>
          </p:contentPart>
        </mc:Choice>
        <mc:Fallback xmlns="">
          <p:pic>
            <p:nvPicPr>
              <p:cNvPr id="12292" name="Ink 6"/>
              <p:cNvPicPr>
                <a:picLocks noRot="1" noChangeAspect="1" noEditPoints="1" noChangeArrowheads="1" noChangeShapeType="1"/>
              </p:cNvPicPr>
              <p:nvPr/>
            </p:nvPicPr>
            <p:blipFill>
              <a:blip r:embed="rId9"/>
              <a:stretch>
                <a:fillRect/>
              </a:stretch>
            </p:blipFill>
            <p:spPr>
              <a:xfrm>
                <a:off x="7139298" y="4734382"/>
                <a:ext cx="653854" cy="39141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p14:cNvContentPartPr/>
              <p14:nvPr/>
            </p14:nvContentPartPr>
            <p14:xfrm>
              <a:off x="5017445" y="6352325"/>
              <a:ext cx="254520" cy="9000"/>
            </p14:xfrm>
          </p:contentPart>
        </mc:Choice>
        <mc:Fallback xmlns="">
          <p:pic>
            <p:nvPicPr>
              <p:cNvPr id="3" name="Ink 2"/>
              <p:cNvPicPr/>
              <p:nvPr/>
            </p:nvPicPr>
            <p:blipFill>
              <a:blip r:embed="rId11"/>
              <a:stretch>
                <a:fillRect/>
              </a:stretch>
            </p:blipFill>
            <p:spPr>
              <a:xfrm>
                <a:off x="5007005" y="6341885"/>
                <a:ext cx="275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4094765" y="5641325"/>
              <a:ext cx="930960" cy="29160"/>
            </p14:xfrm>
          </p:contentPart>
        </mc:Choice>
        <mc:Fallback xmlns="">
          <p:pic>
            <p:nvPicPr>
              <p:cNvPr id="5" name="Ink 4"/>
              <p:cNvPicPr/>
              <p:nvPr/>
            </p:nvPicPr>
            <p:blipFill>
              <a:blip r:embed="rId13"/>
              <a:stretch>
                <a:fillRect/>
              </a:stretch>
            </p:blipFill>
            <p:spPr>
              <a:xfrm>
                <a:off x="4084325" y="5630885"/>
                <a:ext cx="9518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p14:cNvContentPartPr/>
              <p14:nvPr/>
            </p14:nvContentPartPr>
            <p14:xfrm>
              <a:off x="3578165" y="5096645"/>
              <a:ext cx="1574640" cy="51120"/>
            </p14:xfrm>
          </p:contentPart>
        </mc:Choice>
        <mc:Fallback xmlns="">
          <p:pic>
            <p:nvPicPr>
              <p:cNvPr id="7" name="Ink 6"/>
              <p:cNvPicPr/>
              <p:nvPr/>
            </p:nvPicPr>
            <p:blipFill>
              <a:blip r:embed="rId15"/>
              <a:stretch>
                <a:fillRect/>
              </a:stretch>
            </p:blipFill>
            <p:spPr>
              <a:xfrm>
                <a:off x="3567725" y="5086205"/>
                <a:ext cx="15955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p14:cNvContentPartPr/>
              <p14:nvPr/>
            </p14:nvContentPartPr>
            <p14:xfrm>
              <a:off x="3609845" y="4523165"/>
              <a:ext cx="1566720" cy="56880"/>
            </p14:xfrm>
          </p:contentPart>
        </mc:Choice>
        <mc:Fallback xmlns="">
          <p:pic>
            <p:nvPicPr>
              <p:cNvPr id="9" name="Ink 8"/>
              <p:cNvPicPr/>
              <p:nvPr/>
            </p:nvPicPr>
            <p:blipFill>
              <a:blip r:embed="rId17"/>
              <a:stretch>
                <a:fillRect/>
              </a:stretch>
            </p:blipFill>
            <p:spPr>
              <a:xfrm>
                <a:off x="3599405" y="4512725"/>
                <a:ext cx="15876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3570245" y="4651325"/>
              <a:ext cx="1510920" cy="64800"/>
            </p14:xfrm>
          </p:contentPart>
        </mc:Choice>
        <mc:Fallback xmlns="">
          <p:pic>
            <p:nvPicPr>
              <p:cNvPr id="11" name="Ink 10"/>
              <p:cNvPicPr/>
              <p:nvPr/>
            </p:nvPicPr>
            <p:blipFill>
              <a:blip r:embed="rId19"/>
              <a:stretch>
                <a:fillRect/>
              </a:stretch>
            </p:blipFill>
            <p:spPr>
              <a:xfrm>
                <a:off x="3559805" y="4640885"/>
                <a:ext cx="15318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p14:cNvContentPartPr/>
              <p14:nvPr/>
            </p14:nvContentPartPr>
            <p14:xfrm>
              <a:off x="3594005" y="3975605"/>
              <a:ext cx="1566720" cy="36360"/>
            </p14:xfrm>
          </p:contentPart>
        </mc:Choice>
        <mc:Fallback xmlns="">
          <p:pic>
            <p:nvPicPr>
              <p:cNvPr id="13" name="Ink 12"/>
              <p:cNvPicPr/>
              <p:nvPr/>
            </p:nvPicPr>
            <p:blipFill>
              <a:blip r:embed="rId21"/>
              <a:stretch>
                <a:fillRect/>
              </a:stretch>
            </p:blipFill>
            <p:spPr>
              <a:xfrm>
                <a:off x="3583565" y="3965165"/>
                <a:ext cx="15876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p14:cNvContentPartPr/>
              <p14:nvPr/>
            </p14:nvContentPartPr>
            <p14:xfrm>
              <a:off x="4166405" y="3570245"/>
              <a:ext cx="310680" cy="360"/>
            </p14:xfrm>
          </p:contentPart>
        </mc:Choice>
        <mc:Fallback xmlns="">
          <p:pic>
            <p:nvPicPr>
              <p:cNvPr id="20" name="Ink 19"/>
              <p:cNvPicPr/>
              <p:nvPr/>
            </p:nvPicPr>
            <p:blipFill>
              <a:blip r:embed="rId23"/>
              <a:stretch>
                <a:fillRect/>
              </a:stretch>
            </p:blipFill>
            <p:spPr>
              <a:xfrm>
                <a:off x="4155965" y="3559805"/>
                <a:ext cx="3315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p14:cNvContentPartPr/>
              <p14:nvPr/>
            </p14:nvContentPartPr>
            <p14:xfrm>
              <a:off x="3562325" y="2870405"/>
              <a:ext cx="207000" cy="360"/>
            </p14:xfrm>
          </p:contentPart>
        </mc:Choice>
        <mc:Fallback xmlns="">
          <p:pic>
            <p:nvPicPr>
              <p:cNvPr id="28" name="Ink 27"/>
              <p:cNvPicPr/>
              <p:nvPr/>
            </p:nvPicPr>
            <p:blipFill>
              <a:blip r:embed="rId25"/>
              <a:stretch>
                <a:fillRect/>
              </a:stretch>
            </p:blipFill>
            <p:spPr>
              <a:xfrm>
                <a:off x="3551885" y="2859965"/>
                <a:ext cx="227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p14:cNvContentPartPr/>
              <p14:nvPr/>
            </p14:nvContentPartPr>
            <p14:xfrm>
              <a:off x="4468805" y="2854565"/>
              <a:ext cx="851040" cy="27000"/>
            </p14:xfrm>
          </p:contentPart>
        </mc:Choice>
        <mc:Fallback xmlns="">
          <p:pic>
            <p:nvPicPr>
              <p:cNvPr id="29" name="Ink 28"/>
              <p:cNvPicPr/>
              <p:nvPr/>
            </p:nvPicPr>
            <p:blipFill>
              <a:blip r:embed="rId27"/>
              <a:stretch>
                <a:fillRect/>
              </a:stretch>
            </p:blipFill>
            <p:spPr>
              <a:xfrm>
                <a:off x="4458365" y="2844125"/>
                <a:ext cx="8719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p14:cNvContentPartPr/>
              <p14:nvPr/>
            </p14:nvContentPartPr>
            <p14:xfrm>
              <a:off x="3570245" y="2886245"/>
              <a:ext cx="8280" cy="360"/>
            </p14:xfrm>
          </p:contentPart>
        </mc:Choice>
        <mc:Fallback xmlns="">
          <p:pic>
            <p:nvPicPr>
              <p:cNvPr id="30" name="Ink 29"/>
              <p:cNvPicPr/>
              <p:nvPr/>
            </p:nvPicPr>
            <p:blipFill>
              <a:blip r:embed="rId29"/>
              <a:stretch>
                <a:fillRect/>
              </a:stretch>
            </p:blipFill>
            <p:spPr>
              <a:xfrm>
                <a:off x="3559805" y="2875805"/>
                <a:ext cx="291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p14:cNvContentPartPr/>
              <p14:nvPr/>
            </p14:nvContentPartPr>
            <p14:xfrm>
              <a:off x="3554405" y="2997485"/>
              <a:ext cx="549000" cy="25200"/>
            </p14:xfrm>
          </p:contentPart>
        </mc:Choice>
        <mc:Fallback xmlns="">
          <p:pic>
            <p:nvPicPr>
              <p:cNvPr id="31" name="Ink 30"/>
              <p:cNvPicPr/>
              <p:nvPr/>
            </p:nvPicPr>
            <p:blipFill>
              <a:blip r:embed="rId31"/>
              <a:stretch>
                <a:fillRect/>
              </a:stretch>
            </p:blipFill>
            <p:spPr>
              <a:xfrm>
                <a:off x="3543965" y="2987045"/>
                <a:ext cx="5698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6672" name="Ink 156671"/>
              <p14:cNvContentPartPr/>
              <p14:nvPr/>
            </p14:nvContentPartPr>
            <p14:xfrm>
              <a:off x="4206365" y="2971565"/>
              <a:ext cx="843120" cy="26280"/>
            </p14:xfrm>
          </p:contentPart>
        </mc:Choice>
        <mc:Fallback xmlns="">
          <p:pic>
            <p:nvPicPr>
              <p:cNvPr id="156672" name="Ink 156671"/>
              <p:cNvPicPr/>
              <p:nvPr/>
            </p:nvPicPr>
            <p:blipFill>
              <a:blip r:embed="rId33"/>
              <a:stretch>
                <a:fillRect/>
              </a:stretch>
            </p:blipFill>
            <p:spPr>
              <a:xfrm>
                <a:off x="4195925" y="2961125"/>
                <a:ext cx="864000" cy="47160"/>
              </a:xfrm>
              <a:prstGeom prst="rect">
                <a:avLst/>
              </a:prstGeom>
            </p:spPr>
          </p:pic>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a:t>Summary</a:t>
            </a:r>
          </a:p>
        </p:txBody>
      </p:sp>
      <p:sp>
        <p:nvSpPr>
          <p:cNvPr id="157699" name="Content Placeholder 2"/>
          <p:cNvSpPr>
            <a:spLocks noGrp="1"/>
          </p:cNvSpPr>
          <p:nvPr>
            <p:ph idx="1"/>
          </p:nvPr>
        </p:nvSpPr>
        <p:spPr>
          <a:xfrm>
            <a:off x="152400" y="609600"/>
            <a:ext cx="8915400" cy="5867400"/>
          </a:xfrm>
        </p:spPr>
        <p:txBody>
          <a:bodyPr/>
          <a:lstStyle/>
          <a:p>
            <a:pPr marL="0" indent="0">
              <a:buFont typeface="Wingdings" panose="05000000000000000000" pitchFamily="2" charset="2"/>
              <a:buNone/>
              <a:defRPr/>
            </a:pPr>
            <a:r>
              <a:rPr lang="en-US" altLang="en-US" b="1" dirty="0">
                <a:solidFill>
                  <a:schemeClr val="bg2"/>
                </a:solidFill>
                <a:cs typeface="Arial" panose="020B0604020202020204" pitchFamily="34" charset="0"/>
              </a:rPr>
              <a:t>Characteristic:</a:t>
            </a:r>
          </a:p>
          <a:p>
            <a:pPr>
              <a:defRPr/>
            </a:pPr>
            <a:r>
              <a:rPr lang="en-US" altLang="en-US" b="1" dirty="0">
                <a:solidFill>
                  <a:schemeClr val="bg2"/>
                </a:solidFill>
                <a:cs typeface="Arial" panose="020B0604020202020204" pitchFamily="34" charset="0"/>
              </a:rPr>
              <a:t>Simplicity, </a:t>
            </a:r>
            <a:r>
              <a:rPr lang="en-US" altLang="en-US" dirty="0"/>
              <a:t>hierarchical</a:t>
            </a:r>
            <a:r>
              <a:rPr lang="en-US" altLang="en-US" b="1" dirty="0">
                <a:solidFill>
                  <a:schemeClr val="bg2"/>
                </a:solidFill>
                <a:cs typeface="Arial" panose="020B0604020202020204" pitchFamily="34" charset="0"/>
              </a:rPr>
              <a:t> organized – CARP, navigability, consistency and accessibility.</a:t>
            </a:r>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39</a:t>
            </a:fld>
            <a:endParaRPr lang="en-US" altLang="en-US" sz="1400"/>
          </a:p>
        </p:txBody>
      </p:sp>
      <p:sp>
        <p:nvSpPr>
          <p:cNvPr id="5" name="Rectangle 3"/>
          <p:cNvSpPr txBox="1">
            <a:spLocks noChangeArrowheads="1"/>
          </p:cNvSpPr>
          <p:nvPr/>
        </p:nvSpPr>
        <p:spPr bwMode="auto">
          <a:xfrm>
            <a:off x="1257300" y="2286000"/>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a:buFont typeface="Wingdings" panose="05000000000000000000" pitchFamily="2" charset="2"/>
              <a:buNone/>
              <a:defRPr/>
            </a:pPr>
            <a:r>
              <a:rPr lang="en-US" altLang="en-US" kern="0" dirty="0"/>
              <a:t>Table 5.1 </a:t>
            </a:r>
            <a:r>
              <a:rPr lang="en-US" altLang="en-US" b="0" kern="0" dirty="0"/>
              <a:t>in your Textbook</a:t>
            </a:r>
            <a:br>
              <a:rPr lang="en-US" altLang="en-US" b="0" kern="0" dirty="0"/>
            </a:br>
            <a:r>
              <a:rPr lang="en-US" altLang="en-US" b="0" kern="0" dirty="0">
                <a:hlinkClick r:id="rId2"/>
              </a:rPr>
              <a:t>http://terrymorris.net/bestpractices</a:t>
            </a:r>
            <a:endParaRPr lang="en-US" altLang="en-US" b="0" kern="0" dirty="0"/>
          </a:p>
        </p:txBody>
      </p:sp>
      <p:sp>
        <p:nvSpPr>
          <p:cNvPr id="157702" name="Text Box 4"/>
          <p:cNvSpPr txBox="1">
            <a:spLocks noChangeArrowheads="1"/>
          </p:cNvSpPr>
          <p:nvPr/>
        </p:nvSpPr>
        <p:spPr bwMode="auto">
          <a:xfrm>
            <a:off x="2590800" y="3505200"/>
            <a:ext cx="37211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Char char="•"/>
            </a:pPr>
            <a:r>
              <a:rPr lang="en-US" altLang="en-US" sz="2400" b="0">
                <a:latin typeface="Verdana" panose="020B0604030504040204" pitchFamily="34" charset="0"/>
              </a:rPr>
              <a:t>Page Layout</a:t>
            </a:r>
          </a:p>
          <a:p>
            <a:pPr eaLnBrk="1" hangingPunct="1">
              <a:spcBef>
                <a:spcPct val="0"/>
              </a:spcBef>
              <a:buClrTx/>
              <a:buFontTx/>
              <a:buChar char="•"/>
            </a:pPr>
            <a:r>
              <a:rPr lang="en-US" altLang="en-US" sz="2400" b="0">
                <a:latin typeface="Verdana" panose="020B0604030504040204" pitchFamily="34" charset="0"/>
              </a:rPr>
              <a:t>Browser Compatibility</a:t>
            </a:r>
          </a:p>
          <a:p>
            <a:pPr eaLnBrk="1" hangingPunct="1">
              <a:spcBef>
                <a:spcPct val="0"/>
              </a:spcBef>
              <a:buClrTx/>
              <a:buFontTx/>
              <a:buChar char="•"/>
            </a:pPr>
            <a:r>
              <a:rPr lang="en-US" altLang="en-US" sz="2400" b="0">
                <a:latin typeface="Verdana" panose="020B0604030504040204" pitchFamily="34" charset="0"/>
              </a:rPr>
              <a:t>Navigation</a:t>
            </a:r>
          </a:p>
          <a:p>
            <a:pPr eaLnBrk="1" hangingPunct="1">
              <a:spcBef>
                <a:spcPct val="0"/>
              </a:spcBef>
              <a:buClrTx/>
              <a:buFontTx/>
              <a:buChar char="•"/>
            </a:pPr>
            <a:r>
              <a:rPr lang="en-US" altLang="en-US" sz="2400" b="0">
                <a:latin typeface="Verdana" panose="020B0604030504040204" pitchFamily="34" charset="0"/>
              </a:rPr>
              <a:t>Color and Graphics</a:t>
            </a:r>
          </a:p>
          <a:p>
            <a:pPr eaLnBrk="1" hangingPunct="1">
              <a:spcBef>
                <a:spcPct val="0"/>
              </a:spcBef>
              <a:buClrTx/>
              <a:buFontTx/>
              <a:buChar char="•"/>
            </a:pPr>
            <a:r>
              <a:rPr lang="en-US" altLang="en-US" sz="2400" b="0">
                <a:latin typeface="Verdana" panose="020B0604030504040204" pitchFamily="34" charset="0"/>
              </a:rPr>
              <a:t>Multimedia</a:t>
            </a:r>
          </a:p>
          <a:p>
            <a:pPr eaLnBrk="1" hangingPunct="1">
              <a:spcBef>
                <a:spcPct val="0"/>
              </a:spcBef>
              <a:buClrTx/>
              <a:buFontTx/>
              <a:buChar char="•"/>
            </a:pPr>
            <a:r>
              <a:rPr lang="en-US" altLang="en-US" sz="2400" b="0">
                <a:latin typeface="Verdana" panose="020B0604030504040204" pitchFamily="34" charset="0"/>
              </a:rPr>
              <a:t>Content Presentation</a:t>
            </a:r>
          </a:p>
          <a:p>
            <a:pPr eaLnBrk="1" hangingPunct="1">
              <a:spcBef>
                <a:spcPct val="0"/>
              </a:spcBef>
              <a:buClrTx/>
              <a:buFontTx/>
              <a:buChar char="•"/>
            </a:pPr>
            <a:r>
              <a:rPr lang="en-US" altLang="en-US" sz="2400" b="0">
                <a:latin typeface="Verdana" panose="020B0604030504040204" pitchFamily="34" charset="0"/>
              </a:rPr>
              <a:t>Functionality</a:t>
            </a:r>
          </a:p>
          <a:p>
            <a:pPr eaLnBrk="1" hangingPunct="1">
              <a:spcBef>
                <a:spcPct val="0"/>
              </a:spcBef>
              <a:buClrTx/>
              <a:buFontTx/>
              <a:buChar char="•"/>
            </a:pPr>
            <a:r>
              <a:rPr lang="en-US" altLang="en-US" sz="2400" b="0">
                <a:latin typeface="Verdana" panose="020B0604030504040204" pitchFamily="34" charset="0"/>
              </a:rPr>
              <a:t>Accessibility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A948882-051D-41E8-9840-0F491E5B43E8}" type="slidenum">
              <a:rPr lang="en-US" altLang="en-US" sz="1400" smtClean="0"/>
              <a:pPr>
                <a:spcBef>
                  <a:spcPct val="50000"/>
                </a:spcBef>
                <a:buClrTx/>
                <a:buFontTx/>
                <a:buNone/>
              </a:pPr>
              <a:t>4</a:t>
            </a:fld>
            <a:endParaRPr lang="en-US" altLang="en-US" sz="1400"/>
          </a:p>
        </p:txBody>
      </p:sp>
      <p:sp>
        <p:nvSpPr>
          <p:cNvPr id="109571" name="Rectangle 2"/>
          <p:cNvSpPr>
            <a:spLocks noGrp="1" noChangeArrowheads="1"/>
          </p:cNvSpPr>
          <p:nvPr>
            <p:ph type="title"/>
          </p:nvPr>
        </p:nvSpPr>
        <p:spPr>
          <a:xfrm>
            <a:off x="381000" y="0"/>
            <a:ext cx="8229600" cy="457200"/>
          </a:xfrm>
        </p:spPr>
        <p:txBody>
          <a:bodyPr/>
          <a:lstStyle/>
          <a:p>
            <a:r>
              <a:rPr lang="en-US" altLang="en-US" dirty="0">
                <a:solidFill>
                  <a:schemeClr val="accent1"/>
                </a:solidFill>
              </a:rPr>
              <a:t>5.9 Navigation Design </a:t>
            </a:r>
            <a:r>
              <a:rPr lang="en-US" altLang="en-US" dirty="0"/>
              <a:t>: Best Practices(2)</a:t>
            </a:r>
          </a:p>
        </p:txBody>
      </p:sp>
      <p:sp>
        <p:nvSpPr>
          <p:cNvPr id="109572" name="Rectangle 3"/>
          <p:cNvSpPr>
            <a:spLocks noGrp="1" noChangeArrowheads="1"/>
          </p:cNvSpPr>
          <p:nvPr>
            <p:ph type="body" idx="1"/>
          </p:nvPr>
        </p:nvSpPr>
        <p:spPr>
          <a:xfrm>
            <a:off x="908050" y="502949"/>
            <a:ext cx="8077200" cy="5867400"/>
          </a:xfrm>
        </p:spPr>
        <p:txBody>
          <a:bodyPr/>
          <a:lstStyle/>
          <a:p>
            <a:pPr>
              <a:buFont typeface="Wingdings" panose="05000000000000000000" pitchFamily="2" charset="2"/>
              <a:buNone/>
            </a:pPr>
            <a:r>
              <a:rPr lang="en-US" altLang="en-US" b="1" dirty="0"/>
              <a:t>2. </a:t>
            </a:r>
            <a:r>
              <a:rPr lang="en-US" altLang="en-US" sz="3200" b="1" dirty="0"/>
              <a:t>Navigation Bars</a:t>
            </a:r>
          </a:p>
          <a:p>
            <a:pPr>
              <a:buFont typeface="Wingdings" panose="05000000000000000000" pitchFamily="2" charset="2"/>
              <a:buNone/>
            </a:pPr>
            <a:r>
              <a:rPr lang="en-US" altLang="en-US" b="1" dirty="0"/>
              <a:t>	Types of Navigation –</a:t>
            </a:r>
          </a:p>
          <a:p>
            <a:pPr lvl="1"/>
            <a:r>
              <a:rPr lang="en-US" altLang="en-US" sz="2800" b="1" dirty="0">
                <a:solidFill>
                  <a:schemeClr val="bg2"/>
                </a:solidFill>
              </a:rPr>
              <a:t>Graphics</a:t>
            </a:r>
            <a:r>
              <a:rPr lang="en-US" altLang="en-US" b="1" dirty="0"/>
              <a:t>-based</a:t>
            </a:r>
            <a:r>
              <a:rPr lang="en-US" altLang="en-US" dirty="0"/>
              <a:t>: </a:t>
            </a:r>
            <a:r>
              <a:rPr lang="en-US" altLang="en-US" sz="2400" b="1" dirty="0"/>
              <a:t>Types of Navigation</a:t>
            </a:r>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4">
              <a:buFontTx/>
              <a:buNone/>
            </a:pPr>
            <a:r>
              <a:rPr lang="en-US" altLang="en-US" dirty="0"/>
              <a:t>           </a:t>
            </a:r>
          </a:p>
          <a:p>
            <a:pPr lvl="4"/>
            <a:endParaRPr lang="en-US" altLang="en-US" dirty="0"/>
          </a:p>
          <a:p>
            <a:pPr lvl="4">
              <a:buFontTx/>
              <a:buNone/>
            </a:pPr>
            <a:r>
              <a:rPr lang="en-US" altLang="en-US" dirty="0"/>
              <a:t>       </a:t>
            </a:r>
          </a:p>
          <a:p>
            <a:pPr lvl="4">
              <a:buFontTx/>
              <a:buNone/>
            </a:pPr>
            <a:r>
              <a:rPr lang="en-US" altLang="en-US" dirty="0"/>
              <a:t>           </a:t>
            </a:r>
          </a:p>
          <a:p>
            <a:pPr lvl="4">
              <a:buFontTx/>
              <a:buNone/>
            </a:pPr>
            <a:endParaRPr lang="en-US" altLang="en-US" dirty="0"/>
          </a:p>
        </p:txBody>
      </p:sp>
      <p:sp>
        <p:nvSpPr>
          <p:cNvPr id="109573"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9574"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9575"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09576" name="Rectangle 7"/>
          <p:cNvSpPr>
            <a:spLocks noChangeArrowheads="1"/>
          </p:cNvSpPr>
          <p:nvPr/>
        </p:nvSpPr>
        <p:spPr bwMode="auto">
          <a:xfrm>
            <a:off x="222885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095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20925"/>
            <a:ext cx="46577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Rectangle 11"/>
          <p:cNvSpPr>
            <a:spLocks noChangeArrowheads="1"/>
          </p:cNvSpPr>
          <p:nvPr/>
        </p:nvSpPr>
        <p:spPr bwMode="auto">
          <a:xfrm>
            <a:off x="908050" y="6027003"/>
            <a:ext cx="2754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solidFill>
                  <a:srgbClr val="008000"/>
                </a:solidFill>
                <a:latin typeface="+mn-lt"/>
                <a:hlinkClick r:id="rId4"/>
              </a:rPr>
              <a:t>http://www.genome.gov/</a:t>
            </a:r>
            <a:r>
              <a:rPr lang="en-US" altLang="en-US" sz="1200" dirty="0">
                <a:solidFill>
                  <a:srgbClr val="008000"/>
                </a:solidFill>
                <a:latin typeface="+mn-lt"/>
              </a:rPr>
              <a:t>++</a:t>
            </a:r>
          </a:p>
          <a:p>
            <a:pPr eaLnBrk="1" hangingPunct="1">
              <a:spcBef>
                <a:spcPct val="0"/>
              </a:spcBef>
              <a:buClrTx/>
              <a:buFontTx/>
              <a:buNone/>
            </a:pPr>
            <a:r>
              <a:rPr lang="en-US" altLang="en-US" sz="1200" dirty="0">
                <a:solidFill>
                  <a:srgbClr val="008000"/>
                </a:solidFill>
                <a:latin typeface="+mn-lt"/>
              </a:rPr>
              <a:t>- </a:t>
            </a:r>
            <a:r>
              <a:rPr lang="en-US" altLang="en-US" sz="1200" dirty="0">
                <a:latin typeface="+mn-lt"/>
              </a:rPr>
              <a:t>Now, it is changed to the </a:t>
            </a:r>
            <a:r>
              <a:rPr lang="en-US" altLang="en-US" sz="1200" dirty="0">
                <a:solidFill>
                  <a:schemeClr val="bg2"/>
                </a:solidFill>
                <a:latin typeface="+mn-lt"/>
              </a:rPr>
              <a:t>CSS button </a:t>
            </a:r>
          </a:p>
          <a:p>
            <a:pPr eaLnBrk="1" hangingPunct="1">
              <a:spcBef>
                <a:spcPct val="0"/>
              </a:spcBef>
              <a:buClrTx/>
              <a:buFontTx/>
              <a:buNone/>
            </a:pPr>
            <a:endParaRPr lang="en-US" altLang="en-US" sz="1200" dirty="0">
              <a:solidFill>
                <a:srgbClr val="008000"/>
              </a:solidFill>
              <a:latin typeface="Courier New" panose="02070309020205020404" pitchFamily="49" charset="0"/>
            </a:endParaRPr>
          </a:p>
          <a:p>
            <a:pPr eaLnBrk="1" hangingPunct="1">
              <a:spcBef>
                <a:spcPct val="0"/>
              </a:spcBef>
              <a:buClrTx/>
              <a:buFontTx/>
              <a:buNone/>
            </a:pPr>
            <a:endParaRPr lang="en-US" altLang="en-US" sz="1200" dirty="0">
              <a:solidFill>
                <a:srgbClr val="008000"/>
              </a:solidFill>
              <a:latin typeface="Courier New" panose="02070309020205020404" pitchFamily="49" charset="0"/>
            </a:endParaRPr>
          </a:p>
        </p:txBody>
      </p:sp>
      <p:sp>
        <p:nvSpPr>
          <p:cNvPr id="13" name="Rectangle 12"/>
          <p:cNvSpPr/>
          <p:nvPr/>
        </p:nvSpPr>
        <p:spPr>
          <a:xfrm>
            <a:off x="838200" y="5334000"/>
            <a:ext cx="5562600" cy="461665"/>
          </a:xfrm>
          <a:prstGeom prst="rect">
            <a:avLst/>
          </a:prstGeom>
        </p:spPr>
        <p:txBody>
          <a:bodyPr wrap="square">
            <a:spAutoFit/>
          </a:bodyPr>
          <a:lstStyle/>
          <a:p>
            <a:pPr eaLnBrk="1" hangingPunct="1">
              <a:defRPr/>
            </a:pPr>
            <a:r>
              <a:rPr lang="en-US" dirty="0">
                <a:solidFill>
                  <a:schemeClr val="tx1"/>
                </a:solidFill>
                <a:latin typeface="+mn-lt"/>
              </a:rPr>
              <a:t>The tabs provide</a:t>
            </a:r>
          </a:p>
          <a:p>
            <a:pPr eaLnBrk="1" hangingPunct="1">
              <a:defRPr/>
            </a:pPr>
            <a:r>
              <a:rPr lang="en-US" dirty="0">
                <a:solidFill>
                  <a:srgbClr val="00CC00"/>
                </a:solidFill>
                <a:latin typeface="+mn-lt"/>
              </a:rPr>
              <a:t>horizontal</a:t>
            </a:r>
            <a:r>
              <a:rPr lang="en-US" dirty="0">
                <a:solidFill>
                  <a:schemeClr val="tx1"/>
                </a:solidFill>
                <a:latin typeface="+mn-lt"/>
              </a:rPr>
              <a:t> graphics based navigation =&gt; Adobe flash is no longer supported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a:t>Summary</a:t>
            </a:r>
            <a:endParaRPr lang="en-US" altLang="en-US" dirty="0"/>
          </a:p>
        </p:txBody>
      </p:sp>
      <p:sp>
        <p:nvSpPr>
          <p:cNvPr id="157699" name="Content Placeholder 2"/>
          <p:cNvSpPr>
            <a:spLocks noGrp="1"/>
          </p:cNvSpPr>
          <p:nvPr>
            <p:ph idx="1"/>
          </p:nvPr>
        </p:nvSpPr>
        <p:spPr>
          <a:xfrm>
            <a:off x="152400" y="609600"/>
            <a:ext cx="8915400" cy="5867400"/>
          </a:xfrm>
        </p:spPr>
        <p:txBody>
          <a:bodyPr/>
          <a:lstStyle/>
          <a:p>
            <a:pPr marL="0" indent="0">
              <a:buNone/>
            </a:pPr>
            <a:r>
              <a:rPr lang="en-US" sz="1600" dirty="0"/>
              <a:t>FR: </a:t>
            </a:r>
            <a:r>
              <a:rPr lang="en-US" sz="1600" dirty="0">
                <a:hlinkClick r:id="rId2"/>
              </a:rPr>
              <a:t>https://www.enchantingmarketing.com/writing-for-the-web-vs-print/</a:t>
            </a:r>
            <a:endParaRPr lang="en-US" sz="1600" dirty="0"/>
          </a:p>
          <a:p>
            <a:pPr marL="0" indent="0">
              <a:buNone/>
            </a:pPr>
            <a:r>
              <a:rPr lang="en-US" sz="2000" b="1" dirty="0"/>
              <a:t>1. Treat your web visitors like wild animals     </a:t>
            </a:r>
          </a:p>
          <a:p>
            <a:r>
              <a:rPr lang="en-US" sz="1600" dirty="0"/>
              <a:t>Your website visitors behave like wild animals (source: </a:t>
            </a:r>
            <a:r>
              <a:rPr lang="en-US" sz="1600" dirty="0" err="1">
                <a:hlinkClick r:id="rId3"/>
              </a:rPr>
              <a:t>Jakob</a:t>
            </a:r>
            <a:r>
              <a:rPr lang="en-US" sz="1600" dirty="0">
                <a:hlinkClick r:id="rId3"/>
              </a:rPr>
              <a:t> Nielsen’s </a:t>
            </a:r>
            <a:r>
              <a:rPr lang="en-US" sz="1600" dirty="0" err="1">
                <a:hlinkClick r:id="rId3"/>
              </a:rPr>
              <a:t>Alertbox</a:t>
            </a:r>
            <a:r>
              <a:rPr lang="en-US" sz="1600" dirty="0"/>
              <a:t>).</a:t>
            </a:r>
          </a:p>
          <a:p>
            <a:r>
              <a:rPr lang="en-US" sz="1600" dirty="0"/>
              <a:t>They’re hunting for information or a product to buy—just like a hungry panther hunts for his next meal.</a:t>
            </a:r>
          </a:p>
          <a:p>
            <a:r>
              <a:rPr lang="en-US" sz="1600" dirty="0"/>
              <a:t>When a panther sniffs a scent trail he quickly decides: Will the scent trail lead to a good meal? And will it be an easy catch?</a:t>
            </a:r>
          </a:p>
          <a:p>
            <a:r>
              <a:rPr lang="en-US" sz="1600" dirty="0"/>
              <a:t>Your web visitors consider the same two things: </a:t>
            </a:r>
            <a:r>
              <a:rPr lang="en-US" sz="1600" dirty="0">
                <a:hlinkClick r:id="rId4"/>
              </a:rPr>
              <a:t>Does your website offer what they’re looking for?</a:t>
            </a:r>
            <a:r>
              <a:rPr lang="en-US" sz="1600" dirty="0"/>
              <a:t> And can they find it easily?</a:t>
            </a:r>
          </a:p>
          <a:p>
            <a:r>
              <a:rPr lang="en-US" sz="1600" dirty="0"/>
              <a:t>A hungry panther doesn’t like wasting time to catch a meal. And your web visitors don’t want to browse around your website for several long minutes to find the product they’re after. They want to find it quickly.</a:t>
            </a:r>
          </a:p>
          <a:p>
            <a:r>
              <a:rPr lang="en-US" sz="1600" dirty="0"/>
              <a:t>Just like the panther makes a fast decision whether to follow a scent trail or not, your web visitor decides quickly whether your site is useful or not. So if your site looks complicated with a lot of options to choose from, they click away to check out another website.</a:t>
            </a:r>
          </a:p>
          <a:p>
            <a:r>
              <a:rPr lang="en-US" sz="1600" dirty="0"/>
              <a:t>Web visitors quickly glance at your web page before guessing whether they’re in the right place or not. They don’t need to know for sure. They just want to make a quick decision.</a:t>
            </a:r>
          </a:p>
          <a:p>
            <a:r>
              <a:rPr lang="en-US" sz="1600" dirty="0"/>
              <a:t>If your web visitors only glance at your website, how do you get your message across?</a:t>
            </a:r>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40</a:t>
            </a:fld>
            <a:endParaRPr lang="en-US" altLang="en-US" sz="1400"/>
          </a:p>
        </p:txBody>
      </p:sp>
    </p:spTree>
    <p:extLst>
      <p:ext uri="{BB962C8B-B14F-4D97-AF65-F5344CB8AC3E}">
        <p14:creationId xmlns:p14="http://schemas.microsoft.com/office/powerpoint/2010/main" val="2442649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Summary </a:t>
            </a:r>
          </a:p>
        </p:txBody>
      </p:sp>
      <p:sp>
        <p:nvSpPr>
          <p:cNvPr id="157699" name="Content Placeholder 2"/>
          <p:cNvSpPr>
            <a:spLocks noGrp="1"/>
          </p:cNvSpPr>
          <p:nvPr>
            <p:ph idx="1"/>
          </p:nvPr>
        </p:nvSpPr>
        <p:spPr>
          <a:xfrm>
            <a:off x="152400" y="609600"/>
            <a:ext cx="8915400" cy="5867400"/>
          </a:xfrm>
        </p:spPr>
        <p:txBody>
          <a:bodyPr/>
          <a:lstStyle/>
          <a:p>
            <a:pPr marL="0" indent="0">
              <a:buNone/>
            </a:pPr>
            <a:r>
              <a:rPr lang="en-US" sz="1600" dirty="0"/>
              <a:t>FR: </a:t>
            </a:r>
            <a:r>
              <a:rPr lang="en-US" sz="1600" dirty="0">
                <a:hlinkClick r:id="rId2"/>
              </a:rPr>
              <a:t>https://www.enchantingmarketing.com/writing-for-the-web-vs-print/</a:t>
            </a:r>
            <a:endParaRPr lang="en-US" sz="1600" dirty="0"/>
          </a:p>
          <a:p>
            <a:pPr marL="0" indent="0">
              <a:buNone/>
            </a:pPr>
            <a:r>
              <a:rPr lang="en-US" sz="2000" b="1" dirty="0"/>
              <a:t>2. Put your most important information first</a:t>
            </a:r>
          </a:p>
          <a:p>
            <a:r>
              <a:rPr lang="en-US" sz="1600" dirty="0"/>
              <a:t>Writing for the web is completely different from writing an essay or a paper.</a:t>
            </a:r>
          </a:p>
          <a:p>
            <a:r>
              <a:rPr lang="en-US" sz="1600" dirty="0"/>
              <a:t>An essay might go like this: First, explain what you’re going to discuss. Then, present an overview of the literature. Next, discuss; and finally draw your conclusion. The most important point you make is in the conclusion – at the end of your essay!</a:t>
            </a:r>
          </a:p>
          <a:p>
            <a:r>
              <a:rPr lang="en-US" sz="1600" dirty="0"/>
              <a:t>On web pages you have to do the opposite</a:t>
            </a:r>
            <a:r>
              <a:rPr lang="en-US" sz="1600" b="1" dirty="0"/>
              <a:t>: your most important points always come first.</a:t>
            </a:r>
          </a:p>
          <a:p>
            <a:r>
              <a:rPr lang="en-US" sz="1600" dirty="0"/>
              <a:t>An example: you’re looking for a new red three-seater sofa. When you arrive at a website you want to see it sells sofas. And secondly, you want a search box so you know you can quickly find out what the red three-seater sofas are like.</a:t>
            </a:r>
          </a:p>
          <a:p>
            <a:r>
              <a:rPr lang="en-US" sz="1600" dirty="0"/>
              <a:t>Or say you’re looking for a copywriter for your website. Maybe you’re looking for someone local, so you need to see a copywriter is based in Manchester which is nearby. Or maybe your copywriter needs to understand medical terminology, so you like to see a headline like </a:t>
            </a:r>
            <a:r>
              <a:rPr lang="en-US" sz="1600" i="1" dirty="0"/>
              <a:t>copywriting for the medical industry</a:t>
            </a:r>
            <a:r>
              <a:rPr lang="en-US" sz="1600" dirty="0"/>
              <a:t>.</a:t>
            </a:r>
          </a:p>
          <a:p>
            <a:r>
              <a:rPr lang="en-US" sz="1600" dirty="0"/>
              <a:t>Information that’s most important to your web visitors is often a simple statement of what you do. Once they understand what you do, they might want to know some important details. And then – maybe they’d like to know some background information.</a:t>
            </a:r>
          </a:p>
          <a:p>
            <a:r>
              <a:rPr lang="en-US" sz="1600" dirty="0"/>
              <a:t>Journalists call this way of writing </a:t>
            </a:r>
            <a:r>
              <a:rPr lang="en-US" sz="1600" b="1" dirty="0">
                <a:hlinkClick r:id="rId3"/>
              </a:rPr>
              <a:t>the inverted pyramid</a:t>
            </a:r>
            <a:r>
              <a:rPr lang="en-US" sz="1600" dirty="0"/>
              <a:t>. In newspaper articles the most newsworthy information comes first before details and background information. Even if you only read the first paragraph of a newspaper story you still understand the big picture.</a:t>
            </a:r>
          </a:p>
          <a:p>
            <a:r>
              <a:rPr lang="en-US" sz="1600" dirty="0"/>
              <a:t>It’s the same on your website. Your customers want to know the big picture first. Basically: What do you do? Or what can you do for them?</a:t>
            </a:r>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41</a:t>
            </a:fld>
            <a:endParaRPr lang="en-US" altLang="en-US" sz="1400"/>
          </a:p>
        </p:txBody>
      </p:sp>
    </p:spTree>
    <p:extLst>
      <p:ext uri="{BB962C8B-B14F-4D97-AF65-F5344CB8AC3E}">
        <p14:creationId xmlns:p14="http://schemas.microsoft.com/office/powerpoint/2010/main" val="3839921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Summary </a:t>
            </a:r>
          </a:p>
        </p:txBody>
      </p:sp>
      <p:sp>
        <p:nvSpPr>
          <p:cNvPr id="157699" name="Content Placeholder 2"/>
          <p:cNvSpPr>
            <a:spLocks noGrp="1"/>
          </p:cNvSpPr>
          <p:nvPr>
            <p:ph idx="1"/>
          </p:nvPr>
        </p:nvSpPr>
        <p:spPr>
          <a:xfrm>
            <a:off x="76200" y="533400"/>
            <a:ext cx="8991600" cy="5943600"/>
          </a:xfrm>
        </p:spPr>
        <p:txBody>
          <a:bodyPr/>
          <a:lstStyle/>
          <a:p>
            <a:pPr marL="0" indent="0">
              <a:buNone/>
            </a:pPr>
            <a:r>
              <a:rPr lang="en-US" sz="1600" dirty="0"/>
              <a:t>FR: </a:t>
            </a:r>
            <a:r>
              <a:rPr lang="en-US" sz="1600" dirty="0">
                <a:hlinkClick r:id="rId2"/>
              </a:rPr>
              <a:t>https://www.enchantingmarketing.com/writing-for-the-web-vs-print/</a:t>
            </a:r>
            <a:endParaRPr lang="en-US" sz="1600" dirty="0"/>
          </a:p>
          <a:p>
            <a:pPr marL="0" indent="0">
              <a:buNone/>
            </a:pPr>
            <a:r>
              <a:rPr lang="en-US" sz="2000" b="1" dirty="0"/>
              <a:t>3. Don’t try to be clever or creative</a:t>
            </a:r>
          </a:p>
          <a:p>
            <a:r>
              <a:rPr lang="en-US" sz="1600" dirty="0"/>
              <a:t>On the web it’s rare that a reader hangs on to every word you write. He doesn’t have time. He’s in a hurry because he could check out several other </a:t>
            </a:r>
            <a:r>
              <a:rPr lang="en-US" sz="1600" i="1" dirty="0"/>
              <a:t>scent trails</a:t>
            </a:r>
            <a:r>
              <a:rPr lang="en-US" sz="1600" dirty="0"/>
              <a:t> – websites – instead of wasting time trying to figure out what you do.</a:t>
            </a:r>
          </a:p>
          <a:p>
            <a:r>
              <a:rPr lang="en-US" sz="1600" b="1" dirty="0"/>
              <a:t>Simple statements often work best</a:t>
            </a:r>
            <a:r>
              <a:rPr lang="en-US" sz="1600" dirty="0"/>
              <a:t>.</a:t>
            </a:r>
          </a:p>
          <a:p>
            <a:r>
              <a:rPr lang="en-US" sz="1600" dirty="0"/>
              <a:t>Clever phrasing requires people to think. And asking people to think, doesn’t work on the web because web visitors are hunting – they don’t have time to think. So keep your web copy as simple as possible.</a:t>
            </a:r>
          </a:p>
          <a:p>
            <a:r>
              <a:rPr lang="en-US" sz="1600" dirty="0"/>
              <a:t>Write as if you’re writing for a 12-year old because that makes your copy easy-to-follow. And be careful with jokes unless you’re absolutely sure your target audience will get them.</a:t>
            </a:r>
          </a:p>
          <a:p>
            <a:pPr marL="0" indent="0">
              <a:buNone/>
            </a:pPr>
            <a:r>
              <a:rPr lang="en-US" sz="2000" b="1" dirty="0"/>
              <a:t>4. How can you write for scanners? </a:t>
            </a:r>
            <a:r>
              <a:rPr lang="en-US" sz="2000" dirty="0"/>
              <a:t>A check list:</a:t>
            </a:r>
          </a:p>
          <a:p>
            <a:pPr lvl="1"/>
            <a:r>
              <a:rPr lang="en-US" sz="1600" dirty="0"/>
              <a:t>Does your headline communicate what you’re about?</a:t>
            </a:r>
          </a:p>
          <a:p>
            <a:pPr lvl="1"/>
            <a:r>
              <a:rPr lang="en-US" sz="1600" dirty="0"/>
              <a:t>Does your image caption communicate a sales message?</a:t>
            </a:r>
          </a:p>
          <a:p>
            <a:pPr lvl="1"/>
            <a:r>
              <a:rPr lang="en-US" sz="1600" dirty="0"/>
              <a:t>Do your sub </a:t>
            </a:r>
            <a:r>
              <a:rPr lang="en-US" sz="1600" b="1" dirty="0"/>
              <a:t>headlines summarize your key points</a:t>
            </a:r>
            <a:r>
              <a:rPr lang="en-US" sz="1600" dirty="0"/>
              <a:t>?</a:t>
            </a:r>
          </a:p>
          <a:p>
            <a:pPr lvl="1"/>
            <a:r>
              <a:rPr lang="en-US" sz="1600" dirty="0"/>
              <a:t>Do easy-to-scan bullet points reduce wordiness?</a:t>
            </a:r>
          </a:p>
          <a:p>
            <a:pPr lvl="1"/>
            <a:r>
              <a:rPr lang="en-US" sz="1600" dirty="0"/>
              <a:t>Your web visitor is hunting for information or products. Ensure he can understand your most important information by just glancing at your web page.</a:t>
            </a:r>
          </a:p>
          <a:p>
            <a:pPr marL="0" indent="0">
              <a:buNone/>
            </a:pPr>
            <a:r>
              <a:rPr lang="en-US" sz="1800" b="1" i="1" dirty="0"/>
              <a:t>5. </a:t>
            </a:r>
            <a:r>
              <a:rPr lang="en-US" sz="1800" b="1" dirty="0"/>
              <a:t>Use familiar words</a:t>
            </a:r>
          </a:p>
          <a:p>
            <a:pPr lvl="1"/>
            <a:r>
              <a:rPr lang="en-US" sz="1600" dirty="0"/>
              <a:t>scan pages for </a:t>
            </a:r>
            <a:r>
              <a:rPr lang="en-US" sz="1600" b="1" dirty="0" err="1"/>
              <a:t>carewords</a:t>
            </a:r>
            <a:r>
              <a:rPr lang="en-US" sz="1600" b="1" dirty="0"/>
              <a:t>. </a:t>
            </a:r>
            <a:r>
              <a:rPr lang="en-US" sz="1600" dirty="0" err="1"/>
              <a:t>Carewords</a:t>
            </a:r>
            <a:r>
              <a:rPr lang="en-US" sz="1600" dirty="0"/>
              <a:t> are the words people are looking for.</a:t>
            </a:r>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42</a:t>
            </a:fld>
            <a:endParaRPr lang="en-US" altLang="en-US" sz="1400"/>
          </a:p>
        </p:txBody>
      </p:sp>
    </p:spTree>
    <p:extLst>
      <p:ext uri="{BB962C8B-B14F-4D97-AF65-F5344CB8AC3E}">
        <p14:creationId xmlns:p14="http://schemas.microsoft.com/office/powerpoint/2010/main" val="2381533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Summary </a:t>
            </a:r>
          </a:p>
        </p:txBody>
      </p:sp>
      <p:sp>
        <p:nvSpPr>
          <p:cNvPr id="157699" name="Content Placeholder 2"/>
          <p:cNvSpPr>
            <a:spLocks noGrp="1"/>
          </p:cNvSpPr>
          <p:nvPr>
            <p:ph idx="1"/>
          </p:nvPr>
        </p:nvSpPr>
        <p:spPr>
          <a:xfrm>
            <a:off x="0" y="457200"/>
            <a:ext cx="9067800" cy="5943600"/>
          </a:xfrm>
        </p:spPr>
        <p:txBody>
          <a:bodyPr/>
          <a:lstStyle/>
          <a:p>
            <a:pPr marL="0" indent="0">
              <a:buNone/>
            </a:pPr>
            <a:r>
              <a:rPr lang="en-US" sz="1600" dirty="0"/>
              <a:t>FR: </a:t>
            </a:r>
            <a:r>
              <a:rPr lang="en-US" sz="1600" dirty="0">
                <a:hlinkClick r:id="rId2"/>
              </a:rPr>
              <a:t>https://www.enchantingmarketing.com/writing-for-the-web-vs-print/</a:t>
            </a:r>
            <a:endParaRPr lang="en-US" sz="1600" dirty="0"/>
          </a:p>
          <a:p>
            <a:pPr marL="0" indent="0">
              <a:buNone/>
            </a:pPr>
            <a:r>
              <a:rPr lang="en-US" sz="2000" b="1" dirty="0"/>
              <a:t>6. Write for lazy people</a:t>
            </a:r>
          </a:p>
          <a:p>
            <a:pPr lvl="1"/>
            <a:r>
              <a:rPr lang="en-US" sz="1500" dirty="0"/>
              <a:t>Just like the lazy panther looks for an easy catch for his dinner, your web visitor doesn’t want to make an effort to read your text.</a:t>
            </a:r>
          </a:p>
          <a:p>
            <a:pPr lvl="1"/>
            <a:r>
              <a:rPr lang="en-US" sz="1500" dirty="0"/>
              <a:t>Make your copy easy to read:</a:t>
            </a:r>
          </a:p>
          <a:p>
            <a:pPr lvl="1"/>
            <a:r>
              <a:rPr lang="en-US" sz="1500" b="1" dirty="0"/>
              <a:t>Use short paragraphs</a:t>
            </a:r>
            <a:r>
              <a:rPr lang="en-US" sz="1500" dirty="0"/>
              <a:t>—four sentences max</a:t>
            </a:r>
          </a:p>
          <a:p>
            <a:pPr lvl="1"/>
            <a:r>
              <a:rPr lang="en-US" sz="1500" b="1" dirty="0"/>
              <a:t>Use short sentences</a:t>
            </a:r>
            <a:r>
              <a:rPr lang="en-US" sz="1500" dirty="0"/>
              <a:t>—twelve on average</a:t>
            </a:r>
          </a:p>
          <a:p>
            <a:pPr lvl="1"/>
            <a:r>
              <a:rPr lang="en-US" sz="1500" dirty="0"/>
              <a:t>Skip unnecessary words</a:t>
            </a:r>
          </a:p>
          <a:p>
            <a:pPr lvl="1"/>
            <a:r>
              <a:rPr lang="en-US" sz="1500" dirty="0"/>
              <a:t>Avoid jargon and gobbledygook</a:t>
            </a:r>
          </a:p>
          <a:p>
            <a:pPr lvl="1"/>
            <a:r>
              <a:rPr lang="en-US" sz="1500" b="1" dirty="0"/>
              <a:t>Avoid the passive tense</a:t>
            </a:r>
          </a:p>
          <a:p>
            <a:pPr lvl="1"/>
            <a:r>
              <a:rPr lang="en-US" sz="1500" dirty="0"/>
              <a:t>Avoid needless repetition</a:t>
            </a:r>
          </a:p>
          <a:p>
            <a:pPr lvl="1"/>
            <a:r>
              <a:rPr lang="en-US" sz="1500" dirty="0"/>
              <a:t>Address your web visitors directly—use the word you</a:t>
            </a:r>
          </a:p>
          <a:p>
            <a:pPr lvl="1"/>
            <a:r>
              <a:rPr lang="en-US" sz="1500" dirty="0"/>
              <a:t>Shorten your text</a:t>
            </a:r>
          </a:p>
          <a:p>
            <a:pPr marL="0" indent="0">
              <a:buNone/>
            </a:pPr>
            <a:r>
              <a:rPr lang="en-US" sz="2000" b="1" dirty="0"/>
              <a:t>7. Expect people to arrive anywhere on your website</a:t>
            </a:r>
          </a:p>
          <a:p>
            <a:pPr lvl="1"/>
            <a:r>
              <a:rPr lang="en-US" sz="1500" dirty="0"/>
              <a:t>People usually read a book from chapter one, via chapter two to three and four etc.</a:t>
            </a:r>
          </a:p>
          <a:p>
            <a:pPr lvl="1"/>
            <a:r>
              <a:rPr lang="en-US" sz="1500" dirty="0"/>
              <a:t>That’s what the web is like. Most web visitors will not start reading at your home page. They may arrive on any of your web pages.</a:t>
            </a:r>
          </a:p>
          <a:p>
            <a:pPr lvl="1"/>
            <a:r>
              <a:rPr lang="en-US" sz="1500" dirty="0"/>
              <a:t>If you don’t know where people arrive on your website, go to </a:t>
            </a:r>
            <a:r>
              <a:rPr lang="en-US" sz="1500" b="1" dirty="0"/>
              <a:t>Google Analytics &gt;&gt; Site Content &gt;&gt; Landing Pages</a:t>
            </a:r>
            <a:r>
              <a:rPr lang="en-US" sz="1500" dirty="0"/>
              <a:t>. You can see exactly how many web visitors arrived on each web page.</a:t>
            </a:r>
          </a:p>
          <a:p>
            <a:pPr lvl="1"/>
            <a:r>
              <a:rPr lang="en-US" sz="1500" dirty="0"/>
              <a:t>If each web page can be an entry page what does that mean?</a:t>
            </a:r>
          </a:p>
          <a:p>
            <a:pPr lvl="1"/>
            <a:r>
              <a:rPr lang="en-US" sz="1500" b="1" dirty="0"/>
              <a:t>Each page should be easy to scan</a:t>
            </a:r>
          </a:p>
          <a:p>
            <a:pPr lvl="1"/>
            <a:r>
              <a:rPr lang="en-US" sz="1500" b="1" dirty="0"/>
              <a:t>Each page should clarify to people where they are</a:t>
            </a:r>
            <a:r>
              <a:rPr lang="en-US" sz="1500" dirty="0"/>
              <a:t>; and what your site is about</a:t>
            </a:r>
          </a:p>
          <a:p>
            <a:pPr lvl="1"/>
            <a:r>
              <a:rPr lang="en-US" sz="1500" dirty="0"/>
              <a:t>Each page should have a call to action telling people where to go next.</a:t>
            </a:r>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43</a:t>
            </a:fld>
            <a:endParaRPr lang="en-US" altLang="en-US" sz="1400"/>
          </a:p>
        </p:txBody>
      </p:sp>
    </p:spTree>
    <p:extLst>
      <p:ext uri="{BB962C8B-B14F-4D97-AF65-F5344CB8AC3E}">
        <p14:creationId xmlns:p14="http://schemas.microsoft.com/office/powerpoint/2010/main" val="3514615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Summary </a:t>
            </a:r>
          </a:p>
        </p:txBody>
      </p:sp>
      <p:sp>
        <p:nvSpPr>
          <p:cNvPr id="157699" name="Content Placeholder 2"/>
          <p:cNvSpPr>
            <a:spLocks noGrp="1"/>
          </p:cNvSpPr>
          <p:nvPr>
            <p:ph idx="1"/>
          </p:nvPr>
        </p:nvSpPr>
        <p:spPr>
          <a:xfrm>
            <a:off x="152400" y="609600"/>
            <a:ext cx="8915400" cy="5867400"/>
          </a:xfrm>
        </p:spPr>
        <p:txBody>
          <a:bodyPr/>
          <a:lstStyle/>
          <a:p>
            <a:r>
              <a:rPr lang="en-US" sz="1800" dirty="0"/>
              <a:t>FR: </a:t>
            </a:r>
            <a:r>
              <a:rPr lang="en-US" sz="1800" dirty="0">
                <a:hlinkClick r:id="rId2"/>
              </a:rPr>
              <a:t>https://www.enchantingmarketing.com/writing-for-the-web-vs-print/</a:t>
            </a:r>
            <a:endParaRPr lang="en-US" sz="1800" dirty="0"/>
          </a:p>
          <a:p>
            <a:pPr marL="57150" indent="0">
              <a:buNone/>
            </a:pPr>
            <a:r>
              <a:rPr lang="en-US" sz="2000" b="1" dirty="0"/>
              <a:t>8. Make it easy for hunters to find you</a:t>
            </a:r>
          </a:p>
          <a:p>
            <a:pPr marL="457200" lvl="1" indent="0">
              <a:buNone/>
            </a:pPr>
            <a:r>
              <a:rPr lang="en-US" sz="1600" dirty="0"/>
              <a:t>how </a:t>
            </a:r>
            <a:r>
              <a:rPr lang="en-US" sz="1600" dirty="0">
                <a:hlinkClick r:id="rId3"/>
              </a:rPr>
              <a:t>writing for SEO </a:t>
            </a:r>
            <a:r>
              <a:rPr lang="en-US" sz="1600" dirty="0"/>
              <a:t>(Search Engine Optimization) basically works:</a:t>
            </a:r>
          </a:p>
          <a:p>
            <a:pPr lvl="1"/>
            <a:r>
              <a:rPr lang="en-US" sz="1600" b="1" dirty="0"/>
              <a:t>Answer</a:t>
            </a:r>
            <a:r>
              <a:rPr lang="en-US" sz="1600" dirty="0"/>
              <a:t> the </a:t>
            </a:r>
            <a:r>
              <a:rPr lang="en-US" sz="1600" b="1" dirty="0"/>
              <a:t>questions </a:t>
            </a:r>
            <a:r>
              <a:rPr lang="en-US" sz="1600" dirty="0"/>
              <a:t>potential customers are asking</a:t>
            </a:r>
          </a:p>
          <a:p>
            <a:pPr lvl="1"/>
            <a:r>
              <a:rPr lang="en-US" sz="1600" dirty="0"/>
              <a:t>Discuss </a:t>
            </a:r>
            <a:r>
              <a:rPr lang="en-US" sz="1600" b="1" dirty="0"/>
              <a:t>one key topic for each page</a:t>
            </a:r>
          </a:p>
          <a:p>
            <a:pPr lvl="1"/>
            <a:r>
              <a:rPr lang="en-US" sz="1600" b="1" dirty="0"/>
              <a:t>Include links to relevant pages on your own website </a:t>
            </a:r>
            <a:r>
              <a:rPr lang="en-US" sz="1600" dirty="0"/>
              <a:t>or to other websites</a:t>
            </a:r>
          </a:p>
          <a:p>
            <a:pPr lvl="1"/>
            <a:r>
              <a:rPr lang="en-US" sz="1600" b="1" dirty="0"/>
              <a:t>Use phrases and words your potential customers </a:t>
            </a:r>
            <a:r>
              <a:rPr lang="en-US" sz="1600" dirty="0"/>
              <a:t>are looking for</a:t>
            </a:r>
          </a:p>
          <a:p>
            <a:pPr marL="57150" indent="0">
              <a:buNone/>
            </a:pPr>
            <a:r>
              <a:rPr lang="en-US" sz="2000" b="1" dirty="0"/>
              <a:t>9. Make a visual impression</a:t>
            </a:r>
          </a:p>
          <a:p>
            <a:pPr lvl="1"/>
            <a:r>
              <a:rPr lang="en-US" sz="1600" dirty="0"/>
              <a:t>How to increase the visual appeal of your web copy:</a:t>
            </a:r>
          </a:p>
          <a:p>
            <a:pPr lvl="1"/>
            <a:r>
              <a:rPr lang="en-US" sz="1600" dirty="0"/>
              <a:t>Replace text by photographs or videos</a:t>
            </a:r>
          </a:p>
          <a:p>
            <a:pPr lvl="1"/>
            <a:r>
              <a:rPr lang="en-US" sz="1600" dirty="0"/>
              <a:t>Consider different font sizes – think about people scanning large text first</a:t>
            </a:r>
          </a:p>
          <a:p>
            <a:pPr lvl="1"/>
            <a:r>
              <a:rPr lang="en-US" sz="1600" dirty="0"/>
              <a:t>Emphasize quotes of customers (or experts) to add credibility</a:t>
            </a:r>
          </a:p>
          <a:p>
            <a:pPr lvl="1"/>
            <a:r>
              <a:rPr lang="en-US" sz="1600" dirty="0"/>
              <a:t>Play around with highlights, </a:t>
            </a:r>
            <a:r>
              <a:rPr lang="en-US" sz="1600" b="1" dirty="0"/>
              <a:t>bold text</a:t>
            </a:r>
            <a:r>
              <a:rPr lang="en-US" sz="1600" dirty="0"/>
              <a:t>, CAPS, or </a:t>
            </a:r>
            <a:r>
              <a:rPr lang="en-US" sz="1600" i="1" dirty="0"/>
              <a:t>italics</a:t>
            </a:r>
            <a:endParaRPr lang="en-US" sz="1600" dirty="0"/>
          </a:p>
          <a:p>
            <a:pPr lvl="1"/>
            <a:r>
              <a:rPr lang="en-US" sz="1600" b="1" dirty="0"/>
              <a:t>Break</a:t>
            </a:r>
            <a:r>
              <a:rPr lang="en-US" sz="1600" dirty="0"/>
              <a:t> a </a:t>
            </a:r>
            <a:r>
              <a:rPr lang="en-US" sz="1600" b="1" dirty="0"/>
              <a:t>long headline </a:t>
            </a:r>
            <a:r>
              <a:rPr lang="en-US" sz="1600" dirty="0"/>
              <a:t>into a headline with </a:t>
            </a:r>
            <a:r>
              <a:rPr lang="en-US" sz="1600" b="1" dirty="0"/>
              <a:t>a sub headline</a:t>
            </a:r>
          </a:p>
          <a:p>
            <a:pPr lvl="1"/>
            <a:r>
              <a:rPr lang="en-US" sz="1600" b="1" dirty="0"/>
              <a:t>Change paragraphs into bullet points</a:t>
            </a:r>
          </a:p>
          <a:p>
            <a:pPr lvl="1"/>
            <a:r>
              <a:rPr lang="en-US" sz="1600" dirty="0"/>
              <a:t>Most importantly: de-clutter. </a:t>
            </a:r>
            <a:r>
              <a:rPr lang="en-US" sz="1600" b="1" dirty="0"/>
              <a:t>Reduce noise </a:t>
            </a:r>
            <a:r>
              <a:rPr lang="en-US" sz="1600" dirty="0"/>
              <a:t>and</a:t>
            </a:r>
            <a:r>
              <a:rPr lang="en-US" sz="1600" b="1" dirty="0"/>
              <a:t> add white space</a:t>
            </a:r>
            <a:r>
              <a:rPr lang="en-US" sz="1600" dirty="0"/>
              <a:t>. Not only will it make your website easier to read, it will also increase your perceived trust (source: </a:t>
            </a:r>
            <a:r>
              <a:rPr lang="en-US" sz="1600" dirty="0">
                <a:hlinkClick r:id="rId4"/>
              </a:rPr>
              <a:t>Social Triggers</a:t>
            </a:r>
            <a:r>
              <a:rPr lang="en-US" sz="1600" dirty="0"/>
              <a:t>).</a:t>
            </a:r>
          </a:p>
          <a:p>
            <a:pPr marL="57150" indent="0">
              <a:buNone/>
            </a:pPr>
            <a:endParaRPr lang="en-US" sz="2000" dirty="0"/>
          </a:p>
          <a:p>
            <a:pPr lvl="1"/>
            <a:endParaRPr lang="en-US" sz="1600" dirty="0"/>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44</a:t>
            </a:fld>
            <a:endParaRPr lang="en-US" altLang="en-US" sz="1400"/>
          </a:p>
        </p:txBody>
      </p:sp>
    </p:spTree>
    <p:extLst>
      <p:ext uri="{BB962C8B-B14F-4D97-AF65-F5344CB8AC3E}">
        <p14:creationId xmlns:p14="http://schemas.microsoft.com/office/powerpoint/2010/main" val="166989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Summary </a:t>
            </a:r>
          </a:p>
        </p:txBody>
      </p:sp>
      <p:sp>
        <p:nvSpPr>
          <p:cNvPr id="157699" name="Content Placeholder 2"/>
          <p:cNvSpPr>
            <a:spLocks noGrp="1"/>
          </p:cNvSpPr>
          <p:nvPr>
            <p:ph idx="1"/>
          </p:nvPr>
        </p:nvSpPr>
        <p:spPr>
          <a:xfrm>
            <a:off x="152400" y="609600"/>
            <a:ext cx="8915400" cy="5867400"/>
          </a:xfrm>
        </p:spPr>
        <p:txBody>
          <a:bodyPr/>
          <a:lstStyle/>
          <a:p>
            <a:r>
              <a:rPr lang="en-US" sz="1800" dirty="0"/>
              <a:t>FR: </a:t>
            </a:r>
            <a:r>
              <a:rPr lang="en-US" sz="1800" dirty="0">
                <a:hlinkClick r:id="rId2"/>
              </a:rPr>
              <a:t>https://www.enchantingmarketing.com/writing-for-the-web-vs-print/</a:t>
            </a:r>
            <a:endParaRPr lang="en-US" sz="1800" dirty="0"/>
          </a:p>
          <a:p>
            <a:pPr marL="0" indent="0">
              <a:buNone/>
            </a:pPr>
            <a:r>
              <a:rPr lang="en-US" sz="2000" b="1" dirty="0"/>
              <a:t>The truth about writing persuasive web copy</a:t>
            </a:r>
          </a:p>
          <a:p>
            <a:pPr lvl="1"/>
            <a:r>
              <a:rPr lang="en-US" sz="1600" dirty="0"/>
              <a:t>I’d love to tell you that writing persuasive web copy is easy.</a:t>
            </a:r>
          </a:p>
          <a:p>
            <a:pPr lvl="1"/>
            <a:r>
              <a:rPr lang="en-US" sz="1600" dirty="0"/>
              <a:t>But the truth is that writing simple, useful copy is hard.</a:t>
            </a:r>
          </a:p>
          <a:p>
            <a:pPr lvl="1"/>
            <a:r>
              <a:rPr lang="en-US" sz="1600" dirty="0"/>
              <a:t>Don’t treat your web visitors like academics who love reading challenging and complicated texts. Don’t treat your web visitors like lawyers poring over small print. Don’t be wordy. And don’t show off your extensive vocabulary.</a:t>
            </a:r>
          </a:p>
          <a:p>
            <a:pPr lvl="1"/>
            <a:r>
              <a:rPr lang="en-US" sz="1600" dirty="0"/>
              <a:t>Instead </a:t>
            </a:r>
            <a:r>
              <a:rPr lang="en-US" sz="1600" b="1" dirty="0"/>
              <a:t>make your text as simple </a:t>
            </a:r>
            <a:r>
              <a:rPr lang="en-US" sz="1600" dirty="0"/>
              <a:t>as</a:t>
            </a:r>
            <a:r>
              <a:rPr lang="en-US" sz="1600" b="1" dirty="0"/>
              <a:t> possible</a:t>
            </a:r>
            <a:r>
              <a:rPr lang="en-US" sz="1600" dirty="0"/>
              <a:t>.</a:t>
            </a:r>
          </a:p>
          <a:p>
            <a:pPr lvl="1"/>
            <a:r>
              <a:rPr lang="en-US" sz="1600" b="1" dirty="0"/>
              <a:t>Don’t try to be everything to everybody. </a:t>
            </a:r>
            <a:r>
              <a:rPr lang="en-US" sz="1600" dirty="0"/>
              <a:t>Know who you are and what you do.</a:t>
            </a:r>
          </a:p>
          <a:p>
            <a:pPr lvl="1"/>
            <a:r>
              <a:rPr lang="en-US" sz="1600" dirty="0"/>
              <a:t>If your positioning is clear, it’s much easier to stand out on the web and be found. </a:t>
            </a:r>
            <a:r>
              <a:rPr lang="en-US" sz="1600" b="1" dirty="0"/>
              <a:t>If your message is clear, it’s much easier to create persuasive web copy.</a:t>
            </a:r>
          </a:p>
          <a:p>
            <a:pPr lvl="1"/>
            <a:r>
              <a:rPr lang="en-US" sz="1600" dirty="0"/>
              <a:t>Be </a:t>
            </a:r>
            <a:r>
              <a:rPr lang="en-US" sz="1600" b="1" dirty="0"/>
              <a:t>clear</a:t>
            </a:r>
            <a:r>
              <a:rPr lang="en-US" sz="1600" dirty="0"/>
              <a:t>. </a:t>
            </a:r>
          </a:p>
          <a:p>
            <a:pPr lvl="1"/>
            <a:r>
              <a:rPr lang="en-US" sz="1600" dirty="0"/>
              <a:t>Be </a:t>
            </a:r>
            <a:r>
              <a:rPr lang="en-US" sz="1600" b="1" dirty="0"/>
              <a:t>specific</a:t>
            </a:r>
            <a:r>
              <a:rPr lang="en-US" sz="1600" dirty="0"/>
              <a:t>. </a:t>
            </a:r>
          </a:p>
          <a:p>
            <a:pPr lvl="1"/>
            <a:r>
              <a:rPr lang="en-US" sz="1600" dirty="0"/>
              <a:t>Be </a:t>
            </a:r>
            <a:r>
              <a:rPr lang="en-US" sz="1600" b="1" dirty="0"/>
              <a:t>bold</a:t>
            </a:r>
            <a:r>
              <a:rPr lang="en-US" sz="1600" dirty="0"/>
              <a:t>.</a:t>
            </a:r>
          </a:p>
          <a:p>
            <a:pPr lvl="1"/>
            <a:endParaRPr lang="en-US" sz="1600" dirty="0"/>
          </a:p>
        </p:txBody>
      </p:sp>
      <p:sp>
        <p:nvSpPr>
          <p:cNvPr id="157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EB979C6-7E80-4D2D-A994-C9DEAC2DE3AB}" type="slidenum">
              <a:rPr lang="en-US" altLang="en-US" sz="1400" smtClean="0"/>
              <a:pPr>
                <a:spcBef>
                  <a:spcPct val="50000"/>
                </a:spcBef>
                <a:buClrTx/>
                <a:buFontTx/>
                <a:buNone/>
              </a:pPr>
              <a:t>45</a:t>
            </a:fld>
            <a:endParaRPr lang="en-US" altLang="en-US" sz="1400"/>
          </a:p>
        </p:txBody>
      </p:sp>
    </p:spTree>
    <p:extLst>
      <p:ext uri="{BB962C8B-B14F-4D97-AF65-F5344CB8AC3E}">
        <p14:creationId xmlns:p14="http://schemas.microsoft.com/office/powerpoint/2010/main" val="100681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07F6-5F17-4F8D-B86F-66A20DDECFB7}"/>
              </a:ext>
            </a:extLst>
          </p:cNvPr>
          <p:cNvSpPr>
            <a:spLocks noGrp="1"/>
          </p:cNvSpPr>
          <p:nvPr>
            <p:ph type="title"/>
          </p:nvPr>
        </p:nvSpPr>
        <p:spPr/>
        <p:txBody>
          <a:bodyPr/>
          <a:lstStyle/>
          <a:p>
            <a:r>
              <a:rPr lang="en-US" dirty="0"/>
              <a:t>Bloom’s Taxonomy</a:t>
            </a:r>
          </a:p>
        </p:txBody>
      </p:sp>
      <p:sp>
        <p:nvSpPr>
          <p:cNvPr id="4" name="Slide Number Placeholder 3">
            <a:extLst>
              <a:ext uri="{FF2B5EF4-FFF2-40B4-BE49-F238E27FC236}">
                <a16:creationId xmlns:a16="http://schemas.microsoft.com/office/drawing/2014/main" id="{6B5ACB1A-E993-4B1F-8DA5-6A7ABC5F059A}"/>
              </a:ext>
            </a:extLst>
          </p:cNvPr>
          <p:cNvSpPr>
            <a:spLocks noGrp="1"/>
          </p:cNvSpPr>
          <p:nvPr>
            <p:ph type="sldNum" sz="quarter" idx="10"/>
          </p:nvPr>
        </p:nvSpPr>
        <p:spPr/>
        <p:txBody>
          <a:bodyPr/>
          <a:lstStyle/>
          <a:p>
            <a:pPr>
              <a:defRPr/>
            </a:pPr>
            <a:fld id="{71C61D12-C0BA-42B6-B0F7-BE71C60F27C9}" type="slidenum">
              <a:rPr lang="en-US" altLang="en-US" smtClean="0"/>
              <a:pPr>
                <a:defRPr/>
              </a:pPr>
              <a:t>46</a:t>
            </a:fld>
            <a:endParaRPr lang="en-US" altLang="en-US"/>
          </a:p>
        </p:txBody>
      </p:sp>
      <p:pic>
        <p:nvPicPr>
          <p:cNvPr id="1026" name="Picture 2" descr="https://bpb-us-e1.wpmucdn.com/wordpressua.uark.edu/dist/a/315/files/2013/09/Blooms_Taxonomy_pyramid_cake-style-use-with-permission.jpg">
            <a:extLst>
              <a:ext uri="{FF2B5EF4-FFF2-40B4-BE49-F238E27FC236}">
                <a16:creationId xmlns:a16="http://schemas.microsoft.com/office/drawing/2014/main" id="{4CC3E963-5C38-4846-9194-6F6C0BC4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8067675" cy="592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50B9B0-38CE-41F0-9A5F-0A17C4E50688}"/>
              </a:ext>
            </a:extLst>
          </p:cNvPr>
          <p:cNvSpPr/>
          <p:nvPr/>
        </p:nvSpPr>
        <p:spPr>
          <a:xfrm>
            <a:off x="228600" y="528935"/>
            <a:ext cx="8839200" cy="461665"/>
          </a:xfrm>
          <a:prstGeom prst="rect">
            <a:avLst/>
          </a:prstGeom>
        </p:spPr>
        <p:txBody>
          <a:bodyPr wrap="square">
            <a:spAutoFit/>
          </a:bodyPr>
          <a:lstStyle/>
          <a:p>
            <a:r>
              <a:rPr lang="en-US" dirty="0">
                <a:latin typeface="+mn-lt"/>
                <a:hlinkClick r:id="rId3"/>
              </a:rPr>
              <a:t>Using Bloom’s Taxonomy to Write Effective Learning Outcomes | Teaching Innovation and Pedagogical Support (uark.edu)</a:t>
            </a:r>
            <a:r>
              <a:rPr lang="en-US" dirty="0">
                <a:latin typeface="+mn-lt"/>
              </a:rPr>
              <a:t>; </a:t>
            </a:r>
            <a:r>
              <a:rPr lang="en-US" b="0" dirty="0">
                <a:latin typeface="+mn-lt"/>
              </a:rPr>
              <a:t>Posted by </a:t>
            </a:r>
            <a:r>
              <a:rPr lang="en-US" b="0" u="sng" dirty="0">
                <a:latin typeface="+mn-lt"/>
                <a:hlinkClick r:id="rId4" tooltip="Posts by Jessica Shabatura"/>
              </a:rPr>
              <a:t>Jessica </a:t>
            </a:r>
            <a:r>
              <a:rPr lang="en-US" b="0" u="sng" dirty="0" err="1">
                <a:latin typeface="+mn-lt"/>
                <a:hlinkClick r:id="rId4" tooltip="Posts by Jessica Shabatura"/>
              </a:rPr>
              <a:t>Shabatura</a:t>
            </a:r>
            <a:r>
              <a:rPr lang="en-US" b="0" dirty="0">
                <a:latin typeface="+mn-lt"/>
              </a:rPr>
              <a:t> | Jul 26, 2022 | </a:t>
            </a:r>
            <a:r>
              <a:rPr lang="en-US" b="0" u="sng" dirty="0">
                <a:latin typeface="+mn-lt"/>
                <a:hlinkClick r:id="rId5"/>
              </a:rPr>
              <a:t>Assignments &amp; Measuring Student Learning</a:t>
            </a:r>
            <a:endParaRPr lang="en-US" dirty="0">
              <a:latin typeface="+mn-lt"/>
            </a:endParaRPr>
          </a:p>
        </p:txBody>
      </p:sp>
    </p:spTree>
    <p:extLst>
      <p:ext uri="{BB962C8B-B14F-4D97-AF65-F5344CB8AC3E}">
        <p14:creationId xmlns:p14="http://schemas.microsoft.com/office/powerpoint/2010/main" val="1511831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07F6-5F17-4F8D-B86F-66A20DDECFB7}"/>
              </a:ext>
            </a:extLst>
          </p:cNvPr>
          <p:cNvSpPr>
            <a:spLocks noGrp="1"/>
          </p:cNvSpPr>
          <p:nvPr>
            <p:ph type="title"/>
          </p:nvPr>
        </p:nvSpPr>
        <p:spPr/>
        <p:txBody>
          <a:bodyPr/>
          <a:lstStyle/>
          <a:p>
            <a:r>
              <a:rPr lang="en-US" dirty="0"/>
              <a:t>Bloom’s Taxonomy</a:t>
            </a:r>
          </a:p>
        </p:txBody>
      </p:sp>
      <p:sp>
        <p:nvSpPr>
          <p:cNvPr id="4" name="Slide Number Placeholder 3">
            <a:extLst>
              <a:ext uri="{FF2B5EF4-FFF2-40B4-BE49-F238E27FC236}">
                <a16:creationId xmlns:a16="http://schemas.microsoft.com/office/drawing/2014/main" id="{6B5ACB1A-E993-4B1F-8DA5-6A7ABC5F059A}"/>
              </a:ext>
            </a:extLst>
          </p:cNvPr>
          <p:cNvSpPr>
            <a:spLocks noGrp="1"/>
          </p:cNvSpPr>
          <p:nvPr>
            <p:ph type="sldNum" sz="quarter" idx="10"/>
          </p:nvPr>
        </p:nvSpPr>
        <p:spPr/>
        <p:txBody>
          <a:bodyPr/>
          <a:lstStyle/>
          <a:p>
            <a:pPr>
              <a:defRPr/>
            </a:pPr>
            <a:fld id="{71C61D12-C0BA-42B6-B0F7-BE71C60F27C9}" type="slidenum">
              <a:rPr lang="en-US" altLang="en-US" smtClean="0"/>
              <a:pPr>
                <a:defRPr/>
              </a:pPr>
              <a:t>47</a:t>
            </a:fld>
            <a:endParaRPr lang="en-US" altLang="en-US"/>
          </a:p>
        </p:txBody>
      </p:sp>
      <p:pic>
        <p:nvPicPr>
          <p:cNvPr id="1026" name="Picture 2" descr="https://bpb-us-e1.wpmucdn.com/wordpressua.uark.edu/dist/a/315/files/2013/09/Blooms_Taxonomy_pyramid_cake-style-use-with-permission.jpg">
            <a:extLst>
              <a:ext uri="{FF2B5EF4-FFF2-40B4-BE49-F238E27FC236}">
                <a16:creationId xmlns:a16="http://schemas.microsoft.com/office/drawing/2014/main" id="{4CC3E963-5C38-4846-9194-6F6C0BC4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1646"/>
            <a:ext cx="2286000" cy="32421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50B9B0-38CE-41F0-9A5F-0A17C4E50688}"/>
              </a:ext>
            </a:extLst>
          </p:cNvPr>
          <p:cNvSpPr/>
          <p:nvPr/>
        </p:nvSpPr>
        <p:spPr>
          <a:xfrm>
            <a:off x="2362200" y="528935"/>
            <a:ext cx="6705600" cy="2862322"/>
          </a:xfrm>
          <a:prstGeom prst="rect">
            <a:avLst/>
          </a:prstGeom>
        </p:spPr>
        <p:txBody>
          <a:bodyPr wrap="square">
            <a:spAutoFit/>
          </a:bodyPr>
          <a:lstStyle/>
          <a:p>
            <a:r>
              <a:rPr lang="en-US" dirty="0">
                <a:solidFill>
                  <a:schemeClr val="tx1"/>
                </a:solidFill>
                <a:latin typeface="+mn-lt"/>
              </a:rPr>
              <a:t>What is Bloom’s Taxonomy</a:t>
            </a:r>
          </a:p>
          <a:p>
            <a:r>
              <a:rPr lang="en-US" b="0" dirty="0">
                <a:solidFill>
                  <a:schemeClr val="tx1"/>
                </a:solidFill>
                <a:highlight>
                  <a:srgbClr val="FFFF00"/>
                </a:highlight>
                <a:latin typeface="+mn-lt"/>
              </a:rPr>
              <a:t>Bloom’s Taxonomy is a classification of the different outcomes and skills that educators set for their students (learning outcomes</a:t>
            </a:r>
            <a:r>
              <a:rPr lang="en-US" b="0" dirty="0">
                <a:solidFill>
                  <a:schemeClr val="tx1"/>
                </a:solidFill>
                <a:latin typeface="+mn-lt"/>
              </a:rPr>
              <a:t>). The taxonomy was proposed in 1956 by Benjamin Bloom, an educational psychologist at the University of Chicago. The terminology has been recently updated to include the following six levels of learning. These 6 levels can be used to structure the learning outcomes, lessons, and assessments of your course. :</a:t>
            </a:r>
          </a:p>
          <a:p>
            <a:r>
              <a:rPr lang="en-US" dirty="0">
                <a:solidFill>
                  <a:schemeClr val="tx1"/>
                </a:solidFill>
                <a:latin typeface="+mn-lt"/>
              </a:rPr>
              <a:t>Remembering:</a:t>
            </a:r>
            <a:r>
              <a:rPr lang="en-US" b="0" dirty="0">
                <a:solidFill>
                  <a:schemeClr val="tx1"/>
                </a:solidFill>
                <a:latin typeface="+mn-lt"/>
              </a:rPr>
              <a:t> Retrieving, recognizing, and recalling relevant knowledge from long‐term memory.</a:t>
            </a:r>
          </a:p>
          <a:p>
            <a:r>
              <a:rPr lang="en-US" dirty="0">
                <a:solidFill>
                  <a:schemeClr val="tx1"/>
                </a:solidFill>
                <a:latin typeface="+mn-lt"/>
              </a:rPr>
              <a:t>Understanding:</a:t>
            </a:r>
            <a:r>
              <a:rPr lang="en-US" b="0" dirty="0">
                <a:solidFill>
                  <a:schemeClr val="tx1"/>
                </a:solidFill>
                <a:latin typeface="+mn-lt"/>
              </a:rPr>
              <a:t> Constructing meaning from oral, written, and graphic messages through interpreting, exemplifying, classifying, summarizing, inferring, comparing, and explaining.</a:t>
            </a:r>
          </a:p>
          <a:p>
            <a:r>
              <a:rPr lang="en-US" dirty="0">
                <a:solidFill>
                  <a:schemeClr val="tx1"/>
                </a:solidFill>
                <a:latin typeface="+mn-lt"/>
              </a:rPr>
              <a:t>Applying:</a:t>
            </a:r>
            <a:r>
              <a:rPr lang="en-US" b="0" dirty="0">
                <a:solidFill>
                  <a:schemeClr val="tx1"/>
                </a:solidFill>
                <a:latin typeface="+mn-lt"/>
              </a:rPr>
              <a:t> Carrying out or using a procedure for executing, or implementing.</a:t>
            </a:r>
          </a:p>
          <a:p>
            <a:r>
              <a:rPr lang="en-US" dirty="0">
                <a:solidFill>
                  <a:schemeClr val="tx1"/>
                </a:solidFill>
                <a:latin typeface="+mn-lt"/>
              </a:rPr>
              <a:t>Analyzing:</a:t>
            </a:r>
            <a:r>
              <a:rPr lang="en-US" b="0" dirty="0">
                <a:solidFill>
                  <a:schemeClr val="tx1"/>
                </a:solidFill>
                <a:latin typeface="+mn-lt"/>
              </a:rPr>
              <a:t> Breaking material into constituent parts, determining how the parts relate to one another and to an overall structure or purpose through differentiating, organizing, and attributing.</a:t>
            </a:r>
          </a:p>
          <a:p>
            <a:r>
              <a:rPr lang="en-US" dirty="0">
                <a:solidFill>
                  <a:schemeClr val="tx1"/>
                </a:solidFill>
                <a:latin typeface="+mn-lt"/>
              </a:rPr>
              <a:t>Evaluating:</a:t>
            </a:r>
            <a:r>
              <a:rPr lang="en-US" b="0" dirty="0">
                <a:solidFill>
                  <a:schemeClr val="tx1"/>
                </a:solidFill>
                <a:latin typeface="+mn-lt"/>
              </a:rPr>
              <a:t> Making judgments based on criteria and standards through checking and critiquing.</a:t>
            </a:r>
          </a:p>
          <a:p>
            <a:r>
              <a:rPr lang="en-US" dirty="0">
                <a:solidFill>
                  <a:schemeClr val="tx1"/>
                </a:solidFill>
                <a:latin typeface="+mn-lt"/>
              </a:rPr>
              <a:t>Creating:</a:t>
            </a:r>
            <a:r>
              <a:rPr lang="en-US" b="0" dirty="0">
                <a:solidFill>
                  <a:schemeClr val="tx1"/>
                </a:solidFill>
                <a:latin typeface="+mn-lt"/>
              </a:rPr>
              <a:t> Putting elements together to form a coherent or functional whole; reorganizing elements into a new pattern or structure through generating, planning, or producing.</a:t>
            </a:r>
          </a:p>
        </p:txBody>
      </p:sp>
      <p:graphicFrame>
        <p:nvGraphicFramePr>
          <p:cNvPr id="3" name="Table 2">
            <a:extLst>
              <a:ext uri="{FF2B5EF4-FFF2-40B4-BE49-F238E27FC236}">
                <a16:creationId xmlns:a16="http://schemas.microsoft.com/office/drawing/2014/main" id="{DD583760-2090-43ED-A2CC-9470C87AB58F}"/>
              </a:ext>
            </a:extLst>
          </p:cNvPr>
          <p:cNvGraphicFramePr>
            <a:graphicFrameLocks noGrp="1"/>
          </p:cNvGraphicFramePr>
          <p:nvPr>
            <p:extLst>
              <p:ext uri="{D42A27DB-BD31-4B8C-83A1-F6EECF244321}">
                <p14:modId xmlns:p14="http://schemas.microsoft.com/office/powerpoint/2010/main" val="1454150156"/>
              </p:ext>
            </p:extLst>
          </p:nvPr>
        </p:nvGraphicFramePr>
        <p:xfrm>
          <a:off x="2362200" y="3742802"/>
          <a:ext cx="6857999" cy="3094039"/>
        </p:xfrm>
        <a:graphic>
          <a:graphicData uri="http://schemas.openxmlformats.org/drawingml/2006/table">
            <a:tbl>
              <a:tblPr/>
              <a:tblGrid>
                <a:gridCol w="1274839">
                  <a:extLst>
                    <a:ext uri="{9D8B030D-6E8A-4147-A177-3AD203B41FA5}">
                      <a16:colId xmlns:a16="http://schemas.microsoft.com/office/drawing/2014/main" val="2456660517"/>
                    </a:ext>
                  </a:extLst>
                </a:gridCol>
                <a:gridCol w="2711817">
                  <a:extLst>
                    <a:ext uri="{9D8B030D-6E8A-4147-A177-3AD203B41FA5}">
                      <a16:colId xmlns:a16="http://schemas.microsoft.com/office/drawing/2014/main" val="1015691597"/>
                    </a:ext>
                  </a:extLst>
                </a:gridCol>
                <a:gridCol w="2871343">
                  <a:extLst>
                    <a:ext uri="{9D8B030D-6E8A-4147-A177-3AD203B41FA5}">
                      <a16:colId xmlns:a16="http://schemas.microsoft.com/office/drawing/2014/main" val="3175459082"/>
                    </a:ext>
                  </a:extLst>
                </a:gridCol>
              </a:tblGrid>
              <a:tr h="0">
                <a:tc>
                  <a:txBody>
                    <a:bodyPr/>
                    <a:lstStyle/>
                    <a:p>
                      <a:pPr algn="l" fontAlgn="base"/>
                      <a:r>
                        <a:rPr lang="en-US" sz="1000" b="1" dirty="0">
                          <a:effectLst/>
                          <a:latin typeface="+mn-lt"/>
                        </a:rPr>
                        <a:t>Bloom’s Level</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b="1">
                          <a:effectLst/>
                          <a:latin typeface="+mn-lt"/>
                        </a:rPr>
                        <a:t>Key Verbs (keywords)</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b="1">
                          <a:effectLst/>
                          <a:latin typeface="+mn-lt"/>
                        </a:rPr>
                        <a:t>Example Learning Outcome</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3363775166"/>
                  </a:ext>
                </a:extLst>
              </a:tr>
              <a:tr h="492588">
                <a:tc>
                  <a:txBody>
                    <a:bodyPr/>
                    <a:lstStyle/>
                    <a:p>
                      <a:pPr algn="l" fontAlgn="base"/>
                      <a:r>
                        <a:rPr lang="en-US" sz="1000" b="1" dirty="0">
                          <a:effectLst/>
                          <a:latin typeface="+mn-lt"/>
                        </a:rPr>
                        <a:t>Create</a:t>
                      </a:r>
                      <a:endParaRPr lang="en-US" sz="10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68C1E"/>
                    </a:solidFill>
                  </a:tcPr>
                </a:tc>
                <a:tc>
                  <a:txBody>
                    <a:bodyPr/>
                    <a:lstStyle/>
                    <a:p>
                      <a:pPr algn="l" fontAlgn="base"/>
                      <a:r>
                        <a:rPr lang="en-US" sz="1000" dirty="0">
                          <a:effectLst/>
                          <a:latin typeface="+mn-lt"/>
                        </a:rPr>
                        <a:t>design, formulate, build, invent, create, compose, generate, derive, modify, develop.</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i="1" dirty="0">
                          <a:effectLst/>
                          <a:latin typeface="+mn-lt"/>
                        </a:rPr>
                        <a:t>By the end of this lesson, the student will be able to design an original homework problem dealing with the principle of conservation of energy.</a:t>
                      </a:r>
                      <a:endParaRPr lang="en-US" sz="10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9695229"/>
                  </a:ext>
                </a:extLst>
              </a:tr>
              <a:tr h="678554">
                <a:tc>
                  <a:txBody>
                    <a:bodyPr/>
                    <a:lstStyle/>
                    <a:p>
                      <a:pPr algn="l" fontAlgn="base"/>
                      <a:r>
                        <a:rPr lang="en-US" sz="1000" b="1" dirty="0">
                          <a:effectLst/>
                          <a:latin typeface="+mn-lt"/>
                        </a:rPr>
                        <a:t>Evaluate</a:t>
                      </a:r>
                      <a:endParaRPr lang="en-US" sz="10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DC20E"/>
                    </a:solidFill>
                  </a:tcPr>
                </a:tc>
                <a:tc>
                  <a:txBody>
                    <a:bodyPr/>
                    <a:lstStyle/>
                    <a:p>
                      <a:pPr algn="l" fontAlgn="base"/>
                      <a:r>
                        <a:rPr lang="en-US" sz="1000" dirty="0">
                          <a:effectLst/>
                          <a:latin typeface="+mn-lt"/>
                        </a:rPr>
                        <a:t>choose, support, relate, determine, defend, judge, grade, compare, contrast, argue, justify, support, convince, select, evaluate.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a:effectLst/>
                          <a:latin typeface="+mn-lt"/>
                        </a:rPr>
                        <a:t>By the end of this lesson, the student will be able to determine whether using conservation of energy or conservation of momentum would be more appropriate for solving a dynamics problem.</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924964714"/>
                  </a:ext>
                </a:extLst>
              </a:tr>
              <a:tr h="446096">
                <a:tc>
                  <a:txBody>
                    <a:bodyPr/>
                    <a:lstStyle/>
                    <a:p>
                      <a:pPr algn="l" fontAlgn="base"/>
                      <a:r>
                        <a:rPr lang="en-US" sz="1000" b="1">
                          <a:effectLst/>
                          <a:latin typeface="+mn-lt"/>
                        </a:rPr>
                        <a:t>Analyze</a:t>
                      </a:r>
                      <a:endParaRPr lang="en-US" sz="10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89B83F"/>
                    </a:solidFill>
                  </a:tcPr>
                </a:tc>
                <a:tc>
                  <a:txBody>
                    <a:bodyPr/>
                    <a:lstStyle/>
                    <a:p>
                      <a:pPr algn="l" fontAlgn="base"/>
                      <a:r>
                        <a:rPr lang="en-US" sz="1000" dirty="0">
                          <a:effectLst/>
                          <a:latin typeface="+mn-lt"/>
                        </a:rPr>
                        <a:t>classify, break down, categorize, analyze, diagram, illustrate, criticize, simplify, associate.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i="1" dirty="0">
                          <a:effectLst/>
                          <a:latin typeface="+mn-lt"/>
                        </a:rPr>
                        <a:t>By the end of this lesson, the student will be able to </a:t>
                      </a:r>
                      <a:r>
                        <a:rPr lang="en-US" sz="1000" dirty="0">
                          <a:effectLst/>
                          <a:latin typeface="+mn-lt"/>
                        </a:rPr>
                        <a:t>differentiate between potential and kinetic energy.</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905938077"/>
                  </a:ext>
                </a:extLst>
              </a:tr>
              <a:tr h="399605">
                <a:tc>
                  <a:txBody>
                    <a:bodyPr/>
                    <a:lstStyle/>
                    <a:p>
                      <a:pPr algn="l" fontAlgn="base"/>
                      <a:r>
                        <a:rPr lang="en-US" sz="1000" b="1">
                          <a:effectLst/>
                          <a:latin typeface="+mn-lt"/>
                        </a:rPr>
                        <a:t>Apply</a:t>
                      </a:r>
                      <a:endParaRPr lang="en-US" sz="10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78D1F0"/>
                    </a:solidFill>
                  </a:tcPr>
                </a:tc>
                <a:tc>
                  <a:txBody>
                    <a:bodyPr/>
                    <a:lstStyle/>
                    <a:p>
                      <a:pPr algn="l" fontAlgn="base"/>
                      <a:r>
                        <a:rPr lang="en-US" sz="1000" dirty="0">
                          <a:effectLst/>
                          <a:latin typeface="+mn-lt"/>
                        </a:rPr>
                        <a:t>calculate, predict, apply, solve, illustrate, use, demonstrate, determine, model, perform, present.</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i="1" dirty="0">
                          <a:effectLst/>
                          <a:latin typeface="+mn-lt"/>
                        </a:rPr>
                        <a:t>By the end of this lesson, the student will be able to </a:t>
                      </a:r>
                      <a:r>
                        <a:rPr lang="en-US" sz="1000" dirty="0">
                          <a:effectLst/>
                          <a:latin typeface="+mn-lt"/>
                        </a:rPr>
                        <a:t>calculate the kinetic energy of a projectile.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2211623453"/>
                  </a:ext>
                </a:extLst>
              </a:tr>
              <a:tr h="492588">
                <a:tc>
                  <a:txBody>
                    <a:bodyPr/>
                    <a:lstStyle/>
                    <a:p>
                      <a:pPr algn="l" fontAlgn="base"/>
                      <a:r>
                        <a:rPr lang="en-US" sz="1000" b="1">
                          <a:effectLst/>
                          <a:latin typeface="+mn-lt"/>
                        </a:rPr>
                        <a:t>Understand</a:t>
                      </a:r>
                      <a:endParaRPr lang="en-US" sz="10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6C94C4"/>
                    </a:solidFill>
                  </a:tcPr>
                </a:tc>
                <a:tc>
                  <a:txBody>
                    <a:bodyPr/>
                    <a:lstStyle/>
                    <a:p>
                      <a:pPr algn="l" fontAlgn="base"/>
                      <a:r>
                        <a:rPr lang="en-US" sz="1000">
                          <a:effectLst/>
                          <a:latin typeface="+mn-lt"/>
                        </a:rPr>
                        <a:t>describe, explain, paraphrase, restate, give original examples of, summarize, contrast, interpret, discuss.</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000" i="1" dirty="0">
                          <a:effectLst/>
                          <a:latin typeface="+mn-lt"/>
                        </a:rPr>
                        <a:t>By the end of this lesson, the student will be able to </a:t>
                      </a:r>
                      <a:r>
                        <a:rPr lang="en-US" sz="1000" dirty="0">
                          <a:effectLst/>
                          <a:latin typeface="+mn-lt"/>
                        </a:rPr>
                        <a:t>describe Newton’s three laws of motion to in her/his own words</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2483093811"/>
                  </a:ext>
                </a:extLst>
              </a:tr>
              <a:tr h="306622">
                <a:tc>
                  <a:txBody>
                    <a:bodyPr/>
                    <a:lstStyle/>
                    <a:p>
                      <a:pPr algn="l" fontAlgn="base"/>
                      <a:r>
                        <a:rPr lang="en-US" sz="1000" b="1">
                          <a:effectLst/>
                          <a:latin typeface="+mn-lt"/>
                        </a:rPr>
                        <a:t>Remember</a:t>
                      </a:r>
                      <a:endParaRPr lang="en-US" sz="10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AA7FB8"/>
                    </a:solidFill>
                  </a:tcPr>
                </a:tc>
                <a:tc>
                  <a:txBody>
                    <a:bodyPr/>
                    <a:lstStyle/>
                    <a:p>
                      <a:pPr algn="l" fontAlgn="base"/>
                      <a:r>
                        <a:rPr lang="en-US" sz="1000">
                          <a:effectLst/>
                          <a:latin typeface="+mn-lt"/>
                        </a:rPr>
                        <a:t>list, recite, outline, define, name, match, quote, recall, identify, label, recognize.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FFFFFF"/>
                    </a:solidFill>
                  </a:tcPr>
                </a:tc>
                <a:tc>
                  <a:txBody>
                    <a:bodyPr/>
                    <a:lstStyle/>
                    <a:p>
                      <a:pPr algn="l" fontAlgn="base"/>
                      <a:r>
                        <a:rPr lang="en-US" sz="1000" i="1" dirty="0">
                          <a:effectLst/>
                          <a:latin typeface="+mn-lt"/>
                        </a:rPr>
                        <a:t>By the end of this lesson, the student will be able to </a:t>
                      </a:r>
                      <a:r>
                        <a:rPr lang="en-US" sz="1000" dirty="0">
                          <a:effectLst/>
                          <a:latin typeface="+mn-lt"/>
                        </a:rPr>
                        <a:t>recite Newton’s three laws of motion.</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56587902"/>
                  </a:ext>
                </a:extLst>
              </a:tr>
            </a:tbl>
          </a:graphicData>
        </a:graphic>
      </p:graphicFrame>
      <p:sp>
        <p:nvSpPr>
          <p:cNvPr id="6" name="Rectangle 1">
            <a:extLst>
              <a:ext uri="{FF2B5EF4-FFF2-40B4-BE49-F238E27FC236}">
                <a16:creationId xmlns:a16="http://schemas.microsoft.com/office/drawing/2014/main" id="{99EE1BA6-0842-4E45-B84E-6B367ECD87D5}"/>
              </a:ext>
            </a:extLst>
          </p:cNvPr>
          <p:cNvSpPr>
            <a:spLocks noChangeArrowheads="1"/>
          </p:cNvSpPr>
          <p:nvPr/>
        </p:nvSpPr>
        <p:spPr bwMode="auto">
          <a:xfrm>
            <a:off x="2438400" y="3378287"/>
            <a:ext cx="7707381" cy="1692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inherit"/>
              </a:rPr>
              <a:t>Learning outcome examples adapted from, Nelson Baker at Georgia Tech: nelson.baker@pe.gatech.edu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2" descr="https://bpb-us-e1.wpmucdn.com/wordpressua.uark.edu/dist/a/315/files/2013/09/Blooms_Taxonomy_pyramid_cake-style-use-with-permission.jpg">
            <a:extLst>
              <a:ext uri="{FF2B5EF4-FFF2-40B4-BE49-F238E27FC236}">
                <a16:creationId xmlns:a16="http://schemas.microsoft.com/office/drawing/2014/main" id="{C4E5C71C-4F81-45A1-A546-745802118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4446"/>
            <a:ext cx="2286000" cy="324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0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81D84B5-6F39-4217-8A03-ABAB89621C35}" type="slidenum">
              <a:rPr lang="en-US" altLang="en-US" sz="1400" smtClean="0"/>
              <a:pPr>
                <a:spcBef>
                  <a:spcPct val="50000"/>
                </a:spcBef>
                <a:buClrTx/>
                <a:buFontTx/>
                <a:buNone/>
              </a:pPr>
              <a:t>5</a:t>
            </a:fld>
            <a:endParaRPr lang="en-US" altLang="en-US" sz="1400"/>
          </a:p>
        </p:txBody>
      </p:sp>
      <p:sp>
        <p:nvSpPr>
          <p:cNvPr id="111619" name="Rectangle 2"/>
          <p:cNvSpPr>
            <a:spLocks noGrp="1" noChangeArrowheads="1"/>
          </p:cNvSpPr>
          <p:nvPr>
            <p:ph type="title"/>
          </p:nvPr>
        </p:nvSpPr>
        <p:spPr/>
        <p:txBody>
          <a:bodyPr/>
          <a:lstStyle/>
          <a:p>
            <a:r>
              <a:rPr lang="en-US" altLang="en-US">
                <a:solidFill>
                  <a:schemeClr val="accent1"/>
                </a:solidFill>
              </a:rPr>
              <a:t>5.9 Navigation Design </a:t>
            </a:r>
            <a:r>
              <a:rPr lang="en-US" altLang="en-US"/>
              <a:t>: Best Practices(2)</a:t>
            </a:r>
          </a:p>
        </p:txBody>
      </p:sp>
      <p:sp>
        <p:nvSpPr>
          <p:cNvPr id="111620" name="Rectangle 3"/>
          <p:cNvSpPr>
            <a:spLocks noGrp="1" noChangeArrowheads="1"/>
          </p:cNvSpPr>
          <p:nvPr>
            <p:ph type="body" idx="1"/>
          </p:nvPr>
        </p:nvSpPr>
        <p:spPr>
          <a:xfrm>
            <a:off x="0" y="609600"/>
            <a:ext cx="4191000" cy="2743200"/>
          </a:xfrm>
        </p:spPr>
        <p:txBody>
          <a:bodyPr/>
          <a:lstStyle/>
          <a:p>
            <a:pPr>
              <a:buFont typeface="Wingdings" panose="05000000000000000000" pitchFamily="2" charset="2"/>
              <a:buNone/>
            </a:pPr>
            <a:r>
              <a:rPr lang="en-US" altLang="en-US" sz="3200" b="1" dirty="0"/>
              <a:t>2. Navigation Bars</a:t>
            </a:r>
            <a:endParaRPr lang="en-US" altLang="en-US" b="1" dirty="0"/>
          </a:p>
          <a:p>
            <a:pPr lvl="1"/>
            <a:r>
              <a:rPr lang="en-US" altLang="en-US" sz="3200" b="1" dirty="0">
                <a:solidFill>
                  <a:schemeClr val="bg2"/>
                </a:solidFill>
              </a:rPr>
              <a:t>Text-</a:t>
            </a:r>
            <a:r>
              <a:rPr lang="en-US" altLang="en-US" sz="3200" b="1" dirty="0"/>
              <a:t>based</a:t>
            </a:r>
            <a:r>
              <a:rPr lang="en-US" altLang="en-US" sz="3200" dirty="0"/>
              <a:t>: </a:t>
            </a:r>
          </a:p>
          <a:p>
            <a:pPr lvl="1"/>
            <a:r>
              <a:rPr lang="en-US" altLang="en-US" sz="2400" dirty="0"/>
              <a:t>includes a </a:t>
            </a:r>
            <a:r>
              <a:rPr lang="en-US" altLang="en-US" sz="2400" b="1" dirty="0">
                <a:solidFill>
                  <a:srgbClr val="00CC00"/>
                </a:solidFill>
              </a:rPr>
              <a:t>vertical </a:t>
            </a:r>
            <a:r>
              <a:rPr lang="en-US" altLang="en-US" sz="2400" b="1" dirty="0"/>
              <a:t>text </a:t>
            </a:r>
            <a:r>
              <a:rPr lang="en-US" altLang="en-US" sz="2400" b="1" dirty="0">
                <a:solidFill>
                  <a:schemeClr val="bg2"/>
                </a:solidFill>
              </a:rPr>
              <a:t>navigation bar</a:t>
            </a:r>
            <a:r>
              <a:rPr lang="en-US" altLang="en-US" sz="2400" b="1" dirty="0"/>
              <a:t> down</a:t>
            </a:r>
            <a:r>
              <a:rPr lang="en-US" altLang="en-US" sz="2400" dirty="0"/>
              <a:t> the </a:t>
            </a:r>
            <a:r>
              <a:rPr lang="en-US" altLang="en-US" sz="2400" b="1" dirty="0"/>
              <a:t>left</a:t>
            </a:r>
            <a:r>
              <a:rPr lang="en-US" altLang="en-US" sz="2400" dirty="0"/>
              <a:t> site of the page</a:t>
            </a:r>
          </a:p>
        </p:txBody>
      </p:sp>
      <p:sp>
        <p:nvSpPr>
          <p:cNvPr id="111621"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1622"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1623"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1624" name="Rectangle 7"/>
          <p:cNvSpPr>
            <a:spLocks noChangeArrowheads="1"/>
          </p:cNvSpPr>
          <p:nvPr/>
        </p:nvSpPr>
        <p:spPr bwMode="auto">
          <a:xfrm>
            <a:off x="222885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1162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0"/>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21088"/>
            <a:ext cx="46482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1005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7170" name="Ink 2"/>
              <p14:cNvContentPartPr>
                <a14:cpLocks xmlns:a14="http://schemas.microsoft.com/office/drawing/2010/main" noRot="1" noChangeAspect="1" noEditPoints="1" noChangeArrowheads="1" noChangeShapeType="1"/>
              </p14:cNvContentPartPr>
              <p14:nvPr/>
            </p14:nvContentPartPr>
            <p14:xfrm>
              <a:off x="4017963" y="1660525"/>
              <a:ext cx="1989137" cy="1779588"/>
            </p14:xfrm>
          </p:contentPart>
        </mc:Choice>
        <mc:Fallback xmlns="">
          <p:pic>
            <p:nvPicPr>
              <p:cNvPr id="7170" name="Ink 2"/>
              <p:cNvPicPr>
                <a:picLocks noRot="1" noChangeAspect="1" noEditPoints="1" noChangeArrowheads="1" noChangeShapeType="1"/>
              </p:cNvPicPr>
              <p:nvPr/>
            </p:nvPicPr>
            <p:blipFill>
              <a:blip r:embed="rId7"/>
              <a:stretch>
                <a:fillRect/>
              </a:stretch>
            </p:blipFill>
            <p:spPr>
              <a:xfrm>
                <a:off x="4011483" y="1654045"/>
                <a:ext cx="2002098" cy="179254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71" name="Ink 3"/>
              <p14:cNvContentPartPr>
                <a14:cpLocks xmlns:a14="http://schemas.microsoft.com/office/drawing/2010/main" noRot="1" noChangeAspect="1" noEditPoints="1" noChangeArrowheads="1" noChangeShapeType="1"/>
              </p14:cNvContentPartPr>
              <p14:nvPr/>
            </p14:nvContentPartPr>
            <p14:xfrm>
              <a:off x="4462463" y="4622800"/>
              <a:ext cx="873125" cy="561975"/>
            </p14:xfrm>
          </p:contentPart>
        </mc:Choice>
        <mc:Fallback xmlns="">
          <p:pic>
            <p:nvPicPr>
              <p:cNvPr id="7171" name="Ink 3"/>
              <p:cNvPicPr>
                <a:picLocks noRot="1" noChangeAspect="1" noEditPoints="1" noChangeArrowheads="1" noChangeShapeType="1"/>
              </p:cNvPicPr>
              <p:nvPr/>
            </p:nvPicPr>
            <p:blipFill>
              <a:blip r:embed="rId9"/>
              <a:stretch>
                <a:fillRect/>
              </a:stretch>
            </p:blipFill>
            <p:spPr>
              <a:xfrm>
                <a:off x="4455982" y="4616320"/>
                <a:ext cx="886087" cy="5749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2" name="Ink 4"/>
              <p14:cNvContentPartPr>
                <a14:cpLocks xmlns:a14="http://schemas.microsoft.com/office/drawing/2010/main" noRot="1" noChangeAspect="1" noEditPoints="1" noChangeArrowheads="1" noChangeShapeType="1"/>
              </p14:cNvContentPartPr>
              <p14:nvPr/>
            </p14:nvContentPartPr>
            <p14:xfrm>
              <a:off x="6569075" y="4462463"/>
              <a:ext cx="544513" cy="168275"/>
            </p14:xfrm>
          </p:contentPart>
        </mc:Choice>
        <mc:Fallback xmlns="">
          <p:pic>
            <p:nvPicPr>
              <p:cNvPr id="7172" name="Ink 4"/>
              <p:cNvPicPr>
                <a:picLocks noRot="1" noChangeAspect="1" noEditPoints="1" noChangeArrowheads="1" noChangeShapeType="1"/>
              </p:cNvPicPr>
              <p:nvPr/>
            </p:nvPicPr>
            <p:blipFill>
              <a:blip r:embed="rId11"/>
              <a:stretch>
                <a:fillRect/>
              </a:stretch>
            </p:blipFill>
            <p:spPr>
              <a:xfrm>
                <a:off x="6562597" y="4455991"/>
                <a:ext cx="557469" cy="18121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3" name="Ink 16"/>
              <p14:cNvContentPartPr>
                <a14:cpLocks xmlns:a14="http://schemas.microsoft.com/office/drawing/2010/main" noRot="1" noChangeAspect="1" noEditPoints="1" noChangeArrowheads="1" noChangeShapeType="1"/>
              </p14:cNvContentPartPr>
              <p14:nvPr/>
            </p14:nvContentPartPr>
            <p14:xfrm>
              <a:off x="-69850" y="6445250"/>
              <a:ext cx="3262313" cy="555625"/>
            </p14:xfrm>
          </p:contentPart>
        </mc:Choice>
        <mc:Fallback xmlns="">
          <p:pic>
            <p:nvPicPr>
              <p:cNvPr id="7173" name="Ink 16"/>
              <p:cNvPicPr>
                <a:picLocks noRot="1" noChangeAspect="1" noEditPoints="1" noChangeArrowheads="1" noChangeShapeType="1"/>
              </p:cNvPicPr>
              <p:nvPr/>
            </p:nvPicPr>
            <p:blipFill>
              <a:blip r:embed="rId13"/>
              <a:stretch>
                <a:fillRect/>
              </a:stretch>
            </p:blipFill>
            <p:spPr>
              <a:xfrm>
                <a:off x="-77770" y="6439488"/>
                <a:ext cx="3281393" cy="572549"/>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A528F14-4CE8-4C75-9C10-68EE1BA78787}" type="slidenum">
              <a:rPr lang="en-US" altLang="en-US" sz="1400" smtClean="0"/>
              <a:pPr>
                <a:spcBef>
                  <a:spcPct val="50000"/>
                </a:spcBef>
                <a:buClrTx/>
                <a:buFontTx/>
                <a:buNone/>
              </a:pPr>
              <a:t>6</a:t>
            </a:fld>
            <a:endParaRPr lang="en-US" altLang="en-US" sz="1400"/>
          </a:p>
        </p:txBody>
      </p:sp>
      <p:sp>
        <p:nvSpPr>
          <p:cNvPr id="113667" name="Rectangle 2"/>
          <p:cNvSpPr>
            <a:spLocks noGrp="1" noChangeArrowheads="1"/>
          </p:cNvSpPr>
          <p:nvPr>
            <p:ph type="title"/>
          </p:nvPr>
        </p:nvSpPr>
        <p:spPr/>
        <p:txBody>
          <a:bodyPr/>
          <a:lstStyle/>
          <a:p>
            <a:r>
              <a:rPr lang="en-US" altLang="en-US">
                <a:solidFill>
                  <a:schemeClr val="accent1"/>
                </a:solidFill>
              </a:rPr>
              <a:t>5.9 Navigation Design </a:t>
            </a:r>
            <a:r>
              <a:rPr lang="en-US" altLang="en-US"/>
              <a:t>: Best Practices(2)</a:t>
            </a:r>
          </a:p>
        </p:txBody>
      </p:sp>
      <p:sp>
        <p:nvSpPr>
          <p:cNvPr id="113668" name="Rectangle 3"/>
          <p:cNvSpPr>
            <a:spLocks noGrp="1" noChangeArrowheads="1"/>
          </p:cNvSpPr>
          <p:nvPr>
            <p:ph type="body" idx="1"/>
          </p:nvPr>
        </p:nvSpPr>
        <p:spPr>
          <a:xfrm>
            <a:off x="152400" y="381000"/>
            <a:ext cx="3352800" cy="6477000"/>
          </a:xfrm>
        </p:spPr>
        <p:txBody>
          <a:bodyPr/>
          <a:lstStyle/>
          <a:p>
            <a:pPr>
              <a:buFont typeface="Wingdings" panose="05000000000000000000" pitchFamily="2" charset="2"/>
              <a:buNone/>
            </a:pPr>
            <a:r>
              <a:rPr lang="en-US" altLang="en-US" sz="3600" b="1" dirty="0"/>
              <a:t>2. </a:t>
            </a:r>
            <a:r>
              <a:rPr lang="en-US" altLang="en-US" sz="3200" b="1" dirty="0"/>
              <a:t>Navigation Bars</a:t>
            </a:r>
            <a:endParaRPr lang="en-US" altLang="en-US" sz="3600" b="1" dirty="0"/>
          </a:p>
          <a:p>
            <a:pPr lvl="1"/>
            <a:r>
              <a:rPr lang="en-US" altLang="en-US" sz="2800" b="1" dirty="0">
                <a:solidFill>
                  <a:schemeClr val="bg2"/>
                </a:solidFill>
              </a:rPr>
              <a:t>Interactive Navigation</a:t>
            </a:r>
            <a:br>
              <a:rPr lang="en-US" altLang="en-US" sz="2800" dirty="0"/>
            </a:br>
            <a:r>
              <a:rPr lang="en-US" altLang="en-US" sz="2800" b="1" dirty="0"/>
              <a:t>Technologies</a:t>
            </a:r>
          </a:p>
          <a:p>
            <a:pPr lvl="2"/>
            <a:r>
              <a:rPr lang="en-US" altLang="en-US" sz="2400" dirty="0"/>
              <a:t>Dynamic HTML  (DHTML)</a:t>
            </a:r>
          </a:p>
          <a:p>
            <a:pPr lvl="2"/>
            <a:r>
              <a:rPr lang="en-US" altLang="en-US" sz="2400" dirty="0"/>
              <a:t>Java Applet </a:t>
            </a:r>
          </a:p>
          <a:p>
            <a:pPr lvl="2"/>
            <a:r>
              <a:rPr lang="en-US" altLang="en-US" sz="2400" dirty="0"/>
              <a:t>Flash</a:t>
            </a:r>
          </a:p>
          <a:p>
            <a:pPr>
              <a:buFont typeface="Wingdings" panose="05000000000000000000" pitchFamily="2" charset="2"/>
              <a:buNone/>
            </a:pPr>
            <a:endParaRPr lang="en-US" altLang="en-US" sz="1200" dirty="0"/>
          </a:p>
          <a:p>
            <a:pPr>
              <a:buFont typeface="Wingdings" panose="05000000000000000000" pitchFamily="2" charset="2"/>
              <a:buNone/>
            </a:pPr>
            <a:endParaRPr lang="en-US" altLang="en-US" sz="1200" dirty="0"/>
          </a:p>
          <a:p>
            <a:pPr>
              <a:buFont typeface="Wingdings" panose="05000000000000000000" pitchFamily="2" charset="2"/>
              <a:buNone/>
            </a:pPr>
            <a:r>
              <a:rPr lang="en-US" altLang="en-US" sz="1200" dirty="0"/>
              <a:t>	</a:t>
            </a:r>
            <a:r>
              <a:rPr lang="en-US" altLang="en-US" sz="1600" b="1" dirty="0"/>
              <a:t>Dynamic Navigation</a:t>
            </a:r>
            <a:r>
              <a:rPr lang="en-US" altLang="en-US" sz="1200" dirty="0"/>
              <a:t>: p.225. It's also a good idea to let people </a:t>
            </a:r>
            <a:r>
              <a:rPr lang="en-US" altLang="en-US" sz="1200" b="1" dirty="0"/>
              <a:t>know exactly here they are at the given moment</a:t>
            </a:r>
            <a:r>
              <a:rPr lang="en-US" altLang="en-US" sz="1200" dirty="0"/>
              <a:t>. You can accomplish this by </a:t>
            </a:r>
            <a:r>
              <a:rPr lang="en-US" altLang="en-US" sz="1200" b="1" dirty="0"/>
              <a:t>having the </a:t>
            </a:r>
            <a:r>
              <a:rPr lang="en-US" altLang="en-US" sz="1200" b="1" dirty="0">
                <a:solidFill>
                  <a:schemeClr val="bg2"/>
                </a:solidFill>
              </a:rPr>
              <a:t>button</a:t>
            </a:r>
            <a:r>
              <a:rPr lang="en-US" altLang="en-US" sz="1200" b="1" dirty="0"/>
              <a:t> for the page they are on slightly altered in appearance,</a:t>
            </a:r>
            <a:r>
              <a:rPr lang="en-US" altLang="en-US" sz="1200" dirty="0"/>
              <a:t> for example dimmed or highlighted or another color. </a:t>
            </a:r>
          </a:p>
          <a:p>
            <a:pPr lvl="3"/>
            <a:endParaRPr lang="en-US" altLang="en-US" sz="900" dirty="0"/>
          </a:p>
        </p:txBody>
      </p:sp>
      <p:sp>
        <p:nvSpPr>
          <p:cNvPr id="113669"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3670"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3671"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3672" name="Rectangle 7"/>
          <p:cNvSpPr>
            <a:spLocks noChangeArrowheads="1"/>
          </p:cNvSpPr>
          <p:nvPr/>
        </p:nvSpPr>
        <p:spPr bwMode="auto">
          <a:xfrm>
            <a:off x="222885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1367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81400"/>
            <a:ext cx="4953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533400"/>
            <a:ext cx="4914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1"/>
          <p:cNvSpPr>
            <a:spLocks noChangeArrowheads="1"/>
          </p:cNvSpPr>
          <p:nvPr/>
        </p:nvSpPr>
        <p:spPr bwMode="auto">
          <a:xfrm>
            <a:off x="2590800" y="500063"/>
            <a:ext cx="1600200" cy="2419350"/>
          </a:xfrm>
          <a:prstGeom prst="rect">
            <a:avLst/>
          </a:prstGeom>
          <a:noFill/>
          <a:ln w="9525">
            <a:noFill/>
            <a:miter lim="800000"/>
            <a:headEnd/>
            <a:tailEnd/>
          </a:ln>
        </p:spPr>
        <p:txBody>
          <a:bodyPr>
            <a:spAutoFit/>
          </a:bodyPr>
          <a:lstStyle/>
          <a:p>
            <a:pPr lvl="1" eaLnBrk="1" hangingPunct="1">
              <a:spcBef>
                <a:spcPct val="20000"/>
              </a:spcBef>
              <a:buClr>
                <a:schemeClr val="hlink"/>
              </a:buClr>
              <a:buFont typeface="Wingdings" pitchFamily="2" charset="2"/>
              <a:buNone/>
              <a:defRPr/>
            </a:pPr>
            <a:r>
              <a:rPr lang="en-US" dirty="0">
                <a:solidFill>
                  <a:schemeClr val="tx1"/>
                </a:solidFill>
                <a:latin typeface="+mn-lt"/>
              </a:rPr>
              <a:t>Image- based navigation</a:t>
            </a:r>
          </a:p>
          <a:p>
            <a:pPr lvl="1" eaLnBrk="1" hangingPunct="1">
              <a:spcBef>
                <a:spcPct val="20000"/>
              </a:spcBef>
              <a:buClr>
                <a:schemeClr val="hlink"/>
              </a:buClr>
              <a:buFont typeface="Wingdings" pitchFamily="2" charset="2"/>
              <a:buNone/>
              <a:defRPr/>
            </a:pPr>
            <a:r>
              <a:rPr lang="en-US" dirty="0">
                <a:solidFill>
                  <a:schemeClr val="tx1"/>
                </a:solidFill>
                <a:latin typeface="+mn-lt"/>
              </a:rPr>
              <a:t>with </a:t>
            </a:r>
            <a:r>
              <a:rPr lang="en-US" dirty="0">
                <a:solidFill>
                  <a:srgbClr val="00CC00"/>
                </a:solidFill>
                <a:latin typeface="+mn-lt"/>
              </a:rPr>
              <a:t>horizontal</a:t>
            </a:r>
            <a:r>
              <a:rPr lang="en-US" dirty="0">
                <a:solidFill>
                  <a:schemeClr val="tx1"/>
                </a:solidFill>
                <a:latin typeface="+mn-lt"/>
              </a:rPr>
              <a:t> menu and the </a:t>
            </a:r>
            <a:r>
              <a:rPr lang="en-US" dirty="0">
                <a:solidFill>
                  <a:srgbClr val="00CC00"/>
                </a:solidFill>
                <a:latin typeface="+mn-lt"/>
              </a:rPr>
              <a:t>vertical</a:t>
            </a:r>
            <a:r>
              <a:rPr lang="en-US" dirty="0">
                <a:solidFill>
                  <a:schemeClr val="tx1"/>
                </a:solidFill>
                <a:latin typeface="+mn-lt"/>
              </a:rPr>
              <a:t> menu for a major category</a:t>
            </a:r>
          </a:p>
          <a:p>
            <a:pPr lvl="1" eaLnBrk="1" hangingPunct="1">
              <a:spcBef>
                <a:spcPct val="20000"/>
              </a:spcBef>
              <a:buClr>
                <a:schemeClr val="hlink"/>
              </a:buClr>
              <a:buFont typeface="Wingdings" pitchFamily="2" charset="2"/>
              <a:buNone/>
              <a:defRPr/>
            </a:pPr>
            <a:endParaRPr lang="en-US" dirty="0">
              <a:solidFill>
                <a:schemeClr val="tx1"/>
              </a:solidFill>
              <a:latin typeface="+mn-lt"/>
            </a:endParaRPr>
          </a:p>
          <a:p>
            <a:pPr lvl="1" eaLnBrk="1" hangingPunct="1">
              <a:spcBef>
                <a:spcPct val="20000"/>
              </a:spcBef>
              <a:buClr>
                <a:schemeClr val="hlink"/>
              </a:buClr>
              <a:buFont typeface="Wingdings" pitchFamily="2" charset="2"/>
              <a:buNone/>
              <a:defRPr/>
            </a:pPr>
            <a:r>
              <a:rPr lang="en-US" dirty="0">
                <a:solidFill>
                  <a:schemeClr val="tx1"/>
                </a:solidFill>
                <a:latin typeface="+mn-lt"/>
              </a:rPr>
              <a:t>The “text” is stored in image files </a:t>
            </a:r>
          </a:p>
        </p:txBody>
      </p:sp>
      <p:sp>
        <p:nvSpPr>
          <p:cNvPr id="113676" name="Rectangle 12"/>
          <p:cNvSpPr>
            <a:spLocks noChangeArrowheads="1"/>
          </p:cNvSpPr>
          <p:nvPr/>
        </p:nvSpPr>
        <p:spPr bwMode="auto">
          <a:xfrm>
            <a:off x="2447037" y="4708464"/>
            <a:ext cx="160020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1" eaLnBrk="1" hangingPunct="1">
              <a:buClr>
                <a:schemeClr val="hlink"/>
              </a:buClr>
              <a:buFont typeface="Wingdings" panose="05000000000000000000" pitchFamily="2" charset="2"/>
              <a:buNone/>
            </a:pPr>
            <a:r>
              <a:rPr lang="en-US" altLang="en-US" sz="1200" dirty="0">
                <a:latin typeface="+mn-lt"/>
              </a:rPr>
              <a:t>Flash</a:t>
            </a:r>
          </a:p>
          <a:p>
            <a:pPr lvl="1" eaLnBrk="1" hangingPunct="1">
              <a:buClr>
                <a:schemeClr val="hlink"/>
              </a:buClr>
              <a:buFont typeface="Wingdings" panose="05000000000000000000" pitchFamily="2" charset="2"/>
              <a:buNone/>
            </a:pPr>
            <a:r>
              <a:rPr lang="en-US" altLang="en-US" sz="1200" dirty="0">
                <a:latin typeface="+mn-lt"/>
              </a:rPr>
              <a:t>Navigation =&gt; </a:t>
            </a:r>
          </a:p>
        </p:txBody>
      </p:sp>
      <mc:AlternateContent xmlns:mc="http://schemas.openxmlformats.org/markup-compatibility/2006" xmlns:p14="http://schemas.microsoft.com/office/powerpoint/2010/main">
        <mc:Choice Requires="p14">
          <p:contentPart p14:bwMode="auto" r:id="rId5">
            <p14:nvContentPartPr>
              <p14:cNvPr id="8194" name="Ink 2"/>
              <p14:cNvContentPartPr>
                <a14:cpLocks xmlns:a14="http://schemas.microsoft.com/office/drawing/2010/main" noRot="1" noChangeAspect="1" noEditPoints="1" noChangeArrowheads="1" noChangeShapeType="1"/>
              </p14:cNvContentPartPr>
              <p14:nvPr/>
            </p14:nvContentPartPr>
            <p14:xfrm>
              <a:off x="5854700" y="4462463"/>
              <a:ext cx="2895600" cy="1527175"/>
            </p14:xfrm>
          </p:contentPart>
        </mc:Choice>
        <mc:Fallback xmlns="">
          <p:pic>
            <p:nvPicPr>
              <p:cNvPr id="8194" name="Ink 2"/>
              <p:cNvPicPr>
                <a:picLocks noRot="1" noChangeAspect="1" noEditPoints="1" noChangeArrowheads="1" noChangeShapeType="1"/>
              </p:cNvPicPr>
              <p:nvPr/>
            </p:nvPicPr>
            <p:blipFill>
              <a:blip r:embed="rId6"/>
              <a:stretch>
                <a:fillRect/>
              </a:stretch>
            </p:blipFill>
            <p:spPr>
              <a:xfrm>
                <a:off x="5848220" y="4455983"/>
                <a:ext cx="2908561" cy="15401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95" name="Ink 15"/>
              <p14:cNvContentPartPr>
                <a14:cpLocks xmlns:a14="http://schemas.microsoft.com/office/drawing/2010/main" noRot="1" noChangeAspect="1" noEditPoints="1" noChangeArrowheads="1" noChangeShapeType="1"/>
              </p14:cNvContentPartPr>
              <p14:nvPr/>
            </p14:nvContentPartPr>
            <p14:xfrm>
              <a:off x="9378950" y="4381500"/>
              <a:ext cx="14288" cy="3175"/>
            </p14:xfrm>
          </p:contentPart>
        </mc:Choice>
        <mc:Fallback xmlns="">
          <p:pic>
            <p:nvPicPr>
              <p:cNvPr id="8195" name="Ink 15"/>
              <p:cNvPicPr>
                <a:picLocks noRot="1" noChangeAspect="1" noEditPoints="1" noChangeArrowheads="1" noChangeShapeType="1"/>
              </p:cNvPicPr>
              <p:nvPr/>
            </p:nvPicPr>
            <p:blipFill>
              <a:blip r:embed="rId8"/>
              <a:stretch>
                <a:fillRect/>
              </a:stretch>
            </p:blipFill>
            <p:spPr>
              <a:xfrm>
                <a:off x="9372163" y="4375503"/>
                <a:ext cx="27147" cy="158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6" name="Ink 16"/>
              <p14:cNvContentPartPr>
                <a14:cpLocks xmlns:a14="http://schemas.microsoft.com/office/drawing/2010/main" noRot="1" noChangeAspect="1" noEditPoints="1" noChangeArrowheads="1" noChangeShapeType="1"/>
              </p14:cNvContentPartPr>
              <p14:nvPr/>
            </p14:nvContentPartPr>
            <p14:xfrm>
              <a:off x="8210550" y="4322763"/>
              <a:ext cx="1314450" cy="635000"/>
            </p14:xfrm>
          </p:contentPart>
        </mc:Choice>
        <mc:Fallback xmlns="">
          <p:pic>
            <p:nvPicPr>
              <p:cNvPr id="8196" name="Ink 16"/>
              <p:cNvPicPr>
                <a:picLocks noRot="1" noChangeAspect="1" noEditPoints="1" noChangeArrowheads="1" noChangeShapeType="1"/>
              </p:cNvPicPr>
              <p:nvPr/>
            </p:nvPicPr>
            <p:blipFill>
              <a:blip r:embed="rId10"/>
              <a:stretch>
                <a:fillRect/>
              </a:stretch>
            </p:blipFill>
            <p:spPr>
              <a:xfrm>
                <a:off x="8201197" y="4313388"/>
                <a:ext cx="1333156" cy="6537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EC5E05C2-5B2A-4758-AC81-490480B0B3AA}"/>
                  </a:ext>
                </a:extLst>
              </p14:cNvPr>
              <p14:cNvContentPartPr/>
              <p14:nvPr/>
            </p14:nvContentPartPr>
            <p14:xfrm>
              <a:off x="3148458" y="2352490"/>
              <a:ext cx="2162880" cy="3954240"/>
            </p14:xfrm>
          </p:contentPart>
        </mc:Choice>
        <mc:Fallback xmlns="">
          <p:pic>
            <p:nvPicPr>
              <p:cNvPr id="4" name="Ink 3">
                <a:extLst>
                  <a:ext uri="{FF2B5EF4-FFF2-40B4-BE49-F238E27FC236}">
                    <a16:creationId xmlns:a16="http://schemas.microsoft.com/office/drawing/2014/main" id="{EC5E05C2-5B2A-4758-AC81-490480B0B3AA}"/>
                  </a:ext>
                </a:extLst>
              </p:cNvPr>
              <p:cNvPicPr/>
              <p:nvPr/>
            </p:nvPicPr>
            <p:blipFill>
              <a:blip r:embed="rId12"/>
              <a:stretch>
                <a:fillRect/>
              </a:stretch>
            </p:blipFill>
            <p:spPr>
              <a:xfrm>
                <a:off x="3139817" y="2343850"/>
                <a:ext cx="2180523" cy="3971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id="{C4E8F2BA-AE0C-4876-9321-AEB78D21E705}"/>
                  </a:ext>
                </a:extLst>
              </p14:cNvPr>
              <p14:cNvContentPartPr/>
              <p14:nvPr/>
            </p14:nvContentPartPr>
            <p14:xfrm>
              <a:off x="2541929" y="3315271"/>
              <a:ext cx="2458080" cy="1523880"/>
            </p14:xfrm>
          </p:contentPart>
        </mc:Choice>
        <mc:Fallback xmlns="">
          <p:pic>
            <p:nvPicPr>
              <p:cNvPr id="5" name="Ink 4">
                <a:extLst>
                  <a:ext uri="{FF2B5EF4-FFF2-40B4-BE49-F238E27FC236}">
                    <a16:creationId xmlns:a16="http://schemas.microsoft.com/office/drawing/2014/main" id="{C4E8F2BA-AE0C-4876-9321-AEB78D21E705}"/>
                  </a:ext>
                </a:extLst>
              </p:cNvPr>
              <p:cNvPicPr/>
              <p:nvPr/>
            </p:nvPicPr>
            <p:blipFill>
              <a:blip r:embed="rId14"/>
              <a:stretch>
                <a:fillRect/>
              </a:stretch>
            </p:blipFill>
            <p:spPr>
              <a:xfrm>
                <a:off x="2532929" y="3306631"/>
                <a:ext cx="2475720" cy="154152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DC21E12-1A50-4EEE-98E6-6393ED08A7A6}" type="slidenum">
              <a:rPr lang="en-US" altLang="en-US" sz="1400" smtClean="0"/>
              <a:pPr>
                <a:spcBef>
                  <a:spcPct val="50000"/>
                </a:spcBef>
                <a:buClrTx/>
                <a:buFontTx/>
                <a:buNone/>
              </a:pPr>
              <a:t>7</a:t>
            </a:fld>
            <a:endParaRPr lang="en-US" altLang="en-US" sz="1400"/>
          </a:p>
        </p:txBody>
      </p:sp>
      <p:sp>
        <p:nvSpPr>
          <p:cNvPr id="115715" name="Rectangle 2"/>
          <p:cNvSpPr>
            <a:spLocks noGrp="1" noChangeArrowheads="1"/>
          </p:cNvSpPr>
          <p:nvPr>
            <p:ph type="title"/>
          </p:nvPr>
        </p:nvSpPr>
        <p:spPr/>
        <p:txBody>
          <a:bodyPr/>
          <a:lstStyle/>
          <a:p>
            <a:r>
              <a:rPr lang="en-US" altLang="en-US">
                <a:solidFill>
                  <a:schemeClr val="accent1"/>
                </a:solidFill>
              </a:rPr>
              <a:t>5.9 Navigation Design </a:t>
            </a:r>
            <a:r>
              <a:rPr lang="en-US" altLang="en-US"/>
              <a:t>: Best Practices(2)</a:t>
            </a:r>
          </a:p>
        </p:txBody>
      </p:sp>
      <p:sp>
        <p:nvSpPr>
          <p:cNvPr id="115716" name="Rectangle 3"/>
          <p:cNvSpPr>
            <a:spLocks noGrp="1" noChangeArrowheads="1"/>
          </p:cNvSpPr>
          <p:nvPr>
            <p:ph type="body" idx="1"/>
          </p:nvPr>
        </p:nvSpPr>
        <p:spPr>
          <a:xfrm>
            <a:off x="457200" y="609600"/>
            <a:ext cx="7848600" cy="5410200"/>
          </a:xfrm>
        </p:spPr>
        <p:txBody>
          <a:bodyPr/>
          <a:lstStyle/>
          <a:p>
            <a:pPr>
              <a:buFont typeface="Wingdings" panose="05000000000000000000" pitchFamily="2" charset="2"/>
              <a:buNone/>
            </a:pPr>
            <a:r>
              <a:rPr lang="en-US" altLang="en-US" sz="3600" b="1" dirty="0"/>
              <a:t>2. Navigation Bars</a:t>
            </a:r>
          </a:p>
          <a:p>
            <a:pPr lvl="1"/>
            <a:r>
              <a:rPr lang="en-US" altLang="en-US" sz="3600" b="1" dirty="0">
                <a:solidFill>
                  <a:srgbClr val="00CC00"/>
                </a:solidFill>
              </a:rPr>
              <a:t>Accessibility</a:t>
            </a:r>
            <a:r>
              <a:rPr lang="en-US" altLang="en-US" sz="3600" b="1" dirty="0"/>
              <a:t> Tip</a:t>
            </a:r>
            <a:endParaRPr lang="en-US" altLang="en-US" sz="2800" b="1" dirty="0"/>
          </a:p>
          <a:p>
            <a:pPr lvl="2"/>
            <a:r>
              <a:rPr lang="en-US" altLang="en-US" sz="2800" b="1" dirty="0">
                <a:solidFill>
                  <a:srgbClr val="00CC00"/>
                </a:solidFill>
              </a:rPr>
              <a:t>When</a:t>
            </a:r>
            <a:r>
              <a:rPr lang="en-US" altLang="en-US" sz="2800" b="1" dirty="0"/>
              <a:t> </a:t>
            </a:r>
            <a:r>
              <a:rPr lang="en-US" altLang="en-US" sz="2800" b="1" dirty="0">
                <a:solidFill>
                  <a:schemeClr val="bg2"/>
                </a:solidFill>
              </a:rPr>
              <a:t>graphics </a:t>
            </a:r>
            <a:r>
              <a:rPr lang="en-US" altLang="en-US" sz="2800" dirty="0"/>
              <a:t>is used for the </a:t>
            </a:r>
            <a:r>
              <a:rPr lang="en-US" altLang="en-US" sz="2800" b="1" dirty="0">
                <a:solidFill>
                  <a:schemeClr val="bg2"/>
                </a:solidFill>
              </a:rPr>
              <a:t>main navigation</a:t>
            </a:r>
            <a:r>
              <a:rPr lang="en-US" altLang="en-US" sz="2800" dirty="0"/>
              <a:t> (an </a:t>
            </a:r>
            <a:r>
              <a:rPr lang="en-US" altLang="en-US" sz="2800" b="1" dirty="0"/>
              <a:t>outdated</a:t>
            </a:r>
            <a:r>
              <a:rPr lang="en-US" altLang="en-US" sz="2800" dirty="0"/>
              <a:t> design) of a web site, </a:t>
            </a:r>
          </a:p>
          <a:p>
            <a:pPr lvl="3"/>
            <a:r>
              <a:rPr lang="en-US" altLang="en-US" sz="3200" dirty="0"/>
              <a:t>Need to provide </a:t>
            </a:r>
            <a:r>
              <a:rPr lang="en-US" altLang="en-US" sz="3200" b="1" dirty="0">
                <a:solidFill>
                  <a:schemeClr val="bg2"/>
                </a:solidFill>
              </a:rPr>
              <a:t>clear </a:t>
            </a:r>
            <a:r>
              <a:rPr lang="en-US" altLang="en-US" sz="3200" b="1" dirty="0">
                <a:solidFill>
                  <a:srgbClr val="00CC00"/>
                </a:solidFill>
              </a:rPr>
              <a:t>text-based </a:t>
            </a:r>
            <a:r>
              <a:rPr lang="en-US" altLang="en-US" sz="3200" b="1" dirty="0">
                <a:solidFill>
                  <a:schemeClr val="bg2"/>
                </a:solidFill>
              </a:rPr>
              <a:t>links</a:t>
            </a:r>
            <a:r>
              <a:rPr lang="en-US" altLang="en-US" sz="3200" dirty="0"/>
              <a:t> on the </a:t>
            </a:r>
            <a:r>
              <a:rPr lang="en-US" altLang="en-US" sz="3200" b="1" dirty="0">
                <a:solidFill>
                  <a:schemeClr val="bg2"/>
                </a:solidFill>
              </a:rPr>
              <a:t>bottom </a:t>
            </a:r>
            <a:r>
              <a:rPr lang="en-US" altLang="en-US" sz="3200" dirty="0"/>
              <a:t>of each page. </a:t>
            </a:r>
          </a:p>
          <a:p>
            <a:pPr lvl="2"/>
            <a:r>
              <a:rPr lang="en-US" altLang="en-US" sz="3200" dirty="0"/>
              <a:t>Use </a:t>
            </a:r>
            <a:r>
              <a:rPr lang="en-US" altLang="en-US" sz="3200" dirty="0">
                <a:solidFill>
                  <a:srgbClr val="FF00FF"/>
                </a:solidFill>
              </a:rPr>
              <a:t>the</a:t>
            </a:r>
            <a:r>
              <a:rPr lang="en-US" altLang="en-US" sz="3200" dirty="0"/>
              <a:t> </a:t>
            </a:r>
            <a:r>
              <a:rPr lang="en-US" altLang="en-US" sz="3200" b="1" dirty="0">
                <a:solidFill>
                  <a:srgbClr val="FF00FF"/>
                </a:solidFill>
              </a:rPr>
              <a:t>text based navigation with CSS background </a:t>
            </a:r>
            <a:r>
              <a:rPr lang="en-US" altLang="en-US" sz="3200" dirty="0"/>
              <a:t>which is more </a:t>
            </a:r>
            <a:r>
              <a:rPr lang="en-US" altLang="en-US" sz="3200" b="1" dirty="0"/>
              <a:t>accessible</a:t>
            </a:r>
            <a:r>
              <a:rPr lang="en-US" altLang="en-US" sz="3200" dirty="0"/>
              <a:t> and more easily </a:t>
            </a:r>
            <a:r>
              <a:rPr lang="en-US" altLang="en-US" sz="3200" b="1" dirty="0"/>
              <a:t>indexed</a:t>
            </a:r>
            <a:r>
              <a:rPr lang="en-US" altLang="en-US" sz="3200" dirty="0"/>
              <a:t> by </a:t>
            </a:r>
            <a:r>
              <a:rPr lang="en-US" altLang="en-US" sz="3200" b="1" dirty="0"/>
              <a:t>search engines</a:t>
            </a:r>
          </a:p>
        </p:txBody>
      </p:sp>
      <p:sp>
        <p:nvSpPr>
          <p:cNvPr id="11571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5718"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5719"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5720" name="Rectangle 7"/>
          <p:cNvSpPr>
            <a:spLocks noChangeArrowheads="1"/>
          </p:cNvSpPr>
          <p:nvPr/>
        </p:nvSpPr>
        <p:spPr bwMode="auto">
          <a:xfrm>
            <a:off x="222885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FFA23BF4-7E1A-4B54-A181-2E0ED387A026}" type="slidenum">
              <a:rPr lang="en-US" altLang="en-US" sz="1400" smtClean="0"/>
              <a:pPr>
                <a:spcBef>
                  <a:spcPct val="50000"/>
                </a:spcBef>
                <a:buClrTx/>
                <a:buFontTx/>
                <a:buNone/>
              </a:pPr>
              <a:t>8</a:t>
            </a:fld>
            <a:endParaRPr lang="en-US" altLang="en-US" sz="1400"/>
          </a:p>
        </p:txBody>
      </p:sp>
      <p:sp>
        <p:nvSpPr>
          <p:cNvPr id="117763" name="Rectangle 2"/>
          <p:cNvSpPr>
            <a:spLocks noGrp="1" noChangeArrowheads="1"/>
          </p:cNvSpPr>
          <p:nvPr>
            <p:ph type="title"/>
          </p:nvPr>
        </p:nvSpPr>
        <p:spPr>
          <a:xfrm>
            <a:off x="381000" y="0"/>
            <a:ext cx="8229600" cy="514351"/>
          </a:xfrm>
        </p:spPr>
        <p:txBody>
          <a:bodyPr/>
          <a:lstStyle/>
          <a:p>
            <a:r>
              <a:rPr lang="en-US" altLang="en-US">
                <a:solidFill>
                  <a:schemeClr val="accent1"/>
                </a:solidFill>
              </a:rPr>
              <a:t>5.9 Navigation Design </a:t>
            </a:r>
            <a:r>
              <a:rPr lang="en-US" altLang="en-US"/>
              <a:t>: Best Practices(3)</a:t>
            </a:r>
          </a:p>
        </p:txBody>
      </p:sp>
      <p:sp>
        <p:nvSpPr>
          <p:cNvPr id="117764" name="Rectangle 3"/>
          <p:cNvSpPr>
            <a:spLocks noGrp="1" noChangeArrowheads="1"/>
          </p:cNvSpPr>
          <p:nvPr>
            <p:ph type="body" idx="1"/>
          </p:nvPr>
        </p:nvSpPr>
        <p:spPr>
          <a:xfrm>
            <a:off x="228600" y="762000"/>
            <a:ext cx="8610600" cy="5791200"/>
          </a:xfrm>
        </p:spPr>
        <p:txBody>
          <a:bodyPr/>
          <a:lstStyle/>
          <a:p>
            <a:pPr>
              <a:lnSpc>
                <a:spcPct val="90000"/>
              </a:lnSpc>
              <a:buFont typeface="Wingdings" panose="05000000000000000000" pitchFamily="2" charset="2"/>
              <a:buNone/>
            </a:pPr>
            <a:r>
              <a:rPr lang="en-US" altLang="en-US" sz="3800" b="1" dirty="0"/>
              <a:t>3. Short Pages</a:t>
            </a:r>
          </a:p>
          <a:p>
            <a:pPr lvl="1">
              <a:lnSpc>
                <a:spcPct val="90000"/>
              </a:lnSpc>
            </a:pPr>
            <a:r>
              <a:rPr lang="en-US" altLang="en-US" sz="3200" b="1" dirty="0"/>
              <a:t>A </a:t>
            </a:r>
            <a:r>
              <a:rPr lang="en-US" altLang="en-US" sz="3200" b="1" dirty="0">
                <a:solidFill>
                  <a:schemeClr val="bg2"/>
                </a:solidFill>
              </a:rPr>
              <a:t>Web page</a:t>
            </a:r>
            <a:r>
              <a:rPr lang="en-US" altLang="en-US" sz="3200" b="1" dirty="0">
                <a:solidFill>
                  <a:srgbClr val="33CC33"/>
                </a:solidFill>
              </a:rPr>
              <a:t> </a:t>
            </a:r>
            <a:r>
              <a:rPr lang="en-US" altLang="en-US" sz="3200" b="1" dirty="0"/>
              <a:t>is </a:t>
            </a:r>
            <a:r>
              <a:rPr lang="en-US" altLang="en-US" sz="3200" b="1" dirty="0">
                <a:solidFill>
                  <a:srgbClr val="00CC00"/>
                </a:solidFill>
              </a:rPr>
              <a:t>long</a:t>
            </a:r>
            <a:r>
              <a:rPr lang="en-US" altLang="en-US" sz="3200" dirty="0">
                <a:solidFill>
                  <a:schemeClr val="bg2"/>
                </a:solidFill>
              </a:rPr>
              <a:t> </a:t>
            </a:r>
            <a:r>
              <a:rPr lang="en-US" altLang="en-US" sz="3200" dirty="0"/>
              <a:t>if it</a:t>
            </a:r>
            <a:r>
              <a:rPr lang="en-US" altLang="en-US" sz="3200" b="1" dirty="0"/>
              <a:t> &gt;= 3</a:t>
            </a:r>
            <a:r>
              <a:rPr lang="en-US" altLang="en-US" sz="3200" dirty="0"/>
              <a:t> screen length</a:t>
            </a:r>
            <a:endParaRPr lang="en-US" altLang="en-US" sz="3200" b="1" dirty="0"/>
          </a:p>
          <a:p>
            <a:pPr lvl="2">
              <a:lnSpc>
                <a:spcPct val="90000"/>
              </a:lnSpc>
            </a:pPr>
            <a:r>
              <a:rPr lang="en-US" altLang="en-US" sz="3000" dirty="0"/>
              <a:t>larger pages are usually </a:t>
            </a:r>
            <a:r>
              <a:rPr lang="en-US" altLang="en-US" sz="3000" b="1" dirty="0"/>
              <a:t>slow</a:t>
            </a:r>
            <a:r>
              <a:rPr lang="en-US" altLang="en-US" sz="3000" dirty="0"/>
              <a:t> to load</a:t>
            </a:r>
          </a:p>
          <a:p>
            <a:pPr lvl="2">
              <a:lnSpc>
                <a:spcPct val="90000"/>
              </a:lnSpc>
            </a:pPr>
            <a:r>
              <a:rPr lang="en-US" altLang="en-US" sz="3000" dirty="0"/>
              <a:t>consider </a:t>
            </a:r>
            <a:r>
              <a:rPr lang="en-US" altLang="en-US" sz="3000" b="1" dirty="0">
                <a:solidFill>
                  <a:schemeClr val="bg2"/>
                </a:solidFill>
              </a:rPr>
              <a:t>breaking</a:t>
            </a:r>
            <a:r>
              <a:rPr lang="en-US" altLang="en-US" sz="3000" b="1" dirty="0"/>
              <a:t> long pages</a:t>
            </a:r>
            <a:r>
              <a:rPr lang="en-US" altLang="en-US" sz="3000" dirty="0"/>
              <a:t> in to </a:t>
            </a:r>
            <a:r>
              <a:rPr lang="en-US" altLang="en-US" sz="3000" b="1" dirty="0"/>
              <a:t>multiple shorter pages</a:t>
            </a:r>
            <a:r>
              <a:rPr lang="en-US" altLang="en-US" sz="3000" dirty="0"/>
              <a:t> using </a:t>
            </a:r>
            <a:r>
              <a:rPr lang="en-US" altLang="en-US" sz="3000" b="1" dirty="0"/>
              <a:t>Linear Organization</a:t>
            </a:r>
            <a:endParaRPr lang="en-US" altLang="en-US" sz="3000" dirty="0"/>
          </a:p>
          <a:p>
            <a:pPr lvl="1">
              <a:lnSpc>
                <a:spcPct val="90000"/>
              </a:lnSpc>
            </a:pPr>
            <a:r>
              <a:rPr lang="en-US" altLang="en-US" sz="3200" b="1" dirty="0"/>
              <a:t>Large sites</a:t>
            </a:r>
            <a:r>
              <a:rPr lang="en-US" altLang="en-US" sz="3200" dirty="0"/>
              <a:t> may benefit from a </a:t>
            </a:r>
            <a:r>
              <a:rPr lang="en-US" altLang="en-US" sz="3600" b="1" dirty="0">
                <a:solidFill>
                  <a:schemeClr val="bg2"/>
                </a:solidFill>
              </a:rPr>
              <a:t>site map </a:t>
            </a:r>
            <a:r>
              <a:rPr lang="en-US" altLang="en-US" sz="3600" dirty="0">
                <a:solidFill>
                  <a:schemeClr val="tx2"/>
                </a:solidFill>
              </a:rPr>
              <a:t>or </a:t>
            </a:r>
            <a:r>
              <a:rPr lang="en-US" altLang="en-US" sz="3600" b="1" dirty="0">
                <a:solidFill>
                  <a:schemeClr val="bg2"/>
                </a:solidFill>
              </a:rPr>
              <a:t>menu </a:t>
            </a:r>
            <a:r>
              <a:rPr lang="en-US" altLang="en-US" sz="3600" dirty="0">
                <a:solidFill>
                  <a:schemeClr val="tx2"/>
                </a:solidFill>
              </a:rPr>
              <a:t>at the top </a:t>
            </a:r>
            <a:r>
              <a:rPr lang="en-US" altLang="en-US" sz="3200" dirty="0"/>
              <a:t>or </a:t>
            </a:r>
            <a:r>
              <a:rPr lang="en-US" altLang="en-US" sz="3600" b="1" dirty="0">
                <a:solidFill>
                  <a:schemeClr val="bg2"/>
                </a:solidFill>
              </a:rPr>
              <a:t>site </a:t>
            </a:r>
            <a:r>
              <a:rPr lang="en-US" altLang="en-US" sz="3600" b="1" dirty="0">
                <a:solidFill>
                  <a:srgbClr val="00CC00"/>
                </a:solidFill>
              </a:rPr>
              <a:t>search</a:t>
            </a:r>
            <a:r>
              <a:rPr lang="en-US" altLang="en-US" sz="3600" b="1" dirty="0">
                <a:solidFill>
                  <a:schemeClr val="bg2"/>
                </a:solidFill>
              </a:rPr>
              <a:t> feature</a:t>
            </a:r>
          </a:p>
          <a:p>
            <a:pPr lvl="1">
              <a:lnSpc>
                <a:spcPct val="90000"/>
              </a:lnSpc>
              <a:buFont typeface="Wingdings" panose="05000000000000000000" pitchFamily="2" charset="2"/>
              <a:buNone/>
            </a:pPr>
            <a:endParaRPr lang="en-US" altLang="en-US" sz="3200" b="1" dirty="0"/>
          </a:p>
          <a:p>
            <a:pPr>
              <a:lnSpc>
                <a:spcPct val="90000"/>
              </a:lnSpc>
              <a:buFont typeface="Wingdings" panose="05000000000000000000" pitchFamily="2" charset="2"/>
              <a:buNone/>
            </a:pPr>
            <a:r>
              <a:rPr lang="en-US" altLang="en-US" sz="3600" b="1" dirty="0"/>
              <a:t>4. </a:t>
            </a:r>
            <a:r>
              <a:rPr lang="en-US" altLang="en-US" sz="3600" b="1" dirty="0">
                <a:solidFill>
                  <a:srgbClr val="FF00FF"/>
                </a:solidFill>
              </a:rPr>
              <a:t>Use</a:t>
            </a:r>
            <a:r>
              <a:rPr lang="en-US" altLang="en-US" sz="3600" dirty="0"/>
              <a:t> a </a:t>
            </a:r>
            <a:r>
              <a:rPr lang="en-US" altLang="en-US" sz="3600" b="1" dirty="0">
                <a:solidFill>
                  <a:schemeClr val="bg2"/>
                </a:solidFill>
              </a:rPr>
              <a:t>Table of Contents</a:t>
            </a:r>
            <a:endParaRPr lang="en-US" altLang="en-US" sz="3600" dirty="0"/>
          </a:p>
          <a:p>
            <a:pPr>
              <a:lnSpc>
                <a:spcPct val="90000"/>
              </a:lnSpc>
              <a:buFont typeface="Wingdings" panose="05000000000000000000" pitchFamily="2" charset="2"/>
              <a:buNone/>
            </a:pPr>
            <a:r>
              <a:rPr lang="en-US" altLang="en-US" sz="3200" dirty="0"/>
              <a:t>    with links to </a:t>
            </a:r>
            <a:r>
              <a:rPr lang="en-US" altLang="en-US" sz="3200" b="1" dirty="0"/>
              <a:t>other specific parts </a:t>
            </a:r>
            <a:r>
              <a:rPr lang="en-US" altLang="en-US" sz="3200" dirty="0"/>
              <a:t>of the page for </a:t>
            </a:r>
            <a:r>
              <a:rPr lang="en-US" altLang="en-US" sz="3200" b="1" dirty="0">
                <a:solidFill>
                  <a:schemeClr val="bg2"/>
                </a:solidFill>
              </a:rPr>
              <a:t>long</a:t>
            </a:r>
            <a:r>
              <a:rPr lang="en-US" altLang="en-US" sz="3200" dirty="0"/>
              <a:t> pages</a:t>
            </a:r>
          </a:p>
          <a:p>
            <a:pPr>
              <a:lnSpc>
                <a:spcPct val="90000"/>
              </a:lnSpc>
              <a:buFont typeface="Wingdings" panose="05000000000000000000" pitchFamily="2" charset="2"/>
              <a:buNone/>
            </a:pPr>
            <a:endParaRPr lang="en-US" altLang="en-US" b="1" dirty="0">
              <a:solidFill>
                <a:schemeClr val="bg2"/>
              </a:solidFill>
            </a:endParaRPr>
          </a:p>
        </p:txBody>
      </p:sp>
      <p:sp>
        <p:nvSpPr>
          <p:cNvPr id="11776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776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7767"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7768" name="Rectangle 7"/>
          <p:cNvSpPr>
            <a:spLocks noChangeArrowheads="1"/>
          </p:cNvSpPr>
          <p:nvPr/>
        </p:nvSpPr>
        <p:spPr bwMode="auto">
          <a:xfrm>
            <a:off x="2628900" y="2014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7B3ED3A-CED0-4D14-8E2C-545CA31B4E33}" type="slidenum">
              <a:rPr lang="en-US" altLang="en-US" sz="1400" smtClean="0"/>
              <a:pPr>
                <a:spcBef>
                  <a:spcPct val="50000"/>
                </a:spcBef>
                <a:buClrTx/>
                <a:buFontTx/>
                <a:buNone/>
              </a:pPr>
              <a:t>9</a:t>
            </a:fld>
            <a:endParaRPr lang="en-US" altLang="en-US" sz="1400"/>
          </a:p>
        </p:txBody>
      </p:sp>
      <p:sp>
        <p:nvSpPr>
          <p:cNvPr id="119811" name="Rectangle 2"/>
          <p:cNvSpPr>
            <a:spLocks noGrp="1" noChangeArrowheads="1"/>
          </p:cNvSpPr>
          <p:nvPr>
            <p:ph type="title"/>
          </p:nvPr>
        </p:nvSpPr>
        <p:spPr>
          <a:xfrm>
            <a:off x="381000" y="0"/>
            <a:ext cx="8229600" cy="484188"/>
          </a:xfrm>
        </p:spPr>
        <p:txBody>
          <a:bodyPr/>
          <a:lstStyle/>
          <a:p>
            <a:r>
              <a:rPr lang="en-US" altLang="en-US" dirty="0">
                <a:solidFill>
                  <a:schemeClr val="accent1"/>
                </a:solidFill>
              </a:rPr>
              <a:t>5.9 Navigation Design </a:t>
            </a:r>
            <a:r>
              <a:rPr lang="en-US" altLang="en-US" dirty="0"/>
              <a:t>: Best Practices (3)</a:t>
            </a:r>
          </a:p>
        </p:txBody>
      </p:sp>
      <p:sp>
        <p:nvSpPr>
          <p:cNvPr id="119812" name="Rectangle 3"/>
          <p:cNvSpPr>
            <a:spLocks noGrp="1" noChangeArrowheads="1"/>
          </p:cNvSpPr>
          <p:nvPr>
            <p:ph type="body" idx="1"/>
          </p:nvPr>
        </p:nvSpPr>
        <p:spPr>
          <a:xfrm>
            <a:off x="838200" y="533400"/>
            <a:ext cx="6934200" cy="5486400"/>
          </a:xfrm>
        </p:spPr>
        <p:txBody>
          <a:bodyPr/>
          <a:lstStyle/>
          <a:p>
            <a:pPr>
              <a:lnSpc>
                <a:spcPct val="90000"/>
              </a:lnSpc>
              <a:buFont typeface="Wingdings" panose="05000000000000000000" pitchFamily="2" charset="2"/>
              <a:buNone/>
            </a:pPr>
            <a:r>
              <a:rPr lang="en-US" altLang="en-US" sz="3200" b="1" dirty="0"/>
              <a:t>5. Site Map (</a:t>
            </a:r>
            <a:r>
              <a:rPr lang="en-US" altLang="en-US" sz="3200" dirty="0">
                <a:hlinkClick r:id="rId3"/>
              </a:rPr>
              <a:t>http://www.grants.gov/</a:t>
            </a:r>
            <a:r>
              <a:rPr lang="en-US" altLang="en-US" sz="3200" dirty="0"/>
              <a:t>+ = &gt; Site Map) </a:t>
            </a:r>
            <a:r>
              <a:rPr lang="en-US" altLang="en-US" sz="3200" b="1" dirty="0"/>
              <a:t>and Site Search Features</a:t>
            </a:r>
            <a:endParaRPr lang="en-US" altLang="en-US" sz="3200" dirty="0"/>
          </a:p>
          <a:p>
            <a:pPr>
              <a:lnSpc>
                <a:spcPct val="90000"/>
              </a:lnSpc>
              <a:buFont typeface="Wingdings" panose="05000000000000000000" pitchFamily="2" charset="2"/>
              <a:buNone/>
            </a:pPr>
            <a:r>
              <a:rPr lang="en-US" altLang="en-US" dirty="0"/>
              <a:t>    Good to have  a </a:t>
            </a:r>
            <a:r>
              <a:rPr lang="en-US" altLang="en-US" b="1" dirty="0"/>
              <a:t>site search </a:t>
            </a:r>
            <a:r>
              <a:rPr lang="en-US" altLang="en-US" dirty="0"/>
              <a:t>and </a:t>
            </a:r>
            <a:r>
              <a:rPr lang="en-US" altLang="en-US" b="1" dirty="0"/>
              <a:t>site map </a:t>
            </a:r>
            <a:r>
              <a:rPr lang="en-US" altLang="en-US" dirty="0"/>
              <a:t>(to scan the contents visually) on the same page</a:t>
            </a:r>
          </a:p>
          <a:p>
            <a:pPr>
              <a:lnSpc>
                <a:spcPct val="90000"/>
              </a:lnSpc>
              <a:buFont typeface="Wingdings" panose="05000000000000000000" pitchFamily="2" charset="2"/>
              <a:buNone/>
            </a:pPr>
            <a:endParaRPr lang="en-US" altLang="en-US" b="1" dirty="0">
              <a:solidFill>
                <a:schemeClr val="bg2"/>
              </a:solidFill>
            </a:endParaRPr>
          </a:p>
        </p:txBody>
      </p:sp>
      <p:sp>
        <p:nvSpPr>
          <p:cNvPr id="119813"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9814"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9815"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9816" name="Rectangle 7"/>
          <p:cNvSpPr>
            <a:spLocks noChangeArrowheads="1"/>
          </p:cNvSpPr>
          <p:nvPr/>
        </p:nvSpPr>
        <p:spPr bwMode="auto">
          <a:xfrm>
            <a:off x="2628900" y="2014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19817" name="Rectangle 9"/>
          <p:cNvSpPr>
            <a:spLocks noChangeArrowheads="1"/>
          </p:cNvSpPr>
          <p:nvPr/>
        </p:nvSpPr>
        <p:spPr bwMode="auto">
          <a:xfrm>
            <a:off x="7543800" y="3657600"/>
            <a:ext cx="14803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highlight>
                  <a:srgbClr val="FFFF00"/>
                </a:highlight>
                <a:latin typeface="+mn-lt"/>
              </a:rPr>
              <a:t>&lt; = site search</a:t>
            </a:r>
          </a:p>
          <a:p>
            <a:pPr eaLnBrk="1" hangingPunct="1">
              <a:spcBef>
                <a:spcPct val="0"/>
              </a:spcBef>
              <a:buClrTx/>
              <a:buFontTx/>
              <a:buNone/>
            </a:pPr>
            <a:endParaRPr lang="en-US" altLang="en-US" sz="1200" dirty="0">
              <a:latin typeface="+mn-lt"/>
            </a:endParaRPr>
          </a:p>
          <a:p>
            <a:pPr eaLnBrk="1" hangingPunct="1">
              <a:spcBef>
                <a:spcPct val="0"/>
              </a:spcBef>
              <a:buClrTx/>
              <a:buFontTx/>
              <a:buNone/>
            </a:pPr>
            <a:endParaRPr lang="en-US" altLang="en-US" sz="1200" dirty="0">
              <a:latin typeface="+mn-lt"/>
            </a:endParaRPr>
          </a:p>
          <a:p>
            <a:pPr eaLnBrk="1" hangingPunct="1">
              <a:spcBef>
                <a:spcPct val="0"/>
              </a:spcBef>
              <a:buClrTx/>
              <a:buFontTx/>
              <a:buNone/>
            </a:pPr>
            <a:r>
              <a:rPr lang="en-US" altLang="en-US" sz="1200" dirty="0">
                <a:latin typeface="+mn-lt"/>
              </a:rPr>
              <a:t>Google or </a:t>
            </a:r>
          </a:p>
          <a:p>
            <a:pPr eaLnBrk="1" hangingPunct="1">
              <a:spcBef>
                <a:spcPct val="0"/>
              </a:spcBef>
              <a:buClrTx/>
              <a:buFontTx/>
              <a:buNone/>
            </a:pPr>
            <a:r>
              <a:rPr lang="en-US" altLang="en-US" sz="1200" dirty="0">
                <a:latin typeface="+mn-lt"/>
              </a:rPr>
              <a:t>MS Search Desktop</a:t>
            </a:r>
          </a:p>
          <a:p>
            <a:pPr eaLnBrk="1" hangingPunct="1">
              <a:spcBef>
                <a:spcPct val="0"/>
              </a:spcBef>
              <a:buClrTx/>
              <a:buFontTx/>
              <a:buNone/>
            </a:pPr>
            <a:r>
              <a:rPr lang="en-US" altLang="en-US" sz="1200" dirty="0">
                <a:latin typeface="+mn-lt"/>
              </a:rPr>
              <a:t>indexes the sites </a:t>
            </a:r>
          </a:p>
        </p:txBody>
      </p:sp>
      <p:sp>
        <p:nvSpPr>
          <p:cNvPr id="119818" name="Rectangle 10"/>
          <p:cNvSpPr>
            <a:spLocks noChangeArrowheads="1"/>
          </p:cNvSpPr>
          <p:nvPr/>
        </p:nvSpPr>
        <p:spPr bwMode="auto">
          <a:xfrm>
            <a:off x="178530" y="3810000"/>
            <a:ext cx="104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latin typeface="+mn-lt"/>
              </a:rPr>
              <a:t>`site map =&gt; </a:t>
            </a:r>
          </a:p>
        </p:txBody>
      </p:sp>
      <p:sp>
        <p:nvSpPr>
          <p:cNvPr id="119819" name="Rectangle 11"/>
          <p:cNvSpPr>
            <a:spLocks noChangeArrowheads="1"/>
          </p:cNvSpPr>
          <p:nvPr/>
        </p:nvSpPr>
        <p:spPr bwMode="auto">
          <a:xfrm>
            <a:off x="457200" y="6553200"/>
            <a:ext cx="838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dirty="0">
                <a:highlight>
                  <a:srgbClr val="FFFF00"/>
                </a:highlight>
                <a:latin typeface="+mn-lt"/>
              </a:rPr>
              <a:t>Add to your web Search Engine</a:t>
            </a:r>
            <a:r>
              <a:rPr lang="en-US" altLang="en-US" sz="1200" dirty="0">
                <a:latin typeface="+mn-lt"/>
              </a:rPr>
              <a:t>, Free and Pro Versions </a:t>
            </a:r>
            <a:r>
              <a:rPr lang="en-US" altLang="en-US" sz="1200" dirty="0">
                <a:solidFill>
                  <a:srgbClr val="008000"/>
                </a:solidFill>
                <a:latin typeface="+mn-lt"/>
              </a:rPr>
              <a:t>- </a:t>
            </a:r>
            <a:r>
              <a:rPr lang="en-US" altLang="en-US" sz="1200" dirty="0">
                <a:solidFill>
                  <a:srgbClr val="008000"/>
                </a:solidFill>
                <a:latin typeface="+mn-lt"/>
                <a:hlinkClick r:id="rId4"/>
              </a:rPr>
              <a:t>http://www.freefind.com/</a:t>
            </a:r>
            <a:r>
              <a:rPr lang="en-US" altLang="en-US" sz="1200" dirty="0">
                <a:solidFill>
                  <a:srgbClr val="008000"/>
                </a:solidFill>
                <a:latin typeface="+mn-lt"/>
              </a:rPr>
              <a:t> </a:t>
            </a:r>
          </a:p>
        </p:txBody>
      </p:sp>
      <p:pic>
        <p:nvPicPr>
          <p:cNvPr id="11982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819400"/>
            <a:ext cx="6324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9218" name="Ink 15"/>
              <p14:cNvContentPartPr>
                <a14:cpLocks xmlns:a14="http://schemas.microsoft.com/office/drawing/2010/main" noRot="1" noChangeAspect="1" noEditPoints="1" noChangeArrowheads="1" noChangeShapeType="1"/>
              </p14:cNvContentPartPr>
              <p14:nvPr/>
            </p14:nvContentPartPr>
            <p14:xfrm>
              <a:off x="177800" y="4176713"/>
              <a:ext cx="909638" cy="41275"/>
            </p14:xfrm>
          </p:contentPart>
        </mc:Choice>
        <mc:Fallback xmlns="">
          <p:pic>
            <p:nvPicPr>
              <p:cNvPr id="9218" name="Ink 15"/>
              <p:cNvPicPr>
                <a:picLocks noRot="1" noChangeAspect="1" noEditPoints="1" noChangeArrowheads="1" noChangeShapeType="1"/>
              </p:cNvPicPr>
              <p:nvPr/>
            </p:nvPicPr>
            <p:blipFill>
              <a:blip r:embed="rId7"/>
              <a:stretch>
                <a:fillRect/>
              </a:stretch>
            </p:blipFill>
            <p:spPr>
              <a:xfrm>
                <a:off x="173480" y="4165587"/>
                <a:ext cx="922957" cy="581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19" name="Ink 16"/>
              <p14:cNvContentPartPr>
                <a14:cpLocks xmlns:a14="http://schemas.microsoft.com/office/drawing/2010/main" noRot="1" noChangeAspect="1" noEditPoints="1" noChangeArrowheads="1" noChangeShapeType="1"/>
              </p14:cNvContentPartPr>
              <p14:nvPr/>
            </p14:nvContentPartPr>
            <p14:xfrm>
              <a:off x="2719388" y="4021138"/>
              <a:ext cx="681037" cy="239712"/>
            </p14:xfrm>
          </p:contentPart>
        </mc:Choice>
        <mc:Fallback xmlns="">
          <p:pic>
            <p:nvPicPr>
              <p:cNvPr id="9219" name="Ink 16"/>
              <p:cNvPicPr>
                <a:picLocks noRot="1" noChangeAspect="1" noEditPoints="1" noChangeArrowheads="1" noChangeShapeType="1"/>
              </p:cNvPicPr>
              <p:nvPr/>
            </p:nvPicPr>
            <p:blipFill>
              <a:blip r:embed="rId9"/>
              <a:stretch>
                <a:fillRect/>
              </a:stretch>
            </p:blipFill>
            <p:spPr>
              <a:xfrm>
                <a:off x="2706070" y="4015019"/>
                <a:ext cx="708034" cy="25914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0" name="Ink 17"/>
              <p14:cNvContentPartPr>
                <a14:cpLocks xmlns:a14="http://schemas.microsoft.com/office/drawing/2010/main" noRot="1" noChangeAspect="1" noEditPoints="1" noChangeArrowheads="1" noChangeShapeType="1"/>
              </p14:cNvContentPartPr>
              <p14:nvPr/>
            </p14:nvContentPartPr>
            <p14:xfrm>
              <a:off x="4538663" y="3463925"/>
              <a:ext cx="658812" cy="481013"/>
            </p14:xfrm>
          </p:contentPart>
        </mc:Choice>
        <mc:Fallback xmlns="">
          <p:pic>
            <p:nvPicPr>
              <p:cNvPr id="9220" name="Ink 17"/>
              <p:cNvPicPr>
                <a:picLocks noRot="1" noChangeAspect="1" noEditPoints="1" noChangeArrowheads="1" noChangeShapeType="1"/>
              </p:cNvPicPr>
              <p:nvPr/>
            </p:nvPicPr>
            <p:blipFill>
              <a:blip r:embed="rId11"/>
              <a:stretch>
                <a:fillRect/>
              </a:stretch>
            </p:blipFill>
            <p:spPr>
              <a:xfrm>
                <a:off x="4525703" y="3458524"/>
                <a:ext cx="684732" cy="49865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1" name="Ink 18"/>
              <p14:cNvContentPartPr>
                <a14:cpLocks xmlns:a14="http://schemas.microsoft.com/office/drawing/2010/main" noRot="1" noChangeAspect="1" noEditPoints="1" noChangeArrowheads="1" noChangeShapeType="1"/>
              </p14:cNvContentPartPr>
              <p14:nvPr/>
            </p14:nvContentPartPr>
            <p14:xfrm>
              <a:off x="7620000" y="4005263"/>
              <a:ext cx="1196975" cy="33337"/>
            </p14:xfrm>
          </p:contentPart>
        </mc:Choice>
        <mc:Fallback xmlns="">
          <p:pic>
            <p:nvPicPr>
              <p:cNvPr id="9221" name="Ink 18"/>
              <p:cNvPicPr>
                <a:picLocks noRot="1" noChangeAspect="1" noEditPoints="1" noChangeArrowheads="1" noChangeShapeType="1"/>
              </p:cNvPicPr>
              <p:nvPr/>
            </p:nvPicPr>
            <p:blipFill>
              <a:blip r:embed="rId13"/>
              <a:stretch>
                <a:fillRect/>
              </a:stretch>
            </p:blipFill>
            <p:spPr>
              <a:xfrm>
                <a:off x="7610640" y="3993075"/>
                <a:ext cx="1212455" cy="5556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2" name="Ink 7"/>
              <p14:cNvContentPartPr>
                <a14:cpLocks xmlns:a14="http://schemas.microsoft.com/office/drawing/2010/main" noRot="1" noChangeAspect="1" noEditPoints="1" noChangeArrowheads="1" noChangeShapeType="1"/>
              </p14:cNvContentPartPr>
              <p14:nvPr/>
            </p14:nvContentPartPr>
            <p14:xfrm>
              <a:off x="3644900" y="3538538"/>
              <a:ext cx="2466975" cy="685800"/>
            </p14:xfrm>
          </p:contentPart>
        </mc:Choice>
        <mc:Fallback xmlns="">
          <p:pic>
            <p:nvPicPr>
              <p:cNvPr id="9222" name="Ink 7"/>
              <p:cNvPicPr>
                <a:picLocks noRot="1" noChangeAspect="1" noEditPoints="1" noChangeArrowheads="1" noChangeShapeType="1"/>
              </p:cNvPicPr>
              <p:nvPr/>
            </p:nvPicPr>
            <p:blipFill>
              <a:blip r:embed="rId15"/>
              <a:stretch>
                <a:fillRect/>
              </a:stretch>
            </p:blipFill>
            <p:spPr>
              <a:xfrm>
                <a:off x="3633380" y="3530978"/>
                <a:ext cx="2489654" cy="698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Ink 3">
                <a:extLst>
                  <a:ext uri="{FF2B5EF4-FFF2-40B4-BE49-F238E27FC236}">
                    <a16:creationId xmlns:a16="http://schemas.microsoft.com/office/drawing/2014/main" id="{72B08377-CABB-459A-B138-B03AE82D9577}"/>
                  </a:ext>
                </a:extLst>
              </p14:cNvPr>
              <p14:cNvContentPartPr/>
              <p14:nvPr/>
            </p14:nvContentPartPr>
            <p14:xfrm>
              <a:off x="3639804" y="1486284"/>
              <a:ext cx="1638360" cy="2020320"/>
            </p14:xfrm>
          </p:contentPart>
        </mc:Choice>
        <mc:Fallback xmlns="">
          <p:pic>
            <p:nvPicPr>
              <p:cNvPr id="4" name="Ink 3">
                <a:extLst>
                  <a:ext uri="{FF2B5EF4-FFF2-40B4-BE49-F238E27FC236}">
                    <a16:creationId xmlns:a16="http://schemas.microsoft.com/office/drawing/2014/main" id="{72B08377-CABB-459A-B138-B03AE82D9577}"/>
                  </a:ext>
                </a:extLst>
              </p:cNvPr>
              <p:cNvPicPr/>
              <p:nvPr/>
            </p:nvPicPr>
            <p:blipFill>
              <a:blip r:embed="rId17"/>
              <a:stretch>
                <a:fillRect/>
              </a:stretch>
            </p:blipFill>
            <p:spPr>
              <a:xfrm>
                <a:off x="3631164" y="1477644"/>
                <a:ext cx="1656000" cy="2037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 name="Ink 6">
                <a:extLst>
                  <a:ext uri="{FF2B5EF4-FFF2-40B4-BE49-F238E27FC236}">
                    <a16:creationId xmlns:a16="http://schemas.microsoft.com/office/drawing/2014/main" id="{51CB662C-498C-4286-8E22-0AA2D1C887AB}"/>
                  </a:ext>
                </a:extLst>
              </p14:cNvPr>
              <p14:cNvContentPartPr/>
              <p14:nvPr/>
            </p14:nvContentPartPr>
            <p14:xfrm>
              <a:off x="5857764" y="1526244"/>
              <a:ext cx="1407240" cy="2083680"/>
            </p14:xfrm>
          </p:contentPart>
        </mc:Choice>
        <mc:Fallback xmlns="">
          <p:pic>
            <p:nvPicPr>
              <p:cNvPr id="7" name="Ink 6">
                <a:extLst>
                  <a:ext uri="{FF2B5EF4-FFF2-40B4-BE49-F238E27FC236}">
                    <a16:creationId xmlns:a16="http://schemas.microsoft.com/office/drawing/2014/main" id="{51CB662C-498C-4286-8E22-0AA2D1C887AB}"/>
                  </a:ext>
                </a:extLst>
              </p:cNvPr>
              <p:cNvPicPr/>
              <p:nvPr/>
            </p:nvPicPr>
            <p:blipFill>
              <a:blip r:embed="rId19"/>
              <a:stretch>
                <a:fillRect/>
              </a:stretch>
            </p:blipFill>
            <p:spPr>
              <a:xfrm>
                <a:off x="5848766" y="1517244"/>
                <a:ext cx="1424875" cy="2101320"/>
              </a:xfrm>
              <a:prstGeom prst="rect">
                <a:avLst/>
              </a:prstGeom>
            </p:spPr>
          </p:pic>
        </mc:Fallback>
      </mc:AlternateContent>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itel">
  <a:themeElements>
    <a:clrScheme name="">
      <a:dk1>
        <a:srgbClr val="000000"/>
      </a:dk1>
      <a:lt1>
        <a:srgbClr val="FFFFFF"/>
      </a:lt1>
      <a:dk2>
        <a:srgbClr val="000000"/>
      </a:dk2>
      <a:lt2>
        <a:srgbClr val="FF0000"/>
      </a:lt2>
      <a:accent1>
        <a:srgbClr val="0099FF"/>
      </a:accent1>
      <a:accent2>
        <a:srgbClr val="3333CC"/>
      </a:accent2>
      <a:accent3>
        <a:srgbClr val="FFFFFF"/>
      </a:accent3>
      <a:accent4>
        <a:srgbClr val="000000"/>
      </a:accent4>
      <a:accent5>
        <a:srgbClr val="AACAFF"/>
      </a:accent5>
      <a:accent6>
        <a:srgbClr val="2D2DB9"/>
      </a:accent6>
      <a:hlink>
        <a:srgbClr val="0000FF"/>
      </a:hlink>
      <a:folHlink>
        <a:srgbClr val="B2B2B2"/>
      </a:folHlink>
    </a:clrScheme>
    <a:fontScheme name="deitel">
      <a:majorFont>
        <a:latin typeface="AvantGarde"/>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008000"/>
            </a:solidFill>
            <a:effectLst/>
            <a:latin typeface="Courier New" pitchFamily="49" charset="0"/>
            <a:cs typeface="Courier New" pitchFamily="4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008000"/>
            </a:solidFill>
            <a:effectLst/>
            <a:latin typeface="Courier New" pitchFamily="49" charset="0"/>
            <a:cs typeface="Courier New" pitchFamily="49" charset="0"/>
          </a:defRPr>
        </a:defPPr>
      </a:lstStyle>
    </a:lnDef>
  </a:objectDefaults>
  <a:extraClrSchemeLst>
    <a:extraClrScheme>
      <a:clrScheme name="deite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ite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ite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ite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it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it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it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008000"/>
    </a:lt2>
    <a:accent1>
      <a:srgbClr val="FFE699"/>
    </a:accent1>
    <a:accent2>
      <a:srgbClr val="FF0000"/>
    </a:accent2>
    <a:accent3>
      <a:srgbClr val="FFFFFF"/>
    </a:accent3>
    <a:accent4>
      <a:srgbClr val="000000"/>
    </a:accent4>
    <a:accent5>
      <a:srgbClr val="FFF0CA"/>
    </a:accent5>
    <a:accent6>
      <a:srgbClr val="E70000"/>
    </a:accent6>
    <a:hlink>
      <a:srgbClr val="CCCCFF"/>
    </a:hlink>
    <a:folHlink>
      <a:srgbClr val="99CC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DBD5BE600E3749BD84567745A02DD0" ma:contentTypeVersion="8" ma:contentTypeDescription="Create a new document." ma:contentTypeScope="" ma:versionID="7503d7d0fe5d3d5c066b1293a11284a1">
  <xsd:schema xmlns:xsd="http://www.w3.org/2001/XMLSchema" xmlns:xs="http://www.w3.org/2001/XMLSchema" xmlns:p="http://schemas.microsoft.com/office/2006/metadata/properties" xmlns:ns2="2eb3e12a-73bc-4178-81fb-7f3b6a9b0f4d" xmlns:ns3="d08ad0ba-28ac-4e4c-adb8-2d70be461547" targetNamespace="http://schemas.microsoft.com/office/2006/metadata/properties" ma:root="true" ma:fieldsID="e3d3fa08a8367cdb011b4bed7be587c2" ns2:_="" ns3:_="">
    <xsd:import namespace="2eb3e12a-73bc-4178-81fb-7f3b6a9b0f4d"/>
    <xsd:import namespace="d08ad0ba-28ac-4e4c-adb8-2d70be4615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3e12a-73bc-4178-81fb-7f3b6a9b0f4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8ad0ba-28ac-4e4c-adb8-2d70be4615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A174C6-5672-4F80-848D-2BF202AE90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3e12a-73bc-4178-81fb-7f3b6a9b0f4d"/>
    <ds:schemaRef ds:uri="d08ad0ba-28ac-4e4c-adb8-2d70be461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935C01-A24A-4E3B-8950-BB85CCEA5203}">
  <ds:schemaRefs>
    <ds:schemaRef ds:uri="d08ad0ba-28ac-4e4c-adb8-2d70be461547"/>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2eb3e12a-73bc-4178-81fb-7f3b6a9b0f4d"/>
    <ds:schemaRef ds:uri="http://www.w3.org/XML/1998/namespace"/>
  </ds:schemaRefs>
</ds:datastoreItem>
</file>

<file path=customXml/itemProps3.xml><?xml version="1.0" encoding="utf-8"?>
<ds:datastoreItem xmlns:ds="http://schemas.openxmlformats.org/officeDocument/2006/customXml" ds:itemID="{2D09EAD9-85AC-41D2-93D5-8A68733B97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C:\Documents and Settings\brian\My Documents\deitel.pot</Template>
  <TotalTime>17548</TotalTime>
  <Words>5248</Words>
  <Application>Microsoft Office PowerPoint</Application>
  <PresentationFormat>On-screen Show (4:3)</PresentationFormat>
  <Paragraphs>605</Paragraphs>
  <Slides>47</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Arial</vt:lpstr>
      <vt:lpstr>AvantGarde</vt:lpstr>
      <vt:lpstr>Calibri</vt:lpstr>
      <vt:lpstr>Courier New</vt:lpstr>
      <vt:lpstr>Frutiger-Italic</vt:lpstr>
      <vt:lpstr>Impact</vt:lpstr>
      <vt:lpstr>inherit</vt:lpstr>
      <vt:lpstr>Symbol</vt:lpstr>
      <vt:lpstr>Tahoma</vt:lpstr>
      <vt:lpstr>Times New Roman</vt:lpstr>
      <vt:lpstr>Verdana</vt:lpstr>
      <vt:lpstr>Wingdings</vt:lpstr>
      <vt:lpstr>Wingdings 2</vt:lpstr>
      <vt:lpstr>deitel</vt:lpstr>
      <vt:lpstr>PowerPoint Presentation</vt:lpstr>
      <vt:lpstr>Learning Outcomes</vt:lpstr>
      <vt:lpstr>5.9 Navigation Design: Best Practices(1)</vt:lpstr>
      <vt:lpstr>5.9 Navigation Design : Best Practices(2)</vt:lpstr>
      <vt:lpstr>5.9 Navigation Design : Best Practices(2)</vt:lpstr>
      <vt:lpstr>5.9 Navigation Design : Best Practices(2)</vt:lpstr>
      <vt:lpstr>5.9 Navigation Design : Best Practices(2)</vt:lpstr>
      <vt:lpstr>5.9 Navigation Design : Best Practices(3)</vt:lpstr>
      <vt:lpstr>5.9 Navigation Design : Best Practices (3)</vt:lpstr>
      <vt:lpstr>5.9 Navigation Design : Best Practices (3)</vt:lpstr>
      <vt:lpstr>5.10 Page Layout Design: Wireframe</vt:lpstr>
      <vt:lpstr>5.10.1 Web Page Design: Page Layout(1)</vt:lpstr>
      <vt:lpstr>5.10.1 Web Page Design: Page Layout(2)</vt:lpstr>
      <vt:lpstr>5.10.1 Web Page Design: Page Layout(3)</vt:lpstr>
      <vt:lpstr>5.10.2 Page Layout Design Techniques</vt:lpstr>
      <vt:lpstr>5.10.2 Page Layout Design Techniques</vt:lpstr>
      <vt:lpstr>5.10.2 Page Layout Design Techniques</vt:lpstr>
      <vt:lpstr>5.10.2 Page Layout Design Techniques</vt:lpstr>
      <vt:lpstr>5.10.2 Page Layout Design Techniques</vt:lpstr>
      <vt:lpstr>5.10.2 Page Layout Design Techniques</vt:lpstr>
      <vt:lpstr>5.10.2 Page Layout Design Techniques</vt:lpstr>
      <vt:lpstr>Checkpoint 5.1   p.676</vt:lpstr>
      <vt:lpstr>Checkpoint 5.1</vt:lpstr>
      <vt:lpstr>5.11 Mobile Web Design Best Practices</vt:lpstr>
      <vt:lpstr>5.11 Mobile Web Limitations</vt:lpstr>
      <vt:lpstr>Design Best Practice for Mobile Web p.231 -232</vt:lpstr>
      <vt:lpstr>Optimize Layout for Mobile Use p.232</vt:lpstr>
      <vt:lpstr>Optimize Navigation for Mobile Use p.231</vt:lpstr>
      <vt:lpstr>Optimize Graphics for Mobile Use p.232</vt:lpstr>
      <vt:lpstr>Optimize Text for Mobile Use p.233</vt:lpstr>
      <vt:lpstr>5.12 Responsive Web Design</vt:lpstr>
      <vt:lpstr>Progressive Enhancement</vt:lpstr>
      <vt:lpstr>5.13 Web Design Best Practices Checklist</vt:lpstr>
      <vt:lpstr>Checkpoint 5.2 p.236</vt:lpstr>
      <vt:lpstr>Summary</vt:lpstr>
      <vt:lpstr>Summary</vt:lpstr>
      <vt:lpstr>UX – User Experience Design - extra</vt:lpstr>
      <vt:lpstr>UX – User Experience Design</vt:lpstr>
      <vt:lpstr>Summary</vt:lpstr>
      <vt:lpstr>Summary</vt:lpstr>
      <vt:lpstr>Summary </vt:lpstr>
      <vt:lpstr>Summary </vt:lpstr>
      <vt:lpstr>Summary </vt:lpstr>
      <vt:lpstr>Summary </vt:lpstr>
      <vt:lpstr>Summary </vt:lpstr>
      <vt:lpstr>Bloom’s Taxonomy</vt:lpstr>
      <vt:lpstr>Bloom’s Taxonomy</vt:lpstr>
    </vt:vector>
  </TitlesOfParts>
  <Company>Deitel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 XSL: Extensible Stylesheet Language Transformations</dc:title>
  <dc:creator>brian</dc:creator>
  <cp:lastModifiedBy>Jozef Goetz</cp:lastModifiedBy>
  <cp:revision>572</cp:revision>
  <dcterms:created xsi:type="dcterms:W3CDTF">2001-10-22T21:36:27Z</dcterms:created>
  <dcterms:modified xsi:type="dcterms:W3CDTF">2025-09-16T06:02:24Z</dcterms:modified>
  <cp:contentStatus/>
</cp:coreProperties>
</file>